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5.xml" ContentType="application/inkml+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ink/ink7.xml" ContentType="application/inkml+xml"/>
  <Override PartName="/ppt/notesSlides/notesSlide11.xml" ContentType="application/vnd.openxmlformats-officedocument.presentationml.notesSlide+xml"/>
  <Override PartName="/ppt/ink/ink8.xml" ContentType="application/inkml+xml"/>
  <Override PartName="/ppt/notesSlides/notesSlide12.xml" ContentType="application/vnd.openxmlformats-officedocument.presentationml.notesSlide+xml"/>
  <Override PartName="/ppt/ink/ink9.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0.xml" ContentType="application/inkml+xml"/>
  <Override PartName="/ppt/notesSlides/notesSlide15.xml" ContentType="application/vnd.openxmlformats-officedocument.presentationml.notesSlide+xml"/>
  <Override PartName="/ppt/ink/ink1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2.xml" ContentType="application/inkml+xml"/>
  <Override PartName="/ppt/notesSlides/notesSlide18.xml" ContentType="application/vnd.openxmlformats-officedocument.presentationml.notesSlide+xml"/>
  <Override PartName="/ppt/ink/ink13.xml" ContentType="application/inkml+xml"/>
  <Override PartName="/ppt/notesSlides/notesSlide19.xml" ContentType="application/vnd.openxmlformats-officedocument.presentationml.notesSlide+xml"/>
  <Override PartName="/ppt/ink/ink14.xml" ContentType="application/inkml+xml"/>
  <Override PartName="/ppt/notesSlides/notesSlide20.xml" ContentType="application/vnd.openxmlformats-officedocument.presentationml.notesSlide+xml"/>
  <Override PartName="/ppt/ink/ink15.xml" ContentType="application/inkml+xml"/>
  <Override PartName="/ppt/notesSlides/notesSlide21.xml" ContentType="application/vnd.openxmlformats-officedocument.presentationml.notesSlide+xml"/>
  <Override PartName="/ppt/ink/ink16.xml" ContentType="application/inkml+xml"/>
  <Override PartName="/ppt/notesSlides/notesSlide22.xml" ContentType="application/vnd.openxmlformats-officedocument.presentationml.notesSlide+xml"/>
  <Override PartName="/ppt/ink/ink17.xml" ContentType="application/inkml+xml"/>
  <Override PartName="/ppt/notesSlides/notesSlide23.xml" ContentType="application/vnd.openxmlformats-officedocument.presentationml.notesSlide+xml"/>
  <Override PartName="/ppt/ink/ink18.xml" ContentType="application/inkml+xml"/>
  <Override PartName="/ppt/notesSlides/notesSlide24.xml" ContentType="application/vnd.openxmlformats-officedocument.presentationml.notesSlide+xml"/>
  <Override PartName="/ppt/ink/ink19.xml" ContentType="application/inkml+xml"/>
  <Override PartName="/ppt/notesSlides/notesSlide25.xml" ContentType="application/vnd.openxmlformats-officedocument.presentationml.notesSlide+xml"/>
  <Override PartName="/ppt/ink/ink20.xml" ContentType="application/inkml+xml"/>
  <Override PartName="/ppt/ink/ink21.xml" ContentType="application/inkml+xml"/>
  <Override PartName="/ppt/notesSlides/notesSlide26.xml" ContentType="application/vnd.openxmlformats-officedocument.presentationml.notesSlide+xml"/>
  <Override PartName="/ppt/ink/ink22.xml" ContentType="application/inkml+xml"/>
  <Override PartName="/ppt/ink/ink23.xml" ContentType="application/inkml+xml"/>
  <Override PartName="/ppt/notesSlides/notesSlide27.xml" ContentType="application/vnd.openxmlformats-officedocument.presentationml.notesSlide+xml"/>
  <Override PartName="/ppt/ink/ink24.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25.xml" ContentType="application/inkml+xml"/>
  <Override PartName="/ppt/notesSlides/notesSlide30.xml" ContentType="application/vnd.openxmlformats-officedocument.presentationml.notesSlide+xml"/>
  <Override PartName="/ppt/ink/ink26.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27.xml" ContentType="application/inkml+xml"/>
  <Override PartName="/ppt/notesSlides/notesSlide33.xml" ContentType="application/vnd.openxmlformats-officedocument.presentationml.notesSlide+xml"/>
  <Override PartName="/ppt/ink/ink28.xml" ContentType="application/inkml+xml"/>
  <Override PartName="/ppt/notesSlides/notesSlide34.xml" ContentType="application/vnd.openxmlformats-officedocument.presentationml.notesSlide+xml"/>
  <Override PartName="/ppt/ink/ink29.xml" ContentType="application/inkml+xml"/>
  <Override PartName="/ppt/notesSlides/notesSlide35.xml" ContentType="application/vnd.openxmlformats-officedocument.presentationml.notesSlide+xml"/>
  <Override PartName="/ppt/ink/ink30.xml" ContentType="application/inkml+xml"/>
  <Override PartName="/ppt/notesSlides/notesSlide36.xml" ContentType="application/vnd.openxmlformats-officedocument.presentationml.notesSlide+xml"/>
  <Override PartName="/ppt/ink/ink31.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32.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ink/ink33.xml" ContentType="application/inkml+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ink/ink34.xml" ContentType="application/inkml+xml"/>
  <Override PartName="/ppt/ink/ink3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715" r:id="rId2"/>
    <p:sldMasterId id="2147483800" r:id="rId3"/>
    <p:sldMasterId id="2147483813" r:id="rId4"/>
    <p:sldMasterId id="2147483826" r:id="rId5"/>
  </p:sldMasterIdLst>
  <p:notesMasterIdLst>
    <p:notesMasterId r:id="rId60"/>
  </p:notesMasterIdLst>
  <p:handoutMasterIdLst>
    <p:handoutMasterId r:id="rId61"/>
  </p:handoutMasterIdLst>
  <p:sldIdLst>
    <p:sldId id="287" r:id="rId6"/>
    <p:sldId id="262" r:id="rId7"/>
    <p:sldId id="381" r:id="rId8"/>
    <p:sldId id="382" r:id="rId9"/>
    <p:sldId id="370" r:id="rId10"/>
    <p:sldId id="371" r:id="rId11"/>
    <p:sldId id="373" r:id="rId12"/>
    <p:sldId id="346" r:id="rId13"/>
    <p:sldId id="383" r:id="rId14"/>
    <p:sldId id="347" r:id="rId15"/>
    <p:sldId id="351" r:id="rId16"/>
    <p:sldId id="384" r:id="rId17"/>
    <p:sldId id="385" r:id="rId18"/>
    <p:sldId id="386" r:id="rId19"/>
    <p:sldId id="355" r:id="rId20"/>
    <p:sldId id="350" r:id="rId21"/>
    <p:sldId id="357" r:id="rId22"/>
    <p:sldId id="356" r:id="rId23"/>
    <p:sldId id="387" r:id="rId24"/>
    <p:sldId id="359" r:id="rId25"/>
    <p:sldId id="388" r:id="rId26"/>
    <p:sldId id="378" r:id="rId27"/>
    <p:sldId id="379" r:id="rId28"/>
    <p:sldId id="408" r:id="rId29"/>
    <p:sldId id="410" r:id="rId30"/>
    <p:sldId id="389" r:id="rId31"/>
    <p:sldId id="391" r:id="rId32"/>
    <p:sldId id="376" r:id="rId33"/>
    <p:sldId id="456" r:id="rId34"/>
    <p:sldId id="458" r:id="rId35"/>
    <p:sldId id="457" r:id="rId36"/>
    <p:sldId id="390" r:id="rId37"/>
    <p:sldId id="455" r:id="rId38"/>
    <p:sldId id="463" r:id="rId39"/>
    <p:sldId id="459" r:id="rId40"/>
    <p:sldId id="460" r:id="rId41"/>
    <p:sldId id="461" r:id="rId42"/>
    <p:sldId id="462" r:id="rId43"/>
    <p:sldId id="394" r:id="rId44"/>
    <p:sldId id="364" r:id="rId45"/>
    <p:sldId id="365" r:id="rId46"/>
    <p:sldId id="366" r:id="rId47"/>
    <p:sldId id="368" r:id="rId48"/>
    <p:sldId id="282" r:id="rId49"/>
    <p:sldId id="283" r:id="rId50"/>
    <p:sldId id="284" r:id="rId51"/>
    <p:sldId id="285" r:id="rId52"/>
    <p:sldId id="300" r:id="rId53"/>
    <p:sldId id="289" r:id="rId54"/>
    <p:sldId id="291" r:id="rId55"/>
    <p:sldId id="339" r:id="rId56"/>
    <p:sldId id="392" r:id="rId57"/>
    <p:sldId id="393" r:id="rId58"/>
    <p:sldId id="454" r:id="rId59"/>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EC0"/>
    <a:srgbClr val="114AFF"/>
    <a:srgbClr val="7FFF00"/>
    <a:srgbClr val="8CF4EA"/>
    <a:srgbClr val="9234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7E2596-86A7-4C9A-A913-0465181CE5CE}" v="1" dt="2020-11-19T02:06:07.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1694" autoAdjust="0"/>
  </p:normalViewPr>
  <p:slideViewPr>
    <p:cSldViewPr>
      <p:cViewPr varScale="1">
        <p:scale>
          <a:sx n="62" d="100"/>
          <a:sy n="62" d="100"/>
        </p:scale>
        <p:origin x="1122" y="28"/>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18852"/>
    </p:cViewPr>
  </p:sorterViewPr>
  <p:notesViewPr>
    <p:cSldViewPr>
      <p:cViewPr>
        <p:scale>
          <a:sx n="100" d="100"/>
          <a:sy n="100" d="100"/>
        </p:scale>
        <p:origin x="-780" y="918"/>
      </p:cViewPr>
      <p:guideLst>
        <p:guide orient="horz" pos="2928"/>
        <p:guide pos="2208"/>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microsoft.com/office/2016/11/relationships/changesInfo" Target="changesInfos/changesInfo1.xml"/><Relationship Id="rId5" Type="http://schemas.openxmlformats.org/officeDocument/2006/relationships/slideMaster" Target="slideMasters/slideMaster5.xml"/><Relationship Id="rId61" Type="http://schemas.openxmlformats.org/officeDocument/2006/relationships/handoutMaster" Target="handoutMasters/handout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ev Goyal" userId="55559854770e66cb" providerId="LiveId" clId="{707E2596-86A7-4C9A-A913-0465181CE5CE}"/>
    <pc:docChg chg="modSld">
      <pc:chgData name="Rajeev Goyal" userId="55559854770e66cb" providerId="LiveId" clId="{707E2596-86A7-4C9A-A913-0465181CE5CE}" dt="2020-11-19T02:06:07.177" v="0"/>
      <pc:docMkLst>
        <pc:docMk/>
      </pc:docMkLst>
      <pc:sldChg chg="addSp">
        <pc:chgData name="Rajeev Goyal" userId="55559854770e66cb" providerId="LiveId" clId="{707E2596-86A7-4C9A-A913-0465181CE5CE}" dt="2020-11-19T02:06:07.177" v="0"/>
        <pc:sldMkLst>
          <pc:docMk/>
          <pc:sldMk cId="0" sldId="282"/>
        </pc:sldMkLst>
        <pc:inkChg chg="add">
          <ac:chgData name="Rajeev Goyal" userId="55559854770e66cb" providerId="LiveId" clId="{707E2596-86A7-4C9A-A913-0465181CE5CE}" dt="2020-11-19T02:06:07.177" v="0"/>
          <ac:inkMkLst>
            <pc:docMk/>
            <pc:sldMk cId="0" sldId="282"/>
            <ac:inkMk id="2" creationId="{73C9477D-2C75-4539-A003-404D49356CF6}"/>
          </ac:inkMkLst>
        </pc:inkChg>
      </pc:sldChg>
      <pc:sldChg chg="addSp">
        <pc:chgData name="Rajeev Goyal" userId="55559854770e66cb" providerId="LiveId" clId="{707E2596-86A7-4C9A-A913-0465181CE5CE}" dt="2020-11-19T02:06:07.177" v="0"/>
        <pc:sldMkLst>
          <pc:docMk/>
          <pc:sldMk cId="0" sldId="291"/>
        </pc:sldMkLst>
        <pc:inkChg chg="add">
          <ac:chgData name="Rajeev Goyal" userId="55559854770e66cb" providerId="LiveId" clId="{707E2596-86A7-4C9A-A913-0465181CE5CE}" dt="2020-11-19T02:06:07.177" v="0"/>
          <ac:inkMkLst>
            <pc:docMk/>
            <pc:sldMk cId="0" sldId="291"/>
            <ac:inkMk id="2" creationId="{BDF67510-A59E-4350-B198-5C6509BC8E77}"/>
          </ac:inkMkLst>
        </pc:inkChg>
      </pc:sldChg>
      <pc:sldChg chg="addSp">
        <pc:chgData name="Rajeev Goyal" userId="55559854770e66cb" providerId="LiveId" clId="{707E2596-86A7-4C9A-A913-0465181CE5CE}" dt="2020-11-19T02:06:07.177" v="0"/>
        <pc:sldMkLst>
          <pc:docMk/>
          <pc:sldMk cId="0" sldId="351"/>
        </pc:sldMkLst>
        <pc:inkChg chg="add">
          <ac:chgData name="Rajeev Goyal" userId="55559854770e66cb" providerId="LiveId" clId="{707E2596-86A7-4C9A-A913-0465181CE5CE}" dt="2020-11-19T02:06:07.177" v="0"/>
          <ac:inkMkLst>
            <pc:docMk/>
            <pc:sldMk cId="0" sldId="351"/>
            <ac:inkMk id="2" creationId="{6B51C793-8975-4C2C-9BC3-BDC34BF19068}"/>
          </ac:inkMkLst>
        </pc:inkChg>
      </pc:sldChg>
      <pc:sldChg chg="addSp">
        <pc:chgData name="Rajeev Goyal" userId="55559854770e66cb" providerId="LiveId" clId="{707E2596-86A7-4C9A-A913-0465181CE5CE}" dt="2020-11-19T02:06:07.177" v="0"/>
        <pc:sldMkLst>
          <pc:docMk/>
          <pc:sldMk cId="0" sldId="355"/>
        </pc:sldMkLst>
        <pc:inkChg chg="add">
          <ac:chgData name="Rajeev Goyal" userId="55559854770e66cb" providerId="LiveId" clId="{707E2596-86A7-4C9A-A913-0465181CE5CE}" dt="2020-11-19T02:06:07.177" v="0"/>
          <ac:inkMkLst>
            <pc:docMk/>
            <pc:sldMk cId="0" sldId="355"/>
            <ac:inkMk id="2" creationId="{EB57D8C8-B34D-441D-A6D9-8E8BC771CD33}"/>
          </ac:inkMkLst>
        </pc:inkChg>
      </pc:sldChg>
      <pc:sldChg chg="addSp">
        <pc:chgData name="Rajeev Goyal" userId="55559854770e66cb" providerId="LiveId" clId="{707E2596-86A7-4C9A-A913-0465181CE5CE}" dt="2020-11-19T02:06:07.177" v="0"/>
        <pc:sldMkLst>
          <pc:docMk/>
          <pc:sldMk cId="0" sldId="356"/>
        </pc:sldMkLst>
        <pc:inkChg chg="add">
          <ac:chgData name="Rajeev Goyal" userId="55559854770e66cb" providerId="LiveId" clId="{707E2596-86A7-4C9A-A913-0465181CE5CE}" dt="2020-11-19T02:06:07.177" v="0"/>
          <ac:inkMkLst>
            <pc:docMk/>
            <pc:sldMk cId="0" sldId="356"/>
            <ac:inkMk id="2" creationId="{B1DB5025-C4C0-43BA-A899-A9404BB9BF30}"/>
          </ac:inkMkLst>
        </pc:inkChg>
      </pc:sldChg>
      <pc:sldChg chg="addSp">
        <pc:chgData name="Rajeev Goyal" userId="55559854770e66cb" providerId="LiveId" clId="{707E2596-86A7-4C9A-A913-0465181CE5CE}" dt="2020-11-19T02:06:07.177" v="0"/>
        <pc:sldMkLst>
          <pc:docMk/>
          <pc:sldMk cId="0" sldId="357"/>
        </pc:sldMkLst>
        <pc:inkChg chg="add">
          <ac:chgData name="Rajeev Goyal" userId="55559854770e66cb" providerId="LiveId" clId="{707E2596-86A7-4C9A-A913-0465181CE5CE}" dt="2020-11-19T02:06:07.177" v="0"/>
          <ac:inkMkLst>
            <pc:docMk/>
            <pc:sldMk cId="0" sldId="357"/>
            <ac:inkMk id="2" creationId="{E8555B15-B36E-4503-9E43-520659CC7ADC}"/>
          </ac:inkMkLst>
        </pc:inkChg>
      </pc:sldChg>
      <pc:sldChg chg="addSp">
        <pc:chgData name="Rajeev Goyal" userId="55559854770e66cb" providerId="LiveId" clId="{707E2596-86A7-4C9A-A913-0465181CE5CE}" dt="2020-11-19T02:06:07.177" v="0"/>
        <pc:sldMkLst>
          <pc:docMk/>
          <pc:sldMk cId="0" sldId="359"/>
        </pc:sldMkLst>
        <pc:inkChg chg="add">
          <ac:chgData name="Rajeev Goyal" userId="55559854770e66cb" providerId="LiveId" clId="{707E2596-86A7-4C9A-A913-0465181CE5CE}" dt="2020-11-19T02:06:07.177" v="0"/>
          <ac:inkMkLst>
            <pc:docMk/>
            <pc:sldMk cId="0" sldId="359"/>
            <ac:inkMk id="2" creationId="{6796F9E8-A288-4C5D-BE5C-DCC6D57B8952}"/>
          </ac:inkMkLst>
        </pc:inkChg>
      </pc:sldChg>
      <pc:sldChg chg="addSp">
        <pc:chgData name="Rajeev Goyal" userId="55559854770e66cb" providerId="LiveId" clId="{707E2596-86A7-4C9A-A913-0465181CE5CE}" dt="2020-11-19T02:06:07.177" v="0"/>
        <pc:sldMkLst>
          <pc:docMk/>
          <pc:sldMk cId="0" sldId="364"/>
        </pc:sldMkLst>
        <pc:inkChg chg="add">
          <ac:chgData name="Rajeev Goyal" userId="55559854770e66cb" providerId="LiveId" clId="{707E2596-86A7-4C9A-A913-0465181CE5CE}" dt="2020-11-19T02:06:07.177" v="0"/>
          <ac:inkMkLst>
            <pc:docMk/>
            <pc:sldMk cId="0" sldId="364"/>
            <ac:inkMk id="2" creationId="{58AF60CF-7CDE-413E-9913-5B7B6492606E}"/>
          </ac:inkMkLst>
        </pc:inkChg>
      </pc:sldChg>
      <pc:sldChg chg="addSp">
        <pc:chgData name="Rajeev Goyal" userId="55559854770e66cb" providerId="LiveId" clId="{707E2596-86A7-4C9A-A913-0465181CE5CE}" dt="2020-11-19T02:06:07.177" v="0"/>
        <pc:sldMkLst>
          <pc:docMk/>
          <pc:sldMk cId="0" sldId="365"/>
        </pc:sldMkLst>
        <pc:inkChg chg="add">
          <ac:chgData name="Rajeev Goyal" userId="55559854770e66cb" providerId="LiveId" clId="{707E2596-86A7-4C9A-A913-0465181CE5CE}" dt="2020-11-19T02:06:07.177" v="0"/>
          <ac:inkMkLst>
            <pc:docMk/>
            <pc:sldMk cId="0" sldId="365"/>
            <ac:inkMk id="2" creationId="{BB3E0702-EE21-48BD-B50E-4A22BE0795EF}"/>
          </ac:inkMkLst>
        </pc:inkChg>
      </pc:sldChg>
      <pc:sldChg chg="addSp">
        <pc:chgData name="Rajeev Goyal" userId="55559854770e66cb" providerId="LiveId" clId="{707E2596-86A7-4C9A-A913-0465181CE5CE}" dt="2020-11-19T02:06:07.177" v="0"/>
        <pc:sldMkLst>
          <pc:docMk/>
          <pc:sldMk cId="0" sldId="366"/>
        </pc:sldMkLst>
        <pc:inkChg chg="add">
          <ac:chgData name="Rajeev Goyal" userId="55559854770e66cb" providerId="LiveId" clId="{707E2596-86A7-4C9A-A913-0465181CE5CE}" dt="2020-11-19T02:06:07.177" v="0"/>
          <ac:inkMkLst>
            <pc:docMk/>
            <pc:sldMk cId="0" sldId="366"/>
            <ac:inkMk id="2" creationId="{1E707945-C46F-4B8A-B7A0-40F6FABEC993}"/>
          </ac:inkMkLst>
        </pc:inkChg>
      </pc:sldChg>
      <pc:sldChg chg="addSp">
        <pc:chgData name="Rajeev Goyal" userId="55559854770e66cb" providerId="LiveId" clId="{707E2596-86A7-4C9A-A913-0465181CE5CE}" dt="2020-11-19T02:06:07.177" v="0"/>
        <pc:sldMkLst>
          <pc:docMk/>
          <pc:sldMk cId="0" sldId="370"/>
        </pc:sldMkLst>
        <pc:inkChg chg="add">
          <ac:chgData name="Rajeev Goyal" userId="55559854770e66cb" providerId="LiveId" clId="{707E2596-86A7-4C9A-A913-0465181CE5CE}" dt="2020-11-19T02:06:07.177" v="0"/>
          <ac:inkMkLst>
            <pc:docMk/>
            <pc:sldMk cId="0" sldId="370"/>
            <ac:inkMk id="2" creationId="{72C47AB7-1F94-4ABA-8E22-3E485FBBDD72}"/>
          </ac:inkMkLst>
        </pc:inkChg>
      </pc:sldChg>
      <pc:sldChg chg="addSp">
        <pc:chgData name="Rajeev Goyal" userId="55559854770e66cb" providerId="LiveId" clId="{707E2596-86A7-4C9A-A913-0465181CE5CE}" dt="2020-11-19T02:06:07.177" v="0"/>
        <pc:sldMkLst>
          <pc:docMk/>
          <pc:sldMk cId="0" sldId="371"/>
        </pc:sldMkLst>
        <pc:inkChg chg="add">
          <ac:chgData name="Rajeev Goyal" userId="55559854770e66cb" providerId="LiveId" clId="{707E2596-86A7-4C9A-A913-0465181CE5CE}" dt="2020-11-19T02:06:07.177" v="0"/>
          <ac:inkMkLst>
            <pc:docMk/>
            <pc:sldMk cId="0" sldId="371"/>
            <ac:inkMk id="2" creationId="{C81A9860-FB08-434A-B885-408B03BAD05A}"/>
          </ac:inkMkLst>
        </pc:inkChg>
      </pc:sldChg>
      <pc:sldChg chg="addSp">
        <pc:chgData name="Rajeev Goyal" userId="55559854770e66cb" providerId="LiveId" clId="{707E2596-86A7-4C9A-A913-0465181CE5CE}" dt="2020-11-19T02:06:07.177" v="0"/>
        <pc:sldMkLst>
          <pc:docMk/>
          <pc:sldMk cId="0" sldId="376"/>
        </pc:sldMkLst>
        <pc:inkChg chg="add">
          <ac:chgData name="Rajeev Goyal" userId="55559854770e66cb" providerId="LiveId" clId="{707E2596-86A7-4C9A-A913-0465181CE5CE}" dt="2020-11-19T02:06:07.177" v="0"/>
          <ac:inkMkLst>
            <pc:docMk/>
            <pc:sldMk cId="0" sldId="376"/>
            <ac:inkMk id="2" creationId="{42E2A99E-A54D-4192-B727-0A023FD22060}"/>
          </ac:inkMkLst>
        </pc:inkChg>
      </pc:sldChg>
      <pc:sldChg chg="addSp">
        <pc:chgData name="Rajeev Goyal" userId="55559854770e66cb" providerId="LiveId" clId="{707E2596-86A7-4C9A-A913-0465181CE5CE}" dt="2020-11-19T02:06:07.177" v="0"/>
        <pc:sldMkLst>
          <pc:docMk/>
          <pc:sldMk cId="0" sldId="378"/>
        </pc:sldMkLst>
        <pc:inkChg chg="add">
          <ac:chgData name="Rajeev Goyal" userId="55559854770e66cb" providerId="LiveId" clId="{707E2596-86A7-4C9A-A913-0465181CE5CE}" dt="2020-11-19T02:06:07.177" v="0"/>
          <ac:inkMkLst>
            <pc:docMk/>
            <pc:sldMk cId="0" sldId="378"/>
            <ac:inkMk id="2" creationId="{973A8600-56D8-4451-B655-AAA8FC2CC695}"/>
          </ac:inkMkLst>
        </pc:inkChg>
      </pc:sldChg>
      <pc:sldChg chg="addSp">
        <pc:chgData name="Rajeev Goyal" userId="55559854770e66cb" providerId="LiveId" clId="{707E2596-86A7-4C9A-A913-0465181CE5CE}" dt="2020-11-19T02:06:07.177" v="0"/>
        <pc:sldMkLst>
          <pc:docMk/>
          <pc:sldMk cId="0" sldId="379"/>
        </pc:sldMkLst>
        <pc:inkChg chg="add">
          <ac:chgData name="Rajeev Goyal" userId="55559854770e66cb" providerId="LiveId" clId="{707E2596-86A7-4C9A-A913-0465181CE5CE}" dt="2020-11-19T02:06:07.177" v="0"/>
          <ac:inkMkLst>
            <pc:docMk/>
            <pc:sldMk cId="0" sldId="379"/>
            <ac:inkMk id="2" creationId="{CEFB3DE0-FD60-4C0E-B320-21ECF20630EF}"/>
          </ac:inkMkLst>
        </pc:inkChg>
      </pc:sldChg>
      <pc:sldChg chg="addSp">
        <pc:chgData name="Rajeev Goyal" userId="55559854770e66cb" providerId="LiveId" clId="{707E2596-86A7-4C9A-A913-0465181CE5CE}" dt="2020-11-19T02:06:07.177" v="0"/>
        <pc:sldMkLst>
          <pc:docMk/>
          <pc:sldMk cId="0" sldId="381"/>
        </pc:sldMkLst>
        <pc:inkChg chg="add">
          <ac:chgData name="Rajeev Goyal" userId="55559854770e66cb" providerId="LiveId" clId="{707E2596-86A7-4C9A-A913-0465181CE5CE}" dt="2020-11-19T02:06:07.177" v="0"/>
          <ac:inkMkLst>
            <pc:docMk/>
            <pc:sldMk cId="0" sldId="381"/>
            <ac:inkMk id="2" creationId="{971B280D-C4FE-470D-89AE-1553CF2498F4}"/>
          </ac:inkMkLst>
        </pc:inkChg>
      </pc:sldChg>
      <pc:sldChg chg="addSp">
        <pc:chgData name="Rajeev Goyal" userId="55559854770e66cb" providerId="LiveId" clId="{707E2596-86A7-4C9A-A913-0465181CE5CE}" dt="2020-11-19T02:06:07.177" v="0"/>
        <pc:sldMkLst>
          <pc:docMk/>
          <pc:sldMk cId="0" sldId="382"/>
        </pc:sldMkLst>
        <pc:inkChg chg="add">
          <ac:chgData name="Rajeev Goyal" userId="55559854770e66cb" providerId="LiveId" clId="{707E2596-86A7-4C9A-A913-0465181CE5CE}" dt="2020-11-19T02:06:07.177" v="0"/>
          <ac:inkMkLst>
            <pc:docMk/>
            <pc:sldMk cId="0" sldId="382"/>
            <ac:inkMk id="2" creationId="{34DACC39-0AB1-46DA-992A-69DAB54F606B}"/>
          </ac:inkMkLst>
        </pc:inkChg>
      </pc:sldChg>
      <pc:sldChg chg="addSp">
        <pc:chgData name="Rajeev Goyal" userId="55559854770e66cb" providerId="LiveId" clId="{707E2596-86A7-4C9A-A913-0465181CE5CE}" dt="2020-11-19T02:06:07.177" v="0"/>
        <pc:sldMkLst>
          <pc:docMk/>
          <pc:sldMk cId="0" sldId="384"/>
        </pc:sldMkLst>
        <pc:inkChg chg="add">
          <ac:chgData name="Rajeev Goyal" userId="55559854770e66cb" providerId="LiveId" clId="{707E2596-86A7-4C9A-A913-0465181CE5CE}" dt="2020-11-19T02:06:07.177" v="0"/>
          <ac:inkMkLst>
            <pc:docMk/>
            <pc:sldMk cId="0" sldId="384"/>
            <ac:inkMk id="2" creationId="{922C2530-0866-4231-A80D-D67D58F875BB}"/>
          </ac:inkMkLst>
        </pc:inkChg>
      </pc:sldChg>
      <pc:sldChg chg="addSp">
        <pc:chgData name="Rajeev Goyal" userId="55559854770e66cb" providerId="LiveId" clId="{707E2596-86A7-4C9A-A913-0465181CE5CE}" dt="2020-11-19T02:06:07.177" v="0"/>
        <pc:sldMkLst>
          <pc:docMk/>
          <pc:sldMk cId="0" sldId="385"/>
        </pc:sldMkLst>
        <pc:inkChg chg="add">
          <ac:chgData name="Rajeev Goyal" userId="55559854770e66cb" providerId="LiveId" clId="{707E2596-86A7-4C9A-A913-0465181CE5CE}" dt="2020-11-19T02:06:07.177" v="0"/>
          <ac:inkMkLst>
            <pc:docMk/>
            <pc:sldMk cId="0" sldId="385"/>
            <ac:inkMk id="2" creationId="{AE22FC66-42F3-4D0F-B946-9F0B70C885E6}"/>
          </ac:inkMkLst>
        </pc:inkChg>
      </pc:sldChg>
      <pc:sldChg chg="addSp">
        <pc:chgData name="Rajeev Goyal" userId="55559854770e66cb" providerId="LiveId" clId="{707E2596-86A7-4C9A-A913-0465181CE5CE}" dt="2020-11-19T02:06:07.177" v="0"/>
        <pc:sldMkLst>
          <pc:docMk/>
          <pc:sldMk cId="0" sldId="386"/>
        </pc:sldMkLst>
        <pc:inkChg chg="add">
          <ac:chgData name="Rajeev Goyal" userId="55559854770e66cb" providerId="LiveId" clId="{707E2596-86A7-4C9A-A913-0465181CE5CE}" dt="2020-11-19T02:06:07.177" v="0"/>
          <ac:inkMkLst>
            <pc:docMk/>
            <pc:sldMk cId="0" sldId="386"/>
            <ac:inkMk id="2" creationId="{E93FEA3F-16D5-42A4-9A00-E227962186EC}"/>
          </ac:inkMkLst>
        </pc:inkChg>
      </pc:sldChg>
      <pc:sldChg chg="addSp">
        <pc:chgData name="Rajeev Goyal" userId="55559854770e66cb" providerId="LiveId" clId="{707E2596-86A7-4C9A-A913-0465181CE5CE}" dt="2020-11-19T02:06:07.177" v="0"/>
        <pc:sldMkLst>
          <pc:docMk/>
          <pc:sldMk cId="0" sldId="388"/>
        </pc:sldMkLst>
        <pc:inkChg chg="add">
          <ac:chgData name="Rajeev Goyal" userId="55559854770e66cb" providerId="LiveId" clId="{707E2596-86A7-4C9A-A913-0465181CE5CE}" dt="2020-11-19T02:06:07.177" v="0"/>
          <ac:inkMkLst>
            <pc:docMk/>
            <pc:sldMk cId="0" sldId="388"/>
            <ac:inkMk id="2" creationId="{0BEE84D4-FC22-4C57-A947-8526E1219DB1}"/>
          </ac:inkMkLst>
        </pc:inkChg>
      </pc:sldChg>
      <pc:sldChg chg="addSp">
        <pc:chgData name="Rajeev Goyal" userId="55559854770e66cb" providerId="LiveId" clId="{707E2596-86A7-4C9A-A913-0465181CE5CE}" dt="2020-11-19T02:06:07.177" v="0"/>
        <pc:sldMkLst>
          <pc:docMk/>
          <pc:sldMk cId="0" sldId="389"/>
        </pc:sldMkLst>
        <pc:inkChg chg="add">
          <ac:chgData name="Rajeev Goyal" userId="55559854770e66cb" providerId="LiveId" clId="{707E2596-86A7-4C9A-A913-0465181CE5CE}" dt="2020-11-19T02:06:07.177" v="0"/>
          <ac:inkMkLst>
            <pc:docMk/>
            <pc:sldMk cId="0" sldId="389"/>
            <ac:inkMk id="2" creationId="{C5B5DC91-2BC7-4B32-9825-5C8ABB2818E7}"/>
          </ac:inkMkLst>
        </pc:inkChg>
      </pc:sldChg>
      <pc:sldChg chg="addSp">
        <pc:chgData name="Rajeev Goyal" userId="55559854770e66cb" providerId="LiveId" clId="{707E2596-86A7-4C9A-A913-0465181CE5CE}" dt="2020-11-19T02:06:07.177" v="0"/>
        <pc:sldMkLst>
          <pc:docMk/>
          <pc:sldMk cId="0" sldId="390"/>
        </pc:sldMkLst>
        <pc:inkChg chg="add">
          <ac:chgData name="Rajeev Goyal" userId="55559854770e66cb" providerId="LiveId" clId="{707E2596-86A7-4C9A-A913-0465181CE5CE}" dt="2020-11-19T02:06:07.177" v="0"/>
          <ac:inkMkLst>
            <pc:docMk/>
            <pc:sldMk cId="0" sldId="390"/>
            <ac:inkMk id="2" creationId="{9728FA47-5B28-428E-9D59-67D54F26F1FB}"/>
          </ac:inkMkLst>
        </pc:inkChg>
      </pc:sldChg>
      <pc:sldChg chg="addSp">
        <pc:chgData name="Rajeev Goyal" userId="55559854770e66cb" providerId="LiveId" clId="{707E2596-86A7-4C9A-A913-0465181CE5CE}" dt="2020-11-19T02:06:07.177" v="0"/>
        <pc:sldMkLst>
          <pc:docMk/>
          <pc:sldMk cId="0" sldId="393"/>
        </pc:sldMkLst>
        <pc:inkChg chg="add">
          <ac:chgData name="Rajeev Goyal" userId="55559854770e66cb" providerId="LiveId" clId="{707E2596-86A7-4C9A-A913-0465181CE5CE}" dt="2020-11-19T02:06:07.177" v="0"/>
          <ac:inkMkLst>
            <pc:docMk/>
            <pc:sldMk cId="0" sldId="393"/>
            <ac:inkMk id="2" creationId="{D5C41F8F-2093-4829-B7D5-6069F2E0B79F}"/>
          </ac:inkMkLst>
        </pc:inkChg>
      </pc:sldChg>
      <pc:sldChg chg="addSp">
        <pc:chgData name="Rajeev Goyal" userId="55559854770e66cb" providerId="LiveId" clId="{707E2596-86A7-4C9A-A913-0465181CE5CE}" dt="2020-11-19T02:06:07.177" v="0"/>
        <pc:sldMkLst>
          <pc:docMk/>
          <pc:sldMk cId="0" sldId="394"/>
        </pc:sldMkLst>
        <pc:inkChg chg="add">
          <ac:chgData name="Rajeev Goyal" userId="55559854770e66cb" providerId="LiveId" clId="{707E2596-86A7-4C9A-A913-0465181CE5CE}" dt="2020-11-19T02:06:07.177" v="0"/>
          <ac:inkMkLst>
            <pc:docMk/>
            <pc:sldMk cId="0" sldId="394"/>
            <ac:inkMk id="2" creationId="{AF327746-9661-48B3-B8EF-FE812302EAB8}"/>
          </ac:inkMkLst>
        </pc:inkChg>
      </pc:sldChg>
      <pc:sldChg chg="addSp">
        <pc:chgData name="Rajeev Goyal" userId="55559854770e66cb" providerId="LiveId" clId="{707E2596-86A7-4C9A-A913-0465181CE5CE}" dt="2020-11-19T02:06:07.177" v="0"/>
        <pc:sldMkLst>
          <pc:docMk/>
          <pc:sldMk cId="0" sldId="408"/>
        </pc:sldMkLst>
        <pc:inkChg chg="add">
          <ac:chgData name="Rajeev Goyal" userId="55559854770e66cb" providerId="LiveId" clId="{707E2596-86A7-4C9A-A913-0465181CE5CE}" dt="2020-11-19T02:06:07.177" v="0"/>
          <ac:inkMkLst>
            <pc:docMk/>
            <pc:sldMk cId="0" sldId="408"/>
            <ac:inkMk id="2" creationId="{2B27BE38-8C5A-4FC1-AB9D-58B1FF1C40FF}"/>
          </ac:inkMkLst>
        </pc:inkChg>
      </pc:sldChg>
      <pc:sldChg chg="addSp">
        <pc:chgData name="Rajeev Goyal" userId="55559854770e66cb" providerId="LiveId" clId="{707E2596-86A7-4C9A-A913-0465181CE5CE}" dt="2020-11-19T02:06:07.177" v="0"/>
        <pc:sldMkLst>
          <pc:docMk/>
          <pc:sldMk cId="0" sldId="410"/>
        </pc:sldMkLst>
        <pc:inkChg chg="add">
          <ac:chgData name="Rajeev Goyal" userId="55559854770e66cb" providerId="LiveId" clId="{707E2596-86A7-4C9A-A913-0465181CE5CE}" dt="2020-11-19T02:06:07.177" v="0"/>
          <ac:inkMkLst>
            <pc:docMk/>
            <pc:sldMk cId="0" sldId="410"/>
            <ac:inkMk id="2" creationId="{5E073643-0C50-4E67-8F10-5412014CF25D}"/>
          </ac:inkMkLst>
        </pc:inkChg>
      </pc:sldChg>
      <pc:sldChg chg="addSp">
        <pc:chgData name="Rajeev Goyal" userId="55559854770e66cb" providerId="LiveId" clId="{707E2596-86A7-4C9A-A913-0465181CE5CE}" dt="2020-11-19T02:06:07.177" v="0"/>
        <pc:sldMkLst>
          <pc:docMk/>
          <pc:sldMk cId="974485037" sldId="454"/>
        </pc:sldMkLst>
        <pc:inkChg chg="add">
          <ac:chgData name="Rajeev Goyal" userId="55559854770e66cb" providerId="LiveId" clId="{707E2596-86A7-4C9A-A913-0465181CE5CE}" dt="2020-11-19T02:06:07.177" v="0"/>
          <ac:inkMkLst>
            <pc:docMk/>
            <pc:sldMk cId="974485037" sldId="454"/>
            <ac:inkMk id="3" creationId="{BCCC8558-B09F-4069-8B21-7BCB29FB6051}"/>
          </ac:inkMkLst>
        </pc:inkChg>
      </pc:sldChg>
      <pc:sldChg chg="addSp">
        <pc:chgData name="Rajeev Goyal" userId="55559854770e66cb" providerId="LiveId" clId="{707E2596-86A7-4C9A-A913-0465181CE5CE}" dt="2020-11-19T02:06:07.177" v="0"/>
        <pc:sldMkLst>
          <pc:docMk/>
          <pc:sldMk cId="3658237616" sldId="455"/>
        </pc:sldMkLst>
        <pc:inkChg chg="add">
          <ac:chgData name="Rajeev Goyal" userId="55559854770e66cb" providerId="LiveId" clId="{707E2596-86A7-4C9A-A913-0465181CE5CE}" dt="2020-11-19T02:06:07.177" v="0"/>
          <ac:inkMkLst>
            <pc:docMk/>
            <pc:sldMk cId="3658237616" sldId="455"/>
            <ac:inkMk id="3" creationId="{C66A9E1B-9140-4E38-89B8-7AEDABDFCCB9}"/>
          </ac:inkMkLst>
        </pc:inkChg>
      </pc:sldChg>
      <pc:sldChg chg="addSp">
        <pc:chgData name="Rajeev Goyal" userId="55559854770e66cb" providerId="LiveId" clId="{707E2596-86A7-4C9A-A913-0465181CE5CE}" dt="2020-11-19T02:06:07.177" v="0"/>
        <pc:sldMkLst>
          <pc:docMk/>
          <pc:sldMk cId="0" sldId="456"/>
        </pc:sldMkLst>
        <pc:inkChg chg="add">
          <ac:chgData name="Rajeev Goyal" userId="55559854770e66cb" providerId="LiveId" clId="{707E2596-86A7-4C9A-A913-0465181CE5CE}" dt="2020-11-19T02:06:07.177" v="0"/>
          <ac:inkMkLst>
            <pc:docMk/>
            <pc:sldMk cId="0" sldId="456"/>
            <ac:inkMk id="2" creationId="{1C2D6AF1-CD8E-465D-A149-31B0D677C4C5}"/>
          </ac:inkMkLst>
        </pc:inkChg>
      </pc:sldChg>
      <pc:sldChg chg="addSp">
        <pc:chgData name="Rajeev Goyal" userId="55559854770e66cb" providerId="LiveId" clId="{707E2596-86A7-4C9A-A913-0465181CE5CE}" dt="2020-11-19T02:06:07.177" v="0"/>
        <pc:sldMkLst>
          <pc:docMk/>
          <pc:sldMk cId="0" sldId="457"/>
        </pc:sldMkLst>
        <pc:inkChg chg="add">
          <ac:chgData name="Rajeev Goyal" userId="55559854770e66cb" providerId="LiveId" clId="{707E2596-86A7-4C9A-A913-0465181CE5CE}" dt="2020-11-19T02:06:07.177" v="0"/>
          <ac:inkMkLst>
            <pc:docMk/>
            <pc:sldMk cId="0" sldId="457"/>
            <ac:inkMk id="2" creationId="{13BFEF20-D053-4DFB-9EE4-A8E35BCB54DF}"/>
          </ac:inkMkLst>
        </pc:inkChg>
      </pc:sldChg>
      <pc:sldChg chg="addSp">
        <pc:chgData name="Rajeev Goyal" userId="55559854770e66cb" providerId="LiveId" clId="{707E2596-86A7-4C9A-A913-0465181CE5CE}" dt="2020-11-19T02:06:07.177" v="0"/>
        <pc:sldMkLst>
          <pc:docMk/>
          <pc:sldMk cId="0" sldId="458"/>
        </pc:sldMkLst>
        <pc:inkChg chg="add">
          <ac:chgData name="Rajeev Goyal" userId="55559854770e66cb" providerId="LiveId" clId="{707E2596-86A7-4C9A-A913-0465181CE5CE}" dt="2020-11-19T02:06:07.177" v="0"/>
          <ac:inkMkLst>
            <pc:docMk/>
            <pc:sldMk cId="0" sldId="458"/>
            <ac:inkMk id="2" creationId="{B1522668-B9BD-48CA-9A60-55368B2D60C8}"/>
          </ac:inkMkLst>
        </pc:inkChg>
      </pc:sldChg>
      <pc:sldChg chg="addSp">
        <pc:chgData name="Rajeev Goyal" userId="55559854770e66cb" providerId="LiveId" clId="{707E2596-86A7-4C9A-A913-0465181CE5CE}" dt="2020-11-19T02:06:07.177" v="0"/>
        <pc:sldMkLst>
          <pc:docMk/>
          <pc:sldMk cId="2033773204" sldId="459"/>
        </pc:sldMkLst>
        <pc:inkChg chg="add">
          <ac:chgData name="Rajeev Goyal" userId="55559854770e66cb" providerId="LiveId" clId="{707E2596-86A7-4C9A-A913-0465181CE5CE}" dt="2020-11-19T02:06:07.177" v="0"/>
          <ac:inkMkLst>
            <pc:docMk/>
            <pc:sldMk cId="2033773204" sldId="459"/>
            <ac:inkMk id="2" creationId="{4C9B3C80-3471-4D75-BC8A-61CBDA627D94}"/>
          </ac:inkMkLst>
        </pc:inkChg>
      </pc:sldChg>
      <pc:sldChg chg="addSp">
        <pc:chgData name="Rajeev Goyal" userId="55559854770e66cb" providerId="LiveId" clId="{707E2596-86A7-4C9A-A913-0465181CE5CE}" dt="2020-11-19T02:06:07.177" v="0"/>
        <pc:sldMkLst>
          <pc:docMk/>
          <pc:sldMk cId="1984747360" sldId="460"/>
        </pc:sldMkLst>
        <pc:inkChg chg="add">
          <ac:chgData name="Rajeev Goyal" userId="55559854770e66cb" providerId="LiveId" clId="{707E2596-86A7-4C9A-A913-0465181CE5CE}" dt="2020-11-19T02:06:07.177" v="0"/>
          <ac:inkMkLst>
            <pc:docMk/>
            <pc:sldMk cId="1984747360" sldId="460"/>
            <ac:inkMk id="3" creationId="{8519458F-1C43-4B2A-9F32-1BC707FE7BB5}"/>
          </ac:inkMkLst>
        </pc:inkChg>
      </pc:sldChg>
      <pc:sldChg chg="addSp">
        <pc:chgData name="Rajeev Goyal" userId="55559854770e66cb" providerId="LiveId" clId="{707E2596-86A7-4C9A-A913-0465181CE5CE}" dt="2020-11-19T02:06:07.177" v="0"/>
        <pc:sldMkLst>
          <pc:docMk/>
          <pc:sldMk cId="2539842996" sldId="462"/>
        </pc:sldMkLst>
        <pc:inkChg chg="add">
          <ac:chgData name="Rajeev Goyal" userId="55559854770e66cb" providerId="LiveId" clId="{707E2596-86A7-4C9A-A913-0465181CE5CE}" dt="2020-11-19T02:06:07.177" v="0"/>
          <ac:inkMkLst>
            <pc:docMk/>
            <pc:sldMk cId="2539842996" sldId="462"/>
            <ac:inkMk id="2" creationId="{50EFE96A-5B57-4E4E-B9D6-4654B2AF1AD4}"/>
          </ac:inkMkLst>
        </pc:inkChg>
      </pc:sldChg>
    </pc:docChg>
  </pc:docChgLst>
  <pc:docChgLst>
    <pc:chgData name="Rajeev Goyal" userId="55559854770e66cb" providerId="LiveId" clId="{CDB9467F-7180-4DAF-BA54-93B10AA72857}"/>
    <pc:docChg chg="custSel addSld delSld modSld sldOrd">
      <pc:chgData name="Rajeev Goyal" userId="55559854770e66cb" providerId="LiveId" clId="{CDB9467F-7180-4DAF-BA54-93B10AA72857}" dt="2019-11-20T04:16:44.081" v="287" actId="1036"/>
      <pc:docMkLst>
        <pc:docMk/>
      </pc:docMkLst>
      <pc:sldChg chg="modSp">
        <pc:chgData name="Rajeev Goyal" userId="55559854770e66cb" providerId="LiveId" clId="{CDB9467F-7180-4DAF-BA54-93B10AA72857}" dt="2019-11-19T02:02:21.389" v="58" actId="6549"/>
        <pc:sldMkLst>
          <pc:docMk/>
          <pc:sldMk cId="0" sldId="355"/>
        </pc:sldMkLst>
        <pc:spChg chg="mod">
          <ac:chgData name="Rajeev Goyal" userId="55559854770e66cb" providerId="LiveId" clId="{CDB9467F-7180-4DAF-BA54-93B10AA72857}" dt="2019-11-19T02:02:21.389" v="58" actId="6549"/>
          <ac:spMkLst>
            <pc:docMk/>
            <pc:sldMk cId="0" sldId="355"/>
            <ac:spMk id="30723" creationId="{BE895F00-BCEE-4C47-9788-1B62460C616F}"/>
          </ac:spMkLst>
        </pc:spChg>
      </pc:sldChg>
      <pc:sldChg chg="modSp">
        <pc:chgData name="Rajeev Goyal" userId="55559854770e66cb" providerId="LiveId" clId="{CDB9467F-7180-4DAF-BA54-93B10AA72857}" dt="2019-11-19T02:19:00.575" v="66" actId="14100"/>
        <pc:sldMkLst>
          <pc:docMk/>
          <pc:sldMk cId="0" sldId="356"/>
        </pc:sldMkLst>
        <pc:spChg chg="mod">
          <ac:chgData name="Rajeev Goyal" userId="55559854770e66cb" providerId="LiveId" clId="{CDB9467F-7180-4DAF-BA54-93B10AA72857}" dt="2019-11-19T02:19:00.575" v="66" actId="14100"/>
          <ac:spMkLst>
            <pc:docMk/>
            <pc:sldMk cId="0" sldId="356"/>
            <ac:spMk id="36867" creationId="{1E2D189D-E5BF-46E5-B3F3-D37DD37EB211}"/>
          </ac:spMkLst>
        </pc:spChg>
        <pc:spChg chg="mod">
          <ac:chgData name="Rajeev Goyal" userId="55559854770e66cb" providerId="LiveId" clId="{CDB9467F-7180-4DAF-BA54-93B10AA72857}" dt="2019-11-19T02:18:48.601" v="62" actId="1076"/>
          <ac:spMkLst>
            <pc:docMk/>
            <pc:sldMk cId="0" sldId="356"/>
            <ac:spMk id="36869" creationId="{30576B4B-56AB-4B35-86FD-960BBB76471E}"/>
          </ac:spMkLst>
        </pc:spChg>
        <pc:picChg chg="mod">
          <ac:chgData name="Rajeev Goyal" userId="55559854770e66cb" providerId="LiveId" clId="{CDB9467F-7180-4DAF-BA54-93B10AA72857}" dt="2019-11-19T02:18:51.213" v="63" actId="1076"/>
          <ac:picMkLst>
            <pc:docMk/>
            <pc:sldMk cId="0" sldId="356"/>
            <ac:picMk id="36868" creationId="{E94C274A-3D94-46A7-9AB8-56928830D9D3}"/>
          </ac:picMkLst>
        </pc:picChg>
      </pc:sldChg>
      <pc:sldChg chg="modSp">
        <pc:chgData name="Rajeev Goyal" userId="55559854770e66cb" providerId="LiveId" clId="{CDB9467F-7180-4DAF-BA54-93B10AA72857}" dt="2019-11-19T01:36:07.274" v="9" actId="20577"/>
        <pc:sldMkLst>
          <pc:docMk/>
          <pc:sldMk cId="0" sldId="370"/>
        </pc:sldMkLst>
        <pc:spChg chg="mod">
          <ac:chgData name="Rajeev Goyal" userId="55559854770e66cb" providerId="LiveId" clId="{CDB9467F-7180-4DAF-BA54-93B10AA72857}" dt="2019-11-19T01:36:07.274" v="9" actId="20577"/>
          <ac:spMkLst>
            <pc:docMk/>
            <pc:sldMk cId="0" sldId="370"/>
            <ac:spMk id="12293" creationId="{3BA5B5EB-450E-4633-9336-38A1165DB170}"/>
          </ac:spMkLst>
        </pc:spChg>
      </pc:sldChg>
      <pc:sldChg chg="ord">
        <pc:chgData name="Rajeev Goyal" userId="55559854770e66cb" providerId="LiveId" clId="{CDB9467F-7180-4DAF-BA54-93B10AA72857}" dt="2019-11-20T03:10:58.485" v="176"/>
        <pc:sldMkLst>
          <pc:docMk/>
          <pc:sldMk cId="0" sldId="376"/>
        </pc:sldMkLst>
      </pc:sldChg>
      <pc:sldChg chg="add">
        <pc:chgData name="Rajeev Goyal" userId="55559854770e66cb" providerId="LiveId" clId="{CDB9467F-7180-4DAF-BA54-93B10AA72857}" dt="2019-11-19T03:26:34.925" v="67"/>
        <pc:sldMkLst>
          <pc:docMk/>
          <pc:sldMk cId="0" sldId="378"/>
        </pc:sldMkLst>
      </pc:sldChg>
      <pc:sldChg chg="add">
        <pc:chgData name="Rajeev Goyal" userId="55559854770e66cb" providerId="LiveId" clId="{CDB9467F-7180-4DAF-BA54-93B10AA72857}" dt="2019-11-19T03:26:49.938" v="68"/>
        <pc:sldMkLst>
          <pc:docMk/>
          <pc:sldMk cId="0" sldId="379"/>
        </pc:sldMkLst>
      </pc:sldChg>
      <pc:sldChg chg="modSp">
        <pc:chgData name="Rajeev Goyal" userId="55559854770e66cb" providerId="LiveId" clId="{CDB9467F-7180-4DAF-BA54-93B10AA72857}" dt="2019-11-19T01:36:12.788" v="11" actId="313"/>
        <pc:sldMkLst>
          <pc:docMk/>
          <pc:sldMk cId="0" sldId="382"/>
        </pc:sldMkLst>
        <pc:spChg chg="mod">
          <ac:chgData name="Rajeev Goyal" userId="55559854770e66cb" providerId="LiveId" clId="{CDB9467F-7180-4DAF-BA54-93B10AA72857}" dt="2019-11-19T01:36:12.788" v="11" actId="313"/>
          <ac:spMkLst>
            <pc:docMk/>
            <pc:sldMk cId="0" sldId="382"/>
            <ac:spMk id="18435" creationId="{9E3FCC11-228C-436E-9711-476863C9A2C5}"/>
          </ac:spMkLst>
        </pc:spChg>
      </pc:sldChg>
      <pc:sldChg chg="modSp">
        <pc:chgData name="Rajeev Goyal" userId="55559854770e66cb" providerId="LiveId" clId="{CDB9467F-7180-4DAF-BA54-93B10AA72857}" dt="2019-11-19T02:00:11.375" v="53" actId="14100"/>
        <pc:sldMkLst>
          <pc:docMk/>
          <pc:sldMk cId="0" sldId="386"/>
        </pc:sldMkLst>
        <pc:spChg chg="mod">
          <ac:chgData name="Rajeev Goyal" userId="55559854770e66cb" providerId="LiveId" clId="{CDB9467F-7180-4DAF-BA54-93B10AA72857}" dt="2019-11-19T02:00:11.375" v="53" actId="14100"/>
          <ac:spMkLst>
            <pc:docMk/>
            <pc:sldMk cId="0" sldId="386"/>
            <ac:spMk id="28675" creationId="{71B602A0-FA25-4F79-9B95-F6D1013B0C74}"/>
          </ac:spMkLst>
        </pc:spChg>
      </pc:sldChg>
      <pc:sldChg chg="ord">
        <pc:chgData name="Rajeev Goyal" userId="55559854770e66cb" providerId="LiveId" clId="{CDB9467F-7180-4DAF-BA54-93B10AA72857}" dt="2019-11-20T03:00:24.664" v="111"/>
        <pc:sldMkLst>
          <pc:docMk/>
          <pc:sldMk cId="0" sldId="391"/>
        </pc:sldMkLst>
      </pc:sldChg>
      <pc:sldChg chg="add">
        <pc:chgData name="Rajeev Goyal" userId="55559854770e66cb" providerId="LiveId" clId="{CDB9467F-7180-4DAF-BA54-93B10AA72857}" dt="2019-11-19T03:28:03.165" v="71"/>
        <pc:sldMkLst>
          <pc:docMk/>
          <pc:sldMk cId="0" sldId="408"/>
        </pc:sldMkLst>
      </pc:sldChg>
      <pc:sldChg chg="add">
        <pc:chgData name="Rajeev Goyal" userId="55559854770e66cb" providerId="LiveId" clId="{CDB9467F-7180-4DAF-BA54-93B10AA72857}" dt="2019-11-19T03:28:58.381" v="72"/>
        <pc:sldMkLst>
          <pc:docMk/>
          <pc:sldMk cId="0" sldId="410"/>
        </pc:sldMkLst>
      </pc:sldChg>
      <pc:sldChg chg="add del">
        <pc:chgData name="Rajeev Goyal" userId="55559854770e66cb" providerId="LiveId" clId="{CDB9467F-7180-4DAF-BA54-93B10AA72857}" dt="2019-11-19T03:27:54.696" v="70"/>
        <pc:sldMkLst>
          <pc:docMk/>
          <pc:sldMk cId="3658237616" sldId="455"/>
        </pc:sldMkLst>
        <pc:spChg chg="add del mod">
          <ac:chgData name="Rajeev Goyal" userId="55559854770e66cb" providerId="LiveId" clId="{CDB9467F-7180-4DAF-BA54-93B10AA72857}" dt="2019-11-20T03:04:25.873" v="125" actId="478"/>
          <ac:spMkLst>
            <pc:docMk/>
            <pc:sldMk cId="3658237616" sldId="455"/>
            <ac:spMk id="3" creationId="{1088E87C-4C98-466F-97D6-DC5408E49BAE}"/>
          </ac:spMkLst>
        </pc:spChg>
        <pc:spChg chg="add del mod">
          <ac:chgData name="Rajeev Goyal" userId="55559854770e66cb" providerId="LiveId" clId="{CDB9467F-7180-4DAF-BA54-93B10AA72857}" dt="2019-11-20T03:08:07.555" v="170" actId="478"/>
          <ac:spMkLst>
            <pc:docMk/>
            <pc:sldMk cId="3658237616" sldId="455"/>
            <ac:spMk id="5" creationId="{FDD3B67D-2C3C-4305-A2B6-253DC63EC94B}"/>
          </ac:spMkLst>
        </pc:spChg>
        <pc:spChg chg="del mod">
          <ac:chgData name="Rajeev Goyal" userId="55559854770e66cb" providerId="LiveId" clId="{CDB9467F-7180-4DAF-BA54-93B10AA72857}" dt="2019-11-20T02:58:33.398" v="99" actId="478"/>
          <ac:spMkLst>
            <pc:docMk/>
            <pc:sldMk cId="3658237616" sldId="455"/>
            <ac:spMk id="45059" creationId="{D212205E-C364-4355-9E8E-C329F6319DA8}"/>
          </ac:spMkLst>
        </pc:spChg>
        <pc:spChg chg="mod">
          <ac:chgData name="Rajeev Goyal" userId="55559854770e66cb" providerId="LiveId" clId="{CDB9467F-7180-4DAF-BA54-93B10AA72857}" dt="2019-11-20T03:07:55.036" v="167" actId="1076"/>
          <ac:spMkLst>
            <pc:docMk/>
            <pc:sldMk cId="3658237616" sldId="455"/>
            <ac:spMk id="45060" creationId="{E6B23ADE-B539-4B56-B75C-3E606F0C90E0}"/>
          </ac:spMkLst>
        </pc:spChg>
        <pc:picChg chg="add mod">
          <ac:chgData name="Rajeev Goyal" userId="55559854770e66cb" providerId="LiveId" clId="{CDB9467F-7180-4DAF-BA54-93B10AA72857}" dt="2019-11-20T03:07:57.628" v="168" actId="1076"/>
          <ac:picMkLst>
            <pc:docMk/>
            <pc:sldMk cId="3658237616" sldId="455"/>
            <ac:picMk id="2" creationId="{F1BDF42D-1D7B-4278-B6C1-0259D6560D7D}"/>
          </ac:picMkLst>
        </pc:picChg>
        <pc:picChg chg="add del mod">
          <ac:chgData name="Rajeev Goyal" userId="55559854770e66cb" providerId="LiveId" clId="{CDB9467F-7180-4DAF-BA54-93B10AA72857}" dt="2019-11-20T03:05:36.462" v="140" actId="478"/>
          <ac:picMkLst>
            <pc:docMk/>
            <pc:sldMk cId="3658237616" sldId="455"/>
            <ac:picMk id="4" creationId="{9C0091C1-0ED4-4A5F-8322-73A2FE39969A}"/>
          </ac:picMkLst>
        </pc:picChg>
        <pc:picChg chg="add mod">
          <ac:chgData name="Rajeev Goyal" userId="55559854770e66cb" providerId="LiveId" clId="{CDB9467F-7180-4DAF-BA54-93B10AA72857}" dt="2019-11-20T03:08:12.486" v="171" actId="1076"/>
          <ac:picMkLst>
            <pc:docMk/>
            <pc:sldMk cId="3658237616" sldId="455"/>
            <ac:picMk id="9" creationId="{A817ADC9-DB48-4E96-9A6B-9AD775D7E956}"/>
          </ac:picMkLst>
        </pc:picChg>
        <pc:picChg chg="add mod">
          <ac:chgData name="Rajeev Goyal" userId="55559854770e66cb" providerId="LiveId" clId="{CDB9467F-7180-4DAF-BA54-93B10AA72857}" dt="2019-11-20T03:08:24.974" v="173" actId="1076"/>
          <ac:picMkLst>
            <pc:docMk/>
            <pc:sldMk cId="3658237616" sldId="455"/>
            <ac:picMk id="10" creationId="{36F2F96D-94C3-4CC1-BFB5-5D5ED234BAB9}"/>
          </ac:picMkLst>
        </pc:picChg>
      </pc:sldChg>
      <pc:sldChg chg="add">
        <pc:chgData name="Rajeev Goyal" userId="55559854770e66cb" providerId="LiveId" clId="{CDB9467F-7180-4DAF-BA54-93B10AA72857}" dt="2019-11-20T03:16:33.466" v="178"/>
        <pc:sldMkLst>
          <pc:docMk/>
          <pc:sldMk cId="0" sldId="456"/>
        </pc:sldMkLst>
      </pc:sldChg>
      <pc:sldChg chg="addSp delSp modSp add del">
        <pc:chgData name="Rajeev Goyal" userId="55559854770e66cb" providerId="LiveId" clId="{CDB9467F-7180-4DAF-BA54-93B10AA72857}" dt="2019-11-20T03:13:29.892" v="177" actId="2696"/>
        <pc:sldMkLst>
          <pc:docMk/>
          <pc:sldMk cId="2368750148" sldId="456"/>
        </pc:sldMkLst>
        <pc:picChg chg="del">
          <ac:chgData name="Rajeev Goyal" userId="55559854770e66cb" providerId="LiveId" clId="{CDB9467F-7180-4DAF-BA54-93B10AA72857}" dt="2019-11-20T03:04:53.195" v="129" actId="478"/>
          <ac:picMkLst>
            <pc:docMk/>
            <pc:sldMk cId="2368750148" sldId="456"/>
            <ac:picMk id="2" creationId="{F1BDF42D-1D7B-4278-B6C1-0259D6560D7D}"/>
          </ac:picMkLst>
        </pc:picChg>
        <pc:picChg chg="add mod">
          <ac:chgData name="Rajeev Goyal" userId="55559854770e66cb" providerId="LiveId" clId="{CDB9467F-7180-4DAF-BA54-93B10AA72857}" dt="2019-11-20T03:05:31.632" v="139" actId="1076"/>
          <ac:picMkLst>
            <pc:docMk/>
            <pc:sldMk cId="2368750148" sldId="456"/>
            <ac:picMk id="3" creationId="{0E8312AC-EB73-4F8C-A2C3-C0B917566D25}"/>
          </ac:picMkLst>
        </pc:picChg>
        <pc:picChg chg="mod">
          <ac:chgData name="Rajeev Goyal" userId="55559854770e66cb" providerId="LiveId" clId="{CDB9467F-7180-4DAF-BA54-93B10AA72857}" dt="2019-11-20T03:05:29.927" v="138" actId="1076"/>
          <ac:picMkLst>
            <pc:docMk/>
            <pc:sldMk cId="2368750148" sldId="456"/>
            <ac:picMk id="4" creationId="{9C0091C1-0ED4-4A5F-8322-73A2FE39969A}"/>
          </ac:picMkLst>
        </pc:picChg>
      </pc:sldChg>
      <pc:sldChg chg="add">
        <pc:chgData name="Rajeev Goyal" userId="55559854770e66cb" providerId="LiveId" clId="{CDB9467F-7180-4DAF-BA54-93B10AA72857}" dt="2019-11-20T03:16:33.466" v="178"/>
        <pc:sldMkLst>
          <pc:docMk/>
          <pc:sldMk cId="0" sldId="457"/>
        </pc:sldMkLst>
      </pc:sldChg>
      <pc:sldChg chg="add ord">
        <pc:chgData name="Rajeev Goyal" userId="55559854770e66cb" providerId="LiveId" clId="{CDB9467F-7180-4DAF-BA54-93B10AA72857}" dt="2019-11-20T03:24:05.453" v="184"/>
        <pc:sldMkLst>
          <pc:docMk/>
          <pc:sldMk cId="0" sldId="458"/>
        </pc:sldMkLst>
      </pc:sldChg>
      <pc:sldChg chg="addSp delSp modSp add">
        <pc:chgData name="Rajeev Goyal" userId="55559854770e66cb" providerId="LiveId" clId="{CDB9467F-7180-4DAF-BA54-93B10AA72857}" dt="2019-11-20T03:25:14.414" v="197" actId="14100"/>
        <pc:sldMkLst>
          <pc:docMk/>
          <pc:sldMk cId="2033773204" sldId="459"/>
        </pc:sldMkLst>
        <pc:spChg chg="del">
          <ac:chgData name="Rajeev Goyal" userId="55559854770e66cb" providerId="LiveId" clId="{CDB9467F-7180-4DAF-BA54-93B10AA72857}" dt="2019-11-20T03:24:24.056" v="189" actId="478"/>
          <ac:spMkLst>
            <pc:docMk/>
            <pc:sldMk cId="2033773204" sldId="459"/>
            <ac:spMk id="45060" creationId="{E6B23ADE-B539-4B56-B75C-3E606F0C90E0}"/>
          </ac:spMkLst>
        </pc:spChg>
        <pc:picChg chg="del">
          <ac:chgData name="Rajeev Goyal" userId="55559854770e66cb" providerId="LiveId" clId="{CDB9467F-7180-4DAF-BA54-93B10AA72857}" dt="2019-11-20T03:24:21.249" v="188" actId="478"/>
          <ac:picMkLst>
            <pc:docMk/>
            <pc:sldMk cId="2033773204" sldId="459"/>
            <ac:picMk id="2" creationId="{F1BDF42D-1D7B-4278-B6C1-0259D6560D7D}"/>
          </ac:picMkLst>
        </pc:picChg>
        <pc:picChg chg="add mod">
          <ac:chgData name="Rajeev Goyal" userId="55559854770e66cb" providerId="LiveId" clId="{CDB9467F-7180-4DAF-BA54-93B10AA72857}" dt="2019-11-20T03:25:14.414" v="197" actId="14100"/>
          <ac:picMkLst>
            <pc:docMk/>
            <pc:sldMk cId="2033773204" sldId="459"/>
            <ac:picMk id="3" creationId="{67900986-A561-4D36-801E-FE2146495C98}"/>
          </ac:picMkLst>
        </pc:picChg>
        <pc:picChg chg="del">
          <ac:chgData name="Rajeev Goyal" userId="55559854770e66cb" providerId="LiveId" clId="{CDB9467F-7180-4DAF-BA54-93B10AA72857}" dt="2019-11-20T03:24:19.683" v="186" actId="478"/>
          <ac:picMkLst>
            <pc:docMk/>
            <pc:sldMk cId="2033773204" sldId="459"/>
            <ac:picMk id="9" creationId="{A817ADC9-DB48-4E96-9A6B-9AD775D7E956}"/>
          </ac:picMkLst>
        </pc:picChg>
        <pc:picChg chg="del">
          <ac:chgData name="Rajeev Goyal" userId="55559854770e66cb" providerId="LiveId" clId="{CDB9467F-7180-4DAF-BA54-93B10AA72857}" dt="2019-11-20T03:24:20.585" v="187" actId="478"/>
          <ac:picMkLst>
            <pc:docMk/>
            <pc:sldMk cId="2033773204" sldId="459"/>
            <ac:picMk id="10" creationId="{36F2F96D-94C3-4CC1-BFB5-5D5ED234BAB9}"/>
          </ac:picMkLst>
        </pc:picChg>
      </pc:sldChg>
      <pc:sldChg chg="addSp delSp modSp add">
        <pc:chgData name="Rajeev Goyal" userId="55559854770e66cb" providerId="LiveId" clId="{CDB9467F-7180-4DAF-BA54-93B10AA72857}" dt="2019-11-20T03:29:31.393" v="203" actId="14100"/>
        <pc:sldMkLst>
          <pc:docMk/>
          <pc:sldMk cId="1984747360" sldId="460"/>
        </pc:sldMkLst>
        <pc:picChg chg="add mod">
          <ac:chgData name="Rajeev Goyal" userId="55559854770e66cb" providerId="LiveId" clId="{CDB9467F-7180-4DAF-BA54-93B10AA72857}" dt="2019-11-20T03:29:31.393" v="203" actId="14100"/>
          <ac:picMkLst>
            <pc:docMk/>
            <pc:sldMk cId="1984747360" sldId="460"/>
            <ac:picMk id="2" creationId="{41FDCAA1-4E65-48C6-8C1D-187DC9D30B35}"/>
          </ac:picMkLst>
        </pc:picChg>
        <pc:picChg chg="del">
          <ac:chgData name="Rajeev Goyal" userId="55559854770e66cb" providerId="LiveId" clId="{CDB9467F-7180-4DAF-BA54-93B10AA72857}" dt="2019-11-20T03:29:01.474" v="199" actId="478"/>
          <ac:picMkLst>
            <pc:docMk/>
            <pc:sldMk cId="1984747360" sldId="460"/>
            <ac:picMk id="3" creationId="{67900986-A561-4D36-801E-FE2146495C98}"/>
          </ac:picMkLst>
        </pc:picChg>
      </pc:sldChg>
      <pc:sldChg chg="add">
        <pc:chgData name="Rajeev Goyal" userId="55559854770e66cb" providerId="LiveId" clId="{CDB9467F-7180-4DAF-BA54-93B10AA72857}" dt="2019-11-20T03:29:40.512" v="204"/>
        <pc:sldMkLst>
          <pc:docMk/>
          <pc:sldMk cId="984796392" sldId="461"/>
        </pc:sldMkLst>
      </pc:sldChg>
      <pc:sldChg chg="addSp delSp modSp add">
        <pc:chgData name="Rajeev Goyal" userId="55559854770e66cb" providerId="LiveId" clId="{CDB9467F-7180-4DAF-BA54-93B10AA72857}" dt="2019-11-20T04:16:44.081" v="287" actId="1036"/>
        <pc:sldMkLst>
          <pc:docMk/>
          <pc:sldMk cId="2539842996" sldId="462"/>
        </pc:sldMkLst>
        <pc:spChg chg="add mod">
          <ac:chgData name="Rajeev Goyal" userId="55559854770e66cb" providerId="LiveId" clId="{CDB9467F-7180-4DAF-BA54-93B10AA72857}" dt="2019-11-20T04:16:34.026" v="275" actId="1036"/>
          <ac:spMkLst>
            <pc:docMk/>
            <pc:sldMk cId="2539842996" sldId="462"/>
            <ac:spMk id="5" creationId="{3EED27B0-A4CD-473A-9C9A-A730FF064627}"/>
          </ac:spMkLst>
        </pc:spChg>
        <pc:picChg chg="del">
          <ac:chgData name="Rajeev Goyal" userId="55559854770e66cb" providerId="LiveId" clId="{CDB9467F-7180-4DAF-BA54-93B10AA72857}" dt="2019-11-20T03:30:27.898" v="206" actId="478"/>
          <ac:picMkLst>
            <pc:docMk/>
            <pc:sldMk cId="2539842996" sldId="462"/>
            <ac:picMk id="2" creationId="{41FDCAA1-4E65-48C6-8C1D-187DC9D30B35}"/>
          </ac:picMkLst>
        </pc:picChg>
        <pc:picChg chg="add mod">
          <ac:chgData name="Rajeev Goyal" userId="55559854770e66cb" providerId="LiveId" clId="{CDB9467F-7180-4DAF-BA54-93B10AA72857}" dt="2019-11-20T04:16:38.858" v="281" actId="14100"/>
          <ac:picMkLst>
            <pc:docMk/>
            <pc:sldMk cId="2539842996" sldId="462"/>
            <ac:picMk id="3" creationId="{006D898B-1AA8-47C2-B881-FA0C4EA25960}"/>
          </ac:picMkLst>
        </pc:picChg>
        <pc:picChg chg="add mod">
          <ac:chgData name="Rajeev Goyal" userId="55559854770e66cb" providerId="LiveId" clId="{CDB9467F-7180-4DAF-BA54-93B10AA72857}" dt="2019-11-20T04:16:29.530" v="267" actId="1036"/>
          <ac:picMkLst>
            <pc:docMk/>
            <pc:sldMk cId="2539842996" sldId="462"/>
            <ac:picMk id="4" creationId="{A01E0EAD-DEED-4766-B780-658086B84E92}"/>
          </ac:picMkLst>
        </pc:picChg>
        <pc:picChg chg="add mod">
          <ac:chgData name="Rajeev Goyal" userId="55559854770e66cb" providerId="LiveId" clId="{CDB9467F-7180-4DAF-BA54-93B10AA72857}" dt="2019-11-20T04:16:44.081" v="287" actId="1036"/>
          <ac:picMkLst>
            <pc:docMk/>
            <pc:sldMk cId="2539842996" sldId="462"/>
            <ac:picMk id="6" creationId="{8AE7EEC4-924A-427F-B698-D682993C6E86}"/>
          </ac:picMkLst>
        </pc:picChg>
      </pc:sldChg>
      <pc:sldChg chg="addSp delSp modSp add">
        <pc:chgData name="Rajeev Goyal" userId="55559854770e66cb" providerId="LiveId" clId="{CDB9467F-7180-4DAF-BA54-93B10AA72857}" dt="2019-11-20T04:15:09.835" v="260" actId="1076"/>
        <pc:sldMkLst>
          <pc:docMk/>
          <pc:sldMk cId="3982115740" sldId="463"/>
        </pc:sldMkLst>
        <pc:spChg chg="add mod">
          <ac:chgData name="Rajeev Goyal" userId="55559854770e66cb" providerId="LiveId" clId="{CDB9467F-7180-4DAF-BA54-93B10AA72857}" dt="2019-11-20T04:15:09.835" v="260" actId="1076"/>
          <ac:spMkLst>
            <pc:docMk/>
            <pc:sldMk cId="3982115740" sldId="463"/>
            <ac:spMk id="3" creationId="{575EAD0B-78AE-4793-9BF4-5805828E80F7}"/>
          </ac:spMkLst>
        </pc:spChg>
        <pc:spChg chg="mod">
          <ac:chgData name="Rajeev Goyal" userId="55559854770e66cb" providerId="LiveId" clId="{CDB9467F-7180-4DAF-BA54-93B10AA72857}" dt="2019-11-20T04:14:41" v="251" actId="1076"/>
          <ac:spMkLst>
            <pc:docMk/>
            <pc:sldMk cId="3982115740" sldId="463"/>
            <ac:spMk id="45060" creationId="{E6B23ADE-B539-4B56-B75C-3E606F0C90E0}"/>
          </ac:spMkLst>
        </pc:spChg>
        <pc:picChg chg="del">
          <ac:chgData name="Rajeev Goyal" userId="55559854770e66cb" providerId="LiveId" clId="{CDB9467F-7180-4DAF-BA54-93B10AA72857}" dt="2019-11-20T04:11:40.820" v="226" actId="478"/>
          <ac:picMkLst>
            <pc:docMk/>
            <pc:sldMk cId="3982115740" sldId="463"/>
            <ac:picMk id="2" creationId="{F1BDF42D-1D7B-4278-B6C1-0259D6560D7D}"/>
          </ac:picMkLst>
        </pc:picChg>
        <pc:picChg chg="del">
          <ac:chgData name="Rajeev Goyal" userId="55559854770e66cb" providerId="LiveId" clId="{CDB9467F-7180-4DAF-BA54-93B10AA72857}" dt="2019-11-20T04:11:42.765" v="228" actId="478"/>
          <ac:picMkLst>
            <pc:docMk/>
            <pc:sldMk cId="3982115740" sldId="463"/>
            <ac:picMk id="9" creationId="{A817ADC9-DB48-4E96-9A6B-9AD775D7E956}"/>
          </ac:picMkLst>
        </pc:picChg>
        <pc:picChg chg="del">
          <ac:chgData name="Rajeev Goyal" userId="55559854770e66cb" providerId="LiveId" clId="{CDB9467F-7180-4DAF-BA54-93B10AA72857}" dt="2019-11-20T04:11:41.903" v="227" actId="478"/>
          <ac:picMkLst>
            <pc:docMk/>
            <pc:sldMk cId="3982115740" sldId="463"/>
            <ac:picMk id="10" creationId="{36F2F96D-94C3-4CC1-BFB5-5D5ED234BAB9}"/>
          </ac:picMkLst>
        </pc:picChg>
      </pc:sldChg>
    </pc:docChg>
  </pc:docChgLst>
  <pc:docChgLst>
    <pc:chgData name="Rajeev Goyal" userId="55559854770e66cb" providerId="LiveId" clId="{0ED22B87-7068-44B8-A86C-305916FB8728}"/>
    <pc:docChg chg="custSel modSld">
      <pc:chgData name="Rajeev Goyal" userId="55559854770e66cb" providerId="LiveId" clId="{0ED22B87-7068-44B8-A86C-305916FB8728}" dt="2019-10-01T00:32:59.676" v="5" actId="207"/>
      <pc:docMkLst>
        <pc:docMk/>
      </pc:docMkLst>
      <pc:sldChg chg="addSp delSp modSp">
        <pc:chgData name="Rajeev Goyal" userId="55559854770e66cb" providerId="LiveId" clId="{0ED22B87-7068-44B8-A86C-305916FB8728}" dt="2019-10-01T00:32:59.676" v="5" actId="207"/>
        <pc:sldMkLst>
          <pc:docMk/>
          <pc:sldMk cId="974485037" sldId="454"/>
        </pc:sldMkLst>
        <pc:graphicFrameChg chg="add mod modGraphic">
          <ac:chgData name="Rajeev Goyal" userId="55559854770e66cb" providerId="LiveId" clId="{0ED22B87-7068-44B8-A86C-305916FB8728}" dt="2019-10-01T00:32:59.676" v="5" actId="207"/>
          <ac:graphicFrameMkLst>
            <pc:docMk/>
            <pc:sldMk cId="974485037" sldId="454"/>
            <ac:graphicFrameMk id="5" creationId="{D21BF80A-070B-42DD-8E0D-A6EA1053583D}"/>
          </ac:graphicFrameMkLst>
        </pc:graphicFrameChg>
        <pc:graphicFrameChg chg="del">
          <ac:chgData name="Rajeev Goyal" userId="55559854770e66cb" providerId="LiveId" clId="{0ED22B87-7068-44B8-A86C-305916FB8728}" dt="2019-10-01T00:32:01.052" v="0"/>
          <ac:graphicFrameMkLst>
            <pc:docMk/>
            <pc:sldMk cId="974485037" sldId="454"/>
            <ac:graphicFrameMk id="7" creationId="{23DEE654-21A2-41E0-91B3-D24205E2062C}"/>
          </ac:graphicFrameMkLst>
        </pc:graphicFrameChg>
      </pc:sldChg>
    </pc:docChg>
  </pc:docChgLst>
  <pc:docChgLst>
    <pc:chgData name="Rajeev Goyal" userId="55559854770e66cb" providerId="LiveId" clId="{05436E38-CCCD-46FD-B056-BF9A74B8AE45}"/>
    <pc:docChg chg="custSel modSld">
      <pc:chgData name="Rajeev Goyal" userId="55559854770e66cb" providerId="LiveId" clId="{05436E38-CCCD-46FD-B056-BF9A74B8AE45}" dt="2020-08-28T16:48:02.994" v="2" actId="1076"/>
      <pc:docMkLst>
        <pc:docMk/>
      </pc:docMkLst>
      <pc:sldChg chg="addSp delSp modSp mod">
        <pc:chgData name="Rajeev Goyal" userId="55559854770e66cb" providerId="LiveId" clId="{05436E38-CCCD-46FD-B056-BF9A74B8AE45}" dt="2020-08-28T16:48:02.994" v="2" actId="1076"/>
        <pc:sldMkLst>
          <pc:docMk/>
          <pc:sldMk cId="974485037" sldId="454"/>
        </pc:sldMkLst>
        <pc:graphicFrameChg chg="del">
          <ac:chgData name="Rajeev Goyal" userId="55559854770e66cb" providerId="LiveId" clId="{05436E38-CCCD-46FD-B056-BF9A74B8AE45}" dt="2020-08-28T16:47:58.079" v="0" actId="478"/>
          <ac:graphicFrameMkLst>
            <pc:docMk/>
            <pc:sldMk cId="974485037" sldId="454"/>
            <ac:graphicFrameMk id="3" creationId="{3EE8567C-D8FB-4C28-9967-CBB4FC9A0CF4}"/>
          </ac:graphicFrameMkLst>
        </pc:graphicFrameChg>
        <pc:picChg chg="add mod">
          <ac:chgData name="Rajeev Goyal" userId="55559854770e66cb" providerId="LiveId" clId="{05436E38-CCCD-46FD-B056-BF9A74B8AE45}" dt="2020-08-28T16:48:02.994" v="2" actId="1076"/>
          <ac:picMkLst>
            <pc:docMk/>
            <pc:sldMk cId="974485037" sldId="454"/>
            <ac:picMk id="2" creationId="{207F1B5B-D1BD-45AD-B732-474A7F577B66}"/>
          </ac:picMkLst>
        </pc:picChg>
      </pc:sldChg>
    </pc:docChg>
  </pc:docChgLst>
  <pc:docChgLst>
    <pc:chgData name="Rajeev Goyal" userId="55559854770e66cb" providerId="LiveId" clId="{5155674B-B080-4E70-A9C7-AB550F1FF5CF}"/>
    <pc:docChg chg="custSel modSld">
      <pc:chgData name="Rajeev Goyal" userId="55559854770e66cb" providerId="LiveId" clId="{5155674B-B080-4E70-A9C7-AB550F1FF5CF}" dt="2020-01-19T18:51:20.511" v="9" actId="207"/>
      <pc:docMkLst>
        <pc:docMk/>
      </pc:docMkLst>
      <pc:sldChg chg="addSp delSp modSp">
        <pc:chgData name="Rajeev Goyal" userId="55559854770e66cb" providerId="LiveId" clId="{5155674B-B080-4E70-A9C7-AB550F1FF5CF}" dt="2020-01-19T18:51:20.511" v="9" actId="207"/>
        <pc:sldMkLst>
          <pc:docMk/>
          <pc:sldMk cId="974485037" sldId="454"/>
        </pc:sldMkLst>
        <pc:graphicFrameChg chg="add mod modGraphic">
          <ac:chgData name="Rajeev Goyal" userId="55559854770e66cb" providerId="LiveId" clId="{5155674B-B080-4E70-A9C7-AB550F1FF5CF}" dt="2020-01-19T18:51:20.511" v="9" actId="207"/>
          <ac:graphicFrameMkLst>
            <pc:docMk/>
            <pc:sldMk cId="974485037" sldId="454"/>
            <ac:graphicFrameMk id="3" creationId="{3EE8567C-D8FB-4C28-9967-CBB4FC9A0CF4}"/>
          </ac:graphicFrameMkLst>
        </pc:graphicFrameChg>
        <pc:graphicFrameChg chg="del">
          <ac:chgData name="Rajeev Goyal" userId="55559854770e66cb" providerId="LiveId" clId="{5155674B-B080-4E70-A9C7-AB550F1FF5CF}" dt="2020-01-19T18:46:40.516" v="1" actId="478"/>
          <ac:graphicFrameMkLst>
            <pc:docMk/>
            <pc:sldMk cId="974485037" sldId="454"/>
            <ac:graphicFrameMk id="5" creationId="{D21BF80A-070B-42DD-8E0D-A6EA1053583D}"/>
          </ac:graphicFrameMkLst>
        </pc:graphicFrameChg>
        <pc:graphicFrameChg chg="del">
          <ac:chgData name="Rajeev Goyal" userId="55559854770e66cb" providerId="LiveId" clId="{5155674B-B080-4E70-A9C7-AB550F1FF5CF}" dt="2020-01-19T18:46:38.313" v="0" actId="478"/>
          <ac:graphicFrameMkLst>
            <pc:docMk/>
            <pc:sldMk cId="974485037" sldId="454"/>
            <ac:graphicFrameMk id="6" creationId="{FF167518-9C7F-447F-BFB0-79CE87922710}"/>
          </ac:graphicFrameMkLst>
        </pc:graphicFrameChg>
        <pc:graphicFrameChg chg="add mod">
          <ac:chgData name="Rajeev Goyal" userId="55559854770e66cb" providerId="LiveId" clId="{5155674B-B080-4E70-A9C7-AB550F1FF5CF}" dt="2020-01-19T18:51:13.960" v="8" actId="1076"/>
          <ac:graphicFrameMkLst>
            <pc:docMk/>
            <pc:sldMk cId="974485037" sldId="454"/>
            <ac:graphicFrameMk id="7" creationId="{12E43FEB-8F67-4A66-89A7-663384DB2DDB}"/>
          </ac:graphicFrameMkLst>
        </pc:graphicFrameChg>
        <pc:picChg chg="add del mod">
          <ac:chgData name="Rajeev Goyal" userId="55559854770e66cb" providerId="LiveId" clId="{5155674B-B080-4E70-A9C7-AB550F1FF5CF}" dt="2020-01-19T18:50:52.962" v="4" actId="478"/>
          <ac:picMkLst>
            <pc:docMk/>
            <pc:sldMk cId="974485037" sldId="454"/>
            <ac:picMk id="2" creationId="{9CD5FF6A-7868-43AE-A017-DEC2865EF87E}"/>
          </ac:picMkLst>
        </pc:picChg>
      </pc:sldChg>
    </pc:docChg>
  </pc:docChgLst>
  <pc:docChgLst>
    <pc:chgData name="Rajeev Goyal" userId="55559854770e66cb" providerId="LiveId" clId="{0A0FAA59-E26E-42DC-82CD-E2C489EFEACF}"/>
    <pc:docChg chg="modSld">
      <pc:chgData name="Rajeev Goyal" userId="55559854770e66cb" providerId="LiveId" clId="{0A0FAA59-E26E-42DC-82CD-E2C489EFEACF}" dt="2020-11-18T03:30:02.109" v="41" actId="20577"/>
      <pc:docMkLst>
        <pc:docMk/>
      </pc:docMkLst>
      <pc:sldChg chg="modSp mod">
        <pc:chgData name="Rajeev Goyal" userId="55559854770e66cb" providerId="LiveId" clId="{0A0FAA59-E26E-42DC-82CD-E2C489EFEACF}" dt="2020-11-17T02:35:14.312" v="22" actId="20577"/>
        <pc:sldMkLst>
          <pc:docMk/>
          <pc:sldMk cId="0" sldId="283"/>
        </pc:sldMkLst>
        <pc:spChg chg="mod">
          <ac:chgData name="Rajeev Goyal" userId="55559854770e66cb" providerId="LiveId" clId="{0A0FAA59-E26E-42DC-82CD-E2C489EFEACF}" dt="2020-11-17T02:35:14.312" v="22" actId="20577"/>
          <ac:spMkLst>
            <pc:docMk/>
            <pc:sldMk cId="0" sldId="283"/>
            <ac:spMk id="63493" creationId="{256844EA-8E5A-4F87-876A-99139CF30D98}"/>
          </ac:spMkLst>
        </pc:spChg>
      </pc:sldChg>
      <pc:sldChg chg="modSp mod">
        <pc:chgData name="Rajeev Goyal" userId="55559854770e66cb" providerId="LiveId" clId="{0A0FAA59-E26E-42DC-82CD-E2C489EFEACF}" dt="2020-11-17T02:33:30.875" v="19" actId="20577"/>
        <pc:sldMkLst>
          <pc:docMk/>
          <pc:sldMk cId="0" sldId="366"/>
        </pc:sldMkLst>
        <pc:spChg chg="mod">
          <ac:chgData name="Rajeev Goyal" userId="55559854770e66cb" providerId="LiveId" clId="{0A0FAA59-E26E-42DC-82CD-E2C489EFEACF}" dt="2020-11-17T02:33:30.875" v="19" actId="20577"/>
          <ac:spMkLst>
            <pc:docMk/>
            <pc:sldMk cId="0" sldId="366"/>
            <ac:spMk id="57349" creationId="{30AD6AFB-B3D1-4195-BA02-C235C27FDDAF}"/>
          </ac:spMkLst>
        </pc:spChg>
      </pc:sldChg>
      <pc:sldChg chg="modSp mod">
        <pc:chgData name="Rajeev Goyal" userId="55559854770e66cb" providerId="LiveId" clId="{0A0FAA59-E26E-42DC-82CD-E2C489EFEACF}" dt="2020-11-18T03:30:02.109" v="41" actId="20577"/>
        <pc:sldMkLst>
          <pc:docMk/>
          <pc:sldMk cId="0" sldId="392"/>
        </pc:sldMkLst>
        <pc:spChg chg="mod">
          <ac:chgData name="Rajeev Goyal" userId="55559854770e66cb" providerId="LiveId" clId="{0A0FAA59-E26E-42DC-82CD-E2C489EFEACF}" dt="2020-11-18T03:30:02.109" v="41" actId="20577"/>
          <ac:spMkLst>
            <pc:docMk/>
            <pc:sldMk cId="0" sldId="392"/>
            <ac:spMk id="77827" creationId="{7BC289F7-FD2E-47F0-A7AC-882515E457E3}"/>
          </ac:spMkLst>
        </pc:spChg>
      </pc:sldChg>
    </pc:docChg>
  </pc:docChgLst>
  <pc:docChgLst>
    <pc:chgData name="Rajeev Goyal" userId="55559854770e66cb" providerId="LiveId" clId="{D7EEF00C-A17F-49BA-B50D-18BD8C980F16}"/>
    <pc:docChg chg="custSel modSld">
      <pc:chgData name="Rajeev Goyal" userId="55559854770e66cb" providerId="LiveId" clId="{D7EEF00C-A17F-49BA-B50D-18BD8C980F16}" dt="2019-08-22T02:38:51.477" v="3" actId="207"/>
      <pc:docMkLst>
        <pc:docMk/>
      </pc:docMkLst>
      <pc:sldChg chg="addSp delSp modSp">
        <pc:chgData name="Rajeev Goyal" userId="55559854770e66cb" providerId="LiveId" clId="{D7EEF00C-A17F-49BA-B50D-18BD8C980F16}" dt="2019-08-22T02:38:51.477" v="3" actId="207"/>
        <pc:sldMkLst>
          <pc:docMk/>
          <pc:sldMk cId="974485037" sldId="454"/>
        </pc:sldMkLst>
        <pc:graphicFrameChg chg="del">
          <ac:chgData name="Rajeev Goyal" userId="55559854770e66cb" providerId="LiveId" clId="{D7EEF00C-A17F-49BA-B50D-18BD8C980F16}" dt="2019-08-22T02:38:32.574" v="0" actId="478"/>
          <ac:graphicFrameMkLst>
            <pc:docMk/>
            <pc:sldMk cId="974485037" sldId="454"/>
            <ac:graphicFrameMk id="5" creationId="{A5DAEA93-776A-446C-BE8C-99851D9197E4}"/>
          </ac:graphicFrameMkLst>
        </pc:graphicFrameChg>
        <pc:graphicFrameChg chg="add mod">
          <ac:chgData name="Rajeev Goyal" userId="55559854770e66cb" providerId="LiveId" clId="{D7EEF00C-A17F-49BA-B50D-18BD8C980F16}" dt="2019-08-22T02:38:37.450" v="2" actId="1076"/>
          <ac:graphicFrameMkLst>
            <pc:docMk/>
            <pc:sldMk cId="974485037" sldId="454"/>
            <ac:graphicFrameMk id="6" creationId="{FF167518-9C7F-447F-BFB0-79CE87922710}"/>
          </ac:graphicFrameMkLst>
        </pc:graphicFrameChg>
        <pc:graphicFrameChg chg="add mod modGraphic">
          <ac:chgData name="Rajeev Goyal" userId="55559854770e66cb" providerId="LiveId" clId="{D7EEF00C-A17F-49BA-B50D-18BD8C980F16}" dt="2019-08-22T02:38:51.477" v="3" actId="207"/>
          <ac:graphicFrameMkLst>
            <pc:docMk/>
            <pc:sldMk cId="974485037" sldId="454"/>
            <ac:graphicFrameMk id="7" creationId="{23DEE654-21A2-41E0-91B3-D24205E2062C}"/>
          </ac:graphicFrameMkLst>
        </pc:graphicFrameChg>
      </pc:sldChg>
    </pc:docChg>
  </pc:docChgLst>
  <pc:docChgLst>
    <pc:chgData name="Rajeev Goyal" userId="55559854770e66cb" providerId="LiveId" clId="{4EE53061-1AC3-440D-9557-6E7C4ABAFEF1}"/>
    <pc:docChg chg="modSld">
      <pc:chgData name="Rajeev Goyal" userId="55559854770e66cb" providerId="LiveId" clId="{4EE53061-1AC3-440D-9557-6E7C4ABAFEF1}" dt="2020-03-29T22:02:44.934" v="24" actId="20577"/>
      <pc:docMkLst>
        <pc:docMk/>
      </pc:docMkLst>
      <pc:sldChg chg="modSp">
        <pc:chgData name="Rajeev Goyal" userId="55559854770e66cb" providerId="LiveId" clId="{4EE53061-1AC3-440D-9557-6E7C4ABAFEF1}" dt="2020-03-29T22:02:44.934" v="24" actId="20577"/>
        <pc:sldMkLst>
          <pc:docMk/>
          <pc:sldMk cId="974485037" sldId="454"/>
        </pc:sldMkLst>
        <pc:graphicFrameChg chg="mod modGraphic">
          <ac:chgData name="Rajeev Goyal" userId="55559854770e66cb" providerId="LiveId" clId="{4EE53061-1AC3-440D-9557-6E7C4ABAFEF1}" dt="2020-03-29T22:02:44.934" v="24" actId="20577"/>
          <ac:graphicFrameMkLst>
            <pc:docMk/>
            <pc:sldMk cId="974485037" sldId="454"/>
            <ac:graphicFrameMk id="3" creationId="{3EE8567C-D8FB-4C28-9967-CBB4FC9A0CF4}"/>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0:12:03.499"/>
    </inkml:context>
    <inkml:brush xml:id="br0">
      <inkml:brushProperty name="width" value="0.05292" units="cm"/>
      <inkml:brushProperty name="height" value="0.05292" units="cm"/>
      <inkml:brushProperty name="color" value="#FF0000"/>
    </inkml:brush>
  </inkml:definitions>
  <inkml:trace contextRef="#ctx0" brushRef="#br0">9799 8965 763 0,'-51'3'7'0,"25"-5"-3"0,21-2 3 16,-87 1-6-16,78-5-4 0,-2 3-1 0,1 1 1 16,-4-3 0-16,-7 1 3 15,-4-11 0-15,6 14 0 16,-3 1 2-16,-4 1-1 16,7 7 0-16,-8-7-1 15,2 0 0-15,-4-1 0 16,-4 5 0-16,-6 0 0 15,0 4 0-15,-4 3 0 16,-3-3-1-16,0 2 0 16,0 2 1-16,0 3-1 15,2 2 1-15,4 1-2 0,-8-2 0 16,0 3-5-16,-4-1-3 16,-6 4-16-16,8-1-8 15,4 3-11-15,4 1-1 16,4 5 6-16,3 3 6 15,1 13 14-15,-4-9 5 16,6 4 11-16,-2-1 3 16,5-3 1-16,6 5 1 15,-3-1 2-15,3-2 2 0,1-2 6 16,5 1 3-16,6 2 6 16,3 1 1-16,3 0-3 15,6 1-3-15,4 7-6 16,-2-9 0-16,8 0 2 15,-4-2 4-15,6-5 7 16,2 4 2-16,0 6-4 16,8 7-4-16,3 1-7 15,5 1-4-15,4-3-2 16,-3-2 1-16,10 0 0 16,-7 0 1-16,5-3 1 15,-2-4-1-15,3-4-1 16,0 3 0-16,5 3-2 15,1-6 0-15,9 10 0 0,3 2-1 16,13-1 1-16,7 6-1 16,-4-9 0-16,1-1 1 15,-2-6-2-15,-4 0 1 16,10-1 0-16,6-5-1 16,3 1 1-16,-3-4 0 15,9-1-1-15,1 1 0 16,10-1 0-16,7 16 0 0,-7-10 0 15,5 0 1-15,-2-8 0 16,0-15 0-16,1 0-1 16,-2 1 1-16,8 5 0 15,-1-10-1-15,7 8 0 16,1-1 0-16,-2-3 1 16,6 6 1-16,2-3 5 15,3 3-1-15,3 4 1 16,1 1-2-16,0 4-2 15,1-4 0-15,-6-3 8 16,-3 4 10-16,-1-3 17 16,-2 0 5-16,1-1 6 15,-2-3 0-15,-1-2-3 16,-3 2-1-16,3 1 0 16,4-7 1-16,-3-2-2 15,2-6 1-15,0-7-7 0,-1 4-10 16,3-5-12-16,0 7-7 15,2-2-6-15,-4-1-2 16,4 8 2-16,-7-3-1 16,-2 5 2-16,-1 3 1 15,-2 1 2-15,-1-7 1 16,-4 4 4-16,-2-13 6 16,-3-16 11-16,-2 5 1 15,-1-21-3-15,1 6-10 0,2-1-10 16,-3-4-2-16,-6 1 2 15,-5-3 2-15,-1 3 1 16,0-12 1-16,-6 11-2 16,-4-14-1-16,-8 0-4 15,-15 1-2-15,10-7-2 16,-1 10 0-16,-5-8 0 16,12 10 0-16,-20-14 0 15,0 0 0-15,-5 3 0 16,-4-7 1-16,3 11 0 15,-10-3-1-15,4 6 3 16,-5 6 0-16,-11 3 2 16,1-1 0-16,-15-6 2 15,-3-2-1-15,-5-8 0 16,-9 2 0-16,-14-3 0 0,-3 3-1 16,-13 1-2-16,8 2 0 15,-4 7-2-15,1-1-1 16,-10-1 0-16,-2 5-2 15,-7 3 1-15,3 3 1 16,-13 3 0-16,0-7 0 16,-6-3 2-16,-9-5-2 0,5 0 0 15,-5 1 0 1,2-3 0-16,-1 7-2 0,0 4 1 16,0 2 0-16,4 5-1 15,-4 2 1-15,-5 0-2 16,-9 4 0-16,-3-5 0 15,-6 5 0-15,-5-1 2 16,8-1 0-16,-10 1-2 16,4-5-3-16,6 2-7 15,-9 10-1-15,14-3-5 16,-5 4 2-16,-3 4 0 16,0 0 0-16,-3 2 2 15,-7 2 2-15,2-6 1 16,2-7 2-16,-6 11 0 15,12-4 0-15,-10 0 3 16,2 7 0-16,1-8-1 0,-4 9-6 16,5 3-14-16,-6 0-2 15,4 3 2-15,1-7 6 16,8 19 17-16,-2-7 2 16,1 5 3-16,4 0 0 15,-1-13 1-15,7-2 0 16,-5 5 1-16,7 3 1 15,-1-3 1-15,6 2 1 16,5 1 6-16,-6-5 1 0,4 6 2 16,-2-1-1-16,5-1-4 15,1 2-3-15,4 4-2 16,-3 7-2-16,-9-7 0 16,-1 4 0-1,-3 3-1-15,1-1 0 0,8-9 0 16,2 3 0-16,-5-14-1 15,2 4-1-15,3 14-1 16,0-3 1-16,7 9 0 16,2-21 1-16,-4 13 1 15,-3-8 1-15,2 1 6 16,1 5 1-16,1-5 5 16,5 0 0-16,-2 1-5 15,4 8-2-15,-3 0-4 16,-3 4-3-16,2 8-2 15,-4-7-4-15,-1 6-35 0,5 3-48 16,-18 5 57-16</inkml:trace>
  <inkml:trace contextRef="#ctx0" brushRef="#br0" timeOffset="6464.4">5014 10597 300 0,'10'89'132'0,"-12"-81"-44"15,-2 2-20-15,0-10 4 16,-2 3 8-16,-1-3-3 16,1 3-7-16,0 3-14 0,-1-7-9 15,0 12-14-15,1-14-7 16,3 9-10-16,-2-7-4 15,5-1-6-15,3-1-4 16,-3 2-2-16,0 0 0 16,0 0 1-16,11-14 3 15,33-33 3-15,-28 17 4 16,1 9 7-16,3 0 3 16,-4 1 0-16,1 2-1 0,-1-1-8 15,2 6-3-15,-4 4-4 16,-3-2-2-16,-4 7-2 15,-1 0-1-15,-5 4-1 16,5 3-2-16,0 0 0 16,-5 1 0-16,-1 6 1 15,-3-1 2-15,-7 8-2 16,1 3 1-16,-2 2-1 16,1 7-1-16,-3 2 0 15,3 3 0-15,-3 2 2 16,0-2 1-16,7-1 0 15,-2-1 0-15,4 0 0 16,3-2 0-16,-4-5 0 16,3-3 0-16,2-6 0 15,0-1 0-15,4-5-1 16,1 1 1-16,4-3 0 16,-2-2 0-16,5 1 2 0,0-3 0 15,1 0 2-15,1-2 0 16,1-1 1-16,-3 0 1 15,3-3-2-15,4 1 0 16,-7-3-1-16,18-1 0 16,-14-1-1-16,1 2-1 0,5 2 1 15,-14-6-1 1,10 3-1-16,-5-3-3 16,-5-1-41-16,-8-3-37 0,-1-6-139 15,0 6 137 1</inkml:trace>
  <inkml:trace contextRef="#ctx0" brushRef="#br0" timeOffset="6784.88">5058 10923 222 0,'-7'11'122'16,"3"-5"1"-16,-1 1 0 15,4-4 13-15,0-2 3 16,0-1-18-16,1-1-15 16,0 0-42-16,0 0-22 15,0 0-32-15,0 0-8 16,4-9-2-16,28-33-1 15,-12 23-3-15,-3 4-2 16,8-4-7-16,-2-2-11 0,4-1-40 16,-1-6-28-16,6-4-75 15,-9-2-62-15,7-2 148 16</inkml:trace>
  <inkml:trace contextRef="#ctx0" brushRef="#br0" timeOffset="7040.29">5399 10590 537 0,'42'26'226'16,"-42"-4"-107"-16,2 2-88 15,6-6-3-15,3 9 6 0,-2-7 4 16,0-8-8-16,-2 1-7 15,-2-2-13-15,0-6-3 16,-1 11-5-16,2-7 0 16,-2 6-5-16,0 0-10 15,5-12-59-15,3 3-46 16,1-22 70-16</inkml:trace>
  <inkml:trace contextRef="#ctx0" brushRef="#br0" timeOffset="7308.48">5488 10362 831 0,'-45'31'301'0,"45"-20"-246"16,8-5-37-16,-6 2-18 16,7 1 0-16,-3-6 1 15,-5 1 0-15,3-4-3 16,-3-5-16-16,-1 4-74 0,2-6-71 16,7-10 98-16</inkml:trace>
  <inkml:trace contextRef="#ctx0" brushRef="#br0" timeOffset="7860.32">5787 10524 501 0,'-11'44'197'0,"7"-26"-130"15,-18-8-21-15,18 7 8 16,4-6 20-16,2 6 9 15,1 4-8-15,10-7-13 16,-3 9-26-16,3-2-12 0,0 4-16 16,6 5-4-16,4 2-5 15,-4 0-3-15,7 2-10 16,-5 0-8-16,-3-3-24 16,0-7-8-16,-8 1-4 15,-2-9 1-15,-1-1-7 16,-3-6-22-16,-2-7-118 15,-1 0 132-15</inkml:trace>
  <inkml:trace contextRef="#ctx0" brushRef="#br0" timeOffset="8269.89">5746 10538 630 0,'-14'-19'228'16,"10"1"-184"0,7-2-18-16,-1 3-12 0,4-1 6 15,0 8 9-15,-1 3 5 16,7-3 8-16,-9 1 1 16,1-1-6-16,11-4-5 0,0 6-10 15,4 1-8-15,9 1-10 16,-5 5-3-16,2 5-2 15,10 3-2-15,-7 12 0 16,-4-1-1-16,-3 9 0 16,-7-8 0-16,-9 0 3 15,-5 4 0-15,-5-4 1 16,-2-1 0-16,-7 5-28 16,2-4-24-16,-11 2-57 15,-2 4-28-15,-9-5 3 16,-3 1 27-16,8-10 57 15,-6 3 30-15,8-1 22 16,3-10 0-16,-2-1-37 16,13-8-75-16,17-8 73 15</inkml:trace>
  <inkml:trace contextRef="#ctx0" brushRef="#br0" timeOffset="9355.36">6361 10410 513 0,'15'-9'220'0,"-35"9"-127"15,1-5-41 1,-2 1-38-16,0-1-1 0,5 1 10 16,-2 4 9-16,-6-8 12 15,-6-8 4-15,5-2-7 16,-1 0-8-16,5 7-19 16,5 12-8-16,1 5-7 15,5 0-2-15,0 10-3 16,4-10 0-16,5 2 1 15,1 19 1-15,6-5 2 16,2 7 2-16,4 3 1 16,3-7 1-16,6 3 1 15,-1-3-2-15,6-2 0 16,4-3 0-16,-4-9 1 16,1-8 1-16,-2-9 1 0,0-4 3 15,2-5 3-15,1-5 1 16,-4-4 1-1,-1-5-2-15,-2 1-3 0,-2 2-2 16,-4 5-1-16,2 9 1 16,-9-3 0-16,-6 8 1 15,0-6 4-15,-7 5 1 16,1 7-4-16,2 6-2 16,-2 6-3-16,4-1-1 0,-1 7 6 15,1 2 4-15,1 4 5 16,2-1 0-16,-3-10-3 15,7 3-4-15,4-3-6 16,3-3 0-16,9 1-1 16,-1-16 2-16,-3 3 0 15,2-10 1-15,9-7 0 16,-9 2-1 0,11-7-1-16,-1 2-1 0,-23-11 0 15,18-2 1-15,-14-10 2 16,-8 0 0-16,3 5 4 15,-11 9 0-15,-12 2 4 16,-6 6 3-16,1 10 0 16,-8-9-1-16,1 21-7 15,5-6-5-15,-3 19-6 16,3 9-3-16,-2-4 0 0,3 7-1 16,3 7-4-16,0 2-4 15,5 3-33-15,6-11-24 16,7-13-71-16,1 1-43 15,9-1 116-15</inkml:trace>
  <inkml:trace contextRef="#ctx0" brushRef="#br0" timeOffset="10488.41">6984 10184 257 0,'0'-2'135'16,"0"1"-7"0,3-13-36-16,-1-26-1 0,-4 23 6 15,-9 8-6-15,2 0-7 16,-3 4-13-16,0-1-6 15,1 2-20-15,1 4-13 0,2 4-23 16,-2 2-6 0,-3 6-5-16,5 7-1 0,-5 6 2 15,4 23 1-15,4 6 3 16,3-15 0-16,9 6 1 16,1-10-1-16,3-14-2 15,2 3 1-15,-3-6-1 16,3-18 2-16,1 1 4 15,-3 0 4-15,4-9 3 16,1-6 2-16,0-18-5 16,-2 10-2-16,3-22-5 15,-3 17 0-15,-2-9-1 16,-1-11 1-16,-3 12 2 16,-3-20 0-16,-3 12 3 15,-3-5 0-15,-3 4 2 16,-5 6 0-16,-5-9-3 0,4 5-1 15,-6 16-3-15,5-10 0 16,2 27 3-16,8 17-1 16,-4-19-1-16,-1 16-2 15,-1-3-4-15,-5-1-3 16,6 21 0-16,1 2 0 16,5 7 0-16,3-14 0 0,5 10 1 15,2 1 2-15,6 0 1 16,2 4-1-16,2-2 1 15,2 4-1-15,5-3 0 16,-3 12 0-16,10-12 0 16,-6 3 0-16,-5 7 1 15,4-19 0-15,-11 5 0 16,11-17 1-16,-4-6 0 16,0 8 1-16,0-29 1 15,-5 7 1-15,2-25 0 16,-3 2 0-16,-3-2-1 15,1-5 0-15,-5 7 0 16,0-14-1-16,-1 12 0 16,-1 1 0-16,-4-3 0 15,-3 4 0-15,-1 15 0 0,-3-2 1 16,1 1-1-16,-4 12 0 16,-2-3-1-16,-3 4-1 15,-2 13-1-15,-2 4-2 47,-3 5 0-47,-1-1 0 0,-1 10 2 0,-6-1 0 16,14 2 1-16,2 13 0 0,-1-3 1 0,22 2 1 15,9 4 4-15,3 3 3 0,19 7 2 16,-9-9 0-16,7-19 3 16,0-18 0-16,11-11-3 15,2-8-11-15,4-2-228 16,16-7 169-16</inkml:trace>
  <inkml:trace contextRef="#ctx0" brushRef="#br0" timeOffset="23553.28">8386 10212 348 0,'-6'35'155'0,"3"-27"-67"0,-2 2-54 16,5 4-16-16,-1 12 5 16,-1-1 12-16,4 11 4 15,-2-6-7-15,2-11-6 16,0 4-12-16,3-5-6 15,-2 0-6-15,1 7-1 16,1-2 0-16,-1 10 0 0,4 12-1 16,1-5 0-16,1 9 0 15,3-2 0-15,0 3 0 16,0 12 0-16,0-2 0 16,-6 9 1-16,0 16 0 15,0-1-1-15,-3 7 1 16,4 0-1-16,-4-7 1 15,-3-1-1-15,0 26 1 16,-1 0 0-16,0 3-1 16,-1 3 0-16,3 14 1 15,-6-6 0-15,-8 5 0 16,0 9 0-16,-9-20 1 16,7 9 0-16,-2 0 0 15,2-3 1-15,2 10-2 16,2-4 0-16,4 7-1 15,0 5 0-15,1-17 0 0,-1 4 0 16,3-10 0 0,0-10 0-16,-3 11 0 0,1 2 0 15,-1 1 0-15,0-11 0 16,0 8 1-16,2-15 0 16,-4 1 0-16,3 5 0 15,1-11 9-15,-3 13 14 16,-1-8 23-16,4-12 6 0,0-8 1 15,-1-7-13-15,5 9-22 16,0-3-6-16,0 0-8 16,5-6-3-16,-1-19-1 15,-6 12 0-15,2-13 0 16,0 16-1-16,2 4 0 16,3-7-2-16,3 6-5 15,4-17-7-15,6-1-6 16,-3 5 0-16,4 4 4 15,-1 17 8-15,-8-15 7 16,-1-3 1-16,0-5 0 16,-5-18 1-16,0 9 1 15,4-3-1-15,-3-6 1 16,1-2 0-16,1 0 0 16,-4-3 2-16,1-2 1 15,-1-3 0-15,-3-3 0 0,-1-2-1 16,-1-3 0-16,0-4-1 15,-2-3 1 1,-1-3 0-16,2-6 0 0,-3-2-1 16,3-3 0-16,1-3 0 15,0 0-2-15,1-2 1 16,1 1-1-16,0 0 0 0,0-1 0 16,0 0-1-16,0-1-1 15,0 1 1-15,4-1 0 16,11-4 0-16,36-12 0 15,-24 11 1 1,10 1 0-16,2-3-1 0,8-6 1 16,4 3 0-16,1 0 2 15,8-1 1 1,-2 3 2-16,5-9 0 0,16-5-2 16,5 11-2-16,9-8-2 15,0 9 0-15,8-5-1 16,13-4 1-16,4 8-1 15,4-12 1-15,4 9 2 16,-2 2-2-16,6-3 1 16,3 3 0-16,6 0 1 0,-5-8 1 15,5 0 3-15,-4-2 1 16,10 0 9-16,-9 0 0 16,13 7 4-16,7 1-1 15,-19 5-8-15,13-1 3 16,3 1 3-16,-5 6 10 15,4-4 6-15,-2 6-2 16,-11-5-1-16,-3 0-7 16,6 3-4-16,-12-9 0 15,4 7 0-15,4 2 1 0,-8-2 3 16,11 11 0-16,-18-3-6 16,-8-7-3-16,-8-3-5 15,-11-10 0 1,3 2 1-16,2 3 1 0,-8 5-2 15,2-1 0-15,-7-1-4 16,-3 8-1-16,-6 2-2 16,-4 1 0-16,-11-4-4 15,-4-3-9-15,0-7-47 16,-4-5-52-16,-4-11-221 16,-2-1 213-16</inkml:trace>
  <inkml:trace contextRef="#ctx0" brushRef="#br0" timeOffset="24856.07">15617 10289 640 0,'-46'97'253'0,"45"-92"-143"0,1-10-100 16,1 7-2-16,-1-2 18 16,0 0 12-16,1 4 13 15,5 8-4-15,16 30-17 16,-17-25-10-16,6 7-15 15,-3 3-3-15,5 16-2 16,1 5-1-16,2 13-3 31,4 8 0-31,-1-1-1 0,0 8 0 0,-7 4 4 16,-1 10 1-16,-9 26 1 16,-6-1 2-16,-10 12 1 15,-28 145 3 1,15-127-5-16,3 19-1 15,-1 5 1-15,2-1 0 16,3 7 2-16,5-11 8 0,3-6 4 16,3-14 15-16,1 4 6 15,5-8 9-15,0-3 0 16,2 6-7-16,-3-12-4 16,0-1-11-16,-3-5-4 15,-2 6-3-15,-4-8-2 16,-2 3-2-16,-3 2-1 15,0-19-6-15,2 5-2 16,9-12-3-16,-5-8 0 0,6 2 1 16,6-12-1-16,-3 2 0 15,0-2 1 1,-3-13-1-16,1 2 1 16,-7-10-1-16,6 3 1 15,-14-16-2-15,10 15 0 0,5-4 0 16,1-5-1-16,13 8-1 15,-9-16 1-15,3-4 0 16,-6 0 0-16,9-4 0 16,-10 6-2-16,5-3 0 15,5-4-2-15,-11 10-4 16,10-7-4-16,-8-1-7 16,-6 2-1-16,-1-15 6 15,-3-1 5-15,-8-1 10 16,8 2 2-16,-1 7 2 0,-1 0-1 15,7 8 0-15,-1-10-2 16,1 15 0-16,-1-1-1 16,-2-4 0-16,1 1 1 15,1-18 1-15,0 1 0 16,-2-7 2-16,1 1-1 16,-3-5-1-16,3-3 1 0,-1-4-4 15,1 0-9 1,2-5-75-16,0-1-74 0,-4-7 97 15</inkml:trace>
  <inkml:trace contextRef="#ctx0" brushRef="#br0" timeOffset="26003.86">8650 11364 574 0,'44'29'236'0,"-38"-30"-134"16,2-1-63-16,-12-12-18 15,23 14 8-15,-3-1 14 16,4 0 3-16,22 9-10 15,-18-11-6-15,7-1-13 16,4-5-5-16,13 4-6 16,10 1-3-16,16 0 0 15,4 1-1-15,6-6-2 16,0 0 0-16,16-5 0 16,10 0-1-16,12 4-1 15,3-2 1-15,12 12 1 16,0-4 0-16,11-2 1 0,13 2 0 15,1-9-1-15,2 5 1 16,21-7 0-16,-8 3 0 16,10-5-1-16,9 2 1 15,-15 1-1-15,9-2 1 16,-11 13 0 0,-5-3 1-16,2 4 2 0,-9 2 0 15,9 12 0-15,-8-4 0 0,-8 17-3 16,11 13 0-16,-20-16 0 15,-1 12 0-15,0-12 2 16,-16-9 2-16,2 7 6 16,-3-5 3-1,3 3 6-15,-28-11 2 0,9 1-1 16,-4 0-1-16,-22-8-5 16,16 0-1-16,-26-9-5 15,-2-9 0-15,-6-3-3 16,-2 2-2-16,-12-11-14 15,-11 0-24-15,-5-1-112 16,-13-7-154-16,-13 14 190 16</inkml:trace>
  <inkml:trace contextRef="#ctx0" brushRef="#br0" timeOffset="26919.01">8439 12766 645 0,'30'72'234'0,"-1"-63"-178"15,-1-3-43-15,13 3 3 0,7-3 11 16,-2-4 3-16,22 6-6 16,-7-5-6-16,10-3-13 15,5-2-1-15,21-1-4 16,7-3 1-16,14 0 0 16,11 0-1-16,5-16 0 15,10 8 1-15,19-1-1 16,1-5 0-16,5 16 0 15,8-7 0-15,-3 2 1 16,-3 1 0-16,11 3 17 16,-8 1 19-16,3 3 12 15,1-6 4-15,-2 0-16 16,12 2-17-16,2-7-15 16,6 6-2-16,6-5-1 15,-13 2 7-15,-4 2 27 0,-6 3 18 16,-14 5 18-16,9 1 1 15,-9-2-20-15,-11 1-16 16,7-6-16-16,-12 1-4 16,-3-1-4-16,7 0-1 15,-7 3 0-15,-7 0-2 16,-6 6-3-16,-10 0-2 16,-7 3-3-16,-3-7 0 15,-21 0-1-15,-8 0-1 0,-18-5-2 16,-2 5-5-16,-19-8-15 15,-4 6-12-15,-16 0-47 16,-14 3-41 0,-3 9-127-16,-14-9 154 0</inkml:trace>
  <inkml:trace contextRef="#ctx0" brushRef="#br0" timeOffset="27672.03">8242 14090 736 0,'39'10'265'0,"5"-9"-213"0,12-1-44 16,15-10-5-16,12 1-2 15,14 0 0-15,10-1 0 16,7 4-1-16,18 1 0 16,2 2-1-16,15 5 0 15,6 0 1-15,5-1 0 16,1 1 0-16,22-5 0 16,-6 0 1-16,13-3 1 15,6 1 0-15,-4 1 13 16,12-1 7-16,-7-2 11 15,7-4 13-15,-5-6 15 0,-1 2 6 16,9-2 11-16,-11 2-6 16,12 5-6-16,-9 3-7 15,6 8-8 1,-7-1-2-16,-7 6-15 0,5-3-2 16,-27 1-10-16,3 6-5 15,-11-1-4-15,-7 3-2 16,-14 1-5-16,-2 2-2 15,-20 2-2-15,-12 0-1 0,-12 2-7 16,-14-2-15 0,-16-5-56-16,-7 2-44 0,-12-5-110 15,-11-3-81-15,-29-6 198 16</inkml:trace>
  <inkml:trace contextRef="#ctx0" brushRef="#br0" timeOffset="28370.57">8863 15168 962 0,'-13'0'355'0,"3"7"-282"16,3 0-56-16,8 0-35 15,3-4-5-15,7 2-1 16,4 10 2-16,5-4 3 15,8 5 1-15,16-5 0 16,10 0 2-16,26-2 7 16,10 0 3-16,15-1 4 15,15-4 0-15,20-2 1 0,5-2-1 16,36-5 1-16,2-5 1 16,-1-23 0-16,33 10 2 15,8-19 11-15,4-1 7 16,24 6 12-16,-18-15 3 15,4 3-7-15,6-9-6 16,14 10-13-16,-5 0-3 16,7 9 9-16,-10 13 11 0,-13 6 33 15,-1 5 15-15,-22 13 10 16,1-7 0-16,-31 9-19 16,-6 2-11-16,-23-10-18 15,-9 8-11-15,-26-10-16 16,-14-5-13-16,-24 3-67 15,-14-17-55-15,-20-15-198 16,-16-11 201-16</inkml:trace>
  <inkml:trace contextRef="#ctx0" brushRef="#br0" timeOffset="29290.81">12464 10074 323 0,'-7'34'190'0,"3"4"-15"0,-28-7-51 16,33 19-46-16,1 2-8 15,-2-4-10-15,8 1-4 16,-8-5-6-16,-6 1-5 16,8 10-14-16,-2-1-7 15,2 17-12-15,9 7-5 16,-3 9-5-16,2 10-1 16,7 19-1-16,-6 9 0 0,-3 16 0 15,8 14 0-15,-9 19 0 16,4 7 1-16,-1 31 0 15,-15 1 0-15,-2 9-1 16,1-2 0-16,-8 0-6 16,8 5-3-16,-2 0-9 15,-6 5 0-15,15-5 5 16,0 3 3-16,-1-5 10 16,2 5 2-1,-6 3 1-15,0 4 2 0,1 2 5 16,12 7 3-16,-2-13 2 15,2-6-1-15,-1-16 12 16,-15-20 9-16,6-3 19 16,-1-13 7-16,8-13-2 15,7-4-7-15,-2-18-9 0,1-5-4 16,-3-17-10-16,-5 1-5 16,-20-21-10-16,16-7-3 15,-4-13-5-15,1-18-1 16,21-11 0-16,-22-10 0 15,-3-10 0-15,-9-6-2 16,3-6-3-16,-1-5-8 16,8-4-32-16,0-3-21 0,-5-6-80 15,-1-6-63-15,-2-7 130 16</inkml:trace>
</inkml:ink>
</file>

<file path=ppt/ink/ink10.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0:39:27.969"/>
    </inkml:context>
    <inkml:brush xml:id="br0">
      <inkml:brushProperty name="width" value="0.05292" units="cm"/>
      <inkml:brushProperty name="height" value="0.05292" units="cm"/>
      <inkml:brushProperty name="color" value="#FF0000"/>
    </inkml:brush>
  </inkml:definitions>
  <inkml:trace contextRef="#ctx0" brushRef="#br0">8854 6977 160 0,'36'23'77'16,"-39"-27"-15"-16,2 4 11 16,-1-1 14-16,1 1 9 15,0-1-14-15,0 0-25 16,0 1-11-16,0 0-19 16,-1 0-7-16,-2 0-11 15,0 1-4-15,-2 2-5 0,0 11 0 16,-25 30 1-1,26-24 0-15,-2 8 1 63,3 2 2-63,-7 7 2 0,3 3 2 0,-1 6 2 0,-2 3 1 0,4 4-3 0,0-1-2 0,3 1-4 0,-5 2-1 16,-6-1-1-16,1 8 1 15,-5 8 2-15,7 5 2 16,7 4 3-16,-6-3 2 0,4-12 1 15,-3-1 2-15,-2-3 1 16,6 5 1-16,2 3 3 16,-3-1 1-16,10 4 2 15,-11-3 1-15,8 2-5 16,4 1-3-16,-3 5-7 16,11 4-1-16,-11-6 0 15,4 2 2-15,-1-13 6 16,-6-3 4-16,5 5 7 15,0 4 3-15,-3 12 1 16,0-1-2-16,-3 0-3 16,-1-4-4-16,3-8-4 15,2 8-2-15,-5-2-3 16,7 5 0-16,15 7-4 0,-19-13 0 16,2 2-3-16,-7-2-1 15,-14-1 0-15,23 12 0 16,1-1-2-16,-4 1 0 15,-9-10 0-15,-2-2 0 16,-2-1 0-16,11 1 0 16,7 4-1-16,-11-4 0 15,5-1 0-15,-8-5 1 0,7 1-1 16,7-1 1-16,10 8-1 16,-9-5 0-16,3-5 0 15,-1 1 1-15,-7-10-1 16,8 0 1-16,-9 2-1 15,-3-1 1-15,-3 4-1 16,6 0 1-16,3-2-1 16,3-1 0-16,-4-7 0 15,-2 4 0-15,0-2 0 16,-7 1 0-16,1 7-1 16,1 1 0-16,3 3 0 15,2 1 1-15,3-2 0 16,-10-5-1-16,2 0 1 15,-1-1 0-15,-3 7 0 16,7 1 1-16,-5 1-1 16,8-2 1-16,-1-7 0 0,2 1 0 15,5 2 0-15,-11 3-1 16,1 4 0-16,0 5 0 16,-6 2 0-16,4-1 0 15,-2 0 0-15,-2-5 0 16,-1-2 0-16,1 5 0 15,-6-10 0-15,9 10 0 0,1-2 0 16,-5-3 0 0,7 7 0-16,-8-9 0 0,-1 1 0 15,1-2 0-15,1 4 0 16,1-3 0-16,-1-4-1 16,2 6 0-16,1-7 1 15,-4 3 0-15,4 2-1 16,-2 2 0-16,0 1-1 15,1-1 1-15,-2-5 0 16,1-4 1-16,3 0 0 16,0 1 0-16,2 7 0 15,-2 9 0-15,1-5 1 16,0-2 0-16,0-4 0 16,0-9-1-16,-2-5 0 15,-1 1-2-15,3-3 1 16,-1 3 1-16,6 0 0 15,0-7 0-15,0-1 0 0,3-4 2 16,-4-3-1-16,2 1 1 16,-2-8-2-16,-3 0 0 15,2-5-1-15,-2 0 0 16,0-5-6-16,2-3 0 16,1 1-1-16,0-9 1 15,1 4 5-15,-3 0 1 0,1-3 1 16,4 7 0-16,0-3 0 15,2-2 0-15,1 4 0 16,-4 0 0-16,3-2 0 16,-6-1 1-16,0 2 1 15,2 1 1-15,-1-5 4 16,2 8 1-16,-1-7 4 16,4 3 2-16,-2 7 1 15,2-5-1-15,0 6-2 16,-3-8-3-16,1 1-1 15,2 2 1-15,-2-5-2 16,-2 3 0-16,3-2-3 16,-2 0-1-16,1 4-1 15,3-1-1-15,-3 2-1 16,2 0 0-16,2 0-4 16,-6-4-4-16,0-5-21 0,0 1-20 15,-2-8-56-15,3 4-37 16,-1-1-150-16,0-4 185 15</inkml:trace>
  <inkml:trace contextRef="#ctx0" brushRef="#br0" timeOffset="733.15">7979 16003 404 0,'-15'78'148'0,"16"-64"-99"15,0-1-7-15,2 2 20 16,0 5 4-16,4 13-10 16,-2 5-21-16,3 3-15 15,3-3 4-15,2 3 14 16,3-2 9-16,0 5 3 15,4 8-3-15,-2 4-6 16,10 9-2-16,0 4-4 16,-6 2 2-16,-8-4 7 15,-4-8 7-15,3-4 18 16,-4-15 8-16,8-4 7 16,0-5-7-16,-3-13-23 15,3-2-14-15,0-10-23 16,-4-5-6-16,-1-5-3 0,0 1-3 15,-2-9-2-15,0-1-2 16,-1-7 0-16,0-4-1 16,-1-9-6-16,2-2-7 15,0-6-24-15,1-6-10 16,3-7-30-16,2-8-17 16,3-12-38-16,4-3-31 15,4-3-139-15,6-2 192 0</inkml:trace>
</inkml:ink>
</file>

<file path=ppt/ink/ink1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0:39:53.530"/>
    </inkml:context>
    <inkml:brush xml:id="br0">
      <inkml:brushProperty name="width" value="0.05292" units="cm"/>
      <inkml:brushProperty name="height" value="0.05292" units="cm"/>
      <inkml:brushProperty name="color" value="#FF0000"/>
    </inkml:brush>
  </inkml:definitions>
  <inkml:trace contextRef="#ctx0" brushRef="#br0">2696 6020 347 0,'12'47'119'0,"-28"-40"-114"15,0 4-3-15,-3 6-1 16,-3-2-1-16,-7 9 1 0,-1-1 10 15,-4-1 14-15,-3 9 2 16,5-2 1-16,-4 5-10 16,-3 5-16-16,5 4-2 15,-2 0-1-15,2 3-1 16,2 3-1-16,-2-6 1 16,3 11 1-16,0-1 1 15,5 4 0-15,5 9 3 16,-7-9 8-16,6 9 5 0,4-4 5 15,-4-11 3-15,23 10 3 16,-1-4 2-16,8 7 4 16,4 5 3-16,3 6 6 15,6-4 2-15,0-7 2 16,4 5-4-16,4-4-14 16,-1 5-6-16,8 12-9 15,1 3-5-15,4 1-3 16,5 3 0-16,-19 5-2 15,5 13 1-15,-16 8 0 16,-10-4 1-16,-3 3 1 16,-16-6-1-16,-4 0 0 15,-6 4 0-15,-5-10-2 0,7-7 0 16,1-2 0 0,1 2 0-16,9-4 0 0,-2-4-1 15,2-8 0-15,-1-6 0 16,3 15 0-16,2 0-1 15,1 6 0 1,0 4-1-16,-4-11 1 0,1 9-1 16,-1 0 0-16,-4-1 0 0,3-2 1 15,0-7 0-15,0 5 0 16,-3-4 0-16,1 16 2 16,-2 2-1-16,6 9 28 15,-2 9 21-15,0-2 42 16,10 16 24-16,-2 11 12 15,6 10-17-15,6 20-42 16,-2 9-24-16,4 8-38 16,4 7-5-16,-10-15-29 15,1-23-57-15,0-34 55 16</inkml:trace>
  <inkml:trace contextRef="#ctx0" brushRef="#br0" timeOffset="7380.99">5314 6076 97 0,'10'-12'74'16,"3"1"-7"-16,10-4 11 0,6 4 0 16,-7-11-10-16,11-2-4 15,-1 1-14-15,-2-11-9 16,7-3-15-16,5 4-8 16,4-17-12-16,7 2-2 15,6 4-3-15,8-6-1 16,1 9 1-16,0-2 1 15,0-3 2-15,-8 2 4 16,9-6 8-16,3 2 6 0,-1-7 4 16,-3-2-1-16,-8 1-5 15,2-4-4-15,4 8-5 16,11 3 0-16,-4-4 0 16,6 10 0-16,-12-8 2 15,-12-5-1-15,1 2 1 16,-8-4-1-16,7 9-1 15,3 6 0-15,9 4 0 16,-3 0 1-16,-4-1-1 16,-3 0 0-16,-15 6-2 15,6 1-2-15,-3 2-2 16,5 5-1-16,1-6-2 16,3 1 0-16,-7 3 0 15,-2-5-1-15,0 7 0 16,-14 1 0-16,5 5 0 0,-7 5 0 15,-6 2-1-15,-1 2 1 16,-1 0-1-16,-3-1-1 16,1-2-7-16,4 1-10 15,5 0-65-15,2-3-65 16,15 3 91-16</inkml:trace>
  <inkml:trace contextRef="#ctx0" brushRef="#br0" timeOffset="8504.16">10033 5606 267 0,'-23'3'137'15,"8"-1"-50"-15,6-3 5 16,9 1-34-16,-2-1-15 16,-2 0-12-16,3 1-1 15,0-1-1-15,1 0-2 16,0 0-10-16,0 0-10 0,0 1-7 15,18 2-2 1,31 11-1-16,-22-1 0 0,4 4-1 16,0 2 0-16,4 3-1 15,-2 3 0-15,2 5 0 16,1 6 2-16,4 7 1 16,1 4 0-16,7 6 2 15,3-2 0-15,6 6 0 16,3-5 0-16,-7 9 1 15,0 3-1-15,-8 15 3 16,-5 5 2-16,0-3 6 16,1-3 8-16,4-2 13 15,4 0 8-15,5 9 3 16,4 2-3-16,-5-9-5 16,-5-5-3-16,-1-10 3 15,-11-6 1-15,-3 2-3 16,2 0-5-16,-5-3-12 0,0 2-5 15,2-11-7-15,-3-4-1 16,-5-13-1-16,4-1-1 16,-11-10-3-16,-5 0-7 15,2-2-45-15,-5-3-49 16,15 0 65-16</inkml:trace>
  <inkml:trace contextRef="#ctx0" brushRef="#br0" timeOffset="10389.34">21322 7100 85 0,'-21'-6'62'0,"-3"-4"17"16,-3 0 4-16,-5-2 7 15,-7 0 5-15,0 0-6 16,4 2-6-16,-6-2-26 16,4-1-18-16,-6 0-26 15,-7-3-7-15,4 0-7 16,-3 3-2-16,3-4-4 15,-4-3-2-15,-3 4-5 16,5 5 0-16,-6 0 2 16,-2 8 3-16,8 3 8 15,-11-10 1-15,7 16 2 0,0 1-1 16,-10 1-1-16,3 9 0 16,-3 0-2-16,-2-5 0 15,9 12 0-15,-2-4 1 16,8-2 0-16,0 7 1 15,6-1-1-15,1 2-1 16,7 6-1-16,-4 1 0 0,-1-2 0 16,9 8 1-16,-4-5 1 15,12 3 1-15,7 2 0 16,-3-4 1-16,8-3 2 16,0-4-1-16,11-2 2 15,6-4 1-15,10 1 1 16,3 1 2-16,2-5 3 15,4 3 1-15,5 0 2 16,4-2 0-16,10 2 2 16,1-1 0-16,0-3 1 15,1 4 2-15,2-4 1 16,4-1-2-16,9 4-3 16,7-3-2-16,10 2 0 15,-4-8 2-15,-3-4 10 16,-3-2 4-16,0-6 7 0,0 2 0 15,11-6-1-15,2 1 0 16,-9-8 4-16,3 2 3 16,-8-3 4-16,-7-9-2 15,8 4-9-15,-3-4-6 16,-10-3-9-16,-4-1-1 16,-11-4-1-16,-6 0-2 0,-9 0-1 15,-2 0-1-15,-11 1 0 16,-3 0-1-16,-8 1-2 15,-4-5-2-15,-12-2-5 16,-5 3-4-16,-10-2-4 16,-9 10-10-16,-11 2-32 15,-16-7-29-15,-11 7-68 16,-6-1-55-16,-11 10 125 16</inkml:trace>
  <inkml:trace contextRef="#ctx0" brushRef="#br0" timeOffset="12801.99">3445 5549 117 0,'-45'0'99'0,"8"2"5"0,-8-1-23 16,4-1-20-16,2 3-29 15,-5 2-10-15,5 3-15 16,3 0-3-16,-5 2-1 16,-7-1-2-16,7 1 0 15,-6 1 0-15,0 0 0 16,10 0 0-16,-8 2 0 16,5 1-1-16,9 9 0 15,4 1-1-15,0 3 1 16,2 5 0-16,1-3 6 15,1 0 6-15,1 5 12 16,8 4 4-16,-4-3 0 16,-1-1-4-16,2-7-13 15,10-6-4-15,-3 0-7 16,14 2-2-16,-3-2-1 16,-4-1 1-16,22 2-1 0,-8 0 1 15,18 2-1-15,2-1 1 16,-3-5 0-16,15 9 0 15,2-12 1-15,14-1 0 16,11-3 2-16,0-17 2 16,12 2 9-16,0-2 4 15,7-4 4-15,10 3-1 16,6-5-9-16,4-1-3 0,0 1-4 16,-3-1 0-16,-4-5 0 15,9 2 3-15,-3-5 13 16,1 6 1-16,-5 0 2 15,-3-3-1-15,-2-2-13 16,-7 3-2-16,-8-5-4 16,-13-2 1-16,-8-2 2 15,-5-9 3-15,-4 4 12 16,-15-7 7-16,-9-1 12 16,-7 2 5-16,-13 5 7 15,0 11 5-15,-16 2 3 16,-1 3-3-16,-22-2-14 15,-3-3-9-15,-11 3-8 16,-16 1-1-16,-6 2-8 0,-7 2-5 16,-13 7-10-16,-8 2-4 15,-13 4 1 1,-5 4-1-16,-10 3-19 0,8 2-10 16,-7 12-28-16,2 4-13 15,12 9-31-15,-3 3-29 16,24 2 87-16</inkml:trace>
  <inkml:trace contextRef="#ctx0" brushRef="#br0" timeOffset="13503.8">2012 5583 339 0,'-1'9'153'0,"-7"0"-59"16,12 6-23-16,-6-2-15 15,2 2-2-15,4 5-3 16,-9-4-7-16,14 12-11 16,-9-5-6-16,-2 6-14 0,7-1-6 15,-17 2-5-15,15 13-1 16,-3-5-1-16,-1 9-1 15,8-13-1-15,-7-5-1 16,0-6-3-16,-2-9-3 16,-1-4-7-16,11-6-4 15,-1-8-37-15,9-3-42 16,-4-7 64-16</inkml:trace>
  <inkml:trace contextRef="#ctx0" brushRef="#br0" timeOffset="14185.38">2064 5205 428 0,'-60'24'179'0,"33"-3"-119"0,7 5-12 15,-3 7-33-15,-6-4 2 16,-3 12 14-16,-11 2 7 16,2-8 7-16,4 7-2 15,0-9-15-15,3 1-7 16,-5 3-15-16,0 0-5 15,-8-2-3-15,12 9-3 16,11 9-1-16,-4 5-1 16,20 11 1-16,-14-9 0 0,14-1 1 15,5-6 0-15,17 3-1 16,9-1-1-16,10-1-1 16,14 2 0-16,-1-16 1 15,5-4 2-15,2-25 5 16,0-5 0-16,6-18 5 15,7-6 2-15,7-11 6 16,-1-11 3-16,-3-6 9 16,-11-5 5-16,-4-4 5 15,-3-9 0-15,10 7-7 16,-7-5-8-16,0-11-11 16,-10 4-3-16,-16-7-2 15,4 8 1-15,-14 15 1 16,0 7 1-16,-11 8-1 0,-15-2 1 15,-11-1 0-15,-6-4 1 16,-10 7 1-16,-4 4 1 16,-13 14-1-16,-7 5-1 15,-6 15-3-15,-6 12-4 16,2 23-3-16,-12 9-3 16,0 13-6-16,-7-4-8 0,3 2-32 15,16 6-26-15,-1 4-157 16,20 8 155-16</inkml:trace>
  <inkml:trace contextRef="#ctx0" brushRef="#br0" timeOffset="17178.59">24225 6717 620 0,'0'19'229'0,"0"0"-181"15,0 2-25-15,2 8-4 16,3-1 11-16,-5-16 25 16,4 13 8-16,-4-18-5 15,0 5-10-15,0 4-25 16,0-5-10-16,0 6-18 16,-1-8-15-16,4 6-60 15,-2-3-49-15,1 10-166 0,-2 0 183 16</inkml:trace>
  <inkml:trace contextRef="#ctx0" brushRef="#br0" timeOffset="17332.54">24092 7453 162 0,'3'20'59'0,"-3"-11"-52"15,5 10-33-15,2-2 15 16</inkml:trace>
  <inkml:trace contextRef="#ctx0" brushRef="#br0" timeOffset="17536.87">24150 7757 126 0,'5'31'79'0,"-2"-5"-13"0,-3-8-24 15,4 7-34 1,-4-6-6-16,-2 9-4 0,2 4-6 16,-4-3-52-16,3 0 43 15</inkml:trace>
  <inkml:trace contextRef="#ctx0" brushRef="#br0" timeOffset="17898.86">24107 8285 425 0,'15'22'180'0,"-2"-9"-100"16,3 3-40-16,-2 0-16 16,-3-4-6-16,-1 1 0 15,-5-2-13-15,1-2-5 16,-6-3-52-16,-1-6-78 16,-9 1 85-16</inkml:trace>
</inkml:ink>
</file>

<file path=ppt/ink/ink12.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0:41:58.910"/>
    </inkml:context>
    <inkml:brush xml:id="br0">
      <inkml:brushProperty name="width" value="0.05292" units="cm"/>
      <inkml:brushProperty name="height" value="0.05292" units="cm"/>
      <inkml:brushProperty name="color" value="#FF0000"/>
    </inkml:brush>
  </inkml:definitions>
  <inkml:trace contextRef="#ctx0" brushRef="#br0">20077 2912 267 0,'87'-19'100'15,"-62"-2"-82"-15,3 13 11 16,-5-1 26-16,3-4 14 16,-7 0 28-16,-7-7 1 15,-1 10-18-15,-4 4-7 0,-1 7-24 16,-1 5-13-16,-1 0-22 16,0 5-6-16,-4 10-5 15,0 3-1-15,0 13-1 16,-6 8-1-16,-1 3 0 15,-1 9-1-15,-4 11 0 16,0 8 0-16,-2 9 1 16,1 9 1-16,1 2 3 15,-2-7 0-15,7 1 0 16,7 2 0-16,0-4-4 16,11 6-1-16,-6-13 0 15,2-12-1-15,9 0 3 16,-9-8 0-16,12 12 1 15,2-6 0-15,-2-8 4 16,3-7 1-16,3-17 4 0,-1-2 3 16,2-10 0-16,4 0 2 15,-21-8 6-15,7 6 5 16,-3 0 8-16,-14-1 3 16,9 13 0-16,-9-1-3 15,-15 9-4-15,5 7-5 16,-3 9-7-16,-6 2-4 15,4 3-5-15,0 4-1 0,-4-3 4 16,0 2 4-16,4 5 1 16,4-5-1-16,6-10-4 15,6-2 0-15,11-14-2 16,1 0 1-16,8-3 3 16,1 0 4-16,-5-5 12 15,1-1 3-15,-9 3 2 16,-7-2-3-16,-6 12-7 15,-12-4-1-15,-17 3-2 16,-6 6-4-16,-16-10-14 16,-13-3-17-16,-12-6-67 15,-3-16-51-15,-6-17-217 16,5-7 222-16</inkml:trace>
  <inkml:trace contextRef="#ctx0" brushRef="#br0" timeOffset="1638.22">16652 4542 224 0,'-40'71'120'0,"25"-75"-26"15,1 0-56-15,5 1-8 16,-6-2 13-16,2 1 17 16,-3-1 31-16,0 1 9 15,-2-1 11-15,-3-2-6 0,-4 1-20 16,-5-2-14-16,-1 0-34 16,-13 2-14-16,0-3-14 15,1 0-5-15,-11 1-3 16,9 0 0-16,-9 2 0 15,-1 4-1-15,-6 0 0 16,1 2 0-16,-14 2-2 16,-5-1-1-16,0 6 2 15,-2-1 1-15,2 0 1 16,6-1 0-16,2-2 2 16,-6-9-1-16,9 3-1 15,2-3 0-15,8 7 0 16,10-1-1-16,-2-1 1 15,2 0 0-15,11-5-1 16,2 3-2-16,2-2-3 0,26 10-1 16,-23-10-6-16,5-2-4 15,14 11-20-15,-21-16-27 16,30 12-157-16,2 0 148 16</inkml:trace>
  <inkml:trace contextRef="#ctx0" brushRef="#br0" timeOffset="2181.16">15086 4281 573 0,'-14'34'203'0,"-5"-4"-162"16,1 0-40-16,-3 1-1 16,-8-3 4-16,-1-4 2 15,0 0 3-15,-12-11 4 16,6-3 1-16,-6 0-4 0,-5-6-3 15,10-3-4-15,0 1-2 16,7-2 0-16,0 4-1 16,-2-2 0-16,7 4 0 15,6 1 1-15,4-4-1 16,11 9 9-16,-2-7 4 16,3 0 14-16,3-5 11 15,8 6 14-15,3 1 7 0,5-1 2 16,3 6-1-16,4-3 0 15,4 3 0-15,6 4-1 16,5 3-1-16,7 2-13 16,2 2-5-16,-5 6-13 15,-3-8-6-15,-3 8-9 16,-9-7-4-16,-2-8-5 16,-2 6-3-16,-11-19-12 15,2 4-18-15,-7-8-60 16,-3-1-55-16,-2-2 90 15</inkml:trace>
  <inkml:trace contextRef="#ctx0" brushRef="#br0" timeOffset="3059.35">12912 4199 614 0,'14'31'206'15,"-3"12"-202"-15,4 12-2 16,-6 1 0-16,-9-4 3 16,-7-12 7-16,0-7 1 15,3-8 0-15,-8-10-6 0,10 0-59 16,-1-7-85-16,-3-3 89 15</inkml:trace>
  <inkml:trace contextRef="#ctx0" brushRef="#br0" timeOffset="3209.83">12872 4936 484 0,'-5'45'182'0,"-5"-4"-139"15,8-2-59-15,-1-5-94 16,8-2-63-16,-3-1 108 16</inkml:trace>
  <inkml:trace contextRef="#ctx0" brushRef="#br0" timeOffset="3451.09">12876 5522 515 0,'2'12'173'16,"-1"4"-167"-16,4-1-6 0,-3 0 0 16,4-3 1-16,0-4 0 15,1-2 0-15,2-1-1 16,-8-4 0-16,-1-3-19 15,-7-5-40-15,1-3 39 16</inkml:trace>
  <inkml:trace contextRef="#ctx0" brushRef="#br0" timeOffset="4479.06">13187 7509 1037 0,'-5'28'364'15,"-4"1"-308"-15,9 6-51 16,0-1-3-16,-3 0 0 15,3 12 0-15,-7-14-2 16,-3-4-9-16,4-2-61 16,-4-19-69-16,5 0 86 15</inkml:trace>
  <inkml:trace contextRef="#ctx0" brushRef="#br0" timeOffset="4687.39">13102 8409 497 0,'-3'42'144'0,"3"0"-185"16,7-7-58-16,7 2-1 15,-1-4 23-15,-2 0 28 16,-6-2 46-16,-3-3 3 15,-1-7 0-15</inkml:trace>
  <inkml:trace contextRef="#ctx0" brushRef="#br0" timeOffset="4848.46">13140 9099 452 0,'0'40'68'16,"1"-4"-74"-16</inkml:trace>
  <inkml:trace contextRef="#ctx0" brushRef="#br0" timeOffset="5119.79">13198 9758 345 0,'-6'45'186'0,"-4"-7"-7"15,-1 0-124-15,4-3-23 16,-1-2-5-16,0-6-10 15,3-4-8-15,-1-7-14 16,3-9-7-16,3-5-12 16,-1-5-7-16,2-7-43 15,-1-2-92-15,0-3 113 16</inkml:trace>
  <inkml:trace contextRef="#ctx0" brushRef="#br0" timeOffset="6257.01">13170 10762 797 0,'-15'50'318'0,"-4"-6"-199"15,5 14-65-15,-2-18-27 16,3-1-12-16,5-6-9 16,-1-9-6-16,3-10-19 15,1-1-19-15,5-9-89 0,-2 1-93 16,3-4 137-16</inkml:trace>
  <inkml:trace contextRef="#ctx0" brushRef="#br0" timeOffset="6465.84">13086 11373 865 0,'-4'29'322'0,"5"6"-217"16,2-1-31-16,8 1-12 16,-5-3-7-16,1-7-35 15,-6-1-12-15,-1-16-17 16,-1 2-17-16,-3-7-55 15,2-4-37-15,-4-5-76 16,2-2-55-16,0-2 160 16</inkml:trace>
  <inkml:trace contextRef="#ctx0" brushRef="#br0" timeOffset="6611.36">13082 11610 509 0,'-6'106'287'0,"1"-78"-35"15,-1-5-93-15,4-1-80 0,-5-9-27 16,4-3-50-16,2-3-33 16,4-4-94-16,-3-7-75 15,0-3 119-15</inkml:trace>
  <inkml:trace contextRef="#ctx0" brushRef="#br0" timeOffset="8366.54">11522 5996 291 0,'-42'71'149'0,"15"-62"-23"16,14 0-11-16,-16 2 4 15,-7-6 1-15,5-1-6 16,0 3-1-16,-3-5-9 15,1 3-11-15,-3-1-20 16,-2 1-10-16,-1 3-21 16,-4 1-10-16,-3 3-17 15,-10-4-8-15,-3 8-7 16,-2-1-2-16,-3-1-2 16,9 5 0-16,-10 2-2 15,0-2-2-15,-11 11-8 16,-8-4-5-16,-3 9-2 15,-1 6 1-15,-4-3 10 16,3 7 6-16,-6-9 6 16,0-1 3-16,12-2 1 15,6-6 3-15,6-1 0 0,0-7 0 16,16-6-2-16,2 5-4 16,13-9-2-16,6 0-3 15,5 0-9-15,4-3-11 16,4-4-24-16,7 1-10 15,1-2-9-15,4-2 0 16,4 3-4-16,5 3-13 0,1-1-37 16,4 4-16-16,6-4-66 15,-1-4 124-15</inkml:trace>
  <inkml:trace contextRef="#ctx0" brushRef="#br0" timeOffset="9366.56">9521 6370 378 0,'-21'7'145'16,"7"4"-87"-16,-1-3-58 15,3 7 0-15,-3-6 0 16,-5-2 1-16,1 1 2 16,-2-1 0-16,0 3-1 15,2 7-1-15,-3-4-1 16,1 4-3-16,-6 6-8 16,-1 2-6-16,-4 5-18 15,4 0-2-15,2 5 7 16,0 0 8-16,7 4 25 15,0 0 13-15,5 4 24 16,-4-5 10-16,2-2 21 0,5 0 8 16,-1-12 7-16,8 2 4 15,9-4-1-15,2 1-4 16,9 1-10-16,1-2-6 16,12-3-12-16,-3-4-6 15,16-4-16-15,6-1-9 16,-2-5-13-16,3-6-5 15,-1-6-6-15,-4-6-1 0,11-2-9 16,3-7-21-16,3-3-106 16,8 5-122-16,-4 0 159 15</inkml:trace>
  <inkml:trace contextRef="#ctx0" brushRef="#br0" timeOffset="12117.12">10174 7378 414 0,'53'-29'182'16,"-3"-1"-70"-16,4-4-57 16,17-14 12-16,11 2 7 15,6-6 13-15,1-3-10 0,-8-2-15 16,2-3-5-16,3-5-17 16,-4-4-12-16,3 9-17 15,-9 1-5-15,-14 10-5 16,-1 9-2-16,-15 8-10 15,-1 8-9-15,-8 11-30 16,-8 2-16-16,-14 5-39 16,-4 3-12-16,-16 3-38 15,-8 2-70-15,-1 6 154 16</inkml:trace>
  <inkml:trace contextRef="#ctx0" brushRef="#br0" timeOffset="12455.34">11152 6662 342 0,'0'-3'145'15,"-2"-10"-73"-15,17 2-30 16,8-3-15-16,-1-6 2 16,20 1-1-16,-14-6-4 15,8-4-7-15,5-5-3 16,15 2-4-16,2-2-1 15,0-12 0-15,1 9 0 16,-15-5 0-16,-2 7-1 0,-6 19-5 16,-4 0-1-16,-4 18-1 15,-10 3 2-15,-7 14 10 16,-7 8 6-16,-5 12 11 16,-5 6 0-16,-11 9-6 15,-2 2-5-15,-9 5-11 16,1 9-5-16,-5 12-14 15,-5 4-25-15,-2 1-123 16,-2 1 108-16</inkml:trace>
  <inkml:trace contextRef="#ctx0" brushRef="#br0" timeOffset="12952.66">10286 8131 806 0,'10'17'294'16,"3"-3"-215"-16,18 7-79 15,6 1 1-15,13-4 10 16,7 6 7-16,-3-6 8 16,8 6 0-16,-3 7-6 15,2-1-7-15,2 7-9 16,-8-3-3-16,2 1-2 0,-1-3-7 16,-7-2-23-16,4-2-12 15,-8-10-18-15,-6-4-7 16,-5-8-16-16,-11-6-11 15,-11-7-42-15,-2-2-46 16,-9-6 120-16</inkml:trace>
  <inkml:trace contextRef="#ctx0" brushRef="#br0" timeOffset="13296.53">11136 8192 274 0,'0'-8'186'15,"0"6"3"-15,2 3-62 16,-2 4-14-16,0-5-18 16,0 0-9-16,5 15-30 15,17 34-11-15,-10-30-13 16,6 2-4-16,-1 3-5 16,9 5-2-16,-6-2-7 15,-1 0-3-15,-1 1-3 16,-8-9-1-16,1 4 11 15,-2 0 7-15,-7-6 13 16,-4 0 3-16,-3-1-4 16,-2 0-8-16,-3 0-12 0,-2-1-5 15,-8 3-4-15,-3-4-3 16,-9 4-1-16,-8-3-1 16,-11 0-5-16,-6 7-14 15,-14-3-105-15,-1 14-117 16,-1 17 148-16</inkml:trace>
</inkml:ink>
</file>

<file path=ppt/ink/ink13.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0:47:24.875"/>
    </inkml:context>
    <inkml:brush xml:id="br0">
      <inkml:brushProperty name="width" value="0.05292" units="cm"/>
      <inkml:brushProperty name="height" value="0.05292" units="cm"/>
      <inkml:brushProperty name="color" value="#FF0000"/>
    </inkml:brush>
  </inkml:definitions>
  <inkml:trace contextRef="#ctx0" brushRef="#br0">3391 13728 799 0,'-1'2'349'16,"-1"2"-196"-16,0 4-79 15,0-4-18-15,-2 1-42 16,0 2-6-16,-7 25-5 15,18-26-2-15,1 3-1 16,1 4 0-16,8 10-2 16,1 2-1-16,12 6-1 15,1 3 1-15,7 1 0 16,8 5 1-16,0-3 0 16,2-3 0-16,11-6 1 0,2-1 1 15,13-5 2-15,0-6 1 16,1-2 8-16,-1-5 6 15,11-3 11-15,6 3 3 16,11 5-4-16,-2 1-4 16,-2 3-11-16,0 1-3 0,4 1-6 15,-1-4 1-15,-3 0 2 16,4 1 1-16,-1-10 0 16,3-2-2-16,7-6-1 15,-1-2-1-15,2 1-1 16,2 0 1-16,0 5-2 15,1-2 0-15,-2 5 0 16,-3 0 1-16,-3-3-1 16,-2 0 1-16,-12-3 0 15,-2 1-1-15,-2-1 0 16,-1 0 0-16,-7 0-1 16,-10-6-1-16,-3 7-13 15,-2 3-30-15,3 5-130 16,7 4 117-16</inkml:trace>
  <inkml:trace contextRef="#ctx0" brushRef="#br0" timeOffset="1041.59">12695 13949 773 0,'-35'9'299'0,"57"-9"-197"0,5 1-14 16,9-1-21-16,11 0 4 16,11-1-15-16,-3-6-10 15,6 2-10-15,-1-6-9 16,8 5-12-16,10 4-2 15,17 3-5-15,-11 3 0 16,12-4 0-16,1 0-1 0,-4-6 3 16,22-1 3-16,-6-4 11 15,2-1 4-15,2-1 8 16,-3 0 1 0,6 9-2-16,-2-1-2 0,-11 2-7 15,0 3-4-15,-15 2-7 16,-10 3-5-16,3 4-4 15,-10 1-2-15,-12 2-4 16,1 0-2-16,-19-2-45 16,-7-1-44-16,-10 0 57 15</inkml:trace>
</inkml:ink>
</file>

<file path=ppt/ink/ink14.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0:54:50.531"/>
    </inkml:context>
    <inkml:brush xml:id="br0">
      <inkml:brushProperty name="width" value="0.05292" units="cm"/>
      <inkml:brushProperty name="height" value="0.05292" units="cm"/>
      <inkml:brushProperty name="color" value="#FF0000"/>
    </inkml:brush>
  </inkml:definitions>
  <inkml:trace contextRef="#ctx0" brushRef="#br0">11261 11771 356 0,'8'13'198'0,"0"2"-26"15,9-2-61-15,2 0-11 16,4 4-9-1,3 0-13-15,8-4-18 16,-1-3-6-16,11-1-14 0,6-4-7 0,9-1-14 16,7 3-10-16,7 0-16 15,8 1-15 1,4 2-49 0,4 3-40-16,5 0-132 0,-13 1 151 0</inkml:trace>
  <inkml:trace contextRef="#ctx0" brushRef="#br0" timeOffset="1080.71">12841 11901 167 0,'20'0'120'0,"3"2"28"16,0-2-13-16,7 0-17 15,-6 0-6-15,3-2-19 16,-1 1-11-16,-3-1-18 15,3 1-12-15,-1 1-26 0,1-1-10 16,0 1-11 0,4-1-3-16,5 1-1 15,3 3 0-15,7 3 0 16,4-3 0-16,7 4 8 16,3-3 8-16,3 1 18 0,2 1 7 15,3-6 7-15,3-2-2 16,16-1-3-16,-1-2-1 15,9 2-3-15,-3-1-3 0,2 0-6 16,0 2-1-16,7-1-3 16,6-4 0-16,-3-4-6 15,5-1-6-15,2 2-7 16,4 1-4 0,-2 5-3-16,5 1 1 15,-1-8 0-15,4-2 0 0,9-7 2 16,4-7 1-16,13 9 1 15,-3-6-1-15,7-3-1 16,3 7-1-16,-16-10-1 16,7 13 1-16,-6 10-3 15,-7 6 1-15,-9 3-1 16,-10 2 0 15,-9 2 0-31,-15-6 0 0,5 3-9 16,-7-1-8-16,-10 0-35 15,0 3-30-15,-16 4-155 0,0 8 155 0</inkml:trace>
  <inkml:trace contextRef="#ctx0" brushRef="#br0" timeOffset="17206.27">9038 2189 143 0,'65'-52'98'0,"-68"47"12"0,1 0-17 0,-6 2-9 15,3-1 1 1,-5 2-1-16,-9-1-3 15,3 3-18-15,-3 0-12 0,-2 4-26 16,1-2-8-16,-3 4-13 16,0 3-3-16,-2 0-1 15,0 1-1-15,-1 2-1 16,-2 0 0-16,-7 0 0 16,4 3 1-1,-1-1 1-15,-19-2 0 16,14 9 0-16,-8-3 1 0,-1 3 0 15,18 6 0-15,-12-7 0 16,5 6 0-16,-2-1-1 16,-1 0 0-16,0 1 0 15,-4-1 1-15,7-1-1 16,-4-1 0-16,0 2 0 16,2-3 0-16,-10-1-1 0,7 3 0 15,-2-2 0 1,3 0 0-16,4 2 1 0,-1-1 0 15,2 2 0-15,-4-2 0 16,8 5 0-16,-3-1-1 16,6 4 0-16,5 0 0 15,0-3 0-15,3 6 0 16,-6-6-1-16,2 3 0 16,-3 0 1-16,4-1-1 0,4-3 1 15,1 5 0-15,-1-3 0 16,0 2 0-16,2 3 1 15,-1 0 0-15,4 1-1 16,-3-1 1-16,3 8-1 16,1-5 0-16,1 5 0 15,3 2 0-15,2-9-1 16,0-1 0-16,4-4-1 16,2-3 0-16,2 1 0 15,4 3 1-15,-1 1 0 16,3 3 0-16,2 1 0 15,-2 3 1-15,3-1 0 16,-1 3-1-16,5-2 1 16,-1-3-1-16,1 4 2 0,1-9 0 15,0 4 0-15,-3-3 0 16,1-3-1-16,2 2 0 16,-1-1 1-16,1 2-1 15,2 0 0 1,-2 0 1-16,10 3-2 0,-3-4 1 15,8 0 0-15,1 0-1 16,-3-8 2-16,3 6 0 16,0-3 0-1,3 3 0-15,0 0-1 0,1-5 1 0,4-1 0 16,0-7 0-16,15 0 3 16,4 0-1-16,2-1 2 15,1 0 0 1,-3-1-2-16,-1-2 0 0,11 0 3 15,3 1 4-15,8 2 8 16,4 3 0-16,-5 1-4 16,1-4-3-16,8 6-7 15,-6-8 0-15,9 8 0 16,-1-4 0-16,-8-4-1 16,4 0 1-16,5-7-1 15,7 0 0-15,3-9 1 16,0 8 0-16,-9-14 0 15,-8 2 0-15,4-4 2 0,-4-15 8 16,-4 4 6 0,0-7 1-16,-8-4 0 15,0 0-7-15,7-2-5 0,0-5 0 16,-2-1 2-16,-3-2 4 16,-16-9 6-16,0-2 3 15,-9-7 0-15,1-1-2 0,-6 0-7 16,-3-2-1-1,-8 0-2-15,-10-5 0 16,-5-3 2-16,-4-2 0 16,-5 0-3-16,2 1-3 0,-22-1-3 15,17 7-2-15,-5-9-2 16,1-10-1-16,10-4 0 16,-21 0 1-1,6 0 0-15,-18 2 1 0,9 4 0 16,0-3 0-16,-12 5-1 15,15 7 0-15,-14 10 0 16,-6 4-5-16,-5 6-2 16,-7 6 0-16,-1-7-6 15,-1-9 0-15,-3 6-5 0,-3-4-5 16,-3 8-4-16,-5 11-2 16,-9 0-14-1,0 7 0-15,1 2 10 16,-3 2 6-16,6 8 20 0,1 3 5 15,-6 0 0-15,-5 3 0 16,-5-3 2-16,-3 2 2 16,2 4 0-16,0-2 1 15,-2 13-1-15,1-2-1 16,-7 10-1-16,2 13 0 0,-4 0-2 16,-2 8-2-16,-6 5-3 15,-6 3-4-15,4 7-13 16,-7 2-18-16,-1 9-48 15,-3-2-34-15,-2 16 75 16</inkml:trace>
  <inkml:trace contextRef="#ctx0" brushRef="#br0" timeOffset="20127.18">10774 3028 110 0,'-10'6'76'16,"5"-2"6"-16,2-1 0 0,3 3 5 15,0-3 5-15,0-3 6 16,0 0-2 0,0 0-23-1,0 0-14 1,17-1-29-16,34-1-10 0,-20-1-12 0,7-2-3 0,17 5-3 16,0-4 1-16,10-1 0 15,1-4 0-15,-4-1 1 16,10 2 0-16,6-2 3 15,5 1 2-15,11-7-1 16,4 4 0-16,-4-2-2 16,10 1 0-16,5 0 6 15,1 1 6-15,0 8 12 16,1 0 6-16,-6 11-2 16,1-5-6-16,-7 7-12 0,-5 0-8 15,-10 0-5-15,-1 11 0 16,-3-7 0-16,-3 6-1 15,-8-7 0-15,-10-1-1 16,-8-2-2-16,-7 1-7 16,-9-5-40-16,-3-5-34 0,-7-1-187 15,-3-4 175-15</inkml:trace>
  <inkml:trace contextRef="#ctx0" brushRef="#br0" timeOffset="21079.68">11002 4246 234 0,'-41'77'81'0,"41"-76"-68"15,-2-1 3-15,1 3 19 16,1-3 11-16,0 0 22 16,0 0-1-16,0 0-7 31,16 8-3-31,37 28-7 0,-19-21-3 0,4-1-9 16,4 3-7-16,7 4-19 15,7-5-5-15,12 11-6 16,9 0-1-16,8 0 0 15,2 5 0-15,-4 6 0 16,-3 5 0-16,-1 14 0 16,4 8 0-16,4 11 0 15,-1 2 0-15,0-8 0 16,-9-7 0-16,4-11-2 16,-2-5 1-16,2-4 0 0,3 0 1 15,-13 2 3-15,0 6 0 16,-11-7 2-16,-6-5-1 15,-4-5 1-15,-9-9-2 16,-7 1-2-16,3-1-1 16,-7-2-43-16,2 0-77 15,-3-1 80-15</inkml:trace>
  <inkml:trace contextRef="#ctx0" brushRef="#br0" timeOffset="22213.66">10751 6083 134 0,'2'-3'51'0,"4"0"-8"16,-2 0 12-16,-4 2 31 15,0 0 7-15,0 0-20 16,0 0-11-16,0 0-20 16,0 1-6-16,0 0-9 15,19 1-4-15,41 65-12 16,-29-29-5-16,10 12-6 16,5 14 1-16,5 3-1 15,6 12-2-15,9 9-5 16,2 8-5-16,-9-2-5 0,3 13-8 15,2 4-6-15,2-6-2 16,2 22-5-16,-1-4 8 16,-3 6 12-16,-10 0 6 15,4-4 16-15,-3 0 7 0,8-5 22 16,-4-6 15-16,6-2 18 16,-3-11 4-16,-5 2 2 15,2-1 0-15,-9-17-2 16,3 6-3-16,2 0-16 15,-4-4-12-15,-2 5-19 16,-3-9-7-16,-6-15-9 16,1-2-2-16,-1-10-2 15,-2-6 0-15,-5-3-5 16,0-9-3-16,-2-13-35 16,-3-2-50-16,-1-12 60 15</inkml:trace>
  <inkml:trace contextRef="#ctx0" brushRef="#br0" timeOffset="27597.64">14397 5592 119 0,'-15'-7'63'0,"-10"0"-23"16,9 2-12-16,-9 0-18 16,2 0-5-16,6 0 12 15,-6 4 5-15,5-3 13 16,-5 0 7-16,2 3 9 15,0-4 5-15,-4 8 8 16,1 0-2-16,-3 0-15 16,0 2-9-16,-7-3-21 15,-4-1-7-15,0 1-7 16,-1 0-2-16,-3-1 1 16,1 2 0-16,-5 1 1 0,-4 0 1 15,3 5-1 1,-2 1 0-16,-3 0-2 0,-3-1 0 15,-1 0-1-15,-2 1 0 16,1 6 0-16,5 0 0 16,4 4 0-16,3-1-1 15,1 3 1-15,6 1 0 16,-1-3 0-16,0 1 1 0,1-5 2 31,3 4 2-15,2 1 5-16,3-2 3 0,1-2 8 0,-2-3 2 0,6 0 5 15,7 1 1-15,4-5-3 16,4-1-3-16,1-1-7 16,-1-6-3-16,3 5-5 15,6 0-1-15,1-3-2 16,0 1 0-16,5-1 1 16,-2-2 0-16,7 6-2 15,1-1-1-15,-7-7-1 16,11 5-1-16,1 1 0 15,-2-3 0-15,12 8 1 16,-4-5 3-16,-4-2 5 16,4-1 3-16,3 1 4 15,-2-2 0-15,9-2-1 0,-1 1 0 16,-2-1 0-16,-2 0 0 16,4 0-4-16,-1 0-2 15,3 0-5-15,3 2-1 16,-2 2-3-16,6 4 0 15,0-2-1-15,3-2 1 16,5 1-1-16,-6-1 1 0,7 0-1 16,-3-4 0-1,0 1 0-15,4-1 0 16,5 1 0-16,3 2 0 0,-2-1 1 16,4-2-1-1,-5 0 0-15,-1-5 1 0,0 4 0 16,-3 1 0-16,1 0 0 15,2 1-1-15,4 2 0 16,3 1 0-16,-1 2 0 16,-3-1 0-16,-7-1 0 15,-3-1 0-15,-3-3-1 16,-3-2-1-16,8 2-5 16,-1 2-4-16,7 2-3 15,5 3 0-15,-7-1 5 16,3-1 3-16,-9 1 5 15,-2 0 0-15,-1-1 1 16,0 2 0-16,-2 0 0 0,9 0 0 16,-5-1 0-16,6 1 1 15,-1-1-1-15,-3 2 0 16,2-2 0-16,-8 2 0 16,7-2 0-16,-3-4 1 15,3 1-1-15,6-4 0 0,0 1 1 16,1-2-1-1,2-1 1-15,-1 1-1 0,-4-1 0 16,3 2 0-16,1-4 0 16,2-2 0-16,21 8 0 15,-13-4 0 1,-2 0 0 0,0 1 0-16,-22-7 0 0,14 7 0 0,-6 0 0 15,5 2 0-15,6 0 0 16,-8 1 0-16,8 4 0 15,-3-4-1-15,-10 1 1 16,10 0 0-16,-9-1 0 16,4 2 1-16,-4 2-1 15,6 3 1-15,-9 0-1 16,1 1 1-16,-1 1-1 16,-8-3 0-16,7 1 0 15,0 0 0-15,2-3 1 16,-5 0 0-16,3-3 2 15,-1 4 0-15,-4-5 2 0,8 0-2 16,0 1 0-16,1-2-2 16,-2 0 0-16,-1-1-1 15,-1 1 1-15,-4-3 1 16,11 5 1-16,0-2 0 16,6 1 2-16,0-2 0 0,-2-4-1 15,-4 5-1-15,0-1-3 16,3 1 1-16,-1 5-1 15,24 10 1-15,-20-15 0 16,0 3 0 0,1-3 1-16,-21-15-1 0,19 14 0 15,-3-2-1-15,2-3 0 16,3 4 0-16,2 0-1 16,3 2 1-16,-2-1 0 15,-3-5-1-15,-1 2 1 16,-5-3 0-16,5 1 0 15,5 2 0-15,2 0 1 16,0 4 0-16,-6 0 0 16,-2-4-1-16,-9 0 0 0,3 2 0 15,7 0 0 1,-1 2 0-16,8 1 0 0,-4 0 0 16,0 0 0-16,-1 0 1 15,-4-1 1-15,3 4 2 16,-2-4 2-16,0 0 0 15,8-2 0-15,-5-5-1 0,1 1 0 16,-3-2 2-16,-7 0 5 16,5 1 2-1,0-3 0-15,2 3-1 16,1-2-6-16,1-1-4 0,4 3-1 16,-3-4-2-16,-2 0 0 15,-1 4-1 1,-4 0-2-1,-3 2 0-15,2 0 0 0,3-1 0 16,1-1 1-16,3 3 1 0,-3 2-1 16,-4 1 0-16,-8 1-2 15,-2 1 0-15,0 3 0 16,-15-5 2-16,17 2 2 16,4 4 0-16,-1-3 2 15,13 4 1-15,-17-2-1 16,-5-3 1-16,-1 3 1 0,-4-1 0 15,5 2-1-15,-5 0 0 16,-3-1-3 0,6-2 0-16,-1-5-1 0,-2-2 0 15,5 0-3-15,-4 1-1 16,-6-2-11-16,6 0-8 16,-4-1-18-16,-2-3-13 15,2 4-29-15,-1 0-2 0,2-1 11 31,5 1 9-31,-2 0 22 0,-4 0-4 0,-2 0-2 16,-1-2 4 0,4 2 23-16,2-2 17 0,-1 1 17 15,-8 0 3-15,-4-2-3 16,-1-1-5-16,-3-3-6 16,1 0 2-16,0-3 20 15,-5-1 8-15,7 3 12 16,-2 1 0-16,0 4-16 15,2 1-8 1,-9-2-12 0,-3-4-2-16,-2 2-1 0,-2 0 0 15,-4 0 1-15,-1 3 2 0,-9-7 10 16,-6-1 8-16,-3 1 11 0,-2-3 3 16,-4 5-8-16,-4 0-8 15,-8-2-12 1,-3 1-5-16,-13 0-2 0,3 0 5 15,-4 3 10-15,-11-1 2 16,1 3-2-16,-8 3-5 16,-8 2-14-16,0 4-5 15,-5 0-6-15,-5 1-1 16,6 3 3-16,-4-2 4 0,5 6 7 16,-4-4 5-16,-8-2 7 15,2 2 5-15,-6-3 8 16,5 1 3-16,0-1 2 15,2 1 0-15,-6-1-2 16,-1-1-2-16,-2-1-9 16,-2 2-6-16,-2-4-7 15,-1-1-3-15,0 4-2 16,-6-4-1 0,1 3-3-1,-1-2-1-15,0 0-2 0,-1 4 1 0,6 0 3 16,-1 3 2-16,1 2 2 15,2-1 1-15,-9 3-1 16,9-1-1-16,-2 1 0 16,4-2 0-16,2 2 0 15,-9-5 0-15,2 1 0 0,-1-3 1 32,-1-1-1-17,9 1 0 1,-12-2 1-16,-4 1 0 0,-1 0 1 0,-1 1 0 15,0 0-1 1,2 2 1-16,-3 1-2 0,-4-2 0 16,-5-1 0-16,-2 0 0 0,0-1-1 0,4 1 1 15,1 5 0-15,3 4-1 0,-1 6 1 16,-2 0-1-16,2 11 0 16,-3 2 1-16,0-2 0 15,-6 5 3-15,6-6 6 16,2 9 2-16,-2-7 4 15,2-4 1-15,-9-10 0 16,4-3 2-16,-4-2 9 16,0-2 6-1,4 5 7-15,-6-8-1 0,12 2-9 16,0-5-9-16,4 3-12 16,8-1-3-16,7 9-4 15,3 6 0-15,3-7-2 16,1 2 1-1,1 0-1-15,12 0-1 0,4 2-7 16,4 0-9-16,12-1-20 0,0-1-10 16,12 4-16-16,3-2-8 15,8-2-19-15,6 0-30 16,3-3-78-16,-2 0 122 16</inkml:trace>
  <inkml:trace contextRef="#ctx0" brushRef="#br0" timeOffset="28784.17">17078 5771 598 0,'7'14'220'16,"4"1"-168"-16,7 7-29 16,3-3 11-1,3-5 19 1,-11-6 8-1,32 15 8-15,-1-3-7 0,5 2-16 0,13 6-10 16,-15-11-20-16,4 5-6 0,1 5-8 16,3 1-3-16,-8-2-29 15,7-1-35 1,-14 0-97-16,-5-2-85 0,-2 0 151 16</inkml:trace>
  <inkml:trace contextRef="#ctx0" brushRef="#br0" timeOffset="29150.84">17050 6188 681 0,'0'-4'232'0,"15"-3"-214"16,9-1-12-16,5-3 35 0,6 0 24 0,-1-4 40 16,-1-1 9-16,11-5-24 15,1-4-23-15,5-6-40 16,5 5-24-16,-2-6-97 16,0-4-110-16,5-5 128 15</inkml:trace>
  <inkml:trace contextRef="#ctx0" brushRef="#br0" timeOffset="35421.97">9401 3149 173 0,'-42'-31'113'0,"37"26"-11"16,1 3-25-16,-1-2-10 15,1 0-13-15,0 2-5 16,-1 1-17-16,-1-4-8 0,-3 4-14 16,-2-1-4-16,-3-4-4 15,-4 4 0-15,1-2-1 16,0 0 0-16,-1-3 0 15,0 0 0-15,-4 1 0 16,-1-1 0-16,0 3-1 16,-2-2 0-16,-1-1-1 15,1 2 0-15,-6-4-3 16,4 2 0-16,3 3-3 16,-4-4-1-16,3 2-3 15,0-2 2-15,-2 0 4 16,2 1 2-16,0-1 3 0,-3 0 0 15,-5 3 0 1,4 1 1-16,-5 1 3 0,4 0 1 16,2 0 2-16,-10 2 1 15,6 4 0-15,-4 2 0 16,1 1 0-16,3 0-1 16,3 9-2-16,0 3 0 15,2-6-3-15,1 4-2 16,-2-8 0-16,-2 1 0 0,0 3 0 15,-2-3 0 1,3-1 0-16,-2 7 0 16,-3-3 0-16,7 1 0 0,-6 1 0 15,8-5-1-15,2 3 0 16,-2 3 0-16,2-4-1 16,-1 0 2-16,2 1-1 15,2-2 0-15,0 3 1 16,-1 1-1-16,3 2 1 15,1 0-1-15,1-1 1 16,-5 0 0-16,1-2 0 16,4 1 0-16,2-6 0 15,13 5 0-15,-7-7 0 16,4-2 0-16,4 6-1 0,-6-4 1 16,11 3 0-16,-4 5 0 15,4-7 0-15,3 4 1 16,3-2 1-16,1-4 2 15,2 3 5-15,4-6 3 16,-2-8 5-16,3 4 0 16,0 1 0-16,2 1-1 15,2 4 2-15,1 2 1 16,-2-4-3-16,2-1-2 0,4 2-5 16,1 3-3-16,8-3-2 15,-1-1 1-15,5-2 0 16,-9-3 1-16,5 3 0 15,2 0 1-15,0 1-2 16,0-4-1 0,-6-14-2-16,2 16-1 0,5 2 1 15,8 7-1 1,8 13 0-16,-4-19-1 0,3 0 0 16,-8-2-1-16,1 5 1 15,-1 3 0-15,-11 1 0 16,5-2 0-16,1-4 0 15,-2 3 0-15,10-2 0 16,-2 1 0-16,-5-1-2 16,7 0 1-16,-5-4-1 0,-4 1-1 15,3-1-1-15,-10-3-2 16,-4 0-6-16,3-2-3 16,1 4-7-16,0-3-2 15,1 0 5-15,-4-1 4 16,-4-8 11-16,3 0 4 15,-3-5 2-15,-7-2 2 16,3-1 1-16,1 5-1 16,-7-6 3-16,7 4 1 0,-11 2 6 15,-5-7 2 1,-2 7 4-16,-1 0-1 0,1 1-6 16,0 1-1-16,-3 1-7 15,0 0-2-15,-3 0 2 16,-8-5 2-16,5 7 9 31,-1 0 3-31,-4 0 1 0,7 7-3 0,-8-4-10 16,-5 2-2-16,-3 0-2 15,5-1 1-15,-9-2 4 16,-3 3 2-16,-4 0 3 16,-11 0 0-16,-2-3-3 15,2 4-3-15,-4 4-3 16,-3 0-1-16,-4 6-3 0,-5-1-2 15,-6 0-1-15,-3 1-1 16,-3 1-7-16,1 4-11 16,-1 2-40-1,2 5-26 1,-5 4-108-16,-10-1 122 0</inkml:trace>
  <inkml:trace contextRef="#ctx0" brushRef="#br0" timeOffset="38679.57">14218 5011 107 0,'-11'-1'41'0,"-3"2"-24"16,3 5-7-16,-4 1 7 16,-1 2 19-16,0 0 27 15,-3-2 6-15,-4-3 19 16,-9-8-5 0,7 1-8-16,-1 3-2 15,-2 1-15-15,10 6-8 0,-16-7-17 16,-6 0-10-16,-2-1-12 15,-3 2-6-15,4-2-4 0,3-2-1 16,-3 2 1 0,1-4-1-16,-3 5 1 0,-2 3-1 15,-7 0 0-15,4 1 0 16,-6-4-4-16,0 1-2 16,7-1-3-16,-2 1 0 15,1 5 3-15,2 0 2 16,0 3 3-16,-9 0 1 15,12 3 0-15,2 1 0 16,-12 4 0-16,10 0 0 0,-8 3 0 16,2-1-1-16,22 3 0 15,3 4-1 1,9 0 0-16,5 0 1 0,4 8 6 16,6-6 10-1,7 2 17-15,2-1 9 0,11-10 6 16,5 3-3-16,8-7-3 15,9-2 3-15,11-6 10 16,1-3 3-16,8-4-6 31,3 0-9-31,-3-3-20 16,7 2-2-16,10-1-2 0,2-3-1 0,9-1-4 0,3-5-4 16,-1-3-5-1,2-3 0 1,6-2 3-16,2 2 1 0,-3-5 6 0,-2 3 1 15,-8 0 1-15,-3-6-1 16,-4 5-1-16,-7-2 2 16,-11 1 3-16,-8 2 3 15,-12-2 6-15,-5 1 1 16,-6 4-1-16,-5-1-5 16,-6 2-8-16,-9 0-3 0,-12 1-4 15,-4 4-2 1,-19-4-4-16,2 1-2 0,-9 4-14 15,-4 5 0-15,-15 1-2 16,-6 4-5-16,-17 0-17 16,-13-1-19-16,2 3-48 15,-6 6-22-15,-4 10-38 16,-3 1-37-16,-10 9 133 16</inkml:trace>
  <inkml:trace contextRef="#ctx0" brushRef="#br0" timeOffset="49836.12">12582 3220 85 0,'23'-11'58'0,"-36"16"7"16,3-2-1-16,-4-1-3 15,2-2-4-15,1 2-12 16,-2 3-8-16,1-3-18 16,1 5-6-16,5 0-7 15,-7 0-2-15,-1 2-2 16,-11-3 0-16,2 7-1 16,5 1 1-16,3 6 11 15,6 6 7-15,-13-2 13 16,0 1 3-16,4 6-1 15,-1 1-1 1,1 0-5-16,3 3 1 0,2-2 2 16,-1 0 3-16,5 5 5 0,-2 2 1 15,1 5-3-15,0 1-4 16,4 6-9-16,2-2-7 16,6-1-7-16,2 0-5 15,4-4-4-15,1-3-1 16,7-7-1-1,3 0 0-15,4-7 0 0,6 2 0 16,7 1 0-16,5-3 0 0,1 3 0 16,-2-2 1-16,1 6 0 15,0-1 1-15,-3 3-1 16,0 0-1 0,-11-3 0-16,-2 0 0 0,-6-2-3 15,-3 0 1-15,-6 2 0 16,-1-2 1-16,-4-1 1 15,-2-2 1-15,-2 0-1 16,-3 0 0-16,0 4-1 16,-2 0 0-16,-2-4 1 15,0 6 0-15,-4 0 1 16,0 3 0 0,-3 1 0-16,3-3 0 0,-8-5 0 0,4 0 0 15,0-2-1-15,-1-3 0 16,7 3 0-1,-3-4-1-15,11 8 0 16,-7-7 1-16,4 10-1 0,2 7 1 16,-9-1 0-16,9 12 0 15,-8-3 1-15,3-3 1 16,4-3 1-16,-13-8-1 16,13-2 0-16,2-8-1 0,2-5-1 15,18 0 2-15,0-4 1 31,-3-1 1-31,3 2 1 16,3 14 0-16,-6-7-2 0,0 0 0 0,-3 7 0 16,-5-4 0-16,-4 7 0 15,2 6 0-15,-7-1 0 16,0-5 0-16,-2 6 0 16,-2-3 0-16,2 3-1 15,-1-1 0-15,-6 0 2 16,4 6 2-16,-2 4 6 15,-2 1 4-15,2-5 1 16,-3-3-1-16,-3-4-5 16,1 2-2-16,1 8 12 0,-1 4 5 15,0 3 9-15,1 1 2 16,0 1-10-16,3-7-7 16,2-4-10-16,-3-5-4 15,8-4-4-15,-1-2-1 16,2 3 1-16,0 1-1 15,2 3 0-15,1 6-1 16,4 0-1-16,0 1 0 16,-6-4-1-16,0-11 0 0,4-5-4 15,-1-9-2-15,2-13-8 16,0 0-3-16,-1-8 2 16,3 1 3-16,4 3 10 15,3 0 3-15,0 5 1 16,-3 0 0-16,0-1-1 15,1 5-1-15,-6-4-1 16,6 3-1-16,-4 5 1 16,-3-1-2-16,1 10-30 15,-2-5-30-15,-6 1-105 16,-1 1-103-16,-8 18 171 16</inkml:trace>
  <inkml:trace contextRef="#ctx0" brushRef="#br0" timeOffset="50122.38">12564 8352 207 0,'-5'72'139'0,"7"-20"-14"0,6-14-55 16,9-16-61-16</inkml:trace>
  <inkml:trace contextRef="#ctx0" brushRef="#br0" timeOffset="64884.41">12874 4622 140 0,'66'4'103'16,"-59"-14"-3"-16,-18-5-28 15,23 7-13-15,-2 3-26 0,6-1-10 16,16 4-14-1,-16-4-4-15,-5 1-3 0,-2 0-1 16,1 2 0-16,-7 0 2 16,2 1 16-16,-5 2 6 15,-1 0-1 1,0 0 0-16,0 0-18 0,0 0-6 16,-15 5 0-1,-29 18 0-15,26-15 0 0,-9 4 0 16,-3-1 0-16,-3 3-1 15,-2 3 1-15,4-2 0 0,5 4-1 16,2-2 1-16,4 0 0 16,9-3-1-16,3-7 0 15,6 0-2-15,1-2-1 16,2-5 2-16,5 0 2 16,-5-1 1-16,0 0 6 15,21-8 7-15,34-15 9 16,-27 12 3-16,-1-2 2 15,3 3-1-15,-7 4-5 16,-6 2 0-16,-1 5-3 16,-10 0-3-16,-6 0-2 15,-16-2-2-15,1 5-5 16,3 5-1-16,-7 4-4 16,6 9-1-16,-13 0-1 0,-3-1 0 15,1 1 0-15,6 4 1 16,4-7-1-16,2 0 1 15,7-3-1-15,2-7-3 16,7-2-4-16,3-5-1 16,9-5-16-1,1-4-44-15,12 0 47 0</inkml:trace>
  <inkml:trace contextRef="#ctx0" brushRef="#br0" timeOffset="69227.86">13856 5149 71 0,'-20'-10'59'0,"0"3"16"15,-11-2-14-15,8 2-25 16,-5 4-8-16,3-1-16 16,1-1-3-16,-5 4-1 15,6-1 4-15,-3 1 4 16,1 1 2-16,-6 0 3 15,-5-1 0 1,4 4-1 0,-12-1-3-16,2 6-8 15,3 0-2-15,-7-3-5 0,8 3-1 0,2 2 1 16,-1-2 0-16,0 8 0 16,7-4 0-1,17-7 7-15,-2 2 4 0,-38 22 5 16,-3 3 0-16,6 4-5 15,27-6-4-15,1 1-4 0,9 0-1 16,9 1 0-16,-2-7 1 16,17 2 11-16,5-3 2 0,13-5 2 15,10 3-1-15,5-9-5 16,7-4-2-16,2-9 3 16,9-3 3-16,15-6 13 15,2-2 6-15,6-4 13 16,-4-5 2-16,-15-8-1 15,-2 2 1-15,-12-5-1 16,3 3-3-16,-8 3-8 16,-9-3-8-1,-17 5-12-15,-7 0-3 16,-18 5-4 0,6 6-2-16,-16 2-6 0,-13 3-5 15,-6 7-12-15,-21-8-19 0,-7 4-90 16,-8 2-96-16,-24-9 134 15</inkml:trace>
  <inkml:trace contextRef="#ctx0" brushRef="#br0" timeOffset="70181.98">8956 3243 134 0,'4'-12'63'0,"4"4"-12"16,-3 0-47-16,-4 0 2 0,-7 0 21 16,-6 1 14-16,-9 0 22 15,0 3 6-15,-2-5-14 16,0-1-15-16,-1 3-24 15,-8 2-11-15,-2 7-16 16,-3 5-12-16,-1 3-9 16,-1 3 0-16,1 4 10 15,6 5 11-15,2 7 11 16,7 3 1-16,9 9 2 16,1 4 5-16,10 3 9 15,0 1 0-15,8-11 1 16,12-2-5-1,20-13-5-15,6-8 10 0,7-14 23 16,-1-9 11-16,-1-13 16 16,-4-7-3-16,9-2-16 0,-5-3-11 15,-2-1-19-15,0 3-8 16,-10-1-6-16,-4 10 0 16,-9 4 1-16,2 1 2 15,-20 8 2-15,4-2 0 16,-10 2-11-16,-14 3-22 15,5 3-146-15,-16 3 118 16</inkml:trace>
  <inkml:trace contextRef="#ctx0" brushRef="#br0" timeOffset="84480.19">13170 5964 126 0,'27'-3'69'0,"-28"6"-2"16,-1-2-6-1,0 11-7-15,-7-10 3 0,-1 1-8 16,0 0-9-16,-3-9-16 16,2 7-7-16,1-1-11 15,5 6-5-15,-6-6-1 16,0 1 0-16,-3 2 1 16,-3-6-1-16,3 7 8 15,-3-2 8 1,-2 0 19-16,-4 3 4 0,-3-3 10 15,1 3-1-15,-5-2-5 16,5-3 3-16,-4-2-4 0,2-2-4 16,1 0-9-16,-5 2-3 15,5 2 2-15,-2 0 5 16,-2 0 6-16,-1-1 2 0,-5-4-5 16,2 5-7-16,-9-6-10 15,10 1-4-15,-2-2-8 16,-6-3-1-16,8 0-3 15,-15-3-1-15,5 0 0 16,4 3 0-16,0-7 0 16,3 3-1-16,-1 2 1 15,-6-10 0-15,1 1 1 16,2-3 0-16,-4-3 11 16,5 6 7-16,-7 0 10 15,-4 1 2-15,3-2-9 16,-2-5-6-16,8 7-10 15,-1-4-2-15,-3 1-3 16,-2-2 1-16,-4-4 0 16,-8-3 2-16,-4 0 2 15,4-3 1-15,-6-8 4 32,12 9 0-32,-3-1 0 15,-3 1-1 1,3 8-5-16,-13-7-2 0,1-3-4 0,-3 1 1 15,4 6-1-15,12-1 1 0,0 0 0 0,2-1 0 16,-7-6-1-16,-5-3-1 16,3 0-1-16,3-5 1 0,6 1 0 15,3-3 0-15,3 3 0 16,1 4 1-16,0-2-1 16,-1 4 0-16,2 1-1 15,0 1-1-15,9 2-1 16,4-3 1-16,5 1-1 15,0 1 0-15,2 6 0 16,3 6-1-16,1-1 1 16,1 2 0-16,-1 2 2 15,3-2-1-15,-1 9 1 16,0 2-1-16,-4 3-1 16,3 4 0-16,2 3-2 15,-2 0 0-15,2 2 0 16,5 3 0-1,-2 0 2 1,8 2-1 0,6-1 1-16,-24-10-1 0,16 11-2 0,-3-3 0 15,2 8 1-15,18 11 0 0,-8-9 1 0,-3 0 1 16,-4-3 0-16,4 2 1 16,3 0-1-16,2 3 1 15,3 1 0-15,0-5 1 16,-7 1-1-16,6 2 0 0,2 1-1 15,6 5 1 1,-6-4 0-16,-2 3 0 16,-2-4-1-16,0-1-1 0,7 3 0 15,-8-9 0-15,6 0 3 16,-10-2 1-16,1-4 1 16,2 2 2-16,-9-7 2 15,9-1-1-15,-3-5-1 16,-3-3-2-16,17 5 0 15,-12-11-1 1,2-4 0-16,6-3 0 0,-11-14 0 16,4 8 0-16,-3-8 0 15,5 5 0-15,-9 5 0 16,7 1 0-16,1 11 0 16,-4 0-1-16,9 9-3 15,0 2-1-15,3 5-1 0,7 4 0 16,4 9 2-16,4 6 1 15,5 14-1 1,-3 4 0-16,3 7 2 16,-2-5 1-16,-2-3-116 0,-1-6 88 15</inkml:trace>
  <inkml:trace contextRef="#ctx0" brushRef="#br0" timeOffset="87503.79">4866 3293 138 0,'82'-4'75'0,"-71"1"-1"15,1 3-19-15,1-2 7 16,2-3 12-16,-3-4 23 15,0 0 8-15,2-5 1 16,-4-1-8-16,3 4-34 16,0-2-18-16,-1 4-27 15,3 6-9-15,3-2-9 16,-2-2 0-16,-1 3-1 0,0-4 0 16,-12 7-1-16,6 2-1 0,-2 2-2 15,-6 0 0 1,3 6-1-1,-3 3 1-15,-1 5 1 0,0 2 0 0,-1 2 2 16,-4-3 0 0,-2 7 0-1,2-3 1-15,-2-2 0 0,0-5 0 0,4-11 0 16,0 1 1-16,5-4 0 16,-2-1 0-16,0 0 1 15,2 0 0-15,17 5 0 16,33 1-1-16,-33-23 0 15,14 11 0-15,-7-9 0 16,5 14-1-16,9 5 4 16,-10-5 1-1,3 2 6-15,-11-4 2 0,-5 7 1 16,-2 0-1-16,-5 6-4 16,-1 6-2-1,-6 5-1 1,-4 2 2-16,-6 2 4 0,-8-1 2 0,-5 1 0 0,-6-6-2 15,-5 2-4-15,1-1-2 16,6-4-3 0,-10-1-1-1,9-1-1-15,2-2 0 0,0-6-2 16,13 0-3-16,10-3-14 0,-4-4-15 16,4-5-45-1,0 5-33-15,0 0-145 0,1-2 164 47</inkml:trace>
  <inkml:trace contextRef="#ctx0" brushRef="#br0" timeOffset="88143.11">5504 3249 262 0,'62'13'124'16,"-58"-17"-43"-1,1 0-40-15,1-3-13 0,2 3 4 16,-4-6 8-16,4-2 0 15,5 0 1-15,1-4 3 16,12 0 1 0,6 4-2-16,-3-3-11 0,1 2-7 15,-1 4-14-15,-9 3-4 0,19 8-7 16,-22-3-2-16,-7 4-3 16,-2 3 1-16,-27-1 0 15,12 8 1-15,-6-3 1 16,13 7 1-1,-16 1 1-15,0 2-1 0,-5 5 1 32,-11-6-1-32,16 2 0 0,6 6 1 0,3-3 2 15,6-2 5-15,10-5 20 16,5-5 12-16,3-6 14 16,0-1 1-16,13-2-12 15,-8-4-10-15,12 1-13 16,-2-1-4-16,-7-1-1 15,4 4 0-15,-6-2-2 0,0 2-1 16,-4 6-7-16,-7-5-3 16,-1 8-1-16,-5 2-1 15,-6 2 0 1,0 8 0-16,-8 2 0 16,-3-1 1-16,-5-1 0 15,-1-3-1 1,-3-3 0-16,-2 2-3 0,-2 2-7 0,2-4-6 15,0 1-24-15,-6-2-18 0,9-5-50 16,2 1-39-16,1-12 93 16</inkml:trace>
  <inkml:trace contextRef="#ctx0" brushRef="#br0" timeOffset="88760.62">6120 3218 237 0,'5'3'90'0,"0"2"-31"15,-2 1 6-15,0 1 40 0,0 1 14 16,-3 0 2-1,2-4-7-15,-1 3-20 0,0 0-12 16,-1 0-32-16,3 5-16 16,-3 7-22-16,-1 0-6 15,-1 10-4-15,2 4 0 0,-5-1-1 16,1-1 1-16,3-3-1 31,-6-11 0-31,7 0 0 16,0-3 1-16,4-10 1 15,2 1 1-15,14-5 2 0,4-5 0 0,-1-1-1 16,5-5 0-16,-3-9-3 16,6 2 0-16,-2-5 1 15,-1 0-1-15,-7 2 1 16,-8-6 0-16,-1 10-1 16,-13-9 0-16,4 14-2 15,2 9-2-15,2 2-2 16,8 12-1-16,-9 2 1 15,-4-4 2-15,0 10 1 16,3 3 1-16,-3-3 2 16,3 10 1-16,-4-6 2 0,0 3 0 15,-1 3-1-15,-1-4 0 16,0 4-2-16,-3-3 0 16,2-3-1-16,2-2-1 15,0-2-6-15,1-1-10 16,3-2-29-16,-3-3-22 15,3-3-63-15,1 0-50 16,6-7 114-16</inkml:trace>
  <inkml:trace contextRef="#ctx0" brushRef="#br0" timeOffset="89291.42">6674 3319 496 0,'64'-65'173'0,"-57"75"-146"16,-7 2-19-16,-2 2 9 16,-7 1 11-16,0 3 24 15,10-2 8-15,-1 2 4 16,0-2-6-16,7 1-23 15,-6-2-11-15,13 8-13 0,6 1-5 16,-6 1-4 0,3 2-1-16,3-5-1 15,1-2 1-15,1-3-1 0,2-1 1 16,-3 0 0-16,-9-3 0 16,1 1 1-16,-2 0 0 15,-5 0 0 1,0-4 0-16,-6 1 0 0,-3-1 1 0,-6-1 2 15,-1 3 0-15,-7-1 1 16,8 4 0 0,-11-4-1-16,-11-3-2 0,2 0-1 15,-9-8-2-15,6 5-17 16,5 0-20-16,-8-2-63 16,0-3-47-16,0-5 89 15</inkml:trace>
  <inkml:trace contextRef="#ctx0" brushRef="#br0" timeOffset="89650.6">6712 3320 424 0,'26'15'218'0,"-8"-9"-22"0,-11-3-162 16,17 8-29 0,-6-1 10-16,-1-8 41 0,8 5 21 15,-8-8 23-15,2-5-5 16,1-1-38-16,-4-3-21 0,4 1-28 16,1-1-13-16,-3-1-64 15,4 2-57-15,2-3 76 16</inkml:trace>
  <inkml:trace contextRef="#ctx0" brushRef="#br0" timeOffset="89975.07">7473 3243 115 0,'12'4'45'0,"2"-1"-26"0,0 1-19 15,-5-1 30-15,-2-1 39 16,-6 2 84-16,-1-3 20 16,-1-2-15-16,1 0-33 15,-2 0-80-15,-6-2-19 16,-14 0-19-16,-27 1-4 15,24 11-5-15,0 3-1 16,-3 3 0-16,1 8-1 16,-8 6 2-16,2 3 0 15,0 8 0-15,-3-4-1 0,10 3 2 16,-7-1 1-16,11-3 0 16,2 0 2-1,13-3 1 1,7 4 0-16,5-3 0 15,4-3 1-15,7-7 3 0,3-7 6 0,8-13 10 16,1-3 3-16,6-11 0 16,-2-4-3-16,-1-3-10 15,3-4-3-15,-11 1-4 16,0-1 0-16,-8 5 1 16,-7 0 0-16,-8 1-2 15,-7 3-2-15,-8 5-5 0,-7 1-2 16,-12 7-8-1,-2 4-15-15,-13 3-70 16,2 5-83-16,-6 5 110 0</inkml:trace>
</inkml:ink>
</file>

<file path=ppt/ink/ink15.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0:44:05.339"/>
    </inkml:context>
    <inkml:brush xml:id="br0">
      <inkml:brushProperty name="width" value="0.05292" units="cm"/>
      <inkml:brushProperty name="height" value="0.05292" units="cm"/>
      <inkml:brushProperty name="color" value="#FF0000"/>
    </inkml:brush>
  </inkml:definitions>
  <inkml:trace contextRef="#ctx0" brushRef="#br0">1184 10583 172 0,'-50'-22'114'16,"33"38"12"-16,1 1-20 15,1 2 4-15,3 2 5 16,-2 3-10-16,-3-2-32 15,0-1-14-15,3 6-23 16,5-2-9-16,4 6-12 16,-2 6-6-16,4-1-5 0,-6-1-3 15,8 1 0-15,0-5 0 16,3 8-1 0,3 4 1-16,0 2-1 0,6 7 0 15,0 6 0-15,6 6 0 16,-2 5 2-16,-1 0 4 15,1-1 5-15,-9 3 3 16,4 12 2-16,-3 8-1 16,-7 5-5-16,7-4-3 15,-3 2-2-15,-8-2 0 0,4 4 2 16,-8 3 2-16,10 1 8 16,6-5 4-16,-3 0 7 15,11 4 1-15,-12-6 3 16,2 2 0-16,0-4-1 15,-8 0-4-15,1-2-10 16,-2 3-5-16,-4-7-7 16,7-5-1-16,0 2-1 15,0-3-1-15,6 5-1 16,-8-6 0-16,-1-2-1 16,-1-6 0-16,2-4-2 15,4 10-1-15,-2 4-4 16,3 2-3-16,-3 5 0 15,-5-6 1-15,7-4 4 16,2 4 3-16,5-2 1 0,1-1-3 16,0-1 0-16,2-4 0 15,-4-4 1-15,5 1 1 16,-1-4-3-16,-2 0-6 16,5 9-7-16,1-3-2 15,-4-2 0-15,1-3 2 16,-4-9 3-16,-2-1 0 15,3 1-1-15,-1-4 1 0,1 0 4 16,0-4 2-16,0-2 8 16,-1 1 1-16,-2-9 1 15,-2 2 3-15,-5-7 2 16,-2-4 3-16,-3 1 11 16,1-8 6-16,1-6 6 15,-2 3 3-15,1-8-2 16,-1 2 0-16,-1-3-4 15,3-3-3-15,-8-12-7 16,4 9-3-16,2-1-3 16,-1 2-2-16,3 7-4 15,-2-9-3-15,1 0-3 16,0-4 0-16,4 2-1 16,-1 0 1-16,1-3 0 15,0 0 0-15,0-1 0 0,0 1 0 16,0 0 1-16,0 0 1 15,7 5 1-15,12 3 1 16,41 19-1-16,-21-21 1 16,2 1 2-16,10-2 2 15,7-2 3-15,-2-3 3 16,14-4 6-16,-4-2 1 16,12-4 2-16,3-3 2 15,9 2 1-15,3-7 3 0,-2 3 2 16,4 1-3-16,2-9-10 15,1 3-5-15,-6-9-8 16,-3 0-2-16,-1 2-2 16,-4-2 1-16,4 8 2 15,-3 0 3-15,-12-2 0 16,-6 2-1-16,-10-7-5 16,-6 3-4-16,-9-1-19 15,-9 2-21-15,-7-5-67 16,-8-4-65-16,-17-3 108 15</inkml:trace>
  <inkml:trace contextRef="#ctx0" brushRef="#br0" timeOffset="1441.88">965 10695 316 0,'16'13'190'0,"1"-12"-19"16,6 4-31-16,14-7-45 16,5-4-5-16,-1-6-6 15,9-4-6-15,-3-9-18 16,8 0-10-16,15 0-20 16,7-4-9-16,13 3-10 15,-1 0-3-15,3 2-1 16,7 2 1-16,5-3-1 15,1 0-1-15,-4-10-2 16,-1 7-2-16,6 5-1 16,-1-3 0-16,2 11 0 15,-4-8 1-15,-7 1-1 16,-1 7 1-16,-1-3-1 16,-5 1 0-16,-15 3 0 0,-6-7 1 15,-3 7 3-15,-3 1 4 16,-6-1 7-16,-6 7 2 15,-8 4 2-15,-6 1-2 16,-14-2-4-16,1 2-1 16,-16 0-3-16,1 2-2 15,-5 0-4-15,2 2-2 16,-5-1-1-16,0-1 0 16,-1 0 0-16,0 0 0 0,-2 9 0 15,-1 4-1-15,-10 31 0 16,11-21 0-16,3 5-1 15,-9-6 0-15,9 14 0 16,0 0 0-16,2 3 0 16,8 9 0-16,0-1-1 15,3 10 1-15,10 20 0 16,4 7 0-16,2 15 0 16,-4 4 0-16,2 2 1 15,-5 7-1-15,1 7 1 16,2-4 0-16,-2 7 2 15,8 3-1-15,-7 2 1 16,-4 4-1-16,3 3 0 16,-17-4 2-16,3 0 3 15,-10-1 1-15,-19-2 1 16,4-2 0-16,-15-5-4 0,4 0-1 16,2-10-1-16,-2-5 1 15,5-2 1-15,4-6 2 16,8-7 0-16,-1-2 0 15,3-6 0-15,2-2 0 16,-5 2 0-16,1-3-1 16,-5-7-2-16,0-1-1 0,2-3-1 15,0-3-1-15,3 8 0 16,0-2 0-16,5 3 0 16,2-7 0-16,2-2 0 15,-2 2 0-15,-3-7 0 16,1 11 0-16,3 4 0 15,2 1 2-15,-3 0 3 16,3-2 1-16,-7 0 4 16,1-3 2-16,0 8 6 15,0-4 6-15,-2 0 16 16,-1-5 3-16,3-5 0 16,-6-5-5-16,8 1-14 15,1-2-2-15,-6-6-2 16,13 0-1-16,-13-21-6 15,-4-2-3-15,8-10-9 0,-8-5-3 16,10-3-18-16,-4-7-15 16,3-5-50-16,1 0-43 15,-10-8-171-15,3-3 191 16</inkml:trace>
  <inkml:trace contextRef="#ctx0" brushRef="#br0" timeOffset="3426.62">1313 10972 454 0,'38'16'196'0,"-34"-6"-102"15,-4-4-36-15,-1-1-11 0,1 1 9 16,-4-2 18-16,1 3 1 16,-2-3-10-16,-1 1-5 15,1 3-18-15,-3 1-11 16,1 0-17-16,2 3-5 16,-3 4-8-16,6 4-1 15,2 14-1-15,1 3-1 16,8 14 1-16,-2 5 1 0,6-2-1 15,0 1 0-15,0-9-6 16,1-4-9-16,-2-3-47 16,1-8-47-16,7-7 68 15</inkml:trace>
  <inkml:trace contextRef="#ctx0" brushRef="#br0" timeOffset="3914.81">1611 11158 752 0,'66'16'292'15,"-66"13"-184"-15,0 2-66 0,1 1 5 16,1 19 18-16,-2-16 6 15,-2-3-13-15,-3-9-15 16,6-6-23-16,3-3-9 16,1-8-9-16,5-1-2 15,2-9 0-15,1-4-2 16,4-8-4-16,-1-5-3 16,3-7-4-16,-2-8 0 0,3 1 4 15,-4-2 5-15,-1-2 6 16,0 2 1-16,-10-2 3 15,0 3 1-15,-5 9 2 16,-5 4 2-16,-3 3 1 16,-4 6 0-16,-6 1-3 15,1 2-2-15,-2 9-5 16,1 5-2-16,4 10-1 16,1 2 0-16,1 7 0 15,-2 0 0-15,5 1-2 16,2 7 1-16,3 3-5 15,1 3-8-15,3-1-56 16,0-6-48-16,9-1-196 16,-1-5 199-16</inkml:trace>
  <inkml:trace contextRef="#ctx0" brushRef="#br0" timeOffset="4307.87">1990 11349 476 0,'27'12'173'0,"4"3"-135"16,-2-5-35-16,5 1-5 16,-5 0 1-16,-10-5 4 15,2 1 5-15,0-5 32 16,-1-4 16-16,-3-6 18 15,2-6 2-15,-9-7-28 16,1-5-14-16,1 4-18 16,-6-13-6-16,-2-5 4 15,-4 0 9-15,-8-10 33 16,0 13 19-16,-6 8 26 16,-5 6-4-16,-2 8-29 15,-4 3-20-15,2 10-33 16,-1 6-9-16,-2 10-9 15,1 7-3-15,-11 6-10 16,10 6-9-16,1 12-37 16,6 3-27-16,-1 1-68 0,-3 1-65 15,-1-3 142-15</inkml:trace>
  <inkml:trace contextRef="#ctx0" brushRef="#br0" timeOffset="4856.75">1534 11998 641 0,'0'0'251'0,"0"0"-171"15,0 0-47-15,0 0-30 16,1 9 1-16,-1 6 3 15,3 33 1-15,-11-22-1 16,8 8-2-16,-14 8-3 16,5 2-2-16,1 2 0 15,-2 0 0-15,13 3 0 16,-2-5-1-16,-1-2-15 16,0-2-27-16,-1-13-135 15,5-2 120-15</inkml:trace>
  <inkml:trace contextRef="#ctx0" brushRef="#br0" timeOffset="5306.94">1677 12191 714 0,'78'121'249'16,"-67"-87"-220"-16,3-4-12 15,0-5 17-15,-1-4 8 0,-3-9 13 16,4 2 1-16,-9-14-5 16,6-2-5-16,-3-13-10 15,-5-8-11-15,7 0-17 16,4-3-8-16,2-5-10 15,1 1-2-15,-11-7 0 16,-6-5 3-16,0 5 9 16,-6-2 6-16,-2 7 19 15,-3 3 13-15,-4 5 19 16,-4-2 3-16,2 10-13 16,-2 2-12-16,1 9-22 15,4 7-9-15,0 6-9 16,0 5-3-16,5 6-4 15,-1 3-2-15,1 8-13 0,2 3-13 16,5 3-31-16,1 0-20 16,5 1-85-16,4-2-116 15,-2-6 191-15</inkml:trace>
  <inkml:trace contextRef="#ctx0" brushRef="#br0" timeOffset="5609.02">2159 11987 717 0,'0'22'334'15,"-1"3"-128"-15,1 5-103 16,0 2-16-16,0 8-21 16,1 1-11-16,2 5-26 15,-2-7-12-15,2-1-11 16,0-1-5-16,1-3-11 16,1 1-19-16,-4-6-66 15,5-3-57-15,-3-6 92 0</inkml:trace>
  <inkml:trace contextRef="#ctx0" brushRef="#br0" timeOffset="6172.37">1618 12922 630 0,'-65'42'262'15,"42"-28"-129"-15,10 8-113 16,11 2-19-16,-5 1-2 16,10 8 1-16,-4 4 2 15,-8 5 0-15,2-1-1 16,-3 0-1-16,7-3 0 15,-4-2 0-15,7 2-6 16,2-4-19-16,0-3-120 16,8-6 101-16</inkml:trace>
  <inkml:trace contextRef="#ctx0" brushRef="#br0" timeOffset="6630.34">1731 13246 820 0,'7'23'316'16,"3"-2"-225"-16,1 2-50 15,1-6-37-15,1 6 0 16,1-6-1-16,-2-4 0 15,1-5-1-15,0-8-1 0,4-4-1 16,-2-2 1-16,3-12 2 16,-1-2-1-16,5-6 0 15,0-8-2-15,9 1-2 16,-15-8-2-16,-4-1 1 16,5 3 2-16,-17-4 5 15,6 9 10-15,-6 5 34 16,-14-1 13-16,-6 12 15 15,2-1-2-15,-4 6-27 16,3 4-15-16,4 2-20 16,2 9-6-16,-9 11-8 15,4 3-1-15,-4 5 0 16,-3 1-1-16,8 0-9 16,0 1-6-16,4 0-31 0,3 1-23 15,3 1-54-15,3 2-33 16,6-3-149-16,2-2 196 15</inkml:trace>
  <inkml:trace contextRef="#ctx0" brushRef="#br0" timeOffset="7222.22">2077 12957 725 0,'80'-36'278'0,"-72"28"-184"16,4-2-41-16,-4-4-2 15,6 5 3-15,2 2-8 16,1 4-11-16,1 3-23 16,-4-1-6-16,-7 1-5 0,-1-1-2 15,0 3-9-15,1 3-9 16,-2 4-23-16,0 2-11 16,-1 4-16-16,-3 1-1 15,-1 7 20-15,1 2 13 16,-3 0 24-16,-1 0 11 15,-2-1 7-15,-1-3 7 16,0 3 18-16,0-6 6 0,0 3 3 16,-1-1-1-16,2-2-11 15,3 1-6-15,2-4-8 16,1 1-5-16,4-8-8 16,0 1 1-16,3-7 0 15,2-2 2-15,0-7 19 16,6 0 8-16,3-8 16 15,7-3 4-15,4 0-17 16,-6-7-8-16,9 4-17 16,-5-3-5-16,0 6-3 15,5 6-4-15,-8-3-24 16,1 3-22-16,-4 1-77 16,-6-7-87-16,-1 14 136 15</inkml:trace>
  <inkml:trace contextRef="#ctx0" brushRef="#br0" timeOffset="8481.21">1713 13888 354 0,'-12'-45'209'15,"5"45"-18"-15,3 0-60 16,2 7-53-16,0-2-13 16,0-2-20-16,-2-1-9 15,4-2-15-15,-2 0-6 16,1 0-9-16,0 0-2 0,-1 0-3 15,-2 6-1-15,-6 21 0 16,0 31-3-16,15-16 0 16,0 7 0-16,1 7-1 15,-2 4-1-15,-3-4-13 16,1 0-11-16,-1-14-41 16,2-1-34-16,0-6-114 15,0-10 136-15</inkml:trace>
  <inkml:trace contextRef="#ctx0" brushRef="#br0" timeOffset="8964.4">1880 14167 720 0,'10'40'314'15,"-8"-4"-162"-15,6-2-80 16,7-6-58-16,-3-7-5 0,5-3-3 16,-4-3 0-16,1-7-6 15,3 0-1-15,-2-11-3 16,5-5-1-16,-9-7 1 15,-3-11 0-15,1-2 2 16,2 3 1-16,-2-10 1 16,5 1 0-16,-1 0 3 15,-6-5 2-15,-2 7 16 16,-3-1 15-16,-5 5 31 16,-6 2 12-16,1 6 2 15,-13 3-11-15,-2 0-27 16,9 9-12-16,-16 2-18 15,10 1-5-15,2 3-8 16,0-2-2-16,5 8-11 16,6 4-9-16,-1 7-24 0,-4-2-16 15,7 0-47-15,0 2-27 16,7 1-90-16,6 2-104 16,14 3 216-16</inkml:trace>
  <inkml:trace contextRef="#ctx0" brushRef="#br0" timeOffset="9488.66">2092 14058 382 0,'75'-38'234'0,"-75"28"0"16,0 1-80-16,0-8-47 15,1-2-6-15,1-4-21 16,4-1-16-16,-1-6-29 16,0 4-9-16,10 7-8 15,-3-3-4-15,3 2-7 16,3 1-5-16,-5 0-5 16,-1 1-5-16,2 17-18 15,-2 1-8-15,3 13-15 16,3 11 1-16,-9 4 17 15,-3-1 10-15,1 6 18 0,-7-2 4 16,-1-4 10 0,-1 6 3-16,-5-8 6 0,3-1 2 15,15 6-3-15,-7-12-4 16,9 1-7-16,2-2-3 16,-9-17-4-16,18 9 0 15,-5-6 0-15,-3-7 0 0,1 4 0 16,-2-1-1-16,2-2 0 15,-3 3 0-15,7 10 0 16,-14-6 1-16,-2 9 0 16,0 4 2-16,-5-2 4 15,-1 5 1-15,-8 0 3 16,-6 9-2-16,-2 1-4 16,2-1-3-16,-8 1-22 15,7-6-38-15,-21-1 38 16</inkml:trace>
  <inkml:trace contextRef="#ctx0" brushRef="#br0" timeOffset="9975.27">1957 14932 696 0,'0'18'302'0,"2"-4"-154"0,4 3-87 15,2 3-56-15,-5-1-6 16,-6-6-33-16,2 1-33 16,-7-8-148-16,3 0 139 15</inkml:trace>
  <inkml:trace contextRef="#ctx0" brushRef="#br0" timeOffset="10173.6">2003 15376 571 0,'10'27'213'16,"-1"0"-145"-16,5-2-88 16,4-2-65-16,-4-2 58 15</inkml:trace>
  <inkml:trace contextRef="#ctx0" brushRef="#br0" timeOffset="10356">1995 15771 411 0,'-2'44'56'15,"1"-3"-32"-15</inkml:trace>
  <inkml:trace contextRef="#ctx0" brushRef="#br0" timeOffset="16255.26">3142 10958 327 0,'-10'42'153'16,"10"-42"-48"-16,0 3-69 16,5 1-11-16,-5-4-4 15,0 0 8-15,0 0 5 16,0 0 1-16,0 0 2 15,0 0-7-15,0 0-13 16,1 0-5-16,14 4-5 16,28 12-1-16,-19-12 5 0,6-2 13 15,9-4 30-15,12 0 15 16,5-9 22-16,10 2-1 16,7-5-12-16,-3-5-11 15,11 6-22-15,-3-2-13 16,8 7-16-16,-5 2-4 15,-5 4-5-15,-6 5-2 0,-11-1-3 16,2 4 0-16,-2-1-1 16,-1-3 0-16,-7 3-1 15,2 2 0-15,-9 1-6 16,-6 2-4-16,-3 4-17 16,-6 0-13-16,-12 4-32 15,2-2-18-15,-15-4-58 16,-5 1-58-16,-9-2 133 15</inkml:trace>
  <inkml:trace contextRef="#ctx0" brushRef="#br0" timeOffset="16714.13">4182 10862 694 0,'25'-19'288'0,"-10"23"-160"15,0-4-38-15,4-1-27 16,3 2-11-16,9 3-15 15,5 0-7-15,-1-1-8 16,-5-3-3-16,-9-5-5 16,-1 2 0-16,2 4-4 15,3 3-2-15,-3 1-4 16,-1 2-2-16,-8 2-2 16,-3-9 0-16,-1 9 1 15,-8-3 0-15,-1-1 3 16,-4 12 3-16,-9-8 16 15,3 7 5-15,-6 5 1 16,-3-4-1-16,-4 10-17 16,-2-2-6-16,-3 4-12 15,-19-6-15-15,23 19-52 0,-11-2-37 16,12 4-110-16,16 12-113 16,-17-17 215-16</inkml:trace>
  <inkml:trace contextRef="#ctx0" brushRef="#br0" timeOffset="22415.79">4549 15419 537 0,'-6'5'296'0,"2"-2"-67"16,2 2-88-16,2-2-87 16,0-3-14-16,0-1 9 15,0-1 6-15,0 1 7 16,14-1-2-16,38-45-18 16,-29 23-11-16,11-2-18 15,5-4-7-15,18 9-6 0,-5-7 0 16,-4-4-2-16,-3-5-1 15,-15-4-13-15,3 7-14 16,-6 2-55-16,-3 4-47 16,-10 4 81-16</inkml:trace>
  <inkml:trace contextRef="#ctx0" brushRef="#br0" timeOffset="22755.29">4897 15278 588 0,'-9'22'332'16,"14"2"-4"-16,-2-3-257 15,23 5-34-15,-5-4-24 16,-15-1-2-16,15 11-6 16,-7-1-2-16,0 10-2 15,-2-4 0-15,-4 0 4 16,-2-1 9-16,-6-7 27 15,-4 2 14-15,-4-2 24 16,-5-1 1-16,-2-1-16 16,-1-1-12-16,3-3-25 0,1 0-10 15,-15-3-11-15,-8-5-2 16,3-2-4-16,-9-1-1 16,15 0-14-16,5 0-14 15,-5 1-47-15,7-5-35 16,2 1-136-16,3-6 156 15</inkml:trace>
  <inkml:trace contextRef="#ctx0" brushRef="#br0" timeOffset="23191.19">4993 15750 802 0,'11'14'321'0,"2"4"-197"16,4-1-62-16,-5 4-26 16,2 2-3-16,-2 1-10 15,-3 0-6-15,-2-2-10 16,2-2-5-16,-1-6-3 16,5-1-2-16,-3-5-3 15,3-6 0-15,-4-2 2 16,-2-5 1-16,0-6 3 0,3-1 2 15,-3-9 0-15,2-1 1 16,-2-3 0 0,-5-3 0-16,0 0 3 0,-4 3 1 15,-8-7 3-15,4 11 3 16,-8 4 0-16,3 0 0 16,-3 8-5-16,-3-4-2 15,2 9-5-15,3 3-1 16,4 3-2-16,2 7-1 0,4 4-2 15,-1 3 0-15,3 7 2 16,0 3 0-16,1-6-2 16,1-1-9-16,3-6-45 15,1-3-43-15,3-7 62 16</inkml:trace>
  <inkml:trace contextRef="#ctx0" brushRef="#br0" timeOffset="24056.86">5416 15228 979 0,'3'36'392'15,"4"3"-242"-15,8 4-89 16,-5 4-33-16,3 3-4 15,-9 2-4-15,1-1-4 16,-5 0-11-16,0-7-1 16,0-6-4-16,-4-8 0 15,3-7 0-15,1-1-2 0,0-12 0 16,1 1 0-16,-2-14-4 16,1-6 0-16,-1-15-2 15,3 0 2-15,8-8 5 16,1-5 1-16,7 0 1 15,-1-7 2 1,1 7 2-16,3 2 1 0,-1 11 0 16,-1 3 0-16,-3 9-4 15,2 4-1-15,7 16-1 16,-1 5 0-16,10 10 0 16,-3 5 1-16,-21 0 2 15,0 3-1-15,-7 3 1 16,-3-4 1-16,3-2 0 15,-1-7 1-15,0-15 2 16,0 0 0-16,2-5-3 16,-1-13-2-16,1 4-6 0,-2-10-6 15,-1-14-5-15,1 13 0 16,1-4 3-16,1 3 5 16,0 13 7-16,-2 3 1 15,6 9 6-15,7 5 1 16,3 6 0-16,1-2-2 15,0-2-4-15,-5-2-1 79,4-4 0-79,-3 2 0 0,-2-15 3 0,1-1 0 0,-4-8 4 0,0 1 0 0,-3-6-3 0,-2 3-1 0,2-5-6 0,-4-4-4 0,2 7-5 15,2 2 1-15,-1 2 3 16,-1 2 2-16,2 7 5 15,-5-2-1-15,2 8 0 16,2-1 0-16,-4 4 1 16,-2-2 0-16,0 0 2 15,0 0 0-15,4 6 0 16,5 8-1-16,18 24-1 16,-21-29 0-16,4 2 0 15,-3-1 0-15,1-1 1 16,-1 2-1-16,-3-5 1 0,-4-4 0 15,3-1-2-15,-3-2-2 16,0 0-35-16,0 0-28 16,0 0-103-16,0 0-107 15,0 0 176-15</inkml:trace>
  <inkml:trace contextRef="#ctx0" brushRef="#br0" timeOffset="25768.91">6141 15443 628 0,'18'-21'268'15,"-27"30"-123"-15,11 3-109 16,-1-2-14-16,7 5-11 15,6-1-5-15,-7 0-6 16,9 2 0-16,0 7 0 16,-2-3 0-16,2 5 1 15,0 5 2-15,-16-16 2 16,8 11 5-16,-4-19 16 16,-6-1 10-16,12 3 15 15,-16-23 0-15,7 3-9 16,1-15-8-16,5-2-15 15,2 1-7-15,4 0-8 16,-11-3-3-16,6 1-1 16,-3 4 0-16,6 0-2 0,8 11 0 15,-5 6-1-15,5 2 0 16,-4 8 1-16,0 3 2 16,-2 8 0-16,3 5 1 15,-3 7 0-15,-3 6 0 16,3 7 4-16,-7-2 2 15,3 1 5-15,2-3 1 16,-2-13-1-16,0-7-1 0,-1-10-3 16,-1-2 0-16,0-4-2 15,-1-9-1-15,1-10-3 16,0-7-2-16,1-7-1 16,2 2-3-16,-3-3-1 15,1 2 2-15,-4 1-1 16,3 5 2-16,-4 3 0 15,1 3 0-15,2 2 1 16,-3 4 1-16,3 3 1 16,1 1 1-16,0 4 2 15,-2-1 1-15,2 10 6 16,0 2 7-16,9 6 8 16,4 5 2-16,-6-3-6 15,6 6-7-15,-6-1-11 0,2-2-3 16,8 2-1-16,-5 0 0 15,7-2 0-15,-2 1 1 16,2-1-2-16,-1-1 1 16,1 2 0-16,-2-2 0 15,-4 1 2-15,1 0 0 16,-10-3 1-16,2-1 1 16,-3 0 0-16,-6 1 1 15,-1-2-1-15,-6-1-1 16,-5 0-5-16,-4-2-3 0,-4 5-7 15,2 2-1-15,-6-6 1 16,2 5 4-16,-2-9 4 16,-1 0 0-16,4 0-1 15,-2 4-1-15,7-7 0 16,-1-5 0-16,11 6 0 16,3-8 0-16,0 1 0 15,8-3 2-15,0-5 3 16,2-6 3-16,6 4 5 15,1 1 2-15,0 0 0 16,-1 5 0-16,-1 3-4 16,3 1-2-16,0 5 0 15,-4 1-1-15,4 4 2 16,-5 2 1-16,2 11 1 0,-1-4 1 16,-5 1-2-16,3 2-1 15,-9-10-2-15,2 7 1 16,-4-3-1-16,-2-4 2 15,-2 0 1-15,1-6 1 16,0 0-2-16,-1-1 0 16,1 1-3-16,0 0 0 15,-7-17-1-15,-14-29 1 16,16 29-1-16,5 2 1 0,0-1 1 16,3 4 0-16,3-6 2 15,3 4-2-15,11 5 2 16,-3-1 0-16,6 9 7 15,1-1 2-15,-2 3 1 16,2 1 1-16,-4 3-6 16,1 2-3-16,2 8-2 15,-5-1 0-15,0 5-2 16,-8-2 1-16,-7-4 1 16,-2 1 1-16,-1 0 3 15,4 1 4-15,1-7 6 16,4 1 8-16,1-9 12 15,-4-9 5-15,8-6 3 16,-7-6-5-16,3-5-11 0,2 0-7 16,0 2-10-16,2 0-4 15,1 6-6-15,-2 4-1 16,0 5-3-16,3 0-2 16,-2 9-3-16,5 5-2 15,2 7-12-15,1 9-13 16,4 4-44-16,-3-2-32 15,-9 3-124-15,10 5 147 0</inkml:trace>
  <inkml:trace contextRef="#ctx0" brushRef="#br0" timeOffset="29072.13">5803 16249 631 0,'-83'45'267'16,"70"-44"-124"-16,5 1-85 15,2 1 1-15,6 5 1 16,0 2-3-16,4 7-19 16,1 2-14-16,2 10-15 15,0 6-6-15,-1 8-3 16,4 4 0-16,-4 7 2 15,5-1 2-15,4-3 5 16,-15-12 9-16,1-17 17 16,3-6 4-16,-9-15 2 15,8-5-9-15,-3-12-17 16,-9-11-7-16,17-3-8 16,-14-15-1-16,-1-12-6 0,8 2-2 15,-10-12-3-15,9 11 1 16,8 7 3-16,-8-5 4 15,-4 3 3-15,11 5 1 16,-1-5 0-16,6 9 1 16,11 10 1-16,-10 4 2 15,-8 13 0-15,6 13 1 0,-2 5 1 16,4 10 0-16,17 24-2 16,-5-4 2-16,5 20-1 15,-9-5-1-15,1-1-1 16,5 3-1-16,-2-1 2 15,7 7 3-15,2 2 4 16,-2 6 1-16,3-4-1 16,-5-2-4-16,-10-18-1 15,-3-12-1-15,-5-8 0 16,-1-16-1-16,-2 6-4 16,-4-10-4-16,-10-16-24 15,-3 10-21-15,-14-23-58 16,-7 5-15-16,-6-5 18 15,-4-5 24-15,1 9 64 16,4-1 26-16,6 8 19 0,3 12 7 16,2 0 6-16,4 0-4 15,6 5-15-15,3-5-8 16,7 6-13-16,3 1-2 16,5-1 8-16,-5 0 7 15,0 0 17-15,2 0 6 16,11-5 1-16,35-11-4 15,-28 5-14-15,12 2-4 16,4 2-7-16,3 1 0 0,13 5-3 16,-5-1 0-16,2 3-4 15,-6 5-1-15,-13 1 0 16,-2 3 0-16,-9 0 1 16,1-2 3-16,-7 0 5 15,0 0 2-15,-6-2 2 16,0-2-2-16,-2 3-4 15,-1-6-2-15,-2 2-1 16,0-2 0-16,-3-1 2 16,0 0 2-16,-1 0-3 15,2 0 1-15,-1 1-1 16,0-1 0-16,1-1 2 16,0 2 1-16,1 0-2 15,13 4 0-15,30 20-4 16,-28-9-2-16,-1-1-1 0,1 3 0 15,-2-6 0-15,-2-2 0 16,0-3-1-16,1-5 1 16,-2-3 0-16,6 0 2 15,-4-11-2-15,5 2-1 16,-3-10-3-16,-8-6-6 16,11 4-5-16,-28-12 0 15,22 15 0-15,11 1 3 0,-12 6 3 16,20 9 2-16,-11 4-1 15,-10 3 2-15,11 7 2 16,1 4 1-16,-3 0 1 16,5 5 1-16,-5-4 0 15,3 3 0-15,-4-4 0 16,-1-4 0-16,-2-3 2 16,-3-5 0-16,-3-5 3 15,-1-4-1-15,-4-5 1 16,2-4-2-16,-4-2-10 15,-2-2-9-15,1-2-10 16,-1 0-3-16,-3 1 4 16,3 1 5-16,-3 1 9 15,2 4 3-15,-1 6 7 16,0 3 1-16,2 6 3 16,-1 4 1-16,0-4 1 0,0 0 1 15,-1 18 2-15,2 32 0 16,0-25 0-16,4 2-3 15,1-4-1-15,-1-2-2 16,1-9-1-16,0-1 0 16,2-7 3-16,0-4 3 0,1-2 14 15,-2-10 5-15,2-5 2 16,-2-4-4-16,1-5-10 16,3-3-4-16,-7-5-3 15,3-1-1-15,-5 0-2 16,-1-1 0-16,-1-2-2 15,-7-5 0-15,-1 1 1 16,-3 0 1-16,2 4-1 16,2 8-1-16,0 1-2 15,4 6 0-15,0 7-1 16,4 7 0-16,0 8 1 16,2 1 0-16,2 10-1 15,-1 2-1-15,9 20 0 16,-2-5 0-16,-1 5 0 15,1 3 1-15,-2-3 1 16,8 8 1-16,7 1 0 0,-1 0 0 16,-5-12-1-16,6-4 0 15,-5-6-1-15,9-3 0 16,-4-9-1-16,-4 0 0 16,6-7 1-16,-7-7 1 15,2-6 4-15,-5-9 0 16,-5-8-2-16,-1-4-1 15,3-7-2-15,-4 6-5 0,-1 2-3 16,-2 4-2-16,-3 8-1 16,-2-2 2-16,-6 6 4 15,8 8 3-15,-5 9 4 16,3 5 1-16,-1 12-2 16,-5-5-1-16,5 14-2 15,-2 1 0-15,4 7 2 16,1 10 0-16,3-10 1 15,1-1 1-15,0-9 0 16,5-9 1-16,0-7 0 16,2-3 2-16,5-8 7 15,-3-7 2-15,5-7-1 16,1-5-1-16,-4-12-6 16,1 1-1-16,-1-2-2 15,-2-4-2-15,-3 8-2 16,10 0 0-16,-17 0 1 0,-1 7 1 15,8 7 0-15,-11 0 1 16,10 9-1-16,6 6 0 16,-29-2-1-16,16 9-1 15,6 8 1-15,-8 5 1 16,28 7 1-16,-18 0 0 16,-8 1 0-16,-2-1-1 15,9 6 1-15,1-6 0 0,5 8-1 16,0-2 0-16,-13-13-1 15,2 0 1-15,-2-11 0 16,7 1 1-16,6-8 2 16,-3 0 1-16,-1-10 5 15,-3-8 4-15,2-1 1 16,2-9 0-16,2-7-6 16,-2 1-2-16,0-5-3 15,0 6-1-15,-2 1-1 16,0 2-1-16,-4 6 0 15,-3 3 1-15,-1 9 0 16,-1 1 0-16,0 8 1 16,1 1 1-16,3 5 3 15,-1 2 3-15,4 3 2 16,-2 1-1-16,0 1-3 16,4 3-3-16,-2-1-4 0,6 4 0 15,3 5 0-15,2 1 0 16,0 3 0-16,-9-3-1 15,8 2 1-15,-10-2 0 16,0-2-1-16,4 8 1 16,-4-12 1-16,0-2-1 0,1-5 2 15,-2-4-1-15,-13-3 1 16,8 3 0-16,-9-10-5 16,2-9-4-16,1-7-8 15,-7-6-3-15,5 1 1 16,4-3 0-16,5 0 5 15,3 0 3-15,4 2 4 16,2 8 2-16,-3 5 3 16,6 3 1-16,-5 0 3 15,-3 3 2-15,6 5 2 16,-3 4 0-16,2 9-2 16,-2-1 1-16,-3 8-3 15,-4 2 1-15,3 1 0 16,-5 5 0-16,0-1 4 15,0-8 0-15,-3 1 0 16,1-6-1-16,1-7-2 0,-1 0-2 16,0-8-1-16,1-1 1 15,2-14-1-15,-3-1 1 16,3-4-2-16,-1-3-1 16,4 0-1-16,1 0 0 15,-2 0 0-15,0 0-1 16,-1 7 1-16,-2 0 1 15,1 7 0-15,-3 6 2 0,2 3 1 16,-2 4 3-16,2 3 2 16,-3-3 0-16,0 0-1 15,0 0-2-15,0 0-2 16,4 1-3-16,1 2 0 16,-1-1-1-1,-1 0 0-15,1-1 0 0,3 1 1 16,0 0 0-16,-2-2 0 15,31 4 1-15,-28-12 1 16,-1 0 0-16,1 4 4 16,4-2 4-16,-4 5 7 15,-7-2 3-15,6-2-3 16,10 5-5-16,-18-5-8 16,5 4-2-16,-1 1-2 0,-4-1 0 15,0 0 0-15,1 0 1 16,7 1 5-16,16 4 3 15,25 15 9-15,1 5 11 16,-17-11-23 0,-7 1-20-16,5 2-19 15,-4 4-71-15,0 0-58 16,1 4 97-16</inkml:trace>
  <inkml:trace contextRef="#ctx0" brushRef="#br0" timeOffset="37350.85">7257 17422 1336 0,'-78'-48'33'0,"87"48"-30"16,-12-9-28-16,1 0-21 16,3-5-140-16,-6-5 126 15</inkml:trace>
  <inkml:trace contextRef="#ctx0" brushRef="#br0" timeOffset="38373.82">6445 17057 980 0,'-89'45'359'15,"84"-27"-287"1,5 0-47-16,2-2-24 0,-5 1-2 15,8 11-10-15,0-2-8 16,1 0-18-16,2 7-9 16,-2 3-3-16,-6 2 7 0,-6 6 20 15,6 3 9-15,-7-2 13 16,8 4 6-16,-4-6 9 16,0 4 7-16,-1-10 11 15,4-5 3-15,3-7 0 16,-2-8-2-16,6-3-10 15,-5-4-4-15,5-2-9 16,2-6-5-16,0-2-6 16,2-4-1-16,-1-5-6 15,6 1-3-15,-2-4-9 16,5 0-3-16,7-1-5 16,-1-3-5-16,8 5-14 15,0-1-13-15,6 1-48 16,7-3-41-16,-2-3 95 15</inkml:trace>
  <inkml:trace contextRef="#ctx0" brushRef="#br0" timeOffset="38942.37">6945 17361 713 0,'82'46'282'0,"-76"-39"-185"15,4-1-70-15,3-5-27 16,0-1 0-16,6-7 1 15,-2-2 1-15,5-3-1 16,-8-7 0-16,9-4 0 16,-1 0 1-16,-13-8 2 15,11 6 4-15,-20-1 8 16,11 7 3-16,-10-7-1 16,-12-1-2-16,1-2-10 15,-16-8-4-15,8 21-8 0,3 5-6 16,-7 14-12-16,-3 1-3 15,1 0 2-15,-2 5 4 16,9 8 12-16,2 8 5 16,-1 4 5-16,9 2 3 15,4-5 7-15,3 2 1 16,10 0 2-16,1-2-2 16,9 5 0-16,3-1-1 0,4-3-2 15,4-3-1-15,1-5-6 16,-2-10-2-16,3-4 0 15,3-5-1-15,-3-12-7 16,2-2-7-16,-5-14-23 16,-7-1-15-16,2-8-54 15,-5 2-54-15,-1-3 104 16</inkml:trace>
  <inkml:trace contextRef="#ctx0" brushRef="#br0" timeOffset="39343.14">7492 17089 700 0,'76'56'304'0,"-54"-40"-138"16,2-8-119-16,-1 0-22 15,3-4-11-15,-5-6-2 16,-2-7-6-16,-5-14-3 15,4-4-13-15,-13-12-12 16,-5-6-27-16,-2 6-14 16,-1-3-36-16,-9 3-9 15,-6 6 1-15,2 7 9 0,-10 11 45 16,5 6 21-16,3 10 32 16,-4 8 14-16,7 7 20 15,3 6 11-15,1 10 29 16,11 1 9-16,1 2 9 15,5-1-5-15,6 5-24 16,1 0-12-16,8-1-15 16,3-7-4-16,4-9-8 15,-2-5-6-15,5-9-14 16,4-6-13-16,-6-20-57 16,1-11-64-16,-6-25 81 15</inkml:trace>
  <inkml:trace contextRef="#ctx0" brushRef="#br0" timeOffset="40353.82">3715 11849 719 0,'-1'-1'297'0,"0"0"-189"0,0 0-38 16,0 0-37-16,-1-1-15 15,2 1-1-15,0 0-3 16,14-3-2-16,35-20-2 15,-16 12-4-15,4 1-3 16,1-1-3-16,9 6-4 16,-2 4-7-16,1 2-4 0,4 19-12 15,-2 5-5 1,1 16-1-16,-3 5 3 0,5 14 10 16,-7 5 5-16,-13 18 8 15,-8 10 2-15,-22 4 3 16,-1 7 1-16,-9 8-2 15,-2 7-5-15,-4 14-6 16,-12 0 1-16,-4 15 2 16,-2-1 6-16,0 13 8 15,4 10 9-15,-1-4 15 16,7 11 5-16,-1-4 6 16,1-3-4-16,11-10-6 15,3-6-3-15,11-16-8 16,12-12-4-16,12-14-13 15,6-14-3-15,23-1-8 16,5-5-2-16,0-9 1 16,7-11 1-16,-9-21 6 0,0-1-2 15,-3-17-20-15,-4-2-5 16,-7-10-20-16,-2-6-19 16,-4-14-54-16,4-8-90 15,-19-15 137-15</inkml:trace>
  <inkml:trace contextRef="#ctx0" brushRef="#br0" timeOffset="40790.97">4492 15346 594 0,'4'-2'270'0,"12"-3"-130"16,2 1-47-16,6-6-48 16,1-4-4-16,5 5-1 15,-2-3-6-15,-7 2-15 16,3 3-4-16,-11-4-7 0,0 2-3 15,2 8-2-15,0 6 0 16,-6 2 4-16,1 8 4 16,-8 4 12-16,-7-2 5 15,0 6 11-15,-7 6 1 16,-10 5-4-16,1 0-3 16,-7 4-12-16,0-4-4 15,9-1-10-15,-1 2-3 0,1-3-6 16,5 2-6-16,1-9-28 15,-1-11-25-15,3 2-70 16,5-9-55-16,-2-5 117 16</inkml:trace>
  <inkml:trace contextRef="#ctx0" brushRef="#br0" timeOffset="41340.69">3222 14130 904 0,'-79'-3'322'15,"81"15"-277"-15,3-15-28 0,12-11-13 16,10 0-1-16,12-6-1 16,10 6 0-16,8 9-3 15,1 5-1-15,5 19-1 16,-7 5 0-16,-2 17-9 15,-4-3-7-15,-4 14-16 16,2 10-12-16,0 5-15 16,-2 17-13-16,16 25-20 15,-8 4 9-15,1 11 26 16,-2 6 21-16,-23-7 55 16,-3 5 22-16,-11 2 34 15,-2 4 17-15,-9-16 14 16,-3-2-9-16,-4-16-26 15,-2-16-17-15,2-12-31 16,3-4-10-16,6-4-9 0,2-7-1 16,5-8-3-16,3-13-2 15,3-19-23-15,2-4-15 16,9-13-46-16,3-7-39 16,6-16 82-16</inkml:trace>
  <inkml:trace contextRef="#ctx0" brushRef="#br0" timeOffset="41680.65">4711 15945 848 0,'9'32'345'0,"5"3"-213"15,3 0-76-15,8-2-47 16,6-3-3-16,-1 0 0 16,-3-2-1-16,2-4-5 15,-3 2-1-15,-13-13-4 16,1-2 0-16,-5 0 2 16,1-2 2-16,-2 3 2 15,-1-1 3-15,-5 8 3 16,-4 0 3-16,-7 5 8 0,-4 2 0 15,-13-2-1 1,-3 2-3-16,-4-4-15 0,0 1-19 16,-7-3-79-16,0-5-104 15,-7-10 128-15</inkml:trace>
  <inkml:trace contextRef="#ctx0" brushRef="#br0" timeOffset="42098.86">3773 16000 898 0,'145'17'324'16,"-112"-7"-260"-16,20 0-54 16,0 0-7-16,4 8-2 15,5 14-1-15,-7-6 0 0,-2 9-3 16,-3 5-2-16,-16-8-2 16,2 15-2-16,6 11 1 15,-7 2 5-15,2 12 3 16,-6 7 25-16,-4-3 18 15,-1 9 44-15,2-3 19 16,-3 2 14-16,4 0-5 16,-5-2-30-16,-1-11-20 15,3-16-34-15,-10-14-22 0,-1-28-51 16,6-5-40-16,-8-26-121 16,0-7-115-16,10-25 199 15</inkml:trace>
  <inkml:trace contextRef="#ctx0" brushRef="#br0" timeOffset="42453.94">5033 16562 1148 0,'53'134'408'0,"-48"-97"-348"16,1-4-42-16,5-2-19 0,0-3-2 16,-2-4-3-16,2-1-1 15,-5-6-8-15,0-2-3 16,-3-2 1-16,-1-3 3 16,-2 0 9-16,-3-4 5 15,-2 1 2-15,-2 1 2 16,-6 4 2-16,1 2 3 15,-5 3 13-15,-1 3 6 0,-3 6 13 16,-5 2 1 0,-4 8-10-16,4 6-8 0,-3 0-33 15,-4 3-34-15,4 1-127 16,-4-4 112-16</inkml:trace>
  <inkml:trace contextRef="#ctx0" brushRef="#br0" timeOffset="55698.99">9255 16122 475 0,'60'-1'201'15,"-62"-3"-103"-15,-3-9-14 16,1 7-5-16,2-1-5 16,-6-4-6-16,0 11-1 15,-4-10-12-15,0-1-8 16,0 3-16-16,-3-6-10 0,2 5-8 15,2-3-3-15,-2-1-4 16,-8 1-1-16,9 5-1 16,-7 3 0-16,-1 4 0 15,8 4-1-15,-18 2 1 16,-2-2 0-16,3 14-1 16,-7-5-2-16,12 22-2 15,2-2-3-15,-1 5-5 16,3 7-1-16,-1-2 1 15,3 6 2-15,3-8 6 16,4 3 1-16,7-10 4 16,4-2 1-16,7 1 5 15,2-7 3-15,6-3 8 16,2-1 5-16,4-10 2 16,0-1 3-16,1-13 5 15,1-5 5-15,0 0 4 0,1-10-2 16,1 6-9-16,-9-5-7 15,-1-3-13-15,3 7-6 16,-8-4-5-16,7 3-3 16,-14-5-3-16,-10 2-2 15,11 2-3-15,-5 1-1 16,1 6 3-16,-3-4 1 0,2 0 4 16,-8 1 1-16,19 2 0 15,-4-1 1 1,2 3-1-16,5-1 1 0,-10-4 1 15,12 5-1-15,4 5 1 16,1-3-1-16,4 7 0 16,8-2 1-16,-12-1 0 15,3 4-1-15,-4-4 1 16,-2 4 0-16,1 2-1 16,-3-2 0-16,-3 6 0 15,-2 0 0-15,-3 4 1 31,2 4 1-31,-6 4-1 0,-1 1 0 0,-4-4 1 16,-1-2-2-16,0-10-1 16,-1 1-3-16,4-6-35 0,-2-1-34 15,1-8-118-15,0-4-103 16,1-7 182-16</inkml:trace>
  <inkml:trace contextRef="#ctx0" brushRef="#br0" timeOffset="57310.27">9519 16225 595 0,'7'12'301'15,"8"6"-87"-15,-1 0-103 16,-9-1-20-16,2 2-29 16,-14 0-13-16,8 5-21 15,14 5-8-15,-5-5-12 16,8 2-4-16,-4-10-4 15,-7-4 0-15,5-5 1 16,0-10 1-16,-12-8 3 16,17-1 3-16,9-7 10 15,-8 1 4-15,17-5 2 16,-20-7-2-16,-8-3-9 16,3-1-5-16,-10-8-7 15,0 5-4-15,0 1-14 16,-5 9-6-16,0 14-7 15,-9-7 3-15,-1 7 10 0,0-6 5 16,-7 7 5-16,17 19-2 16,-12-1-1-16,4 4-1 15,7 9 2-15,-12-9 2 16,12 10 6-16,-5 6 1 16,8-8 4-16,-1 0 2 15,4 0 0-15,9-1 0 16,-6-2-1-16,12 1-2 0,7-7 2 15,-7-6 1-15,3-7 5 16,-7-7 2-16,-1-9 0 16,2 7 0-16,6 1-2 15,-4-7-2-15,-4-2-4 16,-5 2-2-16,1 3-4 16,1 17-1-16,4 11 0 15,-2 1 1-15,0 10 1 16,-5-14 1-16,8 15 2 15,3-3 2-15,-3-4 4 16,6 8 1-16,-7-14 2 16,-6-2 1-16,0-9 8 15,1 1 3-15,1-7 0 16,-2-3-2-16,3-6-12 16,-5-4-5-16,4-4-5 0,-2-5-3 15,0 3 0-15,5 5-1 16,-3 7 2-16,3 6-1 15,2 6 2-15,-1 3 1 16,6 8 1-16,-4 1 3 16,1 4 0-16,3 3-1 15,-1 3-1-15,-1 3-2 0,6 2-1 16,-6 0 1 0,3 8 0-16,3 1-1 0,-9 10 1 15,3 9 0-15,-8-2 3 16,-2 2 4-16,-4 0 5 15,-2-13 1-15,-6 2-2 16,-2-9-4-16,-6-9-12 16,0 1-9-16,-5-13-4 15,-2-2 0-15,-9-7 9 16,0-5 2-16,3-7 0 16,-1-3-5-16,18-9-13 15,-2-1-6-15,5-4-8 16,10-5 1-16,7-3 9 15,4-7 8-15,14-2 13 16,-3-4 6-16,4 1 4 0,7 4 5 16,-4 0 5-16,4 6 3 15,0-5-1-15,-5-1-1 16,-3 1-5-16,-4 0-3 16,-7 7-1-16,1 2 0 15,-5 6 0-15,-5 5 3 16,0 5 4-16,-7 0 2 15,-1 6 1-15,-5-4-2 16,-10 7-12-16,3 12-7 0,-13-1-12 16,6 13 0-16,-5 0 2 15,1-1 3-15,6 6 8 16,-2-5 1-16,19 9 5 16,1-3 0-16,5-5 7 15,3 2 2-15,3-10 7 16,5-3 2-16,-4-8 6 15,2-3 6-15,-2-7 3 16,-1 0 1-16,3-4-8 16,0 4-5-16,1-8-8 15,-1 1-2-15,-4 4-4 16,3 5-2-16,-3 5-3 16,3 10-2-16,-1 1 0 15,-1 0-1-15,-1 5 0 0,3-15 1 16,-5 11 0-1,-2-2 1-15,3-4 0 0,0 3-1 16,5-5 1-16,-8-7 0 16,20 0 1-16,-10-4 0 15,3-12 2-15,7 0-1 16,-15-5 1-16,10-4-2 16,-11-6-1-16,6 2-1 15,-7-11-1-15,-9 2-2 16,0 0-4-16,-6-6-2 0,-5 10-4 15,9 1 0-15,2 12 2 16,-14-7 3-16,0 5 6 16,-14-1 1-16,-15-1 0 15,11 23-1-15,-1 0 0 16,11 10 0-16,12 10 6 16,0 3 4-16,13 15 1 15,0 4 0-15,11 8-5 16,5-2-3-16,7 5-1 15,6 2 0-15,3 2 0 16,-5 1 0-16,2 1-2 16,-1-1-2-16,4-6-67 15,2-6 329-15,1-2-211 16</inkml:trace>
  <inkml:trace contextRef="#ctx0" brushRef="#br0" timeOffset="67299.78">485 13354 46 0,'9'63'24'0,"-22"-66"-2"0,4-3-19 16,0 2-3-16,3-3 0 15,2 1 0-15,0-3 5 16,-1-1 20-16,3 6 43 16,-2-2 17-16,4 3 21 15,-2 3-10-15,2-1-33 16,0 1-17-16,0 0-26 16,0 0-4-16,0 0 20 15,0-1 16-15,0-1 30 16,21-1 10-16,29-11-8 15,-28 3-10-15,16-8-26 16,-11-5-14-16,19 1-21 16,3-3-4-16,-7-6 8 15,3-9 4-15,-3-3 6 0,3-1-1 16,3 2-10-16,4 8-5 16,-3 0-4-16,4 7-1 15,-7 3-3-15,-5 2-1 16,-11 0-2-16,-5 2 0 15,-6 2-10-15,-5 2-11 16,0 10-47-16,-6-2-34 0,-5 9-89 16,-1 3 115-16</inkml:trace>
  <inkml:trace contextRef="#ctx0" brushRef="#br0" timeOffset="67763">965 12891 309 0,'-2'0'145'0,"-9"-2"-49"16,9 2-40-16,-4-2-27 15,7-1-2-15,-1 1 0 16,0 1 5-16,0 0 9 15,0 0 2-15,7-14-2 0,27-22-3 16,-19 21-9-16,4 2-3 16,10 5-9-16,-4-5-6 15,3 0-6-15,5 2-2 16,-13-2-2-16,-2-6 2 16,7 11 15-16,-3-3 8 15,-2-7 16-15,-1 12 4 16,-4-7-3-16,-1 4-6 15,-6 8-12-15,-3-8-5 0,2 12-13 16,-4 2-2-16,-3 10-3 16,0 7-1-16,-10 1 2 15,1 8-2-15,-4 4 1 16,-1 7-1-16,-4 13 1 16,-1 4 0-16,-4 13-1 15,-4 2-1-15,6 15-14 16,11 0-34-16,1-13-150 15,-5-4 134-15</inkml:trace>
  <inkml:trace contextRef="#ctx0" brushRef="#br0" timeOffset="68761.03">680 15524 323 0,'-19'74'140'16,"15"-70"-67"-16,-1-2-20 15,5-4-13-15,0 1 0 16,0 0 1-16,-1 0-2 16,0 0-7-16,0 0-2 15,2-5 2-15,1-1 4 16,3-4 13-16,39-28 7 0,-22 20 11 15,4-3 3-15,17 0-3 16,0-7-9-16,20 1-26 16,7-2-12-16,-6 0-15 15,6-3-3-15,-7 5-1 16,-9-7 0-16,4-3-1 16,-1 6-5-16,-9-8-11 15,8 5-10-15,-12 6-34 16,-3-5-23-16,-6 6-87 15,-8 2 107-15</inkml:trace>
  <inkml:trace contextRef="#ctx0" brushRef="#br0" timeOffset="69157.78">1308 14797 848 0,'-24'-42'305'0,"30"38"-246"16,5 4-33-16,7 6 0 15,-3-6 3-15,5 11 3 16,-5-10-4-16,4-3-11 15,-2-3-4-15,-7-4-9 16,2-2-1-16,-1 12-2 16,-3 0-1-16,5 12 1 15,-8 3 0-15,4 6 3 16,-6 6 2-16,-8 1 12 16,2 10 14-16,-26 6 31 15,3 12 11-15,-7 11-6 16,-5 1-14-16,7-1-40 15,-2-5-27-15,4-9-106 16,2-3-104-16,9-17 136 16</inkml:trace>
  <inkml:trace contextRef="#ctx0" brushRef="#br0" timeOffset="71588.23">444 13583 711 0,'22'17'351'0,"-19"-18"-90"16,-9-3-186-16,4 2-67 15,1 1-6-15,0 0 1 16,0 0 1-16,0-5 0 16,-10-11-1-16,-24-35-2 15,17 25 0-15,0-10-1 16,8-6-2-16,2-10-1 16,2-10-1-16,9-9 1 15,1-2-1-15,10 3 2 16,0 12 0-16,8 11 5 15,-2 11 4-15,3 15 4 16,3 9 0-16,-6 14-3 0,3 9-1 16,-7 15 0-16,3 5 1 15,7 24 0-15,-13 2-2 16,2 8-2-16,-11-1-2 16,-4-9-1-16,7-12 0 15,-1-13-1-15,3-10 2 16,-4-15 5-16,4-3 4 15,-11-19 6-15,1-4 0 16,1-18-7-16,0-6-4 0,3-12-6 16,-5-9 0-16,2 1 0 15,0 1 0-15,9 12 0 16,0 10 1-16,1 16-1 16,1 10 0-16,0 14 1 15,5 7 3-15,-1 12 9 16,1 3 4-16,2 5 4 15,-1 3-1-15,1-3-7 16,4 4-5-16,1-5-6 16,3-4-2-16,4-3-8 15,-2-5-14-15,11-7-46 16,-1-2-39-16,2-14-184 16,0-8 189-16</inkml:trace>
  <inkml:trace contextRef="#ctx0" brushRef="#br0" timeOffset="72621.25">885 15397 548 0,'49'85'224'0,"-39"-84"-114"16,0-6-32-16,-3-5 0 15,2-3 1-15,-4-3 0 16,-3-1-8-16,17 4-15 16,1-2-1-16,-11-6-13 15,23 2-5-15,-18-11-3 16,5 1-3-16,23 0-7 15,-9-4-3-15,11 0-7 16,1 6-1-16,2-6 3 16,5 4-1-16,-2 1 1 15,0-1-2-15,-15 8-7 16,3 2-2-16,-15 5-4 16,-9 2-2-16,5 1-19 15,-15-2-19-15,0 0-73 16,-2-3-53-16,-13 1 101 0</inkml:trace>
  <inkml:trace contextRef="#ctx0" brushRef="#br0" timeOffset="73049.6">1186 14791 520 0,'-2'0'244'16,"2"1"-94"-16,0 2-96 15,0-3-11-15,0 0 10 16,0 0 9-16,0 0 7 16,0 0-6-16,0 0-20 15,9 1-9-15,6 0-13 16,31-8-5-16,-18 0-7 15,4-2-3-15,17 7-2 16,0-4-2-16,2 6 0 16,1 0 5-16,-14-6 17 15,2 6 8-15,-5-1 12 16,-4 0-2-16,-10 0-9 0,-5-1-6 16,-11 1-3-16,-3 1 1 15,-4 16-6-15,-7 2-3 16,-7 9-9-16,-3 6-7 15,-17 2-9-15,17 11-11 16,-17 5-38-16,2 2-35 16,2 16-164-16,-11-1 167 0</inkml:trace>
  <inkml:trace contextRef="#ctx0" brushRef="#br0" timeOffset="83610.03">5418 6404 364 0,'-27'11'136'16,"8"-1"-106"-16,-6-6-12 0,-4 8 2 16,4 4 7-16,-15-14 20 15,3 8 10-15,2-7 6 16,-4-5-2-16,5 2-18 15,6 1-12-15,2-1-16 16,1 0-8-16,-1 3-5 16,-4-5-1-16,4 1 0 15,-1 1 0-15,-9-7 0 16,-3 6 0-16,1 2 5 16,-3 5 1-16,4 4 1 15,2-1-2-15,-5 3-4 16,2 4-2-16,0 5 0 15,7 3-2-15,-5 0 1 16,1 5 0-16,10 3-1 16,-10-2 0-16,19 5 1 0,-16-12 1 15,18 16 2 1,15 4 5-16,-8-4 4 0,13 8 3 16,-6-13 0-16,-2-4-3 15,20 3-4-15,8-2-4 16,1-2-3-16,4 4 0 15,-4-2 0-15,8 4-1 16,3 3 0-16,1-5 1 0,10-3 0 16,3-2 0-16,8-9 1 15,13 2 0-15,0-7 0 16,0-2 0-16,4-1 2 16,-4-6 5-16,12 5 8 15,2-10 3-15,9-2 14 16,-4 2 2-16,5-3 5 15,7 1 1-15,-3-1-7 16,2 4-5-16,-7 2-11 16,-6 3-7-16,-2 5-6 15,12-2-2-15,-7-2-1 16,-3 1 0-16,0 4-3 16,-9-1-1-16,3 2-2 15,4-2 2-15,-9-9 1 16,-1 1 1-16,2-1 0 15,1 3 0-15,0-1 0 16,-2-4 1-16,-9 0 3 0,-4-2 1 16,-3-5 2-16,3 2 0 15,3-6 1-15,7 1 0 16,-4 2-1-16,-4-4 2 16,-4-4-4-16,-6-6 0 15,3 1-1-15,5 9-1 16,-1-1 0-16,-1-6 1 15,-5-1-1-15,-5-7 2 0,0 0 1 16,-1 4 0-16,1 0 0 16,-7-4-1-16,1 1-1 15,-2 3 1-15,0-1 2 16,-4-1 2-16,0-2 5 16,1 2 1-16,-10 4 9 15,0 1 4-15,-4 3 7 16,-4-4 6-16,-2 0 5 15,1 0-1-15,-6-4-11 16,-1 6-8-16,-5-6-12 16,-5 1-3-16,-2 4 4 15,-5-8 0-15,-5 5-3 16,-4-1-3-16,-13-1-5 16,-2 0-3-16,-14 2-2 15,-4-2-2-15,-14 2 1 0,-1 5 0 16,-10-4 1-16,0 3 1 15,-4 2 1-15,-8 1 0 16,-11 6-1-16,-7 0 0 16,-5 4-2-16,-1 2 1 15,-1-3 6-15,2 6 3 16,3-4 2-16,-6-4 1 16,3 0-7-16,-4-5-2 0,-10-1-2 15,2-2 0-15,-9 5-1 16,-1 2 0-1,-7 4-5-15,-5 4-3 0,-9 2-18 16,0 4-7-16,5 8-2 16,0-3-1-16,12 4-2 15,-2-3-4-15,6-6-17 16,15 14-11-16,5-11-16 16,6 3-10-16,1 1-38 15,-5-5-45-15,7 6 120 16</inkml:trace>
  <inkml:trace contextRef="#ctx0" brushRef="#br0" timeOffset="90605.67">932 15432 244 0,'-8'-2'152'0,"4"0"3"0,-3-2-39 15,7 4-41-15,-6-1-12 16,-4 0-29-16,5-1-11 16,-12 2-18-16,10-1-2 15,0 4-3-15,-1 1-2 0,2 0 0 16,-1 4-1 0,-3-5 1-16,0 2 0 0,-1-2 0 15,2 1 1-15,1 4 0 16,0 0 1-16,5-1 1 15,1-1 0-15,2-1 1 16,3-3-1-16,-3-2 8 16,0 0 5-16,0 0 20 15,2-1 10-15,21-2 16 16,32-9 7-16,-20-2 2 16,2-5-3-16,18-6-13 15,2-6-10-15,-4-3-15 16,2 3-5-16,-16-7-6 15,-4 3-3-15,4 1-4 16,1 5-1-16,3 19-5 16,-4-3 0-16,1 14-3 15,1 2 0-15,-18-4 0 0,8 14-1 16,-15-8-12-16,-12-2-17 31,9 2-65-31,-9-3-57 0,2-2 92 0</inkml:trace>
  <inkml:trace contextRef="#ctx0" brushRef="#br0" timeOffset="91066.91">1314 14661 713 0,'-7'62'325'0,"4"-42"-152"16,3-5-75-16,8-4-64 15,3-1-10-15,13-3-5 16,2-5-1-16,9-5 1 0,5-5-1 15,-3-13-3-15,11 2-3 16,-1-5-9-16,0 4 0 16,4 5-2-16,-10-2 1 15,-7 9-1-15,0-2 1 16,-9 10 2-16,-3 3 2 16,-3 13 11-16,-10 3 6 15,-9 3 6-15,-5 0-2 0,-9 6-6 16,-2 2-3-16,-7 12 3 15,1 8 4-15,-6-1-1 16,2 2-4-16,2 6-13 16,-3-5-12-16,1 0-53 15,9 7-48-15,-1-3 65 16</inkml:trace>
  <inkml:trace contextRef="#ctx0" brushRef="#br0" timeOffset="97145.96">19644 14156 429 0,'23'8'197'15,"-21"-3"-66"-15,-6-6-40 16,-4 5-13-16,-11 1-1 16,19-1-16-16,-5-2-11 15,5 5-23-15,-11-7-8 0,4 6-10 16,11 9-1-16,-7-4-1 16,3 5-1-16,1 8-2 15,-6-1-2-15,3 7-1 16,3 4-1-16,-6-1 0 15,3 5 1-15,-3 4-1 16,-4 4 1-16,2 10-1 16,-6-2 1-16,7 8-1 15,6 2 0-15,0 0 0 16,5 4 0-16,8 9 0 16,-12-3 1-16,9 4-1 15,0 4 0-15,-10-14 0 16,14 5 0-16,-10-2 0 15,-1-1 0-15,8 12 1 16,-12 2 0-16,1 4 1 16,2 0 0-16,-6-2 0 0,4-2 1 15,10 5-1-15,-10-10 1 16,6-4-1-16,1-5-1 16,-16-12 1-16,14 6-1 15,-6 0 3-15,-5-1 6 16,9 7 13-16,-14-30 5 15,1 2 3-15,0 29-4 16,7 8-13-16,-4-15-5 0,24-3-7 16,-18-5-2-16,1 5-1 15,0-1-3-15,-1-10 1 16,7 3 1-16,-2-18 1 16,10 3 1-16,-9 1 0 15,-3-6 1-15,3 7 0 16,-5-1 0-16,8-5 1 15,-6-3 0-15,-6-2-1 16,4-6 1-16,-7 3-2 16,5-4 0-16,4-8 1 15,-2-8-1-15,2-4 1 16,5 1 1-16,2-6 0 16,-8 6 0-16,4-4 1 15,-4 0 0-15,-1 1 3 0,0 0 2 16,0 0 4-1,0 0 1-15,0 0-1 0,1 0-1 16,9 5-1-16,22 20 1 16,-19-18-1-16,-6-1 0 15,8 2-3-15,-1-7-1 16,5 4-4-16,4 1-1 16,-2-3 0-16,3 2 0 15,4-1 0-15,4 0 0 0,10 0 1 16,17 2 1-16,-11-1 1 15,7-3 1-15,1-2 0 16,-10-1 0-16,18-3 2 16,0-2 1-16,7-2 2 15,8-5 1-15,5 1 2 16,-2-5-1-16,-2-3-3 16,-1 4-2-16,3-12-6 15,2 6 0-15,8 2 0 16,-1-6-1-16,-3 10 0 15,1-1 1-15,0 2-1 16,-5 5 0-16,0 7 0 16,-10 3 0-16,-6 4-1 15,1 0-1-15,-3 4 0 16,-2 4 1-16,-9 2-1 16,-1 3-2-16,-13-6-10 0,0-4-7 15,-7-3-13-15,-3-4-4 16,-8-3-22-16,-3-8-31 15,-7-5-166-15,-4-2 169 16</inkml:trace>
  <inkml:trace contextRef="#ctx0" brushRef="#br0" timeOffset="99178.83">19698 14195 337 0,'-12'-1'183'0,"-1"1"-29"16,2 0-72-16,1 7-13 16,-6-11-9-16,18 8-2 15,-4-3 2-15,5-7 0 16,-3 6-11-16,0 0-10 16,0 0-22-16,0 0-7 0,0-1-4 15,4 1-1-15,20 2 4 16,29 5-1-16,-29-4 2 15,3-3-1-15,8 5 1 16,7 2-1-16,6-7 1 16,7 6-2-16,8-4-3 15,7 1 0-15,0 3-3 16,-4-7 0-16,3-3-1 16,0 4 0-16,16 6-1 15,12-5 0-15,1 4 0 16,3 0-1-16,-7-3 1 15,1 3 0-15,0 0 0 16,-2-5 1-16,-9-12 1 16,-4 1 1-16,1-10 1 15,-4 0 1-15,10 6-1 16,-1-1-1-16,-9-2-1 0,3-1 0 16,-4-5 1-16,6 6 0 15,-1-3 5-15,-7-2 1 16,-8 6-1-16,-13-11 0 15,-1 16-3-15,0 2-2 16,-6 5 1-16,5 5 0 16,-9-1 0-16,-3 1 1 15,2 3-1-15,-5 3-1 0,-3 3-1 16,-4 1 0-16,-12-2-1 16,-5-2 1-16,-7 0 1 15,-3-1 3-15,2 4 2 16,-2 2 1-16,-2 6 2 15,-3-1 0-15,-10-1 2 16,3 1 1-16,-4 2 2 16,-1 0 2-16,3 0 6 15,2 5 0-15,-1 0 1 16,7 6-3-16,-5-4-8 16,-10-1-2-16,11 1-4 15,-8-3 0-15,26 10-4 16,-5-2 0-16,-1 9-3 15,3 4 0-15,-14 2 0 0,11 13-1 16,5 7 0-16,-7-2 0 16,3 3 0-16,5-2 0 15,-4-3 0-15,8 10 1 16,3 4-1-16,-3 0 1 16,2 4 0-16,0-6-1 15,-1 2 0-15,-1 0-1 16,-1 4 1-16,1 4 0 0,-3-3 0 15,-1 0 1-15,-1-3-1 16,0-5-2-16,-2 2-2 16,0-3-3-16,0-1-1 15,2-2 1-15,-2-6 4 16,3-1 2-16,0-7 1 16,-3 0 0-16,-2-4 1 15,-2 0 0-15,-1-4-1 16,-2-3 1-16,0-1 0 15,-2-5-1-15,1 0 2 16,0 3-1-16,-2-3 0 16,1-2 1-16,-3 2-1 15,-2-4 0-15,-2 2-3 16,1-2-2-16,-2 3-6 16,-1-2-3-16,0 6-6 15,0 2-1-15,-1-5 2 0,4 4 5 16,-2-11 7-16,1-1 3 15,0-3 3-15,0-4 0 16,3 1 0-16,2 0 0 16,-2-1 0-16,3-2-1 15,0-2 1-15,-1 0 0 16,3-1 0-16,0 1 2 16,1-4 0-16,-1-1 0 15,1-3 1-15,0 2 0 0,0-3 0 16,-2-3 5-16,2 4 5 15,0 2 2-15,-1 0 6 16,1 4 0-16,0-4-1 16,-5-10-3-16,4 4-7 15,-1 0-3-15,-1-3-3 16,3 2-1-16,-5-4-1 16,3 1 0-16,1-2 0 15,0 0-2-15,1 0 1 16,-2 0 0-16,-6 2 0 15,-1 2 1-15,-29 20 0 16,24-16 0-16,1-3 1 16,-3 2-1-16,-1 5-1 15,-1-5 2-15,-5 0-2 16,-3-2 1-16,-5-3-2 0,5 6 1 16,-2-4-1-16,-1-1 0 15,2 2 0-15,-4-4 0 16,4-1-5-16,0 0-2 15,3-2-11-15,2 1-9 16,3-2-32-16,3 3-30 16,0-1-99-16,2 0-108 15,8-4 187-15</inkml:trace>
  <inkml:trace contextRef="#ctx0" brushRef="#br0" timeOffset="101347.76">19857 14629 295 0,'16'33'124'0,"-16"-32"-61"16,0-1-39-16,0 5-15 16,0-5 0-16,-2 0 6 15,1 9 11-15,0 12 28 0,-3 29 13 16,2-24 16-16,2 6-5 16,-1 1-22-16,-2 2-13 15,3 1-25-15,0 1-9 16,1-4-8-16,2 0 0 15,-3-13 1-15,0-8 3 16,0-10 10-16,-1-5 1 16,-1-11 0-16,2-6-2 15,0-13-12-15,0-6-1 16,0-4-1-16,2-3 0 0,-2-1 0 16,0-1 1-16,-2 5 19 15,-3-3 13-15,1 11 22 16,0 4 13-16,1 9-2 15,3 9-10-15,0 4-24 16,4 9-15-16,-1 0-16 16,1 0-2-16,-4 0 1 15,0 0 0-15,0 0 1 16,14 16 1-16,27 28 0 16,-24-26 0-16,1 4-1 15,2-4 1-15,0 9-1 16,3 3 0-16,0 0 0 15,-1 6-1-15,-6-6 1 0,1 1-1 16,-8-4 0 0,9-3 1-16,-6-1-1 0,-1-3-1 15,7-3-5-15,-13-1-12 16,6-2-40-16,0-2-33 16,-10 0-121-16,0 0 133 15</inkml:trace>
  <inkml:trace contextRef="#ctx0" brushRef="#br0" timeOffset="104042.31">19877 14970 402 0,'-10'-8'215'15,"29"-8"-50"-15,1 1-81 16,5-1-26-16,3 1-30 16,1 6-11-16,6 1-8 15,-8 1 0-15,-4 5 5 16,-1 0 1-16,-2 1-1 0,1 1-3 15,2 3-5-15,0 1-1 16,-9 6-1-16,5-3-1 16,-10 3 3-16,0-1 3 15,3-1 6-15,-7 2 1 16,1 3 0-16,1-2-4 16,-2 2-5-16,2 2-1 0,-3-6-3 15,2-1 0-15,-2 1 0 16,-1-3-2-16,2 1 0 15,-1-5-1-15,-2 0 4 16,3-2 1-16,-5-1 3 16,0 0-1-16,0-3-2 15,3-13-1-15,7-29-2 16,-6 29-1-16,-2 2 0 16,2-1 0-16,1 11 0 15,-2 1-1-15,4 3 3 16,-4 6 10-16,4 4 11 15,-2 0 5-15,3 9 3 16,-1-3-6-16,1 3-11 16,4 0-3-16,3 0-7 15,-3-1-2-15,-1-3-2 16,1-6 0-16,0-3 0 0,3 1 1 16,2-2-1-16,-2-2 1 15,2-1-1-15,-12-11 0 16,10 2 0-16,1 6 0 15,-4-6 0-15,8 6 0 16,-18-8-1-16,3-4 0 16,-4 1-4-16,-6-5-7 15,8 2-7-15,-7-4-1 0,0 5 1 16,2 2 4-16,-11-1 7 16,3 2 4-16,9 4 2 15,-2 4 1-15,9 5 1 16,-16 3-1-16,-7 3 2 15,5 0 1-15,-3 6 3 16,13 1 1-16,2 4-1 16,-3 2 0-16,2 0-2 15,-3 0-1-15,2-1 0 16,4 2-2-16,0 0 0 16,8-2 0-16,4-3 1 15,-6-7-1-15,12 2 4 16,-10-7 3-16,-12-10 6 15,12-5 3-15,-14-16-2 16,5 1-4-16,13-2-6 16,-9 0-2-16,4-2-2 15,5-2-1-15,-15-6 0 0,11 4 0 16,-5 1 0-16,-5 2 1 16,0 4 3-16,-6 2 0 15,3 2 1-15,-6 3 2 16,12 15 7-16,-9-8 5 15,5 13-3-15,8 12-1 0,-13-3-8 16,6 16-5-16,4 4 4 16,-6 1 2-16,9 7 5 15,-5-2 1-15,-2 5-3 16,11 0-2-16,-8 3-4 16,11 0-3-16,-4-3-1 15,-3-3-1-15,8-12 0 16,-15-14-1-16,16-2 0 15,-6-12 0-15,6 0 0 16,5 2 1-16,-3-10 1 16,0 0 1-16,1-16-1 15,-1 5 0-15,-6-9 0 16,2 0 0-16,-5 9-1 16,-2-4 0-16,0 3 0 15,-3 5 0-15,-3 0 0 16,-1 1 1-16,-1 5 0 0,-1-2 0 15,-6 9-1-15,-3-3 0 16,1 6-1-16,3 3-2 16,-1 4-1-16,2 6 1 15,0 6-1-15,-5-4 2 16,2 3 1-16,0 1 0 16,2-3 0-16,3 6-1 0,4-3 0 15,0 3 1-15,4 1-2 16,5-2 2-16,0 0 0 15,7 1 0-15,-1-9 1 16,4-8 1-16,3-3 1 16,3-6 0-1,0-1 0-15,1 2 0 0,10-2 0 16,-10-6 0-16,4 6 0 16,-9-7 0-16,-10-4-1 15,-1 5-1-15,-5-6-4 16,9 5-4-16,-10 2-3 15,-2 0 0-15,-6 0 0 16,-14 1 2-16,9 1 1 16,5 5 2-16,4 4 3 15,0 1 2-15,-2 0 0 16,2-1-2-16,0 0-6 0,-1-1-1 16,0 1 0-16,-1 0 1 15,2 1 6-15,0 0 2 16,0 0 1-16,0 0 0 15,0 0 1-15,0 0-1 16,0 0 0-16,21 6 0 16,20 9 0-16,-19-5 1 15,1 2-1-15,-12 0 1 16,6 7-1-16,-6-4 1 0,-1 5-1 16,-3-2 0-16,0 4 1 15,-1 0-1-15,1-4 0 16,1-9 1-16,3 8 0 15,-1-11 0-15,5 0-1 16,0 8 1-16,-3-19 0 16,2 8 1-16,-6-6 1 15,0-6 1-15,0 2 2 16,2-9 1-16,1 2-3 16,-2-3 0-16,-2-4-3 15,-3 2 0 1,-1-3 0-16,0 1-1 0,-1-2 1 15,1 2 0-15,-3 4 0 16,-1-2 0-16,1 7 2 16,0 3 2-16,0 2 3 15,2 3 1-15,-2 2-2 0,0 1-2 16,0 1-4-16,0 0-1 16,0 0-1-16,0 0 1 15,5 11-1-15,20 28 0 16,-11-28 0-16,7 3 1 15,-1 0 0-15,-1-3 0 0,-7 1 1 16,-3 1-1-16,-2-3 0 16,0 3 0-16,13 12-1 15,-2-7 1-15,-11 1 0 16,-1-3 1-16,-15-21 4 16,1 5 1-16,-2-7-3 15,7 1-1-15,1 2-5 16,-6-7-2-16,7-1-1 15,-2-6 2-15,1 2 0 16,11 2 1-16,-5-3-1 16,4 5 1-16,-6-7 1 15,8 4 1-15,-4 1 1 16,-8 0 0-16,10 5 0 16,-8 3 0-16,1-1 0 15,17 7 0-15,-7 10 2 16,4 1 1-16,-6 8 2 15,-9-2-1-15,5 2-2 0,-5-2 1 16,7-1-1-16,4 0 0 16,-8-7 0-16,4 1 0 15,-3-4 4-15,-2-6 0 16,1-10 1-16,0-3 0 16,2-5-4-16,-1-1-1 0,-1 2-1 15,0 0 0-15,-1 2 0 16,1 4 1-16,0-1 0 15,1 1-1-15,-2 2-1 16,3-2-1-16,0 2-1 16,1 1-1-16,1 5 1 15,2 0 0-15,-1 3 2 16,-2 4 1-16,1 3 0 16,-2-1-1-16,0 4 1 15,0-3 0-15,-2-1 1 16,-2 0 1-16,2-3 0 15,-3-1 0-15,0-2 1 16,0 0 1-16,0 0 1 16,0 0 0-16,0 0 1 15,0 0-1-15,0-1-1 16,0 0 0-16,0 0-2 0,0 0-1 16,0 0-1-16,0 0-1 15,5-4-1-15,-2 2-3 16,4 0 0-16,30-8 0 15,-24 13-3-15,-1 3-5 16,1 2-48-16,-5-1-52 16,8 5 69-16</inkml:trace>
  <inkml:trace contextRef="#ctx0" brushRef="#br0" timeOffset="106785.41">19823 16382 171 0,'-7'5'144'0,"-1"-1"37"16,2-2-18-16,-1 0-23 16,1-1-9-16,1 0-14 0,-2-1-7 15,3 0-22-15,1-1-11 16,2 1-29-16,1 0-12 15,0 0-22-15,0 0-8 16,0 0-2-16,0 0 3 16,2 0 10-16,19 2 5 15,35-1 3-15,-23-6-3 16,10-6-10-16,8 1-4 0,0-8-5 16,-3-2-2-16,12 8-1 15,-14-6 0-15,-5 8-5 16,1 0-5-16,-24-5-26 15,4 4-29-15,-4 0-75 16,-4 4-66-16,-3 2 127 16</inkml:trace>
  <inkml:trace contextRef="#ctx0" brushRef="#br0" timeOffset="107196.91">20219 16432 497 0,'-3'21'244'0,"-7"-4"-81"15,13 5-74-15,3-2-17 16,1 1-12-16,4 2-6 16,-11-10-10-16,5 6-5 15,-4-3-9-15,3 2-4 16,4 7-7-16,-7-2-3 15,-1 3-4-15,-2-3-3 16,-5 0 2-16,0-1 2 16,-3-1 10-16,3-3 7 15,-16-5 12-15,3-4 3 0,3-4 4 16,-6-5-2-16,5-2-8 16,-4-2-4-16,0-2-11 15,-3 0-5-15,0-3-8 16,3 4-3-16,-5-2-6 15,7 1-2-15,9 3-5 16,2 1-6-16,7 2-26 16,1 0-24-16,0-2-75 15,1 1-38-15,0 0-99 16,0 0 161-16</inkml:trace>
  <inkml:trace contextRef="#ctx0" brushRef="#br0" timeOffset="107722.05">20430 16708 664 0,'10'12'261'0,"1"-1"-174"16,-1-7-15-16,-1 2-29 16,3-2-9-16,3 2-20 15,-2 0-9-15,6 2-5 16,6 3-2-16,-18-5-1 16,10 2 0-16,-5 0 0 15,-16-6 2-15,11 3 1 16,-21-6 0-16,15 0 2 15,0 0 2-15,2-5 3 16,-3 5 3-16,0-1 13 16,0 1 5-16,4-16 8 15,-4-32-2-15,-13 22-7 16,-3 2-6-16,-3 0-4 16,-2-4 2-16,0 10 4 15,-6-3 0-15,4 5 3 0,9 11 0 16,-3 4-1-16,5 2-1 15,-1 7-8-15,-2-3-8 16,5 5-10-16,1 8-4 16,5-1-3-16,3 9 0 15,2-2-10-15,1-6-9 16,8 2-36-16,-3-4-35 16,5-4-145-16,0 0 157 0</inkml:trace>
  <inkml:trace contextRef="#ctx0" brushRef="#br0" timeOffset="109680.11">20753 16288 906 0,'0'19'338'0,"2"1"-251"16,2 4-27-16,-4-3-19 15,2 1-8-15,-1 4-17 0,-1-3-8 16,4 4-7-16,0 0 1 16,-3 4-1-16,2-6 0 15,-2 10-1-15,1 1-1 16,-1-8-2-16,3 13 0 15,2-11 0-15,-1-7-3 16,1 4-1-16,-1-12 0 0,-2-6 1 16,-1-2 2-16,2-8 4 15,3 1 0-15,-4-14 0 16,3-3 0-16,3-11-2 16,-4-6-1-16,9-4 0 15,3 6 0-15,-3 1 3 16,0 5 0-16,0 11 1 15,0-8 0-15,-2 9 1 16,-4-2 1-16,3 8 1 16,-3 9 2-16,2 2-3 15,5 8 0-15,-8-6-3 16,8 10 0-16,-6 0-2 16,1-2 0-16,-4 10 0 15,10-7 1-15,-7 7 0 16,2-3 1-16,6 5 0 0,-14-8 0 15,5-5-1 1,-2-4-1-16,0-6 0 0,-2-6-1 16,1-11 0-16,3 1 0 15,0-1-12-15,1-8-6 16,3 1-8-16,-2 1 1 16,1-2 13-16,1 5 7 15,-3 4 16-15,-1-2 11 16,-6-3 16-16,3 6 3 15,-2 9-6-15,0 1-9 0,5 10-17 16,-3 5-3-16,3 4-1 16,-2 1-1-16,-2-2 1 15,2 7-1-15,-3-4-1 16,1-5 1-16,0 0-1 16,2-3 0-16,2-5 0 15,-2 4-2-15,0-8 0 16,-4-2 1-16,5-8 1 15,-1 1 0-15,-1-6 0 16,3-5 0-16,-1-2-1 16,0-2 0-16,2 1 2 15,1 5 3-15,0 5 11 16,0 5 4-16,-2 1 5 16,2 3 2-16,-2 3-10 0,-2 5-4 15,5 5-7-15,-4 0-3 16,6 10-2-16,2-4-1 15,-1-1-2-15,6-1-1 16,-8-10 1-16,9 5-1 16,-6-8 2-16,4-2-1 15,6 2 2-15,-10-12 1 16,1 2 0-16,-9-2 0 0,6-3 1 16,-7-1-1-16,-3-9-2 15,6 12-1-15,-9-6 1 16,4 4 1-16,1 11 1 15,-9-8 2 1,4 7-1-16,-12-4 0 0,13 8-2 16,6 5-3-16,-7-3 0 15,16 11-1-15,-14-4 2 16,-4-3 2-16,7 10 1 16,-5-2 0-16,1 2-2 15,3 0 0-15,-1-4-1 16,4 5 1-16,1-1 1 15,2 0 0-15,-3-4 1 16,0 2-1-16,1-8 1 16,0 4-1-16,-2 6-2 0,2 1 1 15,-6-6 1-15,0-5 1 16,-2-6 3-16,-3-2 2 16,2 1-3-16,1 0-2 15,-2 0-5-15,1 0-2 16,0 0 1-16,-1 0 1 15,1-1 3-15,0 1-1 16,-4-10-1-16,-9-29 1 16,19 32 0-16,4 2 1 15,0-9 1-15,1-3 1 0,1-1 0 16,-1 3-1-16,3 4 1 16,-1 5-1-16,1 1 1 15,-3-4 0-15,-1 4 0 16,0 5 1-16,-2-1-1 15,-2 3 1-15,-1 3-1 16,1 0 1-16,-1 7-1 16,1 0 0-16,-1 2 0 15,-4-9 0-15,0 3 0 16,-3-4 0-16,0-3 1 16,3 0 0-16,-1 0 1 15,1 0 1-15,0 0 0 16,0 0 1-16,0 0 0 0,0-1 1 15,0 0 0-15,0-2 0 16,4-12 2-16,9-30 1 16,3 36 0-1,-7-9 1-15,7 5 0 0,-6 0 0 16,2 0-2-16,4 4-1 16,-7 3-3-16,7 2-1 15,-13 5-2-15,10 5 0 16,0 3 1-1,2 5-1-15,0 2 1 0,-7-3 0 0,-1-2-1 16,1 2 0-16,-3-8 0 16,9 10-1-16,-9-6 1 15,3-3 2-15,4-1 3 16,-6-9 3-16,2-3 2 16,1-4 1-16,-2-7-2 15,1-4-2-15,-2-4-3 16,-1-3-2-16,-1 1-2 15,3 3 0-15,2 5 0 16,-3 6 3-16,4 6 6 16,-4 3 1-16,-1 5 2 15,1 0-2-15,-2 3-2 16,-1 2-2-16,0 0-2 0,1 3-1 16,1 4 0-16,-1 0 2 15,1 2 8-15,-1-3 1 16,0-2 2-16,2 1-4 15,-4-6-5-15,1 1-4 16,-3-3-14-16,0-4-20 16,0 1-101-16,-1 0 9 15,-3-15 61-15</inkml:trace>
  <inkml:trace contextRef="#ctx0" brushRef="#br0" timeOffset="111392.33">17044 14188 685 0,'24'-34'255'16,"-27"35"-190"-16,-1 9-38 15,-1-9-17-15,0 12-2 16,-2 0-3-16,-1-5-2 16,-3 6-2-16,3 0-1 0,0 1 0 15,-3-4-2-15,7 11 0 16,-3-2 0-16,5 12 0 15,2 13 1-15,2 5-1 16,7 13 2-16,-5 4 0 16,1 11 0-16,3 2 4 15,-6 1 0-15,8 15 2 16,3 8 0-16,7 10-4 16,3 2-1-16,4 3-1 15,-7-13 0-15,-6 4 0 31,-1 3 0-31,-6-6 0 0,5 4 0 0,-1-8 2 16,-4-1 0-16,-4-6 2 16,-3-5 3-16,-2-6 4 15,-3-4 3-15,3-3 2 0,-5-1 0 16,7-6-3-16,-1-3-2 16,6-7-4-16,4-1 2 15,-8-2 9-15,6 5 3 16,-10 0 5-16,-5-5-2 15,5-10-8-15,-4-6-2 16,2-10-2-16,8 3-2 16,6-2-2-16,-9 0-2 0,4-2-1 15,-6-2-2-15,-3 7-1 16,7 0 0-16,-8-4-1 16,17 4 0-16,-9-9 0 15,-7-7 1-15,7 2-2 16,-8-6 1-16,15 0-1 15,-1-5 0-15,-3 8 0 16,1 6 1-16,-8-2 1 16,3 8 1-16,7-16 9 15,3 1 3-15,-8-1 5 16,-4-3 0-16,1-1-5 16,-8-7-3-16,3 2-1 15,5 1 1-15,0-3 0 16,0 2 1-16,9-6-4 15,-9-1-1-15,2 2 8 0,3-2 2 16,-5 1 6-16,0 0-2 16,0 0-9-16,11 0-4 15,38 0-5-15,-21-1-2 16,5-5-1-16,0 4-1 16,6-7 0-16,5 1 0 15,7 4 0-15,14-1-1 16,-4 6 1-16,9 1-1 0,-3 0 0 15,-8 3 0-15,7 1 1 16,-8 4 0-16,17 2 0 16,-5 0 1-16,4 2 1 15,-9-5 0-15,-17-1 0 16,2-2 1-16,-14-6-2 16,5 3 0-16,-9-6 0 15,-4-3-1-15,-1-2-6 16,-8-4-17-16,-6-5-58 15,-4-3-86-15,-17-6 105 16</inkml:trace>
  <inkml:trace contextRef="#ctx0" brushRef="#br0" timeOffset="112855.76">17123 14234 527 0,'1'0'230'0,"-7"-9"-86"16,12 9-119-16,3 2-6 16,5-4 3-16,-6-8 0 15,6 4-5-15,6 0-8 16,2 4-6-16,1-3-1 0,6-5 0 15,1 5-1 1,6 2 0-16,8 2 0 16,7 1-1-16,-2 3 0 15,9-2-1-15,7 11 0 0,11 6 1 16,3-2 0-16,1 7 0 16,-2-3 1-16,-8 2-1 15,8 0 0-15,-3-3 1 16,0 1-1-16,-8-7 1 15,-6 2 0-15,-4-3 0 16,-5-2 1-16,2 2 5 16,0-3 5-16,-4 0 12 15,-2-3 7-15,-1-3 6 16,-10-3 2-16,-1-3-7 16,-3-2-6-16,-12-1-6 15,1 3-2-15,-12-1 3 0,-1 2 0 16,-8 2-2-16,-1-3-1 15,0 3-4-15,-1-1-3 16,-1 1-5-16,1 0-4 16,0 0-4-16,0 0-2 15,0 0 2-15,0 0 0 16,-7 8 2-16,-30 35 0 16,26-24 5-16,2 1 2 15,1 4 6-15,3 13 4 0,2 0 5 16,0 3 0-16,4 6 0 15,-3-7 1-15,3 10-5 16,4 1-2-16,2 11-7 16,1 6-4-16,1 15-4 15,-7 7 0-15,7 6-1 16,-1 7 0-16,5 12 0 16,1 6-1-16,-11 3-5 15,-1 1-1-15,-7-1 1 16,0-4 2-16,-5-3 4 15,-1-8 1-15,1-8 1 16,6 10 1-16,1 1 2 16,0 2 3-16,-6-4 3 15,-2-3-1-15,-7-5-1 16,7-41-3-16,1 2-4 16,-3 35 0-16,-7-4-2 0,15-24 1 15,-4-26 0 1,4-2-1-16,6-3 1 0,-17-1 0 15,23 0 1-15,-9 0 1 16,4-6 4-16,13-4 1 16,-20-14 3-16,9-5 4 15,-11-5 13-15,0-3 10 0,3 0 24 16,-11-5 8 0,-1-3-1-16,-5-2-3 0,-4-1-19 15,4 4-6-15,2-1-16 16,2 4-6-16,-5 2-13 15,-2 2-5-15,-3-2-5 16,-6 1-3-16,-2-5-8 16,-5 3-6-16,-2 5-14 15,-6-2-11-15,-2 4-19 16,-2-4-9-16,6-6-32 16,4 2-37-16,12-6-171 15,7-5 202-15</inkml:trace>
  <inkml:trace contextRef="#ctx0" brushRef="#br0" timeOffset="113549.75">17198 14926 448 0,'61'-87'231'0,"-56"89"-65"16,-5 0-75-16,9 3-52 15,-5-1-1-15,1-1 3 0,3 1-10 16,-9-2-16-16,9 0-7 15,3 1-5-15,2 0-1 16,11 1 2-16,10 3 0 16,-1-1 1-16,15 2 0 15,10-1-3-15,11 2-1 16,10-2-1-16,-3 2-1 16,-1-4-1-16,-7-3 1 0,3 0 1 15,1-4 0-15,5 0 0 16,0-1 0-16,-4 2 0 15,-3 4 0-15,-14 0-2 16,-1 8-13-16,-9-9-49 16,-5-1-45-16,-6-1 64 15</inkml:trace>
  <inkml:trace contextRef="#ctx0" brushRef="#br0" timeOffset="114240.79">17220 15715 654 0,'49'48'261'0,"-27"-63"-143"16,12-2-70-16,9 5-1 15,1-8-9-15,3 0-12 16,16 5-20-16,12-1-3 0,5 0-2 15,-4-3 0-15,-4-2-1 16,-4-1 0-16,13 11-6 16,5 7-3-16,8 6-15 15,-5 11-8-15,-15-4 2 16,-3 0 2-16,-19-1 6 16,-5-2 3-16,-8 11-15 15,-9-8-23-15,-9 4 39 16</inkml:trace>
  <inkml:trace contextRef="#ctx0" brushRef="#br0" timeOffset="114666.39">17361 16322 792 0,'20'7'313'15,"-7"-2"-191"-15,7-3-75 16,7-2-5-16,3-9-9 15,7 4-5-15,13-1-20 16,6 1-3-16,12 2-4 16,2-1 0-16,0-3 4 15,2 0 1-15,-1-3 1 16,5 3 0-16,1 3-4 16,-1-1 0-16,-4-1 0 15,-8 1-1-15,-11-2-2 16,-7 7 0-16,-11 0-6 15,-6 5-15-15,-12 0-78 16,-7 3-77-16,-13 8 108 16</inkml:trace>
  <inkml:trace contextRef="#ctx0" brushRef="#br0" timeOffset="114977.68">17501 17373 906 0,'17'22'372'0,"4"-14"-222"16,14-3-50-16,19-9-38 15,18-5-5-15,-1-9-14 16,-1 0-13-16,-1-3-21 16,-8 2-6-16,9-1-9 15,7 2-10-15,-9-4-37 16,-8-2-25-16,-10-4-87 16,-11-9-75-16,-3-7 153 15</inkml:trace>
  <inkml:trace contextRef="#ctx0" brushRef="#br0" timeOffset="116233.22">18394 14735 288 0,'0'0'124'0,"2"0"-48"16,-2 0-4-16,0 0-6 15,0 0-10-15,0 0-29 16,2 1-7-16,0 0 4 16,3 5 5-16,-4-6 9 15,2 0 5-15,5-1-3 16,0-2 0-16,36-5 5 15,-26 11-1-15,5-3 1 0,9 5-3 16,5-2-13 0,11 2-6-16,5 2-12 0,-6-2-4 15,1 1-4-15,-10-5 0 16,4 4-2 0,-1-4 1-16,4 0-1 0,8 10 1 15,-1-7 0-15,10 3 0 16,-9-2 1-16,-3-9 1 0,-6 4 10 15,-9-7 7-15,-1 3 13 16,-6 1 1-16,-5 2-10 16,-6-1-6-16,-4-5-13 15,-2 1-3-15,-3-4-19 16,-5 0-30-16,0 1-125 16,-3-7 113-16</inkml:trace>
  <inkml:trace contextRef="#ctx0" brushRef="#br0" timeOffset="116728.85">19324 14540 515 0,'-78'20'232'0,"78"-15"-90"16,0-5-101-16,0-2-6 16,0 1-1-16,0 1 5 15,0 0 4-15,-2-1-2 16,2 1-10-16,0 0-8 0,0 0-14 16,0 0-3-16,0-1-4 15,4 0-1-15,13-4 0 16,30 0-1-16,-15 27 0 15,-11-15 1-15,2 9-1 16,-1-2 2-16,-2-2 6 16,-3 2 6-16,-3 1 14 15,2 5 5-15,-7-9 0 16,2 4-3-16,-1-1-11 16,-9-2-3-16,3 4-3 15,1 4 1-15,-10-7 11 16,-1-1 6-16,-3-1 10 15,-10-1 2-15,0 4-5 16,-2 3-6-16,-3 2-14 16,1 1-6-16,-5-2-11 15,-1-1-5-15,1 1-31 0,0-2-24 16,-4 0-83-16,4 1-78 16,3 0 140-16</inkml:trace>
  <inkml:trace contextRef="#ctx0" brushRef="#br0" timeOffset="118366.5">18454 15916 368 0,'77'21'140'0,"-73"-21"-85"15,1-1-23-15,6 1 7 16,4 3 24-16,-2-1 10 0,-2 0-4 16,1-2-2-16,-7-5-12 15,6-1-10-15,-2-1-15 16,0 1-7-16,12 2-9 16,-11 0-2-16,6 0 4 15,7-1 5-15,-4 0 8 16,6 0 0-16,7 0-4 15,-4-1-1-15,0 4 6 16,0 0 7-16,-5-3 4 16,-1 5-3-16,-2-2-15 15,3 4-8-15,4 3-9 16,-3-2-3-16,4 1-1 16,-2-2-1-16,-11 2 0 15,5 1 1-15,-9-1 3 16,-1 2 4-16,0 0 10 15,-4 1 4-15,-10 0 6 0,7 3-2 16,-6 2-6-16,-1 3-4 16,7 4-8-16,-15-3-2 15,6 5-4-15,3-3 0 16,-10 1-2-16,12 7 0 16,-3-1 0-16,-4 3-1 15,7-4 0-15,-6-3 0 16,11 4 0-16,-11-4-1 0,3 5-2 15,4 0 0-15,-5 3-2 16,5 7-3-16,-2 5-2 16,-4-2 2-16,-5 3-6 15,5 5 4-15,0-1 2 16,3 1 2-16,3-3 6 16,-1-7 1-1,1-4 0-15,-3-4 0 0,2-6 1 16,1-1 0-16,2-6 3 15,5-1-1-15,6-1 1 16,-3-3-1-16,7-2-1 16,-8-5-1-16,3 0 1 15,12 1 0-15,-10-3 0 16,13 5 0-16,-4-3 0 16,-12-4 2-16,7 0 3 0,-4 1 2 15,2 0 5-15,5 0 0 16,-5-1-1-16,4-1 0 15,-4-3-5-15,2 0-1 16,-3 1-2-16,3 1-3 16,0 2-2-16,-1-2-1 15,-1-3-1-15,-4 4-2 16,-4-2-12-16,-2 0-10 0,-5 2-33 16,3-3-30-16,-1-5-82 15,-3 0-83-15,0-3 159 16</inkml:trace>
  <inkml:trace contextRef="#ctx0" brushRef="#br0" timeOffset="118932.75">19384 16572 559 0,'-32'-16'289'0,"30"25"-64"16,-3 2-100-16,2 2-63 16,1 0-12-16,0-1-21 15,-1 2-10-15,2-8-14 0,0-2-2 16,1-4-2-16,0 0-1 16,0 0 1-16,0 0 1 15,0 0 5-15,0 0 3 16,9 3 2-16,4 6-1 15,30 16-1-15,-27-15 0 16,1-2 1-16,-2-1 1 16,-5 2 0-16,3-1 2 0,-5-2 1 15,4 3 2-15,-3-3 1 16,-1-1-2 0,2 2-6-16,-2-5-4 0,2 3-5 15,2 2-1-15,-7-3 0 16,-1 3 0-16,3 0 0 15,-17-7 1-15,9 7 2 16,1 1 1-16,-1-1 9 16,15 7 3-16,-16-2 4 15,-1 1-1-15,-4-3-7 16,-5-1-3-16,1 1-3 16,-2 0-2-16,-8 3 2 15,0 4 4-15,3 0 3 16,-1 1 4-16,5 1-3 0,-4-3-3 15,2 0-6-15,1 1-5 16,-1-1-8-16,3 4-13 16,1-2-63-16,2 3-62 15,2-1 89-15</inkml:trace>
  <inkml:trace contextRef="#ctx0" brushRef="#br0" timeOffset="126499.03">20996 15489 539 0,'29'8'255'0,"-37"-12"-96"16,6 4-75-16,-1-1-14 16,-12-5-12-16,-8 0-5 15,10 1 7-15,-8 0 11 0,4-1 7 16,2 5-1-16,-4 1-21 15,2 3-16-15,-3 4-25 16,1 1-7-16,-2 0-6 16,1 6-1-16,-3 1-1 15,1 8-2-15,-3 4 0 16,-1 2-1-16,2 10 0 16,-12-7 0-16,11 1 0 15,3 2 1-15,5-9-1 16,17 7-1-16,3-2 0 15,8-6-1-15,4-3-1 16,0-4 2-16,11-1 1 16,-5-1 1-16,8-2 2 15,2 2 0-15,-9-5 0 16,-1-4 1-16,-1-2 1 16,-2-3 1-16,-5-4 1 0,-1 1 2 15,-2-6 0-15,-2-1 1 16,1-2-2-16,-3-2-1 15,-2-1 0-15,-1 0-1 16,-2 1 0-16,1-2-1 16,-2-1-2-16,1 2 0 0,-2-2 0 15,-2 4-1-15,0 5-5 16,-2-1-3 0,-1 6-9-16,1 1-2 0,0 2-3 15,2 4 2-15,-3-3 5 16,5 1 3-16,0-4 7 15,0-1 0-15,1 0 4 16,0 0 1-16,0 0 1 16,0-1 0-16,9-12 1 15,33-27 1-15,-24 29 2 16,0-1 3-16,0 6 6 16,2 1 3-16,-4 6 1 15,3 4 1-15,4 9-5 16,-11-1-3-16,-1 4-3 15,-8-2-1-15,0 1-2 16,0 5 0-16,0-3-3 0,7 4 0 16,-10-1-1-16,10 2 0 15,-6-3 0-15,3 0 0 16,-5-8-2-16,4 0-2 16,9-4-16-1,-8-3-17-15,7-4-76 0,-8-3-79 16,6-8 120-16</inkml:trace>
  <inkml:trace contextRef="#ctx0" brushRef="#br0" timeOffset="128303.12">21204 15893 792 0,'53'-17'358'0,"-55"28"-161"15,4-3-106-15,0-2-73 16,4 0-11-16,0-4-8 16,0 1-2-16,-1-1 1 15,5-2 1-15,-6 0 0 16,6 6 1-16,0-4 2 16,-1 0 2-16,0-2 3 15,-2-4 0-15,0-5 1 16,-1 1-1-16,2-3-3 0,-2-3-3 15,-3-1-2-15,-1-3 0 16,-5 0 0-16,-5-1 1 16,-6 2 1-16,-2 1 1 15,-1 9-1-15,-3-4-1 16,3 9 0-16,-2-8 0 16,3 6 0-16,3 4-1 15,3 2-4-15,5 8-2 0,2-1-2 16,0 3 1-16,3-2 4 15,-1-1 1-15,2 1 1 16,5 1 0-16,0-2 0 16,7 4 0-16,-1-3-1 15,1-2 0-15,1 0 0 16,-2-5 0-16,0-3 2 16,0-4 1-16,1-6 2 15,1-2 1-15,0-1 4 16,-2-2 2-16,-3-2 2 15,0-4 1-15,-3 1-2 16,4 4-3-16,1 1-4 16,1 8-2-16,1 4-1 15,-3 0-3-15,-2 1-1 16,-3 2-1-16,-9-5 2 0,5 8 3 16,9 11 0-16,0 4 2 15,11 13 1-15,-11-12 2 16,0-1 0-16,-10-5 0 15,7-2-3-15,9 2 0 16,-9-4-1-16,12-3 0 16,-8-4 2-16,-1-2 1 15,6-2 3-15,-3 0 2 0,-5-10 6 16,-1 1 2-16,-4-7 2 16,3-1-1-16,5 6-5 15,-5-6-1-15,5 9-2 16,-4 0 2-16,-4 8 1 15,3 3 1-15,-2 3 0 16,-4-4 3-16,0 0 3 16,0 0 2-16,0 0-2 15,0 0-6-15,1 19-9 16,6 23-3-16,-5-22-2 16,2 0 0-16,1 2-1 15,3 6-3-15,4 8 0 16,-1 7 0-16,-3 5 0 15,-5 4 0-15,-3 1-7 16,-2-3-6-16,-5-6-19 0,-1-6-9 16,-1-7-11-16,0-8-1 15,2-9 2-15,-2-8-8 16,0-11-23-16,-5-3-3 16,-5-12 11-1,8 2 16-15,-5-5 43 0,4-2 10 16,10-2 22-16,-5-1 11 15,8 8 16-15,1-3 5 16,-2 1-3-16,9 5-8 0,-3 0-14 16,10 5-8-1,-1-1-10-15,2-8-2 0,5-1-1 16,-3-2 0-16,9 6 1 16,-4-1 0-16,3-6 0 15,1 9 6-15,0-5 11 16,0 6 4-16,1 4 10 15,-6-3 1-15,8 6-2 16,-23-5-1-16,-3 5-7 16,9 2-4-16,-21-2-8 15,12 4-2-15,0-3-5 16,-19-3-4 0,0-4-10-16,-3 1-4 0,-3 7-4 15,1-7 0-15,6 10 8 0,1-1 4 16,1-7 9-1,8 13 5-15,0-2 4 0,2-1 1 16,1 1-1-16,0 0-1 16,2 5-1-16,7 13 0 15,14 20-3-15,-10-26-3 16,-4-4-2-16,-1 3-1 16,8-3 0-16,-13 0 0 15,6-1 0-15,0-2 0 0,-12 0-2 16,15 0 1-16,-4-2-1 15,1 2 1-15,-2-5 0 16,-3 2 0-16,-4-2 0 16,-4-3 0-16,4 3 0 15,0-2 0-15,5 1 1 16,13 0 0-16,20 1 0 16,-24-3 0-16,15 2 2 15,-19 1 0 1,-4-1 0-16,1-5 1 15,6 5-1-15,-6-8 0 16,2 3 0-16,-2-7-1 16,1-1 1-16,5-3 0 15,-2-6 1-15,3 5 1 16,-2-4 0-16,-3-8 3 0,3 6 5 16,-5-12 12-16,0-4 7 15,0 9 9-15,-7-2-1 16,-5 8-2-16,-2 4-5 15,-11 2-5-15,2 1-5 16,-7 3-7-16,2 1-2 16,-2 3-5-16,3 2-2 0,9 9-6 15,2 0-3-15,8 9-7 16,0 2-1 0,3 9 3-16,3 3 1 0,5 8 3 15,8 11-1-15,2 1 2 16,3 8-1-16,3 4 1 15,-4-9 1-15,-2 1-16 16,-2-4-20-16,-6-15-86 16,2-1-79-16,-7-22 126 15</inkml:trace>
  <inkml:trace contextRef="#ctx0" brushRef="#br0" timeOffset="131279.67">16523 15422 291 0,'-13'27'150'0,"17"-27"-8"15,1-1-55-15,0-1-1 0,0-1 1 16,-1-2-15-16,4 3-6 16,2-2-9-16,1 1-3 15,5 0-6-15,0-3-6 16,8-2-15-16,9-2-10 15,5 2-10-15,0 3-3 16,10 1-4-16,-4 3 1 16,-1-2-1-16,3 2 1 0,-10 1-1 15,1 2 1-15,2 0-1 16,-1-1 1-16,0 4 0 16,1-3 0-16,-9 0 0 15,0-1-1-15,-13-3-2 16,0 0-9-16,-14-6-42 15,5 1-35-15,-8-3-173 16,-11-2 169-16</inkml:trace>
  <inkml:trace contextRef="#ctx0" brushRef="#br0" timeOffset="131658.16">17049 15304 596 0,'-69'-9'256'16,"71"9"-131"-16,1-6-59 15,3 1-28-15,3 0 0 16,4 2 0-16,6 3-8 16,1 1-14-16,3-1-4 15,3 7-4-15,2-1-2 16,15 6-1-16,-20-3 0 0,7 4-1 15,-10-2 0-15,-11 1 0 16,8 6 0-16,-8-2 1 16,11 5 2-16,-15-1 18 15,-1-3 13-15,1 3 25 16,-13-4 8-16,2 1-7 16,-2 7-11-16,-11-10-24 15,-3 3-8-15,-9-10-11 16,3-3-4-16,-2 3-11 15,-1-6-16-15,10 7-73 16,1-2-71-16,0-2 101 16</inkml:trace>
</inkml:ink>
</file>

<file path=ppt/ink/ink16.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0:57:20.416"/>
    </inkml:context>
    <inkml:brush xml:id="br0">
      <inkml:brushProperty name="width" value="0.05292" units="cm"/>
      <inkml:brushProperty name="height" value="0.05292" units="cm"/>
      <inkml:brushProperty name="color" value="#FF0000"/>
    </inkml:brush>
  </inkml:definitions>
  <inkml:trace contextRef="#ctx0" brushRef="#br0">12375 7142 22 0,'13'13'5'0,"-27"-11"-5"15,-1-2 0-15,0-2 29 16,1 0 15-16,1-6 18 16,-3 1 1-1,1-3-19-15,2-1-14 0,0-2-20 16,-1 1-4-16,1 1-6 16,-3 3-1-16,-2 4-1 15,-3 0 0-15,-9 4 2 16,3 0 0-16,-3 3 6 15,-2-1 4-15,-5 0 4 16,-9 6 3-16,-10-2-2 16,1 3-4-16,-3 4-5 0,6-1 0 15,3 1 7-15,0 1 6 16,-4 4 17-16,1-2 8 16,-6 3 2-16,0 3-4 15,5 2-16-15,0-2-9 16,4 3-9-16,3 2-3 15,-2-5-2-15,-3 2 1 0,-6-3-1 16,-1-10 1-16,-4-3-1 16,6 2 0-1,10 0-1-15,-1 3-1 16,6-1-1-16,1-2 0 0,6-4 0 16,-4 1 0-16,4 0 1 15,-2 3 0 1,-8 1-1-16,4-1 0 0,-4 3 0 15,2 3-1-15,5-1 0 16,1 2-1-16,3 4 0 16,5-2 1-16,0 4-1 15,2 1 0-15,0-1 1 16,6 2 1-16,-2-1 0 16,12 3 0-16,-8-2 2 0,-2 1 8 15,13 3 16-15,-6-3 10 16,3-3 13-16,4-3-1 15,-4-5-9-15,-4-1-8 16,13 0-11-16,-2-1-4 16,6 0-4-16,6-2 0 15,-2 4-3-15,7-2-2 16,-4 2-3-16,-18-4-1 16,23 10-1-16,3 4-1 0,10 7-1 15,14 6 1 1,-11-3-1-16,-6-5 1 0,3-4 1 15,2 0 1-15,4 2 3 16,3-5 2-16,2-7 4 16,11 5 3-16,-3-11 7 15,0 6 3-15,10 0 0 16,-9-7-1-16,6-2-11 16,1-4-3-16,-2-3-5 15,-2 0-2-15,11 1 0 16,2 4 0-16,2-4 1 15,3 1 0-15,-7 1 0 16,0 0 0-16,1 4-1 16,0-2 0-16,1-2 0 15,5-1-1-15,-2 3 0 16,-2-4 0-16,1-2 1 0,2 2 1 16,-3-4 2-16,7 2 4 15,5 7 6 1,-2-6 1-16,-2 2 1 0,-1-2-3 15,3-1-5-15,0-3-2 16,6-4-2-16,1-1 2 16,-11-10 9-16,4 8 4 0,-2 1 5 15,4-2 0-15,5 8-10 16,0-9-5-16,-5 6-9 16,5 8-2-16,6 8-2 15,0 9 0 1,0-5 2-16,-7 3 0 0,-11 3 3 15,-1-4 3-15,7 7 6 16,-1 3 2-16,6 0 6 16,6-1 1-16,-2 3 1 15,4-2 2-15,12-2 3 16,-15-6 3-16,6-6 6 16,1-2 0-16,-11-7-5 15,10-2-5-15,-2-2-14 16,3-6-5-16,-1 2-6 15,4 6 0-15,6 3-1 0,4 7 0 16,5-4 1 0,-13-6-1-16,5 9 1 0,-11-9 0 15,11 11-1-15,2 6 0 16,-6 2 1-16,5 4-1 16,-10-2 1-16,8 2 0 15,2-13 0-15,-7 1 1 16,12-2-1-16,-11-2 1 0,6 3 0 15,-2 2-1 1,-1 0 0-16,7-4 1 0,-12-2 1 16,2-3 0-16,-14 5 1 15,-5-5-1-15,11 4-2 16,-2 1 2-16,6-5 11 16,4 7 6-16,-10-1 9 15,2 5 2-15,-5 0-7 16,2 0-5-16,3-2-6 15,-5-2-2-15,2-5-7 16,-1-2-1-16,-7-1-1 16,10-4-1-16,-1 0 3 15,-8-4-1-15,11 0 0 16,-7-3 0-16,4-3 0 16,5 2 1-16,-12-7 0 15,2-1 1-15,-3 0-2 0,-6 0 2 16,12 0 5-1,1 4 0-15,-11-3 3 0,7-7-4 16,-11 2-4-16,-3-6-1 16,12 1 0-16,-2 5 0 15,-3-8-1-15,-3-2-1 16,-10-6-1-16,-11-6-1 16,8 5 0-16,-6-1-2 15,0-1 0-15,8-2 1 0,-14-6 1 16,5 6-2-16,-8-3 2 15,-10-1 0 17,0 2 0-32,-5-6 1 0,-2 3-2 0,0 7-1 15,-11-10 0-15,0 6-1 0,-5-4-1 16,-8-1-5-16,-4 0-3 16,-14-1-2-16,-6 5-3 15,-1 2-1-15,-10 7 0 16,6-2 1-16,-12 2 7 15,2 5 5-15,3-5 6 16,-7 2 5 0,-2-5 8-16,-2-5 3 0,-7-1 3 15,4 3-1-15,4 4-6 16,0 2-2-16,-5 6-4 0,-10 1-2 16,-12 0-3-16,-10-4-2 15,-8 1-1-15,-4-6-2 16,-1 2-2-16,-1-2-5 15,-2-1-11-15,1 9-6 16,-10-3-10-16,3 14-2 16,-6 5 0-16,0-7-4 15,-7 10-19-15,-8-8-12 0,-2 2-11 16,-6 2 4-16,8-1 19 16,-8 1 11-16,-4 0 9 15,-1 2 2-15,-7 4 5 16,-2 0 7-16,-2 8 12 15,-2 3 2-15,-9 2-19 16,9 5-1-16,-1 2-1 16,3-1 7-16,4 0 28 15,-2 1 5-15,0-1 5 16,4 2 5-16,-3 0 5 16,-2 2 3-16,7 18 6 15,-9-13 1-15,-1 13-4 16,-2 1 0-16,-13-17-6 15,5 16-3-15,-3-7-7 16,8 0-2-16,1-3-7 16,-3-2-2-16,12-7-1 0,-7-4-1 15,11 3 0-15,-3-4 0 16,0 2 2-16,12 6 0 16,2 0 1-16,0 3 0 15,5-2 0-15,-6-2 1 16,-2-1-1-16,10-4 1 0,-1 2 0 15,4-2 1-15,3-5 0 16,-5 1-1-16,10-2 0 16,0 2 0-1,7 5-1 1,2 1 0-16,-3 1 0 0,2-1 0 0,3-1 0 16,3 2 0-16,2-3 10 15,1 0 11-15,1-3 19 16,4 0 8-16,5 5-6 15,3-3-10-15,-1 7-25 16,2 6-19-16,1 4-77 16,0 5-104-16,2 21 122 15</inkml:trace>
</inkml:ink>
</file>

<file path=ppt/ink/ink17.xml><?xml version="1.0" encoding="utf-8"?>
<inkml:ink xmlns:inkml="http://www.w3.org/2003/InkML">
  <inkml:definitions>
    <inkml:context xml:id="ctx0">
      <inkml:inkSource xml:id="inkSrc0">
        <inkml:traceFormat>
          <inkml:channel name="X" type="integer" max="3840" units="cm"/>
          <inkml:channel name="Y" type="integer" max="2160" units="cm"/>
          <inkml:channel name="T" type="integer" max="2.14748E9" units="dev"/>
        </inkml:traceFormat>
        <inkml:channelProperties>
          <inkml:channelProperty channel="X" name="resolution" value="124.27184" units="1/cm"/>
          <inkml:channelProperty channel="Y" name="resolution" value="124.13793" units="1/cm"/>
          <inkml:channelProperty channel="T" name="resolution" value="1" units="1/dev"/>
        </inkml:channelProperties>
      </inkml:inkSource>
      <inkml:timestamp xml:id="ts0" timeString="2020-11-19T01:10:40.394"/>
    </inkml:context>
    <inkml:brush xml:id="br0">
      <inkml:brushProperty name="width" value="0.05292" units="cm"/>
      <inkml:brushProperty name="height" value="0.05292" units="cm"/>
      <inkml:brushProperty name="color" value="#FF0000"/>
    </inkml:brush>
  </inkml:definitions>
  <inkml:trace contextRef="#ctx0" brushRef="#br0">18010 6712 0,'8'0'0,"10"0"32,0 26-17</inkml:trace>
</inkml:ink>
</file>

<file path=ppt/ink/ink18.xml><?xml version="1.0" encoding="utf-8"?>
<inkml:ink xmlns:inkml="http://www.w3.org/2003/InkML">
  <inkml:definitions>
    <inkml:context xml:id="ctx0">
      <inkml:inkSource xml:id="inkSrc0">
        <inkml:traceFormat>
          <inkml:channel name="X" type="integer" max="3840" units="cm"/>
          <inkml:channel name="Y" type="integer" max="2160" units="cm"/>
          <inkml:channel name="T" type="integer" max="2.14748E9" units="dev"/>
        </inkml:traceFormat>
        <inkml:channelProperties>
          <inkml:channelProperty channel="X" name="resolution" value="124.27184" units="1/cm"/>
          <inkml:channelProperty channel="Y" name="resolution" value="124.13793" units="1/cm"/>
          <inkml:channelProperty channel="T" name="resolution" value="1" units="1/dev"/>
        </inkml:channelProperties>
      </inkml:inkSource>
      <inkml:timestamp xml:id="ts0" timeString="2020-11-19T01:10:10.669"/>
    </inkml:context>
    <inkml:brush xml:id="br0">
      <inkml:brushProperty name="width" value="0.05292" units="cm"/>
      <inkml:brushProperty name="height" value="0.05292" units="cm"/>
      <inkml:brushProperty name="color" value="#FF0000"/>
    </inkml:brush>
  </inkml:definitions>
  <inkml:trace contextRef="#ctx0" brushRef="#br0">16290 14411 0</inkml:trace>
  <inkml:trace contextRef="#ctx0" brushRef="#br0" timeOffset="18762.18">5759 12832 0</inkml:trace>
  <inkml:trace contextRef="#ctx0" brushRef="#br0" timeOffset="20113.46">1720 10407 0,'-18'0'93</inkml:trace>
</inkml:ink>
</file>

<file path=ppt/ink/ink19.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1:14:02.416"/>
    </inkml:context>
    <inkml:brush xml:id="br0">
      <inkml:brushProperty name="width" value="0.05292" units="cm"/>
      <inkml:brushProperty name="height" value="0.05292" units="cm"/>
      <inkml:brushProperty name="color" value="#FF0000"/>
    </inkml:brush>
  </inkml:definitions>
  <inkml:trace contextRef="#ctx0" brushRef="#br0">20683 2192 880 0,'-14'9'0'0,"1"-4"1"0,-13 11-1 16,-3-4 0-16,3-6-1 15,0 5 0-15,-10-3 0 16,7-5 0-16,-5 12 0 16,1-6 0-16,8 8 0 0,-1 2 1 15,-1 8 0-15,4-7 0 16,1 15 1-16,1 3 3 15,3-9 5-15,3 0 3 16,3-12 2-16,4 1 0 16,3-1 3-16,-1 6 2 15,6 0 3-15,2-3 1 0,7-5-7 16,0 4-2-16,9-9-2 16,1-4 0-16,3 2 1 15,5-2-1-15,-4-2-2 16,10 6 1-16,1-4-3 15,1 1 0-15,12-2-2 16,-7-5 0-16,6-3 1 16,2-4 0-16,2 0 1 15,7-3 1-15,1 3-2 16,0 1-2-16,-2 0 0 16,-7-5 0-16,4-7 6 15,0 5 5-15,-5-14 3 16,3 9 1-16,-10-9-5 15,-6-3-1-15,-6-1 2 16,-8-6 3-16,-4 7 4 16,-1-14-1-16,-7 8-5 0,-2-4-4 15,-5-6-6-15,-3 10-2 16,-6-5-2-16,-4 1 0 16,-8 2-2-16,-3 5-1 15,-11-3-4-15,-5 18-4 16,-10 3-14-16,-14 11-9 15,-9 9-14-15,-6 3-5 16,-16 18-1-16,-6-9 1 16,-12 17-11-16,-2 1-4 0,3 7 3 15,7 4-4-15,12 10-90 16,-6-5 111-16</inkml:trace>
  <inkml:trace contextRef="#ctx0" brushRef="#br0" timeOffset="1065.08">20432 2767 520 0,'122'85'182'0,"-108"-60"-156"16,2 15-19-16,5-7 9 15,-10 1 22-15,1 2 15 16,-1-10 28-16,-3 2 2 0,0 4-11 16,-3 0-15-16,-3 5-32 15,-4-12-11-15,-32-1-9 16,23 6-2-16,-6 6 2 15,-2 6 0-15,22-5 1 16,-33-1 1-16,-1-16-1 16,-4 1 1-16,-9-7 3 15,4 0 2-15,-4-4 0 16,-3-3 1-16,-7 6-3 16,2-8-1-16,-15 7-1 15,-8-5 1-15,0 0 1 16,-13-4-1-16,9-3-2 15,-5-2-1-15,-9 2-5 16,-4-1-1-16,-7 5 0 16,6 8 0-16,3-9-1 0,1 11 1 15,4-9 0-15,2 1-1 16,8 18-1-16,9-9 1 16,6 8 0-16,1 1 0 15,5 2 1-15,3 9 4 16,11 10 5-16,8-1 5 15,14-4 12-15,4-2 5 0,5-4 8 16,7 5 3 0,4-6-7-16,8-1-5 0,11 1-12 15,-2-5-4-15,10 12-4 16,-8 1 1-16,12 18 4 16,0 0-2-16,2 1-4 15,1-5-3-15,-12-21-9 16,-3 2-13-16,-14-16-87 15,7 0-82-15,-2-11 112 16</inkml:trace>
  <inkml:trace contextRef="#ctx0" brushRef="#br0" timeOffset="1738">20611 3300 784 0,'84'3'275'0,"-4"1"-239"16,10-3-23-16,12 0 1 15,9 1 3-15,0-4 12 16,-5 2 7-16,7-4 5 16,5-9 0-16,6 2-3 15,6-5-6-15,-3 2-15 16,-8 7-4-16,-6-4-8 0,-9 5-4 16,-5 1-3-16,-14 7-4 15,-6 0-6-15,-7 7-8 16,-20-1-23-16,-3 1-15 15,-19 5-7-15,2 11 7 16,-19-4 28-16,-2 9 19 16,-9 17 24-16,-4-8 9 15,-2 24 24-15,-6-13 11 0,-2 2 15 16,-2 1 4-16,-4 5-6 16,-3 11 0-16,-2 1 4 15,-10-3 5-15,6 2 0 16,6-6-8-16,1-11-29 15,9 3-14-15,-1-24-21 16,-1-1-7-16,9-10-26 16,-3 0-33-16,0-4-125 15,9-12-111-15,-8-4 181 16</inkml:trace>
  <inkml:trace contextRef="#ctx0" brushRef="#br0" timeOffset="3000.49">18800 4389 775 0,'-42'-1'292'16,"-4"-3"-229"-16,-1-4-28 0,-10-9-46 16,-5 20-4-16,-11-3 0 15,-2 2 3-15,-4 10 12 16,0-4 6-16,6 19 2 15,2 3-1-15,17 13-6 16,7 3-5-16,14-4-10 16,8 3-3-16,11 7-1 15,8 0 2-15,13 12 7 16,9-11 4-16,14-11 4 16,8-3 1-16,23-22 21 15,3 12 11-15,20-13 22 16,6-23 6-16,2-9 0 15,5-22-4-15,4-18-8 16,-4 4-2-16,-4-9-4 16,-10-1 0-16,-13 4-3 0,0-2-1 15,-17-12-12-15,-7 7-6 16,-16-6-10-16,-13 0-4 16,-17 17-13-16,-13-2-14 15,-22 24-28-15,-10 13-16 16,-12 8-25-16,-9 10-3 15,-13 15 12-15,-1 6 15 16,-4 11 34-16,5 16 10 0,10-6-34 16,6 14-29-1,18 10-35-15,6-12-9 0,19 2-48 16,5-22 119-16</inkml:trace>
  <inkml:trace contextRef="#ctx0" brushRef="#br0" timeOffset="3718.61">22126 4559 1032 0,'-49'2'332'0,"17"-1"-362"15,4 2 2-15,-16 10 8 16,13-13 23-16,-6 7 32 16,-1-7 6-16,14 1-5 15,1 4-12-15,6 5-19 16,3 5-9-16,13-2-20 0,4 10-9 16,18-1-11-16,5-5-7 15,14 3-6-15,9-5 2 16,10-11 3-16,11-2 11 15,4-13 22-15,2-1 9 16,0-10 12-16,-3 0 3 16,-7-1 11-16,1-14 6 15,-10 3 20-15,-9-4 14 16,-10 12 19-16,-19 1 9 0,-16 1 13 16,-12-4-6-16,-24-16-22 15,-9 9-15-15,-32 14-36 16,-10 15-10-16,-20 11-11 15,-13 18-14-15,-14 5-52 16,-6 8-49-16,-6 6-196 16,-9-2 200-16</inkml:trace>
  <inkml:trace contextRef="#ctx0" brushRef="#br0" timeOffset="5079.6">18304 5159 524 0,'-15'31'175'16,"17"24"-169"-16,-15 1-5 15,5 6 26-15,-2 2 17 16,-4-18 28-16,11 4 9 15,3-1-13-15,13-2-11 16,-14 4-19-16,-2-6-6 16,-3 2-8-16,-11-4-3 15,12-19-6-15,-2 16-3 16,6-25-1-16,-6 4-1 0,-9 5 3 16,4-18 4-16,-14 2 16 15,5-17 6-15,-2 1 7 16,-3-11 1-16,-7 8-12 15,-5 10-7-15,-1-12-15 32,20 6-6-32,0 0-5 0,-64 3-1 0,-18-5-1 15,-7-5 1-15,25 14-1 16,-3-16 1-16,-4-5 0 16,0 9 0-16,-2-11-1 15,0 7 1-15,7 2 0 16,1 4 1-16,0 14 3 15,-2 4 1-15,2 1 4 16,3 3-1-16,4 5 1 16,7-10-1-16,8 18-1 0,7-23 1 15,-1-1 0-15,3 1 0 16,7-1-1-16,2 13-3 16,18-6-3-16,5 17-2 15,2-16-4-15,6 5-1 16,2 13-2-16,3-6 0 15,6 9-1-15,1 0 1 0,1-12-2 16,4 7 0-16,10-6-2 16,0 0-2-16,14 7 2 15,4-12 2-15,9 10 3 16,-20-7 3-16,18 9 3 16,0 14-1-16,-5 1 1 15,22 11 0-15,-23-17 0 16,-5-3 0-16,-5-14-6 15,-6-1-34-15,-2 4-134 16,-2-9 119-16</inkml:trace>
  <inkml:trace contextRef="#ctx0" brushRef="#br0" timeOffset="5957.6">18007 6081 771 0,'-49'27'271'0,"63"-27"-228"15,10 0-51-15,12 0 2 16,5-1 4-16,7-1 25 16,-2 5 18-16,2-11 16 0,3 3-1 15,-3-9-18-15,5-9-16 16,1 9-17-16,6-4-2 16,2 10-4-16,3 0 0 15,-4 5-2-15,-6-4 1 16,-6 7 1-16,-9 0 0 15,-7-3 1-15,-2 11 2 16,-12-1-1-16,-1 4 2 0,-3 4 4 16,-3-3 4-16,-2 7 8 15,-1 11 2-15,-2 9-1 16,-1-1-3-16,-5 14-6 16,-1-13-3-16,-5 8-3 15,-2-2-2-15,-2-7-2 16,-1 6-2-16,2-24-15 15,0 1-21-15,5-21-79 16,-5-6-87-16,8 6 125 16</inkml:trace>
  <inkml:trace contextRef="#ctx0" brushRef="#br0" timeOffset="6362.04">18890 6127 662 0,'0'-45'236'0,"19"57"-189"16,12-7-17-16,3 2 29 15,12-9 49-15,-3 5 15 16,8-4-7-16,4-5-23 15,6 5-45-15,3-16-15 0,-3 4-20 16,3-7-6-16,-5 3-4 16,7 7-3-16,-9 6 0 15,3 5-1-15,-13-1-1 16,-9 3 0-16,-5-3-1 16,-10 4 0-16,-9 9 1 15,-3 2 1-15,-10 10 1 16,-1-2 0-16,-3 3 0 15,-3 7-1-15,0 15-7 16,-3-2-9-16,-3 13-19 16,4-5-10-16,3-16-48 15,3 14-51-15,10-19 95 16</inkml:trace>
  <inkml:trace contextRef="#ctx0" brushRef="#br0" timeOffset="7314.76">22289 5088 749 0,'2'32'270'15,"-1"7"-236"-15,1-2-7 16,3 13 8-16,-1 5 13 0,0-2 19 16,4 7 5-16,1-10-23 15,-2-15-11-15,6 2-13 16,-7-7-4-16,0 4-8 16,3-1-4-16,-7-2-4 15,3-6 0-15,-3-2-2 16,0 3 1-16,-2-5-1 15,1-8 1-15,-2-5 1 16,-5-6 2-16,3 2 4 16,-3 7 2-16,-6-1 6 15,-2 1 1-15,-14-2 0 16,-1-9-2-16,-9 14-8 16,-5-2-4-16,-4 8-4 15,-5 10-1-15,-10-10-1 16,2 0 1-16,-4-5 0 15,-4-4 0-15,5 1-1 0,-4 3 0 16,-2-4 0-16,1-6 0 16,4 3 0-16,5-2-1 15,9 2 0-15,7 6 0 16,7 2 0-16,7 4 0 16,7-7-1-16,5 5 0 15,3-2 1-15,5 3 1 0,2 4 1 16,5-3 1-16,11 6 1 15,-6-7 0-15,7-2 1 16,0 3 2-16,-2 1 2 16,5 9 1-16,1 2-2 15,1 5-2-15,1-2-4 16,-1 0-1-16,-2 4 0 16,-3-4 1-16,-3-6 0 15,-4-2-1-15,0-7-17 16,4-1-24-16,-4-8-106 15,-1 0-73-15,6-12 131 16</inkml:trace>
  <inkml:trace contextRef="#ctx0" brushRef="#br0" timeOffset="7854.62">22424 5778 718 0,'46'-1'264'16,"-6"-2"-192"-16,9 1-67 16,1 8 12-16,-4 7 33 15,-2-5 21-15,-8-6 37 16,2-3 0-16,5 9-14 16,-8-10-16-16,1 13-35 15,0-11-15-15,-16 0-19 16,4 5-9-16,-13 3-14 15,-11 5-8-15,5-5-3 16,1 5 1-16,-2 1 13 0,4 6 5 16,-2 12 7-1,-8 3 0-15,0-7 2 0,8 9 2 16,-8-1 2-16,2 4 1 16,1 15 5-16,-7-9 3 15,3 9 3-15,-4 3 1 16,1-21-5-16,4 6-3 15,2-18-7-15,0-11-2 16,-1 7-4-16,-4-12-8 16,3-13-54-16,-9-1-72 0,4-24 86 15</inkml:trace>
  <inkml:trace contextRef="#ctx0" brushRef="#br0" timeOffset="8298.87">23172 5737 1095 0,'37'12'367'0,"23"-2"-373"15,8 8-7-15,3 0 16 16,1-4 29-16,-17-14 49 15,-1 2 13-15,2-11-9 0,-6 2-23 16,2 8-32 0,-8-3-13-16,-13 4-13 0,0-1-4 15,-23 8-16-15,0-8-8 16,-5 10-4-16,-9 17 1 16,0 2 15-16,-14 15 6 15,-1-1 6-15,1-11 0 16,0 6 2-16,3 6 1 0,2 14 7 15,-3 0 4-15,4 16 6 16,-1-1-1-16,-5-10-3 16,5 9-4-16,-4-13-4 15,4-1-1-15,-3 6-2 16,-3-4-1-16,6-5-4 16,-2-8-1-16,-8-22-32 15,5-10-35-15,-13-9-145 16,-7-7-232-16,-12-9 289 15</inkml:trace>
  <inkml:trace contextRef="#ctx0" brushRef="#br0" timeOffset="10000.26">16616 6623 89 0,'-6'3'87'15,"4"8"15"-15,2 1-10 16,3 15-8-16,7 19-28 16,3-8-14-16,7 12-11 15,3-5 2-15,-1-9 9 16,1 1 6-16,0-1 15 16,-6 0 4-16,-5-7-3 0,4 2-8 15,-16-7-22-15,7 0-10 16,-7-6-15-16,0 0-2 15,0 1 1-15,-2-12 6 16,3 1 6-16,-3-8 1 16,-1-6-5-16,-6 0-4 15,-3-7-7-15,8 2-2 16,-13 1-1-16,5-4-2 0,-8 5 0 16,-4 9-2-16,6 0 0 15,-6 2-1-15,-3 1 1 16,-4-2 1-16,0-1 1 15,-3 0 0-15,0 0 2 16,1 0 0-16,-8 1 0 16,6-2 0-16,-10 2-1 15,-2-1 1-15,-2-7 3 16,-4 8 1-16,6 5 4 16,4-6 1-16,5 12 1 15,-5-10-2-15,5 0-4 16,-8 1-2-16,3 1-4 15,-3-1-3-15,-4 0-4 16,3-1-2-16,-3 0-1 16,5 5 0-16,8-9 2 15,-1 4 0-15,12-6 4 0,-3-7 1 16,2 4 3-16,5-5 2 16,4 1 1-16,0 1 2 15,0 4 3-15,0 5 1 16,0 0 3-16,9-4-2 15,8-2 2-15,-9 4 0 16,6 2-2-16,-5 1-1 16,-1 0-7-16,11-2-2 0,1 5-4 15,-5 11 1-15,9 12 3 16,-1 6 2-16,1 7 1 16,6 4-1-16,-19-9 0 15,16 7 0-15,-9 7 0 16,2 0-1-16,7 4 0 15,-19-7 0-15,7-11-1 16,-25-3 0-16,32 5-1 16,-4-7-4-16,1-2-21 15,20 12-23-15,-26-21-76 16,11 0-86-16,11-4 133 16</inkml:trace>
  <inkml:trace contextRef="#ctx0" brushRef="#br0" timeOffset="10717.4">16760 7236 258 0,'10'-1'103'0,"6"-4"-46"16,-2-3 5-16,11-1 13 16,1-2 9-16,0-1-9 0,6 1 0 15,-7-3-7-15,4 4-8 16,-2 2-5-16,3 0-5 15,2 2-14-15,-3-4-6 16,0 10-17-16,1-1-6 16,-7 2-5-16,0 3-1 15,-7-4 0-15,-2 1 0 16,-5 1 2-16,-3 2 2 16,1-3 2-16,19 14 2 15,-20-8 2-15,2-6 2 0,-6 10 3 16,-18-11 2-16,20 0 7 15,-2 13 0 1,5 4-2-16,-3 2-2 0,-4 14-5 16,4-10-3-16,-2 15 0 15,2 3 0-15,1-3 3 16,4 14 2-16,2-16 3 16,-1 0 2-16,0 5-2 15,-7-1-3-15,0 2-6 16,4 2-4-16,2-14-4 15,-1-8-4-15,1-3-15 16,-1-15-29-16,-1 5-79 16,3-6-113-16,2-25 147 0</inkml:trace>
  <inkml:trace contextRef="#ctx0" brushRef="#br0" timeOffset="11593.82">18944 6817 507 0,'2'32'168'16,"2"10"-161"-16,-4-11 33 16,1 3 56-16,-2 2 20 15,1-12 17-15,0 5-26 0,0-8-44 16,2-6-17-16,0-1-23 15,1-3-7-15,-1-2-10 16,-1-4-3-16,1-4 1 16,0 0 0-16,-3-2 0 15,0 0-1-15,-1 0-4 16,2 0-2-16,-2-1-2 16,-13-6 0-16,-31-19-4 15,28 23 0-15,-7 7 0 16,-2 5 1-16,-4-5 5 15,-4 2 2-15,-1-5 1 16,3 2 0-16,-6 7 0 16,-1-5 1-16,-6 5-1 15,0-2 1-15,7 2 0 16,2-2 0-16,11-3 0 16,-6 5-1-16,8-9 1 0,3 0-1 15,2 3 0-15,9-1 0 16,-2 5-1-16,5-1-2 15,4 0-1-15,2-2 1 16,8-4 3-16,1 6 4 16,4 0 8-16,1 11 1 15,-1 13 0-15,3 4-3 16,1 9-5-16,0-11-1 0,1 5 2 16,4 4 1-16,-5-10 0 15,2 16-1-15,0-8-3 16,-10 2-3-16,6 16-2 15,-2-6-9-15,-4-12-41 16,1-6-49-16,-2 3-204 16,-5-9 198-16</inkml:trace>
  <inkml:trace contextRef="#ctx0" brushRef="#br0" timeOffset="12120.3">19029 7211 737 0,'18'15'275'0,"-7"-3"-202"16,9-6-58-16,-8 14-10 15,7 5 8-15,-5-5 36 16,2 5 17-16,6-29 23 16,-2-14-2-16,1-8-29 15,-2 5-18-15,10 3-23 16,-2-4-7-16,5 5-10 15,-3-7-1-15,-5 8-5 16,-4 10-1-16,0 8-2 16,-1-2 0-16,-4 8-2 15,-3 5 2-15,-6-3 4 16,-4 18 4-16,-2 0 4 16,2 11 4-16,-1 9 1 15,2-17-2-15,1 14-2 16,0-5-1-16,3-4-1 15,-3 13 1-15,-1-4 0 16,3-1 0-16,-4 12-1 0,3-10-1 16,3 5-7-16,-1-16-22 15,2-24-122-15,-3-10-160 16,-3-26 193-16</inkml:trace>
  <inkml:trace contextRef="#ctx0" brushRef="#br0" timeOffset="13815.51">21472 7087 150 0,'-23'4'53'0,"0"-3"-32"15,-4 6 50-15,-1 5 22 16,-1-5 29-16,-1 6 5 15,-5-2-39-15,0-2-17 16,-5-8-28-16,-1 0-18 16,14 3-19-16,-14-2-4 15,2 3-1-15,1-5-1 16,-12-3 1-16,11-1 0 0,3 2-1 16,8 2 1-16,-4-5 0 15,4 5 0-15,5 1 9 16,-4-2 6-16,9 6 3 15,0 2 1-15,5 9-7 16,1-4 1-16,3 6 12 16,5-10 7-16,4-2 11 15,-1 7 1-15,6-10-5 16,-4 8-3-16,5 4-6 16,4-1 3-16,2 1 4 15,3 7 2-15,3 0 3 16,-1-13-5-16,5 19-9 15,1-6-5-15,-2-7-10 16,-3 19-4-16,1-7-2 16,-4 0-1-16,0 6 2 0,-7-1 1 15,-7 3-2-15,2 0-1 16,-7 3-2-16,1-10-2 16,-2 11-1-16,-4 0-1 15,3-14-1-15,-2 11-1 16,2-28-26-16,6 3-38 15,-5-4-175-15,2-4 159 16</inkml:trace>
  <inkml:trace contextRef="#ctx0" brushRef="#br0" timeOffset="14448.51">21481 7347 462 0,'10'-15'207'15,"3"9"-98"-15,7-9-25 16,4-7-32-16,8 9-11 0,0 2-18 15,4 10-6-15,1-4-9 16,-2-9-1-16,2-10 5 16,2-6 8-16,-3 5 16 15,-1 11 2-15,2 3-5 16,-3-3-8-16,-1 2-15 16,-1 2-5-16,-11-1-1 15,-5 11 3-15,1-6 9 16,-5 4 5-16,1 5 13 15,0 2 4-15,-7 1 3 16,2 9-1-16,-6 1-7 16,2 4-4-16,-3 19-3 15,-5-2 2-15,-4 21 9 16,1-8 3-16,-6 6 14 16,8 5 4-16,-6 0-5 0,-7 3-5 15,1-5-25-15,0 19-10 16,-7-34-16-16,10 0-20 15,-6-10-74-15,-9-36-84 16,11-18 111-16</inkml:trace>
  <inkml:trace contextRef="#ctx0" brushRef="#br0" timeOffset="15360.77">22796 1886 751 0,'12'7'250'0,"-4"15"-248"16,3 12-2-16,-7 5 13 15,-4 3 14-15,-3-6 25 16,-1 1 12-16,-5-12 3 15,-1 15-8-15,-1 0-23 16,2 9-12-16,5-1-18 16,3-3-18-16,4 15-102 15,4-5-119-15,2 10 143 16</inkml:trace>
  <inkml:trace contextRef="#ctx0" brushRef="#br0" timeOffset="15999.57">23291 4439 1111 0,'0'-5'354'0,"9"6"-374"16,3-4 0-16,2-17 15 0,5 22 17 15,1-19 20-15,-1-10 4 16,12 19-4-16,1-23-6 16,-9 23-14-16,11-3-8 15,-8-13-7-15,0 9-5 16,4 9-6-16,-10 7-3 15,-4 15-5-15,-7-4 1 16,-8 4 6-16,-5-1 3 16,-6 22 9-16,-9 15 2 15,-8 7 1-15,-2 1 1 0,-3-11 1 16,9 1 3-16,-3 8 6 16,3 2 6-16,3-5 12 15,8 18 3-15,8-27 5 16,4 8-1-16,4-2-4 15,0-30-4-15,20 5-7 16,-10-17-4-16,9-4-8 16,5 1-6-16,4-9-31 15,12-9-27-15,4-5-118 16,-6-12-112-16,-2-1 180 16</inkml:trace>
  <inkml:trace contextRef="#ctx0" brushRef="#br0" timeOffset="16676.5">24043 5761 1085 0,'15'10'393'0,"9"-17"-322"16,1 2-47-16,5 0-21 15,-2-1 0-15,-2 7 13 16,-1-1 10-16,-2-8 5 0,-1-6 0 16,-1 6-12-16,-2 2-12 15,-6 13-14-15,-7-1-7 16,-6 12-11-16,-6 0-8 15,-7-6-9-15,0 14-1 16,-5 0-1-16,-4 8 4 16,0 18 10-16,-5-1 4 15,-4-7 13-15,1 5 6 16,-1-13 9-16,5-4 9 16,3 7 17-16,6-10 3 0,7 3 14 15,2-4 4-15,8-3 3 16,0 2 6-16,4-15-5 15,5 9-3-15,2-24-11 16,0-5-8-16,0 4-13 16,-4 8-6-16,-4 8-15 15,-3-13-6-15,-3 7-23 16,-4-11-18-16,-6 18-40 16,-3 10-26-16,-6-1-56 15,-5 2-32-15,-2 6 131 16</inkml:trace>
  <inkml:trace contextRef="#ctx0" brushRef="#br0" timeOffset="17377.41">23080 7363 903 0,'0'24'307'16,"-2"6"-287"-16,-3 6-8 16,-8 7 35-16,-6-5 12 15,0-1 15-15,-1 9-5 16,8-6-35-16,7-13-11 16,5-1-14-16,-2-6-4 15,3 6-5-15,-1-13 0 0,-6 8-10 16,7-13-3-16,4-21-1 15,7 19 1-15,4-24 8 16,-3-8 2-16,8 8 3 16,-10-10 0-16,6-8 2 15,-1 9 0-15,-3 3 0 16,1 0 3-16,-4 22 10 16,1 5 14-16,2 2 27 15,-2 10 9-15,2 8 4 16,1 7-8-16,-4 4-17 15,0 13-8-15,-2-6-14 16,-4 6-6-16,1 8-9 16,-5-5-1-16,-3 7-4 15,-4-10-4-15,-6-1-68 16,-4-3-43-16,0-23 66 0</inkml:trace>
  <inkml:trace contextRef="#ctx0" brushRef="#br0" timeOffset="50695.38">19821 2572 62 0,'-47'-29'50'16,"54"29"21"-16,-2-6 0 15,-2-3 6-15,0 0-2 0,-1-1-17 16,-2 3-10-16,2 8-27 15,1 1-9-15,0 9-10 16,2-13-1-16,1 10 10 16,-1-8 8-16,4-6 17 15,0 15 7-15,3-4 8 16,2 0 0-16,-2 13-5 16,2-12-1-16,-3 8-4 15,0-1-2-15,-1-3-2 16,-3 6-3-16,-2-2-8 15,1 2-4-15,-5 9-8 16,2-2-3-16,-3-1-5 16,1 2-1-16,2 0-2 15,2 1 0-15,-1 4 1 16,-1 0 2-16,4 0 0 0,-3 5 0 16,2-1-2-16,1-5 0 15,2-13-1-15,-4 7 0 16,-3-4 1-16,2-6 0 15,-4 2 0-15,-5-14 1 16,2 6-1-16,-2 1 1 16,-5 5 0-16,6 4 1 15,-6-15 0-15,-4-1 0 0,-1 0-3 16,-2 1 0-16,-1 8-2 16,-1 0 0-16,-4 5-1 15,2-1 0-15,-5 2 0 16,3 3 0-16,0-3 0 15,3-3 0-15,-3 4 1 16,-2-5 0-16,4 2 0 16,-8 4 0-16,5-7-1 15,0 0 0-15,-3 1 1 16,1 1-1-16,-6 2 0 16,0-5 1-16,0 2 0 15,5-6 0-15,0 2 0 16,-3 2-1-16,2-2 1 15,-5 8-1-15,-2-7 0 16,-1 7 0-16,3-6 0 0,3-7 0 16,4 0-1-16,-4-5 0 15,4 2 0-15,4-3 0 16,5 8 1-16,2-5-1 16,-1-7-1-16,-1 8-1 15,0-8-5-15,2 19-7 16,4-3-23-16,1-2-13 0,-1-3-38 15,1-2-29-15,1 9 76 16</inkml:trace>
  <inkml:trace contextRef="#ctx0" brushRef="#br0" timeOffset="54999.37">19110 3452 86 0,'-6'19'80'15,"-9"-32"25"-15,3 5-6 16,13 19-27-16,-15-10-16 16,2 10-23-16,-6-16-7 15,-13-6-7-15,9 24 1 16,-2-7-1-16,3 16 0 15,-6-2 1-15,0-19 1 0,-4 11 3 16,-5-4 1-16,-2 3 1 16,-4 12-3-16,3-11-5 15,-5 6-3-15,3 0-3 16,1-5-1-16,0 1-2 16,1-1 0-16,1-1-2 15,3 0 0-15,2 4-2 16,0-2-1-16,1 5 0 15,1-5-1-15,8 2-1 16,-1-7 1-16,5 2-2 16,5 0 1-16,-5-2-1 15,5 6 0-15,-6-7 1 16,-1 10 1-16,3-7 1 16,0 8 1-16,4-2-1 15,3 1 0-15,-2 7 1 16,4-17 0-16,0 15 5 0,-1-13 1 15,3 7 4-15,0 3 0 16,1-7-1-16,6 6 1 16,0-4 2-16,-2 9 0 15,-2-2 1-15,0-2-1 16,2-3-5-16,2 3-2 16,0-4-2-16,3 5 1 15,-1 2 0-15,3-8 0 16,-1 13-2-16,-1-10-1 0,-4-10-1 15,2 16 0-15,1-4 0 16,0 10-1-16,3 2 0 16,-5-7 0-16,0-3-1 15,-3-14 0-15,3 18-1 16,0-6 0-16,-2-4 1 16,0 12 0-16,-2-15 1 15,1 2 1-15,1 0 0 16,-1 1 1-16,0-1 1 15,2 0 0-15,1 3 2 16,0 0 3-16,-1 3 1 16,-1-1 1-16,2 0 0 15,0 7-2-15,0-6-2 16,2-1 0-16,-1 2-2 16,-1 5-1-16,-3-9-2 0,1 4-2 15,-4-4 0-15,2-2-1 16,-1 12-1-16,1-8 1 15,-2 7-1-15,-3-14 1 16,3 6 0-16,0-3 1 16,-1-7 0-16,6 3-1 15,-6-3-1-15,4 0 0 0,-1 1-1 16,0-1 1-16,2 0 0 16,0 0 0-16,1-3 0 15,-5-1 1-15,3-1 2 16,-1-1 0-16,-3 2 2 15,5-1 0-15,-6-2 0 16,1 3 0-16,-6-5-3 16,2 5 0-16,-5 2-2 15,-5-4 0-15,4 3 0 16,-9-3 0-16,3 1-1 16,1 5 0-16,-1 4 0 15,4-1 0-15,-4-1 1 16,-1 3 0-16,-4 5 0 15,-6-4 0-15,2-2-1 16,5 1 1-16,-5-8 0 16,2 9 0-16,0-4-1 0,-3-3 1 15,5 8-1-15,-3-8 0 16,15 24 0-16,-13-17 0 16,-12-3 0-16,5-2 0 15,-15-10 0-15,12 7 0 16,9-4 0-16,-1 8 0 15,3-7 0-15,2 6 0 16,2-7 0-16,3 6 0 0,4-2 0 16,-6-3 0-16,7 0 1 15,-2-4-1-15,-2-5 0 16,9 3 0-16,-7 4 0 16,1 0 0-16,-1 0 0 15,-1-5 0-15,7-7 0 16,-2-2 0-16,2 12 0 15,-9-4 0-15,-2 0 0 16,-3 2 0-16,3 1 0 16,-1-3 0-16,0 5-2 15,-1-4 1-15,0-12-2 16,1 15 1-16,1 0-2 16,-1 6 1-16,4 7-3 15,-9-5-1-15,6-1-1 16,-3 5-1-16,-8-10-2 15,6 9-1-15,-9-4-5 0,6-5-1 16,-2 14-2-16,-3-11 2 16,3 5 7-16,-2 0 1 15,4 1 7-15,-1 3 0 16,3 1 2-16,2 5-1 16,3-8 1-16,0 0-1 0,1 4 0 15,1-2 0 1,-1 6 1-16,-1-3-1 0,-15-12 2 15,23 15-1-15,13-9 1 16,-5 1 0-16,23 12-1 16,-22-5-1-16,-3-5 1 15,6-3-1-15,2 10 1 16,0-8 1-16,1 10 0 16,7-6 0-16,4-6 1 15,1-1 1-15,7 7-1 16,-4 14-1-16,4 2 1 15,1 0-1-15,-5 0 1 16,6-9-1-16,-11 3 1 16,2 3-1-16,-2-3 1 15,-7 2 0-15,4-3 0 16,-6 5 0-16,0 0 1 0,0 1-1 16,0 6-1-16,2-4 1 15,-1 5-1-15,0-1 1 16,-1-9 0-16,-5-6 0 15,-5-1 0-15,4 1 0 16,-1-5 0-16,1 5 1 16,2-5 0-16,-2-5 0 0,2 6 1 15,-5-5-1 1,4-5 1-16,-4 6 1 0,-6-10 0 16,3 1 0-16,-4 3 0 15,5-3 0-15,-1-4-1 16,-1 4-1-16,-2-6-1 15,-9 6 0-15,9 5-1 16,-4-2 0-16,-5 11-1 16,5-8 0-16,-9 0 1 15,5 13 0-15,0-12-1 16,1 3 1-16,0 12-1 16,0-13 0-16,1 16 1 15,1-10-1-15,4 0 1 16,-2-2 0-16,5-4 1 15,0 5 1-15,1-4 3 16,7 1 1-16,-3-5 4 16,-1 0 0-16,2-9 1 0,-3 6-1 15,-1 1-3-15,1-5 0 16,15 11-3-16,-13-6 0 16,0-5-1-16,6 2 0 15,-12-4-2-15,10 3-1 16,4-2 0-16,0 3 1 15,-2 1-1-15,5 1 0 16,-11 0 1-16,2 3-1 0,-7-12 0 16,2 4 0-16,2 9 0 15,2 1-1-15,7 2 1 16,-6-5 0-16,7 1 0 16,-4-5 0-16,3 2 0 15,-9 11 0-15,3-5 0 16,0-9-1-16,-5 18 0 15,12-14 0-15,-1 5 1 16,5 0 0-16,-5-1 0 16,-3-3 0-16,3-6 0 15,-5 11 1-15,3-13 0 16,-1 12 0-16,-8-4 0 16,1-9 0-16,-5 2-1 15,1 2 1-15,5-2-1 16,0 9 0-16,3-6 0 15,2-2-1-15,-1 4 0 0,2-6-1 16,-1 12-2-16,3-7-1 16,-4 4 0-16,2-4 1 15,-4-6 2-15,-1 2 1 16,2 1-3-16,1 3-2 16,0 1-14-16,2 0-3 15,0-4-5-15,-1 3-1 0,2-5 6 16,1 2-1-16,-3 1-7 15,6-2-6-15,-1 0-12 16,0 1-6-16,1-4-16 16,-3-2-8-16,1 1-23 15,0 0-7-15,0 0-35 16,0 0 87-16</inkml:trace>
  <inkml:trace contextRef="#ctx0" brushRef="#br0" timeOffset="55616.58">14951 7375 168 0,'-7'-15'106'16,"3"21"19"-16,4-2-42 15,0-3 2-15,3 14 10 0,1-12-2 16,-2 12-14-16,-2 0-28 16,-15-17-11-16,15 17-19 15,0-7-6-15,10 8-9 16,17 7-2-16,-15-6-2 15,1 3-1-15,-1-3-1 16,3 8 1-16,-2-1 0 16,-2 1-1-16,1-2 3 15,1 5 6-15,-2-15 15 16,-1 1 6-16,-2-5 12 16,-2-7 1-16,-1 9-1 15,1 1 0-15,-3-7-4 16,0 0-2-16,-2-3-7 15,2-12-3-15,-1 13-7 16,0-7-3-16,1 2-3 0,-3 2-2 16,0-1 1-1,0 0 1-15,0 0-2 0,6-13-2 16,12-22-3-16,-11 29-2 16,-3-2 0-16,-3 0 1 15,3-2 2-15,-3 6 0 16,2-1-1-16,5-4 0 15,-2 2-2-15,3-6-1 0,2 0-1 16,-2 3-1-16,12-6-2 16,-1-5-5-16,-3-2-52 15,12-15-59-15,1-8 74 16</inkml:trace>
  <inkml:trace contextRef="#ctx0" brushRef="#br0" timeOffset="57611.05">20810 2181 79 0,'-33'3'34'0,"-1"-2"-14"15,-4 5-16-15,-1-6 20 16,-6 3 56-16,-8 2 26 15,1-3 26-15,-6 1-16 16,7 2-54-16,9 5-26 16,3 1-29-16,3-1-5 0,4 9-2 15,0-4 0 1,0 18 0-16,0-4 0 0,8 1 0 16,-6 3 0-16,15-4-1 15,6 12 1-15,4 6 0 16,8-2 0-16,1-5 0 15,11-2 1-15,12-12 6 16,12-1 7-16,15-5 16 16,-2 0 6-16,18-11 0 15,2 7-3-15,18-7-9 16,12-7-2-16,-7 6 4 16,8-10-2-16,-1-1-4 15,-3-5-2-15,0-9-5 16,-7 0 3-16,-17-5 12 15,-5-2 7-15,-2-3 5 16,-9-5-5-16,-15-4-11 0,-2-3-7 16,-21-6-6-16,-3 0 1 15,-15-15 14-15,-10-1 7 16,-16 7 1-16,-10-9-1 16,-12 16-20-16,-12 8-10 15,-10 13-7-15,-6 10-6 16,-17 16-5-16,-13 10-6 15,-17 15-7-15,-4 7-6 0,-8 12-17 16,-2 6-23-16,6 24-87 16,1-1-111-16,-1 12 172 15</inkml:trace>
  <inkml:trace contextRef="#ctx0" brushRef="#br0" timeOffset="58585.67">18670 4127 186 0,'-33'-10'103'16,"-3"-2"-8"-16,-3 5-42 15,5 1 5-15,-4 7 5 16,-2 7 15-16,-14 5-5 16,-11 1-15-16,-12 1-9 0,3 7-20 15,-1 5-11 1,1 15-13-16,14 3-4 0,-6 18-1 15,2-9-1-15,13 7-3 16,0 1 0-16,5-13-4 16,8 11 0-16,2 7 0 15,10 8 2-15,20 9 4 16,6-7-1-16,21-12 0 16,8-9 0-16,15-13 2 15,17-4 2-15,15-16 7 16,8-12 6-16,25-18 17 15,-2-7 11-15,11-12 17 16,-1-3 8-16,-1-6 9 16,-10-4 6-16,-7-6 5 0,-9-3-5 15,-19-8-16-15,-8-2-13 16,-15 0-26-16,-9 4-7 16,-13 7-12-16,-8 2-3 15,-20 4-9-15,-10-12-4 16,-20 7-11-16,-3 3-6 15,-16 10-29-15,-13 16-24 16,-12 28-62-16,-17 9-45 0,-16 26 117 16</inkml:trace>
  <inkml:trace contextRef="#ctx0" brushRef="#br0" timeOffset="59580.18">16008 6140 64 0,'-38'29'44'0,"14"-9"3"15,-9 10-5-15,13 2 20 16,4-4 14-16,-3-2 20 15,9-9-2-15,0 3-29 16,8 2-12-16,13 9-12 16,8-2 2-16,18-1-2 15,4-8-6-15,12 5-12 16,3-2-6-16,5-8-8 16,7 3 5-16,5-18 29 15,1 1 12-15,-7-11 21 16,-5-2 1-16,-13-4-13 15,-4-1-8-15,-12 1-14 16,-2-3-8-16,-6-15-10 16,-8-7-5-16,-9 11-3 0,-8-5-1 15,-18 2-3-15,-6 8-1 16,-10-17-6-16,-7 9-2 16,-4 16-4-16,-1 3-3 15,-8 12-5-15,1 4-5 16,-12 16-25-16,-12 2-13 15,3 35-37-15,-4-12-26 0,3 17-93 16,11-3 131-16</inkml:trace>
  <inkml:trace contextRef="#ctx0" brushRef="#br0" timeOffset="60377.2">15566 6976 291 0,'-45'-2'122'0,"5"1"-60"15,2 2-22-15,-5 10-4 16,2-2 2-16,-10 8 5 15,-2 4-2-15,0 5-11 16,-1 7-5-16,7 6-16 16,1-1-5-16,7 7-3 15,-4 4-1-15,3 1 0 16,6 8-1-16,5-4 1 0,12-9 4 16,9 0 19-16,6-3 7 15,32 5 12-15,-1-1 1 16,26-1-7-16,1-3 2 15,-3-2 7-15,11-3 7 16,9-9 13-16,2-28 1 16,-1-30 0-16,4 9-4 15,-4-23-8-15,-4 18-7 0,-2 2-11 16,-2-18-7-16,-14 6-11 16,-6-9-3-16,-7 4-4 15,-16 6 2-15,-8-3 6 16,-1 3-1-16,-17 0 0 15,-5 10-3-15,-8 3-9 16,-9-2-1-16,-15 12-4 16,-5-5-1-16,-14 17-8 15,-3 6-14-15,-11 25-72 16,-3-4-63-16,-19 2 94 16</inkml:trace>
  <inkml:trace contextRef="#ctx0" brushRef="#br0" timeOffset="145113.7">12974 6809 485 0,'-38'6'201'16,"32"-16"-91"0,2 5-100-16,-7-6 0 0,2 17 14 15,-2 6 10-15,0-12 21 16,2 5 4-16,0 0-3 15,-1-5-11-15,3 23-21 16,5-2-11-16,2 3-11 16,0 9-2-16,0 8 0 15,-9 4 0-15,4 12-1 16,1 0 1-16,2 5 6 16,2 12 2-16,2-4 3 15,-2 2 0-15,3-12-3 0,1-13 2 16,-4 1 8-16,0-7 4 15,-2-8 4-15,2 3-1 16,7-13-7-16,2 0-3 16,1 3-5-16,-1-8 0 15,4 1 10-15,2-3 6 16,7-21 8-16,2 6 0 16,9-7-12-16,2 3-6 15,9-6-11-15,0-8 0 16,-5 0-4-16,2-6-1 0,-2 3-3 15,2 1-2-15,1-4-8 16,-1-2-11-16,-3 9-43 16,2 3-38-16,-3-1-99 15,-1 3-95-15,-11 2 189 16</inkml:trace>
  <inkml:trace contextRef="#ctx0" brushRef="#br0" timeOffset="146055.24">13528 7515 308 0,'0'-1'177'16,"0"0"-22"-16,2 1-10 16,12 3-33-16,26 7-14 15,-19-3-30-15,-2-5-17 0,4-7-26 16,-1-1-8-16,2-8-11 16,-6 2-3-16,2 4 0 15,-6-9-2-15,-7 6-2 16,2-10-1-16,-7-9-3 15,2 8-1-15,-8-9 0 16,-2-5 1-16,-8-2 3 16,-4 3 2-16,-3-1 2 15,-3 9 4-15,-3 14 9 16,-1 2 4-16,-2 12 8 16,1 10 2-16,1 5-3 15,4 8-1-15,-1 0-1 16,4 0-3-16,6 21-6 15,2-10-3-15,9 12-1 16,-4 3 2-16,11-15 1 16,5 2-1-16,2-2-6 0,11-4-3 15,8-9-3-15,3-3 0 16,11-9-1-16,1-11 0 16,-2-6-4-16,1-4-3 15,1-6-5-15,4 2 0 16,-11-2-2-16,5-7-2 15,-14 3-11-15,-5-6-6 16,-11-10-1-16,11 13 3 0,-5-7 18 16,-6 17 8-16,9 4 10 15,-26 1 4-15,4 3-1 16,-3-1 0-16,-11 10-4 16,4 6-4-16,-11 15 1 15,-5-1 1-15,-2 2 3 16,-1-5 3-16,6-4 2 15,0 1-2-15,15-2-3 16,0 1-2-16,2-6-3 16,8-5 0-16,1-5 0 15,4-5 2-15,15-5 1 16,-7-5-1-16,9-3-1 16,2-3-1-16,-2-4 0 15,3 2 0-15,-3 16 0 0,-2-3 0 16,-10 0 0-1,1 9 0-15,-5-6 6 0,1 10 4 16,2 21 3-16,2 1 1 16,1 0-5-16,-2 3 0 15,6-4 3-15,-1-4 4 16,-2 3 1-16,2 0-2 16,-1-7-7-16,-2 3-3 15,1-13-6-15,-6-6-12 0,3-2-64 16,0-7-75-16,-2-6 94 15</inkml:trace>
  <inkml:trace contextRef="#ctx0" brushRef="#br0" timeOffset="146382.39">14348 6935 782 0,'13'13'323'0,"-4"11"-163"15,-18 5-134-15,5 9-26 16,1-1 13-16,-12 6 47 0,12 5 19 16,7 13 24-16,-12-7-5 15,5 2-41-15,6-1-17 16,-11-5-24-16,10 11-7 15,6 8-6-15,-2 8-1 16,3 11-3-16,1-10-7 16,-9 0-18-16,5-13-12 15,-5-23-19-15,3-5-11 16,2-19-21-16,1-7-27 0,-7-12 75 16</inkml:trace>
  <inkml:trace contextRef="#ctx0" brushRef="#br0" timeOffset="146622.35">14160 7729 1183 0,'-17'-28'400'0,"45"38"-383"16,-1-6 10-16,12 2-3 15,5 0 5-15,-3-11 2 16,3-2 4-16,-3-9 5 16,1-3-3-16,0-16-14 0,10-6-8 15,3-5-64-15,4-2-57 16,15-1 65-16</inkml:trace>
  <inkml:trace contextRef="#ctx0" brushRef="#br0" timeOffset="150323.01">17735 1899 450 0,'8'19'158'15,"-3"3"-136"-15,11 2 9 16,-16 11 34-16,5 9 15 16,-1-12 27-16,-7 4-5 15,3 3-22-15,-6 1-10 0,0 7-22 16,-4 3-13-16,-2 3-15 16,3-1-7-16,0-5-8 15,-1-4-1-15,0-21 0 16,7-10 1-16,-8-9-6 15,2-8-8-15,2-8-9 16,-5-12-3-16,6-20 2 16,6-18 9-16,-2-9 7 15,-1 1 1-15,2-10 3 16,0 6 0-16,1-14-1 16,4-5 0-16,7 15 0 15,1 0 0-15,12 10 0 16,11 0 0-16,2 5 3 15,6-3 1-15,0 11 5 16,-5 10 1-16,3 7-1 16,-1 14-2-16,3 13-3 0,12 8-2 15,-16 4-2-15,1 8-1 16,-3 10 0-16,-14 5 1 16,11 11 0-16,-8 3 1 15,-12 10 1-15,-7-1 0 16,-15 3-7-16,-6 0-10 15,-11-15-26-15,3-8-16 16,-21-13-28-16,12 1-10 0,0 3-13 16,-9 3-2-16,20 6 17 15,-14-10 16-15,6 2 38 16,3-4 18-16,3-1 25 16,5 10 20-16,3 4 47 15,5 8 20-15,6-1 25 16,2 9-10-16,7-8-33 15,1 2-13-15,7 5-20 16,3-12-4-16,3 8-8 16,3-9-4-16,2 10-4 15,4 0-3-15,-5 3-5 16,6 2-2-16,0 6-5 16,-2-11-2-16,3-18 0 15,-7 4 0-15,5-28-1 0,0 0 0 16,8-18-10-16,5-13-10 15,-3-13-17-15,3-6-4 16,-4 8 7-16,-2-5 8 16,-3 7 19-16,-3 1 5 15,-13 7 3-15,1 1 4 16,-7 15 5-16,-11 1 5 16,-3 24 7-16,-7 10 7 15,-7 10 10-15,-4 0 5 0,9 2-2 16,0-5-7-16,7 7-14 15,9 4-7-15,-2-8-7 16,7-3-1-16,4-3-2 16,1-7 0-16,10-10-1 15,-5 8-1-15,4-12 0 16,0 0-2-16,-4-11-6 16,10-15-6-16,-6-6-8 15,7-1-3-15,-6-6 2 16,-6 2 1-16,-2-7 6 15,-11 0 3-15,-5-7 6 16,-3 1 3-16,-10 11 1 16,4-2 1-16,-6 27 0 15,-3 9 0-15,1 10 3 16,-5 8 1-16,-2 6 2 0,4-10-1 16,2 12-2-1,3-1-3-15,0 4-2 0,6 5-1 16,6-10-13-16,5 9-25 15,11-23-98-15,5 12-95 16,11-9 140-16</inkml:trace>
  <inkml:trace contextRef="#ctx0" brushRef="#br0" timeOffset="150696.17">19119 2045 900 0,'17'22'292'0,"9"4"-307"16,6 1-4-16,-6-12 1 15,-5-3 12-15,-5-9 31 16,3-4 13-16,-7-13 7 16,4-3 0-16,-3-20-22 15,-1 10-12-15,-1-17-11 16,-4-5-1-16,-7 11-7 15,-5-13-2-15,-11 10 1 16,-5 5 1-16,-11-1 5 16,-4 10 2-16,-5 11 2 0,16 11 2 15,-16 7 1-15,-5 5-1 16,4 8-2-16,-19-3-1 16,27 7 2-16,6 5 1 15,10 2-1-15,5-2-1 16,8 10-22-16,5-13-28 15,9-3-88-15,3-6-120 0,13-23 163 16</inkml:trace>
  <inkml:trace contextRef="#ctx0" brushRef="#br0" timeOffset="151025.64">19632 1233 893 0,'4'18'280'0,"2"25"-313"16,-6 3-1-16,3 1 36 16,-9 16 39-16,-4-18 46 15,2 8 10-15,4-5-15 0,4-4-16 16,-11 4-21-16,-1 0-10 15,-9 12-20-15,5-8-8 16,3 12-14-16,7-13-9 16,4-4-14-16,1-10-6 15,9-21 0-15,15-5 1 16,10-21-11-16,-1 8-13 16,7-15-67-16,-11 1-63 15,-7-20 121-15</inkml:trace>
  <inkml:trace contextRef="#ctx0" brushRef="#br0" timeOffset="151205.38">19680 1870 450 0,'-47'-24'235'0,"52"29"-46"16,18-10-11-16,9 9-14 16,10-4-16-16,12-12-39 15,0-7-23-15,15-14-46 16,-2 1-8-16,2 6-15 15,-2-6-7-15,-11 0-46 16,-5 2-63-16,-15-9 64 16</inkml:trace>
  <inkml:trace contextRef="#ctx0" brushRef="#br0" timeOffset="152119.69">15289 5635 234 0,'-3'-11'117'0,"13"-42"-8"16,12 21 14-16,9-7 38 16,-1-7 4-16,13-1-6 15,10-3-12-15,17-20-34 16,9-2-23-16,27-6-43 16,7-18-9-16,-1 8-17 0,4-5-5 15,0-2-4-15,-1 15-1 16,-2-1 2-16,-3 11 1 15,-15 2-1-15,0-11-1 16,-6 18-5-16,-10-7-2 16,-16 10-5-16,-8 15-11 15,-11 2-62-15,-6-7-64 16,-11 5 83-16</inkml:trace>
  <inkml:trace contextRef="#ctx0" brushRef="#br0" timeOffset="153128.41">14047 4923 628 0,'-14'70'220'0,"5"-16"-198"0,-6-6-11 16,9 5-8-16,-2-18 1 16,3-4 16-16,3-3 11 15,-3-11 25-15,0-5 16 16,2-13-9-16,-6-3-9 16,3-15-28-16,-2-6-16 15,-1-5-10-15,9-9 0 16,0-6-2-16,5 1 0 15,0-15 1-15,-5 1 1 0,0-13 0 16,7 4 1-16,1 14 1 16,2 1-1-16,3 24 6 15,0 2 3-15,0 11 5 16,1 7 2-16,5 11 5 16,-5-3 0-16,9 7-2 15,2 4 0-15,3 1 0 16,7 13 1-16,0 13 2 15,8-3-1-15,-6-6-6 16,-5 14-3-16,1-27-6 16,-10 11-1-16,1 4 2 15,0-26 1-15,-1 2 4 16,3-11 2-16,-4-23-2 16,-3 0-1-16,-6-20-3 15,-3-6-2-15,-10 7 0 0,1-4 1 16,-7 11-2-16,0-8-1 15,-1 3 0-15,-2 3-1 16,4 8-7-16,0-8-1 16,4-4-15-16,1 3-21 15,6-3-65-15,3 15-48 16,3 9-167-16,3-3 198 0</inkml:trace>
  <inkml:trace contextRef="#ctx0" brushRef="#br0" timeOffset="153968.95">14844 4498 378 0,'6'23'191'0,"-4"14"-13"15,10-3-165-15,-32 3 4 16,29-1 25-16,-3 0 50 16,-3 4 17-16,25-6-3 15,-26-2-22-15,9-23-42 0,-15-5-14 16,14-11-13-16,3-4-3 16,-2-13-17-16,11 1-12 15,-11-2-14-15,1-10-1 16,0 8 11-16,0-4 9 15,-6 5 12-15,-2-1 2 16,-18 3 2-16,0-3 1 16,-13 2-3-16,-9 6-2 0,1-4-2 15,-8 2-1-15,-1 10-1 16,3 8 1-16,8 11 0 16,2 0 0-16,14-3 2 15,2-3 0-15,10-1-1 16,5 5-2-16,10-17 0 15,7-11 0-15,11-14 3 16,7-8 1-16,7 10 0 16,1 8 4-16,7 5 0 15,2 10 2-15,-3 5 4 16,-2-3 1-16,-3 11 4 16,-6 5 1-16,-4 12 5 15,-4 7-1-15,-3 5-1 16,-5 0-3-16,-6-5-6 0,-2 6-3 15,-5-3-2 1,2-9 0-16,-3-4 0 0,-5-4-1 16,-4-2 0-16,-2 4 0 15,-7-3-1-15,10-4-2 16,-2-2-2-16,-9-11-1 16,11-6-1-16,-3-1 1 15,3-18 2-15,7-1 2 16,-2-5 1-16,6-5-1 0,3 4-1 15,-7 3 1-15,9 4 12 16,-6 6 7-16,-3 14 12 16,2 4 4-16,-4 9-9 15,-4 1-6-15,3 1-11 16,14 2-3-16,16 15-5 16,-8-7-2-16,2 3-1 15,-8 11 1-15,-9-15-1 16,10 8 1-16,1-4-1 15,1-6-6-15,0-9-29 16,0 1-25-16,-4-4-75 16,0-15-55-16,0 5 118 15</inkml:trace>
  <inkml:trace contextRef="#ctx0" brushRef="#br0" timeOffset="154204.15">15890 4191 911 0,'7'11'351'0,"8"0"-180"16,9 3-193-16,2-6 2 0,-9-1 21 15,-5-7 11-15,1-4 11 16,-4-3 2-16,0-11-4 15,0-2-17-15,-4-10-148 16,3 0 106-16</inkml:trace>
  <inkml:trace contextRef="#ctx0" brushRef="#br0" timeOffset="154665.66">16328 3377 611 0,'15'29'244'15,"2"-5"-129"-15,-1-3 10 16,-6 15 15-16,-7-16-22 15,-5 5-49-15,0 4-21 16,0-2-27-16,-3 3-3 0,2 5-10 16,-8-2-4-16,1 9-8 15,2 2-5-15,-3-2-10 16,7 12-1-16,5-11 5 16,-1 11 4-16,9-10 8 15,2-16 2-15,0 1-1 16,8-17 1-16,-2-2 1 15,8-4 2-15,-4-6 3 16,2-3-1-16,5-11 3 16,1 6-1-16,0-8 1 15,3-6-1-15,11 3-2 16,-9-7 0-16,8-5-2 16,0 17 0-16,-18-16-25 15,-5-14-41-15,5 7-130 16,2-16 123-16</inkml:trace>
  <inkml:trace contextRef="#ctx0" brushRef="#br0" timeOffset="155526.09">16935 3547 770 0,'4'108'248'16,"11"-91"-218"-16,4-1-56 15,-2-5 19 1,-6-5 84-16,-2-4 29 0,1 0 30 16,-5-9-13-16,2-9-54 15,-1 1-25-15,-4-8-41 16,6 2-22-16,-2 5-49 15,-2-11-25-15,-4 7-21 16,0-4 10-16,-2-6 38 16,-4-4 24-16,-2-3 31 15,-6 17 8-15,0 4 6 16,0 4 3-16,0 15-2 16,3 10 2-16,-2 5 8 0,-1 6 7 15,2 4 12-15,0-9 5 16,8 5-2-16,1 2-3 15,4-6-8-15,4 2-5 16,3-1-8-16,5 4-4 16,3-6-5-16,5 0-1 15,6-7-2-15,2-2 0 16,5-8-14-16,2-7-1 16,7-4-5-16,0-3-9 0,7-11-11 15,1 3-9-15,0-9-7 16,-5-14 5-16,-6 5 23 15,-2-1 9-15,-8 1 14 16,-1 3 6-16,-7 1 13 16,-5-1 7-16,-13-2 25 15,-5 12 8-15,-11 10-6 16,-6 5-9-16,-4 15-22 16,-1 13-9-16,-2 6 2 15,-1 13 5-15,5 7 1 16,-2-16-2-16,6 5-7 15,5 0-4-15,-1-23-2 16,6 15 1-16,3-13 0 16,4-18 0-16,4 10 2 15,6-17-1-15,2 5-1 0,1-5-1 16,2-14-1-16,-4 19-1 16,0-11 1-16,-1 10 0 15,3 7-1-15,-1-1 1 16,-3 8 13-16,5-5 6 15,2 23 4-15,0-1 0 16,7-1-10-16,-1 13-5 0,3-26-1 16,4-3-1-1,-2-6-1-15,2-6-5 0,4-1-25 16,0-11-25-16,6-17-71 16,-6-13-76-16,-3-10 124 15</inkml:trace>
  <inkml:trace contextRef="#ctx0" brushRef="#br0" timeOffset="155785.18">18017 2786 817 0,'0'9'282'0,"-3"7"-261"15,-3-10-7-15,5 29 4 16,-2 7 14-16,0-2 33 15,3 26 14-15,0-19 2 0,3 6-9 16,2 2-25-16,3-6-12 16,2 13-17-16,0-2-4 15,3 5-11-15,-3 5-3 16,-4-20-10-16,-3 0-7 16,-7-8-36-16,-4-6-33 15,-8 1-121-15,-4-8 131 16</inkml:trace>
  <inkml:trace contextRef="#ctx0" brushRef="#br0" timeOffset="155983.51">17624 3680 1076 0,'30'-9'381'16,"92"-19"-339"-16,-44 16-11 15,5-4-10-15,7-1-2 16,-2-4-1-16,5-12-6 16,-3-14-2-16,1-16-24 15,-1-3-38-15,2-11 34 16</inkml:trace>
  <inkml:trace contextRef="#ctx0" brushRef="#br0" timeOffset="138284.41">8883 6080 290 0,'-33'-32'141'0,"29"32"-43"15,2-1-42-15,0 1-27 16,1 0 3-16,0-1 13 0,-1 0 7 16,-1 0 11-16,-9-4-2 15,-28-8-9-15,24 12-9 16,-3 4-19-16,-9-1-5 16,2-2-15-16,-12 3-3 15,7 1-1-15,-2 6 0 16,-5 1 0-16,7 0 0 15,-7-2 2-15,-2 2-1 0,-1 1 1 16,0 3-1-16,-10 7 0 16,12 0 0-16,-19 7 0 15,7 3-1 1,6-1 0-16,-11 7 0 0,22-3 0 16,-3 1 0-16,5-3 1 15,6-3 0-15,0 4 6 16,6-3 2-16,3 4 5 15,1-3 3-15,3 3-1 16,2 0-2-16,-7-2-2 16,11 7-3-16,3 6 0 15,4 3 3-15,13 2 3 16,-6 4 3-16,9-13 5 16,-2-5 1-16,11 6-2 15,1-10-3-15,11 3-7 0,5-3-4 16,13 0-3-16,7 1-1 15,19 8 0-15,5-3-2 16,6 1 1-16,5-5 0 16,0-9 0-16,9 1 0 15,7-8 0-15,-5 2-1 16,7-7 1-16,-1-2 1 0,-4-10 1 16,5-2 1-1,-1-15 0-15,-8-4 0 0,2-15 1 16,-6-9-1-16,3 5 4 15,-10-14 8-15,-6-1 29 16,-1 3 15-16,-25-10 29 16,-1 11-9-16,-13 8-25 15,-3 4-17 1,-9-10-32-16,-6-7-2 0,-7-13-4 16,-12-8-2-16,-9 9-1 15,-2 5-2 1,-12 6-2-16,-10 4-3 0,-5 2-8 15,-14-1-7-15,-12 5-9 16,-14 7-2-16,-19 8 0 16,-7 15 4-16,-14 5 5 0,0 1 0 15,-4 9-5-15,-6 0-6 16,-5 19-16-16,3-7-9 16,-5 11-49-16,7 5-50 15,5-1 104-15</inkml:trace>
</inkml:ink>
</file>

<file path=ppt/ink/ink2.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0:14:31.342"/>
    </inkml:context>
    <inkml:brush xml:id="br0">
      <inkml:brushProperty name="width" value="0.05292" units="cm"/>
      <inkml:brushProperty name="height" value="0.05292" units="cm"/>
      <inkml:brushProperty name="color" value="#FF0000"/>
    </inkml:brush>
  </inkml:definitions>
  <inkml:trace contextRef="#ctx0" brushRef="#br0">17579 8700 252 0,'-1'7'130'15,"0"0"-11"-15,1 2-33 0,0-4-7 16,1 0 5 0,0-5-8-16,-1 0-5 0,0 0-13 15,0 0-7-15,0 0-14 16,10-1-5-16,16-9-6 15,40-25-2-15,-18 4-1 16,6 1-1-16,19-12 4 16,7-3 1-16,24-4 2 15,10-5 1-15,3-8-1 16,0-7 0-16,2-5 3 16,-1 0 1-16,-7 10-3 31,0 11-5-31,-14 10-11 15,-2 11-6-15,-19-4-10 0,3 14-29 16,-20 9-151 0,-13 7 127-16</inkml:trace>
  <inkml:trace contextRef="#ctx0" brushRef="#br0" timeOffset="1016.02">17708 8570 353 0,'9'33'164'0,"15"-37"-53"0,-5 2-7 0,14 1-5 15,-6-1 1-15,5 0-15 16,3-3-7-16,5-2-12 16,6-2-8-16,18-9-10 15,14 1-6-15,9-17-9 16,4-4-6 0,3-11-5-16,1 1-2 0,9-4-7 15,0-4-3-15,-7 5-6 16,-6-3-1-16,-12 15-1 15,2 14-2-15,-15 8-8 16,-4 5-23-16,-20 8-133 16,-10 3 113-16</inkml:trace>
  <inkml:trace contextRef="#ctx0" brushRef="#br0" timeOffset="2136.71">18438 9099 542 0,'-87'38'200'0,"86"-51"-166"16,1-3-15-16,7-1-20 15,0 3 0-15,3-5 10 16,-1 3 17-16,1-3 33 16,1-2 15-16,2-3 12 15,3-2-9-15,6 1-28 16,2 3-13-16,0 0-21 16,-1 3-7-16,2 2-7 0,-2 1-1 15,3 11-4-15,-1 5-1 16,-9 19 0-16,0 2 1 15,-10 10 2-15,-9 0 2 16,-7-3 1 0,-11 8 1-16,-2 0 0 0,1 5-1 15,0 10 0-15,3-5 0 16,1 12-1-16,3-3 1 0,7-16 0 16,2 0 0-16,2-16 1 15,4-7 0-15,2-5 3 16,6-10 4-16,4-3 4 15,0-3 1-15,8-13-4 16,3-4-3-16,3-18-5 31,6 3-2-31,-4 3 0 0,6-1 0 0,-4 7 0 16,-4-5 0-16,3 5 0 16,-9 7 1-16,-1 8-1 15,1 3 0-15,-5 6-1 16,2 4 0-16,-1 2 1 15,0 6 0-15,-4 0 2 16,-3 2 0-16,0 4 1 0,1 1-1 16,3-3-1-16,-3-4 1 15,7-9-8 1,4-5-36-16,-8-13 30 0</inkml:trace>
  <inkml:trace contextRef="#ctx0" brushRef="#br0" timeOffset="2533.46">18974 9014 842 0,'-3'1'283'0,"-1"2"-286"16,8-2-15-16,-4-2-2 0,0-1 6 15,12-3 21-15,25-16 14 16,-28 13 21-16,-2-4 4 16,11-2-5-16,1 1-9 15,5-8-23-15,6 11-5 16,-9 4-4-16,2-7-1 16,-2 9-2-16,2 3-1 15,-8 1 0-15,-1 9 0 16,-3 9 2-16,-6-5 1 0,-3 5 1 15,-2 8 0 1,-12 0 0-16,-4 2 1 0,-3 8 0 16,-11 3 0-16,8 10 0 15,-5 1 0-15,1-6 0 16,8-8 1-16,3-11 1 16,9-2 2-16,12-4 5 15,1-1 3-15,13-14 9 16,-3-4 0-1,8-18-2-15,6 1-5 0,8 1-10 16,4-13-3-16,-5-6-4 16,3 0-7-16,-8-14-19 15,5 9-15-15,-1 10-62 16,7 1-73-16,-11 4 115 16</inkml:trace>
  <inkml:trace contextRef="#ctx0" brushRef="#br0" timeOffset="3151.35">19479 8936 808 0,'-43'36'270'0,"45"-36"-260"0,7-2-20 47,9-1 5-47,3-5 14 0,5-5 37 0,2-5 12 0,5-9 18 0,-6 2-5 15,4-3-28-15,0-2-13 0,-5 9-22 16,0 0-5-16,-5 12-10 16,-6 0-8-16,-9 11-11 15,5 21-2-15,-17-5 3 16,-5 13 7-16,0 3 11 15,-9-7 3-15,1 14 4 16,-3 0 0 0,-4-4 1-16,10-1 0 15,3-1 0-15,6-2 0 16,8 3 3-16,1-2 2 0,-10-19 6 0,23 6 3 16,6-12 4-16,0-2-1 15,26-6-3-15,-16-7-2 16,0-17-5-16,0-10-2 15,3 3-6-15,-1-5-3 16,7 2-24-16,-3 2-26 0,9 2-90 16,2 1-72-16,-10-1 130 15</inkml:trace>
  <inkml:trace contextRef="#ctx0" brushRef="#br0" timeOffset="3578.65">20108 8772 626 0,'-12'19'234'15,"20"-21"-161"-15,12-6-52 31,11 1 8-31,-5 7 22 0,3-14 13 0,-1 8 12 0,-7-5-2 16,-3-9-12 0,-3 7-12-16,-5-4-27 0,1 6-14 15,-8 11-25-15,1 5-14 16,-7 9-33-16,-3 5-12 16,-9 10-2-16,0 6 12 15,-3 8 33 1,0 0 18-16,2-3 24 0,0-8 8 0,8-1 13 15,-1-4 5 1,6 0 9-16,3 0 4 0,4-5 3 16,5-1 1-16,7-7 4 15,7-2 1-15,5-15 1 16,4-6-3-16,11-9-18 16,2-8-8-16,8-2-18 15,5 0-5-15,0-7-5 16,-5 0-2-1,1-5-22-15,-6-2-36 0,-12-2-137 16,-3-3 127-16</inkml:trace>
  <inkml:trace contextRef="#ctx0" brushRef="#br0" timeOffset="3915.6">20784 8599 964 0,'-15'41'361'15,"23"-40"-265"-15,8-3-98 16,8 1-15-16,3-2 3 16,-3-8 25-16,3 3 17 15,-2-8 15-15,1-8 4 0,7 5-6 16,-4-1-12-16,-6 2-17 15,-2 10-6-15,-12 1-16 16,0 5-14-16,-8 9-18 16,-1 8-8-16,-2 13 2 15,-15 7 10-15,-5 8 18 16,-1 4 10-16,-7 8 11 16,6 3 3-16,-1 0 2 15,-2 2 1-15,1-7 4 16,3-3 2-16,5-2 7 15,5-1 3-15,9-7 12 16,4-10 6-16,12-15 12 16,5-10 4-16,19-14-9 0,3-10-7 15,12-14-21-15,11-10-12 16,7-18-45-16,7 4-60 16,4-17 62-16</inkml:trace>
</inkml:ink>
</file>

<file path=ppt/ink/ink20.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1:15:47.910"/>
    </inkml:context>
    <inkml:brush xml:id="br0">
      <inkml:brushProperty name="width" value="0.05292" units="cm"/>
      <inkml:brushProperty name="height" value="0.05292" units="cm"/>
      <inkml:brushProperty name="color" value="#FF0000"/>
    </inkml:brush>
  </inkml:definitions>
  <inkml:trace contextRef="#ctx0" brushRef="#br0">6746 8880 371 0,'0'4'152'15,"2"-5"-70"-15,6 1-45 16,2 0 13-16,13 3 26 16,-5 4 11-16,-1-7-3 15,8 0-5-15,-2 6-16 16,1 2-10-16,7-7-21 16,-4-2-8-16,6-3-11 15,3-3-2-15,9 12-7 16,3 9-1-16,12 4 0 15,0 6 2-15,6-4 13 16,2-5 7-16,-4 1 9 16,6-4 1-16,1-5-4 0,1 0-4 15,9 0-5-15,-1-3-5 16,1-4-8-16,-1 3-3 16,2-4-4-16,5 1-1 15,5 3 0-15,-8-2-1 16,0 1 1-16,1-2 0 15,-9 2 0-15,9-2 1 16,-9-6 1-16,-6-7 0 16,-6-7-2-16,-3 0-1 0,-5-9-5 15,0 0 0-15,-1-21 0 16,0 4 4-16,-22-14 3 16,-10-3 2-16,-7 16 0 15,-13-10 2-15,6 18 3 16,-4 2 1-16,-15-6 2 15,3 4-1-15,-10 1-4 16,-6 8-3-16,0-1-4 16,-11-1 0-16,-6-7 0 15,2-10 0-15,-6 12-1 16,-1 5-1-16,-5 7-4 16,-7 4-2-16,-5 5-5 15,-8-2-1-15,-11 7-1 16,-3 5 1-16,-7 1 5 0,-2 5 3 15,-1-2 3-15,-2 2 3 16,3-1 0-16,3-5 0 16,4 2 0-16,4-3 0 15,1 5 0 1,-6 6 0-16,1 3 0 0,-1 1 1 16,0 4 6-16,9 1 2 15,-9 1 2-15,4 8 0 16,4 0-6-16,-2 0-3 0,15-1-2 15,-1 12-2-15,2 2-2 16,-2 4 1-16,8 19-3 16,1-3 0-16,14 15 0 15,8 8 1-15,9 15 1 16,2 5 1-16,8-2 1 16,6-3-1-16,13-21-3 15,7-4-2-15,17-12 0 16,5-6 0-16,20 0 4 15,-8-20 3-15,42 1 1 16,6 1 0-16,10-20 0 16,24 10 0-16,-11-12-16 15,3-3-42-15,-1-2-138 16,-4-7 129-16</inkml:trace>
  <inkml:trace contextRef="#ctx0" brushRef="#br0" timeOffset="2272.13">9490 7063 113 0,'-41'-13'39'0,"0"2"-34"16,0-5 1-16,-4-2 8 16,1 3 21-16,-6 8 44 15,-10-2 11-15,2 3 8 16,-6-12-23-16,4 0-42 15,9 9-16-15,-3-1-16 0,-6 10-1 16,-2 1 0-16,-3-11-1 16,-2 15 1-16,7-4 2 15,-6 3 19-15,2 8 6 16,1-2 12-16,1 11 2 16,3-6-9-16,-7 8-3 15,0-2-11-15,1-2-4 16,-2 8-4-16,11-1 0 15,4 7 1-15,7 4-2 0,1 8-4 16,2 6-3-16,3-11-2 16,7 0-2-16,-1-4 0 15,7-2 0-15,9 6 0 16,4-4-1-16,24-3-1 16,15-2 0-16,27 2 2 15,5 4 0-15,18 7 2 16,4-7 1-16,19 7 1 15,-11-29 8-15,30 8 23 16,6 5 11-16,2-17 12 16,32 23-2-16,-9-28-20 15,6-7-9-15,10 4-10 16,-3-6 1-16,10-9 7 16,-6-7 5-16,-11-8 9 0,1-4 0 15,-12-3 2-15,-3 1-2 16,-4-6-8-16,-7-1-5 15,-6 5-12-15,-6 0-5 16,-40 12-3 0,-41 11-1-16,3 1 1 15,100-28 4-15,-21-2 20 0,-5-2 14 16,-68 20 22-16,-4-3 5 0,-6-2-5 16,-6 5-7-16,-8-12-21 15,-4 2-8-15,-8 6-14 16,-10-4-5-16,-11 10-5 15,-6-4 0-15,-12 1-4 16,-4 2-2-16,-13 5-2 16,-7 2 0-16,-14 8-2 15,-12 0 0-15,-24 6-26 16,-9-1-25-16,-29 8-79 16,-8 5-59-16,-9 7 119 15</inkml:trace>
  <inkml:trace contextRef="#ctx0" brushRef="#br0" timeOffset="3716.08">6198 5898 565 0,'7'-1'217'0,"-8"4"-184"15,-8 3 17-15,5 15-37 16,8-13-3-16,-1 8 22 16,0-12 16-16,-1 10 23 15,-14 13 2-15,6-4-22 16,1 16-16-16,5 3-26 15,14 3-9-15,-4 17-19 0,7 5-27 16,4 10-155 0,-2-4 136-16</inkml:trace>
  <inkml:trace contextRef="#ctx0" brushRef="#br0" timeOffset="4119.35">8116 5580 546 0,'17'-10'185'0,"-8"1"-174"16,-5 11-9-16,6 5 31 0,-2-1 18 15,-8 7 34-15,-2 5 7 16,2 16-22-16,3 2-15 15,-3 19-31-15,0 1-10 16,0 16-11-16,-3 7-1 16,3 0-15-16,0 11-29 15,5 6-189-15,5 7 160 16</inkml:trace>
  <inkml:trace contextRef="#ctx0" brushRef="#br0" timeOffset="4681.74">10863 5774 1016 0,'2'33'336'16,"8"8"-340"-16,13 6-4 15,0 11 0-15,0-3 8 16,-4-3 6-16,-5 13 8 16,9-7 1-16,0 11-3 15,3 6-7-15,0 3-77 16,1 0-110-16,5-9 118 15</inkml:trace>
  <inkml:trace contextRef="#ctx0" brushRef="#br0" timeOffset="5064.99">13314 5686 738 0,'15'32'323'15,"-16"-6"-94"-15,3 35-226 16,4 6 6-16,-5-4 14 16,-2 10 6-16,1-19 1 15,-1-1-6-15,2 13-26 16,7 19-36-16,-1 0-150 15,7 5 128-15</inkml:trace>
  <inkml:trace contextRef="#ctx0" brushRef="#br0" timeOffset="6980.84">21999 4593 398 0,'-30'-3'166'0,"-10"10"-98"16,-1 2-34-16,1 3-8 16,-1-1 16-16,2-10 41 15,1 6 14-15,-6 2-6 16,6 0-13-16,-3 5-33 15,-1-1-13-15,3-1-15 16,2-1-5-16,0 4-7 0,2 9-3 16,0 4-1-16,1 3-1 15,4 5 0-15,4-15 0 16,-1-3-1-16,5 17-1 16,4 1 2-16,2 10 0 15,8 6 2-15,-2-19 1 16,7 6 2-16,-6-3 0 15,12 23 1-15,5 8 0 0,4 8 0 16,10 5 1-16,-2-10 0 16,3-1 0-16,4 3-2 15,1-10-1-15,5-2-1 16,4 7 0-16,13-17 4 16,-4 17 5-16,7-13 12 15,6-15 9-15,-1-7 11 16,10-15 5-16,4-8 0 15,-3-1-3-15,14-5-3 16,-1-5-2-16,-3-20-1 16,-2-8-1-16,-10-9-4 15,-2-9-5-15,-1-11-9 16,-4-7-6-16,2-21-6 16,2 1-3-16,-12 7-4 15,-1-3-2-15,-15 6 0 16,-8 0-4-16,-8-5 2 0,-6 6 0 15,-7 3 0-15,-7 4 2 16,-9 13-2-16,-5 5-1 16,-14 14-3-16,-4 0 1 15,-23-5-4-15,-10 1 1 16,-13-2 1-16,-6 2 0 16,-5 16 4-16,-4 1 0 15,4 13-3-15,-6 9-4 0,6 18-3 16,2 3-8-16,1 21-28 15,6 13-11-15,5 5-26 16,2 8-14-16,8-2-43 16,5-6-58-16,17-7 128 15</inkml:trace>
  <inkml:trace contextRef="#ctx0" brushRef="#br0" timeOffset="8199.29">22527 6216 405 0,'0'-7'144'0,"0"-7"-120"15,1 11-4-15,-3 2 28 16,2 1 19-16,0-2 29 15,-2 1-2-15,1 0-21 16,0 0-15-16,-1 0-22 16,2 0-4-16,0 0-3 15,0 0 1-15,21-9-2 16,37-2-5-16,-29 9-4 16,4 4-1-16,-2 4 2 15,5 4 2-15,5 8 3 16,1 2 1-16,4 9 2 0,0-1 0 15,5 7 5-15,-5 0-2 16,1 0-9-16,-1 7-3 16,-13-5-10-16,-2 5-2 15,-10-2-2-15,-1-4 0 16,-7 1-2-16,-2 5 2 16,-3 2 0-16,-5 3 3 0,2 5 3 15,-4 3 1-15,-5-6 3 16,0 2-1-16,-3-3-1 15,-6-6-1-15,-1-1-4 16,-1 0-2-16,-5 0-1 16,7 7-1-16,-1 4-2 15,2-2 1-15,6 4-1 16,2-6-1-16,4-6 0 16,2 1 0-16,2-9 0 15,4-6 0-15,5 7 1 16,4-1 0-16,0 1-1 15,2 2 0-15,4 10-1 16,3-1 0-16,0-15 0 16,7 13 0-16,1-15 0 15,0 0-1-15,9 6 0 16,-17-11 1-16,10-4 0 0,-7-4 1 16,-11-4 0-16,8-7-2 15,-13-4-21-15,0 0-17 16,-7-1-61-16,0-1-47 15,-8-6-167-15,-2 2 198 16</inkml:trace>
  <inkml:trace contextRef="#ctx0" brushRef="#br0" timeOffset="8785.37">22797 7909 795 0,'11'5'283'0,"8"7"-245"16,-1-4-5-16,-2 6-2 16,7 1 8-16,0-4 23 0,10 4 2 15,7-4 2-15,2-10 3 16,-2-8-7-16,6 1-2 16,5-1-13-16,-3 1-9 15,8 8-21-15,0-1-8 16,-8 5-7-16,-5-4 0 15,11 13 2-15,-13-5 2 16,7 3 2-16,-1 4 1 0,-25-13 6 16,1 6 5-16,-10-7 10 15,-2 6 3-15,-4-2-5 16,-3-5-5-16,-4 1-8 16,0-3-1-16,0-1-1 15,0 0 0-15,-2 0-6 16,1 0-5-16,-7-15-7 15,-20-34-6-15,14 23-8 16,1-7-4-16,-2-17-15 16,-1-1-10-16,-1-16-20 15,4-1-8-15,13-4-11 16,-2 0 4-16,13-2 16 16,3 8 8-16,1 9-19 15,5-8-51-15,-4 13 85 16</inkml:trace>
  <inkml:trace contextRef="#ctx0" brushRef="#br0" timeOffset="17537">9452 10843 235 0,'-29'-18'119'0,"4"-2"-24"16,0 6 1-16,-6-1-3 0,-3 20-15 15,-10 2-30-15,-6-5-10 16,-6 15-21-16,3-16-4 15,3-13-9-15,2 9-3 16,3-18-1-16,-1 6 0 16,-3 19 0-16,3-16 0 15,-9 9 8-15,3 10 10 16,-6-6 22-16,-5 0 11 16,6-10 10-16,0-3-3 0,1-3-10 15,0-1-4-15,-8 22-13 16,1-11-6-16,-6 5-12 15,-2 3-8-15,3-9-5 16,-6 13-4-16,1 7-10 16,4 8-7-16,3-5-13 15,-2-16-7-15,3 2 4 16,1 12 7-16,3 19 16 16,6 8 7-16,5-2 7 15,-3-10 5-15,0-9 7 16,-2 6 3-16,8 2 10 15,1 0 3-15,8 6 6 16,4 3 3-16,4 0 0 16,0 7 0-16,-2-8-9 0,4-1-6 15,1-2-10-15,-2-8-5 16,11 0-5-16,-2-16 0 16,10 6-3-16,-1 0-1 15,1 11-1-15,2-1 1 16,-1-7 2-16,-1 3 0 15,9-6-2-15,-4 13 1 16,11-7-2-16,8 4 0 0,0 9 0 16,4-3 1-16,3-12 1 15,2-4 1-15,6 7 1 16,2-10 1-16,5 30-1 16,3-2-1-16,5-13 0 15,0 14 0-15,8-7 0 16,3-6-1-16,0 11 0 15,3-9 0-15,-5 7 0 16,-9-12-1-16,7-4-1 16,5 7 1-16,8-2 0 15,17 7 1-15,-3 0 1 16,3 1 1-16,-3-12 1 16,1 0 2-16,6-2 5 15,-2-1 2-15,4-3 7 16,-6 7 2-16,0-5-2 15,3-3-1-15,9 2-5 0,7-5-2 16,-4-3-3-16,3 1-2 16,3-1-1-16,3 2 1 15,6-2 5-15,1-6 2 16,3 2 1-16,-1-5 0 16,6-1-3-16,0 2 0 15,6-8 1-15,-6 2-1 16,1-1-1-16,6-6-2 0,15 9-2 15,-12-9-1-15,5-7-3 16,-2 5-1-16,-13-9 0 16,14 5 1-16,-1 11 0 15,-2 3 1-15,-1 3 8 16,-7 6 9-16,4 11 14 16,-2-7 7-16,-7 7 9 15,3 1 2-15,-10-1 4 16,-6 11 2-16,1-4-1 15,-2 3-1-15,-4 7-4 16,3-11-6-16,-4 3-12 16,0-7-7-16,5-22-15 15,-4 5-3-15,0-11-3 16,0 9-2-16,-1 4 0 0,1-9 0 16,-4 1-2-16,-2-17-1 15,6-2-1-15,4 0-5 16,-25 3-3-1,-40 10 0 1,2 1 1-16,112-27 3 0,3-1 3 0,-6 2-3 16,-50 12-9-16,3-1-2 15,-7 2 1-15,4 2 7 0,-9 12 10 16,-5 2 3 0,1 6-1-16,14 0-1 0,-22-9-2 15,1 1-1-15,-13-16 2 16,-19-4 0-1,7 12 0-15,1-16 0 0,-9 8-2 16,-8 2 0-16,0-14 1 16,-14 10 1-16,-6-7-1 15,0-4-1-15,-24-4-2 16,5 2-1-16,-18-4-1 16,-5-4 1-16,-6-7-9 15,-14-9-7-15,-7-8-3 16,-6 6-2-16,1 3 4 15,-4 3 5-15,0 8-7 16,-5 7-7-16,-8-2-6 16,-5 9 0-16,-10-2 4 15,-6-7 4-15,-16 7 8 0,-5-7 3 16,-18-1 8-16,-1-1 5 16,-6-8 4-16,5 0-1 15,6-4-3-15,2 4-4 16,4 3-12-16,0 8-4 15,-3 15-2-15,2-5 3 16,-5 11 13-16,-3-2 7 0,-4-3 5 16,-13 12-1-16,-1-7-1 15,0 0 0-15,-13-2-1 16,6-2 0-16,-1-2 0 16,-3 0-3-16,18-4-12 15,2 3-7-15,3 2-8 16,1 15 1-16,-5 14 11 15,-6 14 8-15,-4 16 7 16,-5-7 1-16,6 22 1 16,-6-10 0-16,6 18 3 15,11 4 7-15,-14 3 9 16,13 6 1-16,-2-14-8 16,5 5-10-16,12-21-49 15,-1 1-47-15,12-7 59 16</inkml:trace>
  <inkml:trace contextRef="#ctx0" brushRef="#br0" timeOffset="21406.49">7762 3939 173 0,'21'-32'138'0,"-24"16"7"0,-5 3-35 15,0-4-22-15,8 12-36 16,-7 2-14-16,7 3-19 16,1 13 0-16,12-4 10 15,0 5 7-15,-4 29 12 16,6-17 3-16,-9 20-7 15,1 7-4-15,2-22-14 16,-3 5-8-16,-4-4-10 16,2-8-3-16,-1-1-2 15,0 8-1-15,1-10-3 16,-3 3-7-16,1-9-31 16,5-8-29-16,-1-7-106 15,2-11 110-15</inkml:trace>
  <inkml:trace contextRef="#ctx0" brushRef="#br0" timeOffset="21868.59">8198 4035 798 0,'0'5'279'0,"6"16"-234"15,9 11-15-15,-3-4 28 16,-1 7 12-16,-8-5 16 16,-1-3-6-16,-5-10-22 15,3-3-11-15,8-9-17 16,-7-4-7-16,22-1-8 16,-10-6-4-16,4-11-11 15,7-3-11-15,-6-6-24 16,7 1-8-16,-1-8-3 15,-1 9 8-15,-4-5 23 16,-3-7 7-16,-3-2 9 16,-8-7 3-16,-6 14 0 15,-7-7 1-15,-10 18-4 16,1 17-1-16,-8-1-3 16,-2 18 0-16,-8 7 1 15,2-11 1-15,-4 0 1 0,2 10 0 16,9-6-1-16,5 12 0 15,14 5 0-15,4-14-1 16,1 12-2-16,-1-17-8 16,3 0-69-16,7-6-45 15,6-6-178-15,13-1 185 16</inkml:trace>
  <inkml:trace contextRef="#ctx0" brushRef="#br0" timeOffset="22227.97">8490 4085 423 0,'20'18'228'16,"11"3"-30"-16,-5 4-138 15,7-2-22-15,2 1-9 16,1-15 5-16,3 10 14 16,-1-6 11-16,-4-16 25 15,-11 1 1-15,3-18-16 16,1 0-15-16,-6 4-33 15,2-6-7-15,-11-3-6 16,-1 1 0-16,-4-9 1 16,-5 9 0-16,-2-6 1 0,-2 4-1 15,-5 5-3-15,-1-12-2 16,0 22-4-16,-3 2-1 16,-7-4-4-16,-3 12-1 15,-12 4-2-15,2-2 0 16,-11 15 0-16,-2 13-3 15,7 6-23-15,-6 4-15 16,8 17-25-16,8-4-18 16,4 5-93-16,10-1 122 0</inkml:trace>
  <inkml:trace contextRef="#ctx0" brushRef="#br0" timeOffset="23421.43">12674 3635 546 0,'-82'27'187'16,"82"-30"-169"-16,0 6-2 15,3 8 11-15,-1 8 27 16,3 3 13-16,2-1 15 15,-1-2 0-15,-6 15-8 16,3-8-10-16,-3 26-28 16,4 10-12-16,9-4-17 0,0 15-5 15,4-17 0-15,2-8-2 16,-4-12-23-16,-2-8-23 16,3 4-57-16,-2-17-22 15,2-1-36-15,2-11-73 16,-2-26 163-16</inkml:trace>
  <inkml:trace contextRef="#ctx0" brushRef="#br0" timeOffset="23868.96">12940 4026 817 0,'62'-11'294'16,"-61"34"-225"-16,12 10-69 15,1-4 0-15,0 7 15 16,5 1 14-16,-4-5 27 16,4 4 4-16,-1-12-4 15,0-10-9-15,1-7-19 16,1-7-3-16,3 0-7 16,4 4-4-16,-6-24-11 15,-3 4-9-15,-5-13-13 0,-9-8-1 16,0 7 3-16,-3-6 8 15,-6-3 10-15,-2-4 2 16,-6 5 0-16,-1-2 0 16,-2 23-3-16,0 3 0 15,-4 3 0-15,2 11-1 16,-1-5 0-16,-3 4 1 16,-5 24 0-16,4-2 1 15,-4 1 0-15,1 6 1 0,5-14 0 16,-2-5 0-16,7 10-1 15,4-3-1-15,10 2-3 16,6 1-5-16,3-7-24 16,15-1-19-16,0-2-57 15,7 1-43-15,9-2 95 16</inkml:trace>
  <inkml:trace contextRef="#ctx0" brushRef="#br0" timeOffset="24138.57">13692 3984 793 0,'9'16'260'15,"3"8"-266"-15,6 4 1 16,-2 17 9-16,-2-12 16 15,-5-5 27-15,-9-7 6 16,5 7 3-16,0 1-11 16,1 3-27-16,2 11-6 15,-6-18-6-15,-4 7-6 0,-3-5-46 16,1-21-46-16,-1 12 57 16</inkml:trace>
  <inkml:trace contextRef="#ctx0" brushRef="#br0" timeOffset="25208.17">17724 3750 754 0,'-40'28'248'0,"35"-15"-252"15,4-4 2-15,4 13 11 16,-5 6 13-16,4-12 29 16,2 8 14-16,-3 0 14 15,14-2-2-15,-3 14-20 16,-2-3-14-16,-1 3-24 16,-1-3-7-16,-4 3-12 15,6 0-4-15,-4-5-23 16,5-4-16-16,4-13-26 15,-4-1-6-15,5-13-22 16,-4-8-36-16,4-6 91 16</inkml:trace>
  <inkml:trace contextRef="#ctx0" brushRef="#br0" timeOffset="25640.11">18101 4030 868 0,'9'10'314'0,"-1"14"-261"16,-2-7-6-16,16 5-10 16,-9 4 2-16,9-3 9 15,-3 3 2-15,1-1-1 16,4-8-6-16,-7-7-19 16,3-6-6-16,-10-5-4 15,7 1-3-15,2-11-4 16,-4 0-7-16,0-9-13 15,-5-3-6-15,-3 2-5 16,0-3 2-16,-6-7 10 16,0 8 5-16,-5-19 6 15,-6 9 2-15,-6-2 1 16,-5-12-1-16,-7 14-1 16,7 8 0-16,-4 11 0 15,-1 17 1-15,8 15 4 16,-2-11 2-16,1 17 1 0,1 4 0 15,2-1-3-15,-1 0-3 16,10 8-2-16,6-10 0 16,3 5-3-16,5 1-7 15,4-10-42-15,-3 1-31 16,6-2-107-16,-2-2-125 16,5 1 204-16</inkml:trace>
  <inkml:trace contextRef="#ctx0" brushRef="#br0" timeOffset="26053.04">18559 3901 817 0,'27'-4'270'0,"10"4"-271"16,7 1-1-16,8 5 18 15,-4-21 25-15,4 5 41 16,-2 4 5-16,-11-9 13 16,0 20-17-16,-5 1-37 15,-7-10-7-15,-11 4-32 16,-5 5-7-16,-18 6-14 0,-8 19-4 16,-10-2-1-16,-8 13 2 15,-2-6 7-15,-2 4 5 16,0 4 5-16,1-10 0 15,5 5 1-15,9 1 0 16,10 5-1-16,11-5 1 16,11-4 1-16,3-12 2 0,17-10 2 15,-2 6 0 1,13-19 0-16,5 12-1 0,5-10-3 16,5-4-2-16,5-2-17 15,3-10-34-15,-4 1-135 16,-4-6 123-16</inkml:trace>
  <inkml:trace contextRef="#ctx0" brushRef="#br0" timeOffset="26284.8">19943 4241 1083 0,'31'16'259'16,"16"-1"-406"-16,1 4 3 15,-4-10 63-15,-4-7 78 16,-15 4 59-16,5-15 3 16,5-9-32-16,-1 4-81 15,6-19 26-15</inkml:trace>
  <inkml:trace contextRef="#ctx0" brushRef="#br0" timeOffset="26463.68">20694 4213 840 0,'29'17'336'0,"10"-9"-204"16,6-2-93-16,2 3-34 15,6-4-4-15,-6-1-2 16,-4-1-3-16,1-9-22 15,2 2-32-15,2-15-85 16,1 8-69-16,-2-4 127 16</inkml:trace>
  <inkml:trace contextRef="#ctx0" brushRef="#br0" timeOffset="26597.24">21505 4155 477 0,'36'10'294'15,"1"1"-18"-15,8-2-85 16,0-1-18-16,-4 0-39 0,-6-5-31 15,-4-3-51-15,-2-7-21 16,-6-5-80-16,-2-5-72 16,-16-12 75-16</inkml:trace>
</inkml:ink>
</file>

<file path=ppt/ink/ink2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1:16:58.878"/>
    </inkml:context>
    <inkml:brush xml:id="br0">
      <inkml:brushProperty name="width" value="0.05292" units="cm"/>
      <inkml:brushProperty name="height" value="0.05292" units="cm"/>
      <inkml:brushProperty name="color" value="#FF0000"/>
    </inkml:brush>
  </inkml:definitions>
  <inkml:trace contextRef="#ctx0" brushRef="#br0">7215 7080 208 0,'-5'6'96'16,"1"-5"-34"-16,-9 12-17 15,-31 23 6-15,30-23 12 16,-6 3 5-16,-3 5-7 15,2-5-11-15,-7 2-13 16,5 7-7-16,0 3-9 16,1 13-1-16,1 4-4 15,-2 0-3-15,-10 1-6 0,-13-10-2 16,11 5 3 0,3 2 9-16,10 11 21 0,15 6 9 15,-6 10 11-15,1 3-5 16,-2-1-16-16,8 2-7 15,12-8-14-15,0-3-6 16,25-7-7-16,-4-5-1 16,4-1-1-16,6-13 1 0,0-4 1 15,8-9 1-15,2-19 2 16,0-6 0-16,7-20 3 16,9 2 3-16,1-18 4 15,-1-4 2-15,-7-5 1 16,-11-9 1-16,-3 3 7 15,2 4 8-15,-12-6 14 16,2 4 4-16,-10 5 2 16,-10-17-2-16,-12 8-14 15,-6-5-7-15,-15-2-17 16,3 23-9-16,-9 1-10 16,-4 6-6-16,-5 7-11 15,-9-3-6-15,-6 15-8 16,-2 0-6-16,-15 15-17 15,-6 8-16-15,-5 12-39 16,-8 7-32-16,4 14-156 0,1 0 194 16</inkml:trace>
  <inkml:trace contextRef="#ctx0" brushRef="#br0" timeOffset="11853.77">7010 14711 513 0,'-18'25'185'15,"1"-15"-153"-15,2 15-16 16,0-11-12-16,1 1 0 15,3 11 5-15,-2-11 3 16,-1 9 6-16,2-4 3 16,-8-1-3-16,-1 5-3 15,7-1-7-15,-6 12-3 16,16-3-4-16,-7 7 0 0,-1 5-1 16,2 4 1-16,9 8 12 15,5-7 10 1,6 1 16-16,2 0 6 0,-2 1-8 15,10 7-6-15,8 8-13 16,7 3-3-16,1 0 2 16,-4-10 1-16,5-1 0 15,4-11-2-15,13-6-4 16,3-1-1-16,8-16 0 16,1-2-1-16,-8-7 0 15,-4-8-2-15,-6-7-2 16,-2-1 0-16,2-13 2 15,1-1 0-15,3-10 3 16,-5-9 2-16,-9-17 0 16,-3-8 0-16,-9-15-2 0,-2-9-2 15,-8-11-3-15,-6-7 1 16,-7-9-1-16,-16-10 0 16,-1 12 0-16,0-4 0 15,-16-2-2-15,17 26 0 16,-16-4 0-16,-7 11 0 15,-1 19 0-15,-5 1-1 16,1 23 1-16,-3 2-1 0,5 13-2 16,2 4 0-16,-1 8-1 15,-1 11-2-15,-12 0 0 16,1 5-1-16,-3 4-2 16,0 0-3-1,12 18-8-15,2 2-9 0,13 21-28 16,9 2-27-16,10 1-94 15,7 8-127-15,11-12 194 16</inkml:trace>
  <inkml:trace contextRef="#ctx0" brushRef="#br0" timeOffset="13571.17">12375 14863 506 0,'-14'-41'223'16,"-10"57"-96"-16,4 1-43 16,-1 4-28-16,3 2-4 15,2 6-17-15,-1 0-9 0,4 19-8 16,-3 4-3-16,1 6-3 15,2 3-1-15,-6 1-2 16,6 4 2-16,3 7 2 16,1 7 5-16,9 19 7 15,4 2 2-15,10 4-2 16,7-1-3-16,9-17-9 16,12-4-2-16,27-11 0 15,4-12 1-15,16-20 12 16,-1-14 4-16,-17-22 5 31,7-12 1-31,3-15-4 0,1-8-2 0,-7-27 4 16,-8-2 0-16,-21-27-1 15,-5-6-4-15,-9-15-12 0,-2-11-5 16,-9-8-5-16,-6-1 0 16,-14 1-3-16,-3 4 1 15,-11 18-8-15,-3 7-3 16,-3 29-2-16,-5 8 1 15,-6 17 7-15,-4 9 2 16,-13 5 0-16,-8 13 0 16,-14 2-5-16,-1 9-3 15,7 31-6-15,7 10-3 0,13 20-19 16,-2 4-16-16,13-7-55 16,6 2-41-16,22 9-121 15,11 2 164-15</inkml:trace>
  <inkml:trace contextRef="#ctx0" brushRef="#br0" timeOffset="15460.49">17716 14518 277 0,'-22'2'143'0,"1"1"-34"15,19-1-28-15,-17-8-32 16,-1 3-7-16,-6 3-11 15,1 4-6-15,-1 8-5 16,2-2 0-16,1 3-3 16,-3 0-4-16,3 0-8 15,-1 6-4-15,2-1-1 16,-3 6-1-16,-1 7 0 16,1-3-1-16,3 10 1 15,-1 2 1-15,-5-4 0 16,14 6 0-16,-18-2 2 0,9 4 1 15,7 10 6-15,-11-4 6 16,22 12 15-16,-5-3 12 16,10 3 24-16,4 6 6 15,11-4-1-15,-6-4-9 16,8 6-20-16,-6-5-9 16,-3-1-12-16,14 6-4 15,5-15-8-15,10 1-2 0,7-5-3 16,3-6 1-16,0-1-1 15,4 4 0-15,16-1 2 16,6 7 0-16,6 2 0 16,3-12-1-16,-7 7-1 15,-4-9-1-15,-1-9 3 16,3 1 6-16,-5-23 10 16,7-5 4-16,-6-15 8 15,-8-10-1-15,6-7-5 16,-7-10-4-16,2-8-8 15,3-10-5-15,-7-5-4 16,-3 2 0-16,-7 0 0 16,-15 0 1-16,-5-5 0 15,-8-12-1-15,-9-6-2 16,-3-1-2-16,-2-11-4 0,-5 8-6 16,-8-8-8-16,-7-4-2 15,-16 2 2-15,1-1 3 16,-14 8 9-16,-9 12 2 15,-6 8 1-15,-9 12 3 16,-2 1-1-16,2 2 0 16,2 18-1-16,2 1 1 15,1 26-1-15,-7 4-1 0,-1 14-3 16,-5 9-4-16,4 13-13 16,3 6-12-16,-15-2-40 15,-5 2-30-15,-15-9-109 16,-1 3 132-16</inkml:trace>
  <inkml:trace contextRef="#ctx0" brushRef="#br0" timeOffset="18546.38">5761 16868 941 0,'41'-9'470'0,"-74"-17"-235"0,470-76 1 16,-419 91-627-16,-3 12-27 0,8-7 418 0,25 2 0 0,4-6 0 16,10 4 0-16,-2-6 0 15,8 12 0-15,6-11 0 16,14 3 1-16,1 13-1 16,0-22 0-16,-1 18 1 15,3-16-1-15,7 6 0 16,6 14 0-16,2-19 0 0,15 34 2 15,-6-21 2-15,7 9 11 16,-2 3 4-16,-5-12 10 16,10 18 3-16,-1-11 0 15,3 6-1-15,1 2-4 16,2-2-3-16,1-2-7 16,1 7-2-16,5 1-8 15,1-6-1-15,8 10-2 16,8-7-1-16,-10 3-1 15,-1 6 1-15,5 0-1 16,-5 5 0-16,-1 3 0 16,11-7-1-16,-3 4 2 15,-6-12-1-15,9 0-2 16,2-2 2-16,-5 11 0 0,10-8 0 16,2-3 2-1,-8 14 5-15,10-15 5 0,3 4 4 16,-12 5 10-16,11-13 0 15,-2-4 4-15,-14 10 1 16,21-3-4-16,-6-5-1 16,-5 4-4-16,18 3-3 15,-15-5-4-15,-3 7-4 16,12-2-5-16,-7-7-2 0,0-2-3 16,2 6 0-16,-7-13-1 15,-3 2 0-15,9-3 0 16,-6-8-2-16,-3 5 1 15,3-5 1-15,-8-2-1 16,-2 0 2-16,5 1-1 16,-2-7 0-16,-13 4-1 15,5-11 0-15,-11-13 0 16,-51 24 0 0,2 2-1-16,72-24 0 0,12 8-1 15,-25 11-2-15,-32-2-3 16,-14 4-3-16,2 4-4 15,-9 1-2-15,-9-1-5 16,-2 11 0-16,-24-3-4 16,-4 3-4-16,-9-1-21 15,0-4-17-15,1 5-47 0,-4-2-32 16,1 2-118-16,-13-1 164 16</inkml:trace>
  <inkml:trace contextRef="#ctx0" brushRef="#br0" timeOffset="19116.74">16546 16650 832 0,'-6'3'346'15,"-2"1"-172"-15,11-1-136 0,-3-3-12 16,8 5-16 0,7 2-8-16,4 1 3 0,12 0 1 15,4 0 0-15,4-5 0 16,14 4-3-16,2-3-2 16,1-5-1-16,6-1 0 15,4 0 0-15,4-2 0 0,14 4 0 16,-2 2 0-16,0-1 1 15,-11-6 1-15,-9-14 3 16,-2 4 6-16,-2 11 13 16,4-3 5-16,-5 17 8 15,-14-11-4-15,0 1-9 16,-18 1-5-16,-15 4-8 16,15 12-2-16,-35-8-2 15,11 7 0-15,-4 5-5 16,-20-2-3-16,-10 14-26 15,-21 4-20-15,-23 1-66 16,-4 9-62-16,-17 23 111 16</inkml:trace>
  <inkml:trace contextRef="#ctx0" brushRef="#br0" timeOffset="24397.25">21669 15631 525 0,'11'7'230'16,"-4"-7"-104"-16,0-15-30 16,7 17-26-16,-3-5-11 15,4 13-25-15,1 0 2 16,-1 1-8-16,2 4-6 0,2-15-9 16,-4-1-5-1,8 6-5-15,-2-1-1 0,9 22-2 16,12 12 0-16,-4-1 0 15,1 9 0-15,-14-7-1 16,-2 7 1-16,5 5 2 16,0 14 2-16,9 5 1 15,-4-3 0-15,-3 3-2 16,0-8-1-16,3 14 1 16,3 7 0-16,-1-4 1 15,-3-6 0-15,0-8 0 16,-7-14 0-16,-12-7 3 15,9-4 1-15,-33-19 3 16,22-5 0-16,-2-7 2 16,-9-2-5-16,2-9-38 15,-13 1-41-15,-13-10 42 16</inkml:trace>
  <inkml:trace contextRef="#ctx0" brushRef="#br0" timeOffset="24913.61">21899 16761 776 0,'74'100'282'0,"-53"-87"-218"15,5 1-18-15,7-2-1 16,6-3 1-16,-3 6-11 16,8 1-10-16,-3 6-12 15,3 4-4-15,-1-2-1 16,3 0 1-16,3-3 0 15,0-1 0-15,2 7 1 16,0 1 5-16,-8-7 15 0,-2 0 7 16,-13-9 12-16,-2-1 0 15,-7 0-9-15,-2-1-3 16,-5-2-12-16,-5-7-4 16,-2-1-3-16,-3-3-2 15,-2-5-1-15,-2 0 1 16,-4-9-7-16,-2-7-3 0,-9-16-7 15,1-9-10-15,-1-9-18 16,0-7-14-16,9-5-30 16,0 1-15-16,5-9-46 15,4-2-29-15,3-4-169 16,3-4 212-16</inkml:trace>
</inkml:ink>
</file>

<file path=ppt/ink/ink22.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1:17:39.712"/>
    </inkml:context>
    <inkml:brush xml:id="br0">
      <inkml:brushProperty name="width" value="0.05292" units="cm"/>
      <inkml:brushProperty name="height" value="0.05292" units="cm"/>
      <inkml:brushProperty name="color" value="#FF0000"/>
    </inkml:brush>
  </inkml:definitions>
  <inkml:trace contextRef="#ctx0" brushRef="#br0">19698 10290 374 0,'32'-17'194'16,"7"-6"-34"-16,-1 19-12 0,15 3-12 15,3-21-16-15,13 2-26 16,2-17-13-16,-3-12-18 16,2 13-5-16,-14-2-22 15,1 8-9-15,-8 0-19 16,-4 4-4-16,-7 3-10 16,-6 4-13-16,-9 8-58 15,-2 3-47-15,-9-3-167 16,-3-12 180-16</inkml:trace>
  <inkml:trace contextRef="#ctx0" brushRef="#br0" timeOffset="252.12">20205 10177 305 0,'3'47'167'0,"5"-3"-31"16,11-1-46-16,4 9-9 16,0-11-8-16,-1 5-6 15,-4-1-25-15,0-6-10 0,-2 10-17 16,-4 3-5-16,-2-9-6 16,-3 6-1-1,1-9-15-15,-4-9-24 0,1-7-103 16,-4-14 92-16</inkml:trace>
  <inkml:trace contextRef="#ctx0" brushRef="#br0" timeOffset="2301.69">20963 10559 454 0,'13'6'169'16,"-6"-3"-126"-16,2 3-18 15,-6-6-2-15,4-5 4 16,-8-3 11-16,-4-5 2 15,1-5-5-15,-9-1-6 16,1-1-12-16,-5 1-5 16,-3-3-9-16,-2 4-1 0,-2 6-2 15,-1-3-1-15,5 10-2 16,0 2 1-16,0 1-1 16,3 6 1-16,-3 1 2 15,1 1 3-15,1 5 22 16,0-3 14-16,1 8 19 15,-4 3 4-15,-4 7-12 16,6 4-11-16,11 4-18 16,4 0-4-16,3-2-7 15,3 6-1-15,5-10 1 16,7-2 1-16,16 0 0 16,-2-12-1-16,2-9-2 15,-2-15 0-15,-4-2-2 16,0-17-1-16,-3-4 0 15,1 10-2-15,-2-14-2 16,3 12-1-16,-6-1 0 0,1-1 2 16,-11 3 3-16,-2 4 1 15,-5 3 4-15,-4 7 3 16,3 7 5-16,-1 1 3 16,-2 11 7-16,3 2 2 15,-4 2-3-15,4 5-2 0,3 2-9 16,3 3-5-16,8 6-6 15,2-4-2-15,6 0-1 16,-2-7 0-16,10-3 1 16,0 4-1-16,-5-11 1 15,18 10 0-15,-32-23 2 16,7-9 1-16,2 1 0 16,-16-16-2-16,20 6-4 15,-5-1-3-15,-5-14-6 16,1-2-4-16,-2-2-3 15,-4-2 1-15,-1-3 4 16,-5-2 4-16,-4-5 4 16,-6-9 1-16,-3 3 2 15,-1 3 0-15,4 13 1 16,-1 16-1-16,4 14-4 16,-1 4-3-16,1 12 1 0,4 7 4 15,-2 4 7-15,6 10 6 16,1 9 6-16,-4-2 0 15,5 16-2-15,-3 6-1 16,6-2-3-16,-3-4-2 16,3 0-3-16,2-3-2 15,-1-6-2-15,2 7-2 16,-5-13 0-16,1 1 0 0,-4-7 0 16,1-7 0-16,-2-4 0 15,-1-11 1-15,0 2-2 16,-1-5-4-16,0-1-12 15,0 0-4-15,-1-1-2 16,0 0 3-16,-3-15 13 16,-9-34 6-16,9 28 2 15,3 2 1-15,4-4-2 16,2 4 0-16,7 2 0 16,2 3 0-16,0 3 2 15,7 1 2-15,1-1 2 16,-1 11 1-1,-10 1 2-15,0 1 0 0,43 2 1 16,0 7 1-16,1 14-1 0,-12-4 0 16,-7 7-1-1,-2-1-1-15,-5 3-1 0,-11 4-1 16,-2-3 0-16,-4 8 1 16,-7 0-1-16,-5-16 1 15,-6 3-1-15,-5-14 1 16,-7-10-5-16,-2 10-6 15,-1-5-17-15,-9-7-6 16,-3-5-10-16,2-3-5 0,-9-11-10 16,6 6-2-16,6 1 2 15,-2-4 9-15,19 4 23 16,1 2 8-16,12 3 9 16,10 3 6-16,5-7 10 15,10 2 7-15,3-5 10 16,9 0 1-16,6 1 4 15,3-1-1-15,5-4 1 16,-7-2-1-16,4-5-7 16,4 1-3-16,-1-4-11 15,-2-9-5-15,2 3-5 16,-10-15-1-16,1-1-2 16,-2 4 0-16,-14-5-1 15,3 5-3-15,-13-3-3 16,4 12-2-16,-9-2-4 15,-8-6-2-15,-5 12-4 0,-11-13-1 16,1 15 0-16,-5 10 2 16,-6 5 4-16,3 15 2 15,-12-3 3-15,6 10 1 16,-6 15 4-16,-5 4 3 16,17 20 5-16,-6-3 3 15,6 2 5-15,3 0 2 0,-6-6 0 16,9 6 2-16,12 9 2 15,7 0 0 1,6 12-3-16,-2-2-3 0,5-15-6 16,-10 7-1-16,18-20 0 15,15 4 0-15,-8-5 0 16,11-9 0-16,-4 0 0 16,-14-10 0-16,16-2 3 15,-5-7 3-15,1-10 0 16,-3-4 0-16,-4-7-4 15,4-1-3-15,-20-2-1 16,-4-2-2-16,-7-1-1 16,-9-6-1-16,0 6-13 15,-6-4-9-15,-8 3-19 16,-4 6-6-16,-8 1 4 0,2 6 5 16,-4 3 18-16,4 6 7 15,5 13 6-15,-1 4 2 16,5 7 1-16,5 7 1 15,6 2 2-15,0 2 0 16,0-4 6-16,-5-6 5 16,10 3 15-16,9 1 9 15,11 2 9-15,18 5 2 16,2-6-2-16,1 0 1 0,7-12 9 16,-1 0 2-16,4-15 3 15,0-6-6-15,11-1-17 16,-8-16-8-16,3-8-14 15,3-7-5-15,-13-12-18 16,7 6-21-16,-16-13-68 16,-11-1-55-16,-7-4 94 15</inkml:trace>
  <inkml:trace contextRef="#ctx0" brushRef="#br0" timeOffset="8435.73">3543 10677 140 0,'-1'0'86'0,"0"0"1"15,0 0-13-15,-3 9-8 16,-3 1 0-16,-28 33-5 16,24-27-3-16,0 4-4 0,3 0-4 15,-2 10-12-15,9-2-5 16,2-2-15-16,-1 3-6 15,7-3-7-15,-4 1-2 16,1 4-1-16,6 1 1 16,0 18 6-16,-4 4 6 15,-4 14 9-15,-8 12 5 16,-8-7 3-16,7-2-2 0,-1 3-7 16,12 9-3-16,-11 13-9 15,-1 9-3-15,-7-7-4 16,-4-4-2-16,11 4 0 15,-4 3 0-15,8 9-1 16,-9-9 1-16,10 13-1 16,-6-1-1-16,-2-5 1 15,4 8 0-15,-8-19-1 16,4-12 0-16,2 22-1 16,-2-3-1-16,-6-4-1 15,3 4-1-15,-1-4-5 16,-1-4-6-16,4 9-12 15,-5 2-6-15,-1-16 0 16,0 9 8-16,2 10 15 16,2 0 8-16,6-11 6 0,4-6 1 15,2-13-1-15,2-1-2 16,3 5-2-16,1 6 1 16,2-12 0-16,-1-4 0 15,3-3 2-15,-4 1 0 16,4 14 8-16,-1-6 3 15,-2-1 5-15,3-7 1 16,-5-8-6-16,1 6-5 16,2 13-5-16,-3-3-3 0,1-3-1 15,-1-7 0-15,2-10 0 16,1-10-2-16,1 18-1 16,1 8 0-16,-7-9-2 15,8 17-3-15,-1-12-9 16,-2-8-8-16,7 23-28 15,-7 0-11-15,5-5-2 16,0 5 4-16,3-17 25 16,1-6 12-16,2-13 14 15,-4 16 6-15,7-16 12 16,-4 14 11-16,-6-2 17 16,3-14 10-16,-9 2 10 15,6-25 2-15,0-1 4 16,-1-5 2-16,4-8 3 15,-3 7 1-15,-3-5-6 0,7-6-5 16,-6 1-14-16,-2-1-9 16,1-5-13-16,1-2-3 15,2-1-4-15,4-1-2 16,-2 0-4-16,1 1-3 16,5 2-4-16,2 1 0 0,3 3-2 15,5-1-2 1,3 0-8-16,7-7-3 0,14 2-6 15,-6 0-1-15,19-2 5 16,0 8 3-16,2 1 8 16,9 1 1-16,7 7 3 15,-2-5 0-15,19-1 1 16,5 2 1-16,-1-11 0 16,8 0 0-16,5-2 0 15,-2-4 0-15,7 6 1 16,11 4 3-16,-7-1 6 15,5-3 5-15,2 0 14 16,-6 4 6-16,7-4 9 16,4 1 2-16,9 4 7 15,-3-7-1-15,4 4-4 16,3 0-2-16,-1-1-14 0,-6 1-5 16,9-5-6-16,-1 6-3 15,-10-2-4-15,6 3-2 16,-5 9-5-16,-1 0-2 15,12-3 2-15,-12 2 2 16,4 1 8-16,-7-5 2 16,13-8 3-16,-4 0-2 15,-1-15-4-15,9-4-2 16,-14 18-1-16,-3-6 0 16,15 1-2-16,-16 21-1 0,-2-15-4 15,7 10-2-15,-15 7-1 16,3-11-1-16,-13 14 0 15,-3-3 0-15,-9 3-1 16,2-3 0-16,-6 4-1 16,-6 4 0-16,-6 2 0 15,-7 7 1-15,5-3 0 16,0 7 0-16,-7 1 1 16,-7-7 0-16,-13 1-2 15,-6-4-1-15,-7-11-10 16,8 9-5-16,2-13-9 15,-8-4-5-15,2-5-17 16,-10 4-15-16,-5 0-38 16,5 4-21-16,-3 14-54 0,-5-13-48 15,-1-1 146-15</inkml:trace>
  <inkml:trace contextRef="#ctx0" brushRef="#br0" timeOffset="10008.81">4568 10002 292 0,'-25'1'146'0,"-2"-1"-50"15,-3-1-39-15,-5 1-42 16,-4 3-7-16,-7 5-5 16,-1-7-1-16,1 0-2 15,3-1 1-15,5 1-1 16,3 8 0-16,4 6-1 16,4-1-1-16,-1 10-3 15,-1-3 0-15,-1 11 0 16,-6 14 0-16,9 11 4 15,-4 6 1-15,0 6 16 16,2-6 15-16,-7-7 29 0,8 9 10 16,10-1 5-16,10 22-10 15,16-6-24-15,4-4-9 16,23-12-15-16,12-20-2 16,13 4 3-16,9 6 2 15,-3 10 1-15,-1 5-1 16,9-2-5-16,11-15-4 0,4-17-2 15,-3-9 1-15,-11-23 1 16,-11-9 1-16,1-6-3 16,5-31-1-16,8-12-4 15,-3-3-1-15,-11-18 0 16,-15 16 0-16,-14 2 0 16,-12-2 1-16,-10-22 1 15,-3-1 2-15,-13-10-1 16,-2 0 1-16,-3 28-2 15,-7 1-1-15,-2 13-1 16,-5 9-1-16,-8-19-1 16,-10 9-1-16,-15 14-2 15,-4 1-2-15,-9 41-3 16,5 8-1-16,1 21-11 16,1 2-7-16,-7 10-18 15,-5 8-11-15,-5-7-27 16,-1 11-22-16,18-3-110 0,12-4 137 15</inkml:trace>
  <inkml:trace contextRef="#ctx0" brushRef="#br0" timeOffset="10471.66">6051 11686 550 0,'-10'-1'197'15,"1"-8"-174"-15,4-1-13 16,-3 0-29-16,1 0-9 0,-3 15-23 16,-5 5-20-16,3 24-33 15,-3-9-8-15,-3 8 13 16,2 8 17-16,2-7 8 16,3 22 52-16</inkml:trace>
  <inkml:trace contextRef="#ctx0" brushRef="#br0" timeOffset="11038.2">5870 12488 206 0,'-1'124'127'0,"0"14"-5"16,-11 3-12-16,4 18-29 15,2-12-12-15,-3 7-18 16,6-1-10-16,-1-7-8 16,2-4 0-16,9 11-5 15,-8-10-1-15,9-15 0 16,10 2 8-16,1-26 18 15,4 11 6-15,-3-22 13 0,0-5-3 16,-4-20-14-16,5-10-11 16,1-7-20-16,3-11-10 15,8-8-10-15,3-13 1 16,19 6-2-16,-3 4-1 16,14-3 3-16,8 3 0 15,-5-16 1-15,9-7-1 16,9-1-2-16,6-6-3 15,7 7 0-15,2 2-1 0,-5-2 0 16,11 19 0-16,7-5 1 16,1 4 0-16,12 6 1 15,-6-9 0-15,7 0 0 16,4 2 0-16,16 5 0 16,-2 4 0-16,-1 2 0 15,8 1 4-15,-16-8 20 16,4 5 15-16,1 7 29 15,-6-1 11-15,3 10 4 16,-1-6-7-16,0-5-18 16,7-1-11-16,-18-11-18 15,1-4-7-15,-4-8-10 16,-13-1-3-16,0-7-5 16,-6 0-1-16,3-6-1 15,-6-5-1-15,1-2-5 0,-6 0-8 16,-17-5-36-16,8 1-25 15,3 3-69-15,-13-2-45 16,5-7-197-16,-5 8 245 16</inkml:trace>
  <inkml:trace contextRef="#ctx0" brushRef="#br0" timeOffset="12064.23">13409 15362 717 0,'22'4'352'15,"-16"6"-72"-15,9-2-195 0,-12-2 7 16,29 6-19-16,10 2-8 15,12 4-21-15,4 0-4 16,2 4-11-16,5-2-4 16,0-2-6-16,3-1-3 15,-10-12-4-15,-2 6-2 16,-6 0-5-16,-8-9-1 0,-4 12-2 16,-6-12 1-1,-6 6 0-15,-2 6 1 0,-9-12 1 16,-8 4 2-16,-7-6 0 15,-4 1-3-15,-16 7-24 16,-3 2-25-16,-23 4-81 16,-5 10-57-16,-15-3 112 15</inkml:trace>
  <inkml:trace contextRef="#ctx0" brushRef="#br0" timeOffset="16383.24">3599 10889 608 0,'-2'0'202'0,"2"2"-201"16,-5 12-12-16,-5 3-1 16,0-1 5-16,-3 6 7 15,-3-9 0-15,9 12 0 16,2 5 0-16,-9 3 0 15,3 1 0-15,-6 14-1 16,-6 9-1-16,12 8 0 16,3 19 0-16,8-9-2 15,-2 6 1-15,-6 12 1 16,-1 1 2-16,-5 3 0 0,-1-9 1 16,1 1 0-16,-6-8 1 15,2 19-2-15,3 2 0 16,1-3 0-16,0 16 0 15,-3-6 0-15,0 8 0 16,-1 1 0-16,2 0 1 0,6 8-1 16,-4 1 1-1,3-1 0-15,-1 2 0 0,3-4 0 16,2-5-1-16,1 2 0 16,4-8-1-16,-2 1-22 15,3 4-20-15,1-5-67 16,1 6-42-16,5 4 92 15</inkml:trace>
  <inkml:trace contextRef="#ctx0" brushRef="#br0" timeOffset="16590.27">3222 15482 123 0,'-4'80'84'0,"-1"-3"-3"15,3 0-16-15,1-5-37 16,-2-18-9-16,-1-15 5 15,1 3 6-15,-1-8 11 0,2 1 3 16,4 9-10 0,-4-6-7-16,1 0-12 0,1 4-6 15,0-1-14-15,1-1-9 16,4 4-38-16,-3-11-31 16,3 0 51-16</inkml:trace>
  <inkml:trace contextRef="#ctx0" brushRef="#br0" timeOffset="20658.99">4280 11206 368 0,'5'8'211'0,"-6"3"-51"15,3-11-44-15,11 4-67 16,-13-4-9-16,1 2 5 15,-2 8-1-15,1-14-10 16,5 10-6-16,2-9-17 16,1-5-6-16,2 16-6 15,0-16-3-15,6 14 2 16,18 7 1-16,-9-22 0 0,3 17-1 16,2-12 1-16,-14-5 1 15,23 13 4-15,3-4 7 16,12-7 18-16,3 1 9 15,8-16 12-15,8 8-2 16,5-8-13-16,3 2-7 16,5 7-16-16,-1-10-4 15,12 17-6-15,-1 2 0 0,2 4-2 16,4 11 1-16,-6 0 0 16,5-13-1-16,2 16 0 15,-5-7 0-15,4 2-2 16,-6 10 0-16,4-16 0 15,-7 0 2-15,-5 2 0 16,-2 2 0-16,2 3 0 16,-6 8 0-16,16-7 0 15,-5-2 1-15,0-2 0 16,9-6 0-16,-8-3 0 16,4-1 0-16,-4-10 1 15,-3-1 1-15,11 11 0 16,-6-9 2-16,6 6 5 15,-6 7 8-15,-14-5 10 16,14 13 2-16,-13 3-1 0,2-19-4 16,-3 13-1-16,-15-8 3 15,-1-5 1-15,-4 8 0 16,3-10-6-16,0 7-3 16,-3-8-5-16,4 6-3 15,-8-4-3-15,-2-5-2 16,-5 10 1-16,-12-15 1 15,10 26 0-15,-2-1 3 16,-1 2 5-16,-10 4 0 16,-18-14 1-16,-1-4-2 0,-7 6-6 15,7 5-1-15,-4-7-4 16,4 1 0-16,-6 1-2 16,-4 4-1-16,-2 0-1 15,-5-4 0-15,-5-8-8 16,6-2-8-16,-3 10-35 15,-3 0-28-15,-5 1-92 16,-9 1-67-16,-2-22 148 16</inkml:trace>
  <inkml:trace contextRef="#ctx0" brushRef="#br0" timeOffset="21071.76">8861 10914 778 0,'0'-6'280'15,"4"7"-233"1,2 3-27-16,3 6-6 0,-1 4 11 16,6 2 18-16,-4 1 5 0,10-2 6 15,-2-4 0-15,1 0-3 16,3-6-3-16,1-3-12 15,6 3-8-15,3-4-13 16,0-1-6-16,2 7-6 16,0-6 0-16,-2 4-2 15,-1 2 1-15,-5-6 12 16,-5 3 10-16,-8-2 15 16,-4 3 5-16,-6 2-4 15,0 3-8-15,-5 6-12 16,-7 9-4-16,-22 4-8 15,-8 9-3-15,-12 8-3 16,-6 1-1-16,-5 6-1 16,-6 0-9-16,-10 1-65 15,-7-8-59-15,-7 5-252 16,6 4 245-16</inkml:trace>
  <inkml:trace contextRef="#ctx0" brushRef="#br0" timeOffset="22265.66">4272 11075 433 0,'-46'28'197'0,"40"-18"-75"0,6-2-95 16,1-8-17-16,-1 5-10 15,-1-5 1-15,0 0 25 16,0 1 14-16,-2 6 24 15,-5 14 6-15,-3 27-14 16,10-37-10-16,1 35-23 16,0-12-8-16,5 7-10 15,2 13-1-15,0-15-3 16,0 7 1-16,-1 10 0 16,-2-6-1-16,0 0 1 15,0-15-1-15,-1-3-1 16,0-10-7-16,9-10-87 15,0-11-150-15,8-36 158 16</inkml:trace>
  <inkml:trace contextRef="#ctx0" brushRef="#br0" timeOffset="22738.61">4635 11057 867 0,'-3'12'319'16,"0"8"-225"-16,-2 2-90 15,1 13 2-15,-8 11 7 16,-6-12 1-16,-7 9 2 16,1-11-3-16,-7-12-4 15,-3 9-3-15,-6-13-6 16,3-8-2-16,3 3-26 15,-1 0-16-15,9 2-23 16,0 6-1-16,4-1 21 16,8-4 17-16,6-6 28 15,1 2 12-15,2-9 31 16,3 0 13-16,1 5 17 16,1-6 0-16,0 0-23 15,0 0-11-15,0 0-18 16,11 11-7-16,45 30-6 0,-28-28-2 15,11 2-2-15,-1 2-1 16,-2 0 0-16,1 13 0 31,-6-3 0-31,-1 5 0 0,-2-1 0 0,-4-13 0 16,-1-1-4-16,-1-10-15 16,1-7-56-16,0-3-44 15,-2-13-186-15,6-1 193 16</inkml:trace>
  <inkml:trace contextRef="#ctx0" brushRef="#br0" timeOffset="22969.32">4851 11361 715 0,'-2'0'306'0,"2"5"-141"15,2 9-56-15,8 10-5 16,-9 3-1-16,-1 7-16 15,0 2-12-15,-5 1-30 16,1 11-11-16,1-12-18 16,1 7-6-16,0-15-8 15,12 0-5-15,-2 1-22 16,2-7-22-16,13 12-74 0,-1-13-69 16,13-8 119-16</inkml:trace>
  <inkml:trace contextRef="#ctx0" brushRef="#br0" timeOffset="23550.89">6412 11270 740 0,'-81'26'281'0,"79"-11"-209"16,2-5-37-16,0-2-24 15,2 5 8-15,-6 6 11 16,-3 0 3-16,-4 2-6 16,12-1-9-16,-2 1-12 15,6 10-4-15,10 3-1 16,-7 1-1-16,8-1 0 15,-1-1-2-15,-4-4-22 16,-1-5-22-16,4-7-58 16,-3 0-46-16,2-5 93 15</inkml:trace>
  <inkml:trace contextRef="#ctx0" brushRef="#br0" timeOffset="24020.65">6761 11170 868 0,'18'15'350'0,"-20"-22"-189"16,4 24-148-16,-6-8-8 16,-15-6-3-16,9 20 0 15,-16-11 2-15,10 23-1 0,-17-9 0 16,-3-3-1-16,1 3-1 15,-5-11 0-15,8 14-1 16,0-3-1-16,6 3-2 16,2 0-1-16,2-7-3 15,5 1 0-15,1-5 2 16,3-2 2-16,12 1 5 16,-4 0 6-16,9-3 11 15,-1-2 2-15,1-5 15 16,7-5 2-16,-1-6-4 15,9 0-3-15,4-6-16 16,7 3-7-16,6 1-7 16,3 3-1-16,10 3 0 15,3 7-1-15,-8 2-1 16,-3 5 1-16,-2 1 0 16,-9-7-2-16,8 9-3 15,-2-9-6-15,-9-2-22 0,0 7-18 16,-9-13-57-16,3 12-47 15,-10-15 99-15</inkml:trace>
  <inkml:trace contextRef="#ctx0" brushRef="#br0" timeOffset="24446.22">7017 11502 1136 0,'39'-64'404'0,"-35"59"-338"16,6-3-51-16,7 6-8 15,-2 1 3-15,1 0 5 16,-1 2 1-16,-2-1-1 16,6-3-2-16,-4 3-3 15,-3-3-4-15,-4 5-5 16,2 3-1-16,-10 10-8 15,4 0-11-15,-8 8-30 16,-11-2-12-16,4 5-3 16,-6 3 10-16,-1 12 33 0,0-8 14 15,-1 5 22-15,6-14 11 16,3-17 12-16,5 19 3 16,5-20-8-16,4 18-6 15,3-15-9-15,5-7-1 16,8-2-1-16,3 2-1 15,8 0-4-15,4-17-2 0,3 7-6 16,7-8-3-16,-1 5-9 16,0-8-18-16,4 2-68 15,-3 2-66-15,11-9 98 16</inkml:trace>
  <inkml:trace contextRef="#ctx0" brushRef="#br0" timeOffset="25101.72">8997 11450 739 0,'-59'-30'296'0,"59"35"-192"16,0 3-27-16,3 6-22 0,1 0 2 16,-1 5 5-16,-2 0-1 15,1 5-14-15,-1-2-10 16,2 9-19-16,2 8-6 15,-2 0-9-15,7 20-1 16,-2-7-2-16,1-10-1 16,-1 5-15-16,-2-13-12 15,4-4-22-15,-2 8-8 0,2-15-7 16,-4-6-3-16,-4-4-31 16,1-9-27-16,-2-7 79 15</inkml:trace>
  <inkml:trace contextRef="#ctx0" brushRef="#br0" timeOffset="25684.8">9403 11379 686 0,'8'-4'264'0,"-4"4"-176"15,0 6-74-15,-2 2-20 16,-4 5 2-16,-10-3 3 16,0 5 2-16,-7-3 9 0,0-4 6 15,-1 6 7-15,-4-9-2 16,-5 1-8-16,-2 3-9 16,4-7-28-16,-4 9-19 15,3 6-18-15,1 1 1 16,4 2 21-16,-4 5 18 15,16-10 30-15,0 4 13 0,-1 2 25 16,13-4 10-16,-12 3 6 16,9 5-4-16,2-9-13 15,-11-14-8-15,16 7-13 16,-13-16-6-16,8 17-9 16,8 4-3-16,-8-13-3 15,10 14-1-15,-6-18 4 16,-6-3 1-16,8 13 9 15,-1-9 5-15,-4 3 13 16,13-1 5-16,-2-3 7 16,5 3-1-16,9-8-7 15,-3 12-4-15,4-10-7 16,-3 6 0-16,6 10-1 16,7-7-2-16,-1 13-6 15,-1-16-6-15,-3 7-7 16,-1 7-2-16,-6-5-1 0,1 8-2 15,-3-2-4-15,-7-5-13 16,3 5-55-16,-6 0-36 16,-6-10-95-16,6 8-54 15,-8-6 163-15</inkml:trace>
  <inkml:trace contextRef="#ctx0" brushRef="#br0" timeOffset="26186.46">9698 11730 764 0,'-4'-9'358'15,"4"4"-129"-15,-2-9-164 16,4-4-21-16,2 1-32 16,0-8-6-16,-1 15-4 15,4-15 2-15,-1 11 15 16,-2 5 8-16,8-6 10 15,-2 4-1-15,6-4-15 16,1 3-10-16,-3 5-11 16,2 7-2-16,-2 4-5 15,-1 4 1-15,-5 13-1 16,-1-1 1-16,-5 8 4 0,-2 10 1 16,-5-4 1-16,-2-3 2 15,1 5 0-15,-1-19 0 16,4 6-1-16,1-1 0 15,4-13 0-15,4 10 0 16,3-12 2-16,3 7 1 16,6-4 2-16,0-10 0 15,5 10 1-15,0-12 0 0,2 2 1 16,-4 8 0-16,0-8-3 16,-7 6-1-16,-9 7-4 15,7-6 0-15,-25 6 2 16,11 2 0-16,-6 2 0 15,-15 6-1-15,5 5-9 16,-19 4-9-16,-17 9-38 16,-5-3-33-16,-22 17-159 15,-6 5 161-15</inkml:trace>
  <inkml:trace contextRef="#ctx0" brushRef="#br0" timeOffset="27266.2">8810 12625 904 0,'0'0'349'15,"0"0"-217"-15,0-1-118 16,-2 0-4-16,2 0-4 16,-5-11 2-16,-34-18 15 15,21 26 3-15,-2-9 0 16,1 8 1-16,-7-10-16 16,-3 2-5-16,-4 3-3 0,5 4-9 15,-10 8-15-15,6 6-6 16,2 12-3-16,1 6 3 15,6 4 15-15,11 5 8 16,0-14 5-16,6 1 1 16,10-8 1-16,-1-6 1 0,18 15 0 15,1-11 1 1,7 0-1-16,8 2 0 0,5-13-1 16,-10 2-1-16,8 4 1 15,-3 1 1-15,-19-11 4 16,14 8 2-16,-10 6 1 15,-8-10-1-15,6 14-1 16,-13-1-1-16,-12-3-2 16,-7 2 0-16,-10 8-6 15,-5-7-5-15,-4 5-5 16,4 3-2-16,-9-7 2 16,1 7 2-16,5-8 0 15,-1 4-2-15,15-4-24 16,4-6-20-16,7 0-85 15,3-10-97-15,7-6 151 16</inkml:trace>
  <inkml:trace contextRef="#ctx0" brushRef="#br0" timeOffset="27700.2">8899 12782 645 0,'5'27'365'16,"-6"-7"-25"-16,7 13-226 0,0-4-99 16,-2 2-7-16,4 3-1 15,-8-8-2-15,1-6-1 16,-2-7-2-16,1-8-2 16,6-1-1-16,0-4-1 15,7-1 1-15,0-13 0 16,-2-3 0-16,0-10-7 15,-1-3-2-15,4 6-2 16,4 1 2-16,9 9 8 16,-7 1 4-16,-11 2 17 15,-9-7 15-15,-19 1 19 16,6 5 4-16,-7-9-12 16,1 13-14-16,1-1-25 15,-5 1-6-15,2 11-5 16,4-1-2-16,-1-2-6 0,6 11-5 15,6 2-12-15,-1-1-6 16,7 7-9-16,-2-10-1 16,4 3-14-16,5 1-16 15,0-1-64-15,4 0-65 16,6-2 129-16</inkml:trace>
  <inkml:trace contextRef="#ctx0" brushRef="#br0" timeOffset="28469.32">9115 13145 902 0,'6'1'310'0,"6"-19"-284"15,-7 2-7-15,11-5 4 16,2-8 7-16,-7 3 8 15,-1-3 2-15,-3-7-3 16,-2 2-6-16,2-1-14 16,3-6-7-16,-13 8-10 15,3-2-5-15,-5 4-7 16,2 20-4-16,3-10-4 16,-5 15 0-16,5 18-1 0,1-12 3 15,-2 16 8-15,7-7 4 16,-4-6 12-16,-2 13 3 15,0-2 2-15,7 10 0 16,-1-10-4-16,6-2-2 16,6 1-2-16,-7-2-1 15,9 3-1-15,2 2 0 0,4-3 0 16,-7-4 2-16,1 7 1 16,-1-7 2-16,-6-3 6 15,4 4 1-15,-5-6 3 16,-1 3 0-16,2 4-6 15,-3-1-2-15,6 3-3 16,-2-2-1-16,-5-4 2 16,-2-6 2-16,-2-8 16 15,-1 0 8-15,8-11 4 16,0 4-2-16,2-9-17 16,-5-3-7-16,3-5-8 15,6-5 0-15,-10-4 0 16,3 6-1-16,-6 6 0 15,-5-15 1-15,-8 15-1 16,4-4 0-16,-6 8-1 16,4 21 0-16,6-1 3 0,1-1 3 15,4 2 2-15,0 6 0 16,-5 13-3-16,1-5 0 16,2 12-1-16,-3 1 0 15,6 3 5-15,-1 14-1 16,7-4 0-16,2-3-2 0,9 7-3 15,2-2-1-15,-5 5-1 16,0 6-1-16,-4-10-9 16,-1 2-12-16,-3-5-34 15,-7-15-25-15,-3-5-50 16,-4-26-25-16,-1-3-204 16,1-1 237-16</inkml:trace>
  <inkml:trace contextRef="#ctx0" brushRef="#br0" timeOffset="28710.9">9622 12887 950 0,'-5'4'392'0,"-1"3"-225"15,-1-3-91-15,16 4-28 0,-1-2-1 16,8 1 15-16,3-4 3 15,1-3-6-15,4 0-10 16,-2-11-25-16,0-1-10 16,1-3-11-16,0 1-10 15,0 7-54-15,-7-1-49 32,-3 2-172-32,-3-4 176 0</inkml:trace>
  <inkml:trace contextRef="#ctx0" brushRef="#br0" timeOffset="29575.47">9848 12839 826 0,'8'3'344'0,"4"2"-190"15,29 35-51-15,-30-36-44 16,6 2-13-16,-6-10-26 16,2 3-7-16,2-10-6 15,-3-3-2-15,5-9-3 16,6 0-2-16,-3-1-6 15,2 1-8-15,-5 4-18 16,-6-6-13-16,-7 3-13 16,-1-3 0-16,-8 12 13 15,-5 1 12-15,0 9 21 16,-12 4 10-16,-1 5 13 0,-4 9 8 16,-6-7 8-1,8 3 0-15,-3 7-5 0,8 0-4 16,3 16-7-16,4-7-2 15,5-1-4-15,7 4-3 16,-1-9-2-16,3 9 0 16,8-4 6-16,-2-5 4 15,12 2 4-15,1-7 1 0,7-2-5 16,13-2-5-16,0-4-8 16,-1-4-6-16,-2-4-12 15,-4-9-2-15,2-9 3 16,5 0 4-16,-4-7 14 15,-2 2 4-15,-3-3 2 16,-5-1 1-16,-2 2-1 16,-3 0 0-16,-7 3 1 15,-1 3 1-15,-5 4 5 16,-6-2 0-16,-2 11 5 16,-4 2-3-16,-6 5-4 15,-3 3-3-15,-5-4-5 16,0 13 0-16,-1 5 5 15,5 7-1-15,2 11 0 16,2-5-1-16,2 0-4 16,3-1 0-16,3-9 0 0,-2-4-1 15,2-10-1-15,1-1-3 16,0-3 0-16,3-8 1 16,6-7 2-16,1-5 2 15,6-15 0-15,0 2 0 16,2-9 0-16,1-8 1 0,4 1 3 15,-2-3 7 1,-9-12 19-16,5 14 11 0,-12-2 16 16,-1-1 3-16,-7 10-5 15,-10 3-12-15,2 9-17 16,-3 1-3-16,10 19-4 16,-2 0 2-16,-1 6 2 15,5 10-7-15,2 3-11 16,-3 9-4-16,8 15-2 15,-1 5 1-15,10 14 0 16,8 6 1-16,8 16-1 16,7 3-1-16,9 6-8 15,-9-9-20-15,-3-8-56 16,-1 9 56-16</inkml:trace>
  <inkml:trace contextRef="#ctx0" brushRef="#br0" timeOffset="35176.97">16951 17431 522 0,'-1'-1'243'0,"-1"-1"-93"16,1 1-44-16,0 0-36 0,0 0-18 16,0 1-29-16,0 0-7 15,-1 0 0-15,2 0 3 16,0 0 9-16,5 0 7 15,19-1 6-15,31-4 2 16,-15-1 0-16,11 1-3 16,15-5-8-16,-3 7-2 15,-4-2-4-15,-9 1-1 0,-14 4-1 16,3 2-2-16,-2-1-5 16,-3 2-4-16,-3-3-6 15,7-3-2-15,-7-1-4 16,-4-4-1-16,-7 5-9 15,-8-1-10-15,-1-2-39 16,2 3-28-16,4-2-72 16,-6 3-44-16,-5 0 127 15</inkml:trace>
  <inkml:trace contextRef="#ctx0" brushRef="#br0" timeOffset="36698.8">16964 15683 531 0,'0'0'202'0,"7"-7"-120"15,5 7-22-15,5-16 8 16,-1 5 7-16,12 7 2 16,1-20 0-16,12 7-3 15,4 0-6-15,6-4-23 16,8 9-11-16,3-7-14 16,1 6-5-16,-4 3-6 15,-4 7-2-15,1 1-1 16,9 1-1-16,-8 3-1 0,3-2 0 15,-12 0-2-15,-10 2 0 16,-1 0 0-16,-10-2 0 16,-3-2-2-16,-9-7-5 15,-3 3-54-15,-1 2-56 16,-4 1 71-16</inkml:trace>
  <inkml:trace contextRef="#ctx0" brushRef="#br0" timeOffset="42300.46">14678 9753 411 0,'-64'6'108'0,"16"-1"-226"16,-1 1 80-16</inkml:trace>
  <inkml:trace contextRef="#ctx0" brushRef="#br0" timeOffset="42380.19">14154 9735 135 0,'-86'15'111'0,"-4"8"5"15,-10 7-36-15,2-5-80 16,1 4-48-16,5 4 30 15</inkml:trace>
  <inkml:trace contextRef="#ctx0" brushRef="#br0" timeOffset="42962.22">13011 10035 73 0,'-58'30'44'0,"3"12"-8"16,7 4-11-16,1 2-16 15,7-6-2-15,13-6 5 16,10-4 8-16,10 2 20 0,4-5 13 15,5-7 12-15,4-2 6 16,12-1 1-16,12 4-3 16,16 4-7-16,9-1-7 15,15-3-15-15,0-1-7 16,6-2-12-16,14 11-3 16,12-9 1-16,12 12 2 0,11-12 9 15,5-8 3-15,13 6-5 16,-31-23-2-1,-57 1-13-15,2 0-5 16,180 0-3-16,13-7-2 0,2-20 1 16,-76 10-1-16,19-4 5 15,-10-10 4-15,6 17 11 16,2-3 3-16,-15-5 0 16,0 10 0-16,-15-7-3 15,-13 6 1-15,-8 0 4 16,-7-7-2-16,-11-2-6 15,-4-3-5-15,-6-3-7 16,-9-2-1-16,-13 5-4 16,0-16 1-16,-23 6 0 15,-8-4 1-15,-14-6 3 16,-11 11 1-16,-11-6 6 0,-4 7 3 16,-14-4 12-16,-5 1 5 15,-17-3 3-15,-10-9-2 16,-21 5-17-16,-14 12-7 15,-22 0-9-15,-8 22-3 16,-18 5-3-16,-6-11 1 16,-22 18-6-16,-1 7-20 15,-14 16-59-15,-6 12-40 0,0 16-80 16,-6-1-54-16,-3 11 170 16</inkml:trace>
  <inkml:trace contextRef="#ctx0" brushRef="#br0" timeOffset="47749.7">17442 16534 250 0,'-6'-35'139'16,"-3"25"-22"-16,-4-4-16 16,0 8-33-16,-4-7-13 15,-5 7-24-15,-7 8-11 16,2-3-10-16,-2 5-3 15,-7-2-1-15,6-2-1 16,-3 5-2-16,-4-4 1 16,9 4-1-16,-4 7-1 0,-5 7 0 15,7 4-1-15,-2 0-1 16,2-8 0-16,-1-6 0 16,2 12 1-16,0 8-1 15,-5-2 1-15,2-2-1 16,5-18 1-16,-3-1-1 15,7 3 0-15,7 10 1 16,-10 3-1-16,15-3 2 16,-1 6 0-16,-1-7 3 15,7-2 2-15,4 4 1 16,3-9 1-16,10 6 2 16,6 1 7-16,12 1 10 15,2 0 5-15,5 4 3 16,-2-3-2-16,7-2-7 15,2 1-3-15,4-4-7 0,5 8-3 16,2-1-4-16,3 2-3 16,10-11-3-16,6 8 0 15,-3 4-2-15,-3-11 1 16,-11 12 1-16,-7-11 2 16,-5-18 4-16,0 18 1 0,3-15 5 15,-3-4 4 1,4-7 7-16,-6-14 0 0,-6-5-5 15,5-11-5-15,-12 0-10 16,7 5-1-16,-4-5-2 16,-9 10 1-16,-4-1 2 15,-2 1 2-15,-4 3 5 16,-5 5 1-16,-6 1 1 16,-2-2-3-16,-2 4-5 15,-5 0-1-15,-7 1-2 16,-5-1 0-16,-7-3-1 15,-3 2-1-15,-8 4-3 16,7 3 0-16,-18 0-3 16,-11-2-1-16,-5 4-2 15,-10-2-2-15,13 17-5 16,11 0-3-16,10 9-7 0,10 9-6 16,-5-7-22-16,5 7-18 15,3 5-65-15,5-22-61 16,10 17 125-16</inkml:trace>
  <inkml:trace contextRef="#ctx0" brushRef="#br0" timeOffset="51976.52">8010 12531 69 0,'4'69'75'16,"3"1"14"-16,0 9 1 15,4 12-5-15,-5-7-24 16,-3 10-13-16,-3 7-22 16,-2 7-8-16,4 7-10 15,-1 1-3-15,6 15-3 16,-7-32-1-1,0-48-1-15,0-1 0 0,2 164-1 0,3 13-2 16,3 20 0-16,6-70 0 16,-5 3 1-16,3 5 1 15,-3-15-1-15,-1-4 0 16,7 6 0-16,-4-14 0 16,5-12 1-16,-4-1 1 15,-4-15 1-15,5-8 1 16,-3-8 4-16,-10-4 2 0,2-18 13 15,2-2 10 1,-15-14 22-16,12-18 9 0,-5-15 7 16,-4-17-4-16,6-9-15 15,-5 0-9-15,0-9-18 16,-5 2-7-16,8-7-11 16,-1-2-5-16,9-1-2 15,-4-1-2-15,0 1-1 16,0 0 0-16,7 1 0 15,14 1 1-15,29-3 1 16,-28-4 0-16,2-7 1 16,0 4 0-16,11 4 0 15,4-6 1-15,10 6 1 16,1 0-1-16,4-5 1 16,8 2 0-16,13 2 0 15,-3 0 0-15,9 4 0 0,0 3 1 16,16-1-1-16,-7 0 0 15,11-1 0-15,0 0 1 16,3-1-1-16,20 0 1 16,2 4-1-16,7 3 0 15,1 7 0-15,-2 3 0 16,-1 7 1-16,2 2 1 0,-3 4 11 16,0 6 7-16,1 3 12 15,1-3 5-15,3 2 0 16,-2 8-4-16,16-14-7 15,-9 1-3-15,-5-18-6 16,2-18 1-16,2-5 4 16,2-5 10-16,-9-2 19 15,0 2 9-15,-18 4 15 16,0 10-2-16,-9-1-8 16,-5 4-6-16,-6 8-20 15,-4-13-11-15,7 13-14 16,-7-13-6-16,-3-9-5 15,-2 8 0-15,2-19-3 16,2 6-3-16,-5-5-8 16,-2-4-6-16,-17 5-22 0,-2 7-10 15,-2 1-32-15,-5 2-18 16,-4 6-48-16,1 7-31 16,-7-10-120-16,-4 6 184 15</inkml:trace>
  <inkml:trace contextRef="#ctx0" brushRef="#br0" timeOffset="52434.67">14083 16554 658 0,'15'25'312'15,"3"-9"-84"-15,8 0-142 0,3 1-5 16,5-10-23-16,-3 4-18 16,4 13-25-16,-2-8-7 15,-9-4-4-15,5 1 0 16,-14-10-1-16,-5-1 1 16,-2 1 6-16,-7-3 5 15,-10 2 4-15,2 5 1 16,-20-2-7-16,-10 1-5 0,-3 4-7 15,-11 9-1-15,-1 13-8 16,4 9-9-16,-4 14-45 16,8 18-56-16,-17 16 74 15</inkml:trace>
</inkml:ink>
</file>

<file path=ppt/ink/ink23.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1:19:14.696"/>
    </inkml:context>
    <inkml:brush xml:id="br0">
      <inkml:brushProperty name="width" value="0.05292" units="cm"/>
      <inkml:brushProperty name="height" value="0.05292" units="cm"/>
      <inkml:brushProperty name="color" value="#FF0000"/>
    </inkml:brush>
  </inkml:definitions>
  <inkml:trace contextRef="#ctx0" brushRef="#br0">17831 12887 82 0,'-31'-13'73'0,"21"18"22"15,6-6-12-15,4 3-22 16,-1 4-8-16,1-7-5 16,0 0 2-16,-2-1 4 15,2 1-2-15,-1 0-11 16,-4-1-5-16,-12-3-11 0,-36-11-3 15,11 11-7-15,22 7-3 16,-2-2-4-16,-1 4-2 16,0 1-3-16,-2 1-1 15,0-6-1-15,0 5 0 16,0-1 0-16,1-3 0 16,1 12 0-16,1-8-1 0,0 1 1 15,1 7-1-15,-12-8 0 16,9 1 0-16,-5 3 0 15,0-2 0-15,8-3 0 16,-10 7 0-16,9-9 0 16,-1 7 1-16,3 3 1 15,7 0-1-15,1 2 1 16,4 2 1-16,2-1-1 16,1 0 0-16,1 10 1 15,4-5 1-15,-2-4 5 16,3 1 4-16,0 9 7 15,0-13 1-15,3 22 0 16,-3-5-2-16,8-16-4 16,-4 20-3-16,4-14 0 15,0 3-2-15,5 1 0 16,12-11 1-16,-2 6-2 0,-1-1 1 16,-1-2 2-16,-7-5 2 15,1 0 10-15,14-7 8 16,2 5 11-16,1 1 2 15,6-6-4-15,-7 6-6 16,-1-9-13-16,4 1-4 16,-3-2-4-16,7 4-1 0,5 4 1 15,6 6 1-15,7-5 1 16,-5-7-1-16,-3 1 0 16,-5-3-1-16,-2 2-1 15,0 6 2-15,1-10 0 16,2-3 0-16,-3 2-1 15,5-10-1-15,3 8-3 16,0-4-1-16,0-8-3 16,-3 0-2-16,-7-5-1 15,-1 3-1-15,-2 8 0 16,-4-3 1-16,2 1-1 16,5-5 1-16,-3-1-1 15,-1-7 0-15,-5 3 0 16,-2 5-1-16,-8-17 1 15,3 6 1-15,-4 1 2 16,-11 8 1-16,6 1 2 0,-7 10 2 16,-3-7-1-16,5-8 0 15,-12 7-3-15,2-9 0 16,0 3 1-16,-5 6 4 16,0 0 1-16,-6-1 0 15,4 0-3-15,-9 3-4 16,8-3-4-16,-14 3-1 15,-2-3 0-15,0-5-1 16,-12-3-1-16,3 10-1 0,-7-15-1 16,5 5 1-16,-2 3 0 15,7-13-1-15,-2 21 0 16,-1-11-3-16,-2 7-2 16,0 1 0-16,-10-14-1 15,3 16 3-15,-5 1 3 16,-10 1 0-16,5 11 3 15,-5-4 0-15,1 1 0 16,2 12 0-16,-3 0 0 16,1-1 0-16,-9 1-1 15,-3 8-1-15,-1 0-17 16,3 9-14-16,8-6-40 16,5-6-33-16,-1 9-74 15,-3 3-69-15,24 24 159 16</inkml:trace>
  <inkml:trace contextRef="#ctx0" brushRef="#br0" timeOffset="8095.4">10804 3624 140 0,'-1'0'86'16,"0"0"-6"-16,0 0-16 15,-1 0-23-15,1 0-6 16,0 0-10-16,0 0-4 0,0 0-9 15,0 0-4-15,-1 0-5 16,2 0-2-16,-2 2 0 16,-3 0 2-16,2 6 8 15,-8 7 5-15,-11 20 9 16,19-21 2-16,3 9 1 16,-6-6-4-16,7 16-5 15,2-1-2-15,-1-9-5 16,1 7-1-16,-3-2 0 15,0-4 0-15,-3 0 1 16,1-14 1-16,-3 5-1 16,4 0-1-16,2 2-6 15,-1 11-1-15,6-10-2 16,-5 5-1-16,-1-3 0 16,0-4 0-16,2 3 0 15,-2-4 1-15,-2-3 0 0,2 3 2 16,-5 2-1-16,2-2 1 15,-2 6 0-15,-2-5-1 16,-2-5 1-16,2-5 0 16,-5-1-1-16,1 3 0 15,-2 2-1-15,-7-3-1 16,3 13 0-16,-1-11-1 16,-3 7 1-16,7 6-1 0,1-24 0 15,-2 12 0-15,0-6 0 16,-4-1 1-16,-1 10-1 15,2-13 0-15,2-2 1 16,0 1-1-16,1-2 1 16,-4 3-1-16,1 7 1 15,-1 6-1-15,-4-1 0 16,7 0 1-16,-2 9-1 16,1-19 1-16,4 4-1 15,-9 4 1-15,-3-10 1 16,-7 6-1-16,7 10 0 15,-5-5 1-15,6-8-1 16,-1 15 0-16,-10-18 0 16,-4 1 0-16,-2 9-1 0,1-6 1 15,1 12-1-15,1-5 0 16,-2-2 0-16,1 0 0 16,0-7 0-16,-1 2 0 15,4 2 0-15,-4-1 0 16,-2 9 0-16,2-3 0 15,-8 2 1-15,3-1-1 16,3-6 0-16,-1 5 1 0,3-6-1 16,-2 0 0-16,0 1 0 15,-5 0 0-15,2-1 0 16,5 3 1-16,-4 1-1 16,5-9 0-16,0 9 0 15,-6-5 0-15,5 5 0 16,2 2-1-16,-2-9 0 15,6 6 1-15,-5 3 0 16,-3 2 0-16,-2 13 0 16,-1-13 0-16,3 5 0 15,2-5 0-15,3 0-1 16,0 9 1-16,2-8 0 16,1 4 0-16,0-10 0 15,2 4-1-15,-2 1 1 16,-4-7 0-16,2 15-2 15,-2-6-1-15,0 1-2 0,4 2-3 16,-1-14-2-16,2-3 0 16,4-5-1-16,-1-1 2 15,5 5 1-15,-1 2 2 16,0 6 2-16,3 3 0 16,-4-12 2-16,0 1 1 15,0-2 0-15,-5 6 1 16,-1 2-1-16,2-1 0 0,3-1 0 15,-3-4 0-15,-3 2-3 16,1 4 0-16,-3-6-9 16,10 0 0-16,6 0 0 15,5 4-4 1,-3 3-2-16,1-6-3 0,1 8 0 16,-2-13 2-16,10 4 11 15,0 1 3-15,1 1 4 16,5 0 2-16,-2-1-1 15,3-1 1-15,0 0-1 16,0 0 1-16,0-1-1 16,1 1 1-16,0 0 1 15,0 0 0-15,0 0-3 16,0-1-28-16,4-2 22 16</inkml:trace>
  <inkml:trace contextRef="#ctx0" brushRef="#br0" timeOffset="11994.82">7487 5058 45 0,'-22'51'25'15,"18"-59"-2"-15,0 7-6 0,-4-4-4 16,0 9 1 0,2-2 6-16,1-2 6 0,3 7 11 15,-1-10 6-15,-3 8 9 16,-2-5 6-16,0 2 6 16,-1 4 0-16,2-3-8 15,-1 9-8-15,0 0-13 16,0-1-6-16,-1 1-2 15,-2-2-2-15,-7-2-8 16,4 3-2-16,-8 1-9 16,6-3-1-16,-2 1-3 15,-4-3-1-15,15-1 1 16,-3 3 2-16,10-10 0 16,6 1 1-16,9-9 6 15,3-4 6-15,3 2 19 16,10-4 8-16,-5 3 9 0,0-4 0 15,7 3-5-15,-6-4-3 16,3 4-4-16,-5 3-3 16,0-5-10-16,-5 7-5 15,-8 1-11-15,0 4-5 16,-7 3-7-16,-3 0-7 16,-3 3-63-16,0-3-82 0,-1 0 97 15</inkml:trace>
  <inkml:trace contextRef="#ctx0" brushRef="#br0" timeOffset="15132.94">7785 5346 136 0,'25'27'65'0,"-28"-32"-5"16,3 13-23-16,8 0 15 15,-2-8 17-15,2 13 23 16,-8-3 5-16,-2-1-9 16,2 10-7-16,-5-12-24 15,3 2-14-15,-5 9-14 16,1-7-7-16,-1 12-7 16,0-8-2-16,7-1-4 15,-9 5-3-15,6-1 2 16,-3 6 1-16,-1 2 10 15,2 9 3-15,-4-2 3 16,-1 3-2-16,-3 12-7 16,0-10-5-16,4 14-5 15,3-3-2-15,3-13-2 0,-17-5-1 16,15-6 0-16,5-3 0 16,-6 0 1-16,20 5 0 15,-10-11-1-15,-4-3 0 16,5-3 2-16,-4 0 0 15,6 0 2-15,5-2-1 16,-6 2 0-16,5-7 1 0,-2 2-1 16,-5 3 0-1,11-4 0-15,-5 0-1 0,4 4 0 16,0-6-1-16,-7 3 0 16,6 4-1-16,-1-2-1 15,4-4 1-15,2 3-1 16,-4 6 1-16,3-7 2 15,-1 7 2-15,2 1 4 16,4-6 3-16,-2 7 1 16,1 1-1-16,6 4-4 15,-1-8-1-15,9 12-4 16,-1-4 0-16,3-1-2 16,0 9 0-16,0-13 1 15,4 2-1-15,-2-5 0 16,5 10-1-16,-2 0 0 15,3-1 0-15,4 7 0 0,-7-5 1 16,5-1-1-16,7-1 1 16,-3 0 0-16,5-1 0 15,-3 0 1-15,-7 3 0 16,5 1 2-16,0 2 3 16,12 7 1-16,-6-3 2 15,9-2 4-15,-4-5 0 16,-6-1 3-16,8-6 1 0,-2 7-1 15,1 2 0-15,1-9-4 16,2 12-2-16,-2-6-3 16,0 0 0-16,-4 7 0 15,-2-4 1-15,-4 0-1 16,0 2 0-16,1 2-2 16,1-5-1-16,0 0-1 15,1-6-1-15,-1-9 1 16,3 6-2-16,-5-9 1 15,11 18-1-15,-4-6-1 16,-2-2 0-16,-5 7 0 16,-6-13 0-16,-6 6 0 15,-2 8 0-15,2-12 0 16,-5 10 1-16,-3-5-1 16,-1-3 1-16,-1 3 1 15,-4-4 1-15,-1-7 6 0,3 7 4 16,-16-2 5-16,-4-6 1 15,-2 7-5-15,-11-10-3 16,3 3-5-16,0-1-1 16,0-3-3-16,-1 0 1 15,-1 0-2-15,1 0-1 16,0 0-7-16,0 0-10 0,0 0-33 16,0 0-29-16,-2 1-92 15,-3 1-94-15,1 2 168 16</inkml:trace>
  <inkml:trace contextRef="#ctx0" brushRef="#br0" timeOffset="15949.04">10847 7139 184 0,'1'31'142'0,"3"-29"23"0,3 0-21 16,1 3-34-16,-2-3-10 16,1 6-11-16,-1-4-5 15,-3-4-16-15,2 8-13 16,2-9-25-16,3 3-12 16,1 5-13-16,1 6-3 15,2 9-1-15,2-4-1 16,2 14 4-16,6-13 2 0,-4 0 15 15,2 18 8 1,-9-21 12-16,-5 15 2 0,-1-7-6 16,-1-13-6-16,-8 6-11 15,-4-10-4-15,1-1-5 16,-3 1 0-16,16 2-2 16,-15-5 0-16,-12-4-4 15,-8 2 0-15,-21-7-4 16,16 7-1-16,-5 8-3 15,1 2-3-15,-3 7-17 16,-2-7-17-16,-2 7-51 16,3 5-34-16,-4 0-175 15,-3 11 194-15</inkml:trace>
  <inkml:trace contextRef="#ctx0" brushRef="#br0" timeOffset="18639.88">11738 7932 40 0,'-1'0'26'0,"0"0"22"16,-1 0 11-16,1 0 21 16,0 0 5-16,0 8-14 15,0-1-12-15,0-3-22 0,-3 25-7 16,-2-28-11-16,4 4-1 16,0 6-6-16,-2 0-3 15,6 2-3-15,-4 2 1 16,2 3 5-16,4 2 1 15,-4 2 4-15,5 6 0 16,-1 19-2-16,-2-1-4 0,0 15-5 16,-1-10-1-16,1-4-4 15,-1 3 0-15,-1-8-1 16,-1 14 0-16,-2-5 0 16,1 12-1-16,4 18 0 15,-2-11 0-15,-2 4 0 16,-2-3 0-16,-1-16 1 15,1 14 0-15,2 11 0 16,0 3 1-16,2 10-1 16,0-1 0-16,2-13 0 15,2 4 0-15,1 5-2 16,1-3-1-16,-3 6-6 16,0-7-2-16,-3 3-3 15,-3-4 0-15,3 21 4 16,-1 6 2-16,-1-4 4 0,2 11 2 15,0-14 0 1,0 5 1-16,2-3 0 0,-2-9-1 16,-3-10 2-16,-1 5 0 15,0 4 0-15,-2 8 4 16,2 6 4-16,-4-4 4 16,1 12 8-16,-2-8 2 15,1-5 2-15,-4-7-3 0,5-11-7 16,2 3-1-16,5 8 1 15,4 1 2-15,4-7 4 16,3 13 2-16,-2-13-3 16,2-7-3-16,0-1-7 15,-1-16-2-15,5 2-4 16,-1-5-1-16,3-3-1 16,-1-1 1-16,2-9 0 15,-1 5 1-15,-3-13 2 16,1-5 3-16,-1-4 9 15,-2-10 5-15,0-1 4 16,-3 0-1-16,0-9-5 16,-2 2-2-16,-6-5 0 15,3-4 0-15,-10 0 3 16,2 2 0-16,-2 2-5 16,3-1-2-16,3-1-7 0,-2 0-3 15,1 2-1-15,-5-3-1 16,1 5 0-16,-1-3-1 15,1 0-1-15,-1 1 1 16,0 1-1-16,-1-6 0 16,1 6 1-16,-1 1 0 15,-2-7 1-15,4 14 0 16,2-13 3-16,-1 1 4 0,3 0 6 16,1-6 4-16,-2 2 4 15,2-3 3-15,0-1 4 16,0 0-1-16,0 0 0 15,0 0-3-15,0 0-7 16,10 2-2-16,39 15-7 16,-16-3-3-16,-5-3-4 15,2-15-1-15,7-3 0 16,-18-12-1-16,10 12 0 16,4 19-1-16,-7-9 1 15,13 14-1-15,-1-16 1 16,6 5-1-16,1 5 1 15,7-1-1-15,6 3 1 16,2 1 0-16,2-6 0 16,-3 4 1-16,3 6 6 0,-4-13 2 15,4-1 5 1,7-4-2-16,7 4-1 0,9-2-3 16,-6 0-1-16,-4 0 2 15,1-2 3-15,-1 0 2 16,-5-10 6-16,7-4 3 15,-2-2 0-15,-3-7 1 16,10 6-2-16,-2 3-1 16,7 0 1-16,-1 2-1 0,0 3-1 15,-4-3 0-15,-8-4 1 16,1-1-2-16,6 15-3 16,-3-9-2-16,-8 12-7 15,-2-3-1-15,-17-2-2 16,7 16-1-16,-7 0 0 15,-1 8-1-15,-6-3-1 16,9 11 0-16,-6-4-2 16,-7-13 0-16,-6 0-1 15,-10-4-1-15,1-1-2 16,3 20-2-16,-2-6-15 16,-5-9-11-16,2 3-46 15,-1-9-36-15,2-3-121 16,-1 2-166-16,-1-9 260 15</inkml:trace>
  <inkml:trace contextRef="#ctx0" brushRef="#br0" timeOffset="21012.26">11834 12249 467 0,'-15'87'222'16,"7"-74"-80"-16,-1-2-60 16,-4 1-12-16,1 15-15 15,-4-7-12-15,-1 12-20 16,3 6-7-16,-7-5-7 15,7 17-4-15,-1 1-4 16,-8-3-1-16,12 12 0 16,-6-10-1-16,-1-4 0 15,20 4 0-15,-4-5-1 16,7 0 2-16,13 5 0 16,-13-9 0-16,6 1 6 15,-6 1 5-15,4 2 11 16,-1-11 5-16,4-7 4 15,3-6-1-15,4-18 2 0,4 7-1 16,11-11-4-16,7-4-2 16,21 4-12-16,6-9-6 15,4 4-5-15,5 5-2 16,-7-8 0-16,2 12 0 16,20 3 0-16,-2-4 0 15,2 6 0-15,2 2 0 16,-5-3 0-16,8 12 0 0,14-6-3 15,5-4 0-15,4 2-6 16,7-4-1-16,0-3 0 16,-4 4 0-16,11-1 6 15,-13-10 2-15,-8 3 2 16,3-4 1-16,-20-16 1 16,6 7 1-16,-4-6-1 15,0-5-1-15,-8-1-1 16,-7 2 0-16,-9-6-3 15,-11 0-3-15,15 21-7 16,-14-6 0-16,-6 1 2 16,1 13 1-16,-25-16 1 15,6 6-5-15,-12 11-14 16,-7-9-4-16,-11 8-9 16,-3-3-3-16,-7-1-10 0,0 11-10 15,-7-7-79-15,-6 10-47 16,-5-3 118-16</inkml:trace>
  <inkml:trace contextRef="#ctx0" brushRef="#br0" timeOffset="21636.09">14463 12609 448 0,'-23'107'203'0,"32"-93"-93"0,6-2-38 16,4 1-21-16,5 1 7 16,6-8 11-16,8 2-3 15,0-11-18-15,1 1-7 16,10 5-16-16,4-3-7 15,6 8-8-15,-3-4-1 16,-3 7-4-16,-8 5-2 0,-9 2 2 16,2-4 2-1,-11-2 14-15,-4 1 9 0,-7-4 13 16,-1 4 2-16,-7-2-3 16,-2-3-5-16,-7 4-11 15,-6 2-5-15,-7 2-8 16,-3 6-4-16,-6 1-3 15,-3 8-2-15,-6-12-2 16,-1 1 0-16,-3 4-1 16,1 3 0-16,-10 0-1 15,7 13-1-15,0-1-2 16,-1-5-3-16,8 8-13 16,-5-4-12-16,1 0-44 15,-3 1-31-15,0 6-145 16,-6 7 161-16</inkml:trace>
  <inkml:trace contextRef="#ctx0" brushRef="#br0" timeOffset="30197.29">1253 8490 33 0,'42'25'18'16,"-40"-25"8"-16,-1 0 1 16,2-7 1-16,0 4 0 0,4 5-11 15,0-3-9-15,1-5-6 16,3 9-1-16,2-12 2 16,4 4 5-16,4 2 17 15,0-3 7-15,0 5 18 16,0 0 4-16,-1 1 7 15,-7 0 0-15,11 0-6 16,10-2-7-16,-6-6-18 16,6 2-9-16,-4 0-9 15,-15-6-4-15,12 3-3 16,-2-8-1-16,0-3-1 16,-3 3 1-16,3 1 3 15,0 9 1-15,5 7 1 16,1-12 0-16,8 10-2 15,-3-2-2-15,1-19-1 16,-1 27 0-16,-7-14 5 0,8-10 6 16,-6 14 8-16,-3-13 2 15,-1 10-1-15,-4 1-5 16,7 4-6-16,-1 4-3 16,2 4-3-16,4-8-1 15,-1 4-2-15,3-5 0 16,-4-1-1-16,-2 12 0 0,4-10-2 15,-4 2 0-15,2 6 0 16,2-7 0-16,-6 18-1 16,2-2 0-16,-3-1 0 15,5 7 0-15,0-22 0 16,4-4 0-16,5 1 0 16,-4-1 0-16,10 17 0 15,-3-6 0-15,2-3 0 16,6 9 0-16,-9-13 1 15,-4 13-1-15,0-13 0 16,-1 3 1-16,-8-4-1 16,13-5 1-16,5 14-1 15,-6-4 1-15,9 5 0 16,-10-4 0-16,-11-4 0 16,0-17 0-16,2 4 0 0,3 14-1 15,-3 1 0-15,6 7 0 16,-6-2 0-16,-2-10 0 15,0 8 0-15,2 7 0 16,2-6-1-16,0 13 1 16,-7-11-3-16,-1-5-2 15,3 15-14-15,-4-13-11 0,10 1-20 16,-5 7-6 0,-5-2 2-16,0 9 9 0,1 1 21 15,0 3 8-15,4-12 11 16,-1-7 5-16,1 7 0 15,-2-4 1-15,9 9 4 16,8-2 3-16,-1-6 12 16,3 4 7-16,-6-6 10 15,-8 6 5-15,4 6-1 16,0-7-2-16,-3 3-8 16,6-8-6-16,4-1-11 15,1 3-5-15,6-2-5 16,-1 3-1-16,2-6-2 15,-6-4 0-15,1-4 0 16,-3 3-1-16,1-2 1 16,2 3-1-16,3 2 1 15,3-6-1-15,3 4 0 0,-2 0 0 16,2-5 0-16,-3 2 1 16,-4 3-1-16,4-3 0 15,3-2 0-15,6 0 0 16,2-4 0-16,1 2 0 15,-7 5 0-15,-5 4 0 16,-2 2 0-16,-2-5 0 16,8 9 0-16,1-1-2 0,7 2 1 15,-4 3-2-15,-8-2 1 16,0-3 0-16,-5 0 1 16,5 0 0-16,6-5 1 15,4 1 0-15,1 0 0 16,7 6 0-16,-4 0 0 15,-4 2 0-15,1-2 0 16,9 3 0-16,-10-7 0 16,9 0 0-16,3-3 0 15,-16-3 1-15,13 0-1 16,-7 3 1-16,6 3 0 16,3-2 0-16,-1 5-1 15,4-6 1-15,-5-5 0 16,-4 5 1-16,6 1 3 15,1-2 3-15,1 1 6 0,-2 0 2 16,3 0 1-16,-9 5-2 16,-16-1-7-1,-26-2-1-15,0 2-4 16,96 0-1-16,-4 1-2 0,5-3 0 16,-35-5 0-16,-1-3-3 15,11-3-1-15,-1 4 0 0,1-12-2 16,-3 13 2-16,-6-3 1 15,5-4 1-15,10 11 2 16,-2-4 0-16,11 3 0 16,-5 4 0-16,3-1 0 15,0 4 0 1,5-2 2-16,-4-1-1 0,3 3 2 16,-1-6 0-16,-6 1 2 15,9-1 2-15,0 1 3 16,-1 4 2-16,4-1 10 15,-5-2 5-15,8-3 16 16,1-4 5-16,-13-4 7 16,14 8 2-16,-6-2 0 15,-1 3-2-15,18 3-11 16,-12-3-8-16,1 2-19 16,-6-9-5-16,7 5-8 0,8-6-1 15,-2 1-1-15,8 3-1 16,1-6-1-16,-9 10 0 15,5 0-1-15,5 3-1 16,2-2-3-16,-2-1-2 16,8 2-4-16,2-4-3 15,-4 5 1-15,12-2 1 16,5-2 3-16,-8 1 2 16,15 0 1-16,1-5 1 0,-2-1 3 15,14 0 1-15,-4-7 1 16,3 4 0-16,10-2 1 15,-2-1 0-15,14 2 2 16,-5-8 0-16,12 2 3 16,-12-3 2-16,5 5 9 15,4 1 6-15,-13 5 12 16,16 3-1-16,-21-1-2 16,-4 8-2-16,-8 4-6 15,-11 0 1-15,-2 10-2 16,-11-4-5-16,-19 4-8 15,-10 0-4-15,-18-5-6 16,-15 3-1-16,-10-12-29 16,-14 2-35-16,-31-1-153 15,-8-5 143-15</inkml:trace>
  <inkml:trace contextRef="#ctx0" brushRef="#br0" timeOffset="31083.64">1752 8055 367 0,'-28'8'184'16,"7"-4"-53"-16,3 4-32 15,11-4-34-15,-2-1-7 16,4 3-2-16,-1 4 2 15,-1 1 0-15,7-6-6 16,2-4-19-16,2-8-11 16,12-5-43-16,6-7-43 15,10-12-210-15,9-6 182 0</inkml:trace>
  <inkml:trace contextRef="#ctx0" brushRef="#br0" timeOffset="31627.16">3190 8172 279 0,'18'-10'112'0,"10"-11"-71"15,9-4-28-15,8 0-13 16</inkml:trace>
  <inkml:trace contextRef="#ctx0" brushRef="#br0" timeOffset="32029.89">4426 8404 909 0,'15'-4'303'0,"18"-23"-297"0,5 10-7 15,10-6-8-15,-5-4-16 16,8 1-55-16,0-14-68 15,16-6 91-15</inkml:trace>
  <inkml:trace contextRef="#ctx0" brushRef="#br0" timeOffset="32502.32">6153 8275 275 0,'29'1'114'16,"7"-13"-53"-16,4-6 13 0,10-9 25 15,-7-9 8-15,-6 2-6 16,1-2-19-16,-3 9-43 16,3 3-15-16,2-3-112 15,8 6 65-15</inkml:trace>
  <inkml:trace contextRef="#ctx0" brushRef="#br0" timeOffset="32830.85">7819 8156 783 0,'14'-2'254'15,"8"-6"-255"-15,12-4-24 16,2 0 1-16,4-2-23 16,-5 2-19-16,10-7-142 15,0-7 135-15</inkml:trace>
  <inkml:trace contextRef="#ctx0" brushRef="#br0" timeOffset="33536.55">11380 8294 888 0,'42'-19'2'0,"-5"-8"-2"16,39-27-10-16,-1 7-27 15,-5-7-134-15,-6 12 117 0</inkml:trace>
  <inkml:trace contextRef="#ctx0" brushRef="#br0" timeOffset="33910.69">12498 8320 737 0,'43'-11'280'16,"-10"-17"-212"-16,1 0-19 0,12-6-17 16,3 3-4-16,0 2-5 15,0-7-4-15,-3-2-13 16,-1 5-13-16,0-10-147 15,2 3 112-15</inkml:trace>
  <inkml:trace contextRef="#ctx0" brushRef="#br0" timeOffset="34331.72">14547 8376 596 0,'4'0'203'0,"11"-8"-195"16,8 12-19-16,6-23-25 15,7 5-23-15,3-6-15 16,-3-4 1-16,14 5 20 16,4 3 26-16,8-1-52 15,3-4 59-15</inkml:trace>
  <inkml:trace contextRef="#ctx0" brushRef="#br0" timeOffset="34610.64">16677 8374 672 0,'61'12'250'0,"14"-11"-191"16,2-14-16-16,-1-9-19 16,1 9-9-16,9 1-12 15,3 3-5-15,6-2-24 16,-2-20-24-16,0-2-147 16,8 7 131-16</inkml:trace>
  <inkml:trace contextRef="#ctx0" brushRef="#br0" timeOffset="34853.26">19929 8183 619 0,'97'13'246'15,"11"19"-152"-15,-10-19-7 16,-9-2-11-16,-6-3-4 16,-11-11-17-16,3-2-14 15,1-2-17-15,-1-2-14 16,-1-15-121-16,-1 0-196 0,-3-13 201 16</inkml:trace>
</inkml:ink>
</file>

<file path=ppt/ink/ink24.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1:21:06.188"/>
    </inkml:context>
    <inkml:brush xml:id="br0">
      <inkml:brushProperty name="width" value="0.05292" units="cm"/>
      <inkml:brushProperty name="height" value="0.05292" units="cm"/>
      <inkml:brushProperty name="color" value="#FF0000"/>
    </inkml:brush>
  </inkml:definitions>
  <inkml:trace contextRef="#ctx0" brushRef="#br0">18016 8174 141 0,'-35'25'72'15,"28"-19"-15"-15,1-2-20 16,-1-4-9-16,0-4 7 16,-1-2 23-16,-5-2 7 0,4-1 8 15,-1 0-5-15,0-5-29 16,3 1-12-16,-1 2-18 15,0 3-5-15,1 0-3 16,-3-2 0-16,3 5 0 16,-2 2 2-16,0 2 2 15,3 1 1-15,-3 2 3 16,3 0-1-16,-7 5 1 16,1 6-2-16,0 0-1 15,-6 7 1-15,9-5-1 16,-11 6 2-16,10 8 1 15,6-13 0-15,-4 18 1 16,7-7 1-16,-6-7 2 16,3 12 4-16,6-10 3 15,7 0 0-15,5-1-2 16,3-5-5-16,3 0-5 0,-1-3-1 16,4 4-2-16,-5-2 0 15,4-4 4-15,3 1 1 16,-4-2 1-16,3 0-2 15,4-1-1-15,-5-4-2 16,2-1 3-16,-1 0 1 16,-3-8 2-16,4 7 0 15,5-1-1-15,-5 2 0 0,1-1 0 16,1-6 0-16,-3-5 2 16,3-4 0-16,5 3 0 15,-5-6-1-15,-3-7-2 16,2 6-1-16,-8-7 0 15,-2 1 0-15,-2 0 3 16,-4-5 1-16,-3-14 0 16,-3 4-2-16,-1-2-4 15,-2-1-1-15,-1 14-3 16,0-5 0-16,-9 8-2 16,-2 4-1-16,-8 2 0 15,-2 3-1-15,-3 2-2 16,-8 0 0-16,-5 6-1 15,-9 6 2-15,-2 2-1 16,0 6 1-16,0-1 0 0,3 1 0 16,-1 6-4-16,0-3-5 15,-7 6-17-15,1 12-13 16,0 0-32-16,4 11-19 16,-7-5-87-16,4-10 114 15</inkml:trace>
  <inkml:trace contextRef="#ctx0" brushRef="#br0" timeOffset="1387.49">22076 7014 43 0,'-54'-40'30'0,"39"51"3"0,-6-6 2 16,1-5 14-16,-4-2 10 16,2-1 25-16,5 4 8 15,-2 1-2-15,2 0-5 16,-8-1-15-16,2 1-11 16,-6 7-20-16,-2 2-8 15,2 1-17-15,-8 3-3 16,-3 6-3-16,2-7 1 15,1 12 7-15,-2 1 2 0,5-3 6 16,-1 17 1-16,-1-10-1 16,2 5-1-16,3-3-5 15,3-8-3-15,5 5-6 16,7 3-3-16,3-2-3 16,4 6-1-16,7-9-1 15,2-6 0-15,7 6 2 16,9-8 0-16,13 13 1 15,12-2 1-15,15 0-2 16,3 13 0-16,12-3 0 16,-3-16-1-16,3-12 0 15,2-10 1-15,2-19-1 16,8-8 0-16,-2-9-2 16,0-14 1-16,-12-8 1 15,-8 7 4-15,-2 6 8 16,-11-15 9-16,-11 9 12 0,-4-9 1 15,-10-10-6-15,-3 24-8 16,-15-3-15-16,-8 12-4 16,-20 7-6-16,-7 4-3 15,-8 8-4-15,-4 11-2 16,-13 14-9-16,-1-2-10 16,-17 21-39-16,-16 7-27 0,-11 17-98 15,-10 3 121-15</inkml:trace>
  <inkml:trace contextRef="#ctx0" brushRef="#br0" timeOffset="9171.46">22038 8739 160 0,'-28'76'136'0,"18"-88"11"16,7 14-35-16,-10-4-22 0,-3-22-34 15,11 23-14-15,-10-13-14 16,6-3-5-16,-4 9-9 15,-9 0-5-15,3-5-5 16,-5-6-2-16,0 4-3 16,-1-6-1-16,1 13-1 15,-1 6-1-15,2 1 0 16,0 5 2-16,-6-2 1 16,4-2 1-16,-6-2 0 15,-7-2 0-15,6-2 0 16,0 2 1-16,-3 4-1 15,5 2 0-15,-5 0 1 16,-7 3-1-16,9-3 0 16,1 1 0-16,2 5-2 15,2 4 1-15,-3 4 0 0,2 1 0 16,6 2 1-16,-7-12 0 16,11 3 0-16,-7 4 1 15,1-7 0-15,8 22-1 16,-9-2 0-16,9-6 0 15,-4 4 0-15,8-10 0 16,8-1 0-16,3 3 0 16,-2-9 2-16,-3 1 1 15,4 1 4-15,1-2 3 0,7 7 9 16,1-1 6-16,10-1 9 16,-1-1 1-16,17-3-1 15,9 0-3-15,0-4-5 16,8 3-3-16,-1-8-3 15,0-1 0-15,16 0-3 16,0-7-2-16,19 7-4 16,-1 1-4-16,-3 9-3 15,0-4-2-15,1 7-1 16,8-1-1-16,-2 1 0 16,6 9 0-16,-7 1 0 15,-6 4 0-15,-3-3 0 16,3 4 0-16,6 2 0 15,1-4 0-15,1 0 1 0,-4-9 1 16,-6-11 1-16,4 0 2 16,12-13 0-16,3 0-1 15,-2-13 0-15,-1-4 0 16,-14-6-1-16,7-3 0 16,-7 5 0-16,4-3 1 15,-6 6-2-15,-8-2 0 16,5 0-1-16,-6 4-1 0,-8 3-2 15,-10-4 0-15,-14 11-1 16,-11-9 1-16,-4 10 2 16,-6 4 4-16,-13-10 5 15,-2 15 3-15,-9 3 9 16,-11-10 4-16,-6 8 9 16,-9 2 3-16,-25-10-7 15,-5 10-4-15,-26-7-16 16,-18-12-19-16,-34 5-112 15,-13-4-79-15,-30 5 117 16</inkml:trace>
  <inkml:trace contextRef="#ctx0" brushRef="#br0" timeOffset="15281.99">13884 17482 775 0,'-3'0'284'0,"4"-14"-227"16,-8 12-18-16,11-4-20 15,1 6 3-15,1 0 3 16,10 1 0-16,-2 5 2 16,9-3 0-16,-15 9-5 15,3 3-3-15,-2 8-7 16,-2 4-3-16,13 9-4 16,-2-5-1-16,-1-2-2 0,-6-4-2 15,-1-5-8 1,3-3-24-16,0-3-114 0,3-2 99 15</inkml:trace>
  <inkml:trace contextRef="#ctx0" brushRef="#br0" timeOffset="15978.83">14962 17499 551 0,'5'-7'230'0,"5"-11"-101"16,-3 2-41-16,5-1-1 0,0-1-10 15,3 7-32-15,1-2-14 16,1 7-16-16,1 1-4 16,-4 2-8-16,2 5-2 15,-6 4 1-15,0 4-1 16,-1 9 0-16,-1 3 0 15,-8 7 1-15,-2 10-1 0,-7-6 1 16,-3-7 2-16,0 7 1 16,3-16 4-16,-1 4 11 15,-3 0 6-15,3-7 11 16,0 6 0-16,5-5-8 16,3-2-6-16,-1-11-10 15,3 1-4-15,3-3-1 16,-3-2 2-16,0 2 3 15,2-1 3-15,15-1-2 16,31-9-3-16,-19-2-6 16,-2 7-2-16,6-9-4 15,9 4-10-15,3 0-52 16,1-11-43-16,5-2 63 16</inkml:trace>
  <inkml:trace contextRef="#ctx0" brushRef="#br0" timeOffset="16621.18">16058 17552 650 0,'9'-20'291'0,"-2"4"-102"15,2-6-60-15,6-2-24 16,-1 0-5-16,3-1-32 16,3 0-21-16,2-1-21 15,9 5-5-15,-7 0-9 0,-1 4-4 16,-5 5-7-16,-4 2-1 16,-3 6 0-16,1 0-2 15,1 9 0-15,-13 3-2 16,1 14 0-16,2-2-1 15,-6 8 0-15,3 1 1 16,-12 2 2-16,1 0 2 16,-2 13 0-16,1-17 2 15,9-7-1-15,-8-2 1 0,11-20-1 16,15 8 1 0,1 4 5-16,5-4 3 0,2-12 9 15,-6-1 5-15,2-4 5 16,4-2 0-16,-4 15-4 15,-6 1-4-15,0-3-7 16,-6 0-4-16,-4-4-2 16,-1 3 0-16,-6 7 1 15,-4 7-1-15,-11 6-13 16,2 1-14-16,-23 3-57 16,-5 3-64-16,-20-13 89 15</inkml:trace>
  <inkml:trace contextRef="#ctx0" brushRef="#br0" timeOffset="17475.96">9803 17526 1015 0,'2'9'31'0,"0"-16"-7"0,4 7 6 16,-4 10-2 0,2-6 0-16,0 2 28 0,0-2-5 15,5 5-8-15,-1 1-5 16,1 4-4-16,3 6-11 15,1-4-6-15,1 8-14 16,1 3-10-16,4 2-25 16,4 3-16-16,-3 0-59 15,1-1 80-15,-1-7-61 16,4-4-35-16</inkml:trace>
  <inkml:trace contextRef="#ctx0" brushRef="#br0" timeOffset="17988.64">10667 17629 524 0,'1'17'280'0,"-2"2"-144"16,-5-6-86-16,3 0 40 0,-1 3-41 16,-2-1-4-16,6-5-10 15,-1-1-8-15,1-5-9 16,5-3-2-16,1-2-2 16,1-5-1-16,4-1-5 15,4-3-3-15,0-1-1 16,1 2-1-16,2-3-2 15,1 3 1-15,-2 5-2 16,1 5 0-16,-4 3-1 16,0 5-4-16,-5 9-16 15,0-1-7-15,-5 6-11 16,-1 4-2-16,-3 2 0 16,0 0-1-16,-4 5 3 15,1-3 7-15,-1 0 28 16,0 0 15-16,3-2 24 15,1-4 6-15,3-3 6 0,4-3 0 16,5-7 1-16,3-2-3 16,7-9-13-16,-1 1-11 15,10-10-38-15,4 1-30 16,6-9 38-16,2-9-27 16,-1-3-22-16</inkml:trace>
  <inkml:trace contextRef="#ctx0" brushRef="#br0" timeOffset="18543.16">11657 17587 978 0,'18'8'384'0,"-6"-8"-281"15,2-3-81-15,0-3 15 16,4 1-32-16,1 0-4 16,2 3-4-16,-3 0-17 0,2 0-8 15,-2 7-20-15,1 3-11 16,-4 8-23-16,0 3-5 15,-5-2 2-15,0 3 5 16,-4 0 29-16,-4 2 15 16,3-6 34-16,-5 3 15 15,2-9 35-15,3-2 6 16,0-1 6-16,5-2 1 16,3-1-9-16,3-3-9 0,-2 1-13 15,5 0-5-15,10 1-9 16,-10 2-3-16,2 0 0 15,-1 4 1-15,-8 1 5 16,4 2 3-16,-4 2 10 16,-1 3 4-16,-12 5 7 15,2-4 4-15,-2 3 0 16,-5 5-2-16,0 6-8 16,-5-8-4-16,-1 5-17 15,-4-2-15-15,-1-6-53 16,-1-1-45-16,-1-1 74 15,-4-13-56-15,-8-26-40 16</inkml:trace>
  <inkml:trace contextRef="#ctx0" brushRef="#br0" timeOffset="20908.53">17882 16674 262 0,'-9'-83'159'0,"5"84"0"15,-2-4-15-15,5 2-16 16,-6-6-5-16,2-1-20 16,-4 2-14-16,4 1-34 15,3 9-15-15,-1 0-23 0,-7-4-7 16,5 18-8-16,0-2 0 15,4 12-2 1,3 16 0-16,-9-14 0 0,-4 2 0 16,0 0 0-16,1 0 1 15,-3 9-1-15,-4 4 0 16,5-2 1-16,2 10-1 16,7 3 0-16,3 6 1 15,-2-2 0-15,2-4-1 0,1-15 0 16,2-6 0-16,-3-5 0 15,7-13-1-15,-10 4 1 16,0-9 0-16,6-2 0 16,-3-3 0-16,5-3-2 15,3-4 0-15,-6 0 0 16,-1 0 1-16,3-3 1 16,-4 2 0-16,6 0 2 15,14-2 0-15,27-4 5 16,-28 6 4-16,-1-5 7 15,3 1 2-15,6 0 2 16,0 1-1-16,5 2-3 16,1 0 0-16,2 1-5 15,1-2-2-15,15 3-3 0,2-1-3 16,3 1-3-16,0-1 0 16,-8-7-1-16,6 10-1 15,11-1 0-15,6 0 0 16,14 6 1-16,-3-9-1 15,-9-2 0-15,1 4 1 16,0 1 0-16,12 5-1 16,3 0 1-16,11 4-1 15,-18-4 2-15,-4 1-1 0,13 6 0 16,7-1 0-16,7 3 1 16,-3-4 0-16,-5 0 14 15,-8-10 11-15,7-7 26 16,3-1 6-16,-8-4 2 15,-3 5-8-15,9 6-22 16,-4 6-8-16,1-1-10 16,-5 7-4-16,-17 0-1 15,0-4-1-15,11 2-2 16,-8-4 0-16,10 2-2 16,-10-1-1-16,-10 3-2 15,0-7 0-15,-3 0-7 16,13 5-4-16,-7-6-7 15,8-1-1-15,-4 0 1 16,-10-1 2-16,5-2 1 0,-4 4 0 16,-2-1-1-16,-1-6 2 15,7 0 5-15,-2 6 5 16,0-3 4-16,-1-2 0 16,-6-4-6-16,1-16-13 15,-3 6-40-15,-8 1-29 16,-21 1-115-16,2 11-165 0,-29-5 241 15</inkml:trace>
  <inkml:trace contextRef="#ctx0" brushRef="#br0" timeOffset="22258.07">18043 16449 468 0,'-20'67'207'0,"36"-53"-81"16,-1-14-15-16,14 4-16 16,6-2-8-16,6-6-28 15,1 0-9-15,1-8-7 16,4-6-3-16,2 7-5 15,9-6-6-15,8 2-8 16,8 6-5-16,13-8-8 16,4 10-3-16,2-1-5 15,0 1 0-15,20 7 0 16,0 0 0-16,9 2 1 16,2-1 0-16,4 3 1 15,1 0 0-15,6 1 1 16,2 1 3-16,-5 1 7 15,-3 4 3-15,-1 3 2 16,-4-2-1-16,-6-1-8 16,2-4-2-16,-1-3-4 0,-3 0 0 15,2 0-2-15,-4-4 0 16,-7-3 0-16,-1-2 2 16,-13-10 1-16,5 3 0 15,-4 2 0 1,-6 3-1-16,-7 2 0 0,-4 5 4 15,-15-2 9-15,12 2 3 0,-2 6 1 16,-11-1-2-16,4 3-11 16,-11-1-3-16,-2 2-4 15,1-6 0-15,0 1 0 16,-2-4 0-16,0-4 2 16,2 4 2-16,-2-2-1 15,-2 0 1-15,-4 0-1 16,-6 1 0-16,1 1 1 15,2 0-1-15,2 2 0 16,-5-4-1-16,-3 0 0 16,-7-3 2-16,13 11 7 15,-2 4 2-15,1-1 14 16,1 6 5-16,-15-9 4 16,-2 4 0-16,-5 2-11 15,-2-1-7-15,-7-2-11 16,-2-4-4-16,-7-4-3 15,1 5 0-15,-3-3-1 0,-2-3-2 16,1 0 0-16,0 0 1 16,-2 11 0-16,-20 32 1 15,3-21 0-15,-3 2-2 16,-9 3-4-16,-1 7-2 16,-8 1 1-16,4 6 2 15,6 5 9-15,6-4 5 0,9 9 5 16,-10 1 3-16,1 3 0 15,-2 1 1 1,-8-1-2-16,11-3-3 0,-8 1-5 16,2 5-4-16,1-4-7 15,3-1-5-15,1-4-11 16,-2-7-10-16,0-16-40 16,3-1-37-16,-3-16-157 15,-4-9 168-15</inkml:trace>
  <inkml:trace contextRef="#ctx0" brushRef="#br0" timeOffset="22923.46">19206 16492 505 0,'-32'28'219'16,"31"-26"-95"-16,-5 14-84 15,0-8-9-15,-1 1-9 16,1 4-2-16,-16-33 8 15,9 23 9-15,9 1 21 0,-8 2 9 16,15 17-1-16,-12-19-5 16,-1 1-19-16,0 10-10 15,6 14-18-15,-1 10-4 16,-3 18-5-16,2-5-1 16,-7 12-3-16,1 1 0 15,-3 1 0-15,-1 0-1 16,7-1-2-16,-1-2-8 0,6-6-60 15,1-6-78-15,10-25 94 16</inkml:trace>
  <inkml:trace contextRef="#ctx0" brushRef="#br0" timeOffset="23462.56">20210 16673 534 0,'1'15'271'16,"-3"-8"-78"-16,2 2-54 16,-4-9-10-16,5 13-34 15,-3-3-20-15,2 10-37 16,2 2-10-16,-3-3-8 16,0 9-4-16,-2 11-9 15,-2 3-3-15,-2 16-3 16,0 14 0-16,-5 6 1 15,8 9 0-15,4-2-1 16,0-5-1-16,14-13-7 16,-8 1-24-16,9-8-131 15,12-8 113-15</inkml:trace>
  <inkml:trace contextRef="#ctx0" brushRef="#br0" timeOffset="23889.09">21201 16641 954 0,'-11'19'327'0,"5"-2"-291"16,-3-2-12-16,4 7 5 15,-3-4 1-15,-2 13-4 0,4 6-4 16,-6 7-1-16,-5 11-3 16,5 11-6-16,-9 10-5 15,5 15-6-15,7-6 0 16,-5 13 0-16,-1-12 0 16,4-8-3-16,3 8-14 15,5-28-135-15,6-9 109 16</inkml:trace>
  <inkml:trace contextRef="#ctx0" brushRef="#br0" timeOffset="27040.85">23854 9729 344 0,'54'60'169'16,"-49"-56"-42"-16,4 0-86 15,-4 3-5-15,4-3-7 16,-8 2 6-16,1-3 30 16,0-5 15-16,-4 2 19 15,1-1-5-15,0-1-39 16,0 1-18-16,0 0-28 16,0 0-8-16,-1 0-2 15,2 0-2-15,-1 0-3 16,1 0 1-16,0 0-1 15,0 0 2-15,0 1 4 16,4 1 1-16,9 2 5 16,33 1 0-16,-25 3 2 15,5 2 1-15,2 2 2 0,2 15 2 16,-1-11 4 0,-2 7 2-16,4 2 7 0,-2-6 4 15,3 9 2-15,2 2-1 16,-3 6-9-16,-7 0-5 15,-1 17-9-15,0 5-2 16,-3 13-3-16,-1 4 0 16,-6-9-1-16,-2 2 0 15,-5 1-1-15,0 2 0 0,-6 26-1 16,-6 1 1-16,-2 3 0 16,-4 3 1-16,2-3 1 15,1 8 0-15,-4 5 2 16,1 2 0-16,-10-4 1 15,-3 4 0-15,-5-6-2 16,-4 0-1-16,-3 3-1 16,0 0 0-16,-2 2-2 15,2 3 1-15,-4-4 0 16,-4-2-1-16,0 12 1 16,3-6 0-16,-9 8 0 15,3 2 2-15,-1-11 3 16,-3 5 8-16,9-10 11 15,-1-2 2-15,-2 3 1 0,0 1-4 16,-1-1-3-16,6-8 0 16,-2 3 0-16,-3 2-2 15,-1 2-6-15,-8 6-4 16,0-6-4-16,7-2-3 16,-3-6-1-16,3-1 0 15,1-13 0-15,1-2 0 16,2 3 0-16,2-13 1 15,4 8 1-15,-2-3 1 0,0-2 1 16,3 8 1 0,-8-7-3-16,0 2-2 0,-2-4-4 15,-2-3-3-15,0-3 0 16,12-8 1-16,3-3 4 16,4-1 1-16,8 1 3 15,-7 2 0-15,6-3 2 16,-2-3 1-16,4-8-1 15,2-1 0-15,0-4-2 16,2 1 0-16,1-4 0 16,1-4 0-16,3-3 0 15,0-8-1-15,2 0 1 16,4-6 0-16,0-6-1 16,2-3 0-16,4-10-5 15,0 1-4-15,2-1-24 0,-2-2-17 16,-2 0-63-16,2-1-50 15,-1-2 101-15</inkml:trace>
  <inkml:trace contextRef="#ctx0" brushRef="#br0" timeOffset="27725.02">22073 16020 361 0,'-27'-36'139'0,"34"14"-79"16,8-2-28-16,3 2 12 15,-6 9 11-15,1 2 19 0,-8 9 7 16,-1 0 11-16,3-7-3 16,-2 8-18-16,-5 0-15 15,9 6-22-15,-6 5-9 16,7 5-12-16,1 1-5 15,-6 12-5-15,3 13 2 16,-4 5 13-16,-1 7 9 16,2-4 15-16,-1-7 5 0,2-8-3 15,-1-6-6 1,1-3-13-16,1-3-4 16,-1 1-6-16,-2-2-3 0,2-10-4 15,-4-4-5-15,5-3-4 16,1-4-3-16,3-11 0 15,3-3 2-15,7-12 2 16,1-4 3-16,6-8 4 16,4 1 4-16,1-8 11 15,10 11 7-15,-9-8 8 16,-7-1 2-16,2 11-4 16,-11-7-3-16,0 16-9 15,-1 10-4-15,-5 1-8 16,-3 3-4-16,-1 7-5 15,-3-6-3-15,-3 8-23 0,-2 1-10 16,-4-1-17-16,4 0-9 16,-2 0-20-1,1 0-21-15,0 0-103 0,-3 1-170 16,-25 8 245-16</inkml:trace>
  <inkml:trace contextRef="#ctx0" brushRef="#br0" timeOffset="31789.77">13324 14232 447 0,'87'-14'220'0,"-87"23"-57"15,6-9-69-15,-12 5-28 16,6-3-2-16,0-5-11 0,-3 11-13 16,12 2-22-16,-1 2-6 15,1 11-9-15,1 3-1 16,-3 2-1-16,9 0 0 16,-4 5-1-16,3-6-3 15,-1 2-12-15,-5-8-13 16,4-8-57-16,-5 6-46 15,3-15 80-15</inkml:trace>
  <inkml:trace contextRef="#ctx0" brushRef="#br0" timeOffset="32395.83">14230 14226 523 0,'7'4'188'16,"8"-4"-125"-16,-1-1-25 16,1-6 8-16,-1-13 2 15,-6-2-15-15,11 10-5 0,-1-7-1 16,4 4 0-16,7-6-6 15,-4 4-5-15,0-2-7 16,8 3-2-16,-16 12-6 16,1 0 0-16,-7 13-2 15,-8-4 0-15,2 20 0 16,-5-14-1-16,-8 8 1 16,-5 20 0-16,-6-10 1 15,3 5 1-15,-1 3 2 16,-3-13 0-16,7-4 0 15,5 7-1-15,3-10 2 16,16 1-1-16,-10-4 1 16,2-8 1-16,6-1 5 15,-3-6 7-15,7 1 10 0,5-1 2 16,1-10-5-16,2-2-6 16,10-8-12-16,0-1-6 15,5-2-26-15,1 1-46 16,12 5 48-16</inkml:trace>
  <inkml:trace contextRef="#ctx0" brushRef="#br0" timeOffset="33055.04">15260 14150 697 0,'3'-6'242'31,"0"3"-211"-31,-1 0-16 0,23-20 9 0,-4 9 7 16,7-14 7-16,-10 21-4 16,-6-6-8-16,2 5-6 15,-3 3-13-15,2-3-5 16,-5 14-9-16,-2-11-8 0,-3 16-14 15,0-3-7 1,-3 4-2-16,-5 10 7 0,2 3 14 16,-3 5 9-16,0-7 8 15,7-7 2-15,-1-8 3 16,5-1 1-16,-1 0 7 16,-2-6 2-16,12 7 4 15,-4-15 0-15,10 9-2 16,3 6-1-16,-4-16-2 15,1 5 0-15,1 0-2 16,-2-4-2-16,-7 7-2 16,-2 13 0-16,-7-4-1 15,-3 13 2-15,0 0 0 16,-2 0 1-16,-7 1-5 16,1 1-1-16,-4 3-3 15,0 0-1-15,-3-1-1 0,2 1-2 16,6-1-13-16,1 4-10 15,10-2-53-15,-2 0-57 16,4-12 86-16</inkml:trace>
  <inkml:trace contextRef="#ctx0" brushRef="#br0" timeOffset="33599.23">16091 14165 780 0,'-8'5'289'0,"1"-4"-209"15,1 9-51-15,2-1-5 16,4 8 2-16,0 8-1 16,0 1-2-16,0-8-6 15,-6-2-4-15,3-1-7 0,-4-5-2 16,3 9-2-16,4 1 1 16,4 4 1-16,4 0 0 15,-3-15-2-15,-1-1-1 16,-1-9 2-16,2-5 2 15,3-1 7-15,0-5 4 16,3-4 1-16,0 3 0 16,3-4-5-16,2 3-2 0,2-1-3 15,-2 1 0 1,-3 3 0-16,-3-4 0 0,3 9-1 16,-2 3 0-16,-2 3-2 15,7 9 2-15,-2-6 3 16,1 7 1-16,-5 3-1 15,1 2-2-15,-8 10-6 16,4 1-1-16,6 9-1 16,-2 2-1-16,16 9-20 15,-9-7-32-15,6-9-171 16,-1 0 151-16</inkml:trace>
  <inkml:trace contextRef="#ctx0" brushRef="#br0" timeOffset="35724.43">17358 14146 248 0,'-94'47'130'0,"94"-45"-29"15,-1 5-25-15,-5-15-33 16,1 13-12-16,3 14 3 16,-7-21 0-16,9 16 12 15,-1-3 7-15,1-13-13 16,3 2-3-16,-2 9-2 15,7-15 2-15,1 9 7 16,3 5 5-16,11-4 6 16,0 8 2-16,5-3-6 15,6 5-2-15,-6 0-7 16,3-3 0-16,-1 7-4 16,-5 2-2-16,1-2-5 15,-4 5-4-15,-6-3-6 16,-1 6-3-16,-8 5-6 15,-1-1-2-15,-7 10-4 0,-3 3 0 16,-5-11-4-16,-8 4-3 16,-1-24-20-16,-5 0-23 15,-4-1-77-15,2-4-71 16,-3-13 119-16</inkml:trace>
  <inkml:trace contextRef="#ctx0" brushRef="#br0" timeOffset="35934.69">17193 14311 840 0,'22'-16'341'0,"4"-5"-240"16,2 4 10-16,8-3-50 15,-1-6-18-15,-16 9-18 16,3 4-8-16,-10-26-18 15,-1 7-20-15,-7-6-86 16,-6-5-85-16,-8 18 117 16</inkml:trace>
  <inkml:trace contextRef="#ctx0" brushRef="#br0" timeOffset="36965.36">13581 14366 74 0,'18'-15'25'0,"-27"23"-25"15,2 5-8-15,-6-6 5 16</inkml:trace>
  <inkml:trace contextRef="#ctx0" brushRef="#br0" timeOffset="37406.07">13496 14327 278 0,'-37'-70'164'0,"44"47"-15"16,-1-4-24-16,2 1-41 15,11 7-17-15,-8 10-28 16,-1 5-7-16,-5 22-10 15,-10 7-3-15,-5 17-7 16,-9-1-4-16,-5 11-6 16,-2-6 0-16,-9-5 2 15,7-4 1-15,-1-6 5 16,5-7 4-16,22-10 10 16,-7-7 3-16,16-6 6 15,5-7 9-15,11-11 5 16,13-3 2-16,-8-15-9 15,0 3-12-15,-28-6-19 16,20 16-5-16,-6 14-5 16,-3-2-9-16,15 14-15 15,-26-1-7-15,2 8-21 0,-3 7-1 16,-9 10 4-16,-2 4 7 16,5-2 21-16,-4-8 6 15,13-6-23-15,7-11-28 16,5 2-140-16,14-6 132 15</inkml:trace>
  <inkml:trace contextRef="#ctx0" brushRef="#br0" timeOffset="40231.37">13945 14283 274 0,'-80'-2'180'0,"81"1"0"16,1-6-27-16,-2 11-45 16,0-1-14-16,6-3-24 15,-6 0-17-15,0 0-22 16,0 0-10-16,0 0-8 15,0 0 1-15,13 27-3 16,29 32-3-16,-25-21-5 16,-1-3-3-16,5 4-28 15,0 2-63-15,6 6 61 0</inkml:trace>
  <inkml:trace contextRef="#ctx0" brushRef="#br0" timeOffset="48438.83">9630 13387 391 0,'-66'27'185'0,"48"-27"-72"16,7 0-28-16,3-4-37 16,-5 6-7-16,-3 4-15 15,-3-1-2-15,-4 0-6 16,2-2-3-16,3-3-4 15,1-2-2-15,5 5-5 16,-4-1-2-16,0 2-2 16,0 4 0-16,-6 2 0 15,2-1 0-15,-6-1 0 16,-2-1 0-16,-6 2 1 0,-3 0 0 16,6 0 0-1,-3-1-1-15,4 2 0 0,-2 2 1 16,0 7-1-16,-2 1 0 15,-2 3 0-15,-1-9-2 16,0 10 1-16,2-1 0 16,2 1 1-16,-1 6 0 15,2-12 0-15,-1 4 0 16,-2-7-1-16,2 5 1 0,0 2 0 16,1 1 0-1,6 3 0-15,-5 0 0 0,-3-3 0 16,5 5 0-16,2 4 0 15,3 4 0-15,2 2 0 16,-7-9 0-16,2 9 1 16,-10-11 0-16,10 9 0 15,5-7-1-15,-2-4 1 16,9 8 0-16,-12-7 0 16,-3 10 0-16,0-4-1 15,-4-6 1-15,7 6 0 16,-3 2 1-16,1 5 3 15,4 6 2-15,-3-4 8 16,0-1 3-16,3-1 2 16,-3-12 0-16,-8-3-5 0,16 7-2 15,-2-16-4-15,-16 6-2 16,14-5-3-16,-18-12 0 16,-5 3-1-16,19 0-1 15,-1 7-1-15,-2-4-1 16,8-1-8-16,-2-6-8 15,-4-9-29-15,5 1-12 16,-1-10-37-16,5-2-26 0,5-4 80 16</inkml:trace>
  <inkml:trace contextRef="#ctx0" brushRef="#br0" timeOffset="50050.71">12914 13546 268 0,'-2'-13'130'0,"11"1"-41"16,6-4-12-16,-3 1-15 15,1 4-4-15,-2-4-6 16,-3 3-7-16,2 4-13 16,0-3-4-16,0 4-13 15,0-1-4-15,7-6-7 16,6 5-3-16,10-2-1 15,3 1 0-15,7 10 0 16,2-3 0-16,4 3 4 16,15 5 6-16,-6 4 14 15,10 4 6-15,-7 6 7 16,-12 3-1-16,7 7-7 16,-6 2-1-16,5 17-6 0,4 0-5 15,0 15-5-15,-4 8-4 16,-3-9 1-16,-7 7 4 15,-8-6 9-15,2-9 2 16,-10 1-3-16,0 1-3 16,-1-17-12-16,0 5-1 15,1-13-3-15,-4-8-1 16,9 3-3-16,-8-9-8 0,2-3-55 16,0-1-43-16,-8-3 65 15</inkml:trace>
  <inkml:trace contextRef="#ctx0" brushRef="#br0" timeOffset="61247.21">7850 15199 92 0,'27'44'67'15,"-28"-44"0"-15,0 0-35 16,3 6-16-16,-2-8-22 16,0 1-12-16,0 1 11 15</inkml:trace>
  <inkml:trace contextRef="#ctx0" brushRef="#br0" timeOffset="61740.04">9587 15013 373 0,'4'80'223'16,"-19"-70"-30"-16,2-7-59 16,3-2-74-16,1 17-26 15,2-16-31-15,-1 12-17 16,7 5-72-16,1-14-65 0,4 5 92 16</inkml:trace>
  <inkml:trace contextRef="#ctx0" brushRef="#br0" timeOffset="62903.51">14620 15049 464 0,'-17'62'179'0,"8"-76"-120"0,9 20-49 16,0-5-8-16,4 2-6 15,-4-3-8-15,0-1-64 16,0 0 53-16</inkml:trace>
  <inkml:trace contextRef="#ctx0" brushRef="#br0" timeOffset="68691.16">10063 13396 373 0,'-28'5'212'16,"11"-3"-34"-16,2 3-93 16,-1-3-22-16,2 3-33 15,0-5-10-15,0 2-14 16,-4-2-3-16,1-5-3 0,1-4-2 15,-5-3-5-15,4 1-4 16,1 3-7-16,-1 5-3 16,3-8 1-16,-3 8 1 15,2-4 8-15,-5 2 5 16,-1-2 3-16,-2-5 3 16,1 0 2-16,-2 11 1 15,-3-1 2-15,0 1 1 0,-7-2 2 16,0-7-2-16,-2 4-2 15,0 0-2-15,0-1-4 16,4 4-2-16,0 4-1 16,1 8-1-16,2 5-2 15,-3 3 0-15,-5-3 1 16,-2-5 0-16,-3 6-1 16,-2 1 0-16,4-2-8 15,5 9-6-15,1-2-14 16,3-3-6-16,2 2-6 15,1-3 1-15,5 7 12 16,1-2 7-16,-1 8 15 16,0-7 7-16,-1-7 9 15,0 6 3-15,2-5 4 16,11 22 2-16,-8-1 1 0,-6-7 0 16,-1 0-3-16,-12-19-2 15,8-7-5-15,6 9-1 16,1 3-2-16,0-2 0 15,0 14 0-15,0-11 0 16,-5 6 0-16,4 0 0 16,-4 1 0-16,6-1 0 15,-4 10 0-15,-4 3 0 16,4-7 0-16,-2 3 0 0,-2-5 0 16,6 7-1-16,-2 5 1 15,-2 3-1-15,1 0 1 16,-4-6-1-1,-3 1 1-15,4 4-1 0,3-5 0 16,0 8 1-16,3 7 0 16,1-10 0-16,-4 4 0 15,2-9 0-15,0-6 1 16,-2 2 0-16,-6-3 0 16,0 3 0-16,3-11 2 15,2 8 4-15,1-9 11 16,9-4 4-16,-10 3 8 15,0-3 0-15,7 1-4 16,-7-4-4-16,8-2-6 0,3-1-4 16,-2 5-7-16,0-1-2 15,6 2-3-15,0-9-2 16,0-6-4-16,3 10-6 16,-2-13-10-16,2 10-4 15,0 3-7-15,2-17 0 16,1 21 6-16,-3-16 5 15,7 1 10-15,-1 3 5 16,0-10 6-16,2 10 0 0,-4 4 0 16,2-8 1-16,2 4 0 15,2-1 0-15,0-4 2 16,0 0-2-16,0 1 1 16,0-1 0-16,0 1 2 15,0 0 1-15,0 0 4 16,0 0 2-16,0 0 3 15,0 0 0-15,0 0-1 16,0 0 0-16,0 0-1 16,0 0-1-16,0 0-3 15,0 0-1-15,-1 0-4 16,-1 0-1-16,2-1 0 16,-1 0-1-16,0 1 0 15,0 0 0-15,-1 0-1 16,1 0 1-16,0 0 0 0,0 1 0 15,0-1 2-15,0 0 0 16,-3 2-1-16,2-2 0 16,1 0-1-16,-6 1 0 15,6-1 0-15,-4 0-2 16,-5 1-1-16,-18 6 0 16,18-22 0-16,2 4 1 15,3-2 2-15,-13 4 0 0,13 0 1 16,-10-1 1-16,3 7 1 15,-3-1 1-15,-9-5 2 16,8-3 2-16,-9 5 1 16,6-2 0-16,-2 3-2 15,-1 1-3-15,5 0-2 16,1-1-1-16,-1 0-1 16,-2 2-1-1,2-3-3-15,-1-1-2 0,1 9-4 16,1-1-1-16,-1-2-1 15,-2 2 1-15,2 3 1 16,-1-3 1-16,4 7 2 16,-2 1 0-16,-1-5 3 15,-5 6 1-15,-2-3 3 32,17 13 0-17,-12-9 1-15,5 1 0 0,-2 2 0 0,-16-7 0 0,15 5 0 0,0-2-1 16,1 1 0-16,2-5 0 15,2-6 0-15,1 7-1 16,2-9 0-16,2-8 1 16,-1 19 0-16,-1-7 0 15,0-1 0-15,1 16 0 16,0-25 1-16,-1 8 0 0,0 10 0 16,1-18 1-16,0 14-1 15,1 1 0-15,1-9 0 16,-1 10-1-16,-1 2 0 15,-3-9 0-15,-1 12-2 16,-3-2 1 0,2 1-1-16,2 0 0 0,-2-5 0 15,-2-1-1-15,-1-4 2 16,-4 21 0-16,2 2 1 16,-2 0 0-16,-3 4 0 15,9-19 0-15,-10 0 0 16,8 5-1-16,-1-5-2 15,-8 12-3-15,6 6-13 16,-4-8-7-16,3 8-22 16,5-5-13-16,-1-2-11 0,2 6 1 15,-3 0 11-15,-1-2 12 16,0-3 21-16,2 8 7 16,3-1 13-16,0 3 5 15,-2 7 6-15,2-11 4 16,-1 6 5-16,-6-9 1 15,7 0-3-15,0 4-1 0,-1-3-1 16,5 3 4-16,-9 3 6 16,1-1 3-16,-3-6 8 15,3 0-1-15,-1-4-2 16,4 3-3-16,-4-2-6 16,-6 18-1-16,5-2-2 15,-5-2-1-15,3-2 0 16,1-7 2-16,-1 3 9 15,4-10 5-15,-5 12 8 16,4-11 3-16,-3-2-1 16,2 12-3-16,-1-4-9 15,-4 3-7-15,6-1-11 16,-3-3-3-16,2-5-5 16,3 2-1-16,-4-5-1 15,3 5 1-15,-3-1-1 16,-2 6 1-16,5 2-1 0,3-22 0 15,9 7 0-15,0-11 0 16,-7 9 1-16,-1 9 0 16,-3-9 3-16,4-2 2 15,5-11 5-15,3 0 2 16,-2 6 1-16,2 2 0 16,4 3-2-16,0-1-2 15,1-10-7-15,2-1-2 0,-3-6-3 16,8 1-2-16,-8-2-20 15,3 2-41-15,10-1 43 16</inkml:trace>
  <inkml:trace contextRef="#ctx0" brushRef="#br0" timeOffset="76990.94">12401 13525 111 0,'-17'9'88'16,"7"-8"16"-16,-5-2-17 16,9 2-29-16,4 1-14 15,-4-2-22-15,6 0-9 16,0 0-12-16,0 0-2 16,0 0-1-16,4 2 3 15,8 3 11-15,25-6 4 0,-2 3 9 16,-8-5 1-1,6-1 0-15,12 10-1 16,-24-16-1-16,2 2 1 0,7 5 2 16,-2-1 2-16,0-3 0 15,3 7-2-15,-1-2-6 16,5 2-3-16,3 5-4 16,4-5-2-16,1-1-2 15,0-2-2-15,1 1-2 16,-5 1-2-16,0 3-1 15,-6 2 0-15,-1-3-1 16,-1 7-1-16,-1 1 0 16,-2-4 0-16,3 6 0 15,-2-2 0-15,4 10 1 0,1-1-1 16,-2 3 0 0,0 3 1-16,-12-11-1 0,13 16 0 15,-20-4 1-15,3-7-1 16,4 5 0-16,-13-1 1 15,15 6-1-15,-2-1 0 16,-3 7 0-16,0-10 0 16,1 2 0-16,-2 4 0 15,1 3 0-15,-1 7 0 16,-2-2 0-16,1 3 0 0,-3-5 0 16,1 3 1-16,-1 4 0 15,0-2 0-15,-5 1 0 16,4-5-1-16,-5-8 1 15,-2-1 0-15,-3-4 1 16,-5-3 0-16,1 3 1 16,1 0-1-16,-5-6 1 15,3 6 0-15,-7-12-2 16,3 7 1-16,2-9-1 16,-2-1 0-16,6 4 0 15,-4-8 0-15,2 10 0 16,1-4 0-16,3 5 0 15,-5-8-1-15,2-5 3 16,1 6 1-16,-2-6 4 0,4 3 2 16,1 10 0-1,0-13-1-15,-1-5-3 0,0 5 1 16,-1-3-1-16,0 0 1 16,-1 1 4-16,1 8 0 15,0-9-1-15,0 0 0 16,1 0-5-16,0 0-2 15,-1 4-1-15,1 2-2 16,-1 0-1-16,-1-6 0 0,2 5 0 16,-1-5-1-1,0 2 0-15,1 6 1 0,0-8 0 16,1 10-1-16,4 15 1 16,-5-26 0-16,-2 2 0 15,2 1 0-15,0-2 0 16,0 0 0-16,0 0 2 15,0 0-1-15,0 0 4 16,0 1 3-16,1 10 7 16,3 22 3-16,-6-27 3 15,1 2-1-15,-4-7-7 16,0 4-2-16,2 1-7 16,0 2-2-16,-2 1-1 15,0 0 0-15,-3 0 0 16,2 2-1-16,-1 4 0 0,-2-1 1 15,3 4-1-15,1 0 0 16,0 1 0-16,1 2 0 16,-6-4 0-16,2 0 0 15,-4-10 0-15,7 12 0 16,6-1 0-16,-1-3-1 16,6 7 1-16,-1-7-1 15,-5 0 0-15,0-3 0 0,4 6 0 16,-4-13 1-16,4 2-1 15,4 4 1-15,0-5 0 16,1-5-1-16,8 15 1 16,0-7 0-16,3 3 0 15,3 11 0-15,0-12-1 16,6 10 1-16,12 1 0 16,2-1 0-16,2 7 0 15,-2-4 0-15,-4 6 0 16,1-1 1-16,-1 3-1 15,1 0 1-15,-4-2 0 16,-1 7 0-16,3-2 0 16,0 5-1-16,-2-4 1 15,8 0 0-15,1 1 1 16,4-2 0-16,-3 2-1 16,-8-4 1-16,-5-6-1 0,-10-4 1 15,4 0 0-15,-1 2-1 16,-7 1 1-16,4 4 0 15,-1 4 0-15,-5-2 1 16,1 4 0-16,-2-2 1 16,-2-2 0-16,2 0 1 15,2 0-1-15,-1-3 1 16,3-1 2-16,2-2 3 0,-6-4 4 16,-3 5 1-16,1-3-1 15,-5 1-1-15,5 1-4 16,8 3-1-16,-4-2-3 15,-7 5-1-15,1 4-2 16,-5-18-1-16,-3 11 0 16,8-16-1-16,-6-14-2 15,-3 13-4-15,-2-28-32 16,-4 12-41-16,0-14 50 16</inkml:trace>
  <inkml:trace contextRef="#ctx0" brushRef="#br0" timeOffset="83536.28">14687 16389 344 0,'-98'101'176'0,"83"-86"-30"16,0-7-83 15,7 0-4-31,-4-2-2 0,0-7-6 0,-2 6-13 0,1-1-4 0,2 8-3 16,-10-10 2 0,9 3-1-16,-13-5-2 0,0-6-10 15,5 11-4-15,1-3-9 16,4 15-3-16,7-3-4 15,-4-9 0-15,-14 13-2 16,13-2 0-16,-12 0 1 16,5 16 0-16,8-7 0 15,-4-2 1-15,7 7 0 16,-1-8 0-16,6 9 3 16,-2-5 2-16,4 5 7 15,2 5 5-15,2-1 10 16,4 4 4-16,-2-17 3 15,5 9 0-15,3 1-2 0,0-6-2 16,11 24-2 0,0-14-3-16,0-11-3 0,5 6 0 15,-8-19 1-15,3 1-1 16,5-5-2-16,1-4-1 16,7-1-4-16,1-2-3 15,2 7-3-15,-6 0-1 16,12-2-3-16,1 0 0 0,7 0-2 15,1 1 1-15,-1-1-1 16,-1-4-1-16,-5-6 0 16,2 2 0-16,-5-5 0 15,-5 3-1-15,-4-2 0 16,-1-4 0-16,-5 0 0 16,0-1 1-16,-1-4 0 15,-2-5 2 1,-4 2 3-16,7 3 0 0,-22-12 3 15,9 8 1-15,-20-15-2 16,-5 3-1-16,0 3-4 16,-4-4-2-16,12 2-3 15,-14-8-2-15,-2 8-2 16,-6-9 0-16,-12-2-1 16,3-10-1-16,9 11 0 15,-2 5 2-15,6 12 2 0,2 10 2 16,-11-9 1-16,4 5 0 15,-9-5 0-15,2 11 0 16,-7 2 0-16,-5-3 0 16,-2 14-2-16,-3-2 0 15,2 4 0-15,4 14 0 16,6 4-2-16,-1 4-1 16,0 1-4-16,1-6-5 0,-4-9-24 15,5 2-22-15,11 3-63 16,-4 0-60-16,6 5 116 15</inkml:trace>
  <inkml:trace contextRef="#ctx0" brushRef="#br0" timeOffset="85108.79">5241 16559 238 0,'-14'-39'127'32,"-5"26"-21"-32,-1 3-20 0,-1 6-23 0,0-1-9 15,5 2-21-15,-2-1-5 16,5 10-7-16,-1 5 0 0,1-1-1 16,-2 9-3-1,0 0-8-15,3 8-5 16,1 9-3-16,2-2-1 0,0 7-1 15,2-1 0-15,4 8 0 16,-3 1 0-16,4 6 1 16,-5-8 0-1,7 14 0-15,2-11 1 0,3 5 7 16,12 0 5-16,1-16 10 16,5 8 6-16,5-12 3 15,0 5 0-15,5-4-7 16,3-1-4-16,10-9-10 15,1-2-3-15,5-8-5 16,-6-12-1-16,-6 3 3 16,0-10 3-16,-5-10 5 0,-1 1 2 15,-5-12 4-15,4-1 4 16,-5 1 8-16,2-4 6 16,1-3 6-16,-1-5 3 15,1-8 1-15,-5 8-2 16,-6-9-2-16,-7 2-4 15,-3 4-7-15,-10-8-5 16,14 7-7-16,-25-3-3 16,-5-3-7-16,10 0-3 15,-25-3-5-15,21 5-1 0,-11-2-2 16,-5 3 0-16,-4 2-3 16,4 0 1-16,-3 10 0 15,2 0 1-15,-3 9 2 16,-1 5-1-16,0 4-3 15,-3 4-3-15,1 9-9 16,-6 2-6-16,-4 8-11 16,0 13-5-16,-3 4-24 15,5 4-23-15,13 11-115 16,3-1 129-16</inkml:trace>
  <inkml:trace contextRef="#ctx0" brushRef="#br0" timeOffset="100792.87">15316 14817 560 0,'-22'28'207'0,"-5"-7"-163"15,-3 6-8-15,9 7-17 16,-3 0-2-16,5 5-4 16,-1-4-1-16,1-3 5 15,5 14 1-15,0-10 4 16,5 6 2-16,3 0-3 0,5-9-2 16,2-2-6-16,10 3-1 15,11-9 5-15,1 0 2 16,17-1 8-16,-6-11 7 15,8-5 4-15,-10-8 6 16,5-4 3-16,1-4-4 16,-7-3-7-16,9-1-6 0,-13-14-14 15,-1-3-6-15,-3-5-6 16,-2-3-1-16,-1-4-2 16,-6-9 0-16,1-2 0 15,0-9 1-15,-1 5 0 16,1 6 0-16,-7 1-1 15,-1 7 0-15,-7 10 0 16,-2 9 0-16,-6 7-2 16,-2 2-3-16,-10 9-6 15,-4 2-4-15,-4 12-4 16,-4 6 1-16,-1 6 3 16,-5 2 2-16,-3-5-6 15,-2-1-9-15,11 3-38 16,4 3-41-16,16 5-120 15,12 3 140-15</inkml:trace>
  <inkml:trace contextRef="#ctx0" brushRef="#br0" timeOffset="101420.6">16011 14779 512 0,'-5'63'241'0,"-10"-28"-94"16,6-3-79-16,5 4-54 15,4 5-7-15,4 3-5 0,-1 3 0 16,5 6 1-16,-1-8 4 15,5-4 10-15,4-3 4 16,-1-18 3-16,2 1-2 16,3-15-4-16,-2-8 1 15,6-8 5-15,2-6 4 16,1-7 1-16,7-3 0 16,-11-3 1-16,-6-6 4 15,0 3 12-15,-13-3 5 0,2-3-10 16,-6 3-11-16,-6-4-20 15,-2 4-8-15,-5 3-2 16,3 2 0-16,-3 6-3 16,3 1-4-1,-2 6-8-15,3 5-6 0,-4 3-9 16,-2 4-3-16,7 7-6 16,-1-2-1-16,3 11-23 15,5 0-23-15,3 3-92 16,11 6 112-16</inkml:trace>
  <inkml:trace contextRef="#ctx0" brushRef="#br0" timeOffset="102051.02">17024 14692 663 0,'15'3'295'15,"-42"23"-115"-15,1 8-135 16,2 0-8-16,-4 3-18 16,2 5-4-16,-6-1-8 15,2 6-2-15,12-1-5 16,-6 1 0-16,20-4-4 16,9 3-3-16,6-4-17 15,17-3-8-15,10-2-2 16,-3-9 4-16,5-9 24 15,0-4 14-15,5-3 22 16,4-4 8-16,3-2 16 16,-2-5 5-16,-2-8 6 15,-9-8 2-15,-3-6-12 0,-2 0-10 16,-10-9-20-16,-3-1-10 16,-9-8-9-16,-5-5-2 15,-10-2 1-15,-2 1 0 16,-10 1-5-16,-2 6-1 15,5 15-5-15,-8 2-2 0,-1 13-2 16,-4 0-8-16,-9 7-16 16,3 2-6-16,-1 0-5 15,5 8 2-15,5-1-10 16,4 2-11 0,7 9-37-16,4 3-21 0,3 6-44 15,4 14-29-15,7-4 127 16</inkml:trace>
  <inkml:trace contextRef="#ctx0" brushRef="#br0" timeOffset="102536.82">18157 14731 1018 0,'11'16'368'0,"-15"4"-313"16,4 5-16-16,2-4-28 15,-1 6-3-15,-4-4-8 16,-3 2-2-16,-6-1-6 15,0 2-4-15,11-2-4 16,-4 3-1-16,13-5-3 16,4-6-2-16,1 7-5 15,5-11 3-15,-7 0 11 16,2-10 10-16,3-18 22 16,-4-3 11-16,3-14 23 15,-7 2 6-15,5-5 0 16,9 1-13-16,-17-8-26 15,-5 3-12-15,-21 5-19 16,-10-2-4-16,13 18-9 16,-5-3-4-16,7 19-17 15,-11 3-23-15,-9 1-105 16,1 12-101-16,-8 8 170 16</inkml:trace>
  <inkml:trace contextRef="#ctx0" brushRef="#br0" timeOffset="125056.2">14316 16394 566 0,'47'51'245'0,"-60"-44"-106"15,1-4-88-15,-4-1-10 16,0 6-9-16,3 0-8 0,0-2-1 15,-1-4 6-15,-5-3 13 16,0-4 6-16,-2-4-4 16,4 1-8-16,3-1-12 15,3-1-6-15,-1 1 1 16,1 1 4-16,-3 0 8 16,-1-1 3-16,-3 3 3 15,1 0 0-15,1 4-3 16,-3 0-1-16,0-3-9 15,-2 2-4-15,-2-4-5 16,3 3-3-16,-6-1-3 16,4 2 0-16,-2 0-1 15,-3-2-2-15,4 5-2 16,-12 0 0-16,2 6-2 16,-8-6 0-16,3 4-1 0,4-2-1 15,1 2 0-15,7 8-1 16,-11-11-1-16,4 4 1 15,-6 0-1-15,-1-1 0 16,2 8-1-16,-2 3-1 16,-2 4 1-16,-1 1-1 15,8-1 2-15,-4 3-1 16,9 0 2-16,3 10 0 0,1 5 1 16,-1-7-1-16,3 8 0 15,1-6 0-15,3 4-2 16,-1 5 1-16,8-3-2 15,-2-2 0-15,5-4 0 16,6 3 0-16,8 0 1 16,15 3 0-16,0 9 1 15,9 6 0 1,-3-1 0-16,-9-1 0 0,5-3-2 16,-1-4 2-16,3-1-1 15,3 3 1-15,4-4 0 16,0-4 0-16,11 6 0 15,3-2 0-15,14-9 2 16,-3 4 0-16,-1-12 0 16,-4 2 0-16,-2 4 0 15,5-7-2-15,17 4 1 16,-1-10-1-16,7 3 0 0,7-4-1 16,-6-3-1-16,6 1-2 15,9-2-13-15,2-1-4 16,6 2-9-16,-2-2-6 15,-1 6-2-15,0-3 0 16,8 5 8-16,3 2 8 16,-8 1 15-16,-2 7 4 0,1-1 6 15,1-3 0-15,4 2 3 16,-5-9 1-16,-5 9 8 16,-2-5 10-16,4 1 19 15,-1 6 6-15,-8-7 7 16,1-1-2-16,-9-6-5 15,7-9-2-15,-3-5-3 16,-2-4-4-16,-4-5 1 16,-8-5 0-16,-7 0-2 15,1-5 0-15,-3-11-9 16,-26 7-5 0,1 1-8-16,20-30-4 0,-4-14-2 15,-12 10 1-15,-12-3 1 16,-3 6 1-16,-6-4-1 15,2-1-2-15,-7-6-4 16,-1-5-1-16,-4 2-3 0,-2-3 0 16,-6 1-1-16,0 4 1 15,-6-3 0-15,-2 1 1 16,-3 1 0-16,0-2 0 16,-1-3-1-16,-1 0 0 15,1 0-1-15,0 2 0 16,-6 6 1-16,0-1 0 0,-5 0 2 15,-5 1 0-15,0 3 1 16,1 4 0-16,-7 8-1 16,3-4 0-16,-7-2 0 15,-5-1-1-15,1-2 0 16,-4 4-1 0,0 3 0-16,-2 3 1 0,-4 0-1 15,9 10 0-15,-19-3 1 16,-5 7-2-16,-6 1 0 15,-11-1-1-15,6 5-4 16,6 3-3-16,-8 0-3 16,-2-2 0-16,-1 9 2 15,-9-4 1-15,3 12 3 16,5-1-1-16,-13 5-1 16,-5-8-1-16,-1 13-3 15,-8 6 0-15,8-1-2 0,0 11 2 16,-1-15 1-16,-1 7 2 15,8 3 2-15,0-1 1 16,0 3 2-16,3-4 1 16,0-2-1-16,5 7-1 15,10 0-5-15,-2 2-3 16,8 3-5-16,0 3-6 16,10 7-19-16,5 0-12 0,5 13-25 15,3 4-11-15,8 7-38 16,0 4-47-16,11-7 114 15</inkml:trace>
  <inkml:trace contextRef="#ctx0" brushRef="#br0" timeOffset="129698.59">16920 16696 191 0,'-2'0'98'0,"2"0"-32"16,0-1-19-16,0 0-16 16,10-25-1-16,9-25 9 15,-12 28 7-15,-2 6 7 16,0 6 2-16,-1-4-3 16,2 6-3-16,-2-5-2 15,1 4 1-15,3 4 3 16,1-2 3-16,0 0-1 15,3 3 3-15,6-2-1 16,5-3-6-16,12-2-10 16,1-5-6-16,12-4-11 0,19 6 3 15,-6-6 1-15,2-3 0 16,-2-4 2-16,-16-3-1 16,16 2-2-16,3 7-3 15,5 2-4-15,0-1-3 16,-5 6-2-16,2 2 1 15,-4 1 3-15,1 5 2 16,5-1 1-16,2 0-2 0,13 9-6 16,0 0-2-16,0 2-1 15,-3-7 2-15,-1-8 9 16,0-6 7-16,-6-9 7 16,-1 5 1-16,-12 3-6 15,0 11-3-15,5 8-9 16,-8 5-3-16,-3 6-7 15,-6-11-1-15,-7 9-4 16,-8 12-2-16,-5-3-2 16,-5 17-4-16,-12-3-9 15,-4-13-7-15,-2 1-16 16,-3-4-6-16,-2-1-5 16,0 5 4-16,6-7 11 15,-5-2 8-15,5-1 0 16,-3-1-10-16,-2 1-37 15,3 0-28-15,-7-5-101 0,-2-5-122 16,5-10 210-16</inkml:trace>
  <inkml:trace contextRef="#ctx0" brushRef="#br0" timeOffset="130185.73">19077 15856 953 0,'21'-10'371'16,"-17"34"-217"-16,1-1-121 15,4 3-2-15,1 4 8 16,4-6-3-16,-4-3-8 16,7 4-4-16,2-5-8 15,4 9-5-15,5 4-4 16,-1-8-1-16,-1 3 4 0,1-6 0 16,2 1 3-16,-5 2 3 15,-1-2 6-15,-3-1 5 16,-5-6 7-16,-4 2 3 15,-6-6 2-15,-3-3-1 16,-8 1-3-16,-1-5-7 16,-9 1-13-16,-1-3-7 15,-12-4-10-15,0 1-4 16,-10-4-11-16,5 6-6 0,-20-4-15 16,-5 2-6-16,-7 2-19 15,-15-2-14-15,1 12-75 16,-3-1-90-16,-7 6 156 15</inkml:trace>
  <inkml:trace contextRef="#ctx0" brushRef="#br0" timeOffset="134941.94">19446 14548 683 0,'23'40'249'15,"-30"-44"-170"-15,5 3-31 16,1-1 9-16,0 2-1 15,-1 0-12-15,2 0-11 16,-1 0-12-16,0 0 0 0,0 0-10 16,-1 0-5-16,1 0-7 15,0 0-2-15,-6 16-1 16,-5 26 1-16,14-17 1 16,2 0 2-16,-1 2 0 15,2 3 1-15,0-3 3 16,0 3 3-16,2-4 8 15,1-1 4-15,0 3 4 16,-3-4 0-16,1 2-2 16,0-2-2-16,1-2-2 15,0 1-5-15,3-1-5 16,3 3-2-16,-6-13-3 16,-1 2 0-16,-2-6 0 15,-4-5 0-15,10 4 0 16,1-4 0-16,-3 5-1 15,3-8 0-15,-6 2-1 0,-2-4 0 16,-1 0 0-16,-2 2-1 16,0 0 0-16,0 0 1 15,2 0 0-15,13 2 4 16,32 4 11-16,-23 1 2 16,3-14 5-16,3 7-2 15,-1-4-7-15,3 0-1 0,4 3-2 16,-1 0-1-16,9 8-1 15,2-2 0-15,9-5-2 16,4 6 1-16,10-10-1 16,6 9 0-16,6 8-1 15,-6-17 0-15,24 18 1 16,4 0 2-16,6 4 5 31,18 18 3-31,-9-9-2 0,5-7 0 0,4 0-6 16,-1-6-2-16,3-4 1 15,0-2 1-15,0-7 3 16,0 0 1-16,1-6-2 16,-6-3-1-16,0-2-3 15,1-1-2-15,-11-4-1 16,-5-2-1-16,-12-5-2 16,-10-4 0-16,-12 5-8 15,-7-2-8-15,-15 1-26 0,-23 4-25 31,-14 8-86-31,0 1-102 0,21-35 161 0</inkml:trace>
  <inkml:trace contextRef="#ctx0" brushRef="#br0" timeOffset="135833.42">19306 14418 827 0,'27'3'337'15,"14"-5"-220"-15,12 4-25 16,15-4-43-16,26 2-9 15,-3-14-7-15,-4-3-7 16,17 3-8-16,-7-5-2 16,21-3-6-16,11-4-4 15,4-6-6-15,6-1-3 0,8 6-1 16,3 4-3-16,5 13 2 16,-5 9 1-16,-1 8 3 15,-1 5 1-15,-10 2 4 16,-5-5 2-16,-2 6 11 15,-11 1 7-15,-6-6 11 16,-6-5 3-16,-15-8-1 16,-5 0-2-16,-9-2-4 15,-11-2 2-15,0-5-9 16,-7 4-4-16,-18-5-11 16,4 3-4-16,-23 3-2 15,-6-5 0-15,-9 6 0 16,-2 3-1-16,-5 3-4 15,2 2-3-15,-2 6-2 16,1 2 0-16,0 8 0 0,1 2 1 16,1 8-5-16,-1 1-2 15,3 3-1-15,-2-1 1 16,1 4 7-16,2 0 3 16,-2 5 3-16,5 1 1 15,-3 3 1-15,2 1 0 16,1 0 0-16,-6-1-1 15,2 2 1-15,-2-1-1 0,-4 1 0 16,-4-4 0-16,-7 1-1 16,-1-2 0-16,-4-9-6 15,5-3-9-15,-6-13-20 16,-1-6-9-16,0-5-10 16,-2-5 0-16,-2-4-1 15,-2-3-7-15,-5-2-30 16,-2 1-29-16,-9 2-88 47,0 1-129-47,-7 6 220 15</inkml:trace>
</inkml:ink>
</file>

<file path=ppt/ink/ink25.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1:24:12.849"/>
    </inkml:context>
    <inkml:brush xml:id="br0">
      <inkml:brushProperty name="width" value="0.05292" units="cm"/>
      <inkml:brushProperty name="height" value="0.05292" units="cm"/>
      <inkml:brushProperty name="color" value="#FF0000"/>
    </inkml:brush>
  </inkml:definitions>
  <inkml:trace contextRef="#ctx0" brushRef="#br0">13152 13002 370 0,'-104'-16'164'0,"85"15"-63"16,6 1-39-16,2 0-20 16,0 0-3-16,4-1-7 15,-15-2 1 1,-1 0 5-16,-2-2-1 0,-1 6-12 15,9-1-8-15,0 3-13 16,1 0-2-16,0 2-3 16,-5 0-1-16,-1 0-2 15,0 3 0-15,3 5 1 16,-3 5-1-16,6 1 2 16,3 14 0-1,-3-4 1 1,1 3 0-16,0 1 1 0,-5-11-1 0,4 14 1 15,2-4-1-15,2 6 0 16,-4 2 1-16,2-10 0 0,-6 4 0 16,8 1 1-16,-1 6 3 15,3 2 5-15,10 2 4 16,-11-2 6-16,10 0 1 16,-9 7-1-16,9-5-3 15,-1 6-5-15,2-9-3 16,7-9-1-16,-8 3-1 15,5-2 2-15,0-1 1 16,4 9 2-16,9-2-1 0,0-3-1 16,1-6-1-16,2-7-2 31,-4-5-1-31,7-5-1 0,0 8 0 0,1-3-1 16,2-5 1-16,-2-4 0 15,4 0 1-15,7-10 0 16,2 8 0-16,17 4 1 15,-2-9-1-15,0 7 0 16,0-7-1-16,-4-4 0 16,1 2-1-16,2-1-1 15,2-4 1-15,0-1-1 16,4-2 0-16,2 0 2 16,2 0 3-16,-19-7 5 15,9 11 0-15,-9-1 1 16,-7 1-3-16,12 6-3 15,-13-13-1 1,4-13 0-16,3 6 1 0,-4-16 3 0,1 0 0 16,-7-4-2-16,-4-16-2 15,4 9-4-15,-2-6 0 16,0 6-1-16,0-4-1 16,-15-9 0-16,0-3 0 31,-9-2-1-31,-1 5-2 15,-5 5 0-15,-4 3-1 0,-6 3 1 0,-7-2 0 16,-7 3 0-16,-7-4 0 0,-5-6 1 16,-8 5 0-1,3 1 2-15,-1 3 0 0,-2 6 0 16,12-1 2-16,-5 6 0 16,3 5 1-16,-4 7-1 15,-2 4 1-15,-5 4-2 16,-9 4 1-16,-14 8-2 15,-7-5 0-15,-6 8-2 16,2 1 1-16,8 6 0 16,-5 6 0-16,-4 5 0 15,-2 6 0-15,7 6 0 16,7 9 0-16,13 11-2 16,-1 3-1-16,2-1-16 0,-4 0-23 15,-6 0-99-15,6-4-142 16,3 10 180-16</inkml:trace>
  <inkml:trace contextRef="#ctx0" brushRef="#br0" timeOffset="6058.84">13219 14051 127 0,'0'1'77'0,"-4"-2"-7"16,2-4-8-16,1 5-9 16,-1 0-5-16,1 0-8 15,0 0-2-15,0 0-11 16,0 0-8-1,0-1-9-15,1 1-6 0,0 0-1 16,0 0 2-16,0 0 11 16,0 0 7-16,4-1 17 15,8 2 5-15,27 3 6 16,-25 3-2-16,3-1-10 16,-1-10-4-16,0 9-9 15,5-9-3-15,3 8-3 16,-1 7 0-16,8-7-3 0,-5 2 0 15,1-4-1 1,5 5 1-16,-8 9 0 0,-1-2-2 16,-3 13-4-16,-3-3-1 15,5-4-4-15,2 6-1 16,1-8-2 0,-4-5-1-16,6 2-1 0,-3-5 1 15,8 2 0 1,-5 0-1-16,4 2 0 15,6 2-1-15,-4-5 1 0,9 0 0 0,0 0 0 16,-7-4-1-16,6 5 0 16,-13-4 1-1,11 11-1-15,1-1 1 0,-2 2-1 16,8 6 1 0,-2-5 0-16,-7 3 1 0,5 4-1 15,-9-4 0-15,-5 1 2 16,8 3-1-16,-4-1 3 15,1 4 1-15,-3-4 2 16,-4-2 2-16,-2-8 1 16,0-2-1-16,-3-1-2 15,-1-2-2-15,1 4-3 0,-3-1 0 16,1 1-1 0,-1-1 0-16,-5 6 0 0,-1-6 0 15,-2 3-1 1,1 1 0-16,6-3-1 0,-8 10 0 15,3-4-4-15,-12-1-2 16,-5 0-8-16,16-3-3 16,-13-4-1-16,2 0 1 15,0-8 7-15,-10 3-2 0,2-6-8 16,7 4-2-16,-2-2 0 16,2 0 4-16,6 8 12 15,3-11 3-15,-1 1 0 16,0-2-2-16,-7 5-24 15,3-5-18-15,-3 6-40 16,2-10-14-16,-2 2 5 16,0 0 11-16,0 0 34 15,0 0 11-15,0 0-10 16,0-5-21-16,3 0 45 16</inkml:trace>
  <inkml:trace contextRef="#ctx0" brushRef="#br0" timeOffset="8424.48">14301 14944 282 0,'67'-44'136'0,"-69"42"-31"0,2 2-52 15,4 1 0-15,-4-1 10 16,0 0 3-16,0 0-9 15,0 0-4-15,0 0-7 16,0 0-5-16,1 1-10 16,10 6-3-16,24 18-8 15,-30-16-3-15,16 5-4 16,-6-4-4-16,8 3-2 16,-2 1-1-1,1-1-1-15,1 4 0 16,1 0 5-16,0-2 3 0,5 7 3 15,-1-8 1-15,0 3-3 16,6 3-1-16,-6-9-4 16,0 8-1-16,3-11-3 0,-2-1 0 15,12 5-2-15,-26-13 0 16,-7 0 1-16,-3 0-1 16,-14-15 1-16,25 19-1 15,-12-5 4-15,4 6 1 16,-8-1 5-16,-6-11 0 15,2-5-2-15,4 10-3 16,-7-1-4-16,7 8-2 0,-8 4 1 16,-11-15-1-16,15-1 1 15,-14 0 0-15,9-10-2 16,3 1 1 0,-11 4 0-16,7-1-1 0,-3 14 1 15,-3-6-2 1,3-9 0-16,0-1 0 0,-3-10-1 15,-1 3 0-15,0-2-2 16,2-1 1-16,4 5 0 16,2-2 1-16,7 12 0 15,-2 1 0-15,4 4 1 16,-1 4-1-16,1-3 1 16,0 3-1-16,0 1-1 15,0 0-2-15,0 0-13 16,0 0-16 15,0 0-62-31,0 0-59 0,0 0 95 16</inkml:trace>
  <inkml:trace contextRef="#ctx0" brushRef="#br0" timeOffset="21118.52">14799 15358 155 0,'81'59'90'0,"-80"-59"-3"16,-3-1-3-16,4 1-6 16,-2-1-2-16,0 0-3 0,0 0-3 15,0 0-11 1,0 0-10-16,-1 1-19 16,1 0-7-16,0 0-5 15,0 0-1-15,0 0 1 0,0 0 3 16,0 0 0-1,0 0 0-15,9 1-2 16,7 5-1-16,28 11 0 16,-27-10 2-16,-3-3 1 0,3-1 2 15,2 0-1-15,4-1 2 16,-2-3 0-16,1-5 0 16,3 0-3-16,4 0-3 0,9 1-5 15,1 2-3-15,5 0-3 16,2 1-2-16,2-1-1 15,-4 1 0-15,-4 1-1 16,-1-3 0-16,-7-3-2 16,3 1 1-16,-1-3-1 15,-1-1 1-15,1 0-1 16,1 0 0-16,-2 1-1 16,-4 4 0-16,-1 1-1 15,-4-1 0-15,9 4-4 16,-10 2-1-16,-10 3-8 15,-1 0-4-15,-21 0-10 0,14-3-4 16,5 3-14 0,-1 7-13-16,2-9-39 0,-6 1-28 15,-7-2 79-15</inkml:trace>
  <inkml:trace contextRef="#ctx0" brushRef="#br0" timeOffset="28265.91">15914 15310 118 0,'-8'21'102'0,"4"-26"26"15,-3-3-20-15,-2 2-33 16,6-3-16-16,-7-1-21 16,3 3-5-16,2-2-8 15,2 1-4-15,3 3-7 0,-11-3-5 16,7-4-5-16,-7 6-1 16,-6 6 0-1,10 3 1-15,-10 9 1 0,-3-7 2 16,6 2 6-16,0 5 4 15,3 7 4-15,-3 0 3 0,0 7-1 32,-2 0-1-32,-3-1 0 15,5 8 1-15,2 2 0 16,2 5 1-16,3 4-4 16,-1 0-2-1,2 3-5-15,-1-1-1 0,3 3-1 0,0-1 1 16,4 0-1-16,0-5-2 15,4 1-4-15,3-1-2 0,5 0-2 16,7 0-1-16,6-3 1 16,6 6-1-16,4-8 1 15,2-8 1-15,8-4 1 16,-3-7-1-16,4-10 1 16,0-1 1-16,-7-15 2 15,-1-3 1-15,-1-11 4 16,1-11 2-16,2-3 2 0,3-13 1 15,-4-8-2 1,-3 6-1-16,-5-11-4 0,-7 5-2 16,-2 3-2-16,-4-2 1 15,-5-1 11-15,-6-6 9 16,-12 2 12-16,-2 0 2 16,-7 9-6-16,-2 4-4 15,-7 2-10-15,-6 7-4 16,-7 3-6-16,-1 4-2 0,1 7 1 15,4 1 1-15,2 16-1 16,-2 3-2 0,-6 12-6-16,-3 3-1 15,-5 2-5-15,-1 8-2 0,-23 0-11 16,14 10-14-16,-11 6-51 16,5-2-48-16,16 5 81 15</inkml:trace>
  <inkml:trace contextRef="#ctx0" brushRef="#br0" timeOffset="34108.79">21518 8672 484 0,'49'-29'230'0,"-58"25"-86"15,-1-2-47-15,-3 0-46 16,9 2-11-16,5 4-18 0,-22-8-1 16,1 1-4-16,-6 3-2 15,-17-4-6-15,17 8-6 16,-7 5-7-16,2 10-7 15,-5 1-12 1,0 10-6-16,-3 12-8 16,-12-13 0-1,4 20 9-15,-5-8 7 0,-3 6 13 16,6 6 5-16,0-4 6 0,3 5 4 16,5-6 8-16,-1 12 4 15,8 4 8-15,2 9 2 0,-1 4 2 16,5-5-1-16,6-4-5 15,7-8-2-15,11 7-4 16,9 6 0-16,5 5 4 16,7 5 2-16,8-9 4 15,-1-7-1-15,14-7-2 16,-4-8-2-16,3 0-4 16,4 6-2-16,5-12-1 15,0 9 0-15,18-10 4 16,4-9 2-16,6-6 1 15,3-5-1-15,-12-22-1 16,1-2 0-16,7-10 1 16,-2-7 2-16,0-13-1 0,-4-3 1 15,-18-8-4-15,1-12-2 16,-10 11-3-16,-1-2-4 16,-2-2-3-16,-3-6-1 15,-10-4-2-15,1-6-1 16,-11-8-3-16,-2 8-1 15,-24-11-3-15,8 8-2 0,-2 7-2 16,-9 3 0-16,10 3 3 31,-18-2 1-31,-11 6 2 0,0 5-1 0,-2 15-2 16,-5 6-1-16,-8 13-4 16,-9 3 0-16,-30 12-3 15,-8 14-3-15,-26 12-44 16,-12 13-63-16,-21 9 78 15</inkml:trace>
</inkml:ink>
</file>

<file path=ppt/ink/ink26.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1:25:36.998"/>
    </inkml:context>
    <inkml:brush xml:id="br0">
      <inkml:brushProperty name="width" value="0.05292" units="cm"/>
      <inkml:brushProperty name="height" value="0.05292" units="cm"/>
      <inkml:brushProperty name="color" value="#FF0000"/>
    </inkml:brush>
  </inkml:definitions>
  <inkml:trace contextRef="#ctx0" brushRef="#br0">13298 11332 27 0,'0'-2'17'0,"0"2"33"16,0-2 16-16,0 1 30 15,0 0 6-15,0-1-19 16,0 1-9-16,0 0-12 16,0 1-2-16,5 0-6 15,9-1-3-15,28 8-7 16,-27-4-7-16,5 4-11 15,2-3-6-15,9 3-7 16,-6-7 0 15,0 0 6-15,0 9 4-16,-3-3 8 16,8 6 2-16,2 5 1 0,-4-6-3 15,5-3-4-15,1 2-3 0,4-5-3 0,13-4-3 0,2 4-6 16,10-6-3-16,-6-4-2 0,0 3 1 0,-6-1 3 15,-4 2 2 1,2 1 2-16,1 3-2 0,9-3-2 16,-1 1-2-16,1 2-4 15,-4-4-1 1,-6 2-2-16,0 2 0 16,-2-3-1-16,1 1 0 0,1 0 0 15,6 2 1 1,-2-2-1-16,4 1 1 0,-7-3-1 15,-7-3 1 1,2-5 0-16,-2 4 0 16,2-2-1-16,-1 1 1 0,7 6-1 15,-1-6 0-15,1 5-1 16,-19-7 1-16,23 8 0 16,-5 3 0-16,2-2 0 0,19 6-1 15,-24-2 0 1,2 0 1-1,8 2-1-15,0 0 1 0,-3 0-1 0,1 0 1 16,-6 1 1-16,-2-3 1 16,-1 1 1-1,0 1 1-15,0-5 0 0,3 3 1 0,8 0 1 16,-10-2 0-16,0 0-2 16,-12-3 0-16,-1 1-3 15,8 2 0 1,-4 2 0-16,7 1 0 15,-4-3 0-15,0-1-1 0,3 0 1 16,8 0-1-16,0-2 0 16,-8 0 0-16,4-2 0 15,-6-1 0-15,-4 2 1 16,9-1 0 0,-12-3 0-16,1 3 0 15,-2-1 0-15,-4-6 0 0,9 9 0 16,-3-4 1-16,2 2 0 15,-7 0 0-15,1-6-1 16,-2 3 0-16,-3-5 0 16,5 4 2-16,-7-1 15 15,-1 0 7-15,-4 1 9 16,-2-1-1-16,-1 1-13 16,0 2-8-16,-4-5-7 15,2 3 0-15,-7-5 3 0,0 3 6 16,2 1 13-16,-5 2 3 15,2-6 0-15,-3-1-7 16,3 3-13-16,-5-10-5 16,3 5-4-16,0-1-2 15,-4-8 2-15,3 9-1 0,-1-8 2 16,-2-2 1-16,2 9-1 16,-4-14 1-16,-5 1 0 15,2 0-1 1,-7-9-1-16,6 7 0 0,0-1-1 15,0 1 0-15,2-3-1 16,-3-1 1-16,1-1-1 16,1 2 1-16,-1 0 0 15,-1 4-1-15,2-2 0 16,-4-2 0-16,1-2-1 16,0-3 1-16,-3 3-2 15,0-1 0-15,-4 2-1 16,-2 1 0-16,0 2 0 0,-4 5 0 15,-1 1 2-15,-3 3 0 16,-4 0 1-16,-3-1-1 16,-6 5 0-16,2 0-1 15,-6 1-1-15,2 3 1 16,-1-7-2-16,-6 6 1 16,2 4-3-16,-2 0-1 15,-2 0 1-15,-7-2-1 0,4 7 2 16,4 0 1-16,-4 6 1 15,9 0 0-15,-8 3 1 16,-2 0 0-16,3 6 1 16,8 10 0-16,-15-8 1 15,0-2 0-15,-6-5 0 16,-16-6 1-16,14 2-1 16,-3 2 0-16,7 5 0 15,2-1-1-15,0 2 1 16,-5 2-1-16,0-2 0 15,-3-4 0-15,-6-4 0 16,7 10 0-16,3-2 0 16,-3 4 1-16,6 3-1 15,-6-15-1-15,2-1-3 16,1-9 0-16,1 0-1 16,5 7 0-16,4-4 2 0,5-2-1 15,-10-2-5-15,-1-9 1 16,-5-5 1-16,-1 12 1 15,7 1 6-15,4 1 1 16,2 3 0-16,0-8-1 31,3 1 1-31,-9 0 0 0,3-1-1 0,-2 6 0 16,-3-2 0-16,9 6 0 16,1 2 0-16,2-1 0 0,2 3-1 15,-4 1 1-15,0 0 0 16,-4 2 0-16,-5 2 0 15,3 0 1-15,7 3 0 16,1-2 0-16,5-1 1 16,3 1-1-16,-3-1 1 15,-1 4-1-15,4-2 0 16,-7 3 0-16,-3-3 0 16,1 2 0-1,2 3 0-15,-3-3-1 0,9 16 1 16,2-9 0-16,-3 9 0 15,7 2-1-15,1-6 0 16,-4 10 0-16,0-7 0 0,0 3-1 16,-14-2 1-1,9 0-1-15,0 2 0 16,4 0 0-16,10 3 0 0,2-1 1 16,4 1-1-16,3 2 1 15,2 6-1-15,2 0 0 16,3 3 1-1,1 0-1-15,4-4 0 0,4-1 0 16,3-1 0-16,2-1 0 16,6-4 0-16,1-1 1 0,1-5 0 15,5-2 0-15,2-1 1 16,4 0-1-16,11 2 1 16,-3-4 0-16,9-2-1 15,2-1 0-15,1 2-1 16,5 2 1-16,-4 2 0 15,2 2 1-15,-8 3 0 16,4 3 0-16,-4-1 0 16,0-2-1-1,-1 0 1-15,2-1 0 0,5 2 0 16,3 2 0-16,6-1 0 16,-10-3 0-16,0-2 0 15,-6-2 0-15,-8-10 0 16,9 3 1-16,-3-2 0 15,-2-4-1-15,2 0-27 16,0-6-52-16,-1-4 52 16</inkml:trace>
  <inkml:trace contextRef="#ctx0" brushRef="#br0" timeOffset="7743.67">12953 8885 115 0,'-5'-2'69'16,"-1"1"5"-16,-3-4 1 0,4 2 6 15,-5-2-4 1,4 1-14-16,0 4-9 16,-5-1-24-16,-2 2-10 0,-6-3-13 15,4 2-3-15,-1 5-4 16,1 1 0-16,1 6 0 16,-1-1 0-16,1 2 7 15,-2 0 4-15,0 5 8 16,0 2 2-16,0-1 0 15,0 5-2-15,0 0-3 16,2 1-4-16,2 3-5 16,4 3-1-16,0-1 4 15,-2 3 3-15,2 3 10 16,0 5 3-16,6 2-1 16,2 0-1-16,0-5-4 15,0-5-3-15,1-2-2 16,2 0-3-16,3-3-3 15,1 3-2-15,0 0-2 0,1-2 0 16,3 7 0-16,-2-6 2 16,-2 2-1-16,3 3 0 15,2-5-1 1,-1 4-1-16,2-6 0 0,-2-5-1 0,0-3-1 16,2 1 1-16,3-4-1 15,-2-1 2 1,1-9 3-16,3-1 4 0,3 0 9 15,4-4 2-15,7-2 0 16,-1-6-2-16,8 3-6 16,-1-2-2-16,-5-3-3 15,-1 1-1-15,-6-8 1 16,-1 3 2-16,1-2 3 16,-2-5 1-16,0 4 0 15,3-6 0-15,-4-2-6 16,1 6-1-16,-4-5-3 31,-11 11 0-31,1 1-1 0,22-34 0 16,5 2 3-16,-7-1-1 0,-12 16 3 15,2 4-1-15,-13 0 1 16,2-2 1-16,0 4 2 16,-1-2 2-16,0 0 0 15,-3 1 0-15,-6-4-3 0,3-2-2 16,-6-4-2-16,-10-9 0 15,4 1-1-15,-15-5 2 16,5 5 3-16,8 7 0 16,-15 0 3-16,4 6-2 0,-3 0-2 15,2 1-3 1,0 2-3-16,4 3-2 16,-4 5-2-16,1 4 0 0,-3 2 0 15,-5 0 0 1,0 1 0-16,-2 4 0 0,-7 5-1 15,3 1 0-15,-3 3-2 16,-1 4 0-16,6 3 0 16,-2 1-1-16,5 7 1 15,1 0-1-15,2 4 1 16,4 0 0-16,3 0 0 16,2 1-1-16,6 4-10 15,6-1-27-15,6 1-108 16,-1 0-114-16,6-12 159 15</inkml:trace>
  <inkml:trace contextRef="#ctx0" brushRef="#br0" timeOffset="11831.82">15965 9049 363 0,'39'-5'187'0,"-37"6"1"16,4 0-128-16,-1 1 3 0,1 6 4 31,2-6-8-31,-4 2-8 0,-2-4-1 0,2 2 2 16,-4-2-3-16,0 0-12 31,0 0-6-31,0 0-15 15,6 4-7-15,9 5-6 0,27 36-3 16,-24-25 1-16,2-1-1 16,0 5 0-16,1-4 1 15,0 4 1 1,-2-7-1-16,-1 3 3 0,-3-6 2 16,-2-7 6-16,-1 6 2 0,-10-13-1 15,0 8-2-15,2-6 0 16,-4 2 13-16,4-3 24 15,-4-2 11-15,0 0 1 16,9-22-12-16,22-43-23 16,-12 25-11-16,4-2-3 0,3 3 0 15,4-6-1-15,-3-3-1 16,2-2-4-16,-4-2-2 16,-1-8-2-16,0-1-1 15,-2 3-3-15,5-2-3 16,1 15-5-16,2 7-4 0,-4 8-22 15,0 5-23-15,-7 5-85 16,-3 5-79-16,0 5 139 16</inkml:trace>
  <inkml:trace contextRef="#ctx0" brushRef="#br0" timeOffset="13074.68">16352 8876 326 0,'29'-107'134'0,"-31"87"-60"16,-19-15-74-1,21 19-2-15,0-2 2 0,8 2 0 0,-6-1 2 16,-4-2 1-16,5 2 23 16,-3 1 13-16,6 5 20 15,4 3 5-15,-9 3-18 16,7 3-13-16,3 2-16 15,3 6-2-15,12 6 7 16,-1 5 3-16,9 7 4 16,1 0 2-16,1 10 0 15,2-1-3-15,7 5-4 16,3 5-5-16,4-8-3 16,-4-2 2-16,-6-10 1 15,-3-10 2-15,-8 0 6 16,1-1 8-16,-7-6 19 15,-4 1 10-15,-5-8 11 0,-6-4-4 16,1-1-15-16,-4-3-8 16,-4-8-21-16,-3-9-7 15,-5-12-10-15,-2-3-5 16,-3-12-9-16,-2 2-14 16,-1-4-51-16,2-4-36 15,7 8-160-15,4 3 168 16</inkml:trace>
  <inkml:trace contextRef="#ctx0" brushRef="#br0" timeOffset="16124.14">15243 11292 121 0,'29'35'67'0,"-37"-36"-14"15,-6 1-17-15,2-10-11 16,-4 1 9-16,6 1 21 16,-4 8 9-16,-1-4 8 0,2-5-4 31,-4 4-15-31,4-2-8 0,-4 10-12 0,1 3-5 15,0 3-12 1,-3-12-4-16,0 8-7 0,-1 0-1 16,0 5-2-16,-3 9 0 15,-10-5 0 1,-2 3 1-16,-5 0-1 16,-5 2 0-16,2-2-1 0,-2 5 0 15,-6-8-1-15,9 6 1 0,3 1 0 16,2 2-1-16,5 13 3 15,-4-3 2 1,3 4 1-16,-7-2 0 0,-2 8 1 16,6 2-2-16,-5-3-1 15,10 4-2-15,8-9-1 16,-2 1-1-16,13 2 0 16,3 3-1-16,6 11-1 15,6-3 2-15,7 3 3 16,5 7 2-16,9-7 1 15,9 0 0-15,4-3 1 16,4-14 5-16,5 1 10 16,0 2 10-1,3 5 11-15,-1-4-2 0,8 2-6 0,-1 4-8 16,14-7-11-16,7 1-3 16,-2-11-4-16,0-7-2 15,-7-8-3-15,-5 1-2 16,14 0 0-16,-2-9-1 15,4-3 0-15,1-2-1 16,-14-8-1-16,0 1-1 16,4-3-2-16,4-4 0 15,5-4-3-15,-5-7 1 16,-8-8 1-16,-9-7 1 0,-7-4 5 16,1 4 2-1,-5-7 10-15,-2 3 11 16,-2 0 29-16,-6-2 13 0,-4 0 9 15,-7 5-6 1,-6-5-26-16,-1-7-11 16,-15 1-16-16,-1-8-3 0,-8 0-2 15,-7 0-2-15,-2 3-3 16,-13 3-2-16,-4 1-2 16,-5 7-1-16,-7-3-1 15,1 3 0-15,-5 2-1 16,0 0 0-16,-8 9-1 15,-3 5 0 1,-12 12-1-16,-6 4-1 0,-4 14-15 16,-3 9-9-16,15 19-94 0,-20 1-109 15,-5 5 149-15</inkml:trace>
</inkml:ink>
</file>

<file path=ppt/ink/ink27.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1:26:02.522"/>
    </inkml:context>
    <inkml:brush xml:id="br0">
      <inkml:brushProperty name="width" value="0.05292" units="cm"/>
      <inkml:brushProperty name="height" value="0.05292" units="cm"/>
      <inkml:brushProperty name="color" value="#FF0000"/>
    </inkml:brush>
  </inkml:definitions>
  <inkml:trace contextRef="#ctx0" brushRef="#br0">15538 7519 129 0,'-37'-9'54'0,"21"8"-22"0,5 6-30 15,-4 3-2 1,-10 1 0-16,2 6 1 0,-6-5 0 16,-5 3 0-16,2 0 0 15,-4 0-1 1,-6 4 0-16,3 0 0 0,3 5-1 15,1-1-2-15,1 12-1 110,0 0 0-110,-2 9 1 0,-6-2 2 15,4 0 1-15,-2 0 4 0,5-4 20 16,5 8 12-16,-9-4 19 0,-2 8 7 0,-1 7 4 16,5 13 3-16,7 7-1 0,6 4-3 0,3-6-19 0,5-11-12 15,3-1-20-15,3 2-7 0,10 15-5 16,2 1-1-16,10-3-1 0,2-4 0 16,8-14 0-16,5-1 0 0,10 2 0 0,8-4 0 0,12-4 1 15,12 3 1-15,2-13 0 0,2-2 0 0,3-18 2 16,4-4 2-16,14-14 6 15,1-7 0-15,2 4 0 16,-7-14-2 0,1 2-4-16,-1-4-1 0,-1-6-1 15,-5-8 0 1,-16-7 0-16,-1-6 1 0,-7-9 1 16,-4 4 0-16,-1-8 0 15,-5 1 1-15,-11-14 0 16,1-8 0-1,-23-1 11-15,1-3 5 0,-14 8 5 16,-4 7 1-16,-1 13-9 16,-8 5-6-16,-4 6-6 0,-5-6-3 15,-9 1-1 1,-5-1-1-16,-9 5-1 0,-7 7 0 16,-4 5-1-16,0 6-1 15,-1 10 0-15,9 7-3 16,-18 8-9-16,-3 4-6 15,-5 8-8-15,-10 4-6 16,22 9-28-16,6-2-42 0,13 2 66 16</inkml:trace>
  <inkml:trace contextRef="#ctx0" brushRef="#br0" timeOffset="3350.4">12442 12827 57 0,'-65'-18'41'16,"55"7"3"-16,-5-2-6 15,5 4-12-15,0 6-2 16,-1 3 3-16,2-4 6 16,0 1 9-1,-3 3 4 1,-1 0 2-16,-1 8-3 0,2-8-7 0,1 2-6 0,3 5-11 15,-1 2-6-15,-4 7-10 16,5-5-2-16,-2-6-3 16,0 4 0-16,3 1-1 15,-2-2 1-15,1 5 0 16,2-3 0-16,-3 0 0 16,1 3 0-1,1-1 0-15,0 1 0 16,-2 2 0-16,-4 1 1 0,4 3-1 15,-4 2 1-15,6 1 0 16,2 1 0-16,-1-1 0 16,0-7 0-16,8 5 2 15,-2 2 0-15,-2 8 1 16,0-1 0-16,-6 8 0 0,-2-6 1 16,6-6 0-1,-2 9 1 1,-9-12 5-16,13 6 2 0,0-7 4 15,-6 1 0-15,8 0-3 0,5-2-3 16,-11-1-3-16,7-2 0 16,3 1 5-16,-4-1 5 0,12 6 8 15,-1 4 2-15,-3-10 0 16,1-4-3-16,9 9-1 16,2-6 0-16,2 2-2 15,9 15-1-15,-8-13-7 16,2-10-2-16,6 9-5 15,-1-3-3-15,2-3-1 16,3 8-2-16,1-8 0 16,6-7-1-16,1 2 0 15,-4 1 1-15,-1 5-1 16,0-4 0-16,-2-2 1 16,-1 0 0-16,-5-3 0 15,0-3 0-15,-5-3 1 16,4 0 0-16,-1-7 0 15,2 3 0-15,1-5 0 16,4 1 1-16,-6 1 3 0,-3-2 8 16,-4-12 12-16,-8 2 4 15,8-5 3-15,-6-9-3 16,-4-1-8-16,-1-8-3 16,-14-1-7-16,3 3-3 15,3 4-5-15,-1-2-1 16,2 0 0-16,-4 4 2 15,-2 1 1-15,-1 5-1 16,-3-6-1-16,-3-3-2 16,-3 8-1-16,-6-8 0 0,-3 6 0 15,2-2-1-15,-4-8 0 16,4 6 0-16,-3 3 0 16,1 4 0-16,2 5 0 15,3 2 0-15,1 5 1 16,-4 3 1-16,0-3-1 15,0 2 1-15,-1-1-1 16,-2 3 0-16,-2-1-1 16,-1 1 0-16,-3 0 0 15,-2 0 0-15,3 1 0 16,-1-3-1-16,2 8 0 16,-2 3 0-16,-3 6 0 15,-8-5 0-15,1 6 0 16,3 4 0-16,-7 2 1 0,8 13 0 15,-3-9 1-15,8 2-1 16,-2 2 0-16,-5-12 0 16,6 4-1-16,-8-7 0 15,1 1 1-15,3 8-1 16,6 1-2-16,2-2-3 16,5 2-12-16,-2-2-15 15,4 2-58-15,1-2-53 0,5 4 90 16</inkml:trace>
  <inkml:trace contextRef="#ctx0" brushRef="#br0" timeOffset="8713.45">13176 7930 167 0,'21'21'108'0,"-26"-29"-11"0,-3-3-37 0,4 8-13 15,-2 2-22-15,-1-1-2 0,1 3 5 0,-2 0 4 0,-1 0 4 16,-6-1 0-16,3 9-8 16,-2-2-4-16,-1 8-5 15,2 6-2 1,-7 6 4-16,-2 5 4 0,-1 10 10 16,-3 3 6-16,3 10 8 15,9 5 2-15,-1-9-8 16,3-3-9-1,9-12-16-15,4-6-8 0,12-3-6 16,8 0-1-16,5-4 1 16,2-3 0-16,-2-4 3 15,2-5 0-15,0-5 3 0,-1-5 2 16,3-4 4 0,-2-6 3-16,2-10 1 15,2-4 0-15,7-7-6 16,5-1-3-16,6-10-5 0,-1-3-1 15,0-5 0-15,0 1 2 16,1 6 5-16,5 2 3 0,4 4 2 31,5 4-1-15,7 3-2-16,3 5-3 0,4 3-4 16,-8-8-2-16,-1 4-1 0,0-2-1 15,9-1 0-15,1 6-1 16,4 9-1-16,-3 5-1 0,-8 3 0 15,2 10 0 1,5 6 0-16,3 1 1 0,3 1 1 16,-1-5-1-16,-6 2 2 15,-1-7 0-15,13 3 0 16,1-3 0-16,1-5-1 16,-5 3-1-16,-14 3 1 15,-1 1-1-15,2 10 4 0,-4 5 7 16,-8 2 8-16,-5 3 2 15,-15-1-1-15,-1-5-5 16,-7 1-7-16,-1-5 1 16,-6 1-1-16,-4-7 2 15,-1-7-1-15,-1-2 1 16,1-14 0-16,1 3 0 16,-2-8-4-16,-2 1 0 15,-1-5-5-15,-4 0 0 0,2 0-2 31,3-6 0-31,-1 9 0 16,7-10-1-16,-5 6 0 0,-2-2-1 0,4 1-1 16,0 4 0-16,3 11-1 15,4 11-1-15,4 0 1 16,2 9 0 0,5 2 2-16,7 1 1 0,5 6 1 15,-4 0 0-15,14 0 0 16,-7 1 0-1,0 5 0-15,-2 0 0 0,0 0 1 16,2 0 1-16,7 5 0 16,6 6 0-16,-8 6 1 15,-2-8-1-15,-13-7 1 0,-5-5 1 16,-11-6 6-16,-2-4 4 16,-9-8 12-16,-2-4 4 15,-2-12 5-15,-4 1-1 16,0-8-5-16,-2 5-4 15,-8-15-6-15,-2-2-4 16,-4-1-9 62,-6-13-1-78,-2 10-5 0,1-3-1 0,-6-4 0 0,0-4-9 16,-4-6-24-16,-6 0-18 0,1 1-52 0,-1 6-49 15,-23 5 99-15</inkml:trace>
  <inkml:trace contextRef="#ctx0" brushRef="#br0" timeOffset="13981.83">11516 14606 80 0,'-18'-9'51'0,"-3"16"2"15,4 3-8-15,-6-10-9 16,1 10-1 0,3-5-2-16,2-5 0 0,-1 0-6 15,2 6-6-15,-1-12-9 0,2 0-4 16,2 15-2-1,-3-3 0-15,3 13-1 16,-1 4 1-16,-2-8-1 16,3-3-2-16,-1 3-1 0,3 4-1 15,4 8 0 1,-1-6 1-16,2-2 1 0,-3 2 0 16,-1-2 2-16,-15-1 0 15,19 4 7-15,4 1 5 16,1-1 9-1,14 9 3-15,-13 2-1 0,1-9-4 0,1-4-7 32,1 5-2-32,-1-12-3 0,-2 11 0 15,6 9 2 1,-1-14 2-16,2 10 4 0,4-3 0 0,5-8 0 16,3 7-2-16,4 2-5 15,-1-8-1-15,0 3 1 16,1 0 2-16,0-6 7 15,-2 4 4-15,4-3 5 16,0 1 0-16,-3-1-2 16,10 0-3-16,-4 0-7 15,-1-2-4-15,8 1-6 0,-7-1-3 16,4-2-1 0,0-2-1-16,-4-3-1 0,0 2-1 15,-4 0 1-15,6 4-1 16,-1-5-1-16,7 4 1 15,10-2-1 1,-2-2 1 0,3 5 0-16,4-13 2 0,-4-2 1 0,2 3 2 0,-3 2 1 15,-4 0-1 1,1 3-2-16,-5-9 0 0,3-8-1 16,-2 10 0-16,7-18 3 15,0 2 1-15,-9 4 4 16,7-10 1-16,-15 10 1 15,-1 0-2-15,1-11 0 16,-8 3 2-16,1-3 1 16,-2-5 0-16,-5-4-3 15,0 0-3-15,-4-3-4 16,-4 1-2-16,-1-7 1 16,-2 5-1-16,-3-9 0 15,1-2-1-15,2 10 0 16,-8-8 0-16,-2 9 1 15,-1 2 0-15,-8 0 0 0,2 2-1 16,-4 0-1-16,3 1 0 16,-3-3-1-1,-4 1 0-15,-2 3 1 16,-1-8 0-16,-1 5 0 16,3 7 1-16,-2 2 0 0,-1 7 0 15,-3 6-1-15,-7-14 1 16,3 3-1-16,-5 0-1 15,3 6 1-15,3 7-1 0,2 9 0 16,1 3 0 0,2-1-1-16,2 4 0 15,-3-1-1-15,-4 2 0 0,-8 6 1 16,-1 6-1-16,-5 11-1 16,-8-1-1-16,1-5-14 15,-4-2-14-15,3-7-39 16,7 3-32-16,2 9-89 15,-4 3 119-15</inkml:trace>
  <inkml:trace contextRef="#ctx0" brushRef="#br0" timeOffset="17757.66">12942 15651 138 0,'21'8'80'0,"-26"9"-13"15,5 8-14-15,-7-8-12 0,1 4-1 0,2-6 5 16,-9-3 4 0,4 9 1-16,5 1-2 0,4-7-4 0,13 6-2 15,-6-11-8-15,-5 1-3 16,8-1 1-16,-6-9 5 0,19-1 9 0,1-7 2 0,2-6-6 16,5-3-6 15,-7-5-11-16,3 1-3-15,1-3-6 0,-1 3-2 16,4-2-5-16,3 0-2 16,7 5-4-16,8-1-1 0,3 18-2 0,5 1 0 0,-4 20-1 15,-9 3 1-15,-2 4 1 0,-7 7 0 16,-5-7 0-16,-3 2 1 16,-5-9-1-16,-2-2 1 15,-4-7 1-15,1-4 1 16,-8-4 2-1,-1-4 0-15,-2-2 1 0,-3-5 1 16,2-1-2-16,1 1-1 16,0-5 2-1,5 2 5-15,3-1 4 0,3 2 2 0,-5 2-2 16,3 1-5-16,2-1-6 16,2 2-2-16,3-4-3 15,-7 3-1-15,8-4-18 16,-7 5-42-16,7-2 41 15</inkml:trace>
  <inkml:trace contextRef="#ctx0" brushRef="#br0" timeOffset="20183.11">16046 15388 124 0,'-120'3'65'0,"106"1"-17"16,-5-7-18-16,-2-1-20 16,-1 2 0-16,-16 0 11 15,5 0 12 1,1 5 21-16,-6 1 11 0,7-3-1 15,-4 6-8-15,-1-1-22 16,4 4-12-16,1 0-17 16,-1-3-4-16,-12 6-3 31,-1-2-3-15,-10 7-1-16,3 7 0 0,-4-2 3 15,-1 4 1-15,0 5 2 0,-2-10 1 0,-2 5-1 0,-5-1 1 16,1-16 0-16,-1 5-1 15,2-13 0-15,4 7 0 16,3 1-1-16,6-3-1 16,7 4-2-16,-2-9 0 15,9 8-9-15,0 0-7 16,7 2-9-16,-9 1-2 0,16 3 7 16,0 6 6-16,3 1 11 15,20 3 3-15,-15-1 2 16,3-2 0-16,9 4 1 31,-1 4 1-15,10 7 4-16,0-4 4 0,7 4 9 0,-1 3 4 0,1-6 8 15,10 11 0-15,-10-11-4 16,4-7-4-16,5 0-10 16,-8-6-3-16,14 4-5 15,-7 3-1-15,-1-3-2 16,3 1 0-16,2 8 0 15,8 0 0-15,6 12 1 16,2-2 0-16,12 1-1 16,4 0 0-16,14-2 0 15,6-2 0 1,-1 0 0-16,-3-2 0 0,0-6-1 0,18 6 0 16,5 0-1-16,4 2 1 15,2 0 1-15,-11-7 0 16,16 4 0-16,1-6-1 15,1-5 0 1,3-1 1-16,3-14 0 0,4-3 1 16,0-1 0-16,3-5 0 15,-11-13 1-15,-4 4 2 0,8-8 6 16,-9 0 18-16,-4-2 25 16,-1-6 6-16,-6-2 1 15,-1-14-16-15,-15 3-23 16,5 5-6-16,-3-12-8 15,-10 7 0-15,-5-2 4 16,-8-4 9-16,-16 0 14 16,4 5 7-16,-12-4 10 15,-5 4 0-15,-8-11-4 16,-7-9-5-16,-2 8-16 16,-1 2-7-16,0 11-13 15,-4-3-2-15,-7-3-1 0,0-8 0 16,-8 6 0-16,3 9 0 15,-10 6 2-15,0-1 1 16,-10 1 0-16,-4-2 0 16,-4 2 1-16,0 6-3 15,-11-6-6-15,-3 3-4 16,-18-10-3-16,-12-12 0 16,-1 4 6-16,2 1 0 0,11 0 3 15,-2 3 0-15,-4 1 1 16,-1 6 1-16,-7-1-2 15,15 12 0-15,1 4-1 16,-7-11-3-16,-1 7-14 16,-13-3-11-16,-7-4-22 15,3 5-10-15,1 5-16 16,7-6-9 0,-7 12-49-16,0-1-52 0,16 12 121 15</inkml:trace>
  <inkml:trace contextRef="#ctx0" brushRef="#br0" timeOffset="22821.47">14716 9165 479 0,'28'21'182'0,"-27"-21"-125"0,1 6-41 15,5 2-8-15,4-7 7 16,1 14 19-16,2-2 8 15,6-3 8-15,-1 17-2 16,1-6-14-16,6 6-7 16,3 5-12-16,0-14-3 15,4 6-1-15,-11-7 0 16,-2-3 2-16,-1-6 1 0,1-8 3 16,-2-1 4-1,-3-8 9-15,1 3 7 0,-6-13 9 16,3-2 2-1,0-7-7-15,-2-6-6 0,3-7-15 16,4-5-7-16,-1-6-7 16,2-4-3-16,9-1-1 15,0-3-2 1,7-11 0-16,4-1-3 0,1-20-35 16,5-1-49-16,1 1 57 15</inkml:trace>
  <inkml:trace contextRef="#ctx0" brushRef="#br0" timeOffset="23757.76">15714 7439 62 0,'-10'-43'24'16,"8"50"-7"-16,-1-5 10 0,1 8 53 16,-1 3 27-16,-5-2 38 15,-1 4-5-15,4-14-34 16,-1 10-22-16,7-3-38 15,2 4-13-15,8 7-15 16,-1 1-4-16,9 5-4 16,1-2-1-16,7-2 4 15,3 1 4-15,-4-4 7 16,4-6 3 0,-3-1 6-1,1-11 2-15,0-9-1 0,1-2-1 16,-7-14-7-16,1 5-4 0,2-10-5 0,0 0-2 15,3-7-5-15,0-9-3 0,8-9-4 16,0-5-2 0,7-7-20-16,1 2-29 0,9 3-104 15,-1-1-125-15,4 3 173 16</inkml:trace>
  <inkml:trace contextRef="#ctx0" brushRef="#br0" timeOffset="24693.55">16948 7410 134 0,'-26'9'102'16,"32"-13"-6"-16,1 4-2 16,-1 2-1-16,3 2-21 15,-3-2-8-15,1 4-8 16,1 6-3-16,0 1-6 15,2 9-2-15,1 3-5 16,-3 0-4-16,6 5-5 16,2 2-2-16,5 5-1 0,2-7 4 15,-4 6 8 32,-2-6 3-47,-4-13-2 0,2 8-3 16,-3-21-6-16,-5 1 5 15,6-5 17-15,6-14 9 16,1-14 14-16,13-13-7 0,11-22-23 0,4-5-10 0,14-23-23 16,0-13-5-16,27-10-11 0,-6-9-29 0,14-8-112 15,0-7-100-15,-17 0 144 16</inkml:trace>
  <inkml:trace contextRef="#ctx0" brushRef="#br0" timeOffset="28790.52">16536 15472 175 0,'13'23'121'0,"-27"-22"15"16,-1 0-25-16,4 1-35 15,-2 3-9-15,-2-4-9 16,-6-3 2-16,0 2 11 16,-4-6 1-16,-2-2-1 15,-2-3 1-15,-9-1-10 16,-3 1-11-16,1-1-22 16,-4 7-11-16,1-9-12 15,6-1 0-15,-2-2-1 16,-1-6 0-16,-1-1-3 15,-3-3 0-15,6 0 2 16,-7-1 0-16,-1-6 5 0,2 6 4 16,-9-7 10-16,5-6 7 15,1 7 2-15,3-1 0 16,1-2-6-16,-1 6-4 16,0 5-3-1,-1-13-1 16,-5 3-4-15,-2 2-1-16,1-2-3 0,-3-1 0 0,4 2-2 16,2-3-1-16,-2-3-1 0,11 9-2 0,-11-11-1 15,-7-6-1-15,1-3-1 16,-6 1 0-16,10 8-1 0,3 1 0 0,0 9 0 16,3-1 0-16,2 2 0 15,-13 2 0-15,5-14 1 16,-5-1-1-16,-2 8-1 15,8-3 0-15,-10 12-1 16,6 0 0-16,5-9-1 16,2 5-1-16,1-1 0 15,1-3 0-15,-9-2 1 16,0 1 0-16,6 13-1 16,3-6 0-16,4-6 0 15,9 21-1-15,-2-10 0 16,2 10 0-16,6 12-1 15,2 0 2-15,-3-8 1 0,-5-2 1 16,6 10 1-16,-1-14 1 16,5 14 0-16,10 0 0 15,-6-5 1-15,3-4 0 16,4 3 0 0,0 4-1-16,6-1 1 15,-6 4 0-15,3-6 0 0,5 4 0 0,-1-1 1 16,4 1-1-16,-2 0 0 15,-3 1-1-15,5 0 0 16,-9-2 0-16,8 3 0 16,-1-2-1-16,-1 1 0 15,4 2 0-15,0 1-1 16,0-1 1-16,0 0 0 16,0 1 0-16,0-1 0 15,0 0-2-15,0 1 0 16,0 0-1-16,0 0 0 15,0 0 1-15,0 0 1 16,6 1 1-16,9 8 1 16,29 19 0-16,-31-9-1 15,-2-2 1-15,7-3-1 0,-5 18 1 16,12 2-2-16,1-4 0 16,3 10 1-16,0-9 0 15,-2-7 1-15,1 7 0 16,-8-12 0-16,-1 1 0 15,3 4 0-15,-1-3 0 16,0-3 1-16,-7-5 1 0,-2-3-1 16,-1-5 2-1,-9-4 2 1,1-1 2-16,-3-3 2 0,-2 2 0 0,1-1-3 16,0 1-2-16,-4-6-2 15,4-9 0-15,-41-27-1 16,25 24 0-16,-4 6-1 15,-2-4 0-15,0-1 0 16,3-2 0-16,-6-8-1 16,-2 5 0-16,4-11 1 15,-6 3-1-15,2 11 0 16,8-7 0 0,-7 13 0-16,24 5-2 0,-10-13 0 15,1 5 0-15,5-6 0 16,-19-8 1-1,24 14 1-15,1 0-1 0,4 10-1 0,3 2-1 16,-2 1-1-16,0 4 0 16,2 0 2-16,0 1 1 15,3 4 1-15,6 2 1 16,8 4 1-16,1-2 1 16,2 4 1-16,5-3 1 15,-3-2-1-15,2 3-1 16,4 3-2-16,-7 3 0 15,5-3 0-15,-1-2-20 16,5 11 46-16,0 7-25 16</inkml:trace>
  <inkml:trace contextRef="#ctx0" brushRef="#br0" timeOffset="31401.41">12915 14444 118 0,'-46'-12'105'0,"34"12"28"16,2-6-17-16,-9 3-38 15,0-4-18-15,2-4-32 16,-1 1-6-16,-1-6-2 15,-1-1 1-15,3-1 4 0,-3-4 3 16,1-3 2-16,-1-3 0 16,-1 6-2-16,1 2 0 15,-4-4-1 1,-1 11-1-16,-5-7 0 0,1 4-4 16,0-8-4-16,-6 2-3 15,-1-8-2-15,-3-1-2 16,2 17-4-16,1-14-3 0,9 8-1 15,2-1-1 1,-1-4-1 0,5 5 0-16,0-2 0 0,1 2 0 0,3-8-1 15,0 6 2 1,-2-6 2-16,5-1 1 16,-1 6 5-16,-7-13 5 0,9 9 10 15,-3-7 5-15,0 8 6 16,15 4 1-16,-15-1-3 15,4 9-2-15,1-2-8 16,-2 9-1 0,6 2-5-16,2 2-2 0,-11-7-1 15,-3-1-2-15,1-1-3 16,7 2-1-16,5 5-3 16,-1-1-1-16,0 0-2 0,2 0 0 15,-2 2-2-15,1-1 1 16,4 5-2-16,2-1 0 15,-1 1-3-15,1 0-2 16,0 0-1-16,-2 0-1 16,2 0 2-16,0 9 2 0,3 8-32 15,14 27-56 1,-4-16 61-16</inkml:trace>
  <inkml:trace contextRef="#ctx0" brushRef="#br0" timeOffset="87621.99">3284 15908 223 0,'-27'13'106'0,"6"-1"-27"16,-2-6-4-16,10-3-15 16,1 0-6-16,4-2-22 15,6-3-3-15,-2 0 1 16,0-8 2-16,6 5 8 15,4 2 4-15,8 3 6 16,0 1 1-16,0 0-6 16,5 7-7-16,3 3-14 15,8 6-5-15,-3-5-1 16,12 0 2-16,-1-5 13 16,3-7 3-16,15 6-5 15,-10-11-6-15,9-7-18 16,-5-5-5-16,2-10-2 15,3 7 0-15,-2 3 1 0,1 4 1 16,-7 0-1-16,-5 1 0 16,0 3 0-16,-3 4 5 15,-1 5 13-15,-8 1 4 16,1 5 3-16,4 5-5 0,7 1-8 16,4 5-3-16,9 9 0 15,-5 5 0 1,0 18 6-16,2 2 5 0,-13 13 13 15,3-5 13-15,-7-20 9 16,-5-12-5-16,4-38-7 16,-2-25-9-1,11-15-11 1,4-9-3-16,-8-13-5 0,-1 7-2 16,-9-1-6-16,-6 10-1 0,1 23 0 15,7 13-1-15,-4 14 7 16,4 11 8-1,0 1 14 1,4 2 5-16,18 7-3 16,5-6-7-16,18 4-16 0,2-6-7 0,6-11-43 0,-2-6-46 31,9-10-234-31,2-4 207 0</inkml:trace>
  <inkml:trace contextRef="#ctx0" brushRef="#br0" timeOffset="88722.88">7192 15845 725 0,'18'0'298'0,"2"1"-211"16,14 4 12-16,0-1-17 15,-5 4-17-15,7 2-3 16,-6 13-14-16,0 3-2 16,0 18-8-1,-2 10-6-15,-2 10-11 0,-1 8-6 0,1-3-9 16,0-5-4-16,3-10-2 15,3-13 0-15,4-20 0 16,4-17 0 0,2-21 2-16,1-11 2 15,-6-13 9-15,-1-9 5 16,-2-5 7-16,-2 0 2 0,3 9-6 16,3 14-6-16,2 17-10 15,8 7-3-15,-6 12-2 16,6 11 0-16,-11 9 2 31,-5 9 1-31,-2 4 1 16,-7-9 1-16,5-6 8 0,-2-9 1 15,4-12 2-15,0-1 0 0,6-2-4 16,-2 1 0-16,9-2 4 16,-4-3 4-16,0 4 5 0,0 0 2 15,-3-10-1-15,5 5-3 16,3-1-6-16,2-7-6 15,-3 7-5-15,3-7-1 0,-2 3-2 16,4 15-2 0,-3 0 0-16,-2-1 0 15,-4 2 0-15,4-4 0 0,4-5-1 16,2 2-3-16,5-23-88 16,-6-1-67-16,-5-32 95 15</inkml:trace>
  <inkml:trace contextRef="#ctx0" brushRef="#br0" timeOffset="92584.85">13388 5423 652 0,'0'2'210'0,"0"0"-215"16,10-4-1-16,-4-3 30 15,-5 0 32-15,0 1 35 0,3 7 16 16,-4 4 4 15,7 0-20-31,0-2-22 16,-9-4-16-16,2-3-16 0,0 1-7 16,0 0-8-16,0-1-1 0,-1 1-3 0,1 0-2 15,0 0 2-15,-1 0 2 16,-1 1 2-16,1-1-2 0,0 0-7 15,1 1-2-15,0 0-4 16,0 0 2-16,0 0 0 16,-1 0-3-16,0 0-5 15,1 0-1-15,0 0-2 16,0 0-1-16,0 5 1 16,0 2 0-16,0-7 1 15,6 10-1-15,30 25 1 16,-28-24-1-16,11 6 0 15,-1-5 0-15,1 8-1 16,12-1 1-16,-8 4 0 16,3 1 0-16,2 5 1 15,1 2 0-15,2 6 0 16,3 2 1-16,5 1-1 0,1-2 1 16,4 6 0-16,4 1 0 15,-4-3 0-15,4 1 0 16,-7-2 1-16,1-1 0 15,-4 5 0-15,-3 1 1 16,3 7-1-16,-1-1 1 16,4 3 0-16,4-1-1 0,-13-11 1 15,13-1 0 1,-5-9 1-16,-1-3 0 0,9-2-1 16,-9-1 1-16,-3-2-1 15,4 7 0-15,-2-1-1 16,1 5 0-16,2 1 0 15,-3-2 0-15,-5-6 0 16,-3-7-1-16,-2 8 0 16,-1-8 1-16,0 7-1 15,-2 0 0-15,-2-11 0 16,-8 1 0-16,2-6-2 16,-3-3-1-16,-5-1-6 15,-2 0-2-15,-3-3-3 16,-1 0 0-16,-3-5-3 15,0-1-5-15,0 0-15 32,0-1-12-32,0 0-45 0,-2 0-27 0,0-18-116 0,-12-36 147 15</inkml:trace>
  <inkml:trace contextRef="#ctx0" brushRef="#br0" timeOffset="94875.88">13530 5174 764 0,'-23'0'256'0,"-5"0"-250"0,-6 0-2 0,3 10-1 0,-19-3 0 15,-7-1 7-15,8 1 6 16,-17-4 7-16,19 5 1 16,3 7-9-16,-2 0-7 15,-2 3-8-15,7 14-1 16,1-8-3-16,-2 13 0 15,5 2 1-15,-7-7 1 16,6 10 2-16,5-5 0 0,6 5 2 16,1 4 2-16,4 4 7 15,3 6 3 1,-1 6 9-16,4 10 1 0,4 3 2 16,4-5 3-16,9-2-1 15,7-10-1-15,9 1-1 16,5 3 2-16,4-3 2 15,2-1 1-15,7-1 2 16,5-2 1-16,11 4 3 16,2-1 2-16,13 0-4 15,-4 3-5-15,-4 6-12 16,-1 1-5-16,-10-5-7 0,-1-3-1 16,3-7-3-16,0 0 0 15,7 6 1 1,2 3 1-16,-3 5-1 0,0 3 2 15,-9-1-1 1,4-2 0-16,0 2-1 0,-1-10 0 16,15 12 0-16,-4 1 0 0,0 0 6 15,2 0 4 1,-13-11 4-16,6-3 2 0,-2-8-3 16,4 1-3-1,-13-16-3-15,19 11-2 0,4 1-2 16,1 0-1-16,16 9-2 15,-20-14 0-15,1 3-2 16,-3-3-1-16,10-3 0 16,2-4 0-16,-1-7-2 15,6-4 1-15,-11-9-1 16,3 0 1-16,7-4 1 16,-2 2 0-16,7 2 0 15,-3-2 1-15,-9 0 0 16,0 2 1-16,-5-6 1 15,4 2 0-15,4-1 3 16,-1-9 3-16,-4 8 6 0,-2-7 0 16,-1-3-2-16,0 1-3 15,-1-5-8-15,7 1-2 16,-2 5 1-16,-2 2 0 16,-1 1 0-16,-9 1 0 15,-3-2-1-15,10 8 0 16,-4-5 0-16,3-2-1 15,2-5 0-15,-9-8 0 16,5-2 1-16,-3 1 0 0,-2-3 1 16,5-1 1-16,-8 2 1 15,-12-9 2-15,12 10 3 16,-13-2 1-16,1 0 0 31,4 3-1-31,-19-12-5 0,2 4-2 16,-3-8-1-16,-2-1 0 0,-3-1 0 15,-5-4-1-15,6 2 0 16,-8-6 0-16,3-1 0 16,-7-3 0-16,-3-3 0 15,11 8-1-15,-5-2 1 16,11 7 0-16,-12-4 0 16,4 1 1-16,-7-2 0 15,3 1 1-15,4 1 1 0,-5-7 0 16,3 6 0-16,-10 0 1 15,3-8 0-15,-3 2-1 16,4-4-1-16,1 0 1 16,6 17 1-16,-12-5 3 15,-3 2 3-15,-3-4 1 16,-9-8 3-16,9 7-3 16,-6-4 1-16,-3-1-2 15,-7-11-6-15,4 1-1 16,-1-1-3-16,-2-2 1 15,1 7 0 1,-6-1 2-16,-4 1 0 0,2 3 1 0,-2-2 1 16,-2 1 1-16,3 7 0 15,-3-4 0-15,-6 4-1 16,1-2 0-16,-8-5-1 16,-4 2 0-16,2 3-1 15,-3 3 1-15,4-4-1 16,-2 2-1-16,-4-1 0 15,0-1-1-15,-3 3 0 16,4 1 0-16,-5 8-1 16,-9 0-2-1,-2 2-2 1,-10-2-1-16,2 1 0 0,3 3-1 16,-5 2 0-16,0-1-2 0,-1-2 0 0,1-1 0 15,2 5 1-15,2 4 1 16,1 2 2-16,-2 1 1 15,1-3 3-15,3 2 1 16,-6-3 0-16,1 1 1 16,2 0 1-16,1 2 0 15,7-3 2-15,-2 8-1 0,1-10-1 16,-4 0 1-16,-1 0-1 16,1-6 0-16,0 6-1 15,4 3-1-15,3 0 0 16,3-3-1-16,-1-3 0 15,0-1 0-15,-2-2 1 16,1 6 1 0,5-2 0-1,2 0 0-15,6-3 0 0,-1-2-1 16,-1-2 0-16,-5-3 0 0,-5-1 2 16,-5-2 1-16,4-1 1 15,2 3-1-15,5 4-1 16,0-1-1-16,2 0-1 15,-3-7 0-15,1 2 0 16,-2 3 0-16,-3 5 0 0,1 8 0 16,1 0 0-16,2-1 0 15,3 1 0-15,-1-4 0 16,7 4 0-16,-11-2-1 16,0 2 1-16,-1 6-1 15,-8-3 1-15,15 5-1 16,-1-2 0-16,3 3 0 15,-7-3 0-15,1 3 0 0,10 9 0 16,-6-4 0-16,11 13 0 16,-6-2 0-16,-3-4 0 15,5 0-1-15,3 8-3 16,5 4-1-16,4 11-1 16,-3 6-1-16,4-2 0 15,-5 4 0-15,4 2-2 16,8 9 0-16,-4 12-2 15,5 4 1-15,-1 16 0 16,2 1 1-16,8 7 3 16,3 8 0-16,15 7 4 15,-1 10 1-15,7 6 1 16,4-3 0 0,9 9 0-16,9-1-2 15,15 5-2-15,13 5-1 0,11 4-32 16,12 2-54-16,31 5 61 0</inkml:trace>
</inkml:ink>
</file>

<file path=ppt/ink/ink28.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1:29:53.710"/>
    </inkml:context>
    <inkml:brush xml:id="br0">
      <inkml:brushProperty name="width" value="0.05292" units="cm"/>
      <inkml:brushProperty name="height" value="0.05292" units="cm"/>
      <inkml:brushProperty name="color" value="#FF0000"/>
    </inkml:brush>
  </inkml:definitions>
  <inkml:trace contextRef="#ctx0" brushRef="#br0">6895 13498 550 0,'-11'-20'246'15,"4"11"-101"-15,6-4-30 16,1 10-30-16,4-3-8 0,4-5-22 15,-1-1-11-15,4-5-13 16,-1 5-4-16,1-3-10 16,4 7-3-16,4 5-9 15,3-4-4-15,6 7-1 16,3 3-2-16,16 8 1 16,3 8 0-16,6 4 0 15,5 1 1-15,-9 0 0 16,-1 3 0-16,2 3 1 15,-7-12 1-15,10-5 0 16,8-13 1-16,0-15 0 16,6-1 0-16,-5-11 0 15,-3-5 0-15,0-2-1 0,-2 4 0 16,4 2-1-16,2 13 0 16,5 5 0-16,-2 2 0 15,-8 10 1-15,-1 3 0 16,-14 0 0-16,4 7 1 15,8-4-1-15,-5-4 0 16,14 13-1-16,-13-1 0 16,2 15-1-16,-2 0 1 15,-8 8 3-15,11 5 19 0,-5-1 28 16,7 6 10-16,5-8 11 16,3-13-13-16,3-18-14 15,-6-11-4-15,7-7-3 16,-3 0 1-16,12 12-6 15,-8-1 0-15,-10-6-2 16,8 19 1-16,-13-10 7 16,13 16 2-16,15 7-3 15,-12-17-3-15,18 0-16 16,0-16-6-16,0-2-8 16,18-5-3-16,1-4-24 15,7-3-46-15,-12-25-109 16,-8 3 111-16</inkml:trace>
  <inkml:trace contextRef="#ctx0" brushRef="#br0" timeOffset="11212.01">15981 3239 697 0,'-44'-39'244'0,"35"35"-209"0,5 2-32 15,0 4 0-15,0-3 4 16,4 0 14-16,-2 0 9 16,-5 0 21-16,-11-2 5 15,-27-5-5-15,36 1-10 16,-10 7-24-16,0 0-9 16,1 2-8-16,-16 2-2 15,-2-4-1-15,8 4 1 0,-13-1 1 16,7-6 1-16,-2 1 0 15,-7-4 0-15,2 3 1 16,-2 3-1-16,2 0-1 16,1 2-1-16,-2 1-1 15,0 1-1-15,-9-3-1 16,0 3 0-16,-5-4 2 16,8 8 1-16,1 5 2 15,-4-3 0-15,8 8 0 16,-10-11 0-16,-2 3 0 15,4-4 0-15,-3 3 0 16,6 2 0-16,7 5 0 16,4-7 0-16,0 11-1 15,3 3 0-15,-3 0-1 16,0 1-1-16,7 9 2 0,-7-6-1 16,4-7 1-16,-3 15 0 15,1-24 0-15,6 3 0 16,9 4-1-16,3-3 1 15,5 2-2-15,1 2-1 16,7-3-2-16,2-4 0 16,3 4 2-16,5-1 0 15,3 6 2-15,0 1 2 0,6 0 0 16,0-7 1-16,11 0 3 16,-5 1 0-16,11 6 3 15,-6-2 1-15,3 1-1 16,8-7-2-16,-9-5-2 15,11 11-2-15,-9 3 0 16,-2 11 0-16,-2-3-1 16,-5-10 1-16,10-1 0 15,-4-3 0-15,3-2-1 16,6 8 0-16,2-5 0 16,-1-3 0-16,9 4 1 15,3-6 1-15,-6 3 0 16,8 4 1-16,-10-2 4 15,-2 8 3-15,-1-1 3 16,-1 2 0-16,7 4-3 0,-1-3-1 16,-4 4-1-16,6-2-1 15,1-13 0-15,1 3-1 16,6-6 0-16,-2-2-1 16,-2 10-2-16,3-14 0 15,8 0 0-15,-3 2 1 16,11-9 1-16,0 10 1 0,-5-5-1 15,2-6 0-15,-4 0-2 16,5-1-1-16,9-1 1 16,2-2-2-16,4 6 1 15,-4 3 1-15,-2-3-1 16,1-1 0-16,5 1 0 16,0-1-1-16,5-1-1 15,-2 4 0-15,-12 3 0 16,2 5 1-16,-4 4-1 15,4 2 0-15,-1-11 3 16,-1-1 1-16,-6 2 2 16,-1-5 0-16,5-3 4 15,-4 4 4-15,11-8 6 16,-1 1 4-16,-7 1 1 16,2-2-2-16,-7 1-5 0,6 0-4 15,-1 2-8-15,7-4-1 16,-4 2-3-16,-2-1 1 15,-2-8 0-15,-6 6 1 16,0-3-1-16,7-9 0 16,-6 10-2-16,4-5-1 15,-4 8 1-15,-15 7-1 16,1-9 1-16,-7 2-1 16,0-11 0-16,5-2 0 0,2 14 0 15,10 4-1-15,-10-12 0 16,-3 6 0-16,-3-14 1 15,-14-8 0-15,7 7 0 16,-2-2 1-16,0-2-1 16,0 2 0-16,0 3 0 15,1-4 0-15,-3 6 0 16,3 0 0-16,-5-1 2 16,0 1 0-16,-5-2 0 15,-3 1-1-15,-2 1 1 16,-2-3-1-16,0 6 2 15,-5-1 2-15,-3 2 1 16,-2 8 2-16,-4-5 0 16,-2-2-1-16,-2-3-2 15,-1-16 1-15,-4-4-3 0,-3 11 2 16,-7-3-1-16,6 8-1 16,-6 0 0-16,-6-9-1 15,1 1-1-15,-8 1 0 16,0-2 1-16,9 2-1 15,-10-2 0-15,1-1-1 16,-8-2 0-16,-2 5 0 16,1-6 0-16,0 10 0 15,-6-2 0-15,-5-18 0 0,-2 14 0 16,-8-9 0-16,-4 1-1 16,0 6 0-16,-6-4 0 15,6 0 1-15,-4-2-1 16,2 13 0-16,-3 0-2 15,2 2 1-15,-3 2-1 16,0-2 0-16,0 2 0 16,-15-7-1-16,13 19 0 15,-4 0 0-15,-4-2 0 16,13 7 1-16,-15-12 2 16,0 1-1-16,4 15 0 15,-10 6 0-15,-6-1-1 16,1 0 0-16,-7-9-4 15,11-4-2-15,-1 6-3 16,0-2 0-16,1 3 2 0,-1 0 2 16,7 11 2-1,-1-8 2-15,1 6 2 0,-2-4 2 16,3-6 0-16,-4 3 2 16,3-2 0-16,9 0-1 15,-9-12 0-15,0-3 0 16,4 0-1-16,-4 9 0 15,9 7 0-15,-1 10 0 0,-2 0-1 16,-3 1 0-16,-5 6-1 16,5-12-1-16,-1 8-26 15,-2-1-17-15,1-2-57 16,-6 5-35-16,-5-3 87 16</inkml:trace>
  <inkml:trace contextRef="#ctx0" brushRef="#br0" timeOffset="-132845.42">17373 3142 139 0,'-79'26'58'0,"62"-28"-22"0,4 2-2 16,-8-1 17 0,-6-3 30-16,-3 2 20 31,-6-5-4-31,2 0-13 0,-7-1-27 16,3 1-21-16,-1 3-29 0,0 1-5 0,-7 0-4 15,-2-2-2-15,0 3 0 16,-11-5 1-16,0 3-1 15,-3-1-1 1,-3 2-7-16,6 3-3 0,-7 1 1 16,0 3 2-16,-9-2 8 15,-1-1 2-15,4 1 2 16,1 5 1-16,2 1 0 16,-8 0 0-16,10 4-1 0,-4-4 0 15,-5-1 0 1,8 2 0-16,-11-1 1 15,0-2-1-15,10 6 0 0,-3-1 1 16,-6 1-1-16,6 3 0 16,1 0 0-16,0 2 0 15,1 6 0-15,-3 0 0 16,-7 7 0-16,1-1 0 16,6 2 0-16,4 1 0 15,9-1 0-15,2 3-1 16,13-2 1-16,-18-5-1 0,6-5 1 15,2-3 0-15,-1-2 0 16,23 6 0-16,4 1-1 16,6 2 1-16,7 4-1 15,4 4 1-15,2 2 2 16,2 2 2-16,6 1 5 16,1 5 4-16,4-3 6 15,3-4 0-15,2-5 2 16,4-7 0-16,4-2 2 15,2 2-1-15,6-2-5 16,2 2-4-16,5 0-7 16,3 1-1-16,-2-1 0 15,7 2 2-15,7 0 2 16,3-2 3-16,9 5 3 16,-3-4 2-16,-5-1 1 0,-1-1 1 15,7-4 3-15,6 4 0 16,-4-3 2-16,5-1 1 15,-4-4-2-15,-6-6 0 16,12-2-5-16,-4 3-2 16,1 1-7-1,13 0-2 1,2 1-2-16,0-6 0 0,1 1 5 0,-5 0 1 16,-2 0 4-16,8 2 0 0,1-1-4 15,-3-3 0 1,3 2-4-16,-6-4 0 15,8-1 3-15,-5-1 1 0,11 1 1 16,1 2-1-16,-6-2-4 16,6-1-2-16,-5-10-2 15,0 5-1-15,9 3-1 16,-6-5 0-16,4 11-1 16,1-4 1-16,4-2 0 15,3 3 0-15,-4-3 1 16,-1-2 0-16,-3 4-1 15,5 1 1-15,1 0 1 16,0-1 2-16,-6 0 2 16,-5 1 0-16,9 4 1 15,4 1-2-15,-6-1-2 0,1 2 0 16,-11-1-4-16,-5 1 0 16,4-1 1-16,3 1 2 15,-5-3 0 1,3-3 1-16,-8-6 1 0,3-3-2 15,1-5 1-15,-2-1-1 0,2-2 1 16,-7-5 0 0,0 0 0-16,-3-7 1 0,4 2 0 15,-6-5 0-15,-11-3-1 16,-1-4 0 15,-18-15-3-31,-2-4-4 0,-8-7-14 0,-9-2-9 0,-1 2-17 16,-5 1-2-16,1-6 6 15,-3-7 9-15,-3 6 17 16,-1-2 5-16,-8 7 3 16,-3 13-1-16,-10 0-2 15,-6 4 2-15,-12 4 3 16,-2 1 2-16,-10-3 5 16,-6 0 2-16,-5-2 5 15,-4 1 0-15,-8 6 4 31,1 4 1-31,-9 7-3 16,-8 7-3-16,-6 5-7 0,-8 2-3 16,-9 5-1-16,-5 5 2 0,-14 4 15 0,-5 3 9 15,-19 2 12-15,0 5 2 16,-17 10-9-16,-8-1-9 16,-9 10-16-16,-4 7-5 15,0-3-17-15,7 5-26 16,-6 1-102-16,-11-12-133 0,-4 9 174 15</inkml:trace>
</inkml:ink>
</file>

<file path=ppt/ink/ink29.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1:30:46.571"/>
    </inkml:context>
    <inkml:brush xml:id="br0">
      <inkml:brushProperty name="width" value="0.05292" units="cm"/>
      <inkml:brushProperty name="height" value="0.05292" units="cm"/>
      <inkml:brushProperty name="color" value="#FF0000"/>
    </inkml:brush>
  </inkml:definitions>
  <inkml:trace contextRef="#ctx0" brushRef="#br0">15858 11358 46 0,'-36'-13'24'0,"-4"17"-4"16,-2-9-11-16,8 10 19 16,-5 7 15-16,3-6 41 15,6 9 20-15,-9-10-5 16,1 1-11-16,1-2-38 15,-3-4-21-15,-6 1-20 16,-2-2-4-16,-7-1-1 16,0 0 0-16,1-3 11 15,0-3 9-15,4 4 14 16,-4 3 9-16,-9 1 0 16,-6 1-5-16,-8 3-15 15,-2 3-10-15,6 5-13 0,1 5-2 16,-3 2-1-16,3 1-1 15,-9-3 1-15,0 3-1 16,4-1 0-16,2 2 0 16,11 6 0-16,-4 2-1 15,6 21 0-15,-11-16-1 16,1 10 0-16,14 0 0 16,5-8-1-16,13 10 1 0,13-3 0 15,0-5-2-15,12-3 0 16,7 5 0-16,6 0-1 15,4 4 1-15,9 4-1 16,6-1 1-16,13 0-1 16,6-3 0-16,14-8 0 15,10 3 2-15,20-9-1 16,2-2 1-16,7-1 2 16,5-1-1-16,12 0 1 15,8-1 1-15,8-1 0 16,10 13 2-16,5-7 1 15,2-2 2-15,10 6-1 16,3-11 0-16,-5 0 3 16,3 3 0-16,14-6 0 15,-6-8 1-15,2 6 3 16,6-9 8-16,-9-10 14 0,6 0 3 16,11-4-3-16,-4 11-8 15,-41-6-15 1,-66 0-5-16,2 0-2 15,199-4 0-15,-8-5-1 0,-2 8-2 16,-87-2-3-16,-6 4-3 16,-16 3 0-16,7-22 2 15,-1 12-8-15,-12-8-8 0,13-2-11 16,-8 8-2-16,-9-17 10 16,-3 2 10-16,-6-4 13 15,-5-4 6-15,-8 0 6 16,2-1 4-16,-5-4 8 15,-6-4 3-15,0 6 2 16,-5-2-2-16,-22-4 4 16,-2 8 2-16,-19-6 7 15,-4 4 1-15,-8 6-5 16,3-8-8-16,-11-2-13 16,-11 7-4-16,0 0-5 15,-6 5-2-15,-4 3-2 16,3-1-1-16,-11 5-1 15,-7-3-2-15,-6 7 0 0,-5-1 1 16,-1 1 0-16,-4 1 0 16,-8-3-1-16,5 6 1 15,-13-3 0-15,0 0 0 16,-6-2 1-16,-8-11 3 16,-8 3 14-16,-1 0 12 15,-10-7 3-15,-5 10 1 16,-8-12-4-16,-7-8-9 15,-2 11-1-15,-1-9-4 0,-12 0-9 16,7 12-3-16,-10-5 2 16,1 3 1-16,0 8 4 15,-16-13 2-15,1 2 6 16,-12-8 4-16,-4-9 4 16,-1 9 0-16,-9-9-8 15,0 3-5-15,-7 10-6 16,0-1-5-16,0 13-1 15,0 6-1-15,-2 10-3 16,-4 2-1-16,1 6-3 16,-5 3-3-16,2 7-5 15,0 4-2-15,-7 6 1 16,-3 5 4-16,-2 14-4 16,0-1-11-16,7 14-81 15,-1-1-71-15,5 1 109 0</inkml:trace>
  <inkml:trace contextRef="#ctx0" brushRef="#br0" timeOffset="3065.3">6426 11951 269 0,'-29'11'118'0,"3"0"-54"0,-10-3-16 15,1 6-11-15,-3-1-6 16,-6 2 2-16,5 3 3 15,2 2 7-15,-3 2 0 0,9 2-12 16,1 4-8 0,1 6-13-16,3 8-4 0,2 8-5 15,0-2-1-15,2 0 0 16,4-3 0 0,0 3-1-16,4 6 0 0,7 12 3 15,-2 9 8-15,5 2 12 16,4-4 4-16,6-9 2 15,8-8-6-15,55 60-7 16,-21-56-14 0,10 10-1-16,32 3 0 15,-7-5 0-15,9-6 0 16,-1-8-1-16,-19-7 0 16,27 9-1-16,13 0-3 15,7-10 0-15,4-7-3 16,8-2-1-16,-1-17-6 15,-1 3-6-15,7-12 1 0,-8-10 3 16,-2-4 9-16,-3-9 8 16,-6-5 4-16,-5-2 6 15,-7-10 15-15,-4-3 3 16,-13-11 11-16,-7-3 0 16,0 0-3-16,-7-8 4 15,-18 0 7-15,-2-4 6 16,-25-13 7-16,-3-6-5 0,-3-8-18 15,-11-4-10-15,-7 0-18 16,-10 3-4-16,-7-10-2 16,-7-2-3-16,-11 1-5 15,-2 1-10-15,-14 12-9 16,-6-5 0-16,-8 6 5 16,2 2 7-16,-4 9-3 15,-3 12-7-15,-7 10-19 16,-10-1-13-16,-18 4-24 15,-2 15-9-15,-15 5-19 16,-8 13-6-16,-3 23-15 16,-1 5-20-16,2 25 97 15</inkml:trace>
  <inkml:trace contextRef="#ctx0" brushRef="#br0" timeOffset="32547.04">6238 15313 145 0,'-30'29'70'16,"29"-25"-14"-16,12 8 2 15,-5 0 15-15,-2 1 3 16,5 6-6-16,-4-1-6 15,6 4-14-15,-2 4-5 0,2-2-6 16,-1 1-3 0,-9-4-11-16,3 0-6 0,-6-8-8 15,-1-3-1-15,3-1 13 16,0-9 6-16,2 2 1 16,-2-5-3-16,-1 2-16 15,0 0-7-15,-2-8-4 16,-4-12 0-16,-4-37 0 15,16 28 0-15,-2-4-1 16,-3 5 1-16,7 1 0 16,-7 3 0-16,3 7 0 15,3-2 1-15,-1 6 1 16,-1 1 0-16,0 1 0 16,7 9 1-16,-5 3 7 15,9 2 4-15,-2 8 13 16,-2 0 5-16,7 8 2 0,-4 2 2 15,-4 1-8-15,0-5-3 16,-4-5-8-16,0-1-4 16,-2-6-5-16,-1 0-2 15,1-4 1-15,-3-5 0 16,-1 4 0-16,0-1-1 16,6-21-2-16,13-28-1 15,-9 28-2-15,-1-2 0 16,-2 4-1-16,-1 1 0 0,-3 3-1 15,4 10 1-15,3 5 0 16,1 5 2-16,5 8 4 16,0 2 2-16,3 7 0 15,2-1 0-15,3 8-3 16,6-2-2-16,-2 0-1 16,-4 3 0-16,1 0-2 15,-5-2 0-15,-2 6-2 16,5-3-8-16,-2-3-43 15,8 16-32-15,-5-26-118 16,-4 0 124-16</inkml:trace>
  <inkml:trace contextRef="#ctx0" brushRef="#br0" timeOffset="34161.12">7442 15261 128 0,'-11'-49'89'0,"1"53"6"15,0 9-15-15,1-1-29 16,1 0-15-16,3 5-21 16,2-5-6-16,1-1-5 15,1 5-1-15,4 5-2 16,4 3 1-16,4 2 1 15,4 1 0-15,5 2 3 16,1-4-2-16,4-2 0 0,1 9-1 16,0-22 17-1,3 8 15-15,1-7 23 0,-1-19 9 16,-11 0-2 0,14-8-9-16,-8-4-15 0,-5 0-6 15,8 2-15-15,-24-9-6 16,5-4-7-1,0 3-4-15,0-2-1 0,-4 2 0 16,-4 2-1-16,-3-3 0 0,-8 1 1 16,1-2 0-16,-4 2 1 15,-8 2 1-15,0 2-2 16,-2 2 0-16,1 2-2 16,9 3 0-16,1 6-2 15,4 6-1-15,8 4-13 16,-1 0-17-16,2 1-57 15,0 0-66-15,0 0 97 16</inkml:trace>
  <inkml:trace contextRef="#ctx0" brushRef="#br0" timeOffset="35983.04">8629 15210 318 0,'10'28'179'0,"-24"-28"-9"16,3 2-51-16,-1 0-47 0,-1-2-16 16,-5-1-32-16,-1-1-7 15,0 1 4-15,-3 1 3 16,-2-2 5-16,2-3-3 15,-4 9-8-15,3 0-4 16,4 8-8-16,-5 5-3 16,5 3-4-16,0 4-1 15,0-2-3-15,6 1 0 16,-2-4 0-16,6-1-1 0,5-1 2 16,0-3 1-16,4-2 2 15,2-3-1-15,6 3 2 16,-1-7 0-16,12 1 0 15,2-2 2-15,2-5 3 16,7 1 4-16,-5-4 6 16,1 0 3-16,-1 2 2 15,-4 2 0-15,0 0-3 16,-6 2-1-16,0 6-5 16,-8-4 0-16,-3 9-4 15,-2-1-1-15,-11-3-2 16,1 9-3-16,-9-8-1 15,-4 9-3-15,2 5-1 16,-6 4 0-16,4 1 1 16,1-8-1-16,-1 2-9 15,4-13-7-15,1-11-15 0,5 5-13 16,7-16-66-16,3-2-48 16,10 6 99-16</inkml:trace>
  <inkml:trace contextRef="#ctx0" brushRef="#br0" timeOffset="36462.39">9153 15243 528 0,'8'-3'247'16,"-5"4"-71"-16,2-1-84 16,12-3-34-16,-5 5-1 15,5-6-19-15,3-1-13 16,7 2-14-16,2-9-4 0,3 2-4 15,1 2-3-15,-2-9-1 16,3-1-4-16,-1 3-17 16,-3-8-17-16,0 12-51 15,-2-6-45-15,-3 4 84 16</inkml:trace>
  <inkml:trace contextRef="#ctx0" brushRef="#br0" timeOffset="36932.51">9435 15287 630 0,'0'21'250'15,"5"3"-158"-15,4-1-43 16,1-2-26-16,3 3-4 15,-8-5-11-15,1 3-4 16,-3-3-1-16,-8-4 0 16,0 5 2-16,-4-5 1 15,-6 1-1-15,1 0 0 16,-3-7-2-16,-1 9-1 0,-3-1-1 16,0-4 0-16,0 6 1 15,-2-15 0 1,9 15 0-16,-6-1 0 0,-3-12 1 15,2 6 0-15,-2-15 0 16,7 3 5-16,6-2 7 16,4 1 3-16,6 1 1 15,7 6-4-15,12 6 4 16,-4-11 5-16,6-1 14 16,0-6 3-16,6-2-3 15,5 5-9-15,-3-10-15 16,-1-11-8-16,2-2-18 15,2-3-21-15,7 6-78 16,-4 4-66-16,9-2 107 16</inkml:trace>
  <inkml:trace contextRef="#ctx0" brushRef="#br0" timeOffset="37523.89">10409 15196 570 0,'-5'-14'296'16,"-9"14"-57"-16,-4-4-117 16,3-3-65-16,-4 7-18 15,-1 0-24-15,-3 4-8 16,-6 9-7-16,-3-6-1 16,5 5-4-16,-7 0 0 15,-1 3-5-15,3 9-8 16,-6 7-16-16,0 10-7 15,4 6 3-15,2 2 10 0,12 7 32 16,16-2 22-16,9-6 20 16,9 5 7-16,11-16 12 15,9-4 4-15,6-18 23 16,8-11 9-16,7-25-10 16,1-16-17-16,9-20-39 15,1-14-19-15,9-10-80 16,-11-7-82-16,13-18 93 15</inkml:trace>
  <inkml:trace contextRef="#ctx0" brushRef="#br0" timeOffset="49138.47">19478 13814 222 0,'-17'22'170'0,"11"-27"1"0,0 0-23 15,3-1-79 1,-5-4-24-16,2 5-20 0,-1 1-5 16,-3-2-3-16,0 4 3 15,-4 0 1-15,-2 2-3 16,-3 8-7-16,-2 3-5 15,-3 6-4-15,0 4-2 16,-8 7-2-16,-3-1 0 0,7 9 0 16,-13 5-1-16,7 9-1 15,3 4 0-15,0 11 1 16,18 0 0-16,6-2 2 16,10-1-1-16,7-6 0 15,9 0 0-15,11-2 1 16,0-8 0-16,3-14 3 15,4-1 13-15,-4-23 43 16,1 1 22-16,1-13 36 16,-8-19 5-16,-1-4-22 15,-3-7-16-15,-1-6-34 16,-5 4-16-16,-5-4-20 16,-3 3-4-16,-9 5-5 15,-5 4-1-15,-10 7-3 16,-2 5-3-16,-6 8-12 0,-4 4-7 15,-4 9-10-15,0 9-2 16,0 8 3-16,-5 5 2 16,9-2-2-16,-2 2-4 15,4 2-19 1,10-1-11-16,-4 5-17 0,11-6-14 16,14 0-59-1,2-2-77-15,15-11 149 0</inkml:trace>
  <inkml:trace contextRef="#ctx0" brushRef="#br0" timeOffset="49617.24">19571 14027 536 0,'2'25'238'0,"-1"-3"-122"16,-2-11-24-16,2 5-35 0,7-5-7 15,-8-2-2-15,18 12-5 16,1-12-6-16,-6 7 0 15,18-3 1-15,-19-1 0 16,16 1-3-16,2-3-2 16,-2-5-9-16,8-1-3 15,-9-4-3-15,4-1 1 16,1 2 1-16,1 1 0 0,12 9-1 16,-3 1-3-16,-10-2-3 15,2-4-3-15,-15-1-4 16,-9 5 0-16,-4-2 0 15,-20 4-1-15,-11 3-8 16,-9 1-11-16,-10 6-29 16,5 2-15-16,-3 6-22 15,-2-1-5-15,-2 5-7 16,2 0-6-16,-2-11-30 16,10 0-33-16,-11-18 104 15</inkml:trace>
  <inkml:trace contextRef="#ctx0" brushRef="#br0" timeOffset="49892.2">19638 14053 578 0,'7'-12'260'15,"-5"-2"-120"-15,13 4-45 16,2 0-41-16,0 0-10 15,10 0-7-15,-7 1-3 16,-1-6-2-16,2-5-2 0,-3 0-13 31,1-4-4-31,5 3-9 0,-2-3-2 0,2 3-12 16,5 6-22-16,-1-6-92 16,7 4-109-16,-2 1 145 15</inkml:trace>
  <inkml:trace contextRef="#ctx0" brushRef="#br0" timeOffset="50438.21">20611 13438 493 0,'-2'24'230'0,"-6"11"-86"16,11 6-31-16,-2 17-31 15,3 10-3-15,-2 7-9 16,0-1-3-16,-6 2-9 15,-7 0-7-15,5 16-19 16,-1-26-7 0,0 0-13-16,1 56-4 0,-5 18-6 15,2-11-2-15,-1-29-6 16,-3-4-2-16,3-17-5 16,-1-14-3-16,4-4-19 0,11-7-13 15,6-9-35-15,-2-9-17 16,11-11-51-16,-11-6-63 15,-4-25 141-15</inkml:trace>
  <inkml:trace contextRef="#ctx0" brushRef="#br0" timeOffset="51207.35">20738 14314 467 0,'0'91'211'0,"0"-72"-89"16,1-1-35-16,7-3-30 16,4 2-6-16,2-2-9 0,5-5-3 15,2-2 3-15,5-4 1 16,7 5-4-16,7 5-3 16,2-1-9-16,3 6-5 15,-5-4-6-15,2 11-1 16,-16-11-5-16,6 10-1 0,-6 5-1 15,-14-17-1-15,13 29 2 16,-19-23 1-16,-10 3 0 16,0 7-1-16,-15-15-3 15,-6 5-1-15,-1-2-4 16,3 0-3-16,-20-9-10 16,6 6-4-16,-5-5-9 15,-7-5-9-15,14-3-12 16,4-9-4-16,5-6 2 15,5-1 9-15,9-8 18 16,4-5 7-16,9-8 9 16,2-8 3-16,9-3 5 15,4 11 3-15,4-11 6 16,5 3 2-16,6 4 10 16,-5-10 5-16,4 13 7 15,5-1 2-15,-12 1-1 16,-1-4-1-16,6 9-4 15,-10-3-4-15,-6-2-9 0,-9 9-4 16,-15-10-8-16,-6 3-1 16,2 13-5-16,-10-5-1 15,-8 11-4 1,3 10 0-16,-8 1-3 0,12 16 1 16,0 6 0-16,-4 2 0 15,5 14 2-15,-1-4 0 0,4 2-2 16,3-1-2-16,8-1-10 15,2-6-7-15,6 4-21 16,7 5-10-16,7-7-24 16,2 0-20-16,11 0-130 15,-2-6 152-15</inkml:trace>
  <inkml:trace contextRef="#ctx0" brushRef="#br0" timeOffset="51517.62">21525 14322 846 0,'16'-8'332'16,"-8"-2"-217"-16,8-2-34 16,-4-2-24-16,18 8-8 15,1 3-19-15,0-5-10 0,-4-2-15 16,-6-6-4-16,1-5-38 16,-2 2-38-16,1 4-137 15,0-3 134-15</inkml:trace>
  <inkml:trace contextRef="#ctx0" brushRef="#br0" timeOffset="51763.57">21712 14451 907 0,'-12'26'387'0,"6"-10"-221"16,6 2-66-16,4-3-67 15,5-5-10-15,1-7-9 16,3-3-1-16,3-11-4 0,1-5-1 16,12-3-3-16,2-4-2 15,6-4-17-15,11 2-27 16,-14-12-86-16,15 6-70 16,4 7 117-16</inkml:trace>
  <inkml:trace contextRef="#ctx0" brushRef="#br0" timeOffset="53372.97">22937 13549 235 0,'-2'0'143'0,"1"0"-7"15,-3 1-21-15,-17 0-34 16,-22-3-15-16,27-3-17 15,0 0-4-15,4 3-4 16,0 0 1-16,-2 2-6 16,1 3-5-16,0 3-11 15,0-1-4-15,-2 5-10 16,1 3-4-16,1 6-2 16,0 4 0-16,-3 2-2 15,0 1 1-15,0 5 0 16,-1 4-1-16,0 2 1 15,-2 4 0-15,2-4-1 0,-4-1 1 16,5 4-1-16,3 6 0 16,2-3 0-16,7 2 1 15,23 7-1 1,-6-14 1-16,7 2 5 0,6-4 5 16,-11-21 7-16,15 9 2 0,5-10 0 15,-3-3 0-15,1-4 10 16,2-7 8-16,-2-10 16 15,0 3 4-15,0-4-3 16,-2 0-4-16,-11-9-14 16,0-6-6-16,-10 0-11 15,-5-3-2-15,0 6-3 16,-9 2 0-16,1-2-2 16,-4 3-1-16,-12 6-5 15,-1-3-2-15,-10 9-4 16,-1-2-1-16,2 4-1 15,2 5-1-15,3 6-1 16,4 3-1-16,2 3-1 16,5 4-2-16,0-1-14 15,4-1-11-15,2-1-25 16,0-5-17-16,6 1-30 0,0 1-16 16,3 3-90-16,7 3 133 15</inkml:trace>
  <inkml:trace contextRef="#ctx0" brushRef="#br0" timeOffset="54418.73">23267 13530 314 0,'-6'-6'201'0,"-2"0"-15"15,2 1-66-15,2 4-24 16,-1-1-32-16,-1 2-11 16,4 3-20-1,-4 0-7-15,-1 4-12 16,2 2-3-16,-2 4-6 0,-3 1 0 15,7 12-1-15,-2 3-3 0,0 5-1 16,5 12-2 0,-5-6 0-16,4 3 0 0,-2-6 1 15,0-6 1-15,1-2 0 16,-3-10 0-16,1-1 0 16,-1-3 0-16,5-6 1 15,0 10 0-15,0-12 1 16,0-5 0-16,-1-1 3 15,1-1 0-15,0 0-3 16,0 0-4-16,0-1-4 16,0 0-1-16,0 0 1 15,0 0 3-15,0 0 2 16,0 0 0-16,5-3 0 16,0 0 0-16,4 0 0 15,26-14 1-15,-22 18-1 16,2 7 0-16,1-3 0 0,2 2 0 15,-1-3-1-15,6-1 1 16,-1 1 0-16,-3-2 0 16,5-1 2-16,2-1 3 15,2-4 2-15,-4-1 2 16,-6 0 2-16,-15-8 0 16,-3-3 0-16,9 1 0 15,1 0 2-15,3 4 4 16,-2 1 12-16,-6 2 9 0,-6-4 9 15,1 7 1-15,-6-8-11 16,0 2-9-16,-3 0-16 16,-9-9-4-16,17 11-6 15,-3 2-1-15,-4-11 1 16,4 11-1-16,-3-9 0 16,-4 3-1-16,15 18-1 15,-7-8 1-15,2 9 0 16,5-2 1-16,-8-3-2 15,12 8 0-15,-16-10 0 16,-7 1 1-16,10 10 1 16,-8-6 2-16,29 23 3 15,-18-7 3-15,17 10 4 16,0 5 3-16,-18 2 7 16,22 10-2-16,-23 5 1 0,3 4-3 15,6 11-8-15,-5 4-2 16,8 0-18-16,4 0-31 15,-7-14-123-15,15 0 109 16</inkml:trace>
  <inkml:trace contextRef="#ctx0" brushRef="#br0" timeOffset="56567.02">24063 13246 451 0,'-4'1'218'16,"4"5"-83"-16,-2 5-55 15,-4-8-10-15,0 12-18 16,0-1-5-16,-6 5-8 16,11 9-5-16,-13 4-7 0,2 3-4 15,-3 12-8-15,-8 1-3 16,6 20-6-16,-6 13-3 16,3 7 0-16,-6 8-1 15,6 12 0-15,1-1 0 16,0 1-2-16,10-1-1 15,0-18-8-15,1-4-10 16,8-2-35-16,0 0-35 0,5-21-187 16,7-5 182-16</inkml:trace>
  <inkml:trace contextRef="#ctx0" brushRef="#br0" timeOffset="57551.98">24324 13942 210 0,'85'27'103'16,"-82"-32"-36"-16,1-4-8 15,-4-4 5-15,2-6 14 16,-5-3 0-16,3-6-7 16,-4 2-10-16,-2 2-28 15,0-10-13-15,5 7-11 16,0-17-3-16,9 0-5 15,7 6 0-15,-27-18 0 16,9 14 0-16,-9 2 7 16,-1 1 13-16,13 14 29 15,-6 3 13-15,4 6 19 16,-7 5-3-16,12 9-20 16,1 1-12-16,-8-1-27 0,4 2-11 15,-1-2-9-15,0 2-2 16,0 0 0-16,0 0 2 15,-3 11 1-15,-5 34 1 16,17-21 1-16,-11 4 0 16,10 7-1-16,-4 6 1 15,5 10-2-15,12 4-1 16,-5 5 0-16,-1-4-2 0,-5-5 1 16,2-2-1-16,-2-3 0 15,-9 1 0-15,4-1 0 16,-11 0 1-16,-3-8 1 15,6-4-1-15,-3-2-4 16,13-4-2-16,-15-10-2 16,5-1 1-16,-11-10 5 15,-14-5 1-15,13 0 2 16,-8-4 3-16,8 4-1 16,0 1 1-16,1 1-1 15,4 7-1-15,-6-17 0 16,7 6-1-16,3-4 0 15,1 0 0-15,6 6 0 16,0 2 0-16,0-4 3 16,0 0 5-16,0 0 7 15,1 0 5-15,16-4 4 0,25-8 2 16,-19 7 3-16,6 1 2 16,8 4-8-16,0 3-3 15,-6-3-13-15,-2 0-5 16,-8-3-2-1,5 6-2-15,-6-4-22 0,-5-1-27 16,-2 11-119-16,-7-5 111 0</inkml:trace>
  <inkml:trace contextRef="#ctx0" brushRef="#br0" timeOffset="59743.61">22421 13328 576 0,'68'-12'255'0,"-73"10"-135"15,9 4-34-15,-4-2-40 16,0-1-6-16,0 1 1 16,0 0-2-16,0 0-10 15,0 0-4-15,0 0-11 16,2 9-5-16,11 4-4 15,24 32-1-15,-20-26-2 16,4 4-1-16,8 8-2 0,6 5-1 16,9 14-1-1,5 9-1-15,8 10-1 0,5 3 1 16,12 2 0-16,-3-3 2 16,-1 2 2-16,-3 1 0 15,-4 4 1-15,6 1 1 16,-2-5-1-16,4-7-1 15,-8-11-2-15,-4-5-3 0,-9-10-4 16,-9-1-6-16,-5-9-28 16,-7-5-20-16,-7-6-89 15,-2-4-124-15,-13-6 180 16</inkml:trace>
  <inkml:trace contextRef="#ctx0" brushRef="#br0" timeOffset="60217.57">22601 14893 797 0,'0'4'311'16,"8"-9"-219"-16,9-5-28 16,2-7-37-16,2-2-3 15,-1-5-4-15,1-7-3 0,-2-11 1 16,1-2 2-16,4-8 5 15,3-7-1-15,8-4-2 16,6-6-3-16,3-5-7 16,2 4-5-16,2-12-4 15,-2-6-1-15,2 7-1 16,0-4 1-16,-2 14-1 16,1 7 1-16,0-1 0 15,13 16-1-15,-18-10 0 16,5 4-1-16,-13 7-5 15,-15-9-17-15,10 25-80 16,-7 3-72-16,2 12 104 16</inkml:trace>
  <inkml:trace contextRef="#ctx0" brushRef="#br0" timeOffset="61940.82">24407 13380 243 0,'-5'-3'129'16,"-1"1"-24"-16,-1 0-48 15,-5-1-10-15,-27-4-4 16,24 7-5-16,8 3-10 16,-5 1-4-16,-5 2-5 15,-4 0-3-15,-7 1-4 16,4 2-3-16,1 4-4 15,0 2-2-15,-1 2-1 16,1 4-2-16,2 3 0 16,-2 3 0-16,-7 5 0 15,2 5 0-15,-4 4 3 0,-1-3 5 16,6 6 12-16,-3-2 5 16,-1-3 6-16,9 4-3 15,-1-8-11-15,5 2-3 16,7 3-9-16,-4 1-1 15,11 10 1-15,3-1 4 16,2 2 7-16,7 3 4 0,7-8-2 16,5-1-3-16,10-1-8 15,3 0-4-15,3 2-3 16,-2 2 0-16,1 3 0 16,3-6-1-16,-2-1 1 15,3-5 0-15,-8-14 1 16,2-6 3-16,-3-8 31 15,1-5 16-15,2-4 27 16,6-7 6-16,1-10-21 16,0-2-10-16,1-9-15 15,-7 3-5-15,-2-8-2 16,-2-3-3-16,-9 0-7 16,5-1-2-16,-9-3-3 15,-1 5-2-15,-1-2-4 16,-2 2-2-16,-1 1-4 15,2 1-2-15,-5-4-1 16,1-2 0-16,-2-3 0 0,-1 1 1 16,-4 1 1-16,1 2 1 15,-4-2 0-15,-2 0 0 16,-3 2 0-16,-5-3-1 16,-3 0-3-16,-2 3 0 15,-2-6-2-15,1 4-1 16,-1 0 0-16,-2-1 0 0,2 9 3 15,-1-4-1-15,3 7 1 16,-3-1 0-16,0 2-2 16,-2 4 0-1,3 2-1-15,1 3 0 0,-7 1 0 16,-5 0 0-16,-1-1 0 16,0 1-1-16,0 4-1 15,6 2 0-15,-4 3-4 16,-4 5-6-16,3 1-17 15,-1 4-14-15,-5 6-41 16,2-4-27-16,4 10-85 16,-17-2-118-16,-9-3 207 15</inkml:trace>
  <inkml:trace contextRef="#ctx0" brushRef="#br0" timeOffset="76267.5">16242 16018 102 0,'0'0'72'0,"0"-1"11"16,-1 0-16-16,0 0-13 15,1 0-1-15,0 1 2 16,0 0 0-16,0 0 3 16,-1 0-1-16,1 0-13 15,-2 0-6-15,1 0-11 16,0 5-4-16,3 11 3 16,21 34 4-16,-13-27 8 15,8 9 8-15,6 7 8 16,-9-3 2-16,6 2-5 15,-3-5-5-15,-4 5-8 16,2 0-2-16,-7 7-8 0,1 3-3 16,-3 2-10-16,3 4-6 15,-4-4-5-15,1-2-3 16,4-11-9-16,-4-5-23 16,2-8-89-16,1-5-106 15,1 0 139-15</inkml:trace>
  <inkml:trace contextRef="#ctx0" brushRef="#br0" timeOffset="78106.91">16832 15840 131 0,'-1'-1'107'0,"0"0"14"16,0-1-29 0,0 2-10-16,0 0-18 0,1 0-10 15,-3 0-9-15,-7 5-2 16,2 1-8-16,-28 25-7 16,25-27-13-16,-1 3-5 15,3 2-5-15,4 6 2 16,5 5 3-16,0-3 2 15,-12 6 3-15,13 5 2 0,5 13 2 16,-7-1 0-16,-1 4 2 16,-6 2 1-16,-18-13-2 15,15 5 0-15,5-3-6 16,-8-1-3-16,8-8-7 16,-5 0-1-16,5-2-2 15,1-8 0-15,1 0 1 16,3-2 0-16,-5-7 0 15,5-2-1-15,3-1 0 16,-1-3 0-16,-1-1-1 16,0 0 0-16,0-1 0 15,0 0 0-15,14-3 0 16,29-8 1-16,-15 8 0 16,-3-6-1-16,0 3 0 15,1-1 0-15,-9-1 1 16,9 0-1-16,-2-1 1 15,-3-3 0-15,2 1-1 0,-8 1 1 16,3-1 1-16,-3 0-1 16,-1-1 0-16,-1 0 0 15,-2-6 0-15,-1 7 0 16,-1 0 0-16,1-7 0 16,-1 10 0-16,0-11 0 15,0-3-1-15,1 9 1 0,1-5-1 16,-4 15 0-1,0-8 1-15,-4 2 0 0,1 1 0 16,2 1 0-16,-2 3-1 16,-2-4 1-16,0 1 1 15,-2-7 0-15,3 12 1 16,-3-5-1 0,-3-7 0-16,1 8 0 0,-4-8 0 15,0 6 0-15,6 8 0 16,-4-8-1-16,3 7-1 15,-2-6 1-15,-6-4 0 16,3 3 0-16,-5-7 0 16,4 8 0-16,2 1-1 15,-1-1 1-15,1 4 0 16,2-2 0-16,-2 2 0 0,1 1 0 16,4 3-1-16,0 0 0 15,0 0 1-15,0 0 0 16,0 0 0-16,0 0-1 15,0 0 1-15,-1 0-1 16,0 0 2-16,-1 0 1 16,0 9 3-16,0 1 1 15,-3 30 3-15,8-25 0 16,-2 1-2-16,2 3 1 0,1 1 1 16,1 8 2-16,2 6 0 15,2 0-2-15,-1 6-4 16,3-3-2-1,0-4-1-15,-3 2-2 0,6 0-1 16,-5-7 0-16,-1 5-4 16,1-7-4-16,-2 4-18 15,9-5-21-15,-4-1-72 16,5-3-73-16,2-13 121 16</inkml:trace>
  <inkml:trace contextRef="#ctx0" brushRef="#br0" timeOffset="79266.41">17381 15789 229 0,'8'-46'122'0,"-2"31"-35"16,3-4-16-16,-2-1-23 15,1-1-5-15,1 3 1 16,-2 0-2-16,-1 5-6 15,1 5-6-15,-1 2-11 16,2 5-7-16,0 5-8 16,0-2-2-16,3 7-1 15,1 2 0-15,2 4 1 16,0 6 0-16,-2 3 3 16,1 2 3-16,-3-1 10 15,1 0 3-15,-3 0 6 0,2 1 3 16,-3 4 2-16,-4-4 1 15,-1 4-3-15,-4-1-2 16,-1-3-5-16,1 0-1 16,-4-1 0-16,4 1 0 0,-6-7 0 15,3 3-1 1,-6-2-3-16,0 0 0 0,-1 0-2 16,1 5-2-16,-4-8-3 15,0 2-3-15,2 2-4 16,-1-4-1-16,3 3-2 15,1-5 1-15,4-1-1 16,-2-3 0-16,3 2-1 16,-1-1 0-16,2-4 1 15,0 3 2-15,2-7 6 16,1 1 0-16,2-1-1 16,0-4-1-16,-1 0-3 15,0 0 1-15,0-1 8 16,0 0 2-16,7-3 7 15,3 0 4-15,30-38 3 16,-24 28-3-16,2 0 1 16,4 1-1-16,3 1-7 0,2-4 1 15,-2 3-9-15,0 0-3 16,1 0-5-16,-1 5 0 16,-2-4-1-16,-7-6-2 15,-4 3-60-15,6-3-73 16,2 5 85-16</inkml:trace>
  <inkml:trace contextRef="#ctx0" brushRef="#br0" timeOffset="83420.6">18171 15394 175 0,'29'-27'101'0,"-39"25"-13"16,11-1-12-16,-7 0-11 15,-6-1-8-15,8 3-8 16,-14-3-1-16,5 3-5 15,6 1-1-15,-2 0-6 16,5 5-5-16,3 2-12 16,-6 4-4-16,-5 8-6 0,7 8 1 15,-11 8 5-15,3 7 5 16,1 14 11 0,-5 0 2-16,6 17 1 0,-1 5-2 15,2 8-5-15,-1 4-4 16,1 6-8-16,0 4-2 15,-2-4-6-15,2 1 0 0,-2-8 19 16,0 0 12-16,0-1 21 16,-4-7 5-16,3-6-11 15,3-5-10-15,0-14-19 16,1 1-5-16,4-7-8 16,-10-7-3-16,8-2-4 15,1-5-3-15,2-9-2 16,-3-3-9-16,1-7-46 15,2-4-43-15,-1-8-176 16,10 3 175-16</inkml:trace>
  <inkml:trace contextRef="#ctx0" brushRef="#br0" timeOffset="84619.66">18246 16377 376 0,'35'35'173'16,"-34"-28"-66"-16,3-2-46 16,3 3-22-16,-7-4-4 15,0 3-11-15,-2-6-8 0,11 6-9 16,-2-1-1-16,3 0 1 16,5 6 4-16,-6-6 9 15,9 6 3-15,2 6 6 16,0 4-2-1,10 10-2-15,-2 2-2 0,-1-7-2 16,2 2 0-16,4 3-1 16,-10-5-1-16,12 6 2 15,-12-3-4-15,-18-8-4 16,6 4-2-16,-19-5-5 16,8 1-1-16,1 0-2 15,-3-4-2-15,-5 2-11 16,-8-3-12-16,-7-3-20 15,1-4-4-15,-4-2 7 16,4-2 10-16,-2-4 18 16,2-2 6-16,3-3 3 0,3-1 2 15,1-2 0-15,1-2 1 16,-1-8-1-16,-1-5 0 16,6 1-2-16,1-1-1 15,8 4 0-15,4-1 1 16,6-8 1-16,0 0 1 15,3-3 4-15,-4 2 5 0,1-5 10 16,5-1 6-16,-2-8 9 16,5 1 1-16,-2-2-1 15,0-1-3-15,0 11-4 16,-2-4 1-16,3 12 1 16,-1 0 0-16,-7 1-3 15,-3 3-3-15,-12-3-8 16,-2 6-4-16,-1-5-6 15,-3 4-2-15,0 3-1 16,-2-7-1-16,-2 9 0 16,-5-5 0-1,1 5 0-15,-2 5 0 0,1 2 0 16,3 3 0-16,-2 0-1 16,3 3 0-16,-6 2-1 15,8-2 0-15,0 6-1 0,3-2-1 16,8 8-2-16,-3 1-1 15,8 4-1 1,-1 1 1-16,-3-4 1 0,3 1 0 16,2 3 0-16,-2 2-1 15,7-2-9-15,-2 11-12 16,1-2-42-16,7 3-40 16,-1 1 67-16</inkml:trace>
  <inkml:trace contextRef="#ctx0" brushRef="#br0" timeOffset="84955.07">18831 16609 613 0,'-3'16'327'16,"3"-13"-55"-16,2-3-163 16,7-5-77-16,1-5-2 15,4-10-3-15,0-8-6 16,1 2-11-16,-1-3-6 15,7-3-4-15,-4-2-3 16,5 4-27-16,-1-1-30 16,1 6-100-16,0 6-111 0,2 9 171 15</inkml:trace>
  <inkml:trace contextRef="#ctx0" brushRef="#br0" timeOffset="85161.95">18944 16764 1007 0,'2'21'382'0,"5"-5"-289"16,4-5-37-16,7-8-37 15,1-2-7-15,2-7-9 16,1-4-6-16,0-6-60 15,4-9-65-15,10 0 80 0</inkml:trace>
  <inkml:trace contextRef="#ctx0" brushRef="#br0" timeOffset="97900.27">19818 16135 342 0,'37'7'181'0,"-42"-8"-34"16,2 3-66-16,0 4-35 16,2-6 1-16,0 0-3 15,0 0-9-15,0 0-11 16,0 0-1-16,0 0 2 16,-2 12 1-16,-4 32 5 15,9-18 2-15,0 3 5 16,2 2 3-16,2 10-2 15,3 0-1-15,3 10-7 16,-1 5-3-16,0-8-7 0,-4 7-3 16,0-6-5-16,0-6-5 15,-1-3-5-15,1-14-4 16,-2-11-42-16,-1-3-53 16,-1-11 62-16</inkml:trace>
  <inkml:trace contextRef="#ctx0" brushRef="#br0" timeOffset="98528.27">20116 16264 106 0,'11'-8'119'0,"-9"0"53"16,-3 4-3-16,4-1-39 16,-4 3-26-16,1 2-38 15,0 0-9-15,0 0-13 0,0 0-8 16,0 0-12-16,0-1-1 15,0 0 0-15,0 0-1 16,12-10-2-16,29-33-1 16,-20 30 3-16,-2-2 1 15,3 1 4 1,3-1 1-16,-3 2-1 0,-1-4 2 16,0 2-5-16,-6 10-1 15,3 1-4-15,-2 3-2 16,-3 2-7-16,0-4-3 0,-4 4-3 15,-2 4-2-15,-1 1 1 16,1 2 0-16,-6-1 0 16,3 6 1-1,0 0 1-15,-1 3 2 0,-1 0 8 16,-1 1 3 0,0 4 4-16,-1 3 0 0,3 1-5 15,-2-1-4-15,3 3-5 16,4-1-2-16,-2 9-4 15,10 4-1-15,-10 1 0 16,0 7-1-16,0 1 1 16,5 5-1-16,-1 0 0 15,2-5 0-15,-3-3 0 16,0-6-1-16,4-2 0 16,-1 1-1-16,-7-7-4 0,-10-6-7 15,5-5-37-15,-7-7-37 16,7-4-130-16,2-2 137 15</inkml:trace>
  <inkml:trace contextRef="#ctx0" brushRef="#br0" timeOffset="98824.25">20362 16729 785 0,'-66'-34'286'0,"74"34"-213"16,7-7-31-16,6-5 11 15,5-4 3-15,7-4-7 16,3 3-7-16,4-7-15 15,4-3-5-15,-1-2-11 16,-7-6-3-16,0 5-9 16,-4 2-19-16,1 0-119 15,3 5 98-15</inkml:trace>
  <inkml:trace contextRef="#ctx0" brushRef="#br0" timeOffset="107786.13">17374 18028 172 0,'35'77'125'0,"-30"-80"20"15,-2-2-16-15,0 5-24 16,0-1-13-16,-3 1-20 16,0-1-8-16,0 0-17 15,0 0-8-15,0 0-12 16,0 1-3-16,0 0-3 15,0 0-1-15,1 7 0 16,10 5-1-16,31 32-4 16,-25-22-1-16,2 6-5 15,3 3-3-15,-3 3 0 16,4-3-1-16,-3-4 0 16,-1 1-2-16,7-3-1 15,-8-7-2-15,7-1-4 16,-8-2-14-16,0 3-55 15,-2-7-51-15,-12-10 75 0</inkml:trace>
  <inkml:trace contextRef="#ctx0" brushRef="#br0" timeOffset="108507.35">17748 17944 482 0,'10'1'246'0,"-8"-1"-36"0,-3 5-156 16,2 0-11-16,-2-6-11 16,0 0-4-16,1 0-11 31,0 0-4-31,4-10-7 16,17-29-1-16,-10 24-3 0,-6 5 0 0,4-8-2 15,1 10-1-15,-3-4-1 0,7 1 0 16,-1 12 1-16,1 2-1 15,4 4-1-15,-10 9-6 16,-3 5-15-16,-4-5-5 16,-1 12-3-16,-4-3 6 15,-5-1 16-15,8 2 6 16,-3-16 4-16,8-3 0 16,5 3 1-16,-2-9 2 0,3 3 9 15,0-3 5-15,9-11 7 16,0 3 4-16,6-3 4 15,5-1 0-15,-2 3 0 16,4 6-4-16,3 3-11 16,-4 6-4-16,-6 1-7 15,-2 7 0-15,-14 9-2 16,4 2 0-16,-5 10 1 16,-4-7-1-16,1-8 2 15,0-1 0-15,-3-3 2 16,-2-1 3-16,-6 1 14 15,-6 2 6-15,-13-7 6 16,12 2-1-16,-3-5-15 16,-4 0-6-16,10 2-12 15,-5-3-2-15,-7-2-4 0,4 2-6 16,2-4-18-16,6 2-14 16,-1 0-48-16,2-1-32 15,6-2-137-15,-3 0 162 16</inkml:trace>
  <inkml:trace contextRef="#ctx0" brushRef="#br0" timeOffset="109378.45">18504 17576 402 0,'-2'2'193'0,"-3"-7"-41"16,0-8-91-16,0 3 0 16,5-4 5-16,-1 7-5 15,-1 8-20-15,-5 1-7 16,-3-2-10-16,2 4-2 0,-4-4-3 15,4 4 0-15,0-1-1 16,-2-4-1-16,2 8-3 16,1-4-1-16,-1 0-4 15,-1 13-2-15,3 0-2 16,-1 0-2-16,5 15-1 16,-2-9 0-16,-6-1-1 15,4 13 2-15,2-4 7 16,0 8 3-16,6-2 4 15,5 0 0-15,-4-2-5 16,4-1-1-16,3-1-4 16,1-3-2-16,9 1-3 15,3-6-2-15,2 3 0 16,-2-5-1-16,2-10 0 16,-3 3 1-16,5-9 0 15,-1-10 0-15,-1-3 1 16,1 4 1-16,-8-6 2 0,0 9 2 15,-4-14 0-15,-10-10 1 16,-3 2-2-16,3-10-2 16,-15 8 0-16,10-2-1 15,-1-5 0-15,-12 8 2 16,17 1 0-16,-8 3 3 0,-9 12 6 16,5-3 2-16,-14 10 2 15,10-1-2-15,5-4-6 16,-13 1-3-16,3 3-2 15,-5 3 0-15,-3 7 0 16,8 3-1-16,1 0-1 16,1-1-1-16,5 0-2 15,-1 0-1-15,3 1-4 16,2 1-2-16,4 2-28 16,0 2-30-16,3-3-104 15,3 6-108-15,-2-7 175 16</inkml:trace>
  <inkml:trace contextRef="#ctx0" brushRef="#br0" timeOffset="113125.75">21170 15868 558 0,'-20'14'235'15,"4"2"-119"-15,5-1-62 16,5 4-5-16,13 9-12 16,-16-2-9-16,1 10-12 15,-2 3-5-15,-12 7-4 16,12 10-3-16,-9 0-4 16,-3 7 0-16,-6 6 1 15,-3 9-1-15,3 21 17 16,2 8 13-16,1 2 20 0,4-2 10 15,0 3-5-15,4-13-7 16,3-7-18-16,5-8-7 16,3-24-13-1,2-4-4-15,2-17-6 0,2 2-3 16,-3-14-38-16,4-2-42 0,3-8-189 16,3-10 176-1</inkml:trace>
  <inkml:trace contextRef="#ctx0" brushRef="#br0" timeOffset="113756.52">21926 16161 480 0,'-17'-11'71'0,"13"15"-28"15,-11 0 48-15,1 1-50 16,2 11-27-16,-8-11-7 15,-5 1-4-15,-3 4-3 16,-2 5 2-16,-3 4 11 16,-3 8 27-16,5 7 7 0,-11 6 4 15,9 8-8 1,1 10-21-16,-7 5 0 0,13 10 12 16,-5-1 8-16,13 0 14 15,8-5 1-15,8-6-11 16,6-2-9-16,7-12-20 15,4 1-6-15,8-13-9 16,1-4-1-16,-3-18 1 16,-3-8 2-16,-1-7 8 15,-8-17 3-15,9-3 7 16,1-5 1-16,-9-12-3 16,9 6-1-16,-14-5-3 15,-4 1-1-15,0 4 0 16,-6 3 0-16,-9 7 0 0,1 1-3 15,-9 3-7-15,-1 3-7 16,-5 6-18-16,-6 5-8 16,-5 8-17-16,0 5-7 15,1 4-17-15,5 2-4 16,6 1-19-16,1 2-32 16,8 2 85-16</inkml:trace>
  <inkml:trace contextRef="#ctx0" brushRef="#br0" timeOffset="114508.92">19504 16068 432 0,'-32'-4'206'0,"36"15"-59"15,1-5-38-15,3 1-14 16,3 5-3-16,14 5-27 16,1-6-10-16,12 14-21 15,13 6-10-15,-12-4-7 16,7 8-7-16,0-11-7 15,-2-1-2-15,19 19-1 16,8 4 0-16,5 18-4 16,5 4-2-1,-11 2-17-15,-4 1-13 0,-11-15-25 16,-8-1-11-16,-6-11-19 0,-1-6-15 16,-10-7-92-16,1-2 128 15</inkml:trace>
  <inkml:trace contextRef="#ctx0" brushRef="#br0" timeOffset="114870.95">19935 17128 667 0,'-13'17'301'16,"0"-2"-145"-16,8-15-49 16,4 0-13-16,-2-11-32 15,3-8-13-15,9 1-9 16,2-15 0-16,13-13 4 16,2-10 0-16,20-21-5 15,3 2-4-15,-1-15-5 16,8-2-4-16,-10-7-11 15,4-1-4-15,6 9-7 0,-3 3-1 16,16 16-4-16,-2 0-17 16,4 2-92-16,2 8-92 15,-9 6 122-15</inkml:trace>
  <inkml:trace contextRef="#ctx0" brushRef="#br0" timeOffset="116142.15">21769 15977 37 0,'-19'-7'52'0,"-28"1"18"0,28 9 26 16,-3 0 11-16,0 3 3 15,-9-3-2-15,11 2-21 16,4 6-13-16,-21-9-26 16,10 9-14-16,-15 3-18 15,-6-5-6-15,23 22-9 16,-3-5 0-16,4 6 0 15,1 4 1-15,-2 6 3 16,1 1 2-16,1 10 7 16,2 3 6-16,-4 4 12 15,4 14 4-15,3 0 5 16,3 6-1-16,7 0-7 16,-5-10-3-16,4-3 4 15,9-5 0-15,11 1 1 16,12 4 0-1,7-5-14-15,0-7-4 0,5-8-9 16,-1-11-4-16,6-5 0 0,10 3 0 16,7-8 1-16,-2-6 0 15,14-1 1-15,-11-11 0 16,-3-7 2-16,3-3 4 16,-6-17 13-16,9-3 10 15,10-10 18-15,-1-5 7 16,-14-14 1-16,-8 0-6 0,-20-14-9 15,1-6-7-15,1 4-14 16,-3-8-6-16,-3 7-12 16,-6 1-3-16,-12-9-2 15,-2 2-2-15,-11-4-7 16,-3 2-4-16,-4 10-6 16,-5 0 0-16,-4 12 5 15,-6 5 4-15,-3 4 7 16,-4 17 0-1,17 15-4-15,2 0-7 0,-66-32-9 16,-1 9-5-16,-10 16-16 16,32 26-10-16,4 10-38 15,-6 1-34-15,-7 9-85 16,-2-2-89-16,-4 14 189 16</inkml:trace>
  <inkml:trace contextRef="#ctx0" brushRef="#br0" timeOffset="134600">4064 16361 508 0,'-106'-6'222'0,"81"8"-102"16,10 0-48-16,-5 5-34 15,3-2-7-15,4-1-17 16,-10 1-8-16,-3-5-6 16,2 1-2-16,-3-2-4 15,6-2 0-15,-4-1 0 16,0 4 0-16,1 4 3 0,-4 1 0 15,5 8 1-15,-4-5 1 16,-5 1 1 0,-5 1 1-16,3 1 1 0,2 1 1 15,-2-1 2-15,9 2 3 16,0 2 2-16,-7-1 0 0,6 0-2 16,-1 2-2-16,0-2-3 15,5 4-2-15,7-5 0 16,-1 3 0-16,1-5-1 15,3 3 0-15,1 7-1 16,4-2 0-16,0 4-1 31,1-4 1-31,-1 3 0 0,-1-2-1 0,2 5 1 16,2-3 0-16,1-2 0 16,0-1 0-16,3 2 0 15,0-2 1-15,0 0 0 16,0 2 0-16,0 2 0 15,1-1 4-15,2 4 9 16,1 3 4-16,-3-1 9 16,2 3 1-16,0-1-2 15,1 3-3-15,1 0-7 0,0 0-3 16,1-2-7-16,3-3 0 16,3 4-4-16,2 0-1 15,5 5 1-15,0 1 0 16,2 5 0-16,3 5 1 15,2-2-1-15,3 10 0 16,-4-7-1-16,5-3 0 16,-3-1 0-16,4-10-1 0,3-4 0 15,-1 2 0-15,4-3 1 16,-2 2 0-16,7-1 1 16,2-3 0-16,10-5 1 15,2-3 0-15,16 3 1 16,2-5 1-16,-1 1 2 15,-2 3 2-15,-4-11 4 16,5 1 1-16,4-7-1 16,7-4-1-16,4 2-8 15,-10 2-2-15,9-2-1 16,6 3 0-16,-5-1 0 16,7-1 0-16,-6-4 4 15,-5 5 4-15,6-6 3 16,0-3 0-16,7 0-1 15,-2-7-3-15,-7 3 10 0,-1 2-1 16,-2-3 0-16,0-5 3 16,1-3-6-16,-6-6 0 15,-8 2 5-15,-3-1 1 16,-3 0 0-16,2 2 2 16,2-3-3-16,0 3-3 15,-4 1-6-15,-2-3-3 16,2 12-3-16,-3-6-1 15,3 3-1-15,7 2-1 0,-11-4 1 16,4 8-1-16,-7-2 0 16,-5 4 0-16,9 2 0 15,4 2 1-15,5 3-1 16,5 4 1-16,-3 0 0 16,-8 2 0-16,4 2 1 15,-1 1-1-15,7 1 2 16,6-3 0-16,-4 1 2 15,5-3 2 1,-6 1 2-16,1 3 2 16,9-3 2-16,-8-4 0 0,0-3-1 15,1 0-1-15,-10 1-2 16,9 1-1-16,2 1 0 16,4 2-2-16,2 0-3 15,-5 2-3-15,3 4-5 16,1 0 0-16,8 1 2 0,-3 1 2 15,-3 6 2-15,-3 1 1 16,-6 5-3-16,6-20-6 16,5 15-8-16,8 0-1 15,-5-1 3-15,-1 19 5 16,4-11 9-16,-4 2 1 0,-1 4 1 16,1 0 3-16,-4-5 2 15,5-2 4-15,-4-4 13 16,3-6 9-16,-10-3 12 15,-8-7 5-15,-2-5-6 16,-4-2-6-16,6-9-6 16,4-3-4-16,-15-7-5 15,-3-1-1-15,-7-2-8 16,-9-2-3-16,1-4-5 16,-2-5-3-16,0-2-2 15,-3 1-1-15,0 5-1 16,-5-11-2-16,-3-1-3 15,-15-5-1-15,-4-5-2 16,8 13-1-16,-20-9 0 16,11 2 1-1,-3-1-2-15,-8-6 0 0,5 2 1 0,-18-2 1 16,-8 4 3 0,-1 7 3-16,-6 1 2 0,10 2 3 15,-15-3 1-15,-9-2-1 16,-3 0 1-16,-1-1 0 15,1-7-1-15,-4 1 0 16,-1 7 3-16,1-3 2 16,-13 6 2-16,-4 4 2 0,-10-4-8 15,-3 2-2-15,11 3-2 16,4 0-3-16,-10-2 3 16,-13-1 1-16,-8 2 0 15,-10 2 0-15,10 10 1 16,3 3 1-16,-16 5-1 15,3 0 0-15,-1 1 2 16,-7 0 0-16,4 1-1 16,-4 9 0-16,-14 1-3 15,9 5 0 1,-9-1-2-16,-5 4-1 0,6-8-1 16,-12-6-1-16,5-5-1 15,-1-13-1-15,-5 5-1 16,8-2 0-16,8 7 1 15,6 8 1-15,-2-5 2 0,-3 6 1 16,-1 2-1-16,-2-3-1 16,0 5 0-16,0 0-2 15,-13-6-2-15,9 4-1 16,-8-9-9-16,2-3-2 16,17 7-4-16,-11-6-6 15,5 3-1-15,-2 7-5 16,-5 0-6-16,-3 4 0 15,7 7-2-15,-4 1 4 16,-4 7 10-16,4 3 5 0,-5 5 14 16,-1 1 3-16,6-2 6 15,-1 1 4-15,5-4 6 16,6 0 3-16,-1-3 10 16,1-1 2-16,6 3-1 15,2-3 0-15,11 1-10 16,-2-3-3-16,6 3-6 15,3 9-2-15,5-1-2 16,12 1 0-16,6 0-25 16,-2-11-13-16,6 8-97 15,1 0 6-15,16 10 73 16</inkml:trace>
  <inkml:trace contextRef="#ctx0" brushRef="#br0" timeOffset="140790.76">7941 6114 144 0,'-74'84'84'16,"63"-68"-20"-16,-1 4-11 15,-1 12-22-15,3 4-13 0,-5 5 2 16,1 0 6-16,-2 1 14 15,-4-4 4-15,5-1-1 16,5-2-5-16,6 10-17 16,5 5-6-1,-1 10-12-15,3 11-1 16,1-3-2-16,11 2 1 0,7-6 6 16,2-11 5-16,10-6 9 15,-4-3 6-15,11-8 6 16,0-2 7-16,11-11 9 15,11-2-2-15,9-7-8 16,-2-5-8-16,-3-10-18 16,-3-9-4-16,-10-13-3 15,4-4-1-15,3-8 1 16,-10-6 0-16,7-8 3 16,-5-3 0-16,-14-12 4 0,-2-12 5 15,-17-9 10-15,-4-3 6 16,-8-2 5-16,1 4-5 15,-12-2-11-15,-6 1-7 16,-9 7-6-16,-3 6 1 16,-5 20 5-16,0 5-1 15,-5 17-2-15,-10 5-2 16,-11 13-5-16,-9 2-1 0,-15 12-5 16,2 4 0-16,-14 10-5 15,-5 5-6-15,-5 12-38 16,1 6-23-16,6 26-78 15,9 12-48-15,-19 22 126 16</inkml:trace>
  <inkml:trace contextRef="#ctx0" brushRef="#br0" timeOffset="153286.17">16216 14108 315 0,'-90'77'134'0,"77"-58"-67"15,4 2-4-15,-2-5-3 16,1 7-6-16,-2-9-17 15,-3 1-10-15,-2-3-14 16,0 2-4-16,3-2-2 16,0 3 1-16,5 11 4 15,-4-9 2 1,3 7 1-16,0-1-2 0,-6-2-1 16,6 10 6-16,4 13 7 31,-4 1 9-31,2-1 13 0,0 3 3 0,-1-5 8 15,-2-3-1-15,14 7-3 16,-5-4-2-16,6-6-9 16,10 5-3-16,-7-5-6 15,9 0-4-15,0 6 0 16,3 3 0-16,1-2 0 0,-1-5 0 16,4-1-4-16,0-11-4 15,5-1-7-15,-2 1-1 16,5-10-4-16,-4-2 0 15,16-4 1-15,1-4 1 16,-13-6 0-16,12 0 0 0,-16-9-3 16,4-3-1-1,11 1-1-15,-8-7 0 0,-2-6 0 16,1-9 0-16,-4-5-2 16,3 1 0-16,-1-6-2 15,2 3-2 1,-4-17-1-1,1-4-2-15,-10 0-4 0,3-2 0 0,-6 5-1 16,2 1 1-16,3 3 4 16,-15-9 2-1,-7 4 2-15,-19-4 1 0,1 6-2 16,-7 8-1-16,-15 0-1 16,5 10-1 15,-11 2 2-31,4 4 0 0,8 16-2 0,-6-7-1 0,-3 20-3 0,-10 1 0 15,-4 7-2-15,-4 19 0 16,-16 1-1-16,9 13 0 16,-16 5 0-16,2 2 1 15,-1 7 0-15,-6 3-8 16,7 11-56-16,6 5-56 16,13 7 77-16</inkml:trace>
  <inkml:trace contextRef="#ctx0" brushRef="#br0" timeOffset="213408.47">4096 17457 341 0,'-25'14'164'16,"-1"-5"-52"-16,-4-5-17 0,-4 0-16 15,8-6-8-15,-11 5-12 16,-2-3-3 0,7-8-4-16,-10 3-2 0,8-6-6 15,4 4-5-15,-7-3-9 16,7-3-1-16,1 3 2 16,0 1-1-16,-5 6 0 15,-1-2-2-15,-1 2-9 16,12 2-4-1,-14 4-7-15,4 0-3 16,-8-1-2-16,-15 1-1 0,14 2 0 16,-4-1 0-1,2 3-1-15,3 3 0 0,0 3 0 16,7-3 0-16,-6 8 0 0,-7 3 1 16,1-10 0-16,-12 18 0 15,5-10-1-15,8 5 0 16,-4-2 0-16,6-11-1 15,6 0 1-15,0-7-1 16,-5 7 0-16,1 0 0 16,11 6 0-16,-16-4 1 15,13-1 0-15,-2 3 0 16,-9-5 0-16,19 1 1 16,-2 4 0-1,7-4 1-15,0 2 1 0,5 3-1 0,8-3-1 16,-6-3-2-16,11 4-2 15,3 0-2-15,4 6-1 16,1 2 0 0,5 1 2-16,2 0-1 15,7 2 2-15,6 0 0 16,7 4 0-16,1 2 2 0,4-4 2 16,8 3 3-16,2-10 2 15,-13-3 1-15,6-1 0 16,2 1 0-16,-8 4-1 15,14 0 1-15,-8 3-1 16,2-4 1-16,4-4 0 16,9-2 0-16,2 1-1 15,-10-1-1-15,9-1-1 16,-9 0-1 1171,2-4-2-1187,1 2 0 0,4-1-2 16,12 1 0-16,0 2 0 0,-7 1 0 0,8 9 0 16,-4 2 1-16,-2-1-1 0,11-1 1 0,-6-14-1 0,-1 2 1 15,1 4 0-15,3-8-1 0,-3 10 1 0,-3-14-1 0,1 15 1 0,6-2 0 16,-2 7 1-16,4-5-1 0,4-16 1 0,-6 7-1 0,2-12-1 0,-4 6 0 0,8 1 0 16,-6-4 1-16,2 5-1 0,2 13 1 0,-9-8 0 0,3-1 0 0,3-3 0 0,6-27 0 0,-6 8 2 15,-1 6 0-15,3 7 2 0,-11 8 0 0,1-25 0 16,2 17 3-16,4-18-1 0,4-2 0 0,-3 13-1 0,6-8 0 15,-18 13 1-15,1 5-1 0,2 9 0 0,-8-29-1 0,11-4-2 16,-1-1 0-16,2-2-1 0,1 27 0 0,-6-3 0 0,-6-4-1 16,-7-1 1-16,0-11 0 0,-4 2 3 15,7 4 4-15,-4-12 1 16,-5 2 1-16,-2-3-3 0,-7-3-3 0,-6 6-3 0,4-2 0 0,-8-2-1 16,2 0 1-16,-1-4 0 0,-1-4 0 0,-6-4 1 0,-3 3 1 0,-6-1 1 0,0 8 1 0,-4-6-1 15,-3 4 0-15,0-10 0 0,-3-8-1 0,-4 10 0 0,-1-3-1 0,-8 1 1 0,-4 0-1 16,-1 5 0-16,-3-7 1 0,-5 4 0 0,-4 2 0 0,-8 4 2 0,-4 13 0 0,-8 4-1 15,-5 1-1-15,-1-6-2 0,-3-3 1 0,4 4-2 0,0-4 1 0,-3-2-1 0,-5 1-1 0,-2 0 0 16,1 0 1-16,-7 1 0 0,2 0-1 0,-3 1 0 0,2 0 0 0,-9 6-1 0,1 0 0 16,-1 2-1-16,-2 3 0 0,-6-4-1 0,-6-7-3 0,-6 3-6 0,-5-2-3 0,12 2-8 0,0 5 1 15,-2-3 0-15,4-2 1 0,6 8-2 0,2-6-4 0,-2 1-3 0,9 5 1 0,-12-5 8 16,7 14-1-16,9 5-1 0,-5 4-5 0,10 9-10 0,-9 3 0 0,5 4-7 0,-4-2-9 0,15 9-46 16,6 1-49-16,10 4 94 0</inkml:trace>
</inkml:ink>
</file>

<file path=ppt/ink/ink3.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0:15:05.284"/>
    </inkml:context>
    <inkml:brush xml:id="br0">
      <inkml:brushProperty name="width" value="0.05292" units="cm"/>
      <inkml:brushProperty name="height" value="0.05292" units="cm"/>
      <inkml:brushProperty name="color" value="#FF0000"/>
    </inkml:brush>
  </inkml:definitions>
  <inkml:trace contextRef="#ctx0" brushRef="#br0">17382 5793 426 0,'-3'12'154'15,"-1"-5"-99"1,1-5 7-16,-4-3 32 16,3 2 13-1,-1-2-5-15,0 3-5 0,5-2-18 16,-1 0-11-16,0 0-25 0,0-1-12 0,0 0-20 0,-4-15-7 0,-1-35-5 16,14 21-1-16,7-1 0 15,4-5 0-15,11-2 1 47,2 2 2-47,4-9 7 16,5 1 3-16,9-8 7 0,6-1 0 0,4 4-3 0,-7 2-2 0,-13 11-4 15,-4 3 0-15,-17 10-2 16,2 7 1-16,-11 8-1 16,-6 5 1-16,-3 3-2 15,-4-1-2-15,3 1-14 0,-1 0-14 16,0-1-58-16,0-1-61 15,-1 1 90-15</inkml:trace>
  <inkml:trace contextRef="#ctx0" brushRef="#br0" timeOffset="1402.47">17950 4433 796 0,'67'53'269'0,"-67"-52"-254"0,2 0-14 16,6-1 22-1,-8-1 13-15,0 0 17 16,2-1 10-16,17-10-9 0,29-42-4 16,-17 25-9-16,-3 1-8 15,7 3-13-15,2 2-6 16,-8 0-8-16,5-1-4 15,-5 4-2-15,-2 1 0 0,0 14-2 47,-6 7-2-47,-6 15 1 0,-5 8 1 0,-10 23 2 16,-7 4 1-16,-9 13 1 0,-2 3 1 16,-3-9 0-16,-1 3-2 0,1-4 0 15,8 3-1 1,9 0 0-16,4-1 0 0,8-9-1 15,4-12 1-15,6-12 0 16,4-7 1-16,4-7-12 16,-3-4-57-16,3-8 47 15</inkml:trace>
  <inkml:trace contextRef="#ctx0" brushRef="#br0" timeOffset="1563.06">18477 5380 1361 0,'33'-2'224'16,"11"-8"-322"-16</inkml:trace>
  <inkml:trace contextRef="#ctx0" brushRef="#br0" timeOffset="6392.6">16658 6945 45 0,'1'94'32'16,"-12"-91"15"-16,7 2 15 16,4-5 34-16,-4 0 11 0,4 1 8 15,0-2-3-15,-1 0-28 16,-1 0-17 15,1-1-25-15,1-1-7-16,5-7 1 0,47-28 7 0,-17 18 7 0,2-5 0 15,11-10-1 1,-8-3-1-16,4-4 1 0,0-2 3 0,-4 5-3 16,1 2-5-16,-4 6-14 15,-3 6-7-15,-3 8-13 16,-7 3-3-16,-12 5-4 16,-3 3-2-16,-8 5-5 15,-4 0-8-15,3 1-29 31,0 0-22-31,-1-1-71 0,0-1-63 0,0 1 125 16</inkml:trace>
  <inkml:trace contextRef="#ctx0" brushRef="#br0" timeOffset="7247.79">17450 6155 97 0,'0'-1'34'0,"0"0"-9"16,0 0 30-16,2-10 51 16,35-28 20-16,-25 22 12 15,5-2-25-15,-1-2-36 0,4-1-14 16,5 6-22-16,-2-3-10 16,0 6-14-16,3 2-6 15,-9 2-8 32,8 9-3-47,-1 4 1 16,-9 7 0-16,0 10 2 0,-18 1 1 0,-22 0 1 15,20 8 0-15,-5-4 1 0,10 6-2 16,7 9 1-16,-20-2-1 0,4 8 3 16,-5 2 1-16,9-2 8 15,-3-1 9-15,2-7 18 0,-1-6 6 0,5-8-4 16,7-4-9-16,6-8-19 15,4-5-7 1,3-6-4-16,6-4-18 0,0-10-181 16,5 2 141-16</inkml:trace>
  <inkml:trace contextRef="#ctx0" brushRef="#br0" timeOffset="7530.15">17844 6768 928 0,'-5'33'320'0,"1"-2"-289"16,3 5-31-16,-1-3-4 15,-3-12-7 1,-12-4-3-16,3-7-37 0,-8-4-68 0,-1-4 80 15</inkml:trace>
  <inkml:trace contextRef="#ctx0" brushRef="#br0" timeOffset="8847.51">16625 7790 642 0,'6'-3'214'0,"6"-3"-202"0,9-1-19 16,11-8 10-16,7 0 24 0,-8-6 49 16,9-4 18-16,-6-5 18 15,4-7-12-15,5-1-34 16,-9-2-15-16,4 0-25 15,-3 4-9-15,0 0-10 16,3 4-4-16,-8 6-3 16,-6 0-2-16,-7 10-9 15,-3 2-5-15,-5 10-11 16,4 4-8-16,-10 0-26 16,3 0-20-16,-6-5-90 15,1 4-149-15,-1 1 211 0</inkml:trace>
  <inkml:trace contextRef="#ctx0" brushRef="#br0" timeOffset="9426.81">17358 7141 170 0,'20'5'72'0,"-31"-9"-22"0,2-4 0 16,-6-3 21-16,-7-2 16 16,3 0 5-16,-2 1-14 15,9-2-20-15,6 1-16 16,1-6-12-16,11 0 4 15,7-7-6-15,-3-6 1 16,19 3-13-16,-5-4-8 16,4 3 2-16,2 2 7 0,-9 3 10 15,3 11 1 1,-3 7-6-16,1 7-5 0,-3 9-8 16,-3 6-1-1,-4 7 1-15,-2 5 2 16,-6-3 6-1,-1-4 3-15,-3 11 3 0,-3-6-1 16,-1 8-5-16,0 0-4 0,-3-8-4 16,4 3-3-16,3 4-1 15,0-2-1-15,0-5-2 16,2-3 0-16,0-3-2 16,3-2 0-16,2 6-27 15,2 0-50-15,-1-14 51 16</inkml:trace>
  <inkml:trace contextRef="#ctx0" brushRef="#br0" timeOffset="9770.42">17518 7635 509 0,'17'15'182'16,"-4"-12"-179"-16,3 5-48 0,7 5-38 16,-14-9-97-1,-8 10 130-15</inkml:trace>
  <inkml:trace contextRef="#ctx0" brushRef="#br0" timeOffset="11732.02">16814 8583 326 0,'-78'66'130'0,"70"-68"-63"32,1-4-5-32,5 4 14 0,-5-1 9 15,0-1-3-15,1 2-9 0,6-2-14 16,0 0-5-16,0 3-10 0,0 0-4 15,0 0-5-15,-1 0-1 16,1-8-3-16,1-2-1 0,36-23-1 16,-14 28 1-16,-7-1 2 15,0-4 0-15,2 8-4 16,-3-4-4 0,3 0-1-16,0 8 2 15,-3-1 1 1,0 3 1-16,3 1-6 15,-2 2-5-15,0-6-8 0,3 4-2 0,-1-2-4 16,2 0 0-16,3 1-1 16,-1-1 0-16,2 3-1 15,-4-1 0-15,0 0-6 16,-3-3-11-16,1-2-49 16,3 0-44-16,-2-7-198 15,8 2 199 1</inkml:trace>
  <inkml:trace contextRef="#ctx0" brushRef="#br0" timeOffset="12803.92">17177 8188 678 0,'0'-2'237'15,"0"1"-202"-15,0 0-9 16,2 0 21-16,5 0 14 0,-7 1 19 16,1 0-2-16,1 3-13 15,4 14-9-15,5 31-20 0,-11-20-10 16,3 11-11-1,8 0-4-15,-2 5-7 16,-6 1-1 0,5 1-2-16,-9 3 1 15,10 4 0-15,6 5 0 0,-7-5 0 0,3-8-1 16,-3-9 0 15,2-10-1-31,3-11-8 0,-14-17-22 16,14-5-93-16,-3-5-119 0,2-9 151 0</inkml:trace>
  <inkml:trace contextRef="#ctx0" brushRef="#br0" timeOffset="14767.8">17037 9123 341 0,'68'-34'173'0,"-64"19"-45"15,8 3-78-15,4 1-10 16,0 1 10-16,-6-1 20 16,-1 3 8-16,4-2-18 15,-5 2-8-15,1 2-18 16,4 0-10-16,-6 2-15 0,0 2-5 15,9 5-4-15,2 3-2 16,-13 3 1-16,4 7 0 16,-9 0 0-16,-4 4 1 15,-3 4 2-15,5 1 0 16,1 7 3-16,-8-3 4 16,7 4 10-1,-7-4 4-15,-2 0 4 0,3-4-2 0,2-5-8 16,1 0-4-16,8-7-6 15,-2 5-3 1,-1-10-2 0,17 2 0-16,-15-5-2 15,10-10-10-15,9 5-63 0,-8-2-77 0,15 0 93 16</inkml:trace>
  <inkml:trace contextRef="#ctx0" brushRef="#br0" timeOffset="15483">17377 9401 950 0,'64'47'338'15,"-52"-41"-272"-15,6 4-90 16,-4-2-25-16,-2-4-54 0,-3 3-24 15,-9-5-115-15,-2 4 152 0</inkml:trace>
  <inkml:trace contextRef="#ctx0" brushRef="#br0" timeOffset="15614.02">17048 9817 488 0,'0'0'177'16,"0"3"-134"-16,10 24-12 15,14 19 28-15,-13-30 50 16,3-1 20-16,-1-4 4 16,7 0-21-16,2 1-44 15,1-4-20-15,7-1-31 16,7 1-10-16,0-8-30 31,1 1-33-31,2 2-126 16,-16-6-163-16,-1 0 219 0</inkml:trace>
  <inkml:trace contextRef="#ctx0" brushRef="#br0" timeOffset="15726.79">17467 9771 967 0,'7'58'410'0,"-5"-26"-222"0,0 2-55 15,3-7-53-15,0 0-18 16,-6 8-31-16,0 4-12 0,-9 6-12 16,-1-1-2-1,-2 8-5 1,-3-1-5-16,-3 3-36 0,-2 3-31 15,6-6-118-15,1-1-133 16,8-7 207-16</inkml:trace>
  <inkml:trace contextRef="#ctx0" brushRef="#br0" timeOffset="16701.15">17459 10983 679 0,'-3'-1'274'16,"0"0"-139"-16,2 1-124 15,0 0-7-15,0 0-1 16,1 0 1-16,-4 3 1 16,-5 8 0-16,-14 25-2 0,17-27-1 15,0 1-7-15,2-2-18 16,4 0-85-1,2 3-92-15,3-6 123 0</inkml:trace>
  <inkml:trace contextRef="#ctx0" brushRef="#br0" timeOffset="17204.84">17458 11373 508 0,'0'12'224'0,"0"-2"-107"16,0 2-50-16,2-1-28 15,-2-2-3-15,-2-1-8 16,-2-2-7-16,1-1-17 16,2 3-11-1,1-5-87-15,0-1-110 0,0-2 129 16</inkml:trace>
  <inkml:trace contextRef="#ctx0" brushRef="#br0" timeOffset="17280.58">17447 11501 520 0,'-4'130'183'15,"11"-105"-163"-15,-2-1-14 0,10 6-9 16,-6-13-7-16,0-3-16 0,0 0-19 16,-8-16-86-16,5 8 87 0</inkml:trace>
  <inkml:trace contextRef="#ctx0" brushRef="#br0" timeOffset="17360.59">17483 11973 541 0,'-2'20'199'16,"0"-2"-145"-16,5-2-137 16,2 3 60-16</inkml:trace>
  <inkml:trace contextRef="#ctx0" brushRef="#br0" timeOffset="17573.43">17541 12246 810 0,'0'26'304'0,"-2"-1"-229"0,1 4-83 0,1-2-181 16,-3-2 132 0</inkml:trace>
  <inkml:trace contextRef="#ctx0" brushRef="#br0" timeOffset="18498.84">17516 13296 639 0,'1'9'219'0,"0"-1"-181"15,4-3 1-15,3 8 34 16,-1 5 10-16,-2 6 12 16,-1 3-8-16,-3 0-28 0,1-2-10 15,-4 0-39-15,0-1-31 16,-3-4-103-16,-1 2-87 16,3 4 126-16</inkml:trace>
  <inkml:trace contextRef="#ctx0" brushRef="#br0" timeOffset="18647.54">17515 14038 484 0,'-2'39'274'15,"-1"-3"-28"-15,-2-1-170 16,0-2-25-16,0-7-37 16,3 2-11-16,-1-10-46 15,1 0-50 1,1-3 58-16</inkml:trace>
  <inkml:trace contextRef="#ctx0" brushRef="#br0" timeOffset="19048.64">17404 14773 1156 0,'0'6'-3'0,"0"3"1"0,4 5-23 15,1 0-14-15,0-1-30 16,1-5-24-16,-2 2-113 15,-2-3 137-15</inkml:trace>
  <inkml:trace contextRef="#ctx0" brushRef="#br0" timeOffset="20294.38">17285 15351 544 0,'89'-19'218'0,"-82"13"-126"15,6-1-78-15,-5-5-68 16,2 1-91-16,2-8 95 16</inkml:trace>
  <inkml:trace contextRef="#ctx0" brushRef="#br0" timeOffset="41364.01">1624 5225 88 0,'-45'37'85'0,"46"-40"17"0,7 4 5 16,-11-2-12-16,3 0-16 16,-1 0-18-16,-1-1-27 31,1 1-9 0,1 0-17-31,0 0-5 0,0 0-7 0,0 0-3 0,0 0 1 0,0 0 0 16,0 0 4-16,0 0 0 0,0 1 2 15,0 0 0-15,0 0 0 16,0 0 0-16,7 11 0 16,12 31 0-16,-15-27 0 15,-1-1 1 1,-5-1 0-16,2-2-1 0,1 12 0 47,1 0 1-32,-2 1 0-15,1 3 1 0,1-6 0 0,-2 3 0 0,1-2 0 0,-1-1 0 0,4 5-2 0,4-3 0 16,-1-2 0-16,4 2 0 16,-5 1 1-16,1 2-1 15,-2 5 0-15,-3 1 1 0,-1 1-1 16,1-5 1-1,3 9-1-15,-1-3 1 16,-1-4 0-16,2 6 0 16,-1-10 1-16,-1-1 4 0,4 5 7 15,-7-7 3-15,2 1 7 16,0 0 0-16,-2 0-2 16,0 1 0-16,0 3-1 15,0-1 1-15,0 4 3 16,-2 2 3-16,-2-2-1 15,-1 1 1-15,2 9-6 16,-1-11-2-16,1 4-7 16,0-1-4-16,0-10-4 15,1 7-1-15,-2-6-1 0,2-4-1 16,0 5 0-16,-1-4-1 16,2 4 1-16,0 0-1 15,-2-4 1-15,3 0-1 16,0 4 0-16,2 3 0 15,-1-1 0-15,1-1 1 16,-4-9 0-16,-1-1-1 16,5 7 1-16,0-1-1 0,2 0 1 15,-1 1 0 1,-2-5-1-16,-1-3 0 0,4 5 0 16,-2-8 1-16,-2 0-1 15,3 2 0-15,-1-3 0 16,3 3 0-16,1 2 0 15,1-3 1-15,-4-4-1 16,0 0 1-16,1 0 0 16,-2 0 0-16,2 4-1 15,-3-2 1-15,2-2 0 16,0 4 0-16,-2 1 0 16,-1-1-1-16,2 2 1 15,-1 2-1-15,0-1 1 16,-1 3-1-16,1 4 1 15,-1-4 0-15,0 4 0 16,0-1 1-16,-2-13 0 0,0 7 0 16,0 1 1-16,-1-1 1 15,-1 4 2-15,3-1 1 16,-2-9 0-16,-1 2 0 16,-1 2-2-16,0-4-2 15,1 2-2-15,-3-3 0 16,5 4 0-16,-4-2 0 0,4 2 1 15,0 2 0-15,-3-7 0 16,4 2 0 0,-4-6 0-16,0 5 0 0,3 2-1 15,-3-2 1-15,3 1 0 16,-3-2 0-16,1 2 3 16,-2-1 1-16,2 2 1 15,1-2-1-15,-2 1-1 16,6-2-2-16,2 1-1 15,-3 4 1-15,0-5 1 16,-6 0 1-16,3 1 3 16,0-2 0-16,-3-2 0 15,6 12-2-15,-1-7-3 16,-2 3-1-16,0 7-2 16,-2-16 1-16,2 10 0 0,3 6-1 15,-4-6 1-15,3 10-1 16,-6-7 1-16,-9-5 0 15,14 4-1-15,-8 0 1 16,10 1-1-16,-2 0 0 16,-2 0 0-16,-3-2 0 15,-5-3 0 1,8 0 0-16,-7-2 0 0,6 2 0 0,5 2 0 16,0 1 0-16,0-2 1 15,-1-2-1-15,1 1 0 16,-1-1 0-16,-2 0 0 31,-1-1 0-15,-2 0 0-16,1-2 1 0,1 1-1 15,2 3 0-15,-4-6 0 0,0 4 0 0,6 5 0 16,-5-10 0-16,2 4 0 16,8 4 0-1,-12-6 0-15,13 7 0 0,-5-2 0 16,-8-5 0-16,14 9 0 15,-3-3 0-15,-2 2 0 16,-5-5 0 0,-3-7 0-1,3 8-1-15,-3-5 1 0,15 12 0 0,1-1 0 16,-6-3 0-16,3 1 0 0,-10-7 1 16,-10 1-1-16,16 1 0 15,-3 2 0-15,0 1 0 16,0 1 0-16,-17-3 0 15,10 2 1-15,1-1 0 16,2 4-1 0,3-3 1-1,2 0-1-15,-5-1 0 0,4 0 0 0,-4 2 1 16,5-1-1-16,-4-3 1 16,-2-2 0-16,3 1-1 15,-6 0 0-15,8 1 0 0,8 3-1 16,3-1 1-16,-11-7 0 15,2 6 0 1,-9-8 0-16,1 4 0 16,6 1 1-1,0-1 0-15,-1 1-1 0,-1-9 0 0,-4-5 0 16,6 5 1-16,4 1-1 16,1 8 0-16,-3 0-1 15,-2-10 0-15,-4 1-1 16,-3-11 2-16,10 7 0 0,-2 2 0 15,-1-1 0-15,4 5 0 16,-4-1 0-16,0 0 1 16,0 0 0-16,0 0 0 15,-1-1-1-15,0 0 1 16,-1 0 0-16,1 0 0 16,1 0 0-16,0 0-1 15,0-1 0-15,0 1 1 16,5-1-1-16,-5 1 1 15,0 0 0-15,1 0-1 0,-1 0 0 16,0 0 0 0,0 0-1-16,0 0 0 0,0-1 1 15,0 1 0-15,0 0 0 16,0 0-1-16,0 0 1 16,0 0-1-16,0-3 0 15,0 2 0-15,0 0 1 16,13 0 0-16,13-29 0 15,-26 28 0-15,7 2 0 16,-2-2 0-16,0 2 0 16,-2-2-1-16,-5 2 1 15,1 0 0-15,0 0 0 16,-1 0 0-16,1 0 0 16,1 0 0-16,0 0 0 15,0 0 0-15,0 0 0 0,0 0 0 16,0-1 0-16,0 1 0 15,0 0 1-15,0 0 0 16,0 0-1 0,0 0 1-16,0 0 0 0,0 0 0 15,0 0 1-15,0 1-1 16,0 0 1-16,0 0-1 16,0 0 0-1,0 0 0-15,0 0 0 0,0 0 2 0,0 0 0 16,0 0 0-16,0 0 1 31,0 0 0-31,0 0 0 0,0 0 1 0,0 0 0 16,0 0-2-16,0 0-1 15,0 0 0-15,0 0-1 16,0 0 0-16,0 0 1 47,0 0-1-47,0 0 1 0,0 0-1 0,0 0-1 0,0 0 0 0,-1 0-1 15,1 0-1-15,0 0 1 16,0 0-1-16,0 0 2 16,0 0 0-16,0 0 0 0,0 0 0 15,8 0 0-15,-8 0-1 16,16 1 0 0,23 1 0-16,-33-2-1 15,5 0 1-15,1 0 0 0,2-1 0 16,-7-2 0-16,7-1 1 15,-5-1 0-15,0-1 0 16,6 3 0-16,-2-2 1 16,-3-3-1-16,-2-1 1 0,-4 2-1 15,2 0 1-15,3 3 0 16,1-3 0-16,-1-4 1 16,2 1-1-1,-4-5 0 1,-1 2 1-16,-1 2 1 0,-1-1-1 0,0 3 0 15,1-1-1-15,-4-3 0 16,-1-2-1-16,3 2 0 16,-3-3 0-16,0 9 1 31,0 3-1-31,-6 3 1 0,1 2 0 0,1-1-1 16,2 8-1-16,-4-6-1 15,1 5-1-15,-5-1 2 16,0-7 0-16,-1 8 0 0,-1-5 1 15,-1 4 0-15,5 2 1 16,-4-3-1 0,1 5 0-16,-4-6 0 0,3 0 0 15,-4 1 0-15,3 2 0 16,-6 2-1-16,-2 0-1 16,7 2-1-16,-8 0 0 15,4 0 1-15,-4-1 0 16,-4 0 2-16,0-2-2 0,7 2 1 15,-1-1-1-15,4-1 1 16,5 7 0-16,-3-4 0 16,3 3 1-16,1-3 0 15,0 1 0-15,4-5 1 16,1 0 0-16,3-7 1 16,-4-1 0-16,4 2-1 15,1-1 1 1,0 0-1-16,0 0 0 0,1 0 1 15,-2 0-2-15,2 0 0 16,-1-1 0 0,0 0-2-1,1 0 0-15,0 0 0 0,1-6 0 16,2-4 1-16,16-28 1 0,-14 28-1 0,2 3 0 16,-3-2-1-1,4 8 0-15,3 3 1 16,1 5 0-16,4 5 1 0,-3-3-1 15,4 0 1-15,-12-6 0 16,14 6 0-16,0-2 0 31,-3-1 1-31,4 2 0 0,-6-4 0 0,-5-2 0 16,-1 2-1-16,5-3 0 0,-2 3 1 16,6 2 0-16,-14-4 0 15,-3 2 0-15,-3-3 1 16,2-1 1-16,0 0 5 15,1 1 2-15,0 0 2 16,0 0-1-16,-2-1-4 16,1 0 0-1,0 0 1-15,0-1-1 16,0-1-1 0,-1-9 0-16,-20-32-1 0,13 27 1 0,-6 3 0 15,8 3-3-15,3 2-1 16,-10 2 0-16,6 2-2 15,-1-3 2-15,-3-3-2 16,9 2 0-16,-4-1-2 0,-6 1 0 16,9 3-3-16,-3 3-5 15,12 3-18 1,5-1-13-16,6 1-65 0,8 0-79 16,18 0 119-16</inkml:trace>
  <inkml:trace contextRef="#ctx0" brushRef="#br0" timeOffset="43323.94">3308 7980 507 0,'-12'-58'229'0,"-8"51"-104"0,3 0-46 0,3 6-39 15,-5-4-10-15,0 9-11 16,0 2-5-1,-5-7-5-15,1 1 0 0,-5 0 0 16,0-6 0-16,-4 4-4 16,-4-7-1-1,7 4-4-15,0 7 0 0,5-4 0 16,-6 2-1-16,-9-12 1 16,1 0 0-1,-4 4 0-15,5 1 1 0,2 10 1 16,-1-2-1-16,1 0 1 15,3 3-1-15,-8-5 0 16,4 2-1-16,1-2 0 0,1 0-2 16,5 4-1-16,-10-4-1 15,0 7 1-15,3-1 0 16,-2 2 1-16,12 5 0 16,1-5 2-16,-1 6-1 15,4 0-1-15,3 1 0 16,5 3 0-16,-7-4 1 15,1 6 0-15,2-1 1 16,2 0 0-16,9 3 0 16,-5-1 0-16,3 0 0 0,0 5 0 15,-5-2-1-15,9 0 1 16,-5-2-1-16,3-2 1 16,14 2 0-1,-7 0 1-15,6-2 1 0,-4-3-1 16,-10-4 2-16,9 0-1 15,-6 0 1-15,14 8-2 16,8 0 0-16,0 4-1 16,13 1 0-16,-11-6 0 15,3-1 1-15,-2-3 0 16,-3-3 0-16,10 2 0 16,-2 2-1-16,6 2 1 15,-1-2-1-15,4-1 2 16,5 0 1-16,3-5 8 0,3 0 7 15,0-3 10-15,1-3 2 16,-2-4-5-16,2-2-7 16,3-4-10-16,-3 1-3 15,9-3-2-15,-3 2 0 16,0-2-1-16,9 2 0 16,-2 1-1-16,7 1-1 15,0 5-1-15,-3-1-2 16,4 3 0-16,2 0 0 31,-3-3-1-31,3 0 0 0,0 6-2 0,-7-2-3 16,7 5-5-16,-2 1 1 0,5-3 4 15,-5 0 4-15,5 0 6 16,-1-1 1-16,-7-5 1 16,6-1 0-1,-6 0-1-15,-3-3 0 0,5-1 2 16,-5-1 4-16,-9-5 3 15,-1 0 2-15,-19-6-3 16,2 0-3-16,-1-3-4 16,-1-3-2-16,-5 0-1 15,1 0-1-15,-10-3 0 16,-6-9 1-16,-2 6 0 0,1-3 1 16,-9-2 1-16,1 10 0 15,-9-7 1-15,-7 3 0 16,-2 4 0-16,-7-1-2 15,-7 3 0-15,-1-1-1 16,-5 5 0-16,-10 1-1 0,-11-5 1 16,-12-1 0-16,-9-2 0 15,-2 4-1 1,-3 8 0-16,7 4 0 0,3 5 1 16,-8 2-1-16,-8 1 1 31,4 3 0-31,-5 5 0 0,8 2 3 0,17 5 1 15,-15-4 1-15,6 1-1 16,8 2-4-16,-2 1-16 16,21 3-28-16,11 7-123 15,3 3 113-15</inkml:trace>
  <inkml:trace contextRef="#ctx0" brushRef="#br0" timeOffset="46717.65">4913 8148 120 0,'-1'-5'72'16,"-1"-1"-10"-16,-13-27-25 15,5 27-9-15,4 0-9 16,-22-6-4-16,12 6-4 15,3 0 8-15,2 5 17 16,14 3 9-16,-6-1 5 16,-13-1-6-16,-4 2-16 15,-1 1-6-15,-6-2-3 16,10 2 2-16,-2-3 3 16,0 2 0-16,-1-2-3 0,0 0 0 15,4 1-1-15,0 1 0 16,4 3-2-16,-2-3-3 15,-2 5-4-15,3 2-2 16,0 4-3 0,4 5-1-16,0 4-4 0,-1 2-1 31,1 7-2-31,0-1 1 0,8 6 0 0,1-2 1 16,4 0 3-16,3 2 4 0,1-8 7 15,-1 3 7-15,5-7 13 16,2 1 3-16,0 1 3 31,1-3-3-31,-1 0-8 0,-1-2-2 0,0 2 0 16,-1 0-2-16,-5-3-5 15,4 3-6-15,-2-8-7 16,-1 5-3-16,1-2-2 16,0-1 0-16,1-2-1 15,0-3 0-15,2-4 0 16,0-4 1-16,1 0 0 15,1-8 1 1,10-1 2-16,5-3 0 0,-4-5 0 0,3-2 0 16,-8 0 1-16,-4-6 1 15,6-2 5 1,-1 1 2-16,-2-5 0 0,3 2-2 31,-3 4-7-31,-2-3 0 0,-1 1-2 16,-1 1 0-16,-5-2 1 0,-1 2-1 15,-3 1 0-15,-1 0 0 0,2 1 0 16,-7 3 0-16,0-3 0 16,0-2 0-16,-4 7 1 15,0-8 0-15,-2 4 0 16,-1 0 1-16,-2-6-1 16,-4 4-1-16,1 4 0 15,-4-1 0-15,-1 2-1 16,3 1-2-16,-1-4 1 15,2 5-1-15,-3-2 0 16,-4 3 0-16,6 1 0 16,-2 1 0-16,2 1 0 15,12 3 0-15,-9-2 0 16,0 2-1-16,1 4 0 16,-6 0-1-16,7 6-1 15,-5 0-1-15,0 3-1 0,2 2 0 16,-8 0-1-16,1 3-1 15,6 7-5-15,-9 2-3 16,4 1-6-16,2 5-5 16,3 0-10-16,1 6-5 15,4-5-19-15,2 4-22 16,2-5-74-16,1 1-86 0,3 2 152 16</inkml:trace>
  <inkml:trace contextRef="#ctx0" brushRef="#br0" timeOffset="48930.59">5167 8281 164 0,'65'28'79'0,"-51"-19"-16"15,-2 4-51-15,2-9 2 16,-6-1 11-16,-11-5 24 16,17 2 12-16,-14-2 1 15,4 2-8-15,9-5-22 16,-13 2-12-16,6-5-14 15,4 1-5-15,0 3-1 16,7-2-1-16,2-3-1 16,-4-5 1-16,7 5 1 15,-1-1 0-15,-3 9 1 0,4-4 3 32,-2 4 7-32,-4 0 3 0,0-2 1 15,2 6 0-15,2-4-5 16,2-1-2-16,6 11-1 0,1-7-1 15,7 7 1-15,2 5 0 16,2-2 2-16,0 1 3 16,2 3 1-16,-6-7-1 15,3 0-2 1,0 1-3-16,-3-2 3 0,0-1 1 0,1 0 0 16,1-3-1-1,3-3-4-15,7 9-3 0,-8-11 2 16,2 4 2-16,8 3 5 15,-8-10 3 1,11 8 4 0,-2-5-3-16,-4 2-3 15,7 4-4-15,10-1-4 0,-3 0 0 0,0-8 3 16,2-3 1-16,-4-3-1 16,2 1-1-16,5 7-3 15,3 0 0-15,2 9 7 16,8 0 6-16,-4 1 5 15,-3-3 2-15,-1-3-1 0,-9 4-1 16,6-3 7-16,1 0 2 16,7-1 3-16,-6-10-1 15,-4 0 1-15,0-1 3 16,-11-8 2 0,8 10 2-16,2-6-3 15,3 3-4-15,-8-4-4 0,-3 0-1 16,-10 1-5-16,-9-4-3 15,0 6-4-15,-4-6-3 0,-8 3-3 16,-3 3-1-16,-5 2-4 16,-6 5-3-16,-3 0-2 15,-7-2-2 1,1 5-10-16,-3 1-8 16,-2 0-16-16,1 0-6 0,0 0-8 15,-2 1 1 1,-14 7-6-16,-26 31-6 0,29-30-22 15,2 6-15 1,-1-1-56-16,4-3-56 0,-1-3 137 16</inkml:trace>
  <inkml:trace contextRef="#ctx0" brushRef="#br0" timeOffset="49937.74">7841 8036 444 0,'-4'0'200'16,"5"3"-40"-1,6 1-160-15,9 2-7 0,4 1 15 16,1-1 16-16,-4-6 32 16,2 1 12-16,11 3 5 0,0 1-13 15,9 4-31-15,15 1-11 16,-11-4-15-16,2 4-2 16,-2 2-1-16,-12-3 1 0,5 2 0 31,2-3 1-31,-5-4 2 0,-6 4 7 15,-10-7 26-15,-3-1 8 0,-6-1 8 16,-3-3-3 0,-7 5-16-16,-1 5-5 15,-7 8-10-15,-8 1-3 16,-4 18-13-16,-6 0-3 0,-22-1-7 16,12 11-7-16,-10-8-27 15,-4 2-19-15,13 6-60 16,-13-2-47-16,4-2 106 15</inkml:trace>
  <inkml:trace contextRef="#ctx0" brushRef="#br0" timeOffset="56412.2">5155 8484 312 0,'-14'76'153'0,"7"-71"-56"16,4 0-36-1,3 2-33-15,-1-6 6 0,-1 2 14 16,-7-6 4-16,4 3-4 15,3 3-5-15,-1-3-15 16,3 0-9-16,0-1-12 16,0-1-4-16,0 1-5 15,0 0-1-15,17-1 1 16,37-37 1-16,-27 18 4 16,5 2 4-1,10 4 9-15,-5-6 6 0,13 9 4 0,-6-8 0 16,-1 6-6-16,-1 5-3 15,-6 2-6-15,0 7-2 16,-1 6-4-16,8 12 0 16,3 6-3-16,-4 2 0 15,4 2 1-15,-2-1 0 0,-1 8 1 16,1 0 1-16,-4 0-1 16,-4 8 0-1,-4-1 0-15,2 12 0 16,-1 7 0-16,-5-5 0 0,0 7-1 15,2-5-1-15,-5 7 0 16,1 9 0-16,-5 3-1 16,-1 8 0-16,10-4 0 15,-9-2-1-15,2 1 0 16,2 6 0-16,-12-3 0 16,13 7 1-16,-4 1-1 15,-4-10 0-15,3 9 0 16,-6-2-1-16,-5 4 1 15,-3 1 0-15,-1 0 0 16,-4-4 0-16,4 1 1 16,-2 2 0-16,-1-6 1 0,1-1 2 15,-1-8 1-15,0 2 3 16,1 1 11 0,2 0 5-16,-1 1 10 0,0-6 0 15,2-4-8-15,3 1-7 16,0-3-11-16,4 5-3 0,10 12-3 15,-13-11-1 1,5 0-1-16,0-4-2 0,3-2-1 16,7 3-1-16,0 10-1 15,-5 1 1-15,-10-12 2 16,1 2 1-16,13-8 1 16,7 1 0-16,1 2 2 15,11 0 0-15,-16-12 2 16,4-4 1-16,7-8 8 15,0-4 3-15,4-4 9 16,9-8 5-16,-4-6 0 16,-4-2-2-16,2-2-9 15,-9-4-3-15,0-1-8 16,6 1 0-16,-7-6-4 16,3 3-2-16,-2-6-2 15,-2-1 0-15,4 3-3 0,-7-5-2 16,5 4-16-1,0-2-12-15,-2-2-39 16,4 1-32-16,-9-3-159 16,0-1 171-16</inkml:trace>
  <inkml:trace contextRef="#ctx0" brushRef="#br0" timeOffset="57695.97">7481 12719 640 0,'-35'-13'277'0,"26"18"-144"15,3 12-62-15,4-6-40 16,-1 5-6-16,2 1 0 15,1-1-1-15,-3 0-6 16,2-5-3-16,3 0-8 16,-2-7-6-16,6-4-2 0,2-2-3 15,5 2 0-15,4-4 1 16,6 4 3-16,3 4 0 16,8-1 1-16,4 6 2 15,-3 3 11-15,-2-2 6 0,-9 0 15 16,-2-1 4-16,-3 0-4 15,0 1-5 1,-8-1-10-16,-4-2-5 0,-1 3-6 16,-6 1-3-1,13 5-4-15,-4-1-1 0,-7 3 3 16,-7-1 0-16,-7 4 2 16,-7 4 1-16,0 2 1 15,2 11 2-15,-18-5 7 16,-1 7 3-16,-8 4 4 15,-4-10 0-15,1 6-10 16,-2-3-4-16,2-2-10 16,3 4-4-16,11-8-33 15,4-3-28-15,6-14-67 16,11-4-56-16,15-10 118 16</inkml:trace>
  <inkml:trace contextRef="#ctx0" brushRef="#br0" timeOffset="59431.65">5591 8944 318 0,'-31'17'143'0,"31"-17"-39"16,2 0-27-16,4 0-1 16,-6-2 7-16,0 1-12 0,0 1-10 15,0-1-14-15,0 1-9 16,0-1-15-16,0 1-5 16,0 0-13-1,10 1-3-15,29 10-2 16,-19-2 0-16,9 0-1 0,31 8 0 15,-18 2 1 1,5 1 0-16,-4 5-1 16,-21-1 1-16,24 13 0 15,-2 6 0-15,2 9 1 0,-2 4-1 16,2 9 0-16,4 0 0 0,-3 12-1 16,3 7 0-16,1 17 1 15,-10 8 0-15,2 9 0 16,-4 2 1-1,-7 5 0-15,-2 0 1 0,-5 0 5 16,-4 3 2-16,0 1 9 16,0-2 2-16,-2 2 1 15,3 8-1-15,1-1-5 16,0-4-2-16,-2 16-4 16,-9-10-2 15,-3 1-4-31,-8 8 0 0,5-2-2 0,1 3 0 15,-7-1 1-15,13 3-1 0,-4-7 0 16,-6-1 0-16,10 3 0 31,-1 1 1-31,-2-4 1 0,9-1-1 16,-2 5 2-16,-10-16 9 0,-2-5 18 0,4-4 6 16,4-17 11-1,11 2-6-15,9-10-9 0,-1-5-5 16,0-10-12-16,5-8-1 15,1-8 3-15,19 6 3 0,-6-7 5 16,3-8 0-16,4-3-8 16,-12-8-5-16,3-4-3 15,-2 4-3-15,-3-7-3 16,-3-5 0-16,0 2-3 16,4-4 0-16,-5-5-1 15,2 2 0-15,-3 1-4 16,-4-4-1-16,-2 3-3 15,-4-5-3-15,-7-9-12 16,-2 1-13-16,-7-9-58 16,-6-5-30-1,-2-12-178 1,-3-8 192-16</inkml:trace>
  <inkml:trace contextRef="#ctx0" brushRef="#br0" timeOffset="59781.17">7531 14537 922 0,'-22'38'335'0,"31"-10"-263"0,6-1-47 0,6 8 6 16,0-12 7-16,12 7 5 16,-8-5-4-16,13 1-16 15,0 8-7-15,-9-12-10 16,4 2-2-16,-8 1-2 16,-3-2 1-16,-9-1 2 15,-1 3 2-15,-13-2 15 16,-2 5 9-16,-10 1 13 15,-9-3 4 1,-1 6 0-16,-8-2-5 16,6 7-6-16,-6 7-4 0,-9-5-12 15,4 6-6 1,-11 2-8-16,5-3-6 0,6 14-3 16,-4-3-4-16,5-2-5 15,4 1-5-15,2-12-30 0,-2-7-26 16,14-17-99-16,-2-9-112 15,9-35 181-15</inkml:trace>
  <inkml:trace contextRef="#ctx0" brushRef="#br0" timeOffset="61025.31">5836 8559 325 0,'-16'-4'206'15,"0"1"-21"-15,7 2-89 16,9 3-24-16,1 2-15 16,3 3 6-16,-3 1 19 15,-7-3 6-15,6 1-2 0,5-2-9 16,-1-2-22-16,5 1-11 15,-9-3-20-15,-1 0-6 16,9 2-3-16,3 1-4 16,11 0-5-16,7 5-1 15,5-5-1-15,3-3 0 16,6-5-1-16,2-8 0 16,2-9 0-16,-4-6 0 15,10-6 0-15,-7-9 2 16,-6-14-1-16,8-5 0 0,-15-8-1 15,3-2 0-15,-6 2 0 16,-1 1 0 0,-11-3 0-16,-1-2-1 15,-9-3 2-15,-4-1-1 0,-4 2-1 16,-1 4 0-16,1 8-2 16,1-2 0-16,2-3 0 15,4 3 0-15,5-4 0 16,6 1 0-16,9 5-1 15,0-2-1-15,9 1 0 16,7 1 1-16,2 0 0 16,0-4-1-16,1 12 1 15,-1 8-2-15,1 13 1 16,-4 10 0-16,0 5 0 0,-6 3 2 16,-2 4 0-1,7 0 0-15,1 0 0 0,1 1 0 16,-1-3 0-16,-11-1-1 15,-15-1-3 1,5 1-6-16,-9-2-30 0,3 5-25 16,-1 0-65-16,-8-6-53 15,0 3 116-15</inkml:trace>
  <inkml:trace contextRef="#ctx0" brushRef="#br0" timeOffset="61290.78">7225 6161 429 0,'32'3'177'15,"-24"2"-70"-15,14-2-105 0,-8 3 8 16,-2-1 33-16,13 3 12 16,-11-12 14-1,4 0-7-15,4-3-27 0,-8-6-13 16,13 3-15-16,1 2-4 16,3-3-2-1,0 1-1-15,1 4 0 0,-2 2 0 16,-7 3 0-16,4 2 1 15,-8 1 1-15,4-1 2 0,-8-1 11 32,-9-3 6-32,-2 1 9 0,-11 1 2 0,7 1-4 15,-1 0-1-15,0 0-7 16,0 0-3-16,0 0-4 16,-1 0-2-16,1 25 0 15,-3 40 1-15,-11-19 3 16,-5 0 2-16,-5 12 5 15,-3-3 5-15,-3 2 14 16,-2 7 7-16,-3 8-1 16,-3 3-6-16,-1 19-21 15,2 4-10-15,-7-13-55 16,10-1-70-16,7-23 74 16</inkml:trace>
  <inkml:trace contextRef="#ctx0" brushRef="#br0" timeOffset="70273.52">9286 7931 101 0,'-103'45'59'0,"85"-37"-1"0,10-3-38 15,-7-2-16 1,-5 2 6-16,-6-5 24 0,-10 0 15 15,6-1 36 1,0-4 8-16,1 1 1 0,-4-1-7 16,-1-1-26-16,3 3-13 15,-7-2-22-15,6 2-10 16,-2 2-11-16,4 3-2 0,-5 2-2 31,-12-3 1-31,0 3 2 0,-7 1-1 0,1-2 0 16,12 6-1-16,-2-2-2 15,-2 2 0-15,8 6 0 16,-2 0-1-16,-1-2 0 16,-5-1-1-16,-2 2 1 15,3 1 0-15,1 1 1 16,8 2 0-16,3 2 0 16,-1-5 0-16,10 10 0 15,-2 0 0-15,4-1 0 16,9 10 2-16,-1 1 0 15,5-1-1-15,10 1-1 0,3-1 0 16,5-11-2-16,3 2 1 16,3-1 0-1,4-6 1-15,3-1 1 0,7 0 1 16,15-3 2-16,4-2-1 16,15 6 0-16,3 2 1 15,-2 2 3-15,-2 2 1 16,-1 0 3-16,3-2 0 15,5 0 1-15,7 0-2 0,4-3-2 16,-5-2 0-16,-4-1 2 16,-1 2 4-1,-6-2 7-15,4 1 5 0,8-1-2 16,1 3-4 0,-12-16-6-16,2 11-7 15,-4-6-2-15,-9-7 0 0,10 8 0 16,-7-12 1-16,-6-10 0 15,2-4 1-15,-7-8 1 16,-6-12 0 0,-5-3-2-1,-2 2 0-15,-5 2-1 0,-2 0 1 0,6 7 1 16,-8-3 0 0,3-2 0-16,-7 2-1 15,-2-3 0-15,-2-1-1 0,-4-2-1 0,-2 2 2 16,-9-5 0-16,0 4 2 15,-18 2 4-15,-3 1 2 16,-10 12 1-16,-4-2 1 16,0 1-3-1,-3 1 0-15,-4-2 4 0,1-2 2 16,-5 3 6-16,-5 0 2 16,-7 8-6-16,0 3-6 15,-5 10-9-15,0 4-5 16,-1 10-1-16,-7 4-2 0,-3 8 0 15,-7 2 0-15,-11 13 1 16,-5 6 0-16,-4 1 0 16,5 8 1-16,-7 1-2 15,3-5 0-15,-5-2-16 16,3-8-40-16,12-15 40 16</inkml:trace>
  <inkml:trace contextRef="#ctx0" brushRef="#br0" timeOffset="72477.92">15424 8027 23 0,'-38'-7'34'0,"0"-2"11"15,-9-1 36-15,-2 3 17 16,5-2 5-16,-6 1-6 15,8 1-15-15,-3-1-9 16,-9 0-18 0,-1 1-8-16,2 1-17 0,-4-6-8 15,2 2-13 1,0 7-4-16,-7 5-5 16,4 8 0-16,0 5-2 15,-7-5 1-15,15 2 0 0,-20-2 1 0,5-4 2 16,3-1 0-16,-7-4 6 94,19 1 0-79,6 2 2-15,5 2 1 0,6 4-3 16,4 1-2-16,13 10-3 0,-3-1-3 0,12 8-2 15,8 5-2-15,7 3-3 0,8 7-9 0,5 2-41 0,-2 1-29 0,8 4-65 16,5-3-27-16,4-2 112 0</inkml:trace>
  <inkml:trace contextRef="#ctx0" brushRef="#br0" timeOffset="72822.78">14331 8560 129 0,'86'18'127'0,"3"-7"55"0,6-2-2 15,-1-10-20-15,8-5-9 16,5-2-29 0,-2-2-18-16,10 1-33 15,-7 0-22-15,-1 2-24 0,1 2-7 16,-1 2-6-16,-6 3-3 15,1-2-7-15,0-2-1 16,-17-2-4-16,-2-8-7 0,-6 1-16 16,1-2-5-16,-6-7-6 15,5 5 2-15,-23-8 13 16,-11-5 6-16,-11 0 10 16,-10-10 6-16,-8 4 5 15,-4-1 2-15,-10 3 2 16,-8 4 1-16,-12-2 11 15,-8 1 4 1,-14-2 7-16,-6-2-1 16,-29-5-11-16,-2 12-8 0,-13 6-46 15,-18 6-51-15,13 22 54 16</inkml:trace>
  <inkml:trace contextRef="#ctx0" brushRef="#br0" timeOffset="92656.5">743 4907 370 0,'-9'-2'193'0,"-10"5"-40"0,-26 27-95 15,26-14-17 1,-4-4-9-16,-6-12 1 0,11 0 13 15,-1 3 6 1,15-1 9 0,4 4-1-16,-1-7-22 0,5-3-14 0,-3-8-22 15,8-5-4-15,14-4-4 16,9-2 2-16,17-5 2 16,1 2 1-1,3-3 0-15,0 1 1 16,-3-5 0-16,2 7 0 0,-4 6 0 15,-5 4-1-15,0 9-23 16,-10 2-34-16,-8 5-169 16,-2 0 151-16</inkml:trace>
  <inkml:trace contextRef="#ctx0" brushRef="#br0" timeOffset="93129.84">921 5001 500 0,'2'23'177'16,"6"8"-152"-16,6 1-17 0,-1 2 5 16,7 2 7-16,-18-2 14 15,22 9 6-15,-3 9 4 16,1 5-2-16,15 1-7 15,-28-12-6-15,6-7-11 16,-7-11-6-16,0-2-6 16,-3-2-3-16,-5-13-4 15,3 2-4-15,-11-13-9 16,4 1-6-16,-1-1-5 16,-14-1 1-16,1 1 6 15,-6-1 7-15,-4-1 8 0,0 1 1 16,-5 1-13-1,4 1-10-15,3 6-11 0,4-5 0 32,12 3 11-32,5-3 10 15,3 3 12-15,5 3 8 0,5-6 37 0,4 2 19 16,16-7 26-16,2-2 4 16,11 0-16-16,0-4-13 15,-2-1-23-15,5-1-11 16,0-4-16-16,-4 0-5 15,-5-5-8 1,-3-1-16-16,0-6-87 0,-2-3-93 16,2-11 120-16</inkml:trace>
  <inkml:trace contextRef="#ctx0" brushRef="#br0" timeOffset="93532.15">1296 4802 747 0,'48'109'249'0,"-39"-86"-248"15,5 4 2-15,7 5-3 0,-4-7 1 16,3 2 2-16,7 1 9 16,-8-5 14-16,6-1 3 0,-10-7-1 15,7 6-7-15,3 1-14 16,-9-4-6-1,3 5-74-15,-12-3-87 0,-6-5 101 16</inkml:trace>
  <inkml:trace contextRef="#ctx0" brushRef="#br0" timeOffset="94283.69">1000 4791 332 0,'12'32'167'0,"-15"-28"-23"0,12-4-118 16,5-3 2-16,-6-11 17 16,23 4 34-16,4-2 16 15,1-9-2-15,-4-1-9 0,11 1-26 16,-7 2-17-16,7 2-24 16,3 2-7-16,1 3-8 15,11 5-2 1,3 4 0-16,3 3-1 15,0 7 0-15,-10 1 0 0,3 11-1 16,-4 5 0-16,-3 7 1 16,0 7 0-1,-9 0 1-15,-12 2 2 16,-15-1 3-16,-8-2 4 0,-13 6 12 16,-5-2 9-16,-13 0 10 15,-9-3 1-15,-12-2-7 16,-4 2-5-16,-3 6-9 15,-3 0-2-15,-5 5-6 16,-7-1-3-16,5-1-6 0,0 2-2 16,-4-8-9-16,8-1-22 15,-5-7-120 1,7 1-169-16,7-6 201 16</inkml:trace>
</inkml:ink>
</file>

<file path=ppt/ink/ink30.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1:33:24.714"/>
    </inkml:context>
    <inkml:brush xml:id="br0">
      <inkml:brushProperty name="width" value="0.05292" units="cm"/>
      <inkml:brushProperty name="height" value="0.05292" units="cm"/>
      <inkml:brushProperty name="color" value="#FF0000"/>
    </inkml:brush>
  </inkml:definitions>
  <inkml:trace contextRef="#ctx0" brushRef="#br0">8663 8321 63 0,'-38'-41'58'16,"25"35"20"-16,1-3-1 15,5 4-6-15,1 0 0 16,-6 0-3-16,-3 2-1 16,-1-2-9-16,-3 4-8 15,2 5-14-15,3-3-6 16,-5 7-10 0,1 2-3-16,-2-3-6 0,1 4-2 0,-2-6-3 15,0 1 0-15,-3-6-1 16,1 7 0-16,-2-6 0 15,2 7-1 1,2 1-1-16,-4-8-3 0,8 9 0 16,-7-10 0-16,3 7 0 15,-3 3 0-15,-9 0 0 16,11 10 0-16,-9-5 0 16,3-1 0-16,7-1 0 15,-4-3-1-15,6 3 1 16,-1 2-1-16,1 5 1 15,0-2 0-15,5 6 0 16,-6-6 0-16,4 3-1 16,-1 0 1-16,-2-1 0 15,4 11 1-15,-3-7 6 16,8 5 3-16,-6-2 6 0,-1-5 2 16,16 9-4-16,-13-11-4 15,21 12-6-15,4-3-1 16,-1-2 4-16,7 1 3 15,-4-7 6-15,-2 1 1 16,3-1-3-16,1 3-1 16,2-5-2-16,6 4 1 15,2-3-2-15,-1-2-1 0,4 1-4 16,1 0-2-16,2 2 0 16,7 4 0-16,9 3 3 15,-3-2 3-15,2 0 4 16,0-3 2-16,-1-1 1 31,4 3 1-31,2-4-3 0,4 2-2 0,-1-9 0 16,2 0 3-16,17 7 11 15,-13-13 2-15,2 5 2 16,-2 1-4-16,-15-4-12 16,10 5-4-16,0-6-5 15,15 4 0-15,-8-12 0 16,0-5 2-16,3-3 2 15,-18-9 0-15,7-2 5 16,-5 0 3-16,-10-6 6 16,2-3 1-16,-4-1-4 15,3-4-6-15,3-2-9 0,-7-2-3 16,1-7-2-16,-6 4-1 16,-12-4 0-16,5 6 0 15,-5 4 1 1,1-2 0-16,-5 7 0 15,-1-2-3-15,-12-2-4 0,-2 3-2 16,-1-4-1-16,-6-4 0 0,-1 4 3 16,0 1 3-16,-5-4 3 15,-1 4 1-15,-6 1 0 16,-2-2 0-16,-3 9-1 16,-3-5-1-16,-9 4 0 15,-9 5-2-15,-12-1 0 16,-6 6-2-16,-6 3 1 15,-5 4 1-15,-8 5 2 16,-5 1 2-16,-2 4 5 16,5 0 3-16,4-1 1 15,2 1-1 1,-2-10-7-16,-1-5-3 0,1-6-6 16,7 0 0-16,7 12-1 15,-5 4-4-15,-8 3-77 16,8 13-94-16,-9 10 116 15</inkml:trace>
  <inkml:trace contextRef="#ctx0" brushRef="#br0" timeOffset="6618.29">9219 11772 549 0,'29'16'209'0,"-3"-4"-151"16,6 6-40-16,-5-1-44 16,1 1-39-16,-7-1-93 15,-3-5-31-15,-4-5 107 16</inkml:trace>
  <inkml:trace contextRef="#ctx0" brushRef="#br0" timeOffset="11160.89">4507 11068 237 0,'-22'0'99'0,"-1"1"-58"16,-3 4-20-16,-7-4-16 15,0 6-3-15,-6 2-2 16,4 1 1-16,-1 2 1 16,-1-3-1-16,9 3 0 15,-8-10 0-15,4 3-1 16,5 8 0-16,-2-2 2 31,3 5 8-15,-3-8 22-16,5-3 6 0,-1 0 8 0,4 1-5 15,3 6-16-15,4-2-4 16,8 8-6-16,-5 0-3 0,9 6-5 16,-8 1-2-16,7 3-3 0,-2 1-2 31,9 4 0-31,0 2 0 0,2 0 1 16,6 0-1-16,-3-3 11 0,7 0 6 15,5 0 8-15,4 3 2 16,5-7-5-16,1-1-4 0,7 1-3 31,-1-2 2-31,6 7 1 0,7-1-1 16,1-6-2-16,6-4-1 15,13-4-3-15,-1-1 1 0,2 2-3 16,7 1-1 0,1-7-3-16,-3-1-2 15,13-5 0-15,-5-7-1 0,-4 0 1 16,8 2-1-16,2-2 0 15,3 0-1 1,4 5 0-16,-1-5 0 0,-7 3 0 16,1 3 1-16,-7-1 0 15,4 1 1-15,-12-3 7 16,-6-4 8-16,-8-5 17 16,-8-4 10-16,-11-10 23 15,-2-3 5-15,-2-6 5 16,-10-5-2-16,-5-3-17 0,-7-4-10 15,-9-7-14 1,-3 0-7 0,-4-8-12-16,-3 4-5 0,-17-4-6 0,1 1-2 15,-10 2 0-15,-6 0-1 16,0 1-1-16,-9-6-1 16,2 6-2-16,-5 4-3 0,-3 4-10 15,-11 8-5-15,-6 9-13 16,-3 9-6-1,-11 11-4-15,7 8 0 0,-17 10 5 16,-5 4 3-16,-9 12 5 16,0 6 3-16,5 9 3 15,-1 0 2 1,1-3-16-16,1-5-27 0,3 5-162 16,4 4 151-16</inkml:trace>
  <inkml:trace contextRef="#ctx0" brushRef="#br0" timeOffset="20310.61">9642 15567 90 0,'-2'18'79'0,"-8"-1"6"0,4 8-9 15,-5 7-7-15,2 0-20 16,9 0-6-16,-1-2-13 16,-11-1-5-16,6-1-9 15,-7 0-3-15,3 2 7 16,11 1 7-16,-6 6 14 15,-1 5 4-15,-7-4-4 16,1 6-6-16,4 1-10 16,2 0-3-16,3 6-3 15,-1-4-1-15,1-3 1 0,0-2 1 16,7 0 3-16,-4-3-1 16,5 0-1-1,5 6-2-15,-3-10-5 0,1 0 0 16,-3-4-2-16,-2 1 1 15,-1-2 4-15,12 9 3 0,-8-6 4 16,-2-5 2 0,0 3-5-16,-5-4-5 15,-1-1-8 1,8 2-2-16,0 1-3 0,0-3-1 0,8 8 0 16,-9-2-1-16,-1-1 0 15,-1 5 1-15,-7-3-1 16,-1 2 1-16,5 3-1 15,-3-10 1-15,-4 2-1 16,0-1 0-16,-4-6-1 16,3 4 0-16,7-5 1 15,-6 1-1-15,10 3 0 16,-5-4 0-16,1 0 0 16,1-5 0-16,-7-4 0 15,9 1 1-15,21-1-1 16,-17-5 0-16,-6-5 0 15,-3-3 1-15,-17-4 0 16,10 4 1-16,12 0 0 0,21 11 0 16,-26-11 0-16,5-2 0 15,-2 2-1-15,-1-1 0 16,0 0-1-16,0 0-3 16,0 0 0-1,1 0 0-15,-7-11 1 0,-9-31 0 16,13 21 0-16,2-2 0 15,-1-8-1-15,5-3 1 0,5-8 0 16,-3-7 0 0,1-12 1-16,-3-10-1 0,3-3-2 15,2-3-6-15,-4 0-10 16,3 3-4-16,-5-15-6 16,-2 1 1-16,0-3 2 15,-6-5 0-15,9 5 5 16,3-8 2-16,1-6 4 15,9 7 1-15,-9 0 0 16,0 7 0-16,15 9 1 16,-12-1 1-16,6 6 4 15,-3 8 1-15,-10 12 5 16,9 5 0-16,-9 13 2 16,2 7 1-16,-1 10 0 15,-5 7 1-15,-2 9 3 16,-2 1 0-16,2 6-1 0,1 1-2 15,1-1-1-15,0 0-2 16,-7 15 0-16,-18 34 1 16,9-30 1-16,11 9 0 0,-3-2 0 15,-5 2 0 1,3 9-1-16,5-3 0 0,-12-2 0 16,8 3 0-1,0 2 1-15,-9 4 0 0,16 5 0 16,-7-1 0-16,3-2 0 15,2-7 0-15,1 1 0 16,-3 1 0-16,2 2 0 16,-1 3 0-16,0 6 0 15,5 0 0-15,1-1 0 16,0 3 0-16,0-6 0 16,-2 0 0-16,6 0 0 15,-2-3 1-15,5 6-1 16,1 1 0-1,-4 5 1 1,-3 0-1-16,-1 0 0 16,0-5-1-1,3-4-2-15,0 0-5 0,-4-10-28 16,3 1-13-16,-4-4-36 16,0 2-26-16,4-2 74 0</inkml:trace>
  <inkml:trace contextRef="#ctx0" brushRef="#br0" timeOffset="32911.31">11592 15346 272 0,'17'38'144'0,"-27"-28"-25"0,5 1-5 16,3 1-15-16,-7-1-14 15,8 4-24 1,-2 0-9-16,-1 1-12 0,0 4-8 16,4 3-8-16,-3 7-3 15,7 15-4-15,4-4 0 16,-2 11-1-16,6-1 0 15,-7-2 2-15,5 7 3 16,-5 2 3-16,0 7-1 16,5 11-3-16,-2 6-3 0,0 5-5 15,3-1-2-15,-3-3-4 16,-2 2-2-16,2-2-1 16,-5 0 1-16,1-5-2 15,-1-6 1-15,0-12 0 16,3-2 1-16,0-7 6 15,-2-5 3-15,0-4 0 16,1-4 0-16,-3-9-4 16,4 1-2-16,-2-13-1 15,-3-1-1-15,2-9-3 16,-2-3-2-16,0-1-2 16,-1-3-3-16,0-1-5 15,0 0-3-15,0 0-11 16,0 0-6-16,-1-4-7 15,-8-22 0-15,-13-53 12 0,13 33 7 16,2-9 12 0,4 1 4-16,-1-8 2 15,3-3 0-15,-3-4 2 0,-5-10 2 16,6-2 2-16,-4 2 0 16,4-7-2-16,-3-1-1 15,4-3-3-15,-1-5 0 16,1 1-3-16,4 7 0 0,-6-2-2 15,8 9 0-15,0 4 1 16,-1 4 2-16,4 15 1 16,-4 3 0-16,-2 18 1 15,-1 7 0-15,4 13 1 16,-2 1 1-16,-3 4 0 16,1 6-1-16,-6-4 0 15,3 6 0 1,0 1-1-16,0-1 0 0,3 5 0 15,0-1-1-15,-1 0-1 16,0 0-1-16,1 24 1 16,5 36-1-16,6-11 2 15,-3-1 0-15,-3 18 1 16,-1 3-1-16,-4 10 1 16,1 10 0-1,-1 3 0-15,-1 15 0 0,-1 14 0 16,0-3-1-16,2 15 1 0,2-8-1 15,0-4-1-15,3 2-1 16,0-14-5-16,3-7-6 16,-3-17-14-1,3 0-4 1,-4-22 1-16,1-6 6 0,-1-18 14 0,-4-16 0 0,4-16-55 16,1-11-54-16,5-17 73 15</inkml:trace>
  <inkml:trace contextRef="#ctx0" brushRef="#br0" timeOffset="61671.9">8534 15193 252 0,'-72'-73'126'0,"49"69"-24"0,4 8-51 16,-3-10-18-16,-2 6 2 15,-1 0-8-15,-1-6-7 16,-6 9-9-16,-5-13-2 16,4 1-4-16,-11 3-1 15,8-3-3-15,1 10-1 16,-3 5 0-16,9 3-2 0,-6 0-2 15,8 0-1-15,-1 9-3 63,1 4 0-63,4 4-2 16,1 4-1-16,0-6 2 0,-1 0 2 0,7 7 4 0,-10 3 2 0,1 1 2 15,6 9 3-15,-9 2 13 0,12 8 7 0,0 9 11 31,3 0 3-31,6 6-5 16,-1-6-4 0,-3-4-2-1,4-6 2 1,-3 8 6-16,2 1 1 0,16 18-2 0,2 3-2 0,7-1-10 16,-5-1-2-16,2-6-9 0,-10 2-4 0,3 4-2 0,4 3-3 15,5-10 1-15,-2-6 1 16,5-8 0-16,6-1 0 15,2 5-2-15,1-3-2 0,6-1 0 16,6-2 0-16,-7-7-3 16,7-1 0-1,12-6-6-15,0-4-1 16,9-5-4 0,-4 2 0-16,-3-8 5 0,-1-3 3 15,-10 6 6-15,8-6 2 0,-2-3 8 16,3 5 3-16,14-30 8 15,7-3 6-15,2 7 13 16,-3-8 6-16,-14 5 4 16,-3 1 0-16,-6-16-6 15,15 1-1-15,-9-3-1 16,-12-5-1-16,-1-15-6 16,-11 5-5-16,-5-18-11 15,8-5-6-15,-6-16-4 16,-7-7 0-16,-1-1-1 0,-7 1-1 15,2 10-1-15,-1 0-1 16,-1 1 1 0,-1 0 0-16,-5-3 0 0,2 4 0 15,-4-2 0-15,-3-2-2 16,-6-1-1-16,-4-13-1 16,-2 3-1-16,-4-3 2 15,-7-3 2-15,3 6-1 16,-10-1 0-16,0-3-1 0,2 4-1 15,-12-2 1-15,5 11 1 16,-8 7 2 0,-8 13-1-1,9 14 0 1,-19-7-2-16,8 7-1 0,-12-7-2 16,-2-1-1-16,-4 4-5 15,-5 3-6-15,-1 10-28 0,4 11-16 16,2 8-40-16,-3 5-26 15,8 14-54-15,-3 6-72 0,2 28 160 16</inkml:trace>
</inkml:ink>
</file>

<file path=ppt/ink/ink3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1:35:04.584"/>
    </inkml:context>
    <inkml:brush xml:id="br0">
      <inkml:brushProperty name="width" value="0.05292" units="cm"/>
      <inkml:brushProperty name="height" value="0.05292" units="cm"/>
      <inkml:brushProperty name="color" value="#FF0000"/>
    </inkml:brush>
  </inkml:definitions>
  <inkml:trace contextRef="#ctx0" brushRef="#br0">19844 2569 123 0,'15'43'58'0,"-27"-43"-11"16,0 5-7-16,-2-5 32 15,0-1 16-15,-1-3 20 16,-4-1-8-16,5 1-26 15,-6-6-12-15,6 3-20 16,1 3-11-16,-5-4-17 16,4 9-6-16,-3 0-8 15,2 1-1-15,-7 5-2 16,4 0 0-16,-5 2 1 16,-2 1 2-16,6 9 2 15,-5 0 3-15,1 2 6 0,-1 5 2 16,1 3 3-1,0 4 1-15,2 12 3 0,0 1 1 16,4 8 4-16,-5-11 3 16,3 4 0-16,1 1-1 15,2-6-8 1,6 12-3-16,3-6-3 0,3 1-2 16,5 6-2-1,4 4-1-15,3-1-4 0,7 2-1 16,6-4 0-16,-4-6 0 15,10-2 0-15,0-1-1 0,7 2 1 16,9 1 0-16,10-5-1 16,0-3 1-16,7-11 1 15,1-8-1-15,-2-10 2 16,-3-11-1-16,0-10 1 16,5 4 0-16,1-19 2 15,-3-6-1-15,5-11 0 16,-6-13 1-16,-5 4 0 15,0 2 1-15,-13-4 1 16,0-1-1-16,-3-10-1 16,5 3-1-16,-7-13-2 15,-3 0 0-15,2 6 2 16,-6-1 0-16,2 13 1 0,-10 0 2 16,-12 1 1-16,1-2 1 15,-15-3 3 1,3 1 1-16,1 5-2 0,-8 9-1 15,-9 3-4-15,-3 6-3 16,-13 4 3-16,-4-3 0 16,-3 6-1-16,-3 10-1 0,-11-1-5 15,-3 9-2-15,-14 9-3 16,-7 1-1-16,-12 13-1 16,-3 6 2-1,3 5-1-15,-12 0 1 16,-8 3-1-16,-1 1-4 0,-8 0-43 15,10 7-42-15,2 1 58 16</inkml:trace>
  <inkml:trace contextRef="#ctx0" brushRef="#br0" timeOffset="15611.02">17606 15519 163 0,'-4'1'109'16,"-1"-5"-4"-16,1 2-14 0,4-2-25 16,-1 3-5-16,0 0 2 15,0 0 0-15,0 0-5 16,-1 0-7-16,2 0-17 16,-1 0-6-1,1-8-7-15,0-1-2 0,17-26 1 16,-7 26 1-16,12 1 1 15,1-5-1-15,3 3 1 16,1 1 0 0,-6 2-2-16,6 8-2 15,-8-3-6-15,4 3-3 0,-1 1-4 16,-6 4-2-16,-4 1-2 16,-1 2 0-16,-9 0 1 15,-2-3-1-15,0 5-1 0,-2 1-1 16,1-2-7-16,1 0-2 15,0 0-4-15,0 0 0 16,-2-9 2-16,2 2 3 16,-3-2 4-16,3 0 1 15,0 0 4 1,0 0 3-16,14 1 6 0,28 0 5 16,-21-1 8-16,1 0 2 0,-3-4 3 15,2 3-2 1,-3 1-6-1,-1 0-4-15,3 8-8 0,-3 1-2 16,-3 5-3-16,1 9 1 16,-7-2 0-16,-2 5-1 0,-7-2 0 15,-12-3 0-15,-2 3-2 16,-2 0 0-16,1-2 0 16,0-3-2-16,3 3 0 15,-2-8 0-15,2 2-7 16,3-3-6-16,2-9-26 15,1 3-22-15,7-4-75 16,2-3-63-16,1-8 127 16</inkml:trace>
  <inkml:trace contextRef="#ctx0" brushRef="#br0" timeOffset="16570.18">18262 15347 153 0,'-1'0'105'0,"1"0"27"16,0-1-10-16,6-2-7 16,5-4-14-16,29-22-31 15,-22 19-12-15,1-3-14 16,-1-4-7-16,-5-1-14 16,2 0-6-16,0 5-10 0,0 3-1 15,-2 8-3-15,0 3 0 16,-3 9 0-16,2 8 1 15,-7 5 0-15,-3 1 2 16,-2 3-1-16,-8-4 0 16,-2 5 0-16,0 4-2 15,-5-1 1-15,0-2-1 16,-1 2-1-16,2 4 0 16,1-6-1-16,3 1 1 0,1-10 3 15,3-6 4 1,4 2 10-16,2-2 4 0,2-4 10 15,4-2 5-15,5-1 7 16,1-2 1 0,4-7-7-16,3 2-7 0,4-4-15 15,-1 3-4 1,6-6-7-16,-4-4-2 0,3 6-2 16,7-4 0-16,1 7-2 15,2-8-1-15,-15-11-19 16,-6-2-21-16,0 0-83 15,-9 2-92-15,23 5 135 16</inkml:trace>
  <inkml:trace contextRef="#ctx0" brushRef="#br0" timeOffset="17385.62">18888 14973 214 0,'-2'0'105'0,"1"0"-33"16,-1 2-11-16,-6 13-8 15,-11 29 2-15,17-28 10 16,-1 4 3-16,2 6 1 15,0 2 0 1,6 19-4-16,-3-3-3 0,-2-6-2 16,4 2-4-16,-4-11-13 15,3 11-7-15,6 10-13 16,0 2-2-16,3 10 2 16,-1-3 1-1,-2 3 4-15,1-2-1 16,-4-12-9-16,1 2-4 0,0-10-6 0,-3-6-2 15,0-1-2-15,0-4-2 16,-1-10-2-16,2 2-2 16,-4-14-26-16,1-3-35 15,2-11-113 1,0-7 112-16</inkml:trace>
  <inkml:trace contextRef="#ctx0" brushRef="#br0" timeOffset="18798.68">19073 15368 222 0,'-28'-31'140'0,"19"33"-21"16,8 4-42-16,0-1-53 15,-2 3-12-15,4 0 2 16,-1-3 3-16,3 4 4 15,4 1 3-15,21 3 4 16,-9-2 1-16,9 0 5 16,1-1 0-16,-8-3-4 15,12 2-2-15,-1-1-6 16,3-3-2-16,-8 2 4 16,3 3 2-16,-3 0 3 15,-1 2 0-15,-6-5-7 0,-3 2-6 16,-6-2-7-1,-3 3-2-15,-5 3-2 0,-4-5 1 16,-6 9 0-16,-1-6-1 16,-7 1-4-16,1 5-1 15,-3-1-2-15,-1 1-1 16,-2-4 0-16,1-7 0 16,0-3 3-16,1-3 0 0,4-1 2 15,5 6 1 1,3-5 0-1,-4-1 0-15,-1-4 0 0,4-7 1 0,-5-5 0 16,10 3 0-16,9-1 0 16,-7-4-1-16,11 10 4 15,-7-11 4 1,1 2 4-16,-1-6 2 0,-7-10-3 16,5 8-2-16,1-3-4 15,7 6 0-15,-3-2 3 16,1 3 2-16,-11-1 5 15,-1 0-2-15,6 8-4 16,-4 0-3-16,1 3-5 0,-3 3-2 16,-12-3 0-1,-2-1 0-15,6 6-2 0,-7-4 0 16,0 0 0-16,8 10 0 47,-16-10 1-32,7 3-1-15,7 5 0 16,-7-1 0-16,14 4-2 0,0 6 0 0,-4 2-1 0,3 0 0 16,-5-1-1-16,2-1 0 0,6 8-1 0,-2-2 0 0,4 7-9 15,-2 0-16-15,2-1-57 16,3 3-54-16,7-4 86 16</inkml:trace>
  <inkml:trace contextRef="#ctx0" brushRef="#br0" timeOffset="19356.59">19605 15397 217 0,'37'35'164'0,"-28"-33"23"16,-9-2-53-16,5-6-55 0,7 2-9 15,-12-9-7-15,5-1 0 16,0 2-2-16,-1 1-4 31,11 2-16-31,-2-1-12 16,4 3-17-16,2 4-6 15,-5-1-7-15,0-2-6 0,4 4-23 0,-6 2-14 16,0 2-46-16,2 4-34 16,-4-1-136-16,-2-2 165 15</inkml:trace>
  <inkml:trace contextRef="#ctx0" brushRef="#br0" timeOffset="19692.43">19746 15600 718 0,'-8'-4'282'0,"16"6"-171"16,-1-2-48-16,6 0-10 16,2 1-2-16,-3-11-18 0,0 2-11 15,1-7-10-15,1-4-5 16,2 3-8-16,6-1-11 16,1-2-53-16,3 4-38 15,7 0-145-15,11 3 154 16</inkml:trace>
  <inkml:trace contextRef="#ctx0" brushRef="#br0" timeOffset="22573.13">20566 15085 167 0,'-3'6'76'0,"7"-6"-3"15,-1 4 3-15,-6-4 18 16,3 0 3-16,0 0-15 15,0 0-11-15,1 9-13 16,-1 1-8-16,5 36-18 16,-12-31-6-16,-14-5-11 15,2 2-6-15,8 9-5 16,6 2-2-16,0 3-2 16,3 4 0-16,0 1 0 15,-9-3 0-15,14 7-1 16,-2-4 0-16,-2 0-2 15,0-7-1-15,-4-4 1 0,3-2 0 16,-2-16 2-16,5 8 1 16,3-7 0-16,-3-3 1 15,-2-7 3 1,3 3 1-16,7-10 6 0,4 0 2 16,16 3 2-16,-14-11-1 15,10 1-5-15,-16-7-2 0,14 10-3 16,4 1-1-1,-7 5-1-15,12 9-1 16,-11-9-1-16,2 3 0 16,-3 2 0-16,4 2-1 0,-8 2 1 15,-1-2 0-15,-5-2 3 16,-7-4 4-16,2 6 17 16,-3-4 7-1,-2 3 11-15,0 1 0 0,0 2-10 16,0 1-4-16,-1 1-10 15,0 0-3-15,0 0-4 16,-1 0-1-16,-5-4 1 16,-2-1 2-16,-29-21 2 15,30 26 2-15,0-2-2 16,2-2-5-16,3 3-6 16,-1 1-2-16,3-3-2 0,1 4 0 15,-1 0-1-15,0 0-2 16,1 0-2-16,-2 0-1 15,2 0 1-15,-1 0 0 16,1 0 4-16,0 3-1 16,3 8 1-16,20 37 0 15,-14-29 1-15,-1 6-1 16,3 2 1-16,-2 1 0 16,1 6 0-16,1-2 0 0,-3 7-3 15,3 2-13 1,3-2-72-16,-1 6-66 0,1-2 93 15</inkml:trace>
  <inkml:trace contextRef="#ctx0" brushRef="#br0" timeOffset="23488.78">21116 14944 271 0,'-5'-3'150'0,"-7"-3"-2"15,9 1-58 1,-24-5-20-16,19 6 1 16,0 0-14-16,3 2-21 0,25 4-6 15,-23-4-11-15,4 0-5 16,-1 0-6-16,-1 1-2 16,0 0-4-16,0 1-1 15,0 0 2-15,1 1 3 0,0 21 10 16,3 30 6-16,6-9 7 31,-9 2 1-31,22 17 2 0,-10 1-2 0,3 3 0 16,1 3 0-16,-8 5-6 15,15 7-3-15,-7 9-9 16,-1-6-4-16,0-3-5 16,-5-11-2-16,0-19-6 15,2 0-11-15,-3-16-55 16,0-6-57-16,5-11 79 15</inkml:trace>
  <inkml:trace contextRef="#ctx0" brushRef="#br0" timeOffset="24157.55">21384 15328 289 0,'19'26'114'0,"-31"-10"-78"16,-3 2-20-16,2-2-13 15,2-4-3-15,4 9-4 16,1 0-5-16,5 5-5 16,1-7-1-16,3 0 4 15,9-2 3-15,5-6 8 16,9 14 0-16,5-9 9 16,19 18 9-16,-14-18 43 15,6-11 21 1,0 2 44-16,-20-25 13 0,13-5-3 15,-7-1-3-15,-6-12-28 16,0-1-15-16,-1 3-28 16,-1-7-15-16,-3-2-21 15,-4 1-7 1,-10-9-13-16,-3 4-4 0,-4 5-2 0,-10-2-1 16,-6 8-6-16,-4-2-5 15,-13 1-5-15,5 11-1 16,-7 13 2-16,-1 10 3 15,1 17 5 1,-14 5 0-16,1 12 1 0,0 11 1 0,4 5-1 16,8 4-1-16,8-1 1 15,2-7-4-15,10 1-19 16,4-1-21 0,6-4-60-16,4 4-46 0,2-6 98 15</inkml:trace>
  <inkml:trace contextRef="#ctx0" brushRef="#br0" timeOffset="25122.91">20339 15298 127 0,'-18'-14'112'0,"-2"2"22"15,-1-2-22-15,-3-5-48 16,4 3-20-16,0-2-25 0,-7-6-10 16,7 1-8-16,-6-8-1 15,3 0 0-15,8 11 0 16,-5-3 0-16,4 6 0 15,0 7 3-15,1-3 7 16,10 9 17-16,0-2 4 16,5 8 0-16,0 2 5 0,0-4 9 15,0 0 9-15,28 22 19 16,43 35-5-16,-22-27-19 31,9 2-13-31,-4 3-20 0,4 0-6 16,0 0-8-1,7 9 0-15,5-16-1 0,-2 7-1 0,-1 4 0 16,-3-1 0-16,-16 7 0 16,-2-8 0-16,-9-4-6 15,-3-7-10-15,-2-4-45 16,-4 0-36-16,3-3-149 16,-17-13 155-16</inkml:trace>
  <inkml:trace contextRef="#ctx0" brushRef="#br0" timeOffset="25143.96">20569 15564 856 0,'5'6'330'16,"-10"-6"-228"-16,2 3-38 15,3-6-25-15,0 2-4 0,0 0-8 16,6-1-4-16,12-22-5 16,36-30 0-16,-28 13-6 15,6-6-3 1,4-12-5-16,3-6-3 0,3-16-14 16,2-2-25-16,14 4-98 15,7-5-113-15,10 12 154 16</inkml:trace>
  <inkml:trace contextRef="#ctx0" brushRef="#br0" timeOffset="26750.3">21901 15831 406 0,'-1'0'142'0,"-7"2"-127"0,0-1-4 16,-28 6 7-1,26-7 8-15,2-1 18 0,-2 1 7 16,1 0 14 0,-4 1-2-16,3 1-11 0,0 1-8 15,0 2-20 1,-1 1-6-16,-2 1-5 15,-1 1-3-15,1 4-5 0,3 0-2 16,2 5-1-16,0 0-1 0,-3 1-1 16,1 4 0-1,-2 1 0-15,2 1 0 16,7 10 1-16,-6-8 0 0,4 4 0 16,1 3 1-16,-4-5-1 15,9 6 0-15,2-1 0 16,-1-3-1-16,5-4 4 15,1 2 2-15,2-5 11 16,4 4 7-16,6 0 8 16,0-2 1-16,6 5-9 15,0-4-7-15,6 4-10 16,1 1-3-16,7-5 0 0,2 1 0 16,3-12-2-16,3-1 0 15,0 7-2 1,-4-14 1-16,-2-1 0 0,-5-1 0 15,-7-14 1-15,7 7-1 16,-5-4 1-16,-1-5 1 16,-2 0 0-16,-2-9 2 15,2-3 2 1,0-8 1-16,-6-10 6 0,-4 2 4 0,-11-9 13 16,5 4 6-16,-13-1 9 15,8 5 2 1,-3 2 3-16,-14-2-3 15,-2-5-16-15,-8 0-7 0,-13 0-16 16,8 10-5-16,-6 8 1 16,-6 2-1-16,-1 5-1 15,-1-2-1-15,4 9-2 16,2 1-1 0,4 6-6-16,-3 1-2 0,-5 4-10 15,-11 1-7-15,1 5-34 16,2 2-28-16,-6-2-114 15,11 7 127-15</inkml:trace>
  <inkml:trace contextRef="#ctx0" brushRef="#br0" timeOffset="71139.6">11114 18285 724 0,'-9'1'290'0,"5"3"-199"0,4 1-36 0,4-4-53 15,0 0-2-15,-4 0-2 16,-1-1 1-16,0 0 1 15,0 0 0-15,0 0-5 16,1 0-3-16,-2 0-6 16,1-1 0-16,-5 0 4 15,-16-5 3-15,-30-9 6 16,22 4 1-16,-5 1 7 16,10-1 4-16,-5-2 10 15,-1 3 4-15,-3-5 3 16,0 4 1-16,-2-6-5 15,-5 1-3 1,-2 4-3-16,-2-7-2 0,-1 6-3 16,-6-7 0-16,-2-16 2 15,-3 1 0-15,-1-7-1 0,10-1-3 16,-6 8-4 0,15-2-2-1,-15-6-2-15,-4-6 2 16,-7-3-1-16,-12-5-1 0,14-4-1 15,2 2 0-15,13-4 3 16,2 0 6-16,-4-3 15 0,-2-2 1 16,-10-7 4-16,-4-2-5 15,8-3-10-15,7 2 0 0,9-1-5 16,5 3-1-16,3-8-2 16,-1-1-1-16,2 2 0 15,-3-1 0-15,-5 3-1 16,5-3 0-16,-1-1 1 15,2-9 1-15,0 2 7 16,-8-6 4 0,0-14 4-16,-2 0-1 0,2-13-5 15,2-3-4-15,-10-9-5 16,3-3-1-16,0 3 0 16,-12 6-1-16,6 0-1 15,-8 1-1-15,1 0 0 16,3-3-1-16,-1 0 1 0,11 6-1 15,-14 1 2-15,-3-5 1 16,5 4 6-16,-18-5 1 16,23-1-2-16,5 10-1 15,10-6-5-15,-8 6-2 16,-11-6 0-16,-3-3 0 16,-6 9-3-16,14 5 0 15,7 2 0-15,3 3-1 0,-3-4 0 16,2-4-1-1,5 16-1-15,-5 3 0 16,4 10-1-16,-4 2 0 0,-4 0 0 16,1-1 1-16,3 9-1 15,5 12 0-15,2-6-1 16,8 15 0 0,-6-3 0-16,4-3 0 0,-4 17 3 15,2-8 2-15,5 13 0 16,1 0 0-16,-2 3-1 15,-3 3 0-15,-1 3 0 16,-3-6 0-16,9-3 0 16,0-2 0-16,-2-9 1 15,4 13 0-15,1 5 0 16,-1-1 1-16,7 13 0 0,-2 0 0 16,-1-2 0-16,-2 4 1 15,-8-2 0-15,5-3-1 16,1 3 1-1,0-3-2-15,3 5 1 0,-3 3 0 16,-5-2-1-16,4 5 1 16,1 0-1-16,1 4 0 15,4 6 0-15,4-3 0 0,-3 2-1 16,3 0 0-16,0-3 0 16,3 9 1-16,1-7-1 15,0 3 1-15,4 5-1 16,-2 2 1-1,5 2-2-15,-1-1 0 0,1-1 0 16,2-7-2-16,4 7-3 16,-3 1-4-1,3-1 0-15,0 0 1 16,0 0 3-16,0 0 4 0,0 0 1 16,5 18 0-16,36 34 1 15,-26-10 0-15,-3-7 1 16,1-1-1-16,0 4 0 15,1-13 0-15,0 17 0 16,-1-3 0-16,-4 0 0 0,1 6 0 16,-1-2 1-16,2-2 0 15,-2-6 0-15,-3-7 1 16,-5-10-1-16,0 4 1 16,4-6 1-16,-1-3 1 15,-4-8 4-15,-2-14 2 16,-2-5-1-16,-1-9 1 0,-1-5-4 15,0 3-1 1,-4-11-1-16,-1 2 0 0,-2-9-2 16,-1 1-1-1,2-1 0-15,0-1 0 0,3 9 0 16,0-3-1 0,-4-16 0-16,2 1-1 0,3-9 0 15,-2 3 0-15,5 18-1 16,0 4 0-16,-2 9 1 15,2 4 0-15,6 9-1 16,-1-1-1-16,8 12-3 16,3 1-1-16,-3 0 2 15,9 8-1-15,11 5 6 16,5 3 1-16,19 9 3 16,8 3 2-16,9 3 1 15,8 6-2-15,-3 6-1 0,2 6-3 16,18 2-57-1,4-1-64-15,20 11 76 0</inkml:trace>
</inkml:ink>
</file>

<file path=ppt/ink/ink32.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1:42:01.471"/>
    </inkml:context>
    <inkml:brush xml:id="br0">
      <inkml:brushProperty name="width" value="0.05292" units="cm"/>
      <inkml:brushProperty name="height" value="0.05292" units="cm"/>
      <inkml:brushProperty name="color" value="#FF0000"/>
    </inkml:brush>
  </inkml:definitions>
  <inkml:trace contextRef="#ctx0" brushRef="#br0">2153 11996 472 0,'-73'57'269'15,"66"-55"-6"-15,7 0-206 16,8 0-21-16,0 0-18 15,3-2 2-15,1 0-1 16,-1 3-4-16,-4 4-6 16,-2 4-2-16,-6 21-4 15,-3 8 0-15,-10 11-3 16,-1 13-2-16,-6 1-4 16,-4 1 0-16,6-2 0 15,-6-8 1-15,8-13 4 16,20 6 0-16,-4-28-2 15,5-4 1-15,13-10 2 16,-11-15 4-16,17 7 14 0,2 6 8 16,1-4 10-16,-3 2 0 15,2 2-9-15,-1-7-7 16,-1 11-12-16,-1 5-3 16,-5 14 0-16,-5 7 1 15,-12 14 2-15,-9 6 1 16,-7 11-2-16,-5 7-1 15,-4 10-3-15,2 0-1 0,-4 3-1 16,-1-2 0-16,5-10 0 16,-2-1 6-16,3 3 22 15,1 2 10-15,3 0 20 16,0 0 4-16,4-10-7 16,-1-1-3-16,5 3-14 15,3-1-5-15,-2 10-9 16,4 0-5-16,-2-5-8 15,-1 2-3-15,5-14-9 16,0 3 0-16,1-5-7 16,2 6-4-16,1 6-5 15,2 1 2-15,-2 11 4 16,-1 0 5-16,3 13 6 16,3 10 3-16,4 8-1 15,6 0-2-15,4 2-21 16,2-2-45-16,1-5-210 0,1 7 185 15</inkml:trace>
</inkml:ink>
</file>

<file path=ppt/ink/ink33.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1:47:26.247"/>
    </inkml:context>
    <inkml:brush xml:id="br0">
      <inkml:brushProperty name="width" value="0.05292" units="cm"/>
      <inkml:brushProperty name="height" value="0.05292" units="cm"/>
      <inkml:brushProperty name="color" value="#FF0000"/>
    </inkml:brush>
  </inkml:definitions>
  <inkml:trace contextRef="#ctx0" brushRef="#br0">6087 12957 548 0,'0'3'294'16,"-4"-1"-22"-16,1-3-220 16,2 0-23-16,0 0-11 15,0 1 4-15,0 0 1 16,-1 0-2-16,2 0-10 15,-1 0-11-15,0 0-71 16,-4 0-89-16,0 0 102 16</inkml:trace>
  <inkml:trace contextRef="#ctx0" brushRef="#br0" timeOffset="1694.94">5542 12056 240 0,'-15'-3'89'0,"-1"-4"-60"15,2 3-25-15,-6 1-1 16,0 3 1-16,1 0 12 15,-4 3 7-15,-3-1 13 16,3 0 4-16,-6-1-4 16,-1 1-7-16,3 3-12 0,-5 1-6 15,8 4-7-15,0 4-1 16,3 5 7-16,4 5 5 16,-2-3 19-16,2-1 9 15,2 9 14-15,0 1 6 16,4 15-4-16,0-3-6 15,2-1-19-15,0 0-4 0,-1-2-6 16,1 6-3-16,-1-6-3 16,7 8-4-1,1-1-6-15,0 2 0 0,5-6 7 16,0-2 7-16,8 2 8 16,-6-17 3-16,11 18-5 15,-2-13-5-15,3 1-10 16,5 7-5-16,-5-15-5 15,9 5-1-15,0-8-2 16,7 3 0-16,8 0 0 16,-2-10 1-16,11 6 4 15,-4-3 1-15,3-5 4 16,0 7 0-16,-3-6-2 16,-3 4-2-16,8 3-4 15,2-11 0-15,0 6-1 0,4-6 0 16,-4-2-1-1,3 10 1-15,-1-7-1 0,2 4 0 16,4 0 1-16,0-7-1 16,7 0 1-16,-2-2 0 15,-3-2 1-15,2 4 0 16,-10-4 0-16,1 0 1 16,1-2 0-16,-6-12 0 15,8 1 2-15,-6-7 3 0,2-7 3 16,1 3 1-16,-14-10-2 15,0 0-1-15,-10 0 0 16,-2-2 2-16,-3 4 6 16,4-2 3-16,-8-1 3 15,0 4-2-15,-3 0-4 16,-5 2-2-16,-4-6 1 16,-4 4-1-16,-3 0-2 15,2-2-3-15,-3-1-5 16,2 9-1-16,-5-12-2 15,-11-1 0-15,-1 3 1 16,-7-9 0-16,-2 11 0 16,5 3 1-16,-6 6 1 15,3 1 0-15,-4 1 0 16,-2-2-2-16,1 4 0 0,-8-7-1 16,-2 2 2-1,3 5 1-15,-19-16 1 0,-5 1 0 16,-14-7-2-16,-10-3-3 15,8 11-3-15,-1-5-5 16,14 7-2-16,19 13 0 16,-27-8 3-16,2 8 1 15,-6 4 4-15,-19-10 1 0,33 11 0 16,5 2 1-16,-2-5 1 16,-5 1 1-16,1 1 1 15,-2-1 1-15,1 9 4 16,3 4 0-16,3 2 1 15,0 1-2-15,11 9-5 16,-6-1-3-16,3 3-4 16,1 6-6-16,-7 2-17 15,15 3-15-15,-4 9-35 16,-1 9-24-16,11 0-101 16,-7 6-132-16,9 19 216 15</inkml:trace>
  <inkml:trace contextRef="#ctx0" brushRef="#br0" timeOffset="12053.12">7252 11133 186 0,'-18'-5'98'0,"9"2"-1"15,-10-2-34 1,6 0-8-16,-5 1 1 0,-1-4-9 16,1 1-9-16,-5-4-11 15,10 1-4-15,-8-4-10 16,3-1-3-16,3 3-3 16,0 2-2-16,1 4-3 15,-2 0-2-15,0 2 0 16,0 1 0-16,-6-1 1 15,4 4 0-15,-4-1 5 16,-1 0 3-16,0 2 8 16,-5 3 2-16,0 1-4 15,1 0-2-15,-7-2-10 16,-1-1-2-16,3 6-1 16,-4 1-1-16,1 2-1 15,1 1 0-15,-1 3-1 16,-1-1 0-16,1 0 0 0,-6 2 0 15,4 2 2-15,-3-3 1 16,0 7 0-16,5 1 0 16,-7-2 0-16,2 1 0 15,7 3-2-15,-2-8 1 16,6 1 1-16,2-1 0 16,-3-6 4-16,5 8 2 0,2-2 6 15,-3-4 5-15,7 6 7 16,-6-9 1-16,3-1-6 15,1 9-6-15,2-7-8 16,8 5-3-16,-10-1-2 16,9-5 0-16,4 5 0 15,-7-5 0-15,13 4 0 16,-4 2 0-16,2 3 0 16,1-1 0-16,4 7 6 15,1 3 3-15,-3-2 9 16,9 7 1-16,-3 0-2 15,0-1-1-15,-1 0-5 16,2-4 1-16,13 5-1 16,-9-5 1-16,-3-4-1 15,6 1-1-15,-13-8-2 0,13 4-1 16,10-1-2 0,-1 3-1-16,-1 3 0 0,2 0 0 15,-1-1 5-15,-3-3 2 16,4-6 6-16,-1-5 3 15,8 13 4-15,-1-13 0 16,10 7-2-16,3 2-2 16,9-11-7-16,-1 1-5 0,-5-3-6 15,1-6-1 1,-5-1 0-16,0 3-1 0,8 0 1 16,1 0 0-16,12 0 1 15,0-3 0-15,4 1 1 16,5-1 0-16,-10-4 2 15,2-3 1-15,1 8 5 16,-4 1 7-16,5 3 9 16,-1-3 5-16,3-2 5 15,-4-6-5-15,1 2-8 16,0 7-2-16,-7-16-7 16,8 12-1-16,-3 0-2 15,-4-14-3-15,0 10-4 16,-5 2-3-16,-11-18 0 15,4 15-1-15,-6-4-1 16,-3-10 0-16,4 9 0 0,-1 0 0 16,0 0 0-16,0 3 1 15,-6-1-1-15,-11-4 1 16,-4-8 0-16,-2 1 1 16,-17-3 0-16,15 5 1 15,-2 3 0-15,-6-1 0 16,17 4 0-16,-13-2 0 0,4 0 0 15,-4 1 0 1,-3-1 0-16,-2 2 0 0,-6-4 1 16,0 0-1-16,-3-6-2 15,0-6-1-15,-3-6-1 16,0-3-2-16,-4-3 1 16,-4 2-1-16,-7-4 2 15,2-1 0-15,2-1 1 16,-7 1 0-16,10 3 0 15,-11 1 1-15,-14 1 0 16,11 1 0-16,-9 4 1 16,3-7 0-16,5 2-1 15,-1 10 2-15,-3-5 0 16,-2 5 1-16,0 4-2 16,-6-13-2-16,-8 9 0 0,-3 6-2 15,-6 4 2 1,-4 5-2-16,3 5 0 0,-2 3 0 15,-5 7-2-15,-5 4-3 16,-7 1-10-16,-5 4-7 16,-6 4-27-16,-2 0-15 15,7 14-45-15,-6-2-29 16,-1 8-77-16,8 6-107 16,-3-10 212-16</inkml:trace>
  <inkml:trace contextRef="#ctx0" brushRef="#br0" timeOffset="21122.47">11659 11216 495 0,'-19'7'180'0,"-1"-3"-123"0,0 7-2 16,2-2 10-16,-8-3 4 15,2-2-11-15,-8-3-2 16,-3-1-5-16,3-1-4 16,-3-1-16-16,4 6-10 15,0-14-15-15,-1 2-6 16,0-4-4-16,2-1-4 0,-2 2 1 15,-2-8-1-15,5 12 5 16,-10-5 2-16,-5 4 2 16,5 5 2-16,-9-6 1 15,3 1 0-15,6 7 0 16,0-2-1-16,0 3-2 16,4 4-1-16,-4-6 1 15,-2 0-1-15,5 0 0 16,0-3 2-16,2 7 0 15,3 3 0-15,-5 3 1 16,0-4 0-16,6 13 1 16,-1-4 1-16,11 11 1 15,0-1 0-15,-2-4-2 16,6 7 0-16,-3-2 4 16,5 4 3-16,1 0 4 0,-2-2 0 15,3-8-4-15,1 2-3 16,3-6-4-16,2 4-1 15,5-6-2-15,1 1-1 16,2 3 0-16,3 1 0 16,-1 6 2-16,3 1 1 15,-2 0 4-15,2 3 1 0,-1 2 1 16,3-2-2-16,0 0-2 16,-1-9-1-16,6 3-2 15,-2-1 1-15,5-1 6 16,2 2 4-16,-4-8 7 15,8 6 0-15,8 0-4 16,2-1-4-16,13 5-7 16,-4-6-1-16,-6-3-3 15,-5-2 1-15,2 3-2 16,0 4 1-16,1 4 0 16,10 2-1-16,-5-2 0 15,1 1 0-15,14-2 0 16,0-3 0-16,11-3 1 15,7-5 0-15,-6 2 4 16,7-1 2-16,0-4 3 16,0-1 2-16,11 4 4 0,0-1 0 15,-7 5 2-15,-2-6-2 16,2-2-2-16,0 0-2 16,13 3-1-16,0 7-2 15,-7-7-1-15,0 4-1 16,2-4-1-16,-1-3-2 15,7 7-2-15,1-11 1 0,-13-3 5 16,4 0 6 0,1 0 10-16,0 2 2 0,5-3-1 15,-2-1-2-15,-5-5-7 16,1 7-2-16,7-2-5 16,0-6-2-16,5 3-3 15,-3-12-1-15,-8 4-2 16,10 10 0-16,-1-9-1 15,5 2 0-15,-4-2-2 16,-1 2-2-16,-2 2-4 16,-4-2 0-16,3 10 0 15,-1-6 1-15,-6 3 5 16,9 15 1-16,-12-7 1 16,3 1 0-16,2 6 1 15,-11-9 0-15,5 4 0 16,-7 2 1-16,5-2-1 0,-7 0 1 15,-1-12 0-15,-2-1 2 16,-14-9 1-16,4-10 0 16,-6-2 0-16,-5-4-1 15,1-9-2-15,-3 0-1 16,-3-3-1-16,-1-3 0 16,-12 0 0-16,-8-5 0 0,-15-2 5 15,-6-5 0-15,-13-1 1 16,3 4-1-16,-1 6-5 15,-6 4-1-15,4 2-7 16,-15-4-1-16,-11 3 4 16,1-1 2-16,-15 6 4 15,4-4 2-15,-5 9-3 16,-5-1 0-16,-7 0-5 16,-5 11-2-16,-17-6-2 15,-2 4 1-15,-12 2 1 16,-1 1 2-16,-2 3 4 15,1 2 2-15,-2 1 5 16,5 0 1-16,-4-5-2 16,-2 2-4-16,5-1-4 15,-7 2-3-15,4 4-1 16,-5-2 0-16,-3-1 3 16,2 3 1-16,-6-4 2 15,1 6 0-15,-1 7 1 0,1 0 0 16,5 0-1-16,1-1 1 15,35-2-15 1,37 5-14 0,1 1-13-16,-112-13-2 0,1 5 10 0,5 3 14 15,42 10 14-15,-3 8 1 16,0 12 4-16,-6 4-2 0,2 10-2 16,-5 2-6-16,5 5-15 15,-4 1-12-15,2-3-32 16,5 0-9-16,-14-13-39 15,23 4-26-15,4-1-88 16,11-4 141-16</inkml:trace>
</inkml:ink>
</file>

<file path=ppt/ink/ink34.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1:49:37.857"/>
    </inkml:context>
    <inkml:brush xml:id="br0">
      <inkml:brushProperty name="width" value="0.05292" units="cm"/>
      <inkml:brushProperty name="height" value="0.05292" units="cm"/>
      <inkml:brushProperty name="color" value="#FF0000"/>
    </inkml:brush>
  </inkml:definitions>
  <inkml:trace contextRef="#ctx0" brushRef="#br0">17813 3584 92 0,'-28'-2'62'0,"-9"-1"0"15,10 4-18-15,-4 1-24 16,4 4-3-16,4 4-4 16,-8-3 0-16,1 4 2 15,-5-5 3-15,7 4 4 0,-1 3 3 16,1 3 4-16,2 7-1 15,-3 0-4-15,-5 1-2 16,2 9-7-16,-6 0-2 16,-4 4-1-16,2-1 0 15,-3-1 2-15,8 4 0 16,1-2 2-16,3 0 1 16,1-6-1-16,5-3 1 0,-1 0 4 15,0-1 2-15,3 5 1 16,0 1-1-16,1 2-5 15,0 0-2-15,-1 10-4 16,0 2-2-16,0 1-1 16,5-1-1-16,5-8 0 15,1-4 2-15,2-3 3 16,-6-1 0-16,9-6 0 16,2-1-2-16,8 1-5 15,-1 1-1-15,4 1-4 16,5 7-1-16,6 2 1 15,7 0-1-15,5 1 1 16,-5-4-1-16,4 0 0 16,-1-1 0-16,1-4-1 15,4 1 0-15,-2-9-1 16,5-2 0-16,7-4 1 16,-1-3 1-16,14-1 1 0,3-1 1 15,2-3 1-15,2 2 2 16,-6 1-3-16,-2-2 0 15,0 1 1-15,-3 1 1 16,5-5 13-16,12 5 5 16,-5-3 9-16,4-3-1 15,-4 3-4-15,-10-3-1 0,5 1-3 16,5-1 0-16,75 7 17 16,-69-6-22-1,-3 4-1-15,-1 6 2 16,-10-8-3-16,6-1-2 15,2 2-2-15,2-7-5 16,7 6 2-16,-4 1 4 16,1 5 1-16,-6-1 2 15,0-4 2-15,11 1 0 16,-3-7 0-16,9 5 3 16,-1 2 0-16,-8-1 0 15,-1 0 3-15,2 2-2 16,3-3 0-16,3 2-4 15,-3-3-5-15,-6-5-4 0,-4-4-2 16,1-1-2-16,-1-5-1 16,7-1 0-16,6 3 0 15,-5-13-2-15,3 4 1 16,0 0-2-16,-8-3 0 16,8 6 0-16,7-1-2 15,-2-4 1-15,1 3 0 0,-3 1 0 16,-6 1-1-16,-4 3 1 15,-1-1 0-15,0 0 1 16,-3 1 0-16,-6-1 2 16,0 3-1-16,-9 1 0 15,0-1 1-15,4 1 1 16,-4 1 0-16,2-7 3 16,1-1 1-16,-10-2 0 15,3-1 1-15,-8 8 0 16,-9-16 1-16,-2 1 2 15,-1 0 1-15,-6-11 1 16,1 9-2-16,-1-1-3 16,-6-5-3-16,-11-5-2 15,5 5 0-15,-4 0-2 16,-3-1-1-16,-1 5-5 16,-11-2-6-16,-8-5-12 0,-3-3-2 15,-1 4 2-15,-2-1 6 16,-3-5 12-16,-3 5 4 15,-7-7 2-15,-6-1 2 16,-1 10 0-16,-1 0-1 16,-8 6-1-16,2-2 0 15,-1-1 0-15,-7 1 2 16,-1 1 1-16,-7-7 0 0,-6-1-1 16,2-1 0-16,-5-6-3 15,9 6 0-15,-4 5-1 16,3 0 0-16,4 8 0 15,-7 2 0-15,2-1 0 16,-2 5 1-16,1-1 1 16,-2 2-1-16,-3 0-1 15,3-3-1-15,-15-2-1 16,3 1 1-16,0 2 0 16,2-2 1-16,11 10 0 15,-6-1 0-15,-3 2-1 16,0 4 0-16,2 3-3 15,6 1 0-15,2 6 1 16,1-3 1-16,0-8 3 16,-3 0 0-16,0-6 0 0,4 1 0 15,0 5 0-15,2 0-2 16,2 6-1-16,-8 2 1 16,1 2 0-16,0 3 0 15,3 5 1-15,10 1 0 16,-3 4 1-16,2 3 0 15,-4-4 0-15,-3 0 0 16,0-5 1-16,-1 2 0 16,1-2 0-16,4 2 0 0,-4 1-1 15,-2-4 1 1,-1 1-1-16,1 1 0 0,4 0-1 16,5 4 0-16,3 0 0 15,-5 3-1-15,20 9-1 16,-24-4-17-16,1 6-98 15,6 1-108-15,-19-3 137 16</inkml:trace>
</inkml:ink>
</file>

<file path=ppt/ink/ink35.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2:01:16.303"/>
    </inkml:context>
    <inkml:brush xml:id="br0">
      <inkml:brushProperty name="width" value="0.05292" units="cm"/>
      <inkml:brushProperty name="height" value="0.05292" units="cm"/>
      <inkml:brushProperty name="color" value="#FF0000"/>
    </inkml:brush>
  </inkml:definitions>
  <inkml:trace contextRef="#ctx0" brushRef="#br0">6569 14582 875 0,'-9'-5'0'0,"-7"14"1"0,3 2-1 0,-14 4 1 16,0 7 0-16,6 6-1 16,-1-8 0-16,6 3 0 15,0-4 0-15,8-11-3 16,3 11 0-16,3-8-2 16,5 1 1-16,1 3 2 15,-2-3 0-15,9 2 1 16,-4 6 0-16,5-2 0 15,3-8 0-15,-2 7 1 16,2-8 0-16,3 3-1 16,0 2 1-16,1-5-1 15,7-1 0-15,4 2 0 16,4-1-1-16,16 6 0 0,-4 3 1 16,9-3 1-16,2-3 0 15,-6 4 0-15,6-2 0 16,0-8-1-16,4 13-1 15,8-4-5-15,11-7 0 16,0 8-8-16,6-5-8 16,-4-5-24-16,2 7-13 15,7-8-10-15,0-5 6 0,1-4 15 16,-1 2 14-16,2-1 16 16,-5 3 5-16,20 3 12 15,-8-13 2-15,-2-10 1 16,6 4-1-16,-8-7 1 15,3 8 0-15,-8 7 2 16,1-8 1-16,0 6 6 16,-5-2 4-1,15 3 4-15,-9 1-1 0,0-3-6 16,1 1-5-16,-1 0-6 16,4 0 1-16,-4 10 0 15,0-3 3-15,1 5 15 16,-6 5 9-16,-2-5 10 15,1 5-1-15,-11-6-5 16,2-2 2-16,4-3 9 16,0 0 4-16,-2 1 4 15,2-6-7-15,-10 2-15 0,-1-1-6 16,1-6-12-16,3 1-1 16,-8 0-2-1,2-2 1-15,-4 1 1 0,-7-2 0 16,3 4-1-16,-2-2-2 15,-4 2-5-15,4 3-1 0,-4 0 1 16,1-4-2-16,-11-2 0 16,1 5 0-16,-6-2-1 15,-4 7-1-15,2 0 2 16,-9-5 1-16,-8-4 4 16,-4 0 1-16,-5-4 5 15,-4 6 2-15,-5 1 10 16,-3-3 3-16,-6 5 11 15,-3-6 1-15,-10 1-5 16,-1-2-3-16,-12 0-9 16,-1 0-3-16,-10 0-3 15,-8-1-4-15,-15-4 2 16,-8-1 1-16,-19-2-12 16,-6 3-2-16,-8 3-6 15,-6 0-6-15,-16 9 11 16,-5 3 1-16,-20 4 1 0,0 3 2 15,-4-1 0-15,-5 0 3 16,7-3 3-16,-4 0 2 16,4-2 14-16,6-1 4 15,3 2 9-15,5-2 0 16,5 3-9-16,2-5-6 16,3 8-13-16,-5 1-3 15,-2 5-7-15,-3 5-2 0,-4 2-9 16,-1 3-8-16,0-1-11 15,5-3-14-15,0 2-23 16,11-2-15-16,14 3-49 16,9-3-51-16,29 3 118 15</inkml:trace>
</inkml:ink>
</file>

<file path=ppt/ink/ink4.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0:16:52.642"/>
    </inkml:context>
    <inkml:brush xml:id="br0">
      <inkml:brushProperty name="width" value="0.05292" units="cm"/>
      <inkml:brushProperty name="height" value="0.05292" units="cm"/>
      <inkml:brushProperty name="color" value="#FF0000"/>
    </inkml:brush>
  </inkml:definitions>
  <inkml:trace contextRef="#ctx0" brushRef="#br0">3460 10422 239 0,'-100'-45'122'0,"74"37"-35"0,6-2-14 16,-6 4-14-16,-3-2-4 15,4 1-4-15,-4 3-6 0,4-1-3 16,-1 3-1 0,-3 6-1-16,-1 1 0 0,7 7-11 15,-7 1-8-15,-13-9-12 16,-1 4-4-1,-12-7-4-15,3 1 1 16,9 6-1-16,-1-3 1 0,4-1 0 16,-1 1 0-1,-4-2 4-15,2 2 3 16,4 3 9-16,-11-5 3 16,-4 0-3-16,1 3-2 15,-8-1-10-15,7 5-1 0,8 3-1 16,-3-2 0-1,-10-4-3-15,12 3 0 0,-11-5-2 16,2 1-3 0,7 2-4-16,-4 1-6 0,16 5-12 15,-5 3-4-15,12 9-3 0,2-2 4 16,-5 2 11-16,10-1 5 16,5 9 8-16,2 8 2 15,6 6 2 1,-1 4 1-16,8-4 6 0,3-5 5 15,-3-3 9-15,14-2 4 16,-2-1 1-16,8 2 1 0,12 2 1 16,-1 4 2-1,2 5 5-15,4 2 3 16,2-7 5-16,-2-9 0 16,16-5-5-16,-7-12-5 0,7 0-13 15,6 3-6-15,-3-8-7 16,1 0-2-16,0 0-3 15,1-3 0-15,2-1-1 16,17 0 0-16,-5 2 0 16,11 3 0-16,2 2 0 15,-16 3-1-15,21 4 1 16,-7-2-1-16,2-4 1 16,13 5 0-16,-4-3 1 15,-8 0 0-15,6-4 0 0,-3-3 0 16,6-1 0-16,-1-1 4 15,-2 5 8-15,-4-5 7 16,2-5 17-16,12 3 5 16,-2-10-1-16,-2 1-5 15,4 0-15-15,-8-8-8 16,-1-8-7-16,0 2-2 16,-8-8-2-16,-5 3 1 15,4 5 0-15,1-9-1 16,3 0 2-16,-6 0 0 15,-1-1 2 1,-11-1 1 0,3-5 5-16,5 0 5 0,-15-3 12 0,6 2 6 0,-9-3 5 15,-8-2 0-15,0-6-7 16,-4 13-2-16,-13-4-8 16,-2 5-6-16,-5 9-6 15,-6-13-5-15,-4 6-6 16,-3-3-1-16,-11-3-7 15,-2 0-2-15,-6 3-4 16,-2 0-1-16,-6 6-1 16,-4-1-1-16,-8 3 5 15,-5 1 1-15,-11-3 6 16,-1-3 1-16,-13-10 3 16,1 4 0-16,-4-10 1 15,-2 6 0-15,9 8 0 0,-3-7 0 16,0 9 1-16,1 2 0 15,-5 2-1-15,-13 2 0 16,3 5 1-16,-10 0-1 16,-5-2 0-16,-1 0 0 15,-5-10-1-15,2 2-2 16,3-6-5-16,10 7-2 0,4 2 0 16,-1-3 0-16,5 16 2 15,-3-3-6 1,2 4-8-16,3 12-9 15,-2 0-30-15,-4 4-18 0,-6 10-58 16,-3-2-44-16,-2 7 115 16</inkml:trace>
  <inkml:trace contextRef="#ctx0" brushRef="#br0" timeOffset="2370.56">6629 11108 367 0,'15'14'194'0,"-14"-13"-39"16,10 8-58-1,0-2-32-15,-4 0 7 0,15 11 5 16,-15-10-6-16,9 3-15 16,1 3-8-16,-10-5-12 15,6 10-6-15,-9-1-13 0,5 3-5 16,2 4-8 0,4-4-1-1,-2 13-1-15,-3-1-1 0,-10 8 0 16,3 5 0-16,5 10-1 0,7 21 0 15,-2 7 1-15,-5 7-1 16,-3 7 0 0,1-6 0-16,11 22 0 0,-4-5 0 15,1 5 0-15,0-1 0 16,1-10 0-16,2-3 0 0,12 0 0 16,0-6 1-1,5-18-1-15,20 11 1 0,1-6 0 16,7 6 0-16,3-3 3 15,-17-14 2-15,-1-7 5 16,-10-13 2-16,6 6-1 16,1 0-1-16,1 1-3 15,17 2-1-15,-11-16-3 16,3-7-1-16,1-11-1 16,-6-6-1-16,6-3 1 15,3 7-1-15,7-8 0 16,7 1 0-16,4 0 1 15,-10-11-1-15,-5 1 2 0,-6-5 0 16,2 3 2-16,11 1 8 16,1 0 5-16,2-2 2 15,-2 2-2 1,-4 0-6-16,-6-3-4 16,0 3 2-16,-1-1 0 0,1-1 0 15,-4 1-2-15,4 0-2 16,-4 0-1-16,-9 1-1 15,-3 1 0-15,-4 0-2 0,-11-6-1 16,2 2 0 0,-6-1-1-16,-1-1 1 15,-4 1 0-15,-3-6-1 0,-2 5 0 16,-5-1-1-16,0-4-25 16,-2 5-27-16,-7-8-99 15,-1-4-107-15,-1-4 163 16</inkml:trace>
  <inkml:trace contextRef="#ctx0" brushRef="#br0" timeOffset="2985.23">8968 13486 781 0,'-17'74'306'16,"17"-50"-198"-16,6-1-70 15,8-4-19-15,5-2 0 16,0-13 3 0,6 1-2-16,1-6-8 15,3 0-3 1,13 3-4-16,-2 3-2 0,-1-7-1 0,-1 7-1 0,-8-15-1 16,0 15 0-16,6 6 0 15,-5-7 0-15,-5 11 1 16,-2-12 0-16,-8 16 3 15,0 3 3-15,-10 5 22 16,-11-3 10-16,-7 1 18 16,-6-2 4-16,-10 3-16 15,1 1-9-15,-9 1-19 16,-5 1-5-16,-7 7-8 16,4-1-2-16,-6 11-2 0,-5-4-1 15,0-3-9-15,-8 11-8 16,10-1-41-16,5 3-35 15,-1 3-177-15,8-5 176 16</inkml:trace>
  <inkml:trace contextRef="#ctx0" brushRef="#br0" timeOffset="15907.15">16403 13687 104 0,'-27'4'57'0,"6"8"-4"16,-5 1 3-16,1 7 3 16,7 0-5-1,-17-6-19-15,2 0-11 0,5 4-21 16,-13-5-4-16,17 7-4 15,-2 0-1-15,3-3 2 16,-2 2 2 0,-2-8 2-16,3 4 2 0,2-1 1 15,4-4 2-15,1 3-2 16,10-1 0-16,-4-2 2 16,0 0 7-16,0 2 16 15,-1 0 6-15,2 1 12 0,3 4-2 16,12 2-5-16,-3-6 0 15,10-1 1-15,4 1 2 16,1-3 8-16,8 2 3 16,9 2-2-16,-2-9-5 15,4 0-16-15,9 0-9 16,2-4-14-16,8 7-4 16,9-7-2-16,-4 6 0 15,5 9 0-15,-2-1 1 0,-8 1 0 16,3 0 1-16,0-2 3 15,-4-3 1-15,6 12 0 16,-1-5 0-16,-4-3-1 16,0 0 0-1,-10-9-2-15,2 2 1 16,0-5-2-16,4 1 0 0,19-4 5 16,3-1 5-16,-2-5 9 15,0-2 4-15,-17-3 0 16,-4 2-4-16,11 0-6 15,3-1-2-15,-2-3 2 16,3-3 3-16,-12-10-2 16,-3 5-2-16,-3-8-7 15,-7-8-3-15,0 15-4 0,-1-9-1 16,-2 4-1-16,-3 5-1 16,-12-10 2-16,6 2 0 15,-12-2 6-15,-3 4 3 16,-6 3 11-16,-16-2 7 15,-5 1 1-15,-8-2-4 16,0-2-17-16,-1 2-12 0,-7 2-33 16,1-4-14-1,-4 13-24-15,-6 3-12 0,-12-6-3 16,-8 5-5-16,-13-15-10 16,-13-2 10-1,-13-1 31 1,-6 3 25-1,2 2 76-15,-8 1 29 0,-5 2 40 0,4 5 8 0,-6 1-15 16,13 9-19-16,10 10-42 16,8 6-15-16,14 17-32 15,7 2-10-15,7 12-16 16,0 2-7-16,11 1-25 16,-8-1-22-16,18 4-98 15,1-4 119-15</inkml:trace>
  <inkml:trace contextRef="#ctx0" brushRef="#br0" timeOffset="18019.82">18539 14009 302 0,'75'-35'142'0,"-73"36"-62"16,-12-2-23-16,10 4-28 16,-2 3-5-16,2 6 3 15,-3 1 1 1,-3 5-3-16,8 0-6 0,-9 6-12 16,9 13-5-16,1 2-2 15,-1 6 0 1,13 4-1-16,-2-1 0 0,2 6 2 15,4 2 7-15,-9 10 30 16,-5 8 16-16,3 4 30 0,-5 8 7 16,9-4-9-1,-4-5-11-15,-1 6-25 0,-7-4-12 16,-15-4-18-16,4 3-5 16,-2-11-1-16,0-4 1 15,13-2 8-15,-3-7 2 16,-8-3 5-1,2-7 0-15,-1-9 1 0,-6-7-1 0,1-7-6 16,8-4-5-16,-1-10-10 16,9 1-2-16,2-3 0 15,-3-3 0-15,0 0 3 16,-1-2 0-16,0 0-2 16,0 0-2-16,0-1-3 15,1 0-4-15,0-1-8 16,2-22-9-16,5-19-29 15,1 32-19-15,3-3-35 16,0 4-20 0,0 3-54-16,2 1-62 0,-13 1 156 15</inkml:trace>
  <inkml:trace contextRef="#ctx0" brushRef="#br0" timeOffset="22326.06">17012 16060 599 0,'23'-21'260'0,"-26"27"-114"0,4 9-91 16,3 0-9-1,8 15-1-15,0-5 4 0,1 11 3 16,4 8-1-16,-4-9 2 16,0 9-4-16,2-5-12 15,-5-6-5-15,2 7-14 16,3-3-5 0,-5-6-10-16,-1-1-3 0,1-16-8 15,-8-11-16-15,4-3-39 16,-11-14-18-16,3-7-27 15,2-1-3-15,0-14 15 16,7 5 14-16,-11-2 33 0,10 4 19 16,-5 6 45-16,-2 5 22 15,17 8 37-15,-2 2 16 16,-1 8 8 0,13 1-2-16,-17-1-16 0,-9 0-12 15,10 2-18-15,-6-4-9 16,13 8-12-16,5-5-5 0,-5-1-6 15,1 1-4 1,-11-10-5-16,3 4-1 16,-5-11-2-16,0-4-2 0,0-6-2 15,-2-5-2-15,1-9-2 16,-3 6 0-16,-1-1 1 16,-1 9 2-1,-4 8 3-15,-1 3 1 16,-2 3 2-16,-2 1-2 0,1 3-1 15,0 2-2 32,5 7-2-31,4 1 2-16,6 12 10 0,7 2 6 16,-3 10 11-16,5 0 5 0,-3 4-2 15,2 4-2-15,-2 2-9 0,0 3-5 0,6-1-10 0,0-3-4 0,-1-10-6 16,3-3-7-16,-6-5-22 15,-1-3-15-15,-1-10-27 16,-3-5-5-16,-1-10 8 0,-1-6 13 16,-3-10 23-16,6 5 11 15,-1-5 14-15,0-3 7 16,18 23 31-16,-10-9 11 0,4 4 18 16,-2 12 9-1,-2 0-5-15,1 8-6 0,-1 6-17 16,1 1-11-16,-2 5-18 15,-2-1-5-15,1 2-5 16,0-6-9-16,-12-11-59 16,6 2-46-16,-7-8-227 15,1 0 220-15</inkml:trace>
  <inkml:trace contextRef="#ctx0" brushRef="#br0" timeOffset="22605.58">17681 16061 1292 0,'36'-29'530'0,"-34"20"-302"16,-2-10-166-16,18 5-22 16,-5-5-33-1,-5 1-16-15,10 8-59 0,-5-5-48 16,3 6-195-16,-10-6 198 15</inkml:trace>
  <inkml:trace contextRef="#ctx0" brushRef="#br0" timeOffset="23040.61">17862 15913 1040 0,'82'37'398'0,"-80"-36"-275"15,-1 3-80-15,2-4-31 16,-3-1-5-16,0 1-7 16,0 0-12-16,0-1-28 15,0-1-17-15,0 1-28 16,-1 0 3 0,0 0 29-16,-7 0 19 0,-5 1 43 15,-27 8 12-15,33-7 6 16,2 1-3-16,5 0-13 15,4 3-8-15,7 2-1 16,1 0 5-16,9-1 20 0,-1 1 12 16,3 0 14-16,2 9 2 15,2-4-9 1,3 6-11 0,7 12-16-16,-4-6-6 15,-7 17-9-15,5-3-4 0,-20-3-1 16,1 3-3-16,-3-5-2 0,-11 0 1 15,-2-2 0-15,-11-7 2 16,-5-4 3-16,-5-5 0 16,1-10 4-16,4 1 0 0,5-8-2 15,3-6-1-15,4-5-4 16,3-6-3-16,2-4-3 16,6-1 1-1,3-10-1-15,4 1-2 0,7-4-1 16,-1-2 0-1,14 0 3-15,-3-3 3 0,-9-3 6 16,2-1 0-16,-6 6 1 16,-2 2 0-16,-6 7 0 15,0 7 0-15,5 11 1 16,-3 3 2-16,7 10 7 16,-3 4 7-16,-15 2 13 0,-2 7 6 15,2 8 2 1,1 1-3-16,2 10-13 0,7 2-7 15,-14-2-11-15,7 11-3 16,3-1-2-16,0-6 1 16,10 5-1-16,-7-14-3 15,5-5-14-15,1 0-25 16,0-13-98-16,-1-5-102 16,-2-7 148-16</inkml:trace>
  <inkml:trace contextRef="#ctx0" brushRef="#br0" timeOffset="23520.87">18324 16059 1194 0,'13'-35'431'0,"2"28"-340"15,-1-2-40 1,6 1-11-16,3 0-8 0,-9-1-21 15,2 6-6-15,-3 4-8 16,-1 6-5-16,-1 10-17 16,-2 3-10-16,-6 13-9 15,-3 0 0-15,0 4 18 0,-2-1 10 16,-2-1 14-16,4 4 2 16,4-3 4-16,2 2 2 15,4-11 12 1,-6-8 8-16,0-17 12 15,-4-2 7-15,10-9 10 0,-2-6-2 16,9-5-9-16,-1-5-8 16,-6-13-20-16,-1-3-8 15,-4-2-13 1,0-7-9-16,-5 15-18 0,0 1-8 16,-4 11-11-16,1 11 1 0,-8-1-1 15,-1 6 3 1,-4 5 8-16,-1 2 2 15,6 11-5-15,3 4-10 16,-2 5-46-16,3 6-38 0,-4-13 86 16</inkml:trace>
  <inkml:trace contextRef="#ctx0" brushRef="#br0" timeOffset="24608.48">18704 16369 709 0,'0'-8'319'0,"8"-10"-130"0,-1-2-58 15,12-3-36-15,-3-5-20 16,-12-10-40-16,1-1-10 15,-4-7-17-15,-1-6-4 0,0 10-8 16,0 1-5-16,0 7-11 16,-3 11-5-16,-4 2 0 15,8 9 3-15,-2 4 9 16,1 4-2-16,3 6-3 16,-3 2 0-16,0-4 2 15,0 0 8-15,0 0 19 16,1 7 11-16,3 5 19 15,13 27 9-15,1-23 5 16,-10-7-4-16,8-4-13 16,3 7-9-16,-8-10-17 15,8 10-5-15,-5 6-7 16,-2-2 0-16,-3 4-2 16,0 3 1-16,-4-1 1 0,1-4 2 15,-2-9 1-15,-1-3 0 16,2-6 6-16,4-1 4 15,3-5 7-15,3-10 2 16,1-7 1-16,1 2-1 16,2-4-1-16,3 15 0 15,-7 0-4-15,-2 1-5 16,-1 11-7 0,1-4-5-16,-4 18-2 0,1 7-1 15,-3 13-1-15,-10 2 2 0,4 1 0 16,1-3 0-16,-3-7 0 15,9 1 0 1,-4-6 1-16,2-6-1 0,-3-5 1 16,2-7 0-16,7-4 1 15,-4-3 4-15,15-13 5 16,-6-6 1-16,-3-13 0 16,2-13-3-16,-4-2-4 15,8-3-1-15,-8-11 1 16,3 11 1-16,-9-2 1 15,-3 6-1-15,3 21 11 16,-2 6 5-16,-1 16 6 0,1 4 4 16,-1 7-6-16,4 5-3 15,0 7-9 1,2 10-3-16,-3 9-6 0,2 10-3 16,1 7 0-16,1 5-3 15,2 7 1-15,1 0-1 16,-2 9-1-16,-1 7-1 15,-8 3-10-15,-2 3-7 16,-8-4-14-16,-7-6-7 0,-3-9-3 16,-3-9 6-1,-4-16 21-15,1-4 11 0,-6-23 13 16,-11-11 3-16,2-8 0 16,-4-14 3-1,-5-12 8-15,7-1 2 0,-3-20-2 16,6-5 0-1,22-18 8-15,9-14 6 0,29-13 11 16,12-8 0-16,26-5-19 16,5 1-17-16,3-12-74 15,6 2 46-15</inkml:trace>
  <inkml:trace contextRef="#ctx0" brushRef="#br0" timeOffset="37138.51">11468 6355 189 0,'-9'0'129'16,"3"1"12"-16,1-1 6 0,5 2-18 15,0-2-16-15,-1 0-27 16,-1-1-8-16,1 0-21 15,0 0-11 1,1 0-23-16,0 0-7 16,1-11-8-16,18-41 0 0,-16 24 3 15,10 0-1-15,14-5 1 16,-8 4-1-16,17 4 0 16,-5-5 0-16,-5-2 4 15,2-1-1-15,-2-3 0 16,-2 2 0-16,-6 1-6 15,-3 4 0-15,-1 9-5 16,-7 0 0 0,0 14-1-16,-4-2 0 15,-2 9-4 1,1 0-11-16,-2-2-62 0,0 2-60 16,0-1 83-1</inkml:trace>
  <inkml:trace contextRef="#ctx0" brushRef="#br0" timeOffset="39540.21">12015 5232 382 0,'32'-59'140'0,"-22"41"-106"16,8 4-14-16,1-3 27 15,-1 3 17 1,-1 0 29-16,-2-3 0 0,1-1-19 16,2-5-16-16,-1 4-26 15,2 3-9-15,-1 4-11 0,-2-2-3 16,-3-4-6-1,1 7-3-15,-2 4-3 0,2 12-1 16,2 20 1-16,-2-4 0 16,3 11 2-1,-9-1 0-15,-4-1 1 16,-3 3 2-16,-1 6 6 0,5 5 4 16,-5 6 12-16,2 5 2 15,1-6 0-15,4-6-4 16,-1-10-11-16,6-5-3 0,1-10-3 15,-8-6-1-15,7-10-10 16,1-3-26-16,3-4-127 16,-11-9 109-16</inkml:trace>
  <inkml:trace contextRef="#ctx0" brushRef="#br0" timeOffset="39740.48">12559 5503 737 0,'48'68'305'0,"-45"-61"-180"0,0 0-74 0,-1-4-47 16,9 4-3-16,-7-5-19 0,2 4-11 0,-6-2-29 15,-3 3-41-15,-8 1 67 16</inkml:trace>
  <inkml:trace contextRef="#ctx0" brushRef="#br0" timeOffset="40439.61">11773 7029 746 0,'-54'78'269'16,"50"-77"-211"-16,6-2-58 0,3-3-5 0,-5 2 4 15,0 1 2-15,18-10 21 16,28-39 14-16,-25 19 21 15,4-7 7-15,7-6-12 16,7 4-14-16,-6-12-21 0,0 6-8 16,-6 10-11-16,-4 1-14 15,1 18-57-15,-3 5-44 16,-8 3-133 15,-4 0 152-31</inkml:trace>
  <inkml:trace contextRef="#ctx0" brushRef="#br0" timeOffset="41516.19">12182 6217 349 0,'-27'-46'134'16,"25"38"-80"-16,5 6 0 15,0-7 20-15,3 0 16 16,3 0 4-16,-4-2-11 15,4-3-29-15,2 0-15 0,-1-2-21 16,-1-1-8-16,1 3-9 16,-1 3-1-1,0 8-3-15,2 1-1 16,1 6-1-16,-1 3 0 0,0 1 2 16,0 2 1-16,-3 0 2 15,2 1 3-15,1-1 9 16,-1 1 3-16,6 5 5 15,-5 0 0-15,1 6-2 16,1 4 2-16,-5 7 5 16,4 1 4-1,-6 7 8-15,3-5 1 0,2-2 0 16,2 7-4-16,3-15-12 16,-4 4-6-16,-5-8-8 15,-6-6-3-15,9 7-2 16,7 0-1-16,-8-3-2 0,12 2-7 15,-3 4-45-15,-5 3-29 16,6 1-83-16,-9 3-59 16,-3 4 142-1</inkml:trace>
  <inkml:trace contextRef="#ctx0" brushRef="#br0" timeOffset="42224.34">12549 6995 700 0,'-38'82'288'16,"28"-83"-158"-16,10 1-72 0,8 0-15 16,-15-4-10-16,6-3-7 15,3 0-30-15,-15-9-27 16,24 3-85-16,-5-2-89 15,-6-2 125-15</inkml:trace>
  <inkml:trace contextRef="#ctx0" brushRef="#br0" timeOffset="43039.25">11738 7877 451 0,'-27'46'174'15,"38"-56"-95"-15,3-14-7 0,-2-9 19 16,5-4 24-16,4-5 2 16,6 5-35-16,4-5-17 0,4-2-28 15,1-3-17-15,10-1-24 16,0 2-19-16,-1 1-86 16,-3-3-92-16,-11 0 123 15</inkml:trace>
  <inkml:trace contextRef="#ctx0" brushRef="#br0" timeOffset="43656.15">11780 8628 277 0,'16'-10'171'0,"1"-7"-2"16,5-8-51-16,6-2-7 15,6-2-24-15,-4-3-21 0,-5-6-35 16,5 7-12-16,-10-12-13 16,7 2-5-16,4 3-58 15,-8-10-95-15,4 8 100 16</inkml:trace>
  <inkml:trace contextRef="#ctx0" brushRef="#br0" timeOffset="44400.85">11791 9373 773 0,'61'52'296'0,"-57"-52"-176"15,-4-2-113-15,7-1 4 16,1 1 7-16,-3-1 1 15,5-7-5-15,-9-7-6 16,10-10-5-16,-2-6-3 16,11-6-28-16,12 8-28 0,-7-10-104 15,-1-1-105 1,-1 1 166-16</inkml:trace>
  <inkml:trace contextRef="#ctx0" brushRef="#br0" timeOffset="45326.57">11776 10100 833 0,'87'52'317'0,"-66"-74"-224"15,5-8-65-15,10 0-28 16,5-4-4-16,-14-7-26 0,3 1-27 16,-18-20-138-1,9 18 127-15</inkml:trace>
  <inkml:trace contextRef="#ctx0" brushRef="#br0" timeOffset="46934.48">11706 13739 513 0,'-11'40'232'15,"7"-42"-96"-15,-1-1-47 0,5 7-18 16,0 0-7-16,3 4-17 16,-1 0-12-16,-2-8-8 15,1 4-3-15,1-1 1 16,-2-3 0-16,0 0-12 15,0 0-5-15,4 2-5 16,15 5-1-16,30 9-2 16,-17-7 0-16,6-1-9 31,8 0-9-31,2 4-26 0,5 0-18 16,-4-1-39-16,-16-6-23 0,11 4-85 15,-11-8 130-15</inkml:trace>
  <inkml:trace contextRef="#ctx0" brushRef="#br0" timeOffset="47395.66">12188 13355 494 0,'-17'51'252'0,"11"-23"-63"16,-4-3-73 0,6 5-53-16,0 5-9 0,-4-1-17 15,-1 0-10-15,-4 2-12 16,1-10-3-16,5 11-4 15,-3-1-2-15,-7-8-2 16,5 9-2-16,-3-5 2 16,3 6 7-16,14 14 20 15,-6-3 7-15,8 16 7 0,5 0-3 16,-7-3-16-16,8 5-8 16,-1-23-10-16,3-1-5 15,5-11-14 1,-1-7-33-16,1-2-146 0,-1-3 129 15</inkml:trace>
</inkml:ink>
</file>

<file path=ppt/ink/ink5.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0:32:08.027"/>
    </inkml:context>
    <inkml:brush xml:id="br0">
      <inkml:brushProperty name="width" value="0.05292" units="cm"/>
      <inkml:brushProperty name="height" value="0.05292" units="cm"/>
      <inkml:brushProperty name="color" value="#FF0000"/>
    </inkml:brush>
  </inkml:definitions>
  <inkml:trace contextRef="#ctx0" brushRef="#br0">10497 10795 150 0,'5'0'96'16,"-13"-22"-2"-16,13 13-23 31,4 9 0-31,3-10-7 47,-3 6-9-47,2-10-20 0,5 6-9 16,-6-4-14-16,6 1-5 0,-8 0-5 0,7 1-2 15,6-1 0-15,-3-3 0 0,7 2-1 0,-2-3 0 16,1 9-1-16,6-4-1 0,2 3 2 0,-1 5 0 15,2-5 0 1,-2 7 1 15,13 4-1-31,2-3 0 16,0 3 0-16,8 2 0 0,-8-3 1 0,-2 2-1 0,1 2 1 16,-5-5 0-16,1-2 0 0,-2 3 0 0,5-2 0 15,2 0 0-15,7 2 0 16,3-2 1-16,-2-1-1 15,-2 0 1-15,-7-3 0 16,-5 1 0-16,-1-3-1 16,0 10 1-16,-2-5-1 15,1 0 0-15,8 5 0 0,-2-6 0 16,4 4 0 0,-4 5 0-16,-9-8 0 0,1 9 0 15,-5-5 0-15,0 1 0 16,-5 0 0-16,0-4 0 15,2 8 0-15,-5-9 0 16,8 14 0-16,1-2 0 16,5-2 0-16,6 12 0 0,-10-11 0 31,-7 0 1-31,-4 0 0 16,3-8 0-16,6 5 0 0,1-5-1 0,-1 1 0 15,-1 0 0-15,-5-6 0 16,1 6 0-16,0-8 0 15,2 4 0-15,7 9 0 32,-1-11 0-32,7 2 0 0,-5 1 0 0,-3-13 0 15,5 11 0-15,-9-4 0 16,7 1-1-16,-4 9 1 16,-4-3 0-16,0 1 0 15,-5-3 0-15,-2-10 0 16,0 5 1-16,1-4-1 15,-5-6 0-15,4 3 0 16,1 0 0-16,-2 6-2 0,0-2-4 16,10 8-43-16,-7-6-47 15,3 4 59-15</inkml:trace>
  <inkml:trace contextRef="#ctx0" brushRef="#br0" timeOffset="1875.17">13136 10719 137 0,'23'4'87'0,"-2"-4"-10"15,2-4-33 1,2 9-10-16,1-2-10 0,6 4-1 16,3 0 2-16,-3-4 2 15,-3-1-1-15,0-1-2 16,-2 4-7-16,6-2-5 15,-1 0-7-15,-2 0 0 0,3-3-1 16,-2 6-1-16,-4-8 1 16,2 1 2-16,-1-1 8 15,0-6 4-15,1 5 8 16,6-3 3-16,-2 3-3 16,-1-8-3-16,7 9-3 15,-3 1-1 16,4 0-3-31,1-3-2 0,-4 4-4 16,-4 1-2-16,-2-2 2 0,-4 4 2 0,2 2 6 16,-6-8 3-16,2 3-2 15,1 2-3-15,1-8-7 16,4 11-3-16,0-3-4 16,3 0-1-16,-2 3 0 15,-4-5 0-15,3 7 1 16,-6 2 2-16,1 1 2 0,1 3 0 15,-7-8-1 1,1 2-2-16,0-4 0 0,-2-4-1 16,3 5-1-1,-3-9 1-15,2-5-2 0,5 10 1 16,2-1-1-16,-2-1 0 16,5 2 0-16,-3-4 1 0,0 1 0 15,4 3 0-15,-9-2 0 16,1-1 1-16,-1-9 3 15,-1 8 4-15,2-1 4 16,-2-1 0-16,-1 6 2 16,-4-6-1-16,1 5 1 15,-1 1 0-15,-1-2-3 16,-2-1-4-16,0 0-4 16,2 2-2-16,-5-4 0 15,3 0-1-15,-2-3 0 16,1-2 2-16,1 5 3 15,-4-3 2-15,4 7-1 16,-5-4 0-16,-3-1-5 16,2 2-1-16,-4 4-1 15,5 0 1-15,0 5 0 0,-2-3-1 16,-7-5-1-16,0-1-4 16,-2 3-32-16,1 0-30 15,0 0-92-15,-1 0-87 16,1 1 154-16</inkml:trace>
</inkml:ink>
</file>

<file path=ppt/ink/ink6.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0:33:41.486"/>
    </inkml:context>
    <inkml:brush xml:id="br0">
      <inkml:brushProperty name="width" value="0.05292" units="cm"/>
      <inkml:brushProperty name="height" value="0.05292" units="cm"/>
      <inkml:brushProperty name="color" value="#FF0000"/>
    </inkml:brush>
  </inkml:definitions>
  <inkml:trace contextRef="#ctx0" brushRef="#br0">11540 6358 268 0,'5'12'136'0,"-4"-4"-28"15,14-5-74-15,-11-2-32 16,-6-1 1-16,6-2 21 0,-4 2 8 16,0 0 4-16,0 0-4 15,-2-1-102-15,2 0 52 16</inkml:trace>
  <inkml:trace contextRef="#ctx0" brushRef="#br0" timeOffset="1118.4">11246 6236 318 0,'-2'-1'142'0,"0"-2"-56"16,2 2-14-16,0 0-3 15,0 1-1-15,0 0 1 16,0-1-1-16,0 0 15 16,13 0-2-16,43-9-15 0,-24 1-5 15,11-2-21 1,-1-10-8 0,17 9 0-16,3 0 2 15,2-2 0-15,6 6 2 0,-15-2-2 16,2 3-4-16,-6-3-11 0,-2 0-4 15,-3-1-7-15,-11-2-4 16,-14 4-8 0,-6 2-16-16,-20-3-64 15,11 0-65-15,-12 5 91 0</inkml:trace>
  <inkml:trace contextRef="#ctx0" brushRef="#br0" timeOffset="1328.77">11711 6186 344 0,'-9'14'191'0,"8"6"-18"15,-1-2-59-15,4 2-31 16,2 1 0-16,-3-3-4 16,4 7-10-16,5-2-21 15,0 1-6-15,2-1-15 16,-1 0-6-16,0-3-4 15,-3 4-3-15,3 6-5 0,-2-1-2 16,-1 8-5 0,0 0-2-16,-1 2-10 15,-2 2-13-15,-3-1-52 16,3-3-38-16,-4-4-127 0,0-14 149 16</inkml:trace>
  <inkml:trace contextRef="#ctx0" brushRef="#br0" timeOffset="3498.99">12421 6406 313 0,'3'-16'111'0,"-1"5"-89"16,-4-7-20-16,-11-6 6 0,1 10 32 16,-3-1 19-16,-2 7 29 15,2 9 3-15,-9 1-19 16,-1 0-16-16,-2 5-26 15,1-3-8-15,-7 0-10 16,6 11-5-16,-3 10-5 16,2 4-1-16,5 9-1 0,-4-4 1 15,4-6-1 1,-14-1 1-16,29 4 6 16,-3-3 1-16,10-1 6 0,16 3 3 15,-11-13 8-15,6-2 8 16,-1-7 12-16,5-6 3 15,-2-4-7-15,11-1-9 16,-1-8-14-16,-1-1-6 0,0-3-5 16,-7-4-1-16,2-4-2 15,-1-3-2-15,-2 1 1 16,1-2-1 0,-5 7 0-16,-3 2 1 15,-2-2-2-15,-2 8 0 0,2 2-2 16,-1 2 1-1,0 12 6-15,-3-1 8 0,0 9 14 16,1 7 2-16,-1 0 0 16,0 1-3-16,2 2-4 15,-2 1 1-15,4-4-5 16,4 2-3-16,0-5-9 16,3-4-2-16,1 0 0 15,0-5 0-15,3-5 3 16,7-2 1-16,-2-12-1 15,-1 1 0-15,4-7-3 0,-2-2-2 16,4-2-1-16,-3-6 0 16,1 2 2-16,-3-1 1 15,-14-9 2-15,10 4 2 16,-16-9 8-16,-2 1 0 16,6 3-4-16,-9-3-2 15,1 15-11-15,2 3 0 0,-2 13-2 31,8 4 0-31,-3 5 1 0,2 3 1 16,-1 7-2-16,-4 4 1 0,7 11-2 16,1 9 0-16,1 5 1 15,-2-3 0-15,4-1 1 16,-3-1-1-16,7 6-1 16,1 1 1-16,-11-1 1 15,6 0 1-15,-12-9 0 16,3 7 1-16,0-2 0 15,2-4 0-15,-1 2 0 16,-1-8 0-16,-4-13 0 16,-1-3 2-16,1-10 4 15,0-6 0-15,4-2 1 16,-5-8-3-16,4-12-4 16,1-2 0-16,3-7-2 0,4 2-2 15,3 3-2 1,4 4-1-16,4 7 0 15,1 6 1-15,-1 5 0 16,4 3-1-16,-2 2 1 0,2 3 0 16,1 2 1-16,-2 3 0 15,0 8 0-15,-4 1 0 16,-3 9 0-16,-2 3 1 16,-8 6 1-16,-4 5 0 0,-7 8 0 15,-3 2 1-15,-8-3-2 16,-1 4 0-1,0-8 2-15,-3-3 0 0,2-7 1 16,0-7 0-16,2-5-8 31,1-9-2-31,6 2-3 16,0-7-2-16,4-7-1 0,2-2-2 0,1-12 0 16,4-8-2-16,8-5 1 15,3-7 1-15,9-6 2 16,6 7 2-16,5-3 8 15,3 8 3-15,-6 1 2 16,15 3 1-16,6 7 1 16,-9-3 0-16,13 5 3 15,-16-3 2-15,-12-5 5 0,5 0 0 16,-7-3 0 0,-5-4-1-16,-1 0-4 0,-5 0-2 15,-3-5 2-15,-5 0 0 16,-6-2 1-16,-5-1 6 15,-4 8 1-15,-1 2-1 16,0 9-3-16,1 6-5 16,0 9-4-16,-1 5-1 0,-4 7-2 15,-5 3-2-15,-2 11 3 16,5 4 1-16,1 8 2 16,9 7 0-16,5 15-2 15,-6 0-1-15,3 1-3 16,2 3 0-16,5-6 3 15,10-4 0-15,16-1 1 32,-8-9 2-32,11-6-2 0,-4-2-1 0,2-7 1 15,6-1-1-15,-2-12 2 16,6-3 2-16,-3-14 1 16,1-4 0-16,0-7-2 15,-16-6 0-15,9 1-1 16,-3-5 0-16,-7 3 0 15,0-3 0-15,-23 1 0 0,-7-1 1 16,-10-1-1 0,0 9 1-16,-4 3-2 0,-5 9 0 15,3 12-4-15,-4-1 0 16,3 17 1-16,2 2 2 16,3 4 1-16,5 5 0 15,2 0 1-15,7-1 0 16,6 1 0-16,4 3 2 15,11-5 0-15,2 1-1 0,8-7 2 16,4-5 1 0,10-7 1-1,6-8 0-15,9-12-6 16,-1-9-19-16,3-15-90 0,-1-3-107 0,-7-19 135 16</inkml:trace>
  <inkml:trace contextRef="#ctx0" brushRef="#br0" timeOffset="4847.43">4153 6020 514 0,'-1'0'211'16,"1"4"-116"-16,0-3-26 0,0-1-5 15,7 5-1-15,4-1 3 16,29 9-1-16,-28-13-6 16,4 0-8-16,1-6-18 15,6 0-5-15,7-2-11 16,7-1-3-16,6-1-9 15,-2-1-2-15,6 0-3 16,-9-3 0 0,-1 7 0-16,-1-2-4 0,-11-5-34 15,4 12-37-15,-10-14-148 16,-3 10 142-16</inkml:trace>
  <inkml:trace contextRef="#ctx0" brushRef="#br0" timeOffset="6700.16">4476 6255 633 0,'0'9'236'15,"4"3"-168"-15,-2-4-58 16,4 1-3-16,1 9-1 16,-2 5-1-16,-2 1-1 15,-1 1 0-15,-2-6-2 16,2-4 0-16,0-6-1 15,4 4-1-15,-1 2 0 16,0-3 0-16,-2 7 0 16,0-4-2-16,-3-1-2 0,0 0-1 15,-3 1-2 1,-2 0 2 0,4 1 3-16,-7-4 2 15,-3-5 1 1,0-2 3-16,-9-3-1 15,5 1-1-15,1-1 0 16,7 1 0-16,-2-3-2 0,-2-1 1 0,1-1 0 0,-7 0-1 0,6 2 2 16,5 0 0-16,0-3-1 15,6 2-1-15,-5-2 0 16,3 2-2-16,2-1-2 16,0 1 1-16,0 0 0 15,9-1 0-15,3-1 0 16,31-10 0-16,-23 10 0 15,0 2-1 1,4-2 0-16,4 2-3 16,-4-5-3-16,-1 0-2 0,2 0 0 15,-3 2-2-15,3 0-5 16,-1 3-7-16,0-5-11 16,5 3 0-16,-11-3 6 15,5-2 7-15,-3 0 16 16,-3-1 5-16,4-1 5 15,-3-1 5-15,-5-3 8 0,-5 3 5 16,-3-3 12-16,2 0 2 16,5 3 1-16,-4-5-2 15,3 4-1-15,-2 6 0 16,0 0 1-16,0 0-3 16,-1 5-9-16,-3-1-7 15,4 2-10 1,-2 6-3-16,3 4-2 0,1 3 0 15,-4-1 0-15,6 5 0 16,-1 2 1-16,2 0 0 0,6 7 0 16,-6-7 1-16,-2-5 1 15,-3-5 0-15,-4-5 5 16,2-1 10-16,0-4 16 16,4 0 5-16,3-3 4 15,0-3-7-15,-3-1-9 16,0-2-4-16,1-6-3 15,-2 3-1-15,-3-5-1 16,3 1-2-16,-7 1-4 16,2 3-2-16,1 1-8 15,-1 2-1-15,0-1-5 16,4 1-2-16,0 12 0 0,2-2 0 16,5 11 3-16,7 3 0 15,-4-4 2-15,-3 8 1 16,2-3-1-1,-6-2 0 1,8 7 0-16,1-8 1 16,3 5-1-16,0 1 1 0,-2-1 0 0,5 3 0 15,-8-5-5-15,2-6-2 16,0-1-1-16,0-6 0 0,0-2 5 16,-3-2 3-16,3-9-1 15,0-1 1-15,2-8-4 16,11 2-2-16,-5-2 1 15,-2 1 0-15,-9-2 4 16,-7-4 2-16,-8-2 0 16,0 4 2-16,4 5-1 15,-3 5 0-15,-3 2-1 16,-8-1 0-16,-9 2-1 16,-3 2-1-16,-4 3-1 15,7 5-1-15,-4 13-1 16,0 1-2-16,2 6 2 15,0 7 0-15,3-4 2 16,3 6 1-16,5 2 0 0,2-4 1 16,6 2 0-1,3-3 0-15,4-6 1 0,5-1 0 16,8-3 2-16,-5-8 3 16,2-2 8-16,5-8 4 15,-8-7 4-15,8-3-1 31,5-2-7-31,-12-2-5 0,0-7-4 16,-2-2-1-16,0-10 0 0,1-3-1 0,-5-10 0 16,0 1 1-1,-14-8 1-15,2 3 1 16,-3 6 0-16,-11 1 0 0,10 17-2 16,4 4-2-16,-2 14-2 15,10 6-4-15,-6 7-3 31,-2 4 2-31,-3 3 0 0,-4 7 3 0,2 4 3 16,5 4 1-16,3 11-1 16,3 3 0-16,3 5 0 15,2 7 0-15,1-8-1 16,1 2 0-16,11-9 0 16,-4-7 0-1,10-5 1-15,0-7 0 0,-1-7 0 0,1 1 2 16,2-7 0-1,-3-6 0-15,5-2 1 0,-2-8 0 16,-1-3-2-16,5-4-1 16,-9-4 0-16,2-1 0 15,-11-3 1-15,-10-4 1 16,3 0 2-16,-4 2-1 16,-9-1 0-16,4 6 0 15,-16 2-3-15,-5 4 0 0,0 7 0 16,-6 1-2-16,5 11-1 15,0 1-2-15,1 7 0 16,1 8 1-16,1 3 1 16,3 2-1 15,6 6 1-31,3-3-1 0,7 2 0 31,5 2 2-31,8-3 2 0,4 1 2 0,8-2 2 0,5-1 0 0,6-1-1 16,5-4 1-16,-2-7-1 15,3-7 0-15,-7-5 1 16,-4 2-1-16,-3-9-4 16,-7-1-13-16,-2-3-82 15,0-5-76-15,-6-4 104 16</inkml:trace>
  <inkml:trace contextRef="#ctx0" brushRef="#br0" timeOffset="7033.71">6484 6280 780 0,'0'0'312'16,"4"28"-208"-16,47 23-42 0,-14-28-42 16,-3-3-5-1,-5-9 12-15,15 8 4 0,-10-2 3 16,3 4 1-16,1-10-17 15,-12-7-5 1,0-4-13-16,-1-4-21 0,-10-1-83 16,-3 1-87-16,-2-8 115 31</inkml:trace>
  <inkml:trace contextRef="#ctx0" brushRef="#br0" timeOffset="7098.1">6851 6279 518 0,'-30'3'258'0,"7"7"-78"16,6 11-55-16,1 13-31 0,4 9 1 16,-8 4-7-16,-11 5-18 15,-7 2-37-15,-6 5-16 16,5 18-13-16,-5 1-3 16,3 5-53-1,4-1-120-15,-4-5 115 0</inkml:trace>
  <inkml:trace contextRef="#ctx0" brushRef="#br0" timeOffset="19013.8">9663 6315 187 0,'-33'9'119'0,"30"-9"2"0,3-1-8 16,-1-7-19-16,5 1-15 0,-4-6-22 0,0-1-5 0,-3 3-4 0,3 3-4 0,0 3-9 0,-1-1-8 0,7 2-15 0,-4 0-4 0,6-4-7 15,13 6 0-15,-2-2 4 0,5-4 4 0,14 4 15 0,-7-4 9 16,1-1 11-1,1 2 0-15,-1-3-3 0,0-2-5 0,1 3-9 0,-3 0-4 0,-17-5-10 0,12 9-4 0,1-4-3 0,-12 1-2 0,10 8-9 0,-19-5-19 16,-11-1-69-16,-5-4-57 0,2 3 90 0</inkml:trace>
  <inkml:trace contextRef="#ctx0" brushRef="#br0" timeOffset="19461.39">9874 6328 232 0,'11'11'146'0,"-1"-2"11"0,-1 2-32 0,-4-1-28 0,0-6-12 0,-1 5-29 0,0 2-11 0,0-4-14 0,-1 10-5 0,-2 0-10 0,-1-5-3 0,0 6-7 16,3 0-2-16,0-2-3 0,2 4 0 0,-2 3-1 15,-1-7 1-15,2 7-1 16,-1-1 1-16,-3-1 0 15,0 3 0-15,-4-9 1 0,-1 0 1 16,4-4 0-16,-4-6 0 16,0-3-2-1,1 0-1-15,-1-2-5 0,-1 3-2 16,-2-3-6-16,1 0-3 16,-2-4-11-16,-4-2-3 15,5 1-3-15,-1-2 4 0,0 0 9 16,0 2 5-1,-3-2 7-15,1 3 1 0,-1 0 4 16,0 3 1-16,3 8 1 16,-4-7 1-16,3 4 1 15,2 0 1-15,2-4 2 16,2 4 0-16,2 1 2 16,3 0 4-16,2-2 15 15,-3-3 9-15,0 0 13 16,0 0 2-16,17 0-4 15,29-3-3-15,-26-4-7 16,4-5-6-16,3 0-9 16,3 0-7-16,5 0-8 15,-3 0-2-15,-1 2-1 16,0 1-1-16,-5 1-6 0,-1 3-24 16,-3-1-101-1,1 1-148-15,-4 8 174 0</inkml:trace>
  <inkml:trace contextRef="#ctx0" brushRef="#br0" timeOffset="20476.39">10196 6250 401 0,'28'2'184'31,"-27"2"-61"-31,-1 2-59 0,2 7 0 0,0-3 1 16,0 2-7-16,5 2-19 15,-8-11-8-15,6 16-16 16,3 1-6-16,-2-4-7 16,6 11-1-16,-3-5 0 15,0 1-1-15,1 6 0 0,3-1 0 16,-3-4-2-1,1 0-2-15,-4-5-2 0,2-3-2 16,-1 1-13-16,-2-1-12 16,1-2-38-16,-5 1-30 15,1-2-114-15,1-4 137 16</inkml:trace>
  <inkml:trace contextRef="#ctx0" brushRef="#br0" timeOffset="21183.59">10107 6259 241 0,'-17'-30'112'0,"13"27"-27"16,-1-1-70-16,-13-6 1 0,20 6 26 16,2 3 13-16,4-5 13 15,1 2-3-15,-1 0-17 16,3 0-9-16,-2 2-15 16,2 0-7-16,-6 0-8 78,11 1-3-78,6 2-6 0,0 3 0 0,12 2 0 15,-8 0-1-15,2 4 1 0,1-1 0 0,0 2 6 16,3 0 3-16,5 1 5 16,4 3 2-16,3 3-4 0,-4-2-1 15,-6-3-5-15,3 1-1 0,-3 0 1 0,1 4 1 0,-2 2 5 16,-8-5 2-16,-5 4 3 0,0-6 1 15,-6 1-2-15,-2 2 0 16,-3-1-4 0,-2 0-2-16,-3 3-3 0,-4-1 0 0,-4 1-1 15,-4 0 0-15,-4 1 1 16,-4 1 1-16,-6 1 3 16,-1 2 1-16,-4 3 1 15,2 0-1-15,-6 0-4 16,-8-2-2-16,-3-6 0 15,-5 6 0-15,4-8 1 16,6 5-1-16,2-5-1 16,3-10-2-16,6 5-2 15,-1-19-3-15,8 8-21 16,6 4-23-16,3-8-76 16,6 11-93-16,0-11 136 0</inkml:trace>
</inkml:ink>
</file>

<file path=ppt/ink/ink7.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0:34:29.701"/>
    </inkml:context>
    <inkml:brush xml:id="br0">
      <inkml:brushProperty name="width" value="0.05292" units="cm"/>
      <inkml:brushProperty name="height" value="0.05292" units="cm"/>
      <inkml:brushProperty name="color" value="#FF0000"/>
    </inkml:brush>
  </inkml:definitions>
  <inkml:trace contextRef="#ctx0" brushRef="#br0">5564 6757 278 0,'44'-43'141'0,"-25"34"-44"16,7-4-25-16,-2-5-21 0,-2 2-1 31,2-3 12-31,-2 4 7 0,-3 4 7 16,-4 5-1-16,-4 2-12 0,-9 1-10 15,2 1-22 1,7 0-10-16,2 1-16 0,-4 1-4 16,-9-4-1-1,-3 2 0-15,2 1 0 0,1 0-1 0,0 1 1 16,0 0 0-16,-1 0 0 16,0 0 0-16,0 0 1 15,-5 6 0-15,2-1-1 16,-23 30 1-16,30-30 0 15,-2 2 0-15,6-4 1 16,-14-1-1 0,3 1 1-16,-1-2-1 0,-2 0-1 15,1-1-1-15,-1 3-1 16,2 3 0-16,10 1 1 16,8 4 0-16,-6-4 1 15,13-3 2-15,-9-4 13 16,7-1 7-16,13 0 8 0,-6-4 0 15,20 1-10 1,-5-4-7-16,6 3-8 16,2 0-1-16,-2 2-3 0,4 3-1 15,-4 1-4-15,-5 5-16 16,-1-1-89-16,-4 6-114 16,-4 2 139-16</inkml:trace>
  <inkml:trace contextRef="#ctx0" brushRef="#br0" timeOffset="712.71">5945 7444 248 0,'119'68'160'0,"-82"-67"0"0,4 1 4 15,13 6-13-15,2-5-12 16,10 3-30-16,3-1-23 15,-10 2-46-15,5 5-17 16,-5 1-29-16,-6 0-27 16,2-1-86-16,11 5-69 0,-13-8 111 15</inkml:trace>
  <inkml:trace contextRef="#ctx0" brushRef="#br0" timeOffset="1410.99">5716 8503 804 0,'34'6'307'15,"-1"-1"-216"-15,17-3-32 0,15 0 4 16,-6-5-7-16,2 1-9 16,-3-4-23-16,-5-1-7 15,2 0-4-15,-5-4 0 16,-4 3-10 0,-10 0-18-16,-14 2-90 0,-6 3-83 15,-17 3 113-15</inkml:trace>
  <inkml:trace contextRef="#ctx0" brushRef="#br0" timeOffset="1544.38">5988 8891 610 0,'-4'37'210'0,"4"-8"-249"0,15-1 6 15</inkml:trace>
</inkml:ink>
</file>

<file path=ppt/ink/ink8.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0:34:54.698"/>
    </inkml:context>
    <inkml:brush xml:id="br0">
      <inkml:brushProperty name="width" value="0.05292" units="cm"/>
      <inkml:brushProperty name="height" value="0.05292" units="cm"/>
      <inkml:brushProperty name="color" value="#FF0000"/>
    </inkml:brush>
  </inkml:definitions>
  <inkml:trace contextRef="#ctx0" brushRef="#br0">3736 9835 346 0,'1'-3'137'0,"0"0"-74"16,0 2-33-16,-1 1 14 15,0 0 11-15,-1 0 9 16,0 0-3-16,0 0-16 16,-8 3-10-1,-3 2-14-15,-29 18-8 16,28-8-11-16,-3-4-3 16,-2 3-7-16,-2 1-3 0,-3 2-2 15,2 3 1-15,3 6 4 16,1-1 3-16,4 2 3 15,-3 1 1-15,-3-3 2 0,4 2 0 16,-3-3 2-16,2 4-1 16,9-3 0-16,1 2-1 15,10-8 0-15,2-5 2 16,8-1 2-16,-1-5 2 16,4 6 3-16,1-4 0 0,4 3 2 15,1-4-1-15,1 1-3 16,8 7-1-16,-4-3-4 15,-1 3-1 32,-4 5-2-47,-2 0 1 0,-4 5 0 16,-1 8 0-16,-8 0 0 16,-4 3 1-16,-4 7 1 0,-3 3 0 15,-4-4 2-15,0 3 1 0,-9 1 6 16,-1-4 1-16,-3 1 0 15,-3-7-1-15,1-6-5 16,2-3-3-16,2-1-3 0,0 2 0 16,1-4 0-16,4-3-1 15,3-3 1-15,4-4-1 0,-17-16 0 16,22 6-1-16,-3-4-3 16,-3-3 0-16,20 9 0 0,-13-3 2 15,3-4 2-15,1 3 3 16,-4-4 2 31,0 0 2-47,0 0 2 0,4 9 1 0,9 14 1 0,29 29 1 15,-31-32 3-15,-2 11 1 0,2 3-2 0,-1 2-1 0,-2 10-2 16,3 3-1-16,-1 7 5 16,-5 7 5-16,-5 11 16 15,0 4 8-15,-4-2 6 16,-1-2-4-16,5-9-14 15,-2-1-7-15,4-14-3 16,4-5 1-16,3-19 2 16,-2-15-1-16,6-15-8 15,3-13-5-15,7-20-17 16,9-3-27-16,11-13-122 16,-3-1-201-16,8-14 228 15</inkml:trace>
  <inkml:trace contextRef="#ctx0" brushRef="#br0" timeOffset="7352.39">7392 10266 241 0,'0'-7'122'16,"2"7"-24"-16,0 0-51 15,-2 0-20-15,0 0 0 0,0 0 4 16,0 0 5-16,0 0 5 16,0 0 1-1,6 0-9-15,0-1-8 0,2-1-11 16,30-10-4-16,-24 12-5 15,1 3-1-15,1-3 3 16,1 0 1-16,9 4 7 16,4 3 2-1,6 6 5-15,4 5 0 16,6-3 0-16,-5-6 2 0,3 0-4 16,2 3-1-16,-2-4-3 15,-1 1-3-15,2 0-4 16,-2-7-1-16,15 7-2 15,0 0 1-15,3-5 2 16,9 4 0-16,-12-9-2 0,2-2-1 16,5 6-3-1,1-1-1-15,5-1-1 16,3 3 1-16,0-1 0 16,-6-3 0-1,-6 0 0-15,-1 3 0 16,-14-12-1-16,11 6 1 0,6 3-1 15,-1-3 0-15,5 5 0 0,-10-2 0 0,-11-5-1 32,-4-1 1-32,3 4 0 15,-4 2 1-15,7 0-1 16,-5 0-1-16,2 0 0 16,-6-5-1-16,-8-2-4 0,7 5-3 0,-12 0-10 15,2 5-5 1,-7 2-21-16,-10-3-21 0,-3 2-106 15,-4-3 111 1</inkml:trace>
  <inkml:trace contextRef="#ctx0" brushRef="#br0" timeOffset="9034.29">7506 11647 300 0,'-14'2'174'0,"1"-1"-47"15,2-11-13-15,1 1-21 16,5-4-32-16,2-2-13 15,3 1-18-15,1 2-7 16,0 0-3-16,3 0-1 16,0 8-7-16,-1-3-3 15,4 7-8-15,-3-3-2 16,12 9-2-16,7 6 0 0,14 5 2 16,9 4-1-1,10 7 0-15,2-1 0 16,6-2-4-16,5 13-1 15,0-4 0 1,6 0 1-16,5 11 1 0,-8-12 2 16,11 4 0-16,-5-2 1 15,-4 3 1-15,6 1-1 0,-4 7 2 16,1 3 0-16,2 1 1 16,1 4 1-16,-12-8 1 15,3 0-1-15,-4 1 1 16,1-1-1-16,-9-1 0 15,11 1-1-15,-7 1 0 16,-8-2 0-16,8 5 1 16,-11-3 0-16,2-4-1 15,-3-3 1-15,-2-4-1 0,-1 0 1 16,1-4 1-16,-1 4 1 16,-5-7 1-16,-4 3 1 15,-11-5 2-15,-1-1-1 16,-1 2-2-16,1 1-1 15,1 1-3-15,3 3-1 16,-5-7 0-16,-3-2-1 16,9 0 0-16,-9-6 1 15,5 5 0-15,-1-7 0 0,-18-2 0 16,11 3 1-16,-7-7-3 16,-3 2-13-16,-3-11-49 15,-4 1-46-15,-2-3 66 16</inkml:trace>
  <inkml:trace contextRef="#ctx0" brushRef="#br0" timeOffset="10404.35">7122 12643 690 0,'8'21'235'0,"-12"-21"-226"16,4 7-5-16,9 5 1 0,-2-5 0 0,4 10 10 0,4 3 5 0,-7-5 7 15,3 4 0-15,5 5-5 0,-6-2-4 0,3 7-10 16,3 8-3-16,10-1-5 0,16 10 0 15,6 12-2 1,2 0-1-16,4 17-1 0,-3 2 0 16,13-3-2 15,2 7 1-31,10 0-1 0,2 10 1 0,-8 13-5 16,10 1-7-16,0 2-12 0,9-1-4 15,-1 6 5-15,-5-2 9 0,-12 2 13 16,-6 0 6-16,2-13 2 15,2 0 6 1,2-2 14-16,-4-8 8 0,-3-3 12 16,-6-2 1-16,-8-2-8 15,3 1-5-15,-4 1-6 16,0 0-4 0,-2-5-3-16,4-3-2 0,-8-8-4 15,-6-4-3-15,-3-6-3 16,-5 1-1-16,-2-7-3 15,10-2 1-15,-9-10-1 16,1-5 1-16,-3-1-1 16,11 8 0-16,-7-3-1 15,-2 1 1-15,4 8 1 16,-23-13 1-16,5 0 1 0,8 4 1 16,-17-17-1-16,23 3 0 15,-9-3-4-15,-11-10-1 16,15-2-30-16,-15-5-39 15,5-5 45-15</inkml:trace>
  <inkml:trace contextRef="#ctx0" brushRef="#br0" timeOffset="47211.95">10630 14063 712 0,'-7'6'253'0,"3"1"-189"0,0-3-20 16,-1-3 16-16,-4-2 4 16,2-1-17-16,-7-2-15 15,-5-4-15 1,3-1-4-16,-12-4-4 0,6 3-3 16,-4 2-4-16,-1-4-2 15,3 1 0 1,-1 2 0-16,3 4-2 0,2 4 1 15,0 1-1-15,3 0 0 0,-1-3 0 16,-5-4 0 0,7 5 1-16,-3 0 1 0,5 1 0 15,5 4 0 1,-5-2 2-16,-1 0-1 0,2 3 1 16,4 0 0-16,-9 2 1 15,13 3-1-15,-8 2 1 16,-8-2 1-16,11 5 1 15,-5 4 1-15,4 4-2 16,-2 1 0 0,2 1-2-16,-7 0-2 0,-1 0 0 15,10 3-1-15,-4 4-1 16,0-5 0-16,6 1 1 0,-6 0-1 16,8 0 1-1,-1 3 1-15,2-2 0 0,4 1 0 16,-4 0 0-16,4 1 0 15,1 0 0-15,2 0 0 16,2 1 2-16,3 0 1 16,2-5 2-16,3-1 1 15,5 6 2-15,-16-20 2 16,10 11 1-16,10-1 0 0,-8-11 5 16,18 15 1-16,-15-11 3 15,1-2 1-15,7 2-4 16,-5-3-3-1,14 3-5-15,-9-4-1 0,0 1-4 16,2-1-1-16,-4 0-1 31,2-1 1-31,2-1 1 0,-1-2 3 0,-1-5 2 32,-12 0 2-32,1 0 1 0,40 2 1 0,-2-2 0 15,5 1 0-15,-21 0-3 16,-2-1-2-16,7-1-4 15,-3 0 0 1,2-7-1-16,1 3 3 0,0-6 4 16,5 0 0-16,15 2-2 0,-17-7-1 15,10 1-4-15,-6-1-1 16,-15-4 0 0,14 6 0-16,-10-4-2 0,0 4 1 15,2 1-1-15,0 2 1 16,4 4-1-16,3-2 0 15,-6 4 1-15,5-3-1 16,-14 4 1-16,0-8 0 16,3 2-1-1,-9-3 0 1,9-1 1-16,-4 0-1 0,-6 0 1 16,1 3 0-16,-5-2 0 0,0 6 0 0,-1-5 0 15,-2 2-1-15,-4 0 1 16,0-3-1-16,-2 0 1 15,-2-2 0 1,-2 0 1-16,-3 0 0 0,3 2 0 16,-1-2 1-16,-6-2 0 15,-1 2 0-15,-5-7-2 16,-4 3-1-16,5-1-1 16,-1-1-1-16,-4 0 0 15,0 0 1-15,-5 4 1 16,-1 0 0-16,-3-4 2 15,3 7 0-15,-4-12 0 16,-6-6 1-16,3 6 0 0,-5-4 0 16,5 1-1-16,-3 1-1 15,-4-5 0-15,-1-7-1 16,-4 7 1-16,3 6-1 16,-7 5 1-16,1 1 0 15,0-2-1-15,-1 3 1 0,5 0 0 16,-1 1 0-16,1 6-1 15,-4-2 0-15,1 4-1 16,5-2-1-16,-1 4 2 16,5 1 0-16,-8-2 0 15,-4 3 1-15,0-1 0 16,-3-1 1-16,5 7 2 16,-5-2 0-16,1-1 1 15,3 8-1-15,-6-7-2 16,7 5 0-16,-3 4-2 15,-3-3-1-15,-3 5-1 16,-2 1-1-16,0-2-1 16,7 0-3-16,7 8-3 15,0-3-4-15,6 9-14 16,-3 0-8-16,3 2-23 16,2 3-25-16,-4 0-92 0,0 2-111 15,-1-2 182-15</inkml:trace>
  <inkml:trace contextRef="#ctx0" brushRef="#br0" timeOffset="59150.81">4247 9401 20 0,'-14'7'10'16,"-4"-3"1"-16,-4 4 9 15,1 2 7-15,-2 1 13 16,0 3 1 0,1 5-7-16,2 2-6 15,-9 0-12-15,6 3-5 0,-6 2-6 16,2 6-2-16,7 7 7 15,-12 2 5-15,3 5 8 16,-4 0 2-16,-5-2 1 16,6-4-2-16,2-4 1 15,4 0 0-15,3-2-4 16,2 1-2-16,3 5-9 16,-1-3-3-16,4 14-3 0,-3-2 0 15,1 3 11-15,4 3 6 16,2-10 8-1,-1 2 1-15,6-1-6 0,2 0-7 16,-1 0-4-16,9 6-2 16,-3 3-4-16,3 7 0 15,3 6-3-15,-3 0-2 16,2-3 0-16,-4-9 0 16,3-2 0-16,-1 0 0 0,2 7-2 15,2 1 1-15,1-3 2 16,-1-3 1-16,2-10 4 15,-2 3 2 1,6-2 0-16,0 0 0 0,6 7-2 16,1 0 0-16,1 2 0 15,2 5-1 1,5-2 0-16,-3 1 0 16,14-1 0-16,-1-4-1 0,-10-5-2 15,10 2-1-15,-10-4-2 16,-2-2 0-16,7 6 1 15,-4-5-1-15,-3 4 0 0,7 1 0 16,9-4 0-16,-8-6-1 16,17 3 2-1,2 2-1-15,-11-3 1 16,10 6 1-16,-8-1 0 16,-3 2-1-16,6-4 2 0,-2-1-1 15,12-5 0-15,1-7-2 16,4-2 0-16,0-10 1 15,1-4 2-15,0-3 1 0,5-5 4 16,1 1 1 0,6-4 9-16,10-2 3 0,3 0 1 15,-4 1 3-15,-5-3-3 16,-6 0-3-16,4-4-1 16,-4-3-5-16,5-6-3 15,-5-1 1-15,1-5 5 16,3-1 2-16,6-5-1 15,3-6-1-15,-7-5-2 16,-1 2-1-16,-12 4 3 16,-7-6 6-16,18 19 5 15,-5-4 3-15,-1-4-5 16,3 11-5-16,-19-17-9 16,1-2-3-16,-2-3-3 15,1-6 0-15,2-2-2 0,4-2 0 16,-4 1 0-16,-8-3 1 15,-4-1 0 17,-13 0 0-32,-10-9 3 0,4-6 3 0,-6 1 4 15,0-6-1-15,2 5 0 0,0 4-3 16,-5-4-6-16,-1-2-1 16,-4-5-2-16,-4-6 0 15,-1 3 0-15,-1-1 0 0,1 6 0 16,-2 5 0-16,2 0-1 15,-5-6 0-15,2-5 0 16,-3-1 0-16,-6 0 0 16,1 6 1-16,-11-8-1 31,-1 3 0-31,-7-11 1 0,-2-7-1 16,1 6 0-16,1-3 0 0,-2 3-1 15,5 0 1-15,-2-8-1 16,-3 4 0-16,1 8 0 15,-7 7 1 1,3 16 0-16,1-2 1 0,-9-7 1 16,-14-12 0-16,-10 2-1 15,-6-3 1-15,-2 5-1 16,9 7 1-16,-12-10-2 0,1-4-1 16,-1 8 0-16,0 7 0 15,6 16 1-15,3 10 2 16,-1 12 1-16,-1 0 0 15,4 11 0-15,-11-1 0 16,-9 2-1-16,0 7-2 16,-11-1-2-16,4-1-3 15,-10 5-3-15,-2-3-4 0,0 15-3 16,3 10-2-16,14 16 2 16,-9 6 3-16,23-1 3 31,31-18 2-31,3 1 3 0,-107 57 1 15,-3 4 2-15,13-1 0 0,48-34 1 16,5-4 0-16,13 1-1 16,1-5-3-16,2 0-21 15,-1 6-18-15,-4 2-64 16,1 11-54-16,5 15 101 16</inkml:trace>
  <inkml:trace contextRef="#ctx0" brushRef="#br0" timeOffset="68609.78">6192 9959 102 0,'-1'0'63'0,"-1"0"8"15,0 0-5-15,0 0 8 16,0 0 1-16,-2 1 0 16,-3 1-2-16,0 0-13 15,-28 3-9-15,28-5-23 16,4 2-9-16,0 0-16 16,1-2-3-16,2 0-5 0,0 0 1 15,0 0 1 1,0 1 0-16,5 13 1 15,12 23 0-15,-4-23 3 0,-2 1 3 16,1 1 4-16,6 3 2 16,-3-2 2-16,2-1 2 15,-2-3 0-15,4-2 0 16,4 4 0-16,0-7-3 16,13 19-3-16,-17-12-2 0,-6-7-2 15,-1 3-1-15,-12-20 1 16,7 9 0-16,0 3 2 15,7 5 1-15,-10-18 1 16,3 1-1-16,0-13-2 16,-7-12-1-16,6 12-1 15,-4-8-1-15,4-3 0 16,-1 2 0-16,3-5-1 16,0 0 0-16,1-2-1 15,6-6 0-15,-3-8 0 16,3 0 0-16,3-6-1 15,-4 4-4-15,9 9-48 16,3 0-45-16,1 8 60 16</inkml:trace>
  <inkml:trace contextRef="#ctx0" brushRef="#br0" timeOffset="69640.06">6251 10606 173 0,'32'-12'82'0,"-45"12"-25"0,10 0-1 15,-13-4 15-15,0 3 3 16,11-3 5 0,-2 5-5-16,3 2-19 15,4 1-14-15,-5 3-22 0,5-2-10 16,0-1-10-16,-9-4-1 0,12 9-2 16,4 2 1-1,9 3 1-15,6 11 0 0,-8-9 1 16,-4 5-1-16,9 13 2 31,-1-4 0-31,3 5 2 0,5-1 3 0,-18-14 2 16,7 0 2-16,-2-2-2 15,-7-7-1 1,1 2 1-16,-5-6 3 16,-1-4 12-16,-1-3 7 0,0-1 9 15,0 0 1-15,0 0-5 16,0 0-5-16,0 0-10 15,2-13-5-15,9-31-7 16,-8 22-3-16,4-20-2 16,3-4 0-1,5-12-1-15,3-9-1 0,8 6 0 0,3-5 0 16,7-2-2-16,17 2-10 16,2-11-83-16,9-1-104 15,-1-2 125-15</inkml:trace>
  <inkml:trace contextRef="#ctx0" brushRef="#br0" timeOffset="76986.28">7208 10919 38 0,'44'69'33'16,"-31"-66"3"-16,-5-2 2 15,4-1 0-15,-3 0-2 16,-4 1-4-16,7 2-3 16,-8 0-1-16,10 1-5 15,-5-3-2-15,-2 0-6 16,4 0-3-16,-2 2-2 16,3 3 0-16,3 1-1 0,-2 1 0 15,5 3-2 1,-1-2-2-16,3 0 0 0,-5 4-1 15,1-3 0-15,-1 5 1 16,6 4-1-16,-2-3 0 16,3 5 0-16,6 3 0 15,-4-5 2 1,4 3 2-16,1-5 3 0,-2 0 0 16,6 2-1-16,-1 3-1 0,-5-3-4 15,-2-1 1 1,-5-1 1-16,6 1 2 0,-1-2 2 15,1 0-1-15,-1-2-1 16,-2-1-1-16,6 4-2 16,4-3 1-16,-1 2 0 15,3 2-1-15,-4-2 0 16,11 3 0-16,-6-3 2 16,4-1 2-16,0 5 4 15,-15 2 2-15,8 4-1 16,-6-4-1-16,1 9-5 15,2-16-2-15,-1-1-3 16,5 9 0-16,1-8 0 16,11 18-1-16,8-1 0 0,-8-8-1 15,-7-1 2 1,-16-6 1-16,-6 2 1 16,1 1 2-16,1 3 1 0,8 1 0 15,-7-2 4-15,2 2 1 16,-1 0 3 15,-3 3 1-15,8 4-1-1,-5-1 1-15,6 3-3 16,-4-1 2-16,-1 4-1 0,-2-6-1 16,0-2-2-16,1 0-4 0,2-5-2 0,5 4-3 0,2 0-1 15,-9-4-1-15,2-2 0 0,0 3-1 16,0-1 0-16,9 4 1 0,-6-3 2 15,-3 0 3-15,-2-2 6 16,3 9 2 0,2 4 1-16,0-7-2 0,3 3-6 15,1-6-1-15,6-2-5 16,5 4 0-16,3 0-1 16,2-2 0-1,-4 2 0 1,-1 0 0-16,-2 2-1 47,2-2 0-32,-2-1 1-15,5 4-1 16,1-2 0-16,10 4 0 0,-3-4 0 0,-2-1 0 16,-2 0 0-16,-10-5 0 0,0 1 1 0,0-1-1 0,-6-3 0 0,4 1 0 15,-4-4-1-15,2 3-1 0,5-3-18 16,3 5-24-16,0-4-131 0,0-5 118 15</inkml:trace>
  <inkml:trace contextRef="#ctx0" brushRef="#br0" timeOffset="84774.69">20965 12942 189 0,'88'8'114'0,"-82"-3"-16"16,-17-6-24-16,18 1 0 0,0 0 7 0,-10-7 1 0,2 6-3 15,-10 0-11-15,3-2-26 16,-2 2-10-16,9-1-15 0,7 2-4 15,-2 2-4 1,-4-2 1-16,0-2 3 0,0 1 2 16,0 0 9-16,0 0 5 15,12 0 4-15,13-2 1 16,-18 1-4 0,5-3-3-16,-3 3-3 0,15 2-3 15,-2-1-3-15,-4 2-2 16,10 1-3-16,-2 1-1 15,1 3-6-15,3-1-1 16,-1 1-4-16,-1-4-1 0,2 4 0 16,5 1 0-16,5 5 0 15,-1 0 0-15,-14 1-1 16,1 1 0-16,-10 5 0 16,7 5 0-16,3 2 0 15,-4 6-1-15,-4 1 1 16,-11-2 0-16,-1 5 1 15,-6-5 0-15,-3-4 1 16,-6 4 2-16,2-5 0 16,-9 0 0-16,-2-1 0 15,8 0-1-15,-14-5 0 16,7 0-1-16,-7-2-1 16,-12-2 0-16,1-4 0 0,2 1 0 15,2-2 0-15,5-2 0 16,5 4 0-16,-2-4 0 15,0 0 0-15,2 2 1 16,1-4 1-16,-1 1 0 16,2 1-1-16,-2-4 0 15,5 3-1-15,4-3 0 16,5-3 0-16,-2 4 0 16,2-5 0-16,2 4 0 0,-16-1 0 15,9-1 0-15,8 8 1 16,-6-6 0-16,27 6 0 15,-14-4 0-15,-9-8-1 16,6 3 1-16,-17-2 0 16,9 2 0-16,-2-4 2 15,1 3 0-15,11-2 1 16,-8-6-1 0,6 11 0-16,-6-11-1 0,4 7-1 15,9 11-1-15,2-6 0 16,0-4 0-16,-9-1-1 15,1-5 1-15,-1 6 0 16,0-1 0-16,0-1 1 16,0 0 1-16,0 0-1 0,9-1 1 15,9-5-1 1,26-10 1-16,-34 5 4 0,11 5 2 16,2 4 4-16,2 1 2 15,4-2-2-15,-3 0 1 16,-2 0-6-1,0 1-1-15,0 3-3 0,2-3-2 16,1 4 0-16,-1-2 0 0,2 1-1 16,-3 8 0-16,-7-6 0 15,11 3 0-15,-5 2 0 16,7 5-1-16,-2 3 0 16,-9 2 1-16,-1-1 0 15,-3-5 0-15,5 2 0 16,-1 2 0-16,-4 0 0 15,-1 0 1 1,0 2-1-16,-5-3 0 0,-1-2 0 16,-1 2 1-16,-6-6-1 15,0-3 0-15,-1 5 0 16,-2-7 0-16,-1 5 0 16,1 3 1-16,-2-3 0 15,0 4 1-15,-4-2-1 16,0-2 0-16,-1 4 0 15,-1-1-1-15,-1 4 0 0,0-1 0 16,0-2 0-16,-1 3 0 16,0-2-1-16,0 2 1 15,0-2-1-15,0-2 0 16,2 1 1-16,-6-1 0 16,5 3 0-16,0-2 0 15,-2-2 1-15,9 5 0 16,-5-8 0-1,0 5 0-15,-9-6 0 0,0-6 0 0,-6 5 2 16,8-3-1-16,0 3 2 16,6 2 0-16,0-3 0 15,-7 2-1-15,5-6-1 16,-3 1 0-16,-5 1-2 16,8 7 0-16,-1 1 0 15,-4-3-1-15,2 2 0 16,-2-7 1-1,2 3 0-15,1 0-1 0,-2 4 1 16,2 0-1-16,0-2 0 16,1 5 0-16,0-6-1 15,0 2 0-15,0-1-1 16,-1-1 0-16,4 1 0 16,0-1 1-16,-1-3 1 15,5 3 1-15,-3-2 0 0,0 0 0 16,4 2 0-16,-9-9 0 15,10 6 0-15,3 0 0 16,0-1 0-16,0-2 0 16,0 0 0-16,0 0 1 15,-1 0 0-15,0 0 0 16,0 0 0-16,-1-1 0 0,1 1 0 16,0 0 0-16,0 0 0 15,1 0-1-15,0 0 0 16,0 0 0-16,0 0 0 15,0 0-1-15,0 0 0 16,0 0 0-16,0 0 1 16,0 0-1-16,0 0 1 15,-1 0-1-15,0 0 1 16,1 0-1-16,0 0 1 16,0 0-1-16,0 0 1 15,4 1 0-15,2 0 0 16,7 0 0-16,26 5 1 15,-24-8 0-15,0 1 0 16,2 1 0-16,-1-3 0 16,-1 0 1-16,3 2-1 15,-2 0-1-15,6 1 0 0,-2 2 0 16,2 1 1-16,1 1 0 16,4 0-1-16,1 3 0 15,0-1 0-15,-9 1 0 16,10 2 0-16,0-4-1 15,-4 3 0-15,9 2 0 16,-18-2 0-16,1 3 0 16,2 1 0-16,-4-2 1 15,3 4 0-15,-8 1-1 0,4 0 1 16,-3 5-1-16,-2 2 0 16,-3-4 1-16,-2 5 1 15,-2-2 1-15,-2-1 0 16,-2 5 0-16,-5-1 0 15,-1-3 0-15,-3-2 0 16,0 3-1-16,-2-4-1 16,-1-2 0-16,-3 0 0 15,-2-6-1-15,-3-4 0 16,2 8-1-16,-2-1 0 16,-4 1 2-16,-1 0 0 15,-8-3 1-15,1 0 1 16,6 3 0-16,0 1 6 0,6 7 1 15,0-6 1-15,1-2-2 16,3-2-6-16,1-9-2 16,2 6-1-16,3-3-3 15,-3 0-9-15,0-2-9 16,4-2-28 0,-2 3-22-16,6-4-53 0,-3 0-44 15,0-1 107-15</inkml:trace>
  <inkml:trace contextRef="#ctx0" brushRef="#br0" timeOffset="88264.09">21000 12966 283 0,'0'0'135'16,"0"0"-48"-16,0 0-21 0,0 0-11 16,0 0 2-16,0 0 5 15,0 0 1-15,0 0-5 16,0 0-10-16,0 0-19 16,0 0-10-16,0 0-15 15,0 0-4-15,0 0-2 16,-1 0 0-16,-1 0 1 15,2 0 1-15,0 0 4 0,0 0 2 16,28 4 5 0,15 22 3-16,-26-29 9 0,2-2 1 15,-13-5-1-15,18 6-4 16,1-2-7 0,6 0-5-16,-5 3-3 0,-6-2-1 15,-1 0-2-15,0 3 0 16,-1 0-1-16,-3 1 0 15,2 2 0 1,-7 0-1-16,-2 2 0 0,-2 1 0 0,-3-2 1 16,1 1-1-16,-6-3 1 15,2 0-1-15,-1 0-2 16,0 0 0 0,0 0-3-16,-1 0 0 0,2 0 2 15,-6 1 1-15,-2 1 3 16,-3 1 0-16,-27 9 1 15,26-11-1-15,-3-1 1 16,1 1-1-16,-3 1 0 16,2 2 0-16,1 0 1 15,0-3-1-15,-9 4 1 16,0-4-1-16,2 3 0 16,1-1 0-16,5 0 1 0,-1 3-1 15,-5 1 0-15,-5 1 1 16,4-5-1-1,-2 2 0-15,8-4 0 16,5-1 0-16,-3 0 0 0,9-1 0 16,-1-1 0-16,6 2-1 15,0 0 1-15,0 0-1 16,0 0-2-16,0 0 1 0,0 0 0 16,0 0 1-16,0 0 1 15,15 3 0-15,31-2 0 16,-32-2 0-1,5-6 1-15,1 5-1 16,0-2 2-16,9-3-1 0,0 0 2 16,3 0 0-16,2 0 0 15,-2-1 0-15,-4 1-1 16,-2-2 0-16,-5 3-2 16,0 0 0-16,-3-2 0 15,2 4-1-15,-4-1 1 16,3 0 0-1,-7 2-1-15,-1-3 1 0,1 5-1 16,0 1-1-16,-4 2 1 16,1 3-1-16,-1-1 0 0,-13-4 0 15,5 1-1 1,-4 0-1-16,3-1 0 16,-1 0 0-1,2 0 2-15,-1 0 0 0,0 0 0 0,-7-1-4 16,-2 0-15-16,-28 0-8 15,33 1-11-15,-1 1 0 16,5 0 12-16,0-1 8 0,0 0 12 16,-1 0 4-16,1 0 0 15,0 0-3-15,0 0-26 16,-1 0-27-16,-2 1-100 16,1-1 102-16</inkml:trace>
  <inkml:trace contextRef="#ctx0" brushRef="#br0" timeOffset="92883.25">21273 13002 141 0,'29'-18'77'0,"-24"14"-15"16,3 2-25-16,1-3-5 15,6 3-4 1,0-2 5-16,2 1 6 0,6 0 4 15,13 3 8-15,-14-1-3 16,3 3-11 0,-1 2-3-16,-5-2-8 0,7 4 1 15,5 3-2-15,-3 0-3 0,-5 3-8 16,-1 3-6 0,-9 1-6-16,4 1-1 0,-8 4 0 15,2 3 1-15,-1 5-1 16,-4 1 1-16,-3 2 0 15,-2-1-1-15,-2-2 3 16,-3-4 0 0,-4-1 6-16,1-2 5 0,-1-2 8 15,-2 3 4-15,-4-5 4 16,-3 1 0-16,-6-4-2 16,4 0-1-16,0 0-10 0,-4-2-3 15,3 2-8 1,4-2-4-16,-11-3-1 0,11-2-1 15,-6-1 0-15,-6-3 0 16,10 5 0-16,-5-5 0 16,7 3 0-1,-2-3 0-15,2-1-1 16,0 1 1-16,5 5 0 31,2 1 0-31,-3-3 0 0,5 3 0 16,-4-5 0-16,2-1 0 15,4 2 0-15,-3 1 1 0,3-4 2 0,0-1 0 16,0-2 0-16,1-3 0 0,1 0-4 16,1 2 0-16,1 0-2 15,1 0-2-15,0-1-2 16,0 1 1-16,-2 0-4 16,2 0-1-16,0 0-4 15,0 0 0-15,0 0 2 16,-1 0 3-16,1 1 4 15,-1-1 2-15,-1 1 0 16,1 0 1-16,0 0-3 16,1 0-2-16,0 0-5 15,0 0-3-15,0 0-10 16,0 0-6-16,0 0-14 0,0 0-7 16,0 0-16-16,0 0-18 15,0-1-81-15,0-1 108 16</inkml:trace>
  <inkml:trace contextRef="#ctx0" brushRef="#br0" timeOffset="96315.51">21293 13618 254 0,'7'54'135'16,"-5"-55"-25"-16,1 1-60 16,-2-3-11-16,-1 3-10 15,0 0-3-15,0 0 4 16,0 0 2-16,0 0 0 15,0 0-3 1,0 0-10-16,0 0-6 16,0 0-8-16,0-2-4 0,0 1-1 15,6 1 0 1,6 1-1-16,28 7 1 16,-23-4 0-16,-1-2 1 0,4 5-1 15,1 2 1-15,10 6-1 16,-5-4-1-1,0-2-1-15,7 5 1 16,-5-5 0-16,10 5 1 0,-3 2 0 0,1 1-1 16,-7 2 1-16,1 3 0 15,-2 6 4-15,-3-4 7 16,-5 1 15-16,-2 1 8 16,-8 0 7-16,-1 2-2 15,-4 3-10-15,-4 0-5 0,-5-1-1 16,-4-3-1-1,-7-2-2-15,-3 0-1 0,-2-5-9 16,-1 6-4-16,-1-6-2 16,2-4-1-1,-3-1 2-15,-1-3 1 0,-1 2 0 16,0 0-1-16,3 0-1 16,-4-3-1-16,5 2-2 15,3 0 0-15,-13-1-1 16,8 2 0-16,-9 0 1 15,-2-1-1-15,10 0 1 16,-2 1 1-16,6 0 0 0,1-3 1 16,2 0 0-1,5 1-1-15,-2-2-1 0,2-3-1 16,0-1 0-16,-4-4 0 16,3 2 0-16,2 1 0 15,3-1 0-15,1-1 0 16,0-3 1-16,2-2-1 15,1-1 0 1,2 3-1-16,1 0-3 0,1-1-1 0,0 1-5 16,0-1-2-16,0 1-6 15,0 0 0-15,0-1-2 16,0 0-6-16,0 0-41 16,0 0-55-16,0 0 77 15</inkml:trace>
</inkml:ink>
</file>

<file path=ppt/ink/ink9.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11-19T00:38:15.540"/>
    </inkml:context>
    <inkml:brush xml:id="br0">
      <inkml:brushProperty name="width" value="0.05292" units="cm"/>
      <inkml:brushProperty name="height" value="0.05292" units="cm"/>
      <inkml:brushProperty name="color" value="#FF0000"/>
    </inkml:brush>
  </inkml:definitions>
  <inkml:trace contextRef="#ctx0" brushRef="#br0">18854 11381 311 0,'25'21'123'0,"-20"-23"-82"15,0-3-23-15,7 8-16 16,-1-4 5-16,-5-3 20 0,5 4 13 16,-3 3 14-16,5 2 1 15,3 2-16-15,7 1-12 16,10-2-16-16,7-2-4 16,17 3-4-16,-2-2 0 15,11 1-2-15,-1 1-1 16,5 7 8-16,10 1 11 15,15 2 10-15,-1-1 6 0,-5-3 6 16,-3 3-2-16,-2 4 3 16,9 0 1-16,-5-9-3 15,5 0-5-15,-5-10-10 16,-10-1-7-16,13 4-9 16,-8-3-3-16,-9-4-2 15,0 1-1-15,-21-3 0 16,-5-6 0-16,-10 9 0 15,-9-2 1-15,-10-2-1 16,1 6-1-16,-4 0-10 16,-6-2-21-16,0 4-59 15,-6-1-36-15,-2 1-85 16,-5-5-51-16,3 3 168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CE81E44-7310-47EE-9088-621567F6F65F}"/>
              </a:ext>
            </a:extLst>
          </p:cNvPr>
          <p:cNvSpPr>
            <a:spLocks noGrp="1" noChangeArrowheads="1"/>
          </p:cNvSpPr>
          <p:nvPr>
            <p:ph type="body" sz="quarter" idx="3"/>
          </p:nvPr>
        </p:nvSpPr>
        <p:spPr bwMode="auto">
          <a:xfrm>
            <a:off x="933450" y="4414838"/>
            <a:ext cx="5140325" cy="4183062"/>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99" name="Rectangle 3">
            <a:extLst>
              <a:ext uri="{FF2B5EF4-FFF2-40B4-BE49-F238E27FC236}">
                <a16:creationId xmlns:a16="http://schemas.microsoft.com/office/drawing/2014/main" id="{195C2BC7-4EA4-4EF3-8B18-BBD5FB6CA3A3}"/>
              </a:ext>
            </a:extLst>
          </p:cNvPr>
          <p:cNvSpPr>
            <a:spLocks noGrp="1" noRot="1" noChangeAspect="1" noChangeArrowheads="1" noTextEdit="1"/>
          </p:cNvSpPr>
          <p:nvPr>
            <p:ph type="sldImg" idx="2"/>
          </p:nvPr>
        </p:nvSpPr>
        <p:spPr bwMode="auto">
          <a:xfrm>
            <a:off x="1189038" y="703263"/>
            <a:ext cx="4632325" cy="3473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908050"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5613" algn="l" defTabSz="908050"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1225" algn="l" defTabSz="908050"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66838" algn="l" defTabSz="908050"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0863" algn="l" defTabSz="908050"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7BB10947-045F-406A-826A-82E837E49D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5EE6191C-CAD1-46D2-BB1D-5C36035DEBF7}" type="slidenum">
              <a:rPr kumimoji="0" lang="en-US" altLang="en-US" sz="12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6147" name="Rectangle 2">
            <a:extLst>
              <a:ext uri="{FF2B5EF4-FFF2-40B4-BE49-F238E27FC236}">
                <a16:creationId xmlns:a16="http://schemas.microsoft.com/office/drawing/2014/main" id="{461754D1-591A-42D5-BA91-4D3051234ED9}"/>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C5700BB2-3817-400D-86BE-66CD29656B07}"/>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ABCD8F4C-406F-4934-96F3-67AE279E33B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911CE386-2E3B-4CF9-A4BE-4FFD931C5AEE}" type="slidenum">
              <a:rPr lang="en-US" altLang="en-US" sz="1200">
                <a:solidFill>
                  <a:srgbClr val="000000"/>
                </a:solidFill>
                <a:latin typeface="Helvetica" panose="020B0604020202020204" pitchFamily="34" charset="0"/>
                <a:ea typeface="MS PGothic" panose="020B0600070205080204" pitchFamily="34" charset="-128"/>
              </a:rPr>
              <a:pPr algn="r"/>
              <a:t>13</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27651" name="Rectangle 2">
            <a:extLst>
              <a:ext uri="{FF2B5EF4-FFF2-40B4-BE49-F238E27FC236}">
                <a16:creationId xmlns:a16="http://schemas.microsoft.com/office/drawing/2014/main" id="{2B551B0D-E667-4A7F-95B2-1526CFF4D974}"/>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75584357-7823-4FBB-BFFC-1AE79D0BB373}"/>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CE36DA20-6AC7-4D09-A9FA-47E808A139F5}"/>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E76BF082-4A10-4461-B508-BD2F7BBD1334}" type="slidenum">
              <a:rPr lang="en-US" altLang="en-US" sz="1200">
                <a:solidFill>
                  <a:srgbClr val="000000"/>
                </a:solidFill>
                <a:latin typeface="Helvetica" panose="020B0604020202020204" pitchFamily="34" charset="0"/>
                <a:ea typeface="MS PGothic" panose="020B0600070205080204" pitchFamily="34" charset="-128"/>
              </a:rPr>
              <a:pPr algn="r"/>
              <a:t>14</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29699" name="Rectangle 2">
            <a:extLst>
              <a:ext uri="{FF2B5EF4-FFF2-40B4-BE49-F238E27FC236}">
                <a16:creationId xmlns:a16="http://schemas.microsoft.com/office/drawing/2014/main" id="{A2FFADBC-7F58-42A7-B6EF-D9399F4ADAA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B8DDEB45-F503-460E-BB5D-BFD364F49402}"/>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7134E684-D34C-481C-9D7B-33814668B9B6}"/>
              </a:ext>
            </a:extLst>
          </p:cNvPr>
          <p:cNvSpPr>
            <a:spLocks noGrp="1" noChangeArrowheads="1"/>
          </p:cNvSpPr>
          <p:nvPr>
            <p:ph type="sldNum" sz="quarter" idx="4294967295"/>
          </p:nvPr>
        </p:nvSpPr>
        <p:spPr bwMode="auto">
          <a:xfrm>
            <a:off x="4054475" y="8820150"/>
            <a:ext cx="309880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9937EE91-F7BE-4981-86EF-3C92A9DB686A}" type="slidenum">
              <a:rPr lang="en-US" altLang="en-US" sz="1200">
                <a:latin typeface="Helvetica" panose="020B0604020202020204" pitchFamily="34" charset="0"/>
                <a:ea typeface="MS PGothic" panose="020B0600070205080204" pitchFamily="34" charset="-128"/>
              </a:rPr>
              <a:pPr/>
              <a:t>15</a:t>
            </a:fld>
            <a:endParaRPr lang="en-US" altLang="en-US" sz="1200">
              <a:latin typeface="Helvetica" panose="020B0604020202020204" pitchFamily="34" charset="0"/>
              <a:ea typeface="MS PGothic" panose="020B0600070205080204" pitchFamily="34" charset="-128"/>
            </a:endParaRPr>
          </a:p>
        </p:txBody>
      </p:sp>
      <p:sp>
        <p:nvSpPr>
          <p:cNvPr id="31747" name="Rectangle 2">
            <a:extLst>
              <a:ext uri="{FF2B5EF4-FFF2-40B4-BE49-F238E27FC236}">
                <a16:creationId xmlns:a16="http://schemas.microsoft.com/office/drawing/2014/main" id="{3342B5D3-AC96-4C61-AD36-55F7257CFE26}"/>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03C33C5C-E750-4E30-BCF8-AA9773E0FD2F}"/>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6569D9F-CDB5-4AC0-BA89-8DB5B1A58AD2}"/>
              </a:ext>
            </a:extLst>
          </p:cNvPr>
          <p:cNvSpPr>
            <a:spLocks noChangeArrowheads="1"/>
          </p:cNvSpPr>
          <p:nvPr/>
        </p:nvSpPr>
        <p:spPr bwMode="auto">
          <a:xfrm>
            <a:off x="3970338" y="-1588"/>
            <a:ext cx="304006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795" name="Rectangle 3">
            <a:extLst>
              <a:ext uri="{FF2B5EF4-FFF2-40B4-BE49-F238E27FC236}">
                <a16:creationId xmlns:a16="http://schemas.microsoft.com/office/drawing/2014/main" id="{5DD9076E-3B4D-417E-B66A-EBFC82C20515}"/>
              </a:ext>
            </a:extLst>
          </p:cNvPr>
          <p:cNvSpPr>
            <a:spLocks noChangeArrowheads="1"/>
          </p:cNvSpPr>
          <p:nvPr/>
        </p:nvSpPr>
        <p:spPr bwMode="auto">
          <a:xfrm>
            <a:off x="3970338" y="8829675"/>
            <a:ext cx="304006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08050">
              <a:spcBef>
                <a:spcPct val="30000"/>
              </a:spcBef>
              <a:defRPr sz="1200">
                <a:solidFill>
                  <a:schemeClr val="tx1"/>
                </a:solidFill>
                <a:latin typeface="Book Antiqua" panose="02040602050305030304" pitchFamily="18" charset="0"/>
              </a:defRPr>
            </a:lvl1pPr>
            <a:lvl2pPr marL="742950" indent="-285750" defTabSz="908050">
              <a:spcBef>
                <a:spcPct val="30000"/>
              </a:spcBef>
              <a:defRPr sz="1200">
                <a:solidFill>
                  <a:schemeClr val="tx1"/>
                </a:solidFill>
                <a:latin typeface="Book Antiqua" panose="02040602050305030304" pitchFamily="18" charset="0"/>
              </a:defRPr>
            </a:lvl2pPr>
            <a:lvl3pPr marL="1143000" indent="-228600" defTabSz="908050">
              <a:spcBef>
                <a:spcPct val="30000"/>
              </a:spcBef>
              <a:defRPr sz="1200">
                <a:solidFill>
                  <a:schemeClr val="tx1"/>
                </a:solidFill>
                <a:latin typeface="Book Antiqua" panose="02040602050305030304" pitchFamily="18" charset="0"/>
              </a:defRPr>
            </a:lvl3pPr>
            <a:lvl4pPr marL="1600200" indent="-228600" defTabSz="908050">
              <a:spcBef>
                <a:spcPct val="30000"/>
              </a:spcBef>
              <a:defRPr sz="1200">
                <a:solidFill>
                  <a:schemeClr val="tx1"/>
                </a:solidFill>
                <a:latin typeface="Book Antiqua" panose="02040602050305030304" pitchFamily="18" charset="0"/>
              </a:defRPr>
            </a:lvl4pPr>
            <a:lvl5pPr marL="2057400" indent="-228600" defTabSz="908050">
              <a:spcBef>
                <a:spcPct val="30000"/>
              </a:spcBef>
              <a:defRPr sz="1200">
                <a:solidFill>
                  <a:schemeClr val="tx1"/>
                </a:solidFill>
                <a:latin typeface="Book Antiqua" panose="02040602050305030304" pitchFamily="18" charset="0"/>
              </a:defRPr>
            </a:lvl5pPr>
            <a:lvl6pPr marL="2514600" indent="-228600" defTabSz="90805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defTabSz="90805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defTabSz="90805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defTabSz="908050" eaLnBrk="0" fontAlgn="base" hangingPunct="0">
              <a:spcBef>
                <a:spcPct val="30000"/>
              </a:spcBef>
              <a:spcAft>
                <a:spcPct val="0"/>
              </a:spcAft>
              <a:defRPr sz="1200">
                <a:solidFill>
                  <a:schemeClr val="tx1"/>
                </a:solidFill>
                <a:latin typeface="Book Antiqua" panose="02040602050305030304" pitchFamily="18" charset="0"/>
              </a:defRPr>
            </a:lvl9pPr>
          </a:lstStyle>
          <a:p>
            <a:pPr algn="r">
              <a:spcBef>
                <a:spcPct val="0"/>
              </a:spcBef>
            </a:pPr>
            <a:r>
              <a:rPr lang="en-US" altLang="en-US" sz="1000" i="1">
                <a:latin typeface="Times New Roman" panose="02020603050405020304" pitchFamily="18" charset="0"/>
              </a:rPr>
              <a:t>11</a:t>
            </a:r>
          </a:p>
        </p:txBody>
      </p:sp>
      <p:sp>
        <p:nvSpPr>
          <p:cNvPr id="33796" name="Rectangle 4">
            <a:extLst>
              <a:ext uri="{FF2B5EF4-FFF2-40B4-BE49-F238E27FC236}">
                <a16:creationId xmlns:a16="http://schemas.microsoft.com/office/drawing/2014/main" id="{4B0AD5AB-2F56-42A6-A207-B515046E5B10}"/>
              </a:ext>
            </a:extLst>
          </p:cNvPr>
          <p:cNvSpPr>
            <a:spLocks noChangeArrowheads="1"/>
          </p:cNvSpPr>
          <p:nvPr/>
        </p:nvSpPr>
        <p:spPr bwMode="auto">
          <a:xfrm>
            <a:off x="-1588" y="8829675"/>
            <a:ext cx="3038476"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797" name="Rectangle 5">
            <a:extLst>
              <a:ext uri="{FF2B5EF4-FFF2-40B4-BE49-F238E27FC236}">
                <a16:creationId xmlns:a16="http://schemas.microsoft.com/office/drawing/2014/main" id="{41CBC118-F40E-43C8-B700-A08ECBA79FA1}"/>
              </a:ext>
            </a:extLst>
          </p:cNvPr>
          <p:cNvSpPr>
            <a:spLocks noChangeArrowheads="1"/>
          </p:cNvSpPr>
          <p:nvPr/>
        </p:nvSpPr>
        <p:spPr bwMode="auto">
          <a:xfrm>
            <a:off x="-1588" y="-1588"/>
            <a:ext cx="3038476"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798" name="Rectangle 6">
            <a:extLst>
              <a:ext uri="{FF2B5EF4-FFF2-40B4-BE49-F238E27FC236}">
                <a16:creationId xmlns:a16="http://schemas.microsoft.com/office/drawing/2014/main" id="{A9FB37F1-6FC3-4BDB-92A9-486321A1A595}"/>
              </a:ext>
            </a:extLst>
          </p:cNvPr>
          <p:cNvSpPr>
            <a:spLocks noGrp="1" noRot="1" noChangeAspect="1" noChangeArrowheads="1" noTextEdit="1"/>
          </p:cNvSpPr>
          <p:nvPr>
            <p:ph type="sldImg"/>
          </p:nvPr>
        </p:nvSpPr>
        <p:spPr>
          <a:ln cap="flat"/>
        </p:spPr>
      </p:sp>
      <p:sp>
        <p:nvSpPr>
          <p:cNvPr id="33799" name="Rectangle 7">
            <a:extLst>
              <a:ext uri="{FF2B5EF4-FFF2-40B4-BE49-F238E27FC236}">
                <a16:creationId xmlns:a16="http://schemas.microsoft.com/office/drawing/2014/main" id="{64B1DB3A-F4FA-4B48-959E-361E70D4E5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F3BA0A38-783A-48B6-839E-4C45C96FA4E8}"/>
              </a:ext>
            </a:extLst>
          </p:cNvPr>
          <p:cNvSpPr>
            <a:spLocks noGrp="1" noChangeArrowheads="1"/>
          </p:cNvSpPr>
          <p:nvPr>
            <p:ph type="sldNum" sz="quarter" idx="4294967295"/>
          </p:nvPr>
        </p:nvSpPr>
        <p:spPr bwMode="auto">
          <a:xfrm>
            <a:off x="4054475" y="8820150"/>
            <a:ext cx="309880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696EBE9A-8CEA-4C24-ADAD-FB9FA24D2312}" type="slidenum">
              <a:rPr lang="en-US" altLang="en-US" sz="1200">
                <a:latin typeface="Helvetica" panose="020B0604020202020204" pitchFamily="34" charset="0"/>
                <a:ea typeface="MS PGothic" panose="020B0600070205080204" pitchFamily="34" charset="-128"/>
              </a:rPr>
              <a:pPr/>
              <a:t>17</a:t>
            </a:fld>
            <a:endParaRPr lang="en-US" altLang="en-US" sz="1200">
              <a:latin typeface="Helvetica" panose="020B0604020202020204" pitchFamily="34" charset="0"/>
              <a:ea typeface="MS PGothic" panose="020B0600070205080204" pitchFamily="34" charset="-128"/>
            </a:endParaRPr>
          </a:p>
        </p:txBody>
      </p:sp>
      <p:sp>
        <p:nvSpPr>
          <p:cNvPr id="35843" name="Rectangle 2">
            <a:extLst>
              <a:ext uri="{FF2B5EF4-FFF2-40B4-BE49-F238E27FC236}">
                <a16:creationId xmlns:a16="http://schemas.microsoft.com/office/drawing/2014/main" id="{D3D37BEC-92CF-48B7-B4F6-5B10241E1A83}"/>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9DA27060-CA3E-41D2-AF67-0A6AD8977155}"/>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74E06110-75A3-4F71-94D8-2FDB0A363B01}"/>
              </a:ext>
            </a:extLst>
          </p:cNvPr>
          <p:cNvSpPr txBox="1">
            <a:spLocks noGrp="1" noChangeArrowheads="1"/>
          </p:cNvSpPr>
          <p:nvPr/>
        </p:nvSpPr>
        <p:spPr bwMode="auto">
          <a:xfrm>
            <a:off x="4054475" y="8820150"/>
            <a:ext cx="3098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2400">
                <a:solidFill>
                  <a:schemeClr val="tx1"/>
                </a:solidFill>
                <a:latin typeface="Times New Roman" panose="02020603050405020304" pitchFamily="18" charset="0"/>
              </a:defRPr>
            </a:lvl1pPr>
            <a:lvl2pPr marL="742950" indent="-285750"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2C585F0E-BCE1-415F-AC70-119C836FCA04}" type="slidenum">
              <a:rPr lang="en-US" altLang="en-US" sz="1200">
                <a:latin typeface="Helvetica" panose="020B0604020202020204" pitchFamily="34" charset="0"/>
                <a:ea typeface="MS PGothic" panose="020B0600070205080204" pitchFamily="34" charset="-128"/>
              </a:rPr>
              <a:pPr algn="r"/>
              <a:t>18</a:t>
            </a:fld>
            <a:endParaRPr lang="en-US" altLang="en-US" sz="1200">
              <a:latin typeface="Helvetica" panose="020B0604020202020204" pitchFamily="34" charset="0"/>
              <a:ea typeface="MS PGothic" panose="020B0600070205080204" pitchFamily="34" charset="-128"/>
            </a:endParaRPr>
          </a:p>
        </p:txBody>
      </p:sp>
      <p:sp>
        <p:nvSpPr>
          <p:cNvPr id="37891" name="Rectangle 2">
            <a:extLst>
              <a:ext uri="{FF2B5EF4-FFF2-40B4-BE49-F238E27FC236}">
                <a16:creationId xmlns:a16="http://schemas.microsoft.com/office/drawing/2014/main" id="{F4862CA5-BFF5-405A-8330-3BC1147AD5F9}"/>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B13B05B3-CDF2-487A-9BC3-9F6A8F0C3908}"/>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05C757F-7E0E-429D-AD9B-D6227E394DAD}"/>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B97EA641-99FF-4049-A68D-FB0AB1CD8211}" type="slidenum">
              <a:rPr lang="en-US" altLang="en-US" sz="1200">
                <a:solidFill>
                  <a:srgbClr val="000000"/>
                </a:solidFill>
                <a:latin typeface="Helvetica" panose="020B0604020202020204" pitchFamily="34" charset="0"/>
                <a:ea typeface="MS PGothic" panose="020B0600070205080204" pitchFamily="34" charset="-128"/>
              </a:rPr>
              <a:pPr algn="r"/>
              <a:t>19</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39939" name="Rectangle 2">
            <a:extLst>
              <a:ext uri="{FF2B5EF4-FFF2-40B4-BE49-F238E27FC236}">
                <a16:creationId xmlns:a16="http://schemas.microsoft.com/office/drawing/2014/main" id="{C4E7B318-D34C-424F-B576-783981B54D8E}"/>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CCE24D7F-5CF4-4841-B9F6-CA9ED866C197}"/>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FF499DF-7DFD-4FBC-B305-9779480E07F0}"/>
              </a:ext>
            </a:extLst>
          </p:cNvPr>
          <p:cNvSpPr>
            <a:spLocks noGrp="1" noChangeArrowheads="1"/>
          </p:cNvSpPr>
          <p:nvPr>
            <p:ph type="sldNum" sz="quarter" idx="4294967295"/>
          </p:nvPr>
        </p:nvSpPr>
        <p:spPr bwMode="auto">
          <a:xfrm>
            <a:off x="4054475" y="8820150"/>
            <a:ext cx="309880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470B21C1-4980-457B-BBDA-33362B5A2447}" type="slidenum">
              <a:rPr lang="en-US" altLang="en-US" sz="1200">
                <a:latin typeface="Helvetica" panose="020B0604020202020204" pitchFamily="34" charset="0"/>
                <a:ea typeface="MS PGothic" panose="020B0600070205080204" pitchFamily="34" charset="-128"/>
              </a:rPr>
              <a:pPr/>
              <a:t>20</a:t>
            </a:fld>
            <a:endParaRPr lang="en-US" altLang="en-US" sz="1200">
              <a:latin typeface="Helvetica" panose="020B0604020202020204" pitchFamily="34" charset="0"/>
              <a:ea typeface="MS PGothic" panose="020B0600070205080204" pitchFamily="34" charset="-128"/>
            </a:endParaRPr>
          </a:p>
        </p:txBody>
      </p:sp>
      <p:sp>
        <p:nvSpPr>
          <p:cNvPr id="41987" name="Rectangle 2">
            <a:extLst>
              <a:ext uri="{FF2B5EF4-FFF2-40B4-BE49-F238E27FC236}">
                <a16:creationId xmlns:a16="http://schemas.microsoft.com/office/drawing/2014/main" id="{78814F85-4992-4CA9-B648-E30F8A7005BC}"/>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BD477D52-B4D9-4006-852F-FFE8DEFCAEFB}"/>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ACD00D6C-ABD9-4D59-902A-672E3D7D7D5C}"/>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72FEBFD6-8251-44DB-8ECC-7C20F1076BA9}" type="slidenum">
              <a:rPr lang="en-US" altLang="en-US" sz="1200">
                <a:solidFill>
                  <a:srgbClr val="000000"/>
                </a:solidFill>
                <a:latin typeface="Helvetica" panose="020B0604020202020204" pitchFamily="34" charset="0"/>
                <a:ea typeface="MS PGothic" panose="020B0600070205080204" pitchFamily="34" charset="-128"/>
              </a:rPr>
              <a:pPr algn="r"/>
              <a:t>21</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44035" name="Rectangle 2">
            <a:extLst>
              <a:ext uri="{FF2B5EF4-FFF2-40B4-BE49-F238E27FC236}">
                <a16:creationId xmlns:a16="http://schemas.microsoft.com/office/drawing/2014/main" id="{21465205-69DE-4F24-9B54-7C541F66FCDB}"/>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9042868E-3999-475A-9B03-F9E7F5A2FCC6}"/>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F8FFA1C1-4E36-4B2E-A1D3-A1DDB4266D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EE705557-F124-43F4-94EA-3A7C1831786E}"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09571" name="Rectangle 2">
            <a:extLst>
              <a:ext uri="{FF2B5EF4-FFF2-40B4-BE49-F238E27FC236}">
                <a16:creationId xmlns:a16="http://schemas.microsoft.com/office/drawing/2014/main" id="{68942ADA-A914-4A5D-B7B0-DF1EAD4FDB6F}"/>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780DD26F-23D1-49FE-8C57-35C963B7D51C}"/>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B7F27DE-F5BA-48EF-87E8-2F0D0974BF18}"/>
              </a:ext>
            </a:extLst>
          </p:cNvPr>
          <p:cNvSpPr>
            <a:spLocks noChangeArrowheads="1"/>
          </p:cNvSpPr>
          <p:nvPr/>
        </p:nvSpPr>
        <p:spPr bwMode="auto">
          <a:xfrm>
            <a:off x="3970338" y="-1588"/>
            <a:ext cx="304006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5" name="Rectangle 3">
            <a:extLst>
              <a:ext uri="{FF2B5EF4-FFF2-40B4-BE49-F238E27FC236}">
                <a16:creationId xmlns:a16="http://schemas.microsoft.com/office/drawing/2014/main" id="{323168F3-EC45-4471-83C0-887E80D0D70D}"/>
              </a:ext>
            </a:extLst>
          </p:cNvPr>
          <p:cNvSpPr>
            <a:spLocks noChangeArrowheads="1"/>
          </p:cNvSpPr>
          <p:nvPr/>
        </p:nvSpPr>
        <p:spPr bwMode="auto">
          <a:xfrm>
            <a:off x="3970338" y="8829675"/>
            <a:ext cx="304006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08050">
              <a:spcBef>
                <a:spcPct val="30000"/>
              </a:spcBef>
              <a:defRPr sz="1200">
                <a:solidFill>
                  <a:schemeClr val="tx1"/>
                </a:solidFill>
                <a:latin typeface="Book Antiqua" panose="02040602050305030304" pitchFamily="18" charset="0"/>
              </a:defRPr>
            </a:lvl1pPr>
            <a:lvl2pPr marL="742950" indent="-285750" defTabSz="908050">
              <a:spcBef>
                <a:spcPct val="30000"/>
              </a:spcBef>
              <a:defRPr sz="1200">
                <a:solidFill>
                  <a:schemeClr val="tx1"/>
                </a:solidFill>
                <a:latin typeface="Book Antiqua" panose="02040602050305030304" pitchFamily="18" charset="0"/>
              </a:defRPr>
            </a:lvl2pPr>
            <a:lvl3pPr marL="1143000" indent="-228600" defTabSz="908050">
              <a:spcBef>
                <a:spcPct val="30000"/>
              </a:spcBef>
              <a:defRPr sz="1200">
                <a:solidFill>
                  <a:schemeClr val="tx1"/>
                </a:solidFill>
                <a:latin typeface="Book Antiqua" panose="02040602050305030304" pitchFamily="18" charset="0"/>
              </a:defRPr>
            </a:lvl3pPr>
            <a:lvl4pPr marL="1600200" indent="-228600" defTabSz="908050">
              <a:spcBef>
                <a:spcPct val="30000"/>
              </a:spcBef>
              <a:defRPr sz="1200">
                <a:solidFill>
                  <a:schemeClr val="tx1"/>
                </a:solidFill>
                <a:latin typeface="Book Antiqua" panose="02040602050305030304" pitchFamily="18" charset="0"/>
              </a:defRPr>
            </a:lvl4pPr>
            <a:lvl5pPr marL="2057400" indent="-228600" defTabSz="908050">
              <a:spcBef>
                <a:spcPct val="30000"/>
              </a:spcBef>
              <a:defRPr sz="1200">
                <a:solidFill>
                  <a:schemeClr val="tx1"/>
                </a:solidFill>
                <a:latin typeface="Book Antiqua" panose="02040602050305030304" pitchFamily="18" charset="0"/>
              </a:defRPr>
            </a:lvl5pPr>
            <a:lvl6pPr marL="2514600" indent="-228600" defTabSz="90805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defTabSz="90805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defTabSz="90805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defTabSz="908050" eaLnBrk="0" fontAlgn="base" hangingPunct="0">
              <a:spcBef>
                <a:spcPct val="30000"/>
              </a:spcBef>
              <a:spcAft>
                <a:spcPct val="0"/>
              </a:spcAft>
              <a:defRPr sz="1200">
                <a:solidFill>
                  <a:schemeClr val="tx1"/>
                </a:solidFill>
                <a:latin typeface="Book Antiqua" panose="02040602050305030304" pitchFamily="18" charset="0"/>
              </a:defRPr>
            </a:lvl9pPr>
          </a:lstStyle>
          <a:p>
            <a:pPr algn="r">
              <a:spcBef>
                <a:spcPct val="0"/>
              </a:spcBef>
            </a:pPr>
            <a:r>
              <a:rPr lang="en-US" altLang="en-US" sz="1000" i="1">
                <a:latin typeface="Times New Roman" panose="02020603050405020304" pitchFamily="18" charset="0"/>
              </a:rPr>
              <a:t>7</a:t>
            </a:r>
          </a:p>
        </p:txBody>
      </p:sp>
      <p:sp>
        <p:nvSpPr>
          <p:cNvPr id="8196" name="Rectangle 4">
            <a:extLst>
              <a:ext uri="{FF2B5EF4-FFF2-40B4-BE49-F238E27FC236}">
                <a16:creationId xmlns:a16="http://schemas.microsoft.com/office/drawing/2014/main" id="{B54C2BFB-F84C-4C26-95E5-4AD300CB947D}"/>
              </a:ext>
            </a:extLst>
          </p:cNvPr>
          <p:cNvSpPr>
            <a:spLocks noChangeArrowheads="1"/>
          </p:cNvSpPr>
          <p:nvPr/>
        </p:nvSpPr>
        <p:spPr bwMode="auto">
          <a:xfrm>
            <a:off x="-1588" y="8829675"/>
            <a:ext cx="3038476"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7" name="Rectangle 5">
            <a:extLst>
              <a:ext uri="{FF2B5EF4-FFF2-40B4-BE49-F238E27FC236}">
                <a16:creationId xmlns:a16="http://schemas.microsoft.com/office/drawing/2014/main" id="{6937FF86-A2A2-4358-BBA8-0F3BC132337F}"/>
              </a:ext>
            </a:extLst>
          </p:cNvPr>
          <p:cNvSpPr>
            <a:spLocks noChangeArrowheads="1"/>
          </p:cNvSpPr>
          <p:nvPr/>
        </p:nvSpPr>
        <p:spPr bwMode="auto">
          <a:xfrm>
            <a:off x="-1588" y="-1588"/>
            <a:ext cx="3038476"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8" name="Rectangle 6">
            <a:extLst>
              <a:ext uri="{FF2B5EF4-FFF2-40B4-BE49-F238E27FC236}">
                <a16:creationId xmlns:a16="http://schemas.microsoft.com/office/drawing/2014/main" id="{C93B650F-A424-4493-94C4-FAC99B3CFAA4}"/>
              </a:ext>
            </a:extLst>
          </p:cNvPr>
          <p:cNvSpPr>
            <a:spLocks noGrp="1" noRot="1" noChangeAspect="1" noChangeArrowheads="1" noTextEdit="1"/>
          </p:cNvSpPr>
          <p:nvPr>
            <p:ph type="sldImg"/>
          </p:nvPr>
        </p:nvSpPr>
        <p:spPr>
          <a:ln cap="flat"/>
        </p:spPr>
      </p:sp>
      <p:sp>
        <p:nvSpPr>
          <p:cNvPr id="8199" name="Rectangle 7">
            <a:extLst>
              <a:ext uri="{FF2B5EF4-FFF2-40B4-BE49-F238E27FC236}">
                <a16:creationId xmlns:a16="http://schemas.microsoft.com/office/drawing/2014/main" id="{5D07F922-0300-4785-A472-7B382BEA81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7A706AB0-22D2-4909-8661-89D2897298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4E734DD-49E3-4F44-92DF-4A3AE4E0B08A}" type="slidenum">
              <a:rPr lang="en-US" altLang="en-US" sz="1200"/>
              <a:pPr/>
              <a:t>23</a:t>
            </a:fld>
            <a:endParaRPr lang="en-US" altLang="en-US" sz="1200"/>
          </a:p>
        </p:txBody>
      </p:sp>
      <p:sp>
        <p:nvSpPr>
          <p:cNvPr id="110595" name="Rectangle 2">
            <a:extLst>
              <a:ext uri="{FF2B5EF4-FFF2-40B4-BE49-F238E27FC236}">
                <a16:creationId xmlns:a16="http://schemas.microsoft.com/office/drawing/2014/main" id="{5056E316-A090-44D6-8EF2-59D164BA0A5C}"/>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5E4B3F43-DB78-4329-A4FE-D5BC5B73C1F5}"/>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B25AC936-6CD6-4360-AC7E-3F77EAE832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FDE65E6-C7BC-4115-9F1E-CC778F81D9D4}" type="slidenum">
              <a:rPr lang="en-US" altLang="en-US" sz="1200"/>
              <a:pPr/>
              <a:t>24</a:t>
            </a:fld>
            <a:endParaRPr lang="en-US" altLang="en-US" sz="1200"/>
          </a:p>
        </p:txBody>
      </p:sp>
      <p:sp>
        <p:nvSpPr>
          <p:cNvPr id="138243" name="Rectangle 2">
            <a:extLst>
              <a:ext uri="{FF2B5EF4-FFF2-40B4-BE49-F238E27FC236}">
                <a16:creationId xmlns:a16="http://schemas.microsoft.com/office/drawing/2014/main" id="{6A4E2E58-43F2-4945-8BDA-8701B0BE9271}"/>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B002E221-3BB0-4243-A6F4-C5837CCB71CB}"/>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CE45C966-D380-4CD6-8E55-EB3D7134C8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5D9ADF2-9336-4CCF-91D3-8EB83FA5F673}" type="slidenum">
              <a:rPr lang="en-US" altLang="en-US" sz="1200"/>
              <a:pPr/>
              <a:t>25</a:t>
            </a:fld>
            <a:endParaRPr lang="en-US" altLang="en-US" sz="1200"/>
          </a:p>
        </p:txBody>
      </p:sp>
      <p:sp>
        <p:nvSpPr>
          <p:cNvPr id="140291" name="Rectangle 2">
            <a:extLst>
              <a:ext uri="{FF2B5EF4-FFF2-40B4-BE49-F238E27FC236}">
                <a16:creationId xmlns:a16="http://schemas.microsoft.com/office/drawing/2014/main" id="{68C883FC-3BB1-46CE-BD24-486DEB2BE199}"/>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ECED047F-9C25-4FD2-AFFD-F14E0E0922B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B7BE5FB-5439-480B-88CD-76D2D85F61A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AF1D601A-9DCD-4FBC-B0F0-D8609983874D}" type="slidenum">
              <a:rPr lang="en-US" altLang="en-US" sz="1200">
                <a:solidFill>
                  <a:srgbClr val="000000"/>
                </a:solidFill>
                <a:latin typeface="Helvetica" panose="020B0604020202020204" pitchFamily="34" charset="0"/>
                <a:ea typeface="MS PGothic" panose="020B0600070205080204" pitchFamily="34" charset="-128"/>
              </a:rPr>
              <a:pPr algn="r"/>
              <a:t>26</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46083" name="Rectangle 2">
            <a:extLst>
              <a:ext uri="{FF2B5EF4-FFF2-40B4-BE49-F238E27FC236}">
                <a16:creationId xmlns:a16="http://schemas.microsoft.com/office/drawing/2014/main" id="{9738C2A6-6C07-4435-B093-864390492598}"/>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2A45C25-C0E1-4246-9539-EEEC4D7E07A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DEA705C6-7160-42CF-8205-7C846FB8D6ED}"/>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2964A379-3C73-459F-B1CB-85D100A37407}" type="slidenum">
              <a:rPr lang="en-US" altLang="en-US" sz="1200">
                <a:solidFill>
                  <a:srgbClr val="000000"/>
                </a:solidFill>
                <a:latin typeface="Helvetica" panose="020B0604020202020204" pitchFamily="34" charset="0"/>
                <a:ea typeface="MS PGothic" panose="020B0600070205080204" pitchFamily="34" charset="-128"/>
              </a:rPr>
              <a:pPr algn="r"/>
              <a:t>27</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49155" name="Rectangle 2">
            <a:extLst>
              <a:ext uri="{FF2B5EF4-FFF2-40B4-BE49-F238E27FC236}">
                <a16:creationId xmlns:a16="http://schemas.microsoft.com/office/drawing/2014/main" id="{84FCDFC6-ED79-4D94-94DE-9A74D727CEBF}"/>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F353BA29-69CF-4056-ADDE-BDD5DD1495B7}"/>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C4B91172-82E0-4C71-9D36-70DC4737DE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4C50D676-DCE2-4445-B7F7-E2676E19DB8B}"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29</a:t>
            </a:fld>
            <a:endParaRPr kumimoji="0" lang="en-US" altLang="en-US" sz="12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14691" name="Rectangle 2">
            <a:extLst>
              <a:ext uri="{FF2B5EF4-FFF2-40B4-BE49-F238E27FC236}">
                <a16:creationId xmlns:a16="http://schemas.microsoft.com/office/drawing/2014/main" id="{13FB5B66-F4CE-4CDE-BCFA-A71F43CDE7DA}"/>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AC25F08D-5EDF-4B4D-B399-441F30F8C0CB}"/>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5C478E53-C2F5-4060-967A-3E57CA6F3F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7A4E9F9E-2A7C-40E4-9E19-FA4687064DB9}" type="slidenum">
              <a:rPr kumimoji="0" lang="en-US" altLang="en-US" sz="12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31</a:t>
            </a:fld>
            <a:endParaRPr kumimoji="0" lang="en-US" altLang="en-US" sz="12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15715" name="Rectangle 2">
            <a:extLst>
              <a:ext uri="{FF2B5EF4-FFF2-40B4-BE49-F238E27FC236}">
                <a16:creationId xmlns:a16="http://schemas.microsoft.com/office/drawing/2014/main" id="{24C892D4-38C7-4CA1-B664-2D7DB8AAE11B}"/>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BDD6FB89-3067-4538-8A25-F44683093D4E}"/>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B7BE5FB-5439-480B-88CD-76D2D85F61A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AF1D601A-9DCD-4FBC-B0F0-D8609983874D}" type="slidenum">
              <a:rPr lang="en-US" altLang="en-US" sz="1200">
                <a:solidFill>
                  <a:srgbClr val="000000"/>
                </a:solidFill>
                <a:latin typeface="Helvetica" panose="020B0604020202020204" pitchFamily="34" charset="0"/>
                <a:ea typeface="MS PGothic" panose="020B0600070205080204" pitchFamily="34" charset="-128"/>
              </a:rPr>
              <a:pPr algn="r"/>
              <a:t>33</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46083" name="Rectangle 2">
            <a:extLst>
              <a:ext uri="{FF2B5EF4-FFF2-40B4-BE49-F238E27FC236}">
                <a16:creationId xmlns:a16="http://schemas.microsoft.com/office/drawing/2014/main" id="{9738C2A6-6C07-4435-B093-864390492598}"/>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2A45C25-C0E1-4246-9539-EEEC4D7E07A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07908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B7BE5FB-5439-480B-88CD-76D2D85F61A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AF1D601A-9DCD-4FBC-B0F0-D8609983874D}" type="slidenum">
              <a:rPr lang="en-US" altLang="en-US" sz="1200">
                <a:solidFill>
                  <a:srgbClr val="000000"/>
                </a:solidFill>
                <a:latin typeface="Helvetica" panose="020B0604020202020204" pitchFamily="34" charset="0"/>
                <a:ea typeface="MS PGothic" panose="020B0600070205080204" pitchFamily="34" charset="-128"/>
              </a:rPr>
              <a:pPr algn="r"/>
              <a:t>34</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46083" name="Rectangle 2">
            <a:extLst>
              <a:ext uri="{FF2B5EF4-FFF2-40B4-BE49-F238E27FC236}">
                <a16:creationId xmlns:a16="http://schemas.microsoft.com/office/drawing/2014/main" id="{9738C2A6-6C07-4435-B093-864390492598}"/>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2A45C25-C0E1-4246-9539-EEEC4D7E07A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65991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B7BE5FB-5439-480B-88CD-76D2D85F61A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AF1D601A-9DCD-4FBC-B0F0-D8609983874D}" type="slidenum">
              <a:rPr lang="en-US" altLang="en-US" sz="1200">
                <a:solidFill>
                  <a:srgbClr val="000000"/>
                </a:solidFill>
                <a:latin typeface="Helvetica" panose="020B0604020202020204" pitchFamily="34" charset="0"/>
                <a:ea typeface="MS PGothic" panose="020B0600070205080204" pitchFamily="34" charset="-128"/>
              </a:rPr>
              <a:pPr algn="r"/>
              <a:t>35</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46083" name="Rectangle 2">
            <a:extLst>
              <a:ext uri="{FF2B5EF4-FFF2-40B4-BE49-F238E27FC236}">
                <a16:creationId xmlns:a16="http://schemas.microsoft.com/office/drawing/2014/main" id="{9738C2A6-6C07-4435-B093-864390492598}"/>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2A45C25-C0E1-4246-9539-EEEC4D7E07A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1987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4F2EAE15-1899-4026-B74E-66BE71205A1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F46DA731-28EF-4E27-8D09-D94B2581421C}" type="slidenum">
              <a:rPr lang="en-US" altLang="en-US" sz="1200">
                <a:solidFill>
                  <a:srgbClr val="000000"/>
                </a:solidFill>
                <a:latin typeface="Helvetica" panose="020B0604020202020204" pitchFamily="34" charset="0"/>
                <a:ea typeface="MS PGothic" panose="020B0600070205080204" pitchFamily="34" charset="-128"/>
              </a:rPr>
              <a:pPr algn="r"/>
              <a:t>3</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10243" name="Rectangle 2">
            <a:extLst>
              <a:ext uri="{FF2B5EF4-FFF2-40B4-BE49-F238E27FC236}">
                <a16:creationId xmlns:a16="http://schemas.microsoft.com/office/drawing/2014/main" id="{52FC811B-54BD-464D-B6C7-6B350F2156B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5EC52C0B-184A-459A-8C95-E3E988C4E42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B7BE5FB-5439-480B-88CD-76D2D85F61A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AF1D601A-9DCD-4FBC-B0F0-D8609983874D}" type="slidenum">
              <a:rPr lang="en-US" altLang="en-US" sz="1200">
                <a:solidFill>
                  <a:srgbClr val="000000"/>
                </a:solidFill>
                <a:latin typeface="Helvetica" panose="020B0604020202020204" pitchFamily="34" charset="0"/>
                <a:ea typeface="MS PGothic" panose="020B0600070205080204" pitchFamily="34" charset="-128"/>
              </a:rPr>
              <a:pPr algn="r"/>
              <a:t>36</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46083" name="Rectangle 2">
            <a:extLst>
              <a:ext uri="{FF2B5EF4-FFF2-40B4-BE49-F238E27FC236}">
                <a16:creationId xmlns:a16="http://schemas.microsoft.com/office/drawing/2014/main" id="{9738C2A6-6C07-4435-B093-864390492598}"/>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2A45C25-C0E1-4246-9539-EEEC4D7E07A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44431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B7BE5FB-5439-480B-88CD-76D2D85F61A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AF1D601A-9DCD-4FBC-B0F0-D8609983874D}" type="slidenum">
              <a:rPr lang="en-US" altLang="en-US" sz="1200">
                <a:solidFill>
                  <a:srgbClr val="000000"/>
                </a:solidFill>
                <a:latin typeface="Helvetica" panose="020B0604020202020204" pitchFamily="34" charset="0"/>
                <a:ea typeface="MS PGothic" panose="020B0600070205080204" pitchFamily="34" charset="-128"/>
              </a:rPr>
              <a:pPr algn="r"/>
              <a:t>37</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46083" name="Rectangle 2">
            <a:extLst>
              <a:ext uri="{FF2B5EF4-FFF2-40B4-BE49-F238E27FC236}">
                <a16:creationId xmlns:a16="http://schemas.microsoft.com/office/drawing/2014/main" id="{9738C2A6-6C07-4435-B093-864390492598}"/>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2A45C25-C0E1-4246-9539-EEEC4D7E07A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152034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B7BE5FB-5439-480B-88CD-76D2D85F61A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AF1D601A-9DCD-4FBC-B0F0-D8609983874D}" type="slidenum">
              <a:rPr lang="en-US" altLang="en-US" sz="1200">
                <a:solidFill>
                  <a:srgbClr val="000000"/>
                </a:solidFill>
                <a:latin typeface="Helvetica" panose="020B0604020202020204" pitchFamily="34" charset="0"/>
                <a:ea typeface="MS PGothic" panose="020B0600070205080204" pitchFamily="34" charset="-128"/>
              </a:rPr>
              <a:pPr algn="r"/>
              <a:t>38</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46083" name="Rectangle 2">
            <a:extLst>
              <a:ext uri="{FF2B5EF4-FFF2-40B4-BE49-F238E27FC236}">
                <a16:creationId xmlns:a16="http://schemas.microsoft.com/office/drawing/2014/main" id="{9738C2A6-6C07-4435-B093-864390492598}"/>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2A45C25-C0E1-4246-9539-EEEC4D7E07A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31249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2E233A1-62B7-487C-8858-2C53C351E761}"/>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DCF3AA19-7D5A-450C-9E72-7A6DE45D4586}" type="slidenum">
              <a:rPr lang="en-US" altLang="en-US" sz="1200">
                <a:solidFill>
                  <a:srgbClr val="000000"/>
                </a:solidFill>
                <a:latin typeface="Helvetica" panose="020B0604020202020204" pitchFamily="34" charset="0"/>
                <a:ea typeface="MS PGothic" panose="020B0600070205080204" pitchFamily="34" charset="-128"/>
              </a:rPr>
              <a:pPr algn="r"/>
              <a:t>39</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52227" name="Rectangle 2">
            <a:extLst>
              <a:ext uri="{FF2B5EF4-FFF2-40B4-BE49-F238E27FC236}">
                <a16:creationId xmlns:a16="http://schemas.microsoft.com/office/drawing/2014/main" id="{3C019307-BC84-46F1-AF22-22BFC42F6BAE}"/>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65D041DC-817C-4BF0-AAE0-6F40828370BD}"/>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277BA01F-21AF-47F1-844D-ADA12C1D2FBC}"/>
              </a:ext>
            </a:extLst>
          </p:cNvPr>
          <p:cNvSpPr>
            <a:spLocks noGrp="1" noChangeArrowheads="1"/>
          </p:cNvSpPr>
          <p:nvPr>
            <p:ph type="sldNum" sz="quarter" idx="4294967295"/>
          </p:nvPr>
        </p:nvSpPr>
        <p:spPr bwMode="auto">
          <a:xfrm>
            <a:off x="4054475" y="8820150"/>
            <a:ext cx="309880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916247B7-3EA1-42C0-B552-B3208ADA7B23}" type="slidenum">
              <a:rPr lang="en-US" altLang="en-US" sz="1200">
                <a:latin typeface="Helvetica" panose="020B0604020202020204" pitchFamily="34" charset="0"/>
                <a:ea typeface="MS PGothic" panose="020B0600070205080204" pitchFamily="34" charset="-128"/>
              </a:rPr>
              <a:pPr/>
              <a:t>40</a:t>
            </a:fld>
            <a:endParaRPr lang="en-US" altLang="en-US" sz="1200">
              <a:latin typeface="Helvetica" panose="020B0604020202020204" pitchFamily="34" charset="0"/>
              <a:ea typeface="MS PGothic" panose="020B0600070205080204" pitchFamily="34" charset="-128"/>
            </a:endParaRPr>
          </a:p>
        </p:txBody>
      </p:sp>
      <p:sp>
        <p:nvSpPr>
          <p:cNvPr id="54275" name="Rectangle 2">
            <a:extLst>
              <a:ext uri="{FF2B5EF4-FFF2-40B4-BE49-F238E27FC236}">
                <a16:creationId xmlns:a16="http://schemas.microsoft.com/office/drawing/2014/main" id="{72B81D48-56C6-4566-89A6-7DFA1E10C79F}"/>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AE7623E4-A313-41D1-8C32-20AD80CCBC40}"/>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7F4B549E-D41E-49A1-83E3-DB5649E1E45E}"/>
              </a:ext>
            </a:extLst>
          </p:cNvPr>
          <p:cNvSpPr>
            <a:spLocks noGrp="1" noChangeArrowheads="1"/>
          </p:cNvSpPr>
          <p:nvPr>
            <p:ph type="sldNum" sz="quarter" idx="4294967295"/>
          </p:nvPr>
        </p:nvSpPr>
        <p:spPr bwMode="auto">
          <a:xfrm>
            <a:off x="4054475" y="8820150"/>
            <a:ext cx="309880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A7960414-2F97-46D9-8EAD-1D7797998CAA}" type="slidenum">
              <a:rPr lang="en-US" altLang="en-US" sz="1200">
                <a:latin typeface="Helvetica" panose="020B0604020202020204" pitchFamily="34" charset="0"/>
                <a:ea typeface="MS PGothic" panose="020B0600070205080204" pitchFamily="34" charset="-128"/>
              </a:rPr>
              <a:pPr/>
              <a:t>41</a:t>
            </a:fld>
            <a:endParaRPr lang="en-US" altLang="en-US" sz="1200">
              <a:latin typeface="Helvetica" panose="020B0604020202020204" pitchFamily="34" charset="0"/>
              <a:ea typeface="MS PGothic" panose="020B0600070205080204" pitchFamily="34" charset="-128"/>
            </a:endParaRPr>
          </a:p>
        </p:txBody>
      </p:sp>
      <p:sp>
        <p:nvSpPr>
          <p:cNvPr id="56323" name="Rectangle 2">
            <a:extLst>
              <a:ext uri="{FF2B5EF4-FFF2-40B4-BE49-F238E27FC236}">
                <a16:creationId xmlns:a16="http://schemas.microsoft.com/office/drawing/2014/main" id="{6C2FA981-899B-403C-B9F0-44F2439A3F37}"/>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84E6B6F9-55B1-44CC-BC89-B4D44A2EE93D}"/>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02B3A344-3445-4D7B-8359-462998157C49}"/>
              </a:ext>
            </a:extLst>
          </p:cNvPr>
          <p:cNvSpPr>
            <a:spLocks noGrp="1" noChangeArrowheads="1"/>
          </p:cNvSpPr>
          <p:nvPr>
            <p:ph type="sldNum" sz="quarter" idx="4294967295"/>
          </p:nvPr>
        </p:nvSpPr>
        <p:spPr bwMode="auto">
          <a:xfrm>
            <a:off x="4054475" y="8820150"/>
            <a:ext cx="309880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CAAA98D4-33BA-48EA-990A-E0E2D2ECE6F2}" type="slidenum">
              <a:rPr lang="en-US" altLang="en-US" sz="1200">
                <a:latin typeface="Helvetica" panose="020B0604020202020204" pitchFamily="34" charset="0"/>
                <a:ea typeface="MS PGothic" panose="020B0600070205080204" pitchFamily="34" charset="-128"/>
              </a:rPr>
              <a:pPr/>
              <a:t>42</a:t>
            </a:fld>
            <a:endParaRPr lang="en-US" altLang="en-US" sz="1200">
              <a:latin typeface="Helvetica" panose="020B0604020202020204" pitchFamily="34" charset="0"/>
              <a:ea typeface="MS PGothic" panose="020B0600070205080204" pitchFamily="34" charset="-128"/>
            </a:endParaRPr>
          </a:p>
        </p:txBody>
      </p:sp>
      <p:sp>
        <p:nvSpPr>
          <p:cNvPr id="58371" name="Rectangle 2">
            <a:extLst>
              <a:ext uri="{FF2B5EF4-FFF2-40B4-BE49-F238E27FC236}">
                <a16:creationId xmlns:a16="http://schemas.microsoft.com/office/drawing/2014/main" id="{2DB2A379-263D-4D7A-B976-9CD69952B28C}"/>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77C96199-66C6-4070-981F-00BFAD213D68}"/>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F8FC5B41-928B-4152-922D-9A4C46ED7658}"/>
              </a:ext>
            </a:extLst>
          </p:cNvPr>
          <p:cNvSpPr>
            <a:spLocks noGrp="1" noChangeArrowheads="1"/>
          </p:cNvSpPr>
          <p:nvPr>
            <p:ph type="sldNum" sz="quarter" idx="4294967295"/>
          </p:nvPr>
        </p:nvSpPr>
        <p:spPr bwMode="auto">
          <a:xfrm>
            <a:off x="4054475" y="8820150"/>
            <a:ext cx="309880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E1B15687-259A-4EF5-BA28-B4356E72ABC8}" type="slidenum">
              <a:rPr lang="en-US" altLang="en-US" sz="1200">
                <a:latin typeface="Helvetica" panose="020B0604020202020204" pitchFamily="34" charset="0"/>
                <a:ea typeface="MS PGothic" panose="020B0600070205080204" pitchFamily="34" charset="-128"/>
              </a:rPr>
              <a:pPr/>
              <a:t>43</a:t>
            </a:fld>
            <a:endParaRPr lang="en-US" altLang="en-US" sz="1200">
              <a:latin typeface="Helvetica" panose="020B0604020202020204" pitchFamily="34" charset="0"/>
              <a:ea typeface="MS PGothic" panose="020B0600070205080204" pitchFamily="34" charset="-128"/>
            </a:endParaRPr>
          </a:p>
        </p:txBody>
      </p:sp>
      <p:sp>
        <p:nvSpPr>
          <p:cNvPr id="60419" name="Rectangle 2">
            <a:extLst>
              <a:ext uri="{FF2B5EF4-FFF2-40B4-BE49-F238E27FC236}">
                <a16:creationId xmlns:a16="http://schemas.microsoft.com/office/drawing/2014/main" id="{5ECDE424-D553-4D38-B630-E02CE9D660C4}"/>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3D4E23DE-8269-4CFE-A429-A4AD1679EC4B}"/>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56F9B8D-D87B-4CED-AE57-208B79365EEC}"/>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467" name="Rectangle 3">
            <a:extLst>
              <a:ext uri="{FF2B5EF4-FFF2-40B4-BE49-F238E27FC236}">
                <a16:creationId xmlns:a16="http://schemas.microsoft.com/office/drawing/2014/main" id="{51B958C8-FFDA-4208-ACE2-061776BE5332}"/>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11</a:t>
            </a:r>
          </a:p>
        </p:txBody>
      </p:sp>
      <p:sp>
        <p:nvSpPr>
          <p:cNvPr id="62468" name="Rectangle 4">
            <a:extLst>
              <a:ext uri="{FF2B5EF4-FFF2-40B4-BE49-F238E27FC236}">
                <a16:creationId xmlns:a16="http://schemas.microsoft.com/office/drawing/2014/main" id="{D3271618-6E0B-49BB-9041-8459EDFFB67F}"/>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469" name="Rectangle 5">
            <a:extLst>
              <a:ext uri="{FF2B5EF4-FFF2-40B4-BE49-F238E27FC236}">
                <a16:creationId xmlns:a16="http://schemas.microsoft.com/office/drawing/2014/main" id="{EBE3DF71-8526-48EE-B817-CC0B01B12E68}"/>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470" name="Rectangle 6">
            <a:extLst>
              <a:ext uri="{FF2B5EF4-FFF2-40B4-BE49-F238E27FC236}">
                <a16:creationId xmlns:a16="http://schemas.microsoft.com/office/drawing/2014/main" id="{BDD1D047-59B5-4DFA-BF63-9D4E14621BFF}"/>
              </a:ext>
            </a:extLst>
          </p:cNvPr>
          <p:cNvSpPr>
            <a:spLocks noGrp="1" noRot="1" noChangeAspect="1" noChangeArrowheads="1" noTextEdit="1"/>
          </p:cNvSpPr>
          <p:nvPr>
            <p:ph type="sldImg"/>
          </p:nvPr>
        </p:nvSpPr>
        <p:spPr>
          <a:ln cap="flat"/>
        </p:spPr>
      </p:sp>
      <p:sp>
        <p:nvSpPr>
          <p:cNvPr id="62471" name="Rectangle 7">
            <a:extLst>
              <a:ext uri="{FF2B5EF4-FFF2-40B4-BE49-F238E27FC236}">
                <a16:creationId xmlns:a16="http://schemas.microsoft.com/office/drawing/2014/main" id="{BFCB561D-23BE-4C0D-988A-C83CCDF7D520}"/>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0668464-B1DB-4D99-8E46-7FA3EAEEA25D}"/>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15" name="Rectangle 3">
            <a:extLst>
              <a:ext uri="{FF2B5EF4-FFF2-40B4-BE49-F238E27FC236}">
                <a16:creationId xmlns:a16="http://schemas.microsoft.com/office/drawing/2014/main" id="{10C29039-8602-424A-86F3-6A3554AAD9F5}"/>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12</a:t>
            </a:r>
          </a:p>
        </p:txBody>
      </p:sp>
      <p:sp>
        <p:nvSpPr>
          <p:cNvPr id="64516" name="Rectangle 4">
            <a:extLst>
              <a:ext uri="{FF2B5EF4-FFF2-40B4-BE49-F238E27FC236}">
                <a16:creationId xmlns:a16="http://schemas.microsoft.com/office/drawing/2014/main" id="{5487931E-AD46-45F1-B419-35EC22431E77}"/>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17" name="Rectangle 5">
            <a:extLst>
              <a:ext uri="{FF2B5EF4-FFF2-40B4-BE49-F238E27FC236}">
                <a16:creationId xmlns:a16="http://schemas.microsoft.com/office/drawing/2014/main" id="{E3A4B50F-B0CA-48C0-8852-F61DAB052C32}"/>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18" name="Rectangle 6">
            <a:extLst>
              <a:ext uri="{FF2B5EF4-FFF2-40B4-BE49-F238E27FC236}">
                <a16:creationId xmlns:a16="http://schemas.microsoft.com/office/drawing/2014/main" id="{DED8F1DE-9DCC-46AC-B646-00A7F11EC848}"/>
              </a:ext>
            </a:extLst>
          </p:cNvPr>
          <p:cNvSpPr>
            <a:spLocks noGrp="1" noRot="1" noChangeAspect="1" noChangeArrowheads="1" noTextEdit="1"/>
          </p:cNvSpPr>
          <p:nvPr>
            <p:ph type="sldImg"/>
          </p:nvPr>
        </p:nvSpPr>
        <p:spPr>
          <a:ln cap="flat"/>
        </p:spPr>
      </p:sp>
      <p:sp>
        <p:nvSpPr>
          <p:cNvPr id="64519" name="Rectangle 7">
            <a:extLst>
              <a:ext uri="{FF2B5EF4-FFF2-40B4-BE49-F238E27FC236}">
                <a16:creationId xmlns:a16="http://schemas.microsoft.com/office/drawing/2014/main" id="{8394B89D-257D-4C9D-8F35-ABA03C5D1D3A}"/>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AAD21D08-3701-44BF-A2AF-F271ACAA154C}"/>
              </a:ext>
            </a:extLst>
          </p:cNvPr>
          <p:cNvSpPr>
            <a:spLocks noGrp="1" noChangeArrowheads="1"/>
          </p:cNvSpPr>
          <p:nvPr>
            <p:ph type="sldNum" sz="quarter" idx="4294967295"/>
          </p:nvPr>
        </p:nvSpPr>
        <p:spPr bwMode="auto">
          <a:xfrm>
            <a:off x="4054475" y="8820150"/>
            <a:ext cx="309880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59CCF3B8-ADC6-44B8-B6D7-4CCD0E19ADC8}" type="slidenum">
              <a:rPr lang="en-US" altLang="en-US" sz="1200">
                <a:latin typeface="Helvetica" panose="020B0604020202020204" pitchFamily="34" charset="0"/>
                <a:ea typeface="MS PGothic" panose="020B0600070205080204" pitchFamily="34" charset="-128"/>
              </a:rPr>
              <a:pPr/>
              <a:t>5</a:t>
            </a:fld>
            <a:endParaRPr lang="en-US" altLang="en-US" sz="1200">
              <a:latin typeface="Helvetica" panose="020B0604020202020204" pitchFamily="34" charset="0"/>
              <a:ea typeface="MS PGothic" panose="020B0600070205080204" pitchFamily="34" charset="-128"/>
            </a:endParaRPr>
          </a:p>
        </p:txBody>
      </p:sp>
      <p:sp>
        <p:nvSpPr>
          <p:cNvPr id="13315" name="Rectangle 2">
            <a:extLst>
              <a:ext uri="{FF2B5EF4-FFF2-40B4-BE49-F238E27FC236}">
                <a16:creationId xmlns:a16="http://schemas.microsoft.com/office/drawing/2014/main" id="{0E148109-AB86-4435-B210-F9A5E718C3B1}"/>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24E8FCE4-6382-4781-921A-07BA4899B4F6}"/>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8D5C538-EBE6-4550-9B4D-288667B5475E}"/>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63" name="Rectangle 3">
            <a:extLst>
              <a:ext uri="{FF2B5EF4-FFF2-40B4-BE49-F238E27FC236}">
                <a16:creationId xmlns:a16="http://schemas.microsoft.com/office/drawing/2014/main" id="{892DAE4F-AA6E-4F85-9BF4-56E41F83CE82}"/>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13</a:t>
            </a:r>
          </a:p>
        </p:txBody>
      </p:sp>
      <p:sp>
        <p:nvSpPr>
          <p:cNvPr id="66564" name="Rectangle 4">
            <a:extLst>
              <a:ext uri="{FF2B5EF4-FFF2-40B4-BE49-F238E27FC236}">
                <a16:creationId xmlns:a16="http://schemas.microsoft.com/office/drawing/2014/main" id="{6DFC2E9F-2DE7-493E-A332-4DAA8F54F4B6}"/>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65" name="Rectangle 5">
            <a:extLst>
              <a:ext uri="{FF2B5EF4-FFF2-40B4-BE49-F238E27FC236}">
                <a16:creationId xmlns:a16="http://schemas.microsoft.com/office/drawing/2014/main" id="{F8397F97-C107-405C-A61C-4483FD7AD911}"/>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66" name="Rectangle 6">
            <a:extLst>
              <a:ext uri="{FF2B5EF4-FFF2-40B4-BE49-F238E27FC236}">
                <a16:creationId xmlns:a16="http://schemas.microsoft.com/office/drawing/2014/main" id="{38AFB681-DFC9-4E91-9E42-A9D56629D61F}"/>
              </a:ext>
            </a:extLst>
          </p:cNvPr>
          <p:cNvSpPr>
            <a:spLocks noGrp="1" noRot="1" noChangeAspect="1" noChangeArrowheads="1" noTextEdit="1"/>
          </p:cNvSpPr>
          <p:nvPr>
            <p:ph type="sldImg"/>
          </p:nvPr>
        </p:nvSpPr>
        <p:spPr>
          <a:ln cap="flat"/>
        </p:spPr>
      </p:sp>
      <p:sp>
        <p:nvSpPr>
          <p:cNvPr id="66567" name="Rectangle 7">
            <a:extLst>
              <a:ext uri="{FF2B5EF4-FFF2-40B4-BE49-F238E27FC236}">
                <a16:creationId xmlns:a16="http://schemas.microsoft.com/office/drawing/2014/main" id="{A4D7D55A-003D-4DD8-8268-FFC3F253EC03}"/>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D513EB6-8A33-4BDB-9285-3D88FF4FB478}"/>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11" name="Rectangle 3">
            <a:extLst>
              <a:ext uri="{FF2B5EF4-FFF2-40B4-BE49-F238E27FC236}">
                <a16:creationId xmlns:a16="http://schemas.microsoft.com/office/drawing/2014/main" id="{D6A0AA0F-1AB1-404B-A48F-EE57D390B43F}"/>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14</a:t>
            </a:r>
          </a:p>
        </p:txBody>
      </p:sp>
      <p:sp>
        <p:nvSpPr>
          <p:cNvPr id="68612" name="Rectangle 4">
            <a:extLst>
              <a:ext uri="{FF2B5EF4-FFF2-40B4-BE49-F238E27FC236}">
                <a16:creationId xmlns:a16="http://schemas.microsoft.com/office/drawing/2014/main" id="{67B525A9-2BAD-4E2B-811A-64AB1A8DF113}"/>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13" name="Rectangle 5">
            <a:extLst>
              <a:ext uri="{FF2B5EF4-FFF2-40B4-BE49-F238E27FC236}">
                <a16:creationId xmlns:a16="http://schemas.microsoft.com/office/drawing/2014/main" id="{5956ABDC-AD21-4EB8-8D0D-F18A896BA7EA}"/>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14" name="Rectangle 6">
            <a:extLst>
              <a:ext uri="{FF2B5EF4-FFF2-40B4-BE49-F238E27FC236}">
                <a16:creationId xmlns:a16="http://schemas.microsoft.com/office/drawing/2014/main" id="{4DBBDF52-9BFB-4C01-BE22-72F26BCAE2DF}"/>
              </a:ext>
            </a:extLst>
          </p:cNvPr>
          <p:cNvSpPr>
            <a:spLocks noGrp="1" noRot="1" noChangeAspect="1" noChangeArrowheads="1" noTextEdit="1"/>
          </p:cNvSpPr>
          <p:nvPr>
            <p:ph type="sldImg"/>
          </p:nvPr>
        </p:nvSpPr>
        <p:spPr>
          <a:ln cap="flat"/>
        </p:spPr>
      </p:sp>
      <p:sp>
        <p:nvSpPr>
          <p:cNvPr id="68615" name="Rectangle 7">
            <a:extLst>
              <a:ext uri="{FF2B5EF4-FFF2-40B4-BE49-F238E27FC236}">
                <a16:creationId xmlns:a16="http://schemas.microsoft.com/office/drawing/2014/main" id="{5B57EA95-0061-45E9-8ED8-466B6C737FE1}"/>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4DFFB21-9FCC-4A14-9368-6F8D4A34BB09}"/>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59" name="Rectangle 3">
            <a:extLst>
              <a:ext uri="{FF2B5EF4-FFF2-40B4-BE49-F238E27FC236}">
                <a16:creationId xmlns:a16="http://schemas.microsoft.com/office/drawing/2014/main" id="{FD9181B6-2149-42C3-911B-5A6C94624F0B}"/>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14</a:t>
            </a:r>
          </a:p>
        </p:txBody>
      </p:sp>
      <p:sp>
        <p:nvSpPr>
          <p:cNvPr id="70660" name="Rectangle 4">
            <a:extLst>
              <a:ext uri="{FF2B5EF4-FFF2-40B4-BE49-F238E27FC236}">
                <a16:creationId xmlns:a16="http://schemas.microsoft.com/office/drawing/2014/main" id="{6A76A2CB-C1FD-48D2-AF93-54E35758D28D}"/>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61" name="Rectangle 5">
            <a:extLst>
              <a:ext uri="{FF2B5EF4-FFF2-40B4-BE49-F238E27FC236}">
                <a16:creationId xmlns:a16="http://schemas.microsoft.com/office/drawing/2014/main" id="{AB347937-0925-49B7-892C-5508FADCD576}"/>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62" name="Rectangle 6">
            <a:extLst>
              <a:ext uri="{FF2B5EF4-FFF2-40B4-BE49-F238E27FC236}">
                <a16:creationId xmlns:a16="http://schemas.microsoft.com/office/drawing/2014/main" id="{5ACD7C47-28DA-4D1E-96DC-6E153C4CF25A}"/>
              </a:ext>
            </a:extLst>
          </p:cNvPr>
          <p:cNvSpPr>
            <a:spLocks noGrp="1" noRot="1" noChangeAspect="1" noChangeArrowheads="1" noTextEdit="1"/>
          </p:cNvSpPr>
          <p:nvPr>
            <p:ph type="sldImg"/>
          </p:nvPr>
        </p:nvSpPr>
        <p:spPr>
          <a:ln cap="flat"/>
        </p:spPr>
      </p:sp>
      <p:sp>
        <p:nvSpPr>
          <p:cNvPr id="70663" name="Rectangle 7">
            <a:extLst>
              <a:ext uri="{FF2B5EF4-FFF2-40B4-BE49-F238E27FC236}">
                <a16:creationId xmlns:a16="http://schemas.microsoft.com/office/drawing/2014/main" id="{7D103330-E233-4F7F-93CF-C0F081D5A159}"/>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935FE3D-B557-47DC-BD63-23AC3B540993}"/>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07" name="Rectangle 3">
            <a:extLst>
              <a:ext uri="{FF2B5EF4-FFF2-40B4-BE49-F238E27FC236}">
                <a16:creationId xmlns:a16="http://schemas.microsoft.com/office/drawing/2014/main" id="{1D5AD004-3180-4EF0-B2CB-15DD23770921}"/>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18</a:t>
            </a:r>
          </a:p>
        </p:txBody>
      </p:sp>
      <p:sp>
        <p:nvSpPr>
          <p:cNvPr id="72708" name="Rectangle 4">
            <a:extLst>
              <a:ext uri="{FF2B5EF4-FFF2-40B4-BE49-F238E27FC236}">
                <a16:creationId xmlns:a16="http://schemas.microsoft.com/office/drawing/2014/main" id="{8738DA42-E0F9-48BB-9A01-13966D431CBC}"/>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09" name="Rectangle 5">
            <a:extLst>
              <a:ext uri="{FF2B5EF4-FFF2-40B4-BE49-F238E27FC236}">
                <a16:creationId xmlns:a16="http://schemas.microsoft.com/office/drawing/2014/main" id="{F99ACBB3-CA9C-4BDF-AD5E-370CAA64AF25}"/>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10" name="Rectangle 6">
            <a:extLst>
              <a:ext uri="{FF2B5EF4-FFF2-40B4-BE49-F238E27FC236}">
                <a16:creationId xmlns:a16="http://schemas.microsoft.com/office/drawing/2014/main" id="{8809E601-94BA-4F4B-80A8-BC4793BB9191}"/>
              </a:ext>
            </a:extLst>
          </p:cNvPr>
          <p:cNvSpPr>
            <a:spLocks noGrp="1" noRot="1" noChangeAspect="1" noChangeArrowheads="1" noTextEdit="1"/>
          </p:cNvSpPr>
          <p:nvPr>
            <p:ph type="sldImg"/>
          </p:nvPr>
        </p:nvSpPr>
        <p:spPr>
          <a:ln cap="flat"/>
        </p:spPr>
      </p:sp>
      <p:sp>
        <p:nvSpPr>
          <p:cNvPr id="72711" name="Rectangle 7">
            <a:extLst>
              <a:ext uri="{FF2B5EF4-FFF2-40B4-BE49-F238E27FC236}">
                <a16:creationId xmlns:a16="http://schemas.microsoft.com/office/drawing/2014/main" id="{39116635-270F-4247-A4D7-7150316CA2F6}"/>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E7701CAE-43C1-48E4-9314-9C21777692A5}"/>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4755" name="Rectangle 3">
            <a:extLst>
              <a:ext uri="{FF2B5EF4-FFF2-40B4-BE49-F238E27FC236}">
                <a16:creationId xmlns:a16="http://schemas.microsoft.com/office/drawing/2014/main" id="{D2E5DC76-CB85-4E04-83F2-067035B3C7AB}"/>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20</a:t>
            </a:r>
          </a:p>
        </p:txBody>
      </p:sp>
      <p:sp>
        <p:nvSpPr>
          <p:cNvPr id="74756" name="Rectangle 4">
            <a:extLst>
              <a:ext uri="{FF2B5EF4-FFF2-40B4-BE49-F238E27FC236}">
                <a16:creationId xmlns:a16="http://schemas.microsoft.com/office/drawing/2014/main" id="{4F466DD8-3706-4E98-B28F-045B8D77D05F}"/>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4757" name="Rectangle 5">
            <a:extLst>
              <a:ext uri="{FF2B5EF4-FFF2-40B4-BE49-F238E27FC236}">
                <a16:creationId xmlns:a16="http://schemas.microsoft.com/office/drawing/2014/main" id="{0137CA7F-7BF7-46C0-AD4C-4229E39C91A4}"/>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4758" name="Rectangle 6">
            <a:extLst>
              <a:ext uri="{FF2B5EF4-FFF2-40B4-BE49-F238E27FC236}">
                <a16:creationId xmlns:a16="http://schemas.microsoft.com/office/drawing/2014/main" id="{1BF32152-574A-4366-AB6D-ED6CB8A2DB58}"/>
              </a:ext>
            </a:extLst>
          </p:cNvPr>
          <p:cNvSpPr>
            <a:spLocks noGrp="1" noRot="1" noChangeAspect="1" noChangeArrowheads="1" noTextEdit="1"/>
          </p:cNvSpPr>
          <p:nvPr>
            <p:ph type="sldImg"/>
          </p:nvPr>
        </p:nvSpPr>
        <p:spPr>
          <a:ln cap="flat"/>
        </p:spPr>
      </p:sp>
      <p:sp>
        <p:nvSpPr>
          <p:cNvPr id="74759" name="Rectangle 7">
            <a:extLst>
              <a:ext uri="{FF2B5EF4-FFF2-40B4-BE49-F238E27FC236}">
                <a16:creationId xmlns:a16="http://schemas.microsoft.com/office/drawing/2014/main" id="{2DC2037D-FFC0-4E45-AFF7-3B3C6E850037}"/>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19229D81-649F-4BD6-940D-B5DE30AE67C3}"/>
              </a:ext>
            </a:extLst>
          </p:cNvPr>
          <p:cNvSpPr>
            <a:spLocks noChangeArrowheads="1"/>
          </p:cNvSpPr>
          <p:nvPr/>
        </p:nvSpPr>
        <p:spPr bwMode="auto">
          <a:xfrm>
            <a:off x="3970338" y="-1588"/>
            <a:ext cx="304006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6803" name="Rectangle 3">
            <a:extLst>
              <a:ext uri="{FF2B5EF4-FFF2-40B4-BE49-F238E27FC236}">
                <a16:creationId xmlns:a16="http://schemas.microsoft.com/office/drawing/2014/main" id="{964378B8-B432-4335-8120-468C43E7A500}"/>
              </a:ext>
            </a:extLst>
          </p:cNvPr>
          <p:cNvSpPr>
            <a:spLocks noChangeArrowheads="1"/>
          </p:cNvSpPr>
          <p:nvPr/>
        </p:nvSpPr>
        <p:spPr bwMode="auto">
          <a:xfrm>
            <a:off x="3970338" y="8829675"/>
            <a:ext cx="304006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08050">
              <a:spcBef>
                <a:spcPct val="30000"/>
              </a:spcBef>
              <a:defRPr sz="1200">
                <a:solidFill>
                  <a:schemeClr val="tx1"/>
                </a:solidFill>
                <a:latin typeface="Book Antiqua" panose="02040602050305030304" pitchFamily="18" charset="0"/>
              </a:defRPr>
            </a:lvl1pPr>
            <a:lvl2pPr marL="742950" indent="-285750" defTabSz="908050">
              <a:spcBef>
                <a:spcPct val="30000"/>
              </a:spcBef>
              <a:defRPr sz="1200">
                <a:solidFill>
                  <a:schemeClr val="tx1"/>
                </a:solidFill>
                <a:latin typeface="Book Antiqua" panose="02040602050305030304" pitchFamily="18" charset="0"/>
              </a:defRPr>
            </a:lvl2pPr>
            <a:lvl3pPr marL="1143000" indent="-228600" defTabSz="908050">
              <a:spcBef>
                <a:spcPct val="30000"/>
              </a:spcBef>
              <a:defRPr sz="1200">
                <a:solidFill>
                  <a:schemeClr val="tx1"/>
                </a:solidFill>
                <a:latin typeface="Book Antiqua" panose="02040602050305030304" pitchFamily="18" charset="0"/>
              </a:defRPr>
            </a:lvl3pPr>
            <a:lvl4pPr marL="1600200" indent="-228600" defTabSz="908050">
              <a:spcBef>
                <a:spcPct val="30000"/>
              </a:spcBef>
              <a:defRPr sz="1200">
                <a:solidFill>
                  <a:schemeClr val="tx1"/>
                </a:solidFill>
                <a:latin typeface="Book Antiqua" panose="02040602050305030304" pitchFamily="18" charset="0"/>
              </a:defRPr>
            </a:lvl4pPr>
            <a:lvl5pPr marL="2057400" indent="-228600" defTabSz="908050">
              <a:spcBef>
                <a:spcPct val="30000"/>
              </a:spcBef>
              <a:defRPr sz="1200">
                <a:solidFill>
                  <a:schemeClr val="tx1"/>
                </a:solidFill>
                <a:latin typeface="Book Antiqua" panose="02040602050305030304" pitchFamily="18" charset="0"/>
              </a:defRPr>
            </a:lvl5pPr>
            <a:lvl6pPr marL="2514600" indent="-228600" defTabSz="90805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defTabSz="90805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defTabSz="90805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defTabSz="908050" eaLnBrk="0" fontAlgn="base" hangingPunct="0">
              <a:spcBef>
                <a:spcPct val="30000"/>
              </a:spcBef>
              <a:spcAft>
                <a:spcPct val="0"/>
              </a:spcAft>
              <a:defRPr sz="1200">
                <a:solidFill>
                  <a:schemeClr val="tx1"/>
                </a:solidFill>
                <a:latin typeface="Book Antiqua" panose="02040602050305030304" pitchFamily="18" charset="0"/>
              </a:defRPr>
            </a:lvl9pPr>
          </a:lstStyle>
          <a:p>
            <a:pPr algn="r">
              <a:spcBef>
                <a:spcPct val="0"/>
              </a:spcBef>
            </a:pPr>
            <a:r>
              <a:rPr lang="en-US" altLang="en-US" sz="1000" i="1">
                <a:latin typeface="Times New Roman" panose="02020603050405020304" pitchFamily="18" charset="0"/>
              </a:rPr>
              <a:t>15</a:t>
            </a:r>
          </a:p>
        </p:txBody>
      </p:sp>
      <p:sp>
        <p:nvSpPr>
          <p:cNvPr id="76804" name="Rectangle 4">
            <a:extLst>
              <a:ext uri="{FF2B5EF4-FFF2-40B4-BE49-F238E27FC236}">
                <a16:creationId xmlns:a16="http://schemas.microsoft.com/office/drawing/2014/main" id="{946910A1-5895-46CA-B37B-FAFF47D96585}"/>
              </a:ext>
            </a:extLst>
          </p:cNvPr>
          <p:cNvSpPr>
            <a:spLocks noChangeArrowheads="1"/>
          </p:cNvSpPr>
          <p:nvPr/>
        </p:nvSpPr>
        <p:spPr bwMode="auto">
          <a:xfrm>
            <a:off x="-1588" y="8829675"/>
            <a:ext cx="3038476"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6805" name="Rectangle 5">
            <a:extLst>
              <a:ext uri="{FF2B5EF4-FFF2-40B4-BE49-F238E27FC236}">
                <a16:creationId xmlns:a16="http://schemas.microsoft.com/office/drawing/2014/main" id="{99018431-9467-48C5-A9B5-350DA80F90DC}"/>
              </a:ext>
            </a:extLst>
          </p:cNvPr>
          <p:cNvSpPr>
            <a:spLocks noChangeArrowheads="1"/>
          </p:cNvSpPr>
          <p:nvPr/>
        </p:nvSpPr>
        <p:spPr bwMode="auto">
          <a:xfrm>
            <a:off x="-1588" y="-1588"/>
            <a:ext cx="3038476"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6806" name="Rectangle 6">
            <a:extLst>
              <a:ext uri="{FF2B5EF4-FFF2-40B4-BE49-F238E27FC236}">
                <a16:creationId xmlns:a16="http://schemas.microsoft.com/office/drawing/2014/main" id="{E51E806A-32CF-48A4-808B-2297EBCF6299}"/>
              </a:ext>
            </a:extLst>
          </p:cNvPr>
          <p:cNvSpPr>
            <a:spLocks noGrp="1" noRot="1" noChangeAspect="1" noChangeArrowheads="1" noTextEdit="1"/>
          </p:cNvSpPr>
          <p:nvPr>
            <p:ph type="sldImg"/>
          </p:nvPr>
        </p:nvSpPr>
        <p:spPr>
          <a:ln cap="flat"/>
        </p:spPr>
      </p:sp>
      <p:sp>
        <p:nvSpPr>
          <p:cNvPr id="76807" name="Rectangle 7">
            <a:extLst>
              <a:ext uri="{FF2B5EF4-FFF2-40B4-BE49-F238E27FC236}">
                <a16:creationId xmlns:a16="http://schemas.microsoft.com/office/drawing/2014/main" id="{A2CEF0A2-E190-4B72-81E3-9116A0372C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59843CFF-6B17-41AF-9390-E13695CFD827}"/>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D2E2775C-A856-4D37-89C9-13E96110619F}" type="slidenum">
              <a:rPr lang="en-US" altLang="en-US" sz="1200">
                <a:latin typeface="Helvetica" panose="020B0604020202020204" pitchFamily="34" charset="0"/>
                <a:ea typeface="MS PGothic" panose="020B0600070205080204" pitchFamily="34" charset="-128"/>
              </a:rPr>
              <a:pPr/>
              <a:t>52</a:t>
            </a:fld>
            <a:endParaRPr lang="en-US" altLang="en-US" sz="1200">
              <a:latin typeface="Helvetica" panose="020B0604020202020204" pitchFamily="34" charset="0"/>
              <a:ea typeface="MS PGothic" panose="020B0600070205080204" pitchFamily="34" charset="-128"/>
            </a:endParaRPr>
          </a:p>
        </p:txBody>
      </p:sp>
      <p:sp>
        <p:nvSpPr>
          <p:cNvPr id="78851" name="Rectangle 2">
            <a:extLst>
              <a:ext uri="{FF2B5EF4-FFF2-40B4-BE49-F238E27FC236}">
                <a16:creationId xmlns:a16="http://schemas.microsoft.com/office/drawing/2014/main" id="{0CB9A214-30E9-4B89-8B50-D3E1922DFADE}"/>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34BA8858-BFB6-4345-AB1C-FEF2BE438D54}"/>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A540D8CE-C59B-4CF1-92BB-85CED1D2AD47}"/>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840C1781-5FD9-4D70-B9ED-2B497635FA2D}" type="slidenum">
              <a:rPr lang="en-US" altLang="en-US" sz="1200">
                <a:latin typeface="Helvetica" panose="020B0604020202020204" pitchFamily="34" charset="0"/>
                <a:ea typeface="MS PGothic" panose="020B0600070205080204" pitchFamily="34" charset="-128"/>
              </a:rPr>
              <a:pPr/>
              <a:t>53</a:t>
            </a:fld>
            <a:endParaRPr lang="en-US" altLang="en-US" sz="1200">
              <a:latin typeface="Helvetica" panose="020B0604020202020204" pitchFamily="34" charset="0"/>
              <a:ea typeface="MS PGothic" panose="020B0600070205080204" pitchFamily="34" charset="-128"/>
            </a:endParaRPr>
          </a:p>
        </p:txBody>
      </p:sp>
      <p:sp>
        <p:nvSpPr>
          <p:cNvPr id="80899" name="Rectangle 2">
            <a:extLst>
              <a:ext uri="{FF2B5EF4-FFF2-40B4-BE49-F238E27FC236}">
                <a16:creationId xmlns:a16="http://schemas.microsoft.com/office/drawing/2014/main" id="{9118B7B0-D4B0-4514-9E54-8DD09F4E8C1B}"/>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DF131EF1-FB1B-480A-BA76-B163077FFE9C}"/>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296F29CB-D93D-4BC1-8E5B-96F108612F98}"/>
              </a:ext>
            </a:extLst>
          </p:cNvPr>
          <p:cNvSpPr>
            <a:spLocks noGrp="1" noChangeArrowheads="1"/>
          </p:cNvSpPr>
          <p:nvPr>
            <p:ph type="sldNum" sz="quarter" idx="4294967295"/>
          </p:nvPr>
        </p:nvSpPr>
        <p:spPr bwMode="auto">
          <a:xfrm>
            <a:off x="4054475" y="8820150"/>
            <a:ext cx="309880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2D46CC23-2265-4744-9366-E084EDC3FB42}" type="slidenum">
              <a:rPr lang="en-US" altLang="en-US" sz="1200">
                <a:latin typeface="Helvetica" panose="020B0604020202020204" pitchFamily="34" charset="0"/>
                <a:ea typeface="MS PGothic" panose="020B0600070205080204" pitchFamily="34" charset="-128"/>
              </a:rPr>
              <a:pPr/>
              <a:t>6</a:t>
            </a:fld>
            <a:endParaRPr lang="en-US" altLang="en-US" sz="1200">
              <a:latin typeface="Helvetica" panose="020B0604020202020204" pitchFamily="34" charset="0"/>
              <a:ea typeface="MS PGothic" panose="020B0600070205080204" pitchFamily="34" charset="-128"/>
            </a:endParaRPr>
          </a:p>
        </p:txBody>
      </p:sp>
      <p:sp>
        <p:nvSpPr>
          <p:cNvPr id="15363" name="Rectangle 2">
            <a:extLst>
              <a:ext uri="{FF2B5EF4-FFF2-40B4-BE49-F238E27FC236}">
                <a16:creationId xmlns:a16="http://schemas.microsoft.com/office/drawing/2014/main" id="{86E30357-8C4D-4C9F-BCD6-C3F7BFD76697}"/>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7B506F86-CD86-4B20-BFBB-DF20F08C5DB7}"/>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1D0641B-0226-4B7C-BA01-9FBFCABC732A}"/>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1" name="Rectangle 3">
            <a:extLst>
              <a:ext uri="{FF2B5EF4-FFF2-40B4-BE49-F238E27FC236}">
                <a16:creationId xmlns:a16="http://schemas.microsoft.com/office/drawing/2014/main" id="{2A063FCB-AE5C-4BD8-8E53-538572AB7C73}"/>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12</a:t>
            </a:r>
          </a:p>
        </p:txBody>
      </p:sp>
      <p:sp>
        <p:nvSpPr>
          <p:cNvPr id="17412" name="Rectangle 4">
            <a:extLst>
              <a:ext uri="{FF2B5EF4-FFF2-40B4-BE49-F238E27FC236}">
                <a16:creationId xmlns:a16="http://schemas.microsoft.com/office/drawing/2014/main" id="{A2F9AFE8-50A6-4B07-865D-F7D638B3EF5B}"/>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3" name="Rectangle 5">
            <a:extLst>
              <a:ext uri="{FF2B5EF4-FFF2-40B4-BE49-F238E27FC236}">
                <a16:creationId xmlns:a16="http://schemas.microsoft.com/office/drawing/2014/main" id="{3C3FD94F-C95B-437B-8C2E-C48F441D1F0F}"/>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4" name="Rectangle 6">
            <a:extLst>
              <a:ext uri="{FF2B5EF4-FFF2-40B4-BE49-F238E27FC236}">
                <a16:creationId xmlns:a16="http://schemas.microsoft.com/office/drawing/2014/main" id="{47698A60-1557-43BD-A15E-1B33719030E4}"/>
              </a:ext>
            </a:extLst>
          </p:cNvPr>
          <p:cNvSpPr>
            <a:spLocks noGrp="1" noRot="1" noChangeAspect="1" noChangeArrowheads="1" noTextEdit="1"/>
          </p:cNvSpPr>
          <p:nvPr>
            <p:ph type="sldImg"/>
          </p:nvPr>
        </p:nvSpPr>
        <p:spPr>
          <a:ln cap="flat"/>
        </p:spPr>
      </p:sp>
      <p:sp>
        <p:nvSpPr>
          <p:cNvPr id="17415" name="Rectangle 7">
            <a:extLst>
              <a:ext uri="{FF2B5EF4-FFF2-40B4-BE49-F238E27FC236}">
                <a16:creationId xmlns:a16="http://schemas.microsoft.com/office/drawing/2014/main" id="{45800276-B128-44CB-89F9-12A0AD4793E6}"/>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53CD2D14-854A-4216-81E2-E0D86CA65A7A}"/>
              </a:ext>
            </a:extLst>
          </p:cNvPr>
          <p:cNvSpPr>
            <a:spLocks noGrp="1" noChangeArrowheads="1"/>
          </p:cNvSpPr>
          <p:nvPr>
            <p:ph type="sldNum" sz="quarter" idx="4294967295"/>
          </p:nvPr>
        </p:nvSpPr>
        <p:spPr bwMode="auto">
          <a:xfrm>
            <a:off x="4054475" y="8820150"/>
            <a:ext cx="3098800" cy="463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85F76101-4BF4-49BA-ACE5-BAA57740BB74}" type="slidenum">
              <a:rPr lang="en-US" altLang="en-US" sz="1200">
                <a:latin typeface="Helvetica" panose="020B0604020202020204" pitchFamily="34" charset="0"/>
                <a:ea typeface="MS PGothic" panose="020B0600070205080204" pitchFamily="34" charset="-128"/>
              </a:rPr>
              <a:pPr/>
              <a:t>8</a:t>
            </a:fld>
            <a:endParaRPr lang="en-US" altLang="en-US" sz="1200">
              <a:latin typeface="Helvetica" panose="020B0604020202020204" pitchFamily="34" charset="0"/>
              <a:ea typeface="MS PGothic" panose="020B0600070205080204" pitchFamily="34" charset="-128"/>
            </a:endParaRPr>
          </a:p>
        </p:txBody>
      </p:sp>
      <p:sp>
        <p:nvSpPr>
          <p:cNvPr id="19459" name="Rectangle 2">
            <a:extLst>
              <a:ext uri="{FF2B5EF4-FFF2-40B4-BE49-F238E27FC236}">
                <a16:creationId xmlns:a16="http://schemas.microsoft.com/office/drawing/2014/main" id="{A766064A-0948-4CD8-94C6-8B519285A5A3}"/>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71E58525-D813-44A8-86E8-715D51AF04B4}"/>
              </a:ext>
            </a:extLst>
          </p:cNvPr>
          <p:cNvSpPr>
            <a:spLocks noGrp="1" noChangeArrowheads="1"/>
          </p:cNvSpPr>
          <p:nvPr>
            <p:ph type="body" idx="1"/>
          </p:nvPr>
        </p:nvSpPr>
        <p:spPr>
          <a:xfrm>
            <a:off x="952500" y="4410075"/>
            <a:ext cx="52482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295A619D-9A04-4CEC-8202-D628C817D0CE}"/>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FC3D07F1-AD7E-4E97-9369-F1E22C71DD91}" type="slidenum">
              <a:rPr lang="en-US" altLang="en-US" sz="1200">
                <a:solidFill>
                  <a:srgbClr val="000000"/>
                </a:solidFill>
                <a:latin typeface="Helvetica" panose="020B0604020202020204" pitchFamily="34" charset="0"/>
                <a:ea typeface="MS PGothic" panose="020B0600070205080204" pitchFamily="34" charset="-128"/>
              </a:rPr>
              <a:pPr algn="r"/>
              <a:t>9</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21507" name="Rectangle 2">
            <a:extLst>
              <a:ext uri="{FF2B5EF4-FFF2-40B4-BE49-F238E27FC236}">
                <a16:creationId xmlns:a16="http://schemas.microsoft.com/office/drawing/2014/main" id="{83330770-0FBB-4968-8E90-D759B06AF474}"/>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0C215719-F126-4BF8-8A3D-9FE5B4AE53F6}"/>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813EA6D-1F0A-4E2C-A8A2-A10A141620AB}"/>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marL="37931725" indent="-37474525"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fld id="{C02D6317-9778-42CE-ACFA-E3C08277FF7D}" type="slidenum">
              <a:rPr lang="en-US" altLang="en-US" sz="1200">
                <a:solidFill>
                  <a:srgbClr val="000000"/>
                </a:solidFill>
                <a:latin typeface="Helvetica" panose="020B0604020202020204" pitchFamily="34" charset="0"/>
                <a:ea typeface="MS PGothic" panose="020B0600070205080204" pitchFamily="34" charset="-128"/>
              </a:rPr>
              <a:pPr algn="r"/>
              <a:t>12</a:t>
            </a:fld>
            <a:endParaRPr lang="en-US" altLang="en-US" sz="1200">
              <a:solidFill>
                <a:srgbClr val="000000"/>
              </a:solidFill>
              <a:latin typeface="Helvetica" panose="020B0604020202020204" pitchFamily="34" charset="0"/>
              <a:ea typeface="MS PGothic" panose="020B0600070205080204" pitchFamily="34" charset="-128"/>
            </a:endParaRPr>
          </a:p>
        </p:txBody>
      </p:sp>
      <p:sp>
        <p:nvSpPr>
          <p:cNvPr id="25603" name="Rectangle 2">
            <a:extLst>
              <a:ext uri="{FF2B5EF4-FFF2-40B4-BE49-F238E27FC236}">
                <a16:creationId xmlns:a16="http://schemas.microsoft.com/office/drawing/2014/main" id="{2BD770D7-5F4F-4B3E-8644-5A8B0B8D913F}"/>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500A7C3-973E-4654-9B80-B992C5A0D1B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vmlDrawing" Target="../drawings/vmlDrawing1.vml"/><Relationship Id="rId5" Type="http://schemas.openxmlformats.org/officeDocument/2006/relationships/image" Target="../media/image1.jpeg"/><Relationship Id="rId4" Type="http://schemas.openxmlformats.org/officeDocument/2006/relationships/hyperlink" Target="http://www.db-book.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3.xml"/><Relationship Id="rId1" Type="http://schemas.openxmlformats.org/officeDocument/2006/relationships/vmlDrawing" Target="../drawings/vmlDrawing2.vml"/><Relationship Id="rId5" Type="http://schemas.openxmlformats.org/officeDocument/2006/relationships/image" Target="../media/image1.jpeg"/><Relationship Id="rId4" Type="http://schemas.openxmlformats.org/officeDocument/2006/relationships/hyperlink" Target="http://www.db-boo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4.xml"/><Relationship Id="rId1" Type="http://schemas.openxmlformats.org/officeDocument/2006/relationships/vmlDrawing" Target="../drawings/vmlDrawing3.vml"/><Relationship Id="rId5" Type="http://schemas.openxmlformats.org/officeDocument/2006/relationships/image" Target="../media/image1.jpeg"/><Relationship Id="rId4" Type="http://schemas.openxmlformats.org/officeDocument/2006/relationships/hyperlink" Target="http://www.db-book.com/" TargetMode="Externa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5.xml"/><Relationship Id="rId1" Type="http://schemas.openxmlformats.org/officeDocument/2006/relationships/vmlDrawing" Target="../drawings/vmlDrawing4.vml"/><Relationship Id="rId5" Type="http://schemas.openxmlformats.org/officeDocument/2006/relationships/image" Target="../media/image1.jpeg"/><Relationship Id="rId4" Type="http://schemas.openxmlformats.org/officeDocument/2006/relationships/hyperlink" Target="http://www.db-boo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3C78DB1-7981-4F0F-9A07-14430303A453}"/>
              </a:ext>
            </a:extLst>
          </p:cNvPr>
          <p:cNvSpPr>
            <a:spLocks noGrp="1"/>
          </p:cNvSpPr>
          <p:nvPr>
            <p:ph type="dt" sz="half" idx="10"/>
          </p:nvPr>
        </p:nvSpPr>
        <p:spPr/>
        <p:txBody>
          <a:bodyPr/>
          <a:lstStyle>
            <a:lvl1pPr>
              <a:defRPr/>
            </a:lvl1pPr>
          </a:lstStyle>
          <a:p>
            <a:pPr>
              <a:defRPr/>
            </a:pPr>
            <a:fld id="{0818A54F-C51D-4E4F-AB06-A0A6B5EB251E}" type="datetimeFigureOut">
              <a:rPr lang="en-US"/>
              <a:pPr>
                <a:defRPr/>
              </a:pPr>
              <a:t>11/18/2020</a:t>
            </a:fld>
            <a:endParaRPr lang="en-US"/>
          </a:p>
        </p:txBody>
      </p:sp>
      <p:sp>
        <p:nvSpPr>
          <p:cNvPr id="5" name="Footer Placeholder 4">
            <a:extLst>
              <a:ext uri="{FF2B5EF4-FFF2-40B4-BE49-F238E27FC236}">
                <a16:creationId xmlns:a16="http://schemas.microsoft.com/office/drawing/2014/main" id="{BD541624-BE2F-4909-9CBF-EDFFD5193D7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FEC9CF2-C8B6-4168-955B-C763712D7F8D}"/>
              </a:ext>
            </a:extLst>
          </p:cNvPr>
          <p:cNvSpPr>
            <a:spLocks noGrp="1"/>
          </p:cNvSpPr>
          <p:nvPr>
            <p:ph type="sldNum" sz="quarter" idx="12"/>
          </p:nvPr>
        </p:nvSpPr>
        <p:spPr/>
        <p:txBody>
          <a:bodyPr/>
          <a:lstStyle>
            <a:lvl1pPr>
              <a:defRPr/>
            </a:lvl1pPr>
          </a:lstStyle>
          <a:p>
            <a:pPr>
              <a:defRPr/>
            </a:pPr>
            <a:fld id="{A2EC552D-72A4-461A-94EE-DCF960512E16}" type="slidenum">
              <a:rPr lang="en-US" altLang="en-US"/>
              <a:pPr>
                <a:defRPr/>
              </a:pPr>
              <a:t>‹#›</a:t>
            </a:fld>
            <a:endParaRPr lang="en-US" altLang="en-US"/>
          </a:p>
        </p:txBody>
      </p:sp>
    </p:spTree>
    <p:extLst>
      <p:ext uri="{BB962C8B-B14F-4D97-AF65-F5344CB8AC3E}">
        <p14:creationId xmlns:p14="http://schemas.microsoft.com/office/powerpoint/2010/main" val="72490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79C0F-617F-46BD-8BF4-86CEC0FCDA12}"/>
              </a:ext>
            </a:extLst>
          </p:cNvPr>
          <p:cNvSpPr>
            <a:spLocks noGrp="1"/>
          </p:cNvSpPr>
          <p:nvPr>
            <p:ph type="dt" sz="half" idx="10"/>
          </p:nvPr>
        </p:nvSpPr>
        <p:spPr/>
        <p:txBody>
          <a:bodyPr/>
          <a:lstStyle>
            <a:lvl1pPr>
              <a:defRPr/>
            </a:lvl1pPr>
          </a:lstStyle>
          <a:p>
            <a:pPr>
              <a:defRPr/>
            </a:pPr>
            <a:fld id="{7344C1F5-3C25-40F0-B037-4DD908FC14DB}" type="datetimeFigureOut">
              <a:rPr lang="en-US"/>
              <a:pPr>
                <a:defRPr/>
              </a:pPr>
              <a:t>11/18/2020</a:t>
            </a:fld>
            <a:endParaRPr lang="en-US"/>
          </a:p>
        </p:txBody>
      </p:sp>
      <p:sp>
        <p:nvSpPr>
          <p:cNvPr id="5" name="Footer Placeholder 4">
            <a:extLst>
              <a:ext uri="{FF2B5EF4-FFF2-40B4-BE49-F238E27FC236}">
                <a16:creationId xmlns:a16="http://schemas.microsoft.com/office/drawing/2014/main" id="{89E9F2D0-05CE-4017-B5C5-4A6C82185E1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7D29450-ABEE-4C99-AC2F-8D767C85E641}"/>
              </a:ext>
            </a:extLst>
          </p:cNvPr>
          <p:cNvSpPr>
            <a:spLocks noGrp="1"/>
          </p:cNvSpPr>
          <p:nvPr>
            <p:ph type="sldNum" sz="quarter" idx="12"/>
          </p:nvPr>
        </p:nvSpPr>
        <p:spPr/>
        <p:txBody>
          <a:bodyPr/>
          <a:lstStyle>
            <a:lvl1pPr>
              <a:defRPr/>
            </a:lvl1pPr>
          </a:lstStyle>
          <a:p>
            <a:pPr>
              <a:defRPr/>
            </a:pPr>
            <a:fld id="{83D5D6B0-D495-4B0C-A1B9-C5E8D221E89E}" type="slidenum">
              <a:rPr lang="en-US" altLang="en-US"/>
              <a:pPr>
                <a:defRPr/>
              </a:pPr>
              <a:t>‹#›</a:t>
            </a:fld>
            <a:endParaRPr lang="en-US" altLang="en-US"/>
          </a:p>
        </p:txBody>
      </p:sp>
    </p:spTree>
    <p:extLst>
      <p:ext uri="{BB962C8B-B14F-4D97-AF65-F5344CB8AC3E}">
        <p14:creationId xmlns:p14="http://schemas.microsoft.com/office/powerpoint/2010/main" val="2727926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2BAB3-52C7-442B-A51E-9DE7A0B827F2}"/>
              </a:ext>
            </a:extLst>
          </p:cNvPr>
          <p:cNvSpPr>
            <a:spLocks noGrp="1"/>
          </p:cNvSpPr>
          <p:nvPr>
            <p:ph type="dt" sz="half" idx="10"/>
          </p:nvPr>
        </p:nvSpPr>
        <p:spPr/>
        <p:txBody>
          <a:bodyPr/>
          <a:lstStyle>
            <a:lvl1pPr>
              <a:defRPr/>
            </a:lvl1pPr>
          </a:lstStyle>
          <a:p>
            <a:pPr>
              <a:defRPr/>
            </a:pPr>
            <a:fld id="{CFD57B9F-A2C6-4FAB-83DA-D1130DFEF832}" type="datetimeFigureOut">
              <a:rPr lang="en-US"/>
              <a:pPr>
                <a:defRPr/>
              </a:pPr>
              <a:t>11/18/2020</a:t>
            </a:fld>
            <a:endParaRPr lang="en-US"/>
          </a:p>
        </p:txBody>
      </p:sp>
      <p:sp>
        <p:nvSpPr>
          <p:cNvPr id="5" name="Footer Placeholder 4">
            <a:extLst>
              <a:ext uri="{FF2B5EF4-FFF2-40B4-BE49-F238E27FC236}">
                <a16:creationId xmlns:a16="http://schemas.microsoft.com/office/drawing/2014/main" id="{3668C276-052D-454B-9963-BC4413C6A52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CAC4881-ED73-4B46-AE48-1BBFA6F03098}"/>
              </a:ext>
            </a:extLst>
          </p:cNvPr>
          <p:cNvSpPr>
            <a:spLocks noGrp="1"/>
          </p:cNvSpPr>
          <p:nvPr>
            <p:ph type="sldNum" sz="quarter" idx="12"/>
          </p:nvPr>
        </p:nvSpPr>
        <p:spPr/>
        <p:txBody>
          <a:bodyPr/>
          <a:lstStyle>
            <a:lvl1pPr>
              <a:defRPr/>
            </a:lvl1pPr>
          </a:lstStyle>
          <a:p>
            <a:pPr>
              <a:defRPr/>
            </a:pPr>
            <a:fld id="{72908295-2BA0-4ED1-BCCE-932ADE739584}" type="slidenum">
              <a:rPr lang="en-US" altLang="en-US"/>
              <a:pPr>
                <a:defRPr/>
              </a:pPr>
              <a:t>‹#›</a:t>
            </a:fld>
            <a:endParaRPr lang="en-US" altLang="en-US"/>
          </a:p>
        </p:txBody>
      </p:sp>
    </p:spTree>
    <p:extLst>
      <p:ext uri="{BB962C8B-B14F-4D97-AF65-F5344CB8AC3E}">
        <p14:creationId xmlns:p14="http://schemas.microsoft.com/office/powerpoint/2010/main" val="4046952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a:extLst>
              <a:ext uri="{FF2B5EF4-FFF2-40B4-BE49-F238E27FC236}">
                <a16:creationId xmlns:a16="http://schemas.microsoft.com/office/drawing/2014/main" id="{8E31DEC6-7332-4CC9-B3CF-63C1CF95EC55}"/>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026" name="Clip" r:id="rId3" imgW="0" imgH="0" progId="MS_ClipArt_Gallery.2">
                  <p:embed/>
                </p:oleObj>
              </mc:Choice>
              <mc:Fallback>
                <p:oleObj name="Clip" r:id="rId3" imgW="0" imgH="0" progId="MS_ClipArt_Gallery.2">
                  <p:embed/>
                  <p:pic>
                    <p:nvPicPr>
                      <p:cNvPr id="4" name="Rectangle 2">
                        <a:extLst>
                          <a:ext uri="{FF2B5EF4-FFF2-40B4-BE49-F238E27FC236}">
                            <a16:creationId xmlns:a16="http://schemas.microsoft.com/office/drawing/2014/main" id="{8E31DEC6-7332-4CC9-B3CF-63C1CF95EC55}"/>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7">
            <a:extLst>
              <a:ext uri="{FF2B5EF4-FFF2-40B4-BE49-F238E27FC236}">
                <a16:creationId xmlns:a16="http://schemas.microsoft.com/office/drawing/2014/main" id="{8AF49BA6-16E1-492E-9968-68DE78DE4BBE}"/>
              </a:ext>
            </a:extLst>
          </p:cNvPr>
          <p:cNvSpPr txBox="1">
            <a:spLocks noChangeArrowheads="1"/>
          </p:cNvSpPr>
          <p:nvPr/>
        </p:nvSpPr>
        <p:spPr bwMode="auto">
          <a:xfrm>
            <a:off x="2674938" y="5726113"/>
            <a:ext cx="3694112" cy="793750"/>
          </a:xfrm>
          <a:prstGeom prst="rect">
            <a:avLst/>
          </a:prstGeom>
          <a:noFill/>
          <a:ln w="9525">
            <a:noFill/>
            <a:miter lim="800000"/>
            <a:headEnd/>
            <a:tailEnd/>
          </a:ln>
          <a:effectLst/>
        </p:spPr>
        <p:txBody>
          <a:bodyPr wrap="none">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altLang="en-US" b="1">
                <a:solidFill>
                  <a:srgbClr val="CC3300"/>
                </a:solidFill>
              </a:rPr>
              <a:t>Database System Concepts, 6</a:t>
            </a:r>
            <a:r>
              <a:rPr lang="en-US" altLang="en-US" b="1" baseline="30000">
                <a:solidFill>
                  <a:srgbClr val="CC3300"/>
                </a:solidFill>
              </a:rPr>
              <a:t>th</a:t>
            </a:r>
            <a:r>
              <a:rPr lang="en-US" altLang="en-US" b="1">
                <a:solidFill>
                  <a:srgbClr val="CC3300"/>
                </a:solidFill>
              </a:rPr>
              <a:t> Ed</a:t>
            </a:r>
            <a:r>
              <a:rPr lang="en-US" altLang="en-US">
                <a:solidFill>
                  <a:srgbClr val="CC3300"/>
                </a:solidFill>
              </a:rPr>
              <a:t>.</a:t>
            </a:r>
          </a:p>
          <a:p>
            <a:pPr algn="ctr">
              <a:spcBef>
                <a:spcPct val="50000"/>
              </a:spcBef>
              <a:defRPr/>
            </a:pPr>
            <a:r>
              <a:rPr lang="en-US" altLang="en-US" sz="1200" b="1">
                <a:solidFill>
                  <a:srgbClr val="CC3300"/>
                </a:solidFill>
              </a:rPr>
              <a:t>©Silberschatz, Korth and Sudarshan</a:t>
            </a:r>
            <a:br>
              <a:rPr lang="en-US" altLang="en-US" sz="1200" b="1">
                <a:solidFill>
                  <a:srgbClr val="CC3300"/>
                </a:solidFill>
              </a:rPr>
            </a:br>
            <a:r>
              <a:rPr lang="en-US" altLang="en-US" sz="1200" b="1">
                <a:solidFill>
                  <a:srgbClr val="CC3300"/>
                </a:solidFill>
              </a:rPr>
              <a:t>See </a:t>
            </a:r>
            <a:r>
              <a:rPr lang="en-US" altLang="en-US" sz="1200" b="1">
                <a:solidFill>
                  <a:srgbClr val="CC3300"/>
                </a:solidFill>
                <a:hlinkClick r:id="rId4"/>
              </a:rPr>
              <a:t>www.db-book.com</a:t>
            </a:r>
            <a:r>
              <a:rPr lang="en-US" altLang="en-US" sz="1200" b="1">
                <a:solidFill>
                  <a:srgbClr val="CC3300"/>
                </a:solidFill>
              </a:rPr>
              <a:t> for conditions on re-use </a:t>
            </a:r>
          </a:p>
        </p:txBody>
      </p:sp>
      <p:pic>
        <p:nvPicPr>
          <p:cNvPr id="6" name="Picture 8" descr="Cover-6Ed">
            <a:extLst>
              <a:ext uri="{FF2B5EF4-FFF2-40B4-BE49-F238E27FC236}">
                <a16:creationId xmlns:a16="http://schemas.microsoft.com/office/drawing/2014/main" id="{6231DB22-1B72-4FDE-8200-1EB62753C9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4194"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154419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7" name="Rectangle 4">
            <a:extLst>
              <a:ext uri="{FF2B5EF4-FFF2-40B4-BE49-F238E27FC236}">
                <a16:creationId xmlns:a16="http://schemas.microsoft.com/office/drawing/2014/main" id="{CABA6D7A-1CA0-42D0-873B-F3738E6AB94D}"/>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defRPr>
            </a:lvl1pPr>
          </a:lstStyle>
          <a:p>
            <a:pPr>
              <a:defRPr/>
            </a:pPr>
            <a:endParaRPr lang="en-US"/>
          </a:p>
        </p:txBody>
      </p:sp>
      <p:sp>
        <p:nvSpPr>
          <p:cNvPr id="8" name="Rectangle 5">
            <a:extLst>
              <a:ext uri="{FF2B5EF4-FFF2-40B4-BE49-F238E27FC236}">
                <a16:creationId xmlns:a16="http://schemas.microsoft.com/office/drawing/2014/main" id="{8716F793-0899-4952-BC36-DC9A5B907D78}"/>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5C7D174B-AEB8-43E3-9C79-B1DEC5AB3657}" type="slidenum">
              <a:rPr lang="en-US" altLang="en-US"/>
              <a:pPr>
                <a:defRPr/>
              </a:pPr>
              <a:t>‹#›</a:t>
            </a:fld>
            <a:endParaRPr lang="en-US" altLang="en-US"/>
          </a:p>
        </p:txBody>
      </p:sp>
    </p:spTree>
    <p:extLst>
      <p:ext uri="{BB962C8B-B14F-4D97-AF65-F5344CB8AC3E}">
        <p14:creationId xmlns:p14="http://schemas.microsoft.com/office/powerpoint/2010/main" val="291049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F59B82FB-0B90-4D08-BDE7-39FF44A47D56}"/>
              </a:ext>
            </a:extLst>
          </p:cNvPr>
          <p:cNvSpPr>
            <a:spLocks noGrp="1" noChangeArrowheads="1"/>
          </p:cNvSpPr>
          <p:nvPr>
            <p:ph type="sldNum" sz="quarter" idx="10"/>
          </p:nvPr>
        </p:nvSpPr>
        <p:spPr>
          <a:ln/>
        </p:spPr>
        <p:txBody>
          <a:bodyPr/>
          <a:lstStyle>
            <a:lvl1pPr>
              <a:defRPr/>
            </a:lvl1pPr>
          </a:lstStyle>
          <a:p>
            <a:pPr>
              <a:defRPr/>
            </a:pPr>
            <a:fld id="{8414B329-4547-442D-BCA6-A978CD3AAB23}" type="slidenum">
              <a:rPr lang="en-US" altLang="en-US"/>
              <a:pPr>
                <a:defRPr/>
              </a:pPr>
              <a:t>‹#›</a:t>
            </a:fld>
            <a:endParaRPr lang="en-US" altLang="en-US"/>
          </a:p>
        </p:txBody>
      </p:sp>
    </p:spTree>
    <p:extLst>
      <p:ext uri="{BB962C8B-B14F-4D97-AF65-F5344CB8AC3E}">
        <p14:creationId xmlns:p14="http://schemas.microsoft.com/office/powerpoint/2010/main" val="1029599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E56D4E49-3B05-47A8-BFF6-E446B04D1666}"/>
              </a:ext>
            </a:extLst>
          </p:cNvPr>
          <p:cNvSpPr>
            <a:spLocks noGrp="1" noChangeArrowheads="1"/>
          </p:cNvSpPr>
          <p:nvPr>
            <p:ph type="sldNum" sz="quarter" idx="10"/>
          </p:nvPr>
        </p:nvSpPr>
        <p:spPr>
          <a:ln/>
        </p:spPr>
        <p:txBody>
          <a:bodyPr/>
          <a:lstStyle>
            <a:lvl1pPr>
              <a:defRPr/>
            </a:lvl1pPr>
          </a:lstStyle>
          <a:p>
            <a:pPr>
              <a:defRPr/>
            </a:pPr>
            <a:fld id="{1748A5D0-4BF5-48F4-8E29-B02FDED95F85}" type="slidenum">
              <a:rPr lang="en-US" altLang="en-US"/>
              <a:pPr>
                <a:defRPr/>
              </a:pPr>
              <a:t>‹#›</a:t>
            </a:fld>
            <a:endParaRPr lang="en-US" altLang="en-US"/>
          </a:p>
        </p:txBody>
      </p:sp>
    </p:spTree>
    <p:extLst>
      <p:ext uri="{BB962C8B-B14F-4D97-AF65-F5344CB8AC3E}">
        <p14:creationId xmlns:p14="http://schemas.microsoft.com/office/powerpoint/2010/main" val="3612927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5E40C52E-57CB-46EB-B9F8-4C3D5E73FD9A}"/>
              </a:ext>
            </a:extLst>
          </p:cNvPr>
          <p:cNvSpPr>
            <a:spLocks noGrp="1" noChangeArrowheads="1"/>
          </p:cNvSpPr>
          <p:nvPr>
            <p:ph type="sldNum" sz="quarter" idx="10"/>
          </p:nvPr>
        </p:nvSpPr>
        <p:spPr>
          <a:ln/>
        </p:spPr>
        <p:txBody>
          <a:bodyPr/>
          <a:lstStyle>
            <a:lvl1pPr>
              <a:defRPr/>
            </a:lvl1pPr>
          </a:lstStyle>
          <a:p>
            <a:pPr>
              <a:defRPr/>
            </a:pPr>
            <a:fld id="{4CB4048F-329A-4BCB-A7DD-84126C6F3747}" type="slidenum">
              <a:rPr lang="en-US" altLang="en-US"/>
              <a:pPr>
                <a:defRPr/>
              </a:pPr>
              <a:t>‹#›</a:t>
            </a:fld>
            <a:endParaRPr lang="en-US" altLang="en-US"/>
          </a:p>
        </p:txBody>
      </p:sp>
    </p:spTree>
    <p:extLst>
      <p:ext uri="{BB962C8B-B14F-4D97-AF65-F5344CB8AC3E}">
        <p14:creationId xmlns:p14="http://schemas.microsoft.com/office/powerpoint/2010/main" val="295369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66CB6AE2-3E37-4953-ADF8-C112BD088F91}"/>
              </a:ext>
            </a:extLst>
          </p:cNvPr>
          <p:cNvSpPr>
            <a:spLocks noGrp="1" noChangeArrowheads="1"/>
          </p:cNvSpPr>
          <p:nvPr>
            <p:ph type="sldNum" sz="quarter" idx="10"/>
          </p:nvPr>
        </p:nvSpPr>
        <p:spPr>
          <a:ln/>
        </p:spPr>
        <p:txBody>
          <a:bodyPr/>
          <a:lstStyle>
            <a:lvl1pPr>
              <a:defRPr/>
            </a:lvl1pPr>
          </a:lstStyle>
          <a:p>
            <a:pPr>
              <a:defRPr/>
            </a:pPr>
            <a:fld id="{11F5775C-4231-4517-AED1-8C78CEC5A8BD}" type="slidenum">
              <a:rPr lang="en-US" altLang="en-US"/>
              <a:pPr>
                <a:defRPr/>
              </a:pPr>
              <a:t>‹#›</a:t>
            </a:fld>
            <a:endParaRPr lang="en-US" altLang="en-US"/>
          </a:p>
        </p:txBody>
      </p:sp>
    </p:spTree>
    <p:extLst>
      <p:ext uri="{BB962C8B-B14F-4D97-AF65-F5344CB8AC3E}">
        <p14:creationId xmlns:p14="http://schemas.microsoft.com/office/powerpoint/2010/main" val="2423536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6D74CFDD-10FF-41D3-929C-3F4FCA07E422}"/>
              </a:ext>
            </a:extLst>
          </p:cNvPr>
          <p:cNvSpPr>
            <a:spLocks noGrp="1" noChangeArrowheads="1"/>
          </p:cNvSpPr>
          <p:nvPr>
            <p:ph type="sldNum" sz="quarter" idx="10"/>
          </p:nvPr>
        </p:nvSpPr>
        <p:spPr>
          <a:ln/>
        </p:spPr>
        <p:txBody>
          <a:bodyPr/>
          <a:lstStyle>
            <a:lvl1pPr>
              <a:defRPr/>
            </a:lvl1pPr>
          </a:lstStyle>
          <a:p>
            <a:pPr>
              <a:defRPr/>
            </a:pPr>
            <a:fld id="{DFFEE216-DA8D-4D3A-897B-E352260CD64A}" type="slidenum">
              <a:rPr lang="en-US" altLang="en-US"/>
              <a:pPr>
                <a:defRPr/>
              </a:pPr>
              <a:t>‹#›</a:t>
            </a:fld>
            <a:endParaRPr lang="en-US" altLang="en-US"/>
          </a:p>
        </p:txBody>
      </p:sp>
    </p:spTree>
    <p:extLst>
      <p:ext uri="{BB962C8B-B14F-4D97-AF65-F5344CB8AC3E}">
        <p14:creationId xmlns:p14="http://schemas.microsoft.com/office/powerpoint/2010/main" val="41278737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08CEDBD-C3B9-411A-BE2E-CCE8C8545281}"/>
              </a:ext>
            </a:extLst>
          </p:cNvPr>
          <p:cNvSpPr>
            <a:spLocks noGrp="1" noChangeArrowheads="1"/>
          </p:cNvSpPr>
          <p:nvPr>
            <p:ph type="sldNum" sz="quarter" idx="10"/>
          </p:nvPr>
        </p:nvSpPr>
        <p:spPr>
          <a:ln/>
        </p:spPr>
        <p:txBody>
          <a:bodyPr/>
          <a:lstStyle>
            <a:lvl1pPr>
              <a:defRPr/>
            </a:lvl1pPr>
          </a:lstStyle>
          <a:p>
            <a:pPr>
              <a:defRPr/>
            </a:pPr>
            <a:fld id="{7D6DE6CF-0871-49DA-8AF5-B618DD36FA12}" type="slidenum">
              <a:rPr lang="en-US" altLang="en-US"/>
              <a:pPr>
                <a:defRPr/>
              </a:pPr>
              <a:t>‹#›</a:t>
            </a:fld>
            <a:endParaRPr lang="en-US" altLang="en-US"/>
          </a:p>
        </p:txBody>
      </p:sp>
    </p:spTree>
    <p:extLst>
      <p:ext uri="{BB962C8B-B14F-4D97-AF65-F5344CB8AC3E}">
        <p14:creationId xmlns:p14="http://schemas.microsoft.com/office/powerpoint/2010/main" val="403871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6714009F-B093-45F9-BFB5-3C8440D438B3}"/>
              </a:ext>
            </a:extLst>
          </p:cNvPr>
          <p:cNvSpPr>
            <a:spLocks noGrp="1" noChangeArrowheads="1"/>
          </p:cNvSpPr>
          <p:nvPr>
            <p:ph type="sldNum" sz="quarter" idx="10"/>
          </p:nvPr>
        </p:nvSpPr>
        <p:spPr>
          <a:ln/>
        </p:spPr>
        <p:txBody>
          <a:bodyPr/>
          <a:lstStyle>
            <a:lvl1pPr>
              <a:defRPr/>
            </a:lvl1pPr>
          </a:lstStyle>
          <a:p>
            <a:pPr>
              <a:defRPr/>
            </a:pPr>
            <a:fld id="{E7CFCB31-B309-41FA-AF52-F05814CA22E5}" type="slidenum">
              <a:rPr lang="en-US" altLang="en-US"/>
              <a:pPr>
                <a:defRPr/>
              </a:pPr>
              <a:t>‹#›</a:t>
            </a:fld>
            <a:endParaRPr lang="en-US" altLang="en-US"/>
          </a:p>
        </p:txBody>
      </p:sp>
    </p:spTree>
    <p:extLst>
      <p:ext uri="{BB962C8B-B14F-4D97-AF65-F5344CB8AC3E}">
        <p14:creationId xmlns:p14="http://schemas.microsoft.com/office/powerpoint/2010/main" val="100227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D761E-0625-4D83-B426-1355F20E2A60}"/>
              </a:ext>
            </a:extLst>
          </p:cNvPr>
          <p:cNvSpPr>
            <a:spLocks noGrp="1"/>
          </p:cNvSpPr>
          <p:nvPr>
            <p:ph type="dt" sz="half" idx="10"/>
          </p:nvPr>
        </p:nvSpPr>
        <p:spPr/>
        <p:txBody>
          <a:bodyPr/>
          <a:lstStyle>
            <a:lvl1pPr>
              <a:defRPr/>
            </a:lvl1pPr>
          </a:lstStyle>
          <a:p>
            <a:pPr>
              <a:defRPr/>
            </a:pPr>
            <a:fld id="{B0DD31E7-19EA-45BC-8E7E-3F529A263761}" type="datetimeFigureOut">
              <a:rPr lang="en-US"/>
              <a:pPr>
                <a:defRPr/>
              </a:pPr>
              <a:t>11/18/2020</a:t>
            </a:fld>
            <a:endParaRPr lang="en-US"/>
          </a:p>
        </p:txBody>
      </p:sp>
      <p:sp>
        <p:nvSpPr>
          <p:cNvPr id="5" name="Footer Placeholder 4">
            <a:extLst>
              <a:ext uri="{FF2B5EF4-FFF2-40B4-BE49-F238E27FC236}">
                <a16:creationId xmlns:a16="http://schemas.microsoft.com/office/drawing/2014/main" id="{5CD999A4-F84F-4DFA-9D60-00460E76D5F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4101958-6D8F-4433-A32E-9F4C8C3AAD1F}"/>
              </a:ext>
            </a:extLst>
          </p:cNvPr>
          <p:cNvSpPr>
            <a:spLocks noGrp="1"/>
          </p:cNvSpPr>
          <p:nvPr>
            <p:ph type="sldNum" sz="quarter" idx="12"/>
          </p:nvPr>
        </p:nvSpPr>
        <p:spPr/>
        <p:txBody>
          <a:bodyPr/>
          <a:lstStyle>
            <a:lvl1pPr>
              <a:defRPr/>
            </a:lvl1pPr>
          </a:lstStyle>
          <a:p>
            <a:pPr>
              <a:defRPr/>
            </a:pPr>
            <a:fld id="{10A244E8-0776-4E87-B350-B9A4AEF877D3}" type="slidenum">
              <a:rPr lang="en-US" altLang="en-US"/>
              <a:pPr>
                <a:defRPr/>
              </a:pPr>
              <a:t>‹#›</a:t>
            </a:fld>
            <a:endParaRPr lang="en-US" altLang="en-US"/>
          </a:p>
        </p:txBody>
      </p:sp>
    </p:spTree>
    <p:extLst>
      <p:ext uri="{BB962C8B-B14F-4D97-AF65-F5344CB8AC3E}">
        <p14:creationId xmlns:p14="http://schemas.microsoft.com/office/powerpoint/2010/main" val="1489972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B6FF0928-FD76-42B7-8A1C-77C6942F4310}"/>
              </a:ext>
            </a:extLst>
          </p:cNvPr>
          <p:cNvSpPr>
            <a:spLocks noGrp="1" noChangeArrowheads="1"/>
          </p:cNvSpPr>
          <p:nvPr>
            <p:ph type="sldNum" sz="quarter" idx="10"/>
          </p:nvPr>
        </p:nvSpPr>
        <p:spPr>
          <a:ln/>
        </p:spPr>
        <p:txBody>
          <a:bodyPr/>
          <a:lstStyle>
            <a:lvl1pPr>
              <a:defRPr/>
            </a:lvl1pPr>
          </a:lstStyle>
          <a:p>
            <a:pPr>
              <a:defRPr/>
            </a:pPr>
            <a:fld id="{0BF628B1-585C-46EB-8019-E53C053C1B70}" type="slidenum">
              <a:rPr lang="en-US" altLang="en-US"/>
              <a:pPr>
                <a:defRPr/>
              </a:pPr>
              <a:t>‹#›</a:t>
            </a:fld>
            <a:endParaRPr lang="en-US" altLang="en-US"/>
          </a:p>
        </p:txBody>
      </p:sp>
    </p:spTree>
    <p:extLst>
      <p:ext uri="{BB962C8B-B14F-4D97-AF65-F5344CB8AC3E}">
        <p14:creationId xmlns:p14="http://schemas.microsoft.com/office/powerpoint/2010/main" val="12811553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17184797-2CE8-45D8-A332-749D66F4F4DB}"/>
              </a:ext>
            </a:extLst>
          </p:cNvPr>
          <p:cNvSpPr>
            <a:spLocks noGrp="1" noChangeArrowheads="1"/>
          </p:cNvSpPr>
          <p:nvPr>
            <p:ph type="sldNum" sz="quarter" idx="10"/>
          </p:nvPr>
        </p:nvSpPr>
        <p:spPr>
          <a:ln/>
        </p:spPr>
        <p:txBody>
          <a:bodyPr/>
          <a:lstStyle>
            <a:lvl1pPr>
              <a:defRPr/>
            </a:lvl1pPr>
          </a:lstStyle>
          <a:p>
            <a:pPr>
              <a:defRPr/>
            </a:pPr>
            <a:fld id="{BBA8DAB7-901E-48A5-BF2E-B5B776890274}" type="slidenum">
              <a:rPr lang="en-US" altLang="en-US"/>
              <a:pPr>
                <a:defRPr/>
              </a:pPr>
              <a:t>‹#›</a:t>
            </a:fld>
            <a:endParaRPr lang="en-US" altLang="en-US"/>
          </a:p>
        </p:txBody>
      </p:sp>
    </p:spTree>
    <p:extLst>
      <p:ext uri="{BB962C8B-B14F-4D97-AF65-F5344CB8AC3E}">
        <p14:creationId xmlns:p14="http://schemas.microsoft.com/office/powerpoint/2010/main" val="9838196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74DAF6C-1080-448F-941B-BCBD0F633EDF}"/>
              </a:ext>
            </a:extLst>
          </p:cNvPr>
          <p:cNvSpPr>
            <a:spLocks noGrp="1" noChangeArrowheads="1"/>
          </p:cNvSpPr>
          <p:nvPr>
            <p:ph type="sldNum" sz="quarter" idx="10"/>
          </p:nvPr>
        </p:nvSpPr>
        <p:spPr>
          <a:ln/>
        </p:spPr>
        <p:txBody>
          <a:bodyPr/>
          <a:lstStyle>
            <a:lvl1pPr>
              <a:defRPr/>
            </a:lvl1pPr>
          </a:lstStyle>
          <a:p>
            <a:pPr>
              <a:defRPr/>
            </a:pPr>
            <a:fld id="{8AB26025-E666-4513-A63B-55625A166DD5}" type="slidenum">
              <a:rPr lang="en-US" altLang="en-US"/>
              <a:pPr>
                <a:defRPr/>
              </a:pPr>
              <a:t>‹#›</a:t>
            </a:fld>
            <a:endParaRPr lang="en-US" altLang="en-US"/>
          </a:p>
        </p:txBody>
      </p:sp>
    </p:spTree>
    <p:extLst>
      <p:ext uri="{BB962C8B-B14F-4D97-AF65-F5344CB8AC3E}">
        <p14:creationId xmlns:p14="http://schemas.microsoft.com/office/powerpoint/2010/main" val="39309460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Content Placeholder 2"/>
          <p:cNvSpPr>
            <a:spLocks noGrp="1"/>
          </p:cNvSpPr>
          <p:nvPr>
            <p:ph sz="half" idx="1"/>
          </p:nvPr>
        </p:nvSpPr>
        <p:spPr>
          <a:xfrm>
            <a:off x="814388" y="1093788"/>
            <a:ext cx="7661275" cy="237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4388" y="3621088"/>
            <a:ext cx="7661275"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99459B6D-53A8-4071-8894-BE9FC818050B}"/>
              </a:ext>
            </a:extLst>
          </p:cNvPr>
          <p:cNvSpPr>
            <a:spLocks noGrp="1" noChangeArrowheads="1"/>
          </p:cNvSpPr>
          <p:nvPr>
            <p:ph type="sldNum" sz="quarter" idx="10"/>
          </p:nvPr>
        </p:nvSpPr>
        <p:spPr>
          <a:ln/>
        </p:spPr>
        <p:txBody>
          <a:bodyPr/>
          <a:lstStyle>
            <a:lvl1pPr>
              <a:defRPr/>
            </a:lvl1pPr>
          </a:lstStyle>
          <a:p>
            <a:pPr>
              <a:defRPr/>
            </a:pPr>
            <a:fld id="{21CFA908-5832-4B96-94D2-C39460239A3E}" type="slidenum">
              <a:rPr lang="en-US" altLang="en-US"/>
              <a:pPr>
                <a:defRPr/>
              </a:pPr>
              <a:t>‹#›</a:t>
            </a:fld>
            <a:endParaRPr lang="en-US" altLang="en-US"/>
          </a:p>
        </p:txBody>
      </p:sp>
    </p:spTree>
    <p:extLst>
      <p:ext uri="{BB962C8B-B14F-4D97-AF65-F5344CB8AC3E}">
        <p14:creationId xmlns:p14="http://schemas.microsoft.com/office/powerpoint/2010/main" val="601695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a:extLst>
              <a:ext uri="{FF2B5EF4-FFF2-40B4-BE49-F238E27FC236}">
                <a16:creationId xmlns:a16="http://schemas.microsoft.com/office/drawing/2014/main" id="{9BBD8351-2419-4282-B0D8-D4B3A8913F54}"/>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050" name="Clip" r:id="rId3" imgW="0" imgH="0" progId="MS_ClipArt_Gallery.2">
                  <p:embed/>
                </p:oleObj>
              </mc:Choice>
              <mc:Fallback>
                <p:oleObj name="Clip" r:id="rId3" imgW="0" imgH="0" progId="MS_ClipArt_Gallery.2">
                  <p:embed/>
                  <p:pic>
                    <p:nvPicPr>
                      <p:cNvPr id="4" name="Rectangle 2">
                        <a:extLst>
                          <a:ext uri="{FF2B5EF4-FFF2-40B4-BE49-F238E27FC236}">
                            <a16:creationId xmlns:a16="http://schemas.microsoft.com/office/drawing/2014/main" id="{9BBD8351-2419-4282-B0D8-D4B3A8913F54}"/>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7">
            <a:extLst>
              <a:ext uri="{FF2B5EF4-FFF2-40B4-BE49-F238E27FC236}">
                <a16:creationId xmlns:a16="http://schemas.microsoft.com/office/drawing/2014/main" id="{427989A7-5D18-4FC2-9084-59B1E3F83437}"/>
              </a:ext>
            </a:extLst>
          </p:cNvPr>
          <p:cNvSpPr txBox="1">
            <a:spLocks noChangeArrowheads="1"/>
          </p:cNvSpPr>
          <p:nvPr/>
        </p:nvSpPr>
        <p:spPr bwMode="auto">
          <a:xfrm>
            <a:off x="2674938" y="5726113"/>
            <a:ext cx="3694112" cy="793750"/>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a:solidFill>
                  <a:srgbClr val="CC3300"/>
                </a:solidFill>
              </a:rPr>
              <a:t>Database System Concepts, 6</a:t>
            </a:r>
            <a:r>
              <a:rPr lang="en-US" altLang="en-US" b="1" baseline="30000">
                <a:solidFill>
                  <a:srgbClr val="CC3300"/>
                </a:solidFill>
              </a:rPr>
              <a:t>th</a:t>
            </a:r>
            <a:r>
              <a:rPr lang="en-US" altLang="en-US" b="1">
                <a:solidFill>
                  <a:srgbClr val="CC3300"/>
                </a:solidFill>
              </a:rPr>
              <a:t> Ed</a:t>
            </a:r>
            <a:r>
              <a:rPr lang="en-US" altLang="en-US">
                <a:solidFill>
                  <a:srgbClr val="CC3300"/>
                </a:solidFill>
              </a:rPr>
              <a:t>.</a:t>
            </a:r>
          </a:p>
          <a:p>
            <a:pPr algn="ctr">
              <a:spcBef>
                <a:spcPct val="50000"/>
              </a:spcBef>
              <a:defRPr/>
            </a:pPr>
            <a:r>
              <a:rPr lang="en-US" altLang="en-US" sz="1200" b="1">
                <a:solidFill>
                  <a:srgbClr val="CC3300"/>
                </a:solidFill>
              </a:rPr>
              <a:t>©Silberschatz, Korth and Sudarshan</a:t>
            </a:r>
            <a:br>
              <a:rPr lang="en-US" altLang="en-US" sz="1200" b="1">
                <a:solidFill>
                  <a:srgbClr val="CC3300"/>
                </a:solidFill>
              </a:rPr>
            </a:br>
            <a:r>
              <a:rPr lang="en-US" altLang="en-US" sz="1200" b="1">
                <a:solidFill>
                  <a:srgbClr val="CC3300"/>
                </a:solidFill>
              </a:rPr>
              <a:t>See </a:t>
            </a:r>
            <a:r>
              <a:rPr lang="en-US" altLang="en-US" sz="1200" b="1">
                <a:solidFill>
                  <a:srgbClr val="CC3300"/>
                </a:solidFill>
                <a:hlinkClick r:id="rId4"/>
              </a:rPr>
              <a:t>www.db-book.com</a:t>
            </a:r>
            <a:r>
              <a:rPr lang="en-US" altLang="en-US" sz="1200" b="1">
                <a:solidFill>
                  <a:srgbClr val="CC3300"/>
                </a:solidFill>
              </a:rPr>
              <a:t> for conditions on re-use </a:t>
            </a:r>
          </a:p>
        </p:txBody>
      </p:sp>
      <p:pic>
        <p:nvPicPr>
          <p:cNvPr id="6" name="Picture 8" descr="Cover-6Ed">
            <a:extLst>
              <a:ext uri="{FF2B5EF4-FFF2-40B4-BE49-F238E27FC236}">
                <a16:creationId xmlns:a16="http://schemas.microsoft.com/office/drawing/2014/main" id="{75D7ACA5-E2EE-4E0D-9A39-E7DDE43DA0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6402"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486403"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Tree>
    <p:extLst>
      <p:ext uri="{BB962C8B-B14F-4D97-AF65-F5344CB8AC3E}">
        <p14:creationId xmlns:p14="http://schemas.microsoft.com/office/powerpoint/2010/main" val="7012473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12597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530204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2993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266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0035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8AD06-D1CB-4106-90BB-83F9A0772635}"/>
              </a:ext>
            </a:extLst>
          </p:cNvPr>
          <p:cNvSpPr>
            <a:spLocks noGrp="1"/>
          </p:cNvSpPr>
          <p:nvPr>
            <p:ph type="dt" sz="half" idx="10"/>
          </p:nvPr>
        </p:nvSpPr>
        <p:spPr/>
        <p:txBody>
          <a:bodyPr/>
          <a:lstStyle>
            <a:lvl1pPr>
              <a:defRPr/>
            </a:lvl1pPr>
          </a:lstStyle>
          <a:p>
            <a:pPr>
              <a:defRPr/>
            </a:pPr>
            <a:fld id="{CB847BEE-E8B5-45D3-BB56-1FFB1985C7CD}" type="datetimeFigureOut">
              <a:rPr lang="en-US"/>
              <a:pPr>
                <a:defRPr/>
              </a:pPr>
              <a:t>11/18/2020</a:t>
            </a:fld>
            <a:endParaRPr lang="en-US"/>
          </a:p>
        </p:txBody>
      </p:sp>
      <p:sp>
        <p:nvSpPr>
          <p:cNvPr id="5" name="Footer Placeholder 4">
            <a:extLst>
              <a:ext uri="{FF2B5EF4-FFF2-40B4-BE49-F238E27FC236}">
                <a16:creationId xmlns:a16="http://schemas.microsoft.com/office/drawing/2014/main" id="{EC12E1AC-8657-49E7-A269-307B772A4AE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946E7FF-99B8-4304-A7FE-78C381A06976}"/>
              </a:ext>
            </a:extLst>
          </p:cNvPr>
          <p:cNvSpPr>
            <a:spLocks noGrp="1"/>
          </p:cNvSpPr>
          <p:nvPr>
            <p:ph type="sldNum" sz="quarter" idx="12"/>
          </p:nvPr>
        </p:nvSpPr>
        <p:spPr/>
        <p:txBody>
          <a:bodyPr/>
          <a:lstStyle>
            <a:lvl1pPr>
              <a:defRPr/>
            </a:lvl1pPr>
          </a:lstStyle>
          <a:p>
            <a:pPr>
              <a:defRPr/>
            </a:pPr>
            <a:fld id="{3D24830B-3684-4A61-9E0F-4CC09857757C}" type="slidenum">
              <a:rPr lang="en-US" altLang="en-US"/>
              <a:pPr>
                <a:defRPr/>
              </a:pPr>
              <a:t>‹#›</a:t>
            </a:fld>
            <a:endParaRPr lang="en-US" altLang="en-US"/>
          </a:p>
        </p:txBody>
      </p:sp>
    </p:spTree>
    <p:extLst>
      <p:ext uri="{BB962C8B-B14F-4D97-AF65-F5344CB8AC3E}">
        <p14:creationId xmlns:p14="http://schemas.microsoft.com/office/powerpoint/2010/main" val="28495848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61783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006660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107997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27568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2785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022545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a:extLst>
              <a:ext uri="{FF2B5EF4-FFF2-40B4-BE49-F238E27FC236}">
                <a16:creationId xmlns:a16="http://schemas.microsoft.com/office/drawing/2014/main" id="{06688D03-0D51-4B26-A030-9F8DC9141023}"/>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074" name="Clip" r:id="rId3" imgW="0" imgH="0" progId="MS_ClipArt_Gallery.2">
                  <p:embed/>
                </p:oleObj>
              </mc:Choice>
              <mc:Fallback>
                <p:oleObj name="Clip" r:id="rId3" imgW="0" imgH="0" progId="MS_ClipArt_Gallery.2">
                  <p:embed/>
                  <p:pic>
                    <p:nvPicPr>
                      <p:cNvPr id="4" name="Rectangle 2">
                        <a:extLst>
                          <a:ext uri="{FF2B5EF4-FFF2-40B4-BE49-F238E27FC236}">
                            <a16:creationId xmlns:a16="http://schemas.microsoft.com/office/drawing/2014/main" id="{06688D03-0D51-4B26-A030-9F8DC9141023}"/>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7">
            <a:extLst>
              <a:ext uri="{FF2B5EF4-FFF2-40B4-BE49-F238E27FC236}">
                <a16:creationId xmlns:a16="http://schemas.microsoft.com/office/drawing/2014/main" id="{F1622784-CCDC-4D6A-8E50-906D5DA0A5B1}"/>
              </a:ext>
            </a:extLst>
          </p:cNvPr>
          <p:cNvSpPr txBox="1">
            <a:spLocks noChangeArrowheads="1"/>
          </p:cNvSpPr>
          <p:nvPr/>
        </p:nvSpPr>
        <p:spPr bwMode="auto">
          <a:xfrm>
            <a:off x="2674938" y="5726113"/>
            <a:ext cx="3694112" cy="793750"/>
          </a:xfrm>
          <a:prstGeom prst="rect">
            <a:avLst/>
          </a:prstGeom>
          <a:noFill/>
          <a:ln w="9525">
            <a:noFill/>
            <a:miter lim="800000"/>
            <a:headEnd/>
            <a:tailEnd/>
          </a:ln>
          <a:effectLst/>
        </p:spPr>
        <p:txBody>
          <a:bodyPr wrap="none">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altLang="en-US" b="1">
                <a:solidFill>
                  <a:srgbClr val="CC3300"/>
                </a:solidFill>
              </a:rPr>
              <a:t>Database System Concepts, 6</a:t>
            </a:r>
            <a:r>
              <a:rPr lang="en-US" altLang="en-US" b="1" baseline="30000">
                <a:solidFill>
                  <a:srgbClr val="CC3300"/>
                </a:solidFill>
              </a:rPr>
              <a:t>th</a:t>
            </a:r>
            <a:r>
              <a:rPr lang="en-US" altLang="en-US" b="1">
                <a:solidFill>
                  <a:srgbClr val="CC3300"/>
                </a:solidFill>
              </a:rPr>
              <a:t> Ed</a:t>
            </a:r>
            <a:r>
              <a:rPr lang="en-US" altLang="en-US">
                <a:solidFill>
                  <a:srgbClr val="CC3300"/>
                </a:solidFill>
              </a:rPr>
              <a:t>.</a:t>
            </a:r>
          </a:p>
          <a:p>
            <a:pPr algn="ctr">
              <a:spcBef>
                <a:spcPct val="50000"/>
              </a:spcBef>
              <a:defRPr/>
            </a:pPr>
            <a:r>
              <a:rPr lang="en-US" altLang="en-US" sz="1200" b="1">
                <a:solidFill>
                  <a:srgbClr val="CC3300"/>
                </a:solidFill>
              </a:rPr>
              <a:t>©Silberschatz, Korth and Sudarshan</a:t>
            </a:r>
            <a:br>
              <a:rPr lang="en-US" altLang="en-US" sz="1200" b="1">
                <a:solidFill>
                  <a:srgbClr val="CC3300"/>
                </a:solidFill>
              </a:rPr>
            </a:br>
            <a:r>
              <a:rPr lang="en-US" altLang="en-US" sz="1200" b="1">
                <a:solidFill>
                  <a:srgbClr val="CC3300"/>
                </a:solidFill>
              </a:rPr>
              <a:t>See </a:t>
            </a:r>
            <a:r>
              <a:rPr lang="en-US" altLang="en-US" sz="1200" b="1">
                <a:solidFill>
                  <a:srgbClr val="CC3300"/>
                </a:solidFill>
                <a:hlinkClick r:id="rId4"/>
              </a:rPr>
              <a:t>www.db-book.com</a:t>
            </a:r>
            <a:r>
              <a:rPr lang="en-US" altLang="en-US" sz="1200" b="1">
                <a:solidFill>
                  <a:srgbClr val="CC3300"/>
                </a:solidFill>
              </a:rPr>
              <a:t> for conditions on re-use </a:t>
            </a:r>
          </a:p>
        </p:txBody>
      </p:sp>
      <p:pic>
        <p:nvPicPr>
          <p:cNvPr id="6" name="Picture 8" descr="Cover-6Ed">
            <a:extLst>
              <a:ext uri="{FF2B5EF4-FFF2-40B4-BE49-F238E27FC236}">
                <a16:creationId xmlns:a16="http://schemas.microsoft.com/office/drawing/2014/main" id="{FE469D93-21C5-4EF9-ADA7-ABF2BC9E6E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4194"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154419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7" name="Rectangle 4">
            <a:extLst>
              <a:ext uri="{FF2B5EF4-FFF2-40B4-BE49-F238E27FC236}">
                <a16:creationId xmlns:a16="http://schemas.microsoft.com/office/drawing/2014/main" id="{D8314742-C206-4083-9EE6-BBC78BFFECD3}"/>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defRPr>
            </a:lvl1pPr>
          </a:lstStyle>
          <a:p>
            <a:pPr>
              <a:defRPr/>
            </a:pPr>
            <a:endParaRPr lang="en-US"/>
          </a:p>
        </p:txBody>
      </p:sp>
      <p:sp>
        <p:nvSpPr>
          <p:cNvPr id="8" name="Rectangle 5">
            <a:extLst>
              <a:ext uri="{FF2B5EF4-FFF2-40B4-BE49-F238E27FC236}">
                <a16:creationId xmlns:a16="http://schemas.microsoft.com/office/drawing/2014/main" id="{0FF63D38-C4CB-4C8D-B56E-67BD3D4A914F}"/>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fld id="{AE6FD4E9-50EF-4EE4-8738-83C87A6909FB}" type="slidenum">
              <a:rPr lang="en-US" altLang="en-US"/>
              <a:pPr/>
              <a:t>‹#›</a:t>
            </a:fld>
            <a:endParaRPr lang="en-US" altLang="en-US"/>
          </a:p>
        </p:txBody>
      </p:sp>
    </p:spTree>
    <p:extLst>
      <p:ext uri="{BB962C8B-B14F-4D97-AF65-F5344CB8AC3E}">
        <p14:creationId xmlns:p14="http://schemas.microsoft.com/office/powerpoint/2010/main" val="11601839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D02A28CE-6B53-42DE-9441-5523099E163E}"/>
              </a:ext>
            </a:extLst>
          </p:cNvPr>
          <p:cNvSpPr>
            <a:spLocks noGrp="1" noChangeArrowheads="1"/>
          </p:cNvSpPr>
          <p:nvPr>
            <p:ph type="sldNum" sz="quarter" idx="10"/>
          </p:nvPr>
        </p:nvSpPr>
        <p:spPr>
          <a:ln/>
        </p:spPr>
        <p:txBody>
          <a:bodyPr/>
          <a:lstStyle>
            <a:lvl1pPr>
              <a:defRPr/>
            </a:lvl1pPr>
          </a:lstStyle>
          <a:p>
            <a:fld id="{E4BD651B-4479-4731-BF51-AD8D27881710}" type="slidenum">
              <a:rPr lang="en-US" altLang="en-US"/>
              <a:pPr/>
              <a:t>‹#›</a:t>
            </a:fld>
            <a:endParaRPr lang="en-US" altLang="en-US"/>
          </a:p>
        </p:txBody>
      </p:sp>
    </p:spTree>
    <p:extLst>
      <p:ext uri="{BB962C8B-B14F-4D97-AF65-F5344CB8AC3E}">
        <p14:creationId xmlns:p14="http://schemas.microsoft.com/office/powerpoint/2010/main" val="28069355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E9E9EC57-985F-4811-98E6-E51EED7077CA}"/>
              </a:ext>
            </a:extLst>
          </p:cNvPr>
          <p:cNvSpPr>
            <a:spLocks noGrp="1" noChangeArrowheads="1"/>
          </p:cNvSpPr>
          <p:nvPr>
            <p:ph type="sldNum" sz="quarter" idx="10"/>
          </p:nvPr>
        </p:nvSpPr>
        <p:spPr>
          <a:ln/>
        </p:spPr>
        <p:txBody>
          <a:bodyPr/>
          <a:lstStyle>
            <a:lvl1pPr>
              <a:defRPr/>
            </a:lvl1pPr>
          </a:lstStyle>
          <a:p>
            <a:fld id="{A841A520-2C20-4E5A-A900-0F76123A1605}" type="slidenum">
              <a:rPr lang="en-US" altLang="en-US"/>
              <a:pPr/>
              <a:t>‹#›</a:t>
            </a:fld>
            <a:endParaRPr lang="en-US" altLang="en-US"/>
          </a:p>
        </p:txBody>
      </p:sp>
    </p:spTree>
    <p:extLst>
      <p:ext uri="{BB962C8B-B14F-4D97-AF65-F5344CB8AC3E}">
        <p14:creationId xmlns:p14="http://schemas.microsoft.com/office/powerpoint/2010/main" val="33716543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B9F9C6EF-4523-4ADE-8C62-9BC8D08A28BB}"/>
              </a:ext>
            </a:extLst>
          </p:cNvPr>
          <p:cNvSpPr>
            <a:spLocks noGrp="1" noChangeArrowheads="1"/>
          </p:cNvSpPr>
          <p:nvPr>
            <p:ph type="sldNum" sz="quarter" idx="10"/>
          </p:nvPr>
        </p:nvSpPr>
        <p:spPr>
          <a:ln/>
        </p:spPr>
        <p:txBody>
          <a:bodyPr/>
          <a:lstStyle>
            <a:lvl1pPr>
              <a:defRPr/>
            </a:lvl1pPr>
          </a:lstStyle>
          <a:p>
            <a:fld id="{712348A2-D5A0-45CB-A72D-6E2B25559258}" type="slidenum">
              <a:rPr lang="en-US" altLang="en-US"/>
              <a:pPr/>
              <a:t>‹#›</a:t>
            </a:fld>
            <a:endParaRPr lang="en-US" altLang="en-US"/>
          </a:p>
        </p:txBody>
      </p:sp>
    </p:spTree>
    <p:extLst>
      <p:ext uri="{BB962C8B-B14F-4D97-AF65-F5344CB8AC3E}">
        <p14:creationId xmlns:p14="http://schemas.microsoft.com/office/powerpoint/2010/main" val="3425306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6E2607C-5777-4E44-B5A5-22011D17E2AC}"/>
              </a:ext>
            </a:extLst>
          </p:cNvPr>
          <p:cNvSpPr>
            <a:spLocks noGrp="1"/>
          </p:cNvSpPr>
          <p:nvPr>
            <p:ph type="dt" sz="half" idx="10"/>
          </p:nvPr>
        </p:nvSpPr>
        <p:spPr/>
        <p:txBody>
          <a:bodyPr/>
          <a:lstStyle>
            <a:lvl1pPr>
              <a:defRPr/>
            </a:lvl1pPr>
          </a:lstStyle>
          <a:p>
            <a:pPr>
              <a:defRPr/>
            </a:pPr>
            <a:fld id="{C3482363-5295-418E-BCAD-86F7CB4C4210}" type="datetimeFigureOut">
              <a:rPr lang="en-US"/>
              <a:pPr>
                <a:defRPr/>
              </a:pPr>
              <a:t>11/18/2020</a:t>
            </a:fld>
            <a:endParaRPr lang="en-US"/>
          </a:p>
        </p:txBody>
      </p:sp>
      <p:sp>
        <p:nvSpPr>
          <p:cNvPr id="6" name="Footer Placeholder 4">
            <a:extLst>
              <a:ext uri="{FF2B5EF4-FFF2-40B4-BE49-F238E27FC236}">
                <a16:creationId xmlns:a16="http://schemas.microsoft.com/office/drawing/2014/main" id="{5EADD967-155B-45A3-B188-2684AD126F6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3C2FFFC-2799-453A-8FA5-BADEE5918225}"/>
              </a:ext>
            </a:extLst>
          </p:cNvPr>
          <p:cNvSpPr>
            <a:spLocks noGrp="1"/>
          </p:cNvSpPr>
          <p:nvPr>
            <p:ph type="sldNum" sz="quarter" idx="12"/>
          </p:nvPr>
        </p:nvSpPr>
        <p:spPr/>
        <p:txBody>
          <a:bodyPr/>
          <a:lstStyle>
            <a:lvl1pPr>
              <a:defRPr/>
            </a:lvl1pPr>
          </a:lstStyle>
          <a:p>
            <a:pPr>
              <a:defRPr/>
            </a:pPr>
            <a:fld id="{EF8FCD72-FDF1-406F-87E5-DA51965CB97E}" type="slidenum">
              <a:rPr lang="en-US" altLang="en-US"/>
              <a:pPr>
                <a:defRPr/>
              </a:pPr>
              <a:t>‹#›</a:t>
            </a:fld>
            <a:endParaRPr lang="en-US" altLang="en-US"/>
          </a:p>
        </p:txBody>
      </p:sp>
    </p:spTree>
    <p:extLst>
      <p:ext uri="{BB962C8B-B14F-4D97-AF65-F5344CB8AC3E}">
        <p14:creationId xmlns:p14="http://schemas.microsoft.com/office/powerpoint/2010/main" val="29072269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9DC5BF9F-E7D1-44FE-8915-AC3EAC090E6D}"/>
              </a:ext>
            </a:extLst>
          </p:cNvPr>
          <p:cNvSpPr>
            <a:spLocks noGrp="1" noChangeArrowheads="1"/>
          </p:cNvSpPr>
          <p:nvPr>
            <p:ph type="sldNum" sz="quarter" idx="10"/>
          </p:nvPr>
        </p:nvSpPr>
        <p:spPr>
          <a:ln/>
        </p:spPr>
        <p:txBody>
          <a:bodyPr/>
          <a:lstStyle>
            <a:lvl1pPr>
              <a:defRPr/>
            </a:lvl1pPr>
          </a:lstStyle>
          <a:p>
            <a:fld id="{FFD1D467-F54E-4EB3-A46C-E1F4F850827B}" type="slidenum">
              <a:rPr lang="en-US" altLang="en-US"/>
              <a:pPr/>
              <a:t>‹#›</a:t>
            </a:fld>
            <a:endParaRPr lang="en-US" altLang="en-US"/>
          </a:p>
        </p:txBody>
      </p:sp>
    </p:spTree>
    <p:extLst>
      <p:ext uri="{BB962C8B-B14F-4D97-AF65-F5344CB8AC3E}">
        <p14:creationId xmlns:p14="http://schemas.microsoft.com/office/powerpoint/2010/main" val="18603307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84164D41-D0E5-4B2E-8539-311152059542}"/>
              </a:ext>
            </a:extLst>
          </p:cNvPr>
          <p:cNvSpPr>
            <a:spLocks noGrp="1" noChangeArrowheads="1"/>
          </p:cNvSpPr>
          <p:nvPr>
            <p:ph type="sldNum" sz="quarter" idx="10"/>
          </p:nvPr>
        </p:nvSpPr>
        <p:spPr>
          <a:ln/>
        </p:spPr>
        <p:txBody>
          <a:bodyPr/>
          <a:lstStyle>
            <a:lvl1pPr>
              <a:defRPr/>
            </a:lvl1pPr>
          </a:lstStyle>
          <a:p>
            <a:fld id="{FE8C813C-BA60-4FAD-BC6F-D6F91D50F2F5}" type="slidenum">
              <a:rPr lang="en-US" altLang="en-US"/>
              <a:pPr/>
              <a:t>‹#›</a:t>
            </a:fld>
            <a:endParaRPr lang="en-US" altLang="en-US"/>
          </a:p>
        </p:txBody>
      </p:sp>
    </p:spTree>
    <p:extLst>
      <p:ext uri="{BB962C8B-B14F-4D97-AF65-F5344CB8AC3E}">
        <p14:creationId xmlns:p14="http://schemas.microsoft.com/office/powerpoint/2010/main" val="25760435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8533B8D-5CA7-4F04-AC41-200B5D4F842F}"/>
              </a:ext>
            </a:extLst>
          </p:cNvPr>
          <p:cNvSpPr>
            <a:spLocks noGrp="1" noChangeArrowheads="1"/>
          </p:cNvSpPr>
          <p:nvPr>
            <p:ph type="sldNum" sz="quarter" idx="10"/>
          </p:nvPr>
        </p:nvSpPr>
        <p:spPr>
          <a:ln/>
        </p:spPr>
        <p:txBody>
          <a:bodyPr/>
          <a:lstStyle>
            <a:lvl1pPr>
              <a:defRPr/>
            </a:lvl1pPr>
          </a:lstStyle>
          <a:p>
            <a:fld id="{0487F461-B3BE-4AD7-9D86-04AB2B483921}" type="slidenum">
              <a:rPr lang="en-US" altLang="en-US"/>
              <a:pPr/>
              <a:t>‹#›</a:t>
            </a:fld>
            <a:endParaRPr lang="en-US" altLang="en-US"/>
          </a:p>
        </p:txBody>
      </p:sp>
    </p:spTree>
    <p:extLst>
      <p:ext uri="{BB962C8B-B14F-4D97-AF65-F5344CB8AC3E}">
        <p14:creationId xmlns:p14="http://schemas.microsoft.com/office/powerpoint/2010/main" val="21548081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E9FD476D-EB82-43E4-9CCE-A12D219FC1BC}"/>
              </a:ext>
            </a:extLst>
          </p:cNvPr>
          <p:cNvSpPr>
            <a:spLocks noGrp="1" noChangeArrowheads="1"/>
          </p:cNvSpPr>
          <p:nvPr>
            <p:ph type="sldNum" sz="quarter" idx="10"/>
          </p:nvPr>
        </p:nvSpPr>
        <p:spPr>
          <a:ln/>
        </p:spPr>
        <p:txBody>
          <a:bodyPr/>
          <a:lstStyle>
            <a:lvl1pPr>
              <a:defRPr/>
            </a:lvl1pPr>
          </a:lstStyle>
          <a:p>
            <a:fld id="{83855E60-80F5-4243-A8FA-07779454E0E1}" type="slidenum">
              <a:rPr lang="en-US" altLang="en-US"/>
              <a:pPr/>
              <a:t>‹#›</a:t>
            </a:fld>
            <a:endParaRPr lang="en-US" altLang="en-US"/>
          </a:p>
        </p:txBody>
      </p:sp>
    </p:spTree>
    <p:extLst>
      <p:ext uri="{BB962C8B-B14F-4D97-AF65-F5344CB8AC3E}">
        <p14:creationId xmlns:p14="http://schemas.microsoft.com/office/powerpoint/2010/main" val="2184709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55EA84A5-F431-40A4-9CFA-C44BDE091E36}"/>
              </a:ext>
            </a:extLst>
          </p:cNvPr>
          <p:cNvSpPr>
            <a:spLocks noGrp="1" noChangeArrowheads="1"/>
          </p:cNvSpPr>
          <p:nvPr>
            <p:ph type="sldNum" sz="quarter" idx="10"/>
          </p:nvPr>
        </p:nvSpPr>
        <p:spPr>
          <a:ln/>
        </p:spPr>
        <p:txBody>
          <a:bodyPr/>
          <a:lstStyle>
            <a:lvl1pPr>
              <a:defRPr/>
            </a:lvl1pPr>
          </a:lstStyle>
          <a:p>
            <a:fld id="{7633D900-06CE-4CE7-98C2-0AFD1E417511}" type="slidenum">
              <a:rPr lang="en-US" altLang="en-US"/>
              <a:pPr/>
              <a:t>‹#›</a:t>
            </a:fld>
            <a:endParaRPr lang="en-US" altLang="en-US"/>
          </a:p>
        </p:txBody>
      </p:sp>
    </p:spTree>
    <p:extLst>
      <p:ext uri="{BB962C8B-B14F-4D97-AF65-F5344CB8AC3E}">
        <p14:creationId xmlns:p14="http://schemas.microsoft.com/office/powerpoint/2010/main" val="6188968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4282464A-2142-4797-A770-650063D076E7}"/>
              </a:ext>
            </a:extLst>
          </p:cNvPr>
          <p:cNvSpPr>
            <a:spLocks noGrp="1" noChangeArrowheads="1"/>
          </p:cNvSpPr>
          <p:nvPr>
            <p:ph type="sldNum" sz="quarter" idx="10"/>
          </p:nvPr>
        </p:nvSpPr>
        <p:spPr>
          <a:ln/>
        </p:spPr>
        <p:txBody>
          <a:bodyPr/>
          <a:lstStyle>
            <a:lvl1pPr>
              <a:defRPr/>
            </a:lvl1pPr>
          </a:lstStyle>
          <a:p>
            <a:fld id="{4D72A886-9516-4ED2-85FC-2E9ABAF3DEE5}" type="slidenum">
              <a:rPr lang="en-US" altLang="en-US"/>
              <a:pPr/>
              <a:t>‹#›</a:t>
            </a:fld>
            <a:endParaRPr lang="en-US" altLang="en-US"/>
          </a:p>
        </p:txBody>
      </p:sp>
    </p:spTree>
    <p:extLst>
      <p:ext uri="{BB962C8B-B14F-4D97-AF65-F5344CB8AC3E}">
        <p14:creationId xmlns:p14="http://schemas.microsoft.com/office/powerpoint/2010/main" val="10346103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E5955274-B83C-4E02-A07D-F5A51466B043}"/>
              </a:ext>
            </a:extLst>
          </p:cNvPr>
          <p:cNvSpPr>
            <a:spLocks noGrp="1" noChangeArrowheads="1"/>
          </p:cNvSpPr>
          <p:nvPr>
            <p:ph type="sldNum" sz="quarter" idx="10"/>
          </p:nvPr>
        </p:nvSpPr>
        <p:spPr>
          <a:ln/>
        </p:spPr>
        <p:txBody>
          <a:bodyPr/>
          <a:lstStyle>
            <a:lvl1pPr>
              <a:defRPr/>
            </a:lvl1pPr>
          </a:lstStyle>
          <a:p>
            <a:fld id="{39C252F8-9176-4D55-A34B-2F9637119FB5}" type="slidenum">
              <a:rPr lang="en-US" altLang="en-US"/>
              <a:pPr/>
              <a:t>‹#›</a:t>
            </a:fld>
            <a:endParaRPr lang="en-US" altLang="en-US"/>
          </a:p>
        </p:txBody>
      </p:sp>
    </p:spTree>
    <p:extLst>
      <p:ext uri="{BB962C8B-B14F-4D97-AF65-F5344CB8AC3E}">
        <p14:creationId xmlns:p14="http://schemas.microsoft.com/office/powerpoint/2010/main" val="23759829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Content Placeholder 2"/>
          <p:cNvSpPr>
            <a:spLocks noGrp="1"/>
          </p:cNvSpPr>
          <p:nvPr>
            <p:ph sz="half" idx="1"/>
          </p:nvPr>
        </p:nvSpPr>
        <p:spPr>
          <a:xfrm>
            <a:off x="814388" y="1093788"/>
            <a:ext cx="7661275" cy="237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4388" y="3621088"/>
            <a:ext cx="7661275"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400903D5-AFF0-4C40-9BB9-8AFFA4EAF904}"/>
              </a:ext>
            </a:extLst>
          </p:cNvPr>
          <p:cNvSpPr>
            <a:spLocks noGrp="1" noChangeArrowheads="1"/>
          </p:cNvSpPr>
          <p:nvPr>
            <p:ph type="sldNum" sz="quarter" idx="10"/>
          </p:nvPr>
        </p:nvSpPr>
        <p:spPr>
          <a:ln/>
        </p:spPr>
        <p:txBody>
          <a:bodyPr/>
          <a:lstStyle>
            <a:lvl1pPr>
              <a:defRPr/>
            </a:lvl1pPr>
          </a:lstStyle>
          <a:p>
            <a:fld id="{E5654332-488B-466B-9AD0-42F4852A7C52}" type="slidenum">
              <a:rPr lang="en-US" altLang="en-US"/>
              <a:pPr/>
              <a:t>‹#›</a:t>
            </a:fld>
            <a:endParaRPr lang="en-US" altLang="en-US"/>
          </a:p>
        </p:txBody>
      </p:sp>
    </p:spTree>
    <p:extLst>
      <p:ext uri="{BB962C8B-B14F-4D97-AF65-F5344CB8AC3E}">
        <p14:creationId xmlns:p14="http://schemas.microsoft.com/office/powerpoint/2010/main" val="30849404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a:extLst>
              <a:ext uri="{FF2B5EF4-FFF2-40B4-BE49-F238E27FC236}">
                <a16:creationId xmlns:a16="http://schemas.microsoft.com/office/drawing/2014/main" id="{A1BC6A73-4D34-462D-B48E-CDAB5F656FEE}"/>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4098" name="Clip" r:id="rId3" imgW="0" imgH="0" progId="MS_ClipArt_Gallery.2">
                  <p:embed/>
                </p:oleObj>
              </mc:Choice>
              <mc:Fallback>
                <p:oleObj name="Clip" r:id="rId3" imgW="0" imgH="0" progId="MS_ClipArt_Gallery.2">
                  <p:embed/>
                  <p:pic>
                    <p:nvPicPr>
                      <p:cNvPr id="4" name="Rectangle 2">
                        <a:extLst>
                          <a:ext uri="{FF2B5EF4-FFF2-40B4-BE49-F238E27FC236}">
                            <a16:creationId xmlns:a16="http://schemas.microsoft.com/office/drawing/2014/main" id="{A1BC6A73-4D34-462D-B48E-CDAB5F656FEE}"/>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7">
            <a:extLst>
              <a:ext uri="{FF2B5EF4-FFF2-40B4-BE49-F238E27FC236}">
                <a16:creationId xmlns:a16="http://schemas.microsoft.com/office/drawing/2014/main" id="{19895856-0646-42A8-A296-3C3E6E2FCAEB}"/>
              </a:ext>
            </a:extLst>
          </p:cNvPr>
          <p:cNvSpPr txBox="1">
            <a:spLocks noChangeArrowheads="1"/>
          </p:cNvSpPr>
          <p:nvPr/>
        </p:nvSpPr>
        <p:spPr bwMode="auto">
          <a:xfrm>
            <a:off x="2674938" y="5726113"/>
            <a:ext cx="3694112" cy="793750"/>
          </a:xfrm>
          <a:prstGeom prst="rect">
            <a:avLst/>
          </a:prstGeom>
          <a:noFill/>
          <a:ln w="9525">
            <a:noFill/>
            <a:miter lim="800000"/>
            <a:headEnd/>
            <a:tailEnd/>
          </a:ln>
          <a:effectLst/>
        </p:spPr>
        <p:txBody>
          <a:bodyPr wrap="none">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altLang="en-US" b="1">
                <a:solidFill>
                  <a:srgbClr val="CC3300"/>
                </a:solidFill>
              </a:rPr>
              <a:t>Database System Concepts, 6</a:t>
            </a:r>
            <a:r>
              <a:rPr lang="en-US" altLang="en-US" b="1" baseline="30000">
                <a:solidFill>
                  <a:srgbClr val="CC3300"/>
                </a:solidFill>
              </a:rPr>
              <a:t>th</a:t>
            </a:r>
            <a:r>
              <a:rPr lang="en-US" altLang="en-US" b="1">
                <a:solidFill>
                  <a:srgbClr val="CC3300"/>
                </a:solidFill>
              </a:rPr>
              <a:t> Ed</a:t>
            </a:r>
            <a:r>
              <a:rPr lang="en-US" altLang="en-US">
                <a:solidFill>
                  <a:srgbClr val="CC3300"/>
                </a:solidFill>
              </a:rPr>
              <a:t>.</a:t>
            </a:r>
          </a:p>
          <a:p>
            <a:pPr algn="ctr">
              <a:spcBef>
                <a:spcPct val="50000"/>
              </a:spcBef>
              <a:defRPr/>
            </a:pPr>
            <a:r>
              <a:rPr lang="en-US" altLang="en-US" sz="1200" b="1">
                <a:solidFill>
                  <a:srgbClr val="CC3300"/>
                </a:solidFill>
              </a:rPr>
              <a:t>©Silberschatz, Korth and Sudarshan</a:t>
            </a:r>
            <a:br>
              <a:rPr lang="en-US" altLang="en-US" sz="1200" b="1">
                <a:solidFill>
                  <a:srgbClr val="CC3300"/>
                </a:solidFill>
              </a:rPr>
            </a:br>
            <a:r>
              <a:rPr lang="en-US" altLang="en-US" sz="1200" b="1">
                <a:solidFill>
                  <a:srgbClr val="CC3300"/>
                </a:solidFill>
              </a:rPr>
              <a:t>See </a:t>
            </a:r>
            <a:r>
              <a:rPr lang="en-US" altLang="en-US" sz="1200" b="1">
                <a:solidFill>
                  <a:srgbClr val="CC3300"/>
                </a:solidFill>
                <a:hlinkClick r:id="rId4"/>
              </a:rPr>
              <a:t>www.db-book.com</a:t>
            </a:r>
            <a:r>
              <a:rPr lang="en-US" altLang="en-US" sz="1200" b="1">
                <a:solidFill>
                  <a:srgbClr val="CC3300"/>
                </a:solidFill>
              </a:rPr>
              <a:t> for conditions on re-use </a:t>
            </a:r>
          </a:p>
        </p:txBody>
      </p:sp>
      <p:pic>
        <p:nvPicPr>
          <p:cNvPr id="6" name="Picture 8" descr="Cover-6Ed">
            <a:extLst>
              <a:ext uri="{FF2B5EF4-FFF2-40B4-BE49-F238E27FC236}">
                <a16:creationId xmlns:a16="http://schemas.microsoft.com/office/drawing/2014/main" id="{82C3DBAC-1C18-4DD7-9382-53E63496B1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4194"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154419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7" name="Rectangle 4">
            <a:extLst>
              <a:ext uri="{FF2B5EF4-FFF2-40B4-BE49-F238E27FC236}">
                <a16:creationId xmlns:a16="http://schemas.microsoft.com/office/drawing/2014/main" id="{404DAA17-3279-4439-B7AD-D3B00742DAA1}"/>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defRPr>
            </a:lvl1pPr>
          </a:lstStyle>
          <a:p>
            <a:pPr>
              <a:defRPr/>
            </a:pPr>
            <a:endParaRPr lang="en-US"/>
          </a:p>
        </p:txBody>
      </p:sp>
      <p:sp>
        <p:nvSpPr>
          <p:cNvPr id="8" name="Rectangle 5">
            <a:extLst>
              <a:ext uri="{FF2B5EF4-FFF2-40B4-BE49-F238E27FC236}">
                <a16:creationId xmlns:a16="http://schemas.microsoft.com/office/drawing/2014/main" id="{823783A9-DA1A-43DA-A36A-933F1A52F995}"/>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fld id="{09A57F15-5068-4646-9E99-DF7629F34146}" type="slidenum">
              <a:rPr lang="en-US" altLang="en-US"/>
              <a:pPr/>
              <a:t>‹#›</a:t>
            </a:fld>
            <a:endParaRPr lang="en-US" altLang="en-US"/>
          </a:p>
        </p:txBody>
      </p:sp>
    </p:spTree>
    <p:extLst>
      <p:ext uri="{BB962C8B-B14F-4D97-AF65-F5344CB8AC3E}">
        <p14:creationId xmlns:p14="http://schemas.microsoft.com/office/powerpoint/2010/main" val="28885108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D184CEF-60B4-45E8-B9C2-F6F8BE258462}"/>
              </a:ext>
            </a:extLst>
          </p:cNvPr>
          <p:cNvSpPr>
            <a:spLocks noGrp="1" noChangeArrowheads="1"/>
          </p:cNvSpPr>
          <p:nvPr>
            <p:ph type="sldNum" sz="quarter" idx="10"/>
          </p:nvPr>
        </p:nvSpPr>
        <p:spPr>
          <a:ln/>
        </p:spPr>
        <p:txBody>
          <a:bodyPr/>
          <a:lstStyle>
            <a:lvl1pPr>
              <a:defRPr/>
            </a:lvl1pPr>
          </a:lstStyle>
          <a:p>
            <a:fld id="{8E5A0830-2DAE-4C74-9BF6-AFB2BB9EF20C}" type="slidenum">
              <a:rPr lang="en-US" altLang="en-US"/>
              <a:pPr/>
              <a:t>‹#›</a:t>
            </a:fld>
            <a:endParaRPr lang="en-US" altLang="en-US"/>
          </a:p>
        </p:txBody>
      </p:sp>
    </p:spTree>
    <p:extLst>
      <p:ext uri="{BB962C8B-B14F-4D97-AF65-F5344CB8AC3E}">
        <p14:creationId xmlns:p14="http://schemas.microsoft.com/office/powerpoint/2010/main" val="406302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B93FA77-6D0F-4BDA-9F32-D60041C59B2B}"/>
              </a:ext>
            </a:extLst>
          </p:cNvPr>
          <p:cNvSpPr>
            <a:spLocks noGrp="1"/>
          </p:cNvSpPr>
          <p:nvPr>
            <p:ph type="dt" sz="half" idx="10"/>
          </p:nvPr>
        </p:nvSpPr>
        <p:spPr/>
        <p:txBody>
          <a:bodyPr/>
          <a:lstStyle>
            <a:lvl1pPr>
              <a:defRPr/>
            </a:lvl1pPr>
          </a:lstStyle>
          <a:p>
            <a:pPr>
              <a:defRPr/>
            </a:pPr>
            <a:fld id="{935DAE59-04B5-4F21-9F89-152B3AF0C948}" type="datetimeFigureOut">
              <a:rPr lang="en-US"/>
              <a:pPr>
                <a:defRPr/>
              </a:pPr>
              <a:t>11/18/2020</a:t>
            </a:fld>
            <a:endParaRPr lang="en-US"/>
          </a:p>
        </p:txBody>
      </p:sp>
      <p:sp>
        <p:nvSpPr>
          <p:cNvPr id="8" name="Footer Placeholder 4">
            <a:extLst>
              <a:ext uri="{FF2B5EF4-FFF2-40B4-BE49-F238E27FC236}">
                <a16:creationId xmlns:a16="http://schemas.microsoft.com/office/drawing/2014/main" id="{E20EDE43-D362-453B-8D47-EDF2E062EF9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86E588C-12D8-4B2D-8FDA-5AD07C16BCB8}"/>
              </a:ext>
            </a:extLst>
          </p:cNvPr>
          <p:cNvSpPr>
            <a:spLocks noGrp="1"/>
          </p:cNvSpPr>
          <p:nvPr>
            <p:ph type="sldNum" sz="quarter" idx="12"/>
          </p:nvPr>
        </p:nvSpPr>
        <p:spPr/>
        <p:txBody>
          <a:bodyPr/>
          <a:lstStyle>
            <a:lvl1pPr>
              <a:defRPr/>
            </a:lvl1pPr>
          </a:lstStyle>
          <a:p>
            <a:pPr>
              <a:defRPr/>
            </a:pPr>
            <a:fld id="{BE39507C-C3E6-4CB0-BF0E-BDCEFB2FB6F5}" type="slidenum">
              <a:rPr lang="en-US" altLang="en-US"/>
              <a:pPr>
                <a:defRPr/>
              </a:pPr>
              <a:t>‹#›</a:t>
            </a:fld>
            <a:endParaRPr lang="en-US" altLang="en-US"/>
          </a:p>
        </p:txBody>
      </p:sp>
    </p:spTree>
    <p:extLst>
      <p:ext uri="{BB962C8B-B14F-4D97-AF65-F5344CB8AC3E}">
        <p14:creationId xmlns:p14="http://schemas.microsoft.com/office/powerpoint/2010/main" val="39673032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5B167993-7C0F-4347-A2CB-74866C359ADD}"/>
              </a:ext>
            </a:extLst>
          </p:cNvPr>
          <p:cNvSpPr>
            <a:spLocks noGrp="1" noChangeArrowheads="1"/>
          </p:cNvSpPr>
          <p:nvPr>
            <p:ph type="sldNum" sz="quarter" idx="10"/>
          </p:nvPr>
        </p:nvSpPr>
        <p:spPr>
          <a:ln/>
        </p:spPr>
        <p:txBody>
          <a:bodyPr/>
          <a:lstStyle>
            <a:lvl1pPr>
              <a:defRPr/>
            </a:lvl1pPr>
          </a:lstStyle>
          <a:p>
            <a:fld id="{8EA0DB13-9F91-4FA1-A7B3-64AED413DB3C}" type="slidenum">
              <a:rPr lang="en-US" altLang="en-US"/>
              <a:pPr/>
              <a:t>‹#›</a:t>
            </a:fld>
            <a:endParaRPr lang="en-US" altLang="en-US"/>
          </a:p>
        </p:txBody>
      </p:sp>
    </p:spTree>
    <p:extLst>
      <p:ext uri="{BB962C8B-B14F-4D97-AF65-F5344CB8AC3E}">
        <p14:creationId xmlns:p14="http://schemas.microsoft.com/office/powerpoint/2010/main" val="16137793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39BF2232-98B9-4B8A-B09D-8C07F0E2A555}"/>
              </a:ext>
            </a:extLst>
          </p:cNvPr>
          <p:cNvSpPr>
            <a:spLocks noGrp="1" noChangeArrowheads="1"/>
          </p:cNvSpPr>
          <p:nvPr>
            <p:ph type="sldNum" sz="quarter" idx="10"/>
          </p:nvPr>
        </p:nvSpPr>
        <p:spPr>
          <a:ln/>
        </p:spPr>
        <p:txBody>
          <a:bodyPr/>
          <a:lstStyle>
            <a:lvl1pPr>
              <a:defRPr/>
            </a:lvl1pPr>
          </a:lstStyle>
          <a:p>
            <a:fld id="{865D77E3-6C56-4D76-BE6E-0C2A4040D2DF}" type="slidenum">
              <a:rPr lang="en-US" altLang="en-US"/>
              <a:pPr/>
              <a:t>‹#›</a:t>
            </a:fld>
            <a:endParaRPr lang="en-US" altLang="en-US"/>
          </a:p>
        </p:txBody>
      </p:sp>
    </p:spTree>
    <p:extLst>
      <p:ext uri="{BB962C8B-B14F-4D97-AF65-F5344CB8AC3E}">
        <p14:creationId xmlns:p14="http://schemas.microsoft.com/office/powerpoint/2010/main" val="39963816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1FBAF580-4EC8-4AA9-9042-D0436CBA0FE9}"/>
              </a:ext>
            </a:extLst>
          </p:cNvPr>
          <p:cNvSpPr>
            <a:spLocks noGrp="1" noChangeArrowheads="1"/>
          </p:cNvSpPr>
          <p:nvPr>
            <p:ph type="sldNum" sz="quarter" idx="10"/>
          </p:nvPr>
        </p:nvSpPr>
        <p:spPr>
          <a:ln/>
        </p:spPr>
        <p:txBody>
          <a:bodyPr/>
          <a:lstStyle>
            <a:lvl1pPr>
              <a:defRPr/>
            </a:lvl1pPr>
          </a:lstStyle>
          <a:p>
            <a:fld id="{3782CE76-5BE4-4F9B-A24A-EB7573FC759F}" type="slidenum">
              <a:rPr lang="en-US" altLang="en-US"/>
              <a:pPr/>
              <a:t>‹#›</a:t>
            </a:fld>
            <a:endParaRPr lang="en-US" altLang="en-US"/>
          </a:p>
        </p:txBody>
      </p:sp>
    </p:spTree>
    <p:extLst>
      <p:ext uri="{BB962C8B-B14F-4D97-AF65-F5344CB8AC3E}">
        <p14:creationId xmlns:p14="http://schemas.microsoft.com/office/powerpoint/2010/main" val="36903083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41E3C9EB-85A3-4DFE-BBB7-9261090C1AB6}"/>
              </a:ext>
            </a:extLst>
          </p:cNvPr>
          <p:cNvSpPr>
            <a:spLocks noGrp="1" noChangeArrowheads="1"/>
          </p:cNvSpPr>
          <p:nvPr>
            <p:ph type="sldNum" sz="quarter" idx="10"/>
          </p:nvPr>
        </p:nvSpPr>
        <p:spPr>
          <a:ln/>
        </p:spPr>
        <p:txBody>
          <a:bodyPr/>
          <a:lstStyle>
            <a:lvl1pPr>
              <a:defRPr/>
            </a:lvl1pPr>
          </a:lstStyle>
          <a:p>
            <a:fld id="{84A4E3FA-F159-48FE-A44A-0A56591C1166}" type="slidenum">
              <a:rPr lang="en-US" altLang="en-US"/>
              <a:pPr/>
              <a:t>‹#›</a:t>
            </a:fld>
            <a:endParaRPr lang="en-US" altLang="en-US"/>
          </a:p>
        </p:txBody>
      </p:sp>
    </p:spTree>
    <p:extLst>
      <p:ext uri="{BB962C8B-B14F-4D97-AF65-F5344CB8AC3E}">
        <p14:creationId xmlns:p14="http://schemas.microsoft.com/office/powerpoint/2010/main" val="1444796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C6D0357-F7E9-48EF-942C-2FC00A66DE6C}"/>
              </a:ext>
            </a:extLst>
          </p:cNvPr>
          <p:cNvSpPr>
            <a:spLocks noGrp="1" noChangeArrowheads="1"/>
          </p:cNvSpPr>
          <p:nvPr>
            <p:ph type="sldNum" sz="quarter" idx="10"/>
          </p:nvPr>
        </p:nvSpPr>
        <p:spPr>
          <a:ln/>
        </p:spPr>
        <p:txBody>
          <a:bodyPr/>
          <a:lstStyle>
            <a:lvl1pPr>
              <a:defRPr/>
            </a:lvl1pPr>
          </a:lstStyle>
          <a:p>
            <a:fld id="{69913653-2910-4F86-AFC0-77125FDD213C}" type="slidenum">
              <a:rPr lang="en-US" altLang="en-US"/>
              <a:pPr/>
              <a:t>‹#›</a:t>
            </a:fld>
            <a:endParaRPr lang="en-US" altLang="en-US"/>
          </a:p>
        </p:txBody>
      </p:sp>
    </p:spTree>
    <p:extLst>
      <p:ext uri="{BB962C8B-B14F-4D97-AF65-F5344CB8AC3E}">
        <p14:creationId xmlns:p14="http://schemas.microsoft.com/office/powerpoint/2010/main" val="22084821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FC3A65A4-800B-4AE5-9EB0-F051E3716992}"/>
              </a:ext>
            </a:extLst>
          </p:cNvPr>
          <p:cNvSpPr>
            <a:spLocks noGrp="1" noChangeArrowheads="1"/>
          </p:cNvSpPr>
          <p:nvPr>
            <p:ph type="sldNum" sz="quarter" idx="10"/>
          </p:nvPr>
        </p:nvSpPr>
        <p:spPr>
          <a:ln/>
        </p:spPr>
        <p:txBody>
          <a:bodyPr/>
          <a:lstStyle>
            <a:lvl1pPr>
              <a:defRPr/>
            </a:lvl1pPr>
          </a:lstStyle>
          <a:p>
            <a:fld id="{3CAD25FF-A991-403C-A1E8-053E44327011}" type="slidenum">
              <a:rPr lang="en-US" altLang="en-US"/>
              <a:pPr/>
              <a:t>‹#›</a:t>
            </a:fld>
            <a:endParaRPr lang="en-US" altLang="en-US"/>
          </a:p>
        </p:txBody>
      </p:sp>
    </p:spTree>
    <p:extLst>
      <p:ext uri="{BB962C8B-B14F-4D97-AF65-F5344CB8AC3E}">
        <p14:creationId xmlns:p14="http://schemas.microsoft.com/office/powerpoint/2010/main" val="39857227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885CAB16-4AAC-494B-9CE0-62BC53D051CC}"/>
              </a:ext>
            </a:extLst>
          </p:cNvPr>
          <p:cNvSpPr>
            <a:spLocks noGrp="1" noChangeArrowheads="1"/>
          </p:cNvSpPr>
          <p:nvPr>
            <p:ph type="sldNum" sz="quarter" idx="10"/>
          </p:nvPr>
        </p:nvSpPr>
        <p:spPr>
          <a:ln/>
        </p:spPr>
        <p:txBody>
          <a:bodyPr/>
          <a:lstStyle>
            <a:lvl1pPr>
              <a:defRPr/>
            </a:lvl1pPr>
          </a:lstStyle>
          <a:p>
            <a:fld id="{0A956BDF-8DA3-4A0F-9117-55DD625A1ED0}" type="slidenum">
              <a:rPr lang="en-US" altLang="en-US"/>
              <a:pPr/>
              <a:t>‹#›</a:t>
            </a:fld>
            <a:endParaRPr lang="en-US" altLang="en-US"/>
          </a:p>
        </p:txBody>
      </p:sp>
    </p:spTree>
    <p:extLst>
      <p:ext uri="{BB962C8B-B14F-4D97-AF65-F5344CB8AC3E}">
        <p14:creationId xmlns:p14="http://schemas.microsoft.com/office/powerpoint/2010/main" val="324830448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9587B9F-36D6-4A10-B9AA-D2015DD63D63}"/>
              </a:ext>
            </a:extLst>
          </p:cNvPr>
          <p:cNvSpPr>
            <a:spLocks noGrp="1" noChangeArrowheads="1"/>
          </p:cNvSpPr>
          <p:nvPr>
            <p:ph type="sldNum" sz="quarter" idx="10"/>
          </p:nvPr>
        </p:nvSpPr>
        <p:spPr>
          <a:ln/>
        </p:spPr>
        <p:txBody>
          <a:bodyPr/>
          <a:lstStyle>
            <a:lvl1pPr>
              <a:defRPr/>
            </a:lvl1pPr>
          </a:lstStyle>
          <a:p>
            <a:fld id="{A68D0C4F-3BD2-426B-82E5-5C7A1DA6D3E2}" type="slidenum">
              <a:rPr lang="en-US" altLang="en-US"/>
              <a:pPr/>
              <a:t>‹#›</a:t>
            </a:fld>
            <a:endParaRPr lang="en-US" altLang="en-US"/>
          </a:p>
        </p:txBody>
      </p:sp>
    </p:spTree>
    <p:extLst>
      <p:ext uri="{BB962C8B-B14F-4D97-AF65-F5344CB8AC3E}">
        <p14:creationId xmlns:p14="http://schemas.microsoft.com/office/powerpoint/2010/main" val="36088001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9E982765-A93F-4E12-874A-ECEDB59FE453}"/>
              </a:ext>
            </a:extLst>
          </p:cNvPr>
          <p:cNvSpPr>
            <a:spLocks noGrp="1" noChangeArrowheads="1"/>
          </p:cNvSpPr>
          <p:nvPr>
            <p:ph type="sldNum" sz="quarter" idx="10"/>
          </p:nvPr>
        </p:nvSpPr>
        <p:spPr>
          <a:ln/>
        </p:spPr>
        <p:txBody>
          <a:bodyPr/>
          <a:lstStyle>
            <a:lvl1pPr>
              <a:defRPr/>
            </a:lvl1pPr>
          </a:lstStyle>
          <a:p>
            <a:fld id="{8DB7FCE3-8FDF-4826-9995-BB88BED659B7}" type="slidenum">
              <a:rPr lang="en-US" altLang="en-US"/>
              <a:pPr/>
              <a:t>‹#›</a:t>
            </a:fld>
            <a:endParaRPr lang="en-US" altLang="en-US"/>
          </a:p>
        </p:txBody>
      </p:sp>
    </p:spTree>
    <p:extLst>
      <p:ext uri="{BB962C8B-B14F-4D97-AF65-F5344CB8AC3E}">
        <p14:creationId xmlns:p14="http://schemas.microsoft.com/office/powerpoint/2010/main" val="119139010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Content Placeholder 2"/>
          <p:cNvSpPr>
            <a:spLocks noGrp="1"/>
          </p:cNvSpPr>
          <p:nvPr>
            <p:ph sz="half" idx="1"/>
          </p:nvPr>
        </p:nvSpPr>
        <p:spPr>
          <a:xfrm>
            <a:off x="814388" y="1093788"/>
            <a:ext cx="7661275" cy="237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4388" y="3621088"/>
            <a:ext cx="7661275"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5AE50CCE-CAAC-4BCA-927C-23B722BCDF00}"/>
              </a:ext>
            </a:extLst>
          </p:cNvPr>
          <p:cNvSpPr>
            <a:spLocks noGrp="1" noChangeArrowheads="1"/>
          </p:cNvSpPr>
          <p:nvPr>
            <p:ph type="sldNum" sz="quarter" idx="10"/>
          </p:nvPr>
        </p:nvSpPr>
        <p:spPr>
          <a:ln/>
        </p:spPr>
        <p:txBody>
          <a:bodyPr/>
          <a:lstStyle>
            <a:lvl1pPr>
              <a:defRPr/>
            </a:lvl1pPr>
          </a:lstStyle>
          <a:p>
            <a:fld id="{8438FC73-A777-4235-8914-1861B09DFCCB}" type="slidenum">
              <a:rPr lang="en-US" altLang="en-US"/>
              <a:pPr/>
              <a:t>‹#›</a:t>
            </a:fld>
            <a:endParaRPr lang="en-US" altLang="en-US"/>
          </a:p>
        </p:txBody>
      </p:sp>
    </p:spTree>
    <p:extLst>
      <p:ext uri="{BB962C8B-B14F-4D97-AF65-F5344CB8AC3E}">
        <p14:creationId xmlns:p14="http://schemas.microsoft.com/office/powerpoint/2010/main" val="100839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9129786-FF8D-4113-8D4F-FC001904CB54}"/>
              </a:ext>
            </a:extLst>
          </p:cNvPr>
          <p:cNvSpPr>
            <a:spLocks noGrp="1"/>
          </p:cNvSpPr>
          <p:nvPr>
            <p:ph type="dt" sz="half" idx="10"/>
          </p:nvPr>
        </p:nvSpPr>
        <p:spPr/>
        <p:txBody>
          <a:bodyPr/>
          <a:lstStyle>
            <a:lvl1pPr>
              <a:defRPr/>
            </a:lvl1pPr>
          </a:lstStyle>
          <a:p>
            <a:pPr>
              <a:defRPr/>
            </a:pPr>
            <a:fld id="{DFF99448-A34C-4028-98C6-DE98FB6C001F}" type="datetimeFigureOut">
              <a:rPr lang="en-US"/>
              <a:pPr>
                <a:defRPr/>
              </a:pPr>
              <a:t>11/18/2020</a:t>
            </a:fld>
            <a:endParaRPr lang="en-US"/>
          </a:p>
        </p:txBody>
      </p:sp>
      <p:sp>
        <p:nvSpPr>
          <p:cNvPr id="4" name="Footer Placeholder 4">
            <a:extLst>
              <a:ext uri="{FF2B5EF4-FFF2-40B4-BE49-F238E27FC236}">
                <a16:creationId xmlns:a16="http://schemas.microsoft.com/office/drawing/2014/main" id="{0BB19528-D20D-44B1-8401-E0818693D2C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BDA0D31-639A-4045-AB85-3A98D669F67F}"/>
              </a:ext>
            </a:extLst>
          </p:cNvPr>
          <p:cNvSpPr>
            <a:spLocks noGrp="1"/>
          </p:cNvSpPr>
          <p:nvPr>
            <p:ph type="sldNum" sz="quarter" idx="12"/>
          </p:nvPr>
        </p:nvSpPr>
        <p:spPr/>
        <p:txBody>
          <a:bodyPr/>
          <a:lstStyle>
            <a:lvl1pPr>
              <a:defRPr/>
            </a:lvl1pPr>
          </a:lstStyle>
          <a:p>
            <a:pPr>
              <a:defRPr/>
            </a:pPr>
            <a:fld id="{D53ABF83-437C-44EB-8D3D-6A5C7A5A8854}" type="slidenum">
              <a:rPr lang="en-US" altLang="en-US"/>
              <a:pPr>
                <a:defRPr/>
              </a:pPr>
              <a:t>‹#›</a:t>
            </a:fld>
            <a:endParaRPr lang="en-US" altLang="en-US"/>
          </a:p>
        </p:txBody>
      </p:sp>
    </p:spTree>
    <p:extLst>
      <p:ext uri="{BB962C8B-B14F-4D97-AF65-F5344CB8AC3E}">
        <p14:creationId xmlns:p14="http://schemas.microsoft.com/office/powerpoint/2010/main" val="346791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CF57EDC-4A11-4D77-9F60-5ED363FAC91F}"/>
              </a:ext>
            </a:extLst>
          </p:cNvPr>
          <p:cNvSpPr>
            <a:spLocks noGrp="1"/>
          </p:cNvSpPr>
          <p:nvPr>
            <p:ph type="dt" sz="half" idx="10"/>
          </p:nvPr>
        </p:nvSpPr>
        <p:spPr/>
        <p:txBody>
          <a:bodyPr/>
          <a:lstStyle>
            <a:lvl1pPr>
              <a:defRPr/>
            </a:lvl1pPr>
          </a:lstStyle>
          <a:p>
            <a:pPr>
              <a:defRPr/>
            </a:pPr>
            <a:fld id="{435F821E-5A99-4684-9660-F1C337A4E6DE}" type="datetimeFigureOut">
              <a:rPr lang="en-US"/>
              <a:pPr>
                <a:defRPr/>
              </a:pPr>
              <a:t>11/18/2020</a:t>
            </a:fld>
            <a:endParaRPr lang="en-US"/>
          </a:p>
        </p:txBody>
      </p:sp>
      <p:sp>
        <p:nvSpPr>
          <p:cNvPr id="3" name="Footer Placeholder 4">
            <a:extLst>
              <a:ext uri="{FF2B5EF4-FFF2-40B4-BE49-F238E27FC236}">
                <a16:creationId xmlns:a16="http://schemas.microsoft.com/office/drawing/2014/main" id="{3872D39F-4704-476C-B136-31DD4EE2473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3BAA11F-FF23-4ED5-A3CC-6568C60E7D62}"/>
              </a:ext>
            </a:extLst>
          </p:cNvPr>
          <p:cNvSpPr>
            <a:spLocks noGrp="1"/>
          </p:cNvSpPr>
          <p:nvPr>
            <p:ph type="sldNum" sz="quarter" idx="12"/>
          </p:nvPr>
        </p:nvSpPr>
        <p:spPr/>
        <p:txBody>
          <a:bodyPr/>
          <a:lstStyle>
            <a:lvl1pPr>
              <a:defRPr/>
            </a:lvl1pPr>
          </a:lstStyle>
          <a:p>
            <a:pPr>
              <a:defRPr/>
            </a:pPr>
            <a:fld id="{8AD7C6CC-E3EC-496B-8791-663B612DD47C}" type="slidenum">
              <a:rPr lang="en-US" altLang="en-US"/>
              <a:pPr>
                <a:defRPr/>
              </a:pPr>
              <a:t>‹#›</a:t>
            </a:fld>
            <a:endParaRPr lang="en-US" altLang="en-US"/>
          </a:p>
        </p:txBody>
      </p:sp>
    </p:spTree>
    <p:extLst>
      <p:ext uri="{BB962C8B-B14F-4D97-AF65-F5344CB8AC3E}">
        <p14:creationId xmlns:p14="http://schemas.microsoft.com/office/powerpoint/2010/main" val="3651406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39F712BA-3CC3-444C-83FC-088E9BBEB234}"/>
              </a:ext>
            </a:extLst>
          </p:cNvPr>
          <p:cNvSpPr>
            <a:spLocks noGrp="1"/>
          </p:cNvSpPr>
          <p:nvPr>
            <p:ph type="dt" sz="half" idx="10"/>
          </p:nvPr>
        </p:nvSpPr>
        <p:spPr/>
        <p:txBody>
          <a:bodyPr/>
          <a:lstStyle>
            <a:lvl1pPr>
              <a:defRPr/>
            </a:lvl1pPr>
          </a:lstStyle>
          <a:p>
            <a:pPr>
              <a:defRPr/>
            </a:pPr>
            <a:fld id="{3C1DF1DF-600A-48C7-A3E8-47C2C88A2079}" type="datetimeFigureOut">
              <a:rPr lang="en-US"/>
              <a:pPr>
                <a:defRPr/>
              </a:pPr>
              <a:t>11/18/2020</a:t>
            </a:fld>
            <a:endParaRPr lang="en-US"/>
          </a:p>
        </p:txBody>
      </p:sp>
      <p:sp>
        <p:nvSpPr>
          <p:cNvPr id="6" name="Footer Placeholder 4">
            <a:extLst>
              <a:ext uri="{FF2B5EF4-FFF2-40B4-BE49-F238E27FC236}">
                <a16:creationId xmlns:a16="http://schemas.microsoft.com/office/drawing/2014/main" id="{8E51E00C-AA7E-41CE-8079-1E30CABFEA4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A042E8A-973C-4023-BC04-5AA25082B554}"/>
              </a:ext>
            </a:extLst>
          </p:cNvPr>
          <p:cNvSpPr>
            <a:spLocks noGrp="1"/>
          </p:cNvSpPr>
          <p:nvPr>
            <p:ph type="sldNum" sz="quarter" idx="12"/>
          </p:nvPr>
        </p:nvSpPr>
        <p:spPr/>
        <p:txBody>
          <a:bodyPr/>
          <a:lstStyle>
            <a:lvl1pPr>
              <a:defRPr/>
            </a:lvl1pPr>
          </a:lstStyle>
          <a:p>
            <a:pPr>
              <a:defRPr/>
            </a:pPr>
            <a:fld id="{BE5D50EB-2098-4B49-98A4-B1033CD2352C}" type="slidenum">
              <a:rPr lang="en-US" altLang="en-US"/>
              <a:pPr>
                <a:defRPr/>
              </a:pPr>
              <a:t>‹#›</a:t>
            </a:fld>
            <a:endParaRPr lang="en-US" altLang="en-US"/>
          </a:p>
        </p:txBody>
      </p:sp>
    </p:spTree>
    <p:extLst>
      <p:ext uri="{BB962C8B-B14F-4D97-AF65-F5344CB8AC3E}">
        <p14:creationId xmlns:p14="http://schemas.microsoft.com/office/powerpoint/2010/main" val="32980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7F37AA7D-3C0E-4089-B06E-8EBF0618BEAE}"/>
              </a:ext>
            </a:extLst>
          </p:cNvPr>
          <p:cNvSpPr>
            <a:spLocks noGrp="1"/>
          </p:cNvSpPr>
          <p:nvPr>
            <p:ph type="dt" sz="half" idx="10"/>
          </p:nvPr>
        </p:nvSpPr>
        <p:spPr/>
        <p:txBody>
          <a:bodyPr/>
          <a:lstStyle>
            <a:lvl1pPr>
              <a:defRPr/>
            </a:lvl1pPr>
          </a:lstStyle>
          <a:p>
            <a:pPr>
              <a:defRPr/>
            </a:pPr>
            <a:fld id="{3025788F-D52B-4D0E-AAF8-8522C9C49941}" type="datetimeFigureOut">
              <a:rPr lang="en-US"/>
              <a:pPr>
                <a:defRPr/>
              </a:pPr>
              <a:t>11/18/2020</a:t>
            </a:fld>
            <a:endParaRPr lang="en-US"/>
          </a:p>
        </p:txBody>
      </p:sp>
      <p:sp>
        <p:nvSpPr>
          <p:cNvPr id="6" name="Footer Placeholder 4">
            <a:extLst>
              <a:ext uri="{FF2B5EF4-FFF2-40B4-BE49-F238E27FC236}">
                <a16:creationId xmlns:a16="http://schemas.microsoft.com/office/drawing/2014/main" id="{A8A6AFF5-29CF-4CCF-8E4D-350F00024E5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380305B-3570-4028-B9E1-026BAA417870}"/>
              </a:ext>
            </a:extLst>
          </p:cNvPr>
          <p:cNvSpPr>
            <a:spLocks noGrp="1"/>
          </p:cNvSpPr>
          <p:nvPr>
            <p:ph type="sldNum" sz="quarter" idx="12"/>
          </p:nvPr>
        </p:nvSpPr>
        <p:spPr/>
        <p:txBody>
          <a:bodyPr/>
          <a:lstStyle>
            <a:lvl1pPr>
              <a:defRPr/>
            </a:lvl1pPr>
          </a:lstStyle>
          <a:p>
            <a:pPr>
              <a:defRPr/>
            </a:pPr>
            <a:fld id="{593B123B-11E4-4437-9C2F-886C544311E2}" type="slidenum">
              <a:rPr lang="en-US" altLang="en-US"/>
              <a:pPr>
                <a:defRPr/>
              </a:pPr>
              <a:t>‹#›</a:t>
            </a:fld>
            <a:endParaRPr lang="en-US" altLang="en-US"/>
          </a:p>
        </p:txBody>
      </p:sp>
    </p:spTree>
    <p:extLst>
      <p:ext uri="{BB962C8B-B14F-4D97-AF65-F5344CB8AC3E}">
        <p14:creationId xmlns:p14="http://schemas.microsoft.com/office/powerpoint/2010/main" val="352301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46E2309-4865-496A-8282-0305DFCE470D}"/>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7221C04-1767-474B-A40E-B330B51047BD}"/>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98D1B6B-FE6F-4253-B0FB-A8F8C57B79C7}"/>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6F62663D-164A-451B-AAD9-4D53AE62F08D}" type="datetimeFigureOut">
              <a:rPr lang="en-US"/>
              <a:pPr>
                <a:defRPr/>
              </a:pPr>
              <a:t>11/18/2020</a:t>
            </a:fld>
            <a:endParaRPr lang="en-US"/>
          </a:p>
        </p:txBody>
      </p:sp>
      <p:sp>
        <p:nvSpPr>
          <p:cNvPr id="5" name="Footer Placeholder 4">
            <a:extLst>
              <a:ext uri="{FF2B5EF4-FFF2-40B4-BE49-F238E27FC236}">
                <a16:creationId xmlns:a16="http://schemas.microsoft.com/office/drawing/2014/main" id="{1DA2917F-AA07-4DDA-8930-33EC207EFF4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39E16DDC-99FE-4C84-9180-0BFF37788BBC}"/>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1C58CC0B-AB47-4528-A782-46050FB828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E09FE71-10EC-4712-9632-62DBFBC58269}"/>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543171" name="Rectangle 3">
            <a:extLst>
              <a:ext uri="{FF2B5EF4-FFF2-40B4-BE49-F238E27FC236}">
                <a16:creationId xmlns:a16="http://schemas.microsoft.com/office/drawing/2014/main" id="{C1F35186-76CC-438E-9BAA-50902F5862CB}"/>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pPr>
              <a:defRPr/>
            </a:pPr>
            <a:fld id="{2E31F502-33D4-44FC-BD50-7E599D4772D2}" type="slidenum">
              <a:rPr lang="en-US" altLang="en-US"/>
              <a:pPr>
                <a:defRPr/>
              </a:pPr>
              <a:t>‹#›</a:t>
            </a:fld>
            <a:endParaRPr lang="en-US" altLang="en-US"/>
          </a:p>
        </p:txBody>
      </p:sp>
      <p:sp>
        <p:nvSpPr>
          <p:cNvPr id="1543172" name="Text Box 4">
            <a:extLst>
              <a:ext uri="{FF2B5EF4-FFF2-40B4-BE49-F238E27FC236}">
                <a16:creationId xmlns:a16="http://schemas.microsoft.com/office/drawing/2014/main" id="{0B85079B-8B47-4A0E-9AB9-672AECFF985B}"/>
              </a:ext>
            </a:extLst>
          </p:cNvPr>
          <p:cNvSpPr txBox="1">
            <a:spLocks noChangeArrowheads="1"/>
          </p:cNvSpPr>
          <p:nvPr/>
        </p:nvSpPr>
        <p:spPr bwMode="auto">
          <a:xfrm>
            <a:off x="6762750" y="6613525"/>
            <a:ext cx="2381250" cy="244475"/>
          </a:xfrm>
          <a:prstGeom prst="rect">
            <a:avLst/>
          </a:prstGeom>
          <a:noFill/>
          <a:ln w="9525">
            <a:noFill/>
            <a:miter lim="800000"/>
            <a:headEnd/>
            <a:tailEnd/>
          </a:ln>
          <a:effectLst/>
        </p:spPr>
        <p:txBody>
          <a:bodyPr wrap="none">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altLang="en-US" sz="1000" b="1">
                <a:solidFill>
                  <a:schemeClr val="tx2"/>
                </a:solidFill>
              </a:rPr>
              <a:t>©Silberschatz, Korth and Sudarshan</a:t>
            </a:r>
          </a:p>
        </p:txBody>
      </p:sp>
      <p:sp>
        <p:nvSpPr>
          <p:cNvPr id="1543173" name="Text Box 5">
            <a:extLst>
              <a:ext uri="{FF2B5EF4-FFF2-40B4-BE49-F238E27FC236}">
                <a16:creationId xmlns:a16="http://schemas.microsoft.com/office/drawing/2014/main" id="{495E65C0-B98B-4523-8098-589B19819BBE}"/>
              </a:ext>
            </a:extLst>
          </p:cNvPr>
          <p:cNvSpPr txBox="1">
            <a:spLocks noChangeArrowheads="1"/>
          </p:cNvSpPr>
          <p:nvPr/>
        </p:nvSpPr>
        <p:spPr bwMode="auto">
          <a:xfrm>
            <a:off x="4446588" y="6613525"/>
            <a:ext cx="514350" cy="244475"/>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a:solidFill>
                  <a:schemeClr val="tx2"/>
                </a:solidFill>
              </a:rPr>
              <a:t>11.</a:t>
            </a:r>
            <a:fld id="{45A6CAE7-F8E9-424B-A9B1-C905C1AF557E}" type="slidenum">
              <a:rPr lang="en-US" altLang="en-US" sz="1000" b="1" smtClean="0">
                <a:solidFill>
                  <a:schemeClr val="tx2"/>
                </a:solidFill>
              </a:rPr>
              <a:pPr algn="ctr">
                <a:spcBef>
                  <a:spcPct val="50000"/>
                </a:spcBef>
                <a:defRPr/>
              </a:pPr>
              <a:t>‹#›</a:t>
            </a:fld>
            <a:endParaRPr lang="en-US" altLang="en-US" sz="1000" b="1">
              <a:solidFill>
                <a:schemeClr val="tx2"/>
              </a:solidFill>
            </a:endParaRPr>
          </a:p>
        </p:txBody>
      </p:sp>
      <p:sp>
        <p:nvSpPr>
          <p:cNvPr id="1543174" name="Rectangle 6">
            <a:extLst>
              <a:ext uri="{FF2B5EF4-FFF2-40B4-BE49-F238E27FC236}">
                <a16:creationId xmlns:a16="http://schemas.microsoft.com/office/drawing/2014/main" id="{03123BFD-926F-49AC-8D92-C2F37D470AA0}"/>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1" name="Text Box 7">
            <a:extLst>
              <a:ext uri="{FF2B5EF4-FFF2-40B4-BE49-F238E27FC236}">
                <a16:creationId xmlns:a16="http://schemas.microsoft.com/office/drawing/2014/main" id="{52FAC1B6-F5F6-4A33-B478-517016A85E95}"/>
              </a:ext>
            </a:extLst>
          </p:cNvPr>
          <p:cNvSpPr txBox="1">
            <a:spLocks noChangeArrowheads="1"/>
          </p:cNvSpPr>
          <p:nvPr/>
        </p:nvSpPr>
        <p:spPr bwMode="auto">
          <a:xfrm>
            <a:off x="0" y="6613525"/>
            <a:ext cx="2571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defRPr/>
            </a:pPr>
            <a:r>
              <a:rPr lang="en-US" altLang="en-US" sz="1000" b="1">
                <a:solidFill>
                  <a:schemeClr val="tx2"/>
                </a:solidFill>
              </a:rPr>
              <a:t>Database System Concepts - 6</a:t>
            </a:r>
            <a:r>
              <a:rPr lang="en-US" altLang="en-US" sz="1000" b="1" baseline="30000">
                <a:solidFill>
                  <a:schemeClr val="tx2"/>
                </a:solidFill>
              </a:rPr>
              <a:t>th</a:t>
            </a:r>
            <a:r>
              <a:rPr lang="en-US" altLang="en-US" sz="1000" b="1">
                <a:solidFill>
                  <a:schemeClr val="tx2"/>
                </a:solidFill>
              </a:rPr>
              <a:t> Edition</a:t>
            </a:r>
          </a:p>
        </p:txBody>
      </p:sp>
      <p:sp>
        <p:nvSpPr>
          <p:cNvPr id="2056" name="Freeform 8">
            <a:extLst>
              <a:ext uri="{FF2B5EF4-FFF2-40B4-BE49-F238E27FC236}">
                <a16:creationId xmlns:a16="http://schemas.microsoft.com/office/drawing/2014/main" id="{C2706190-1BBB-4AC0-9CBC-5B6190D08E0A}"/>
              </a:ext>
            </a:extLst>
          </p:cNvPr>
          <p:cNvSpPr>
            <a:spLocks/>
          </p:cNvSpPr>
          <p:nvPr/>
        </p:nvSpPr>
        <p:spPr bwMode="auto">
          <a:xfrm>
            <a:off x="8916988" y="5445125"/>
            <a:ext cx="227012" cy="47625"/>
          </a:xfrm>
          <a:custGeom>
            <a:avLst/>
            <a:gdLst>
              <a:gd name="T0" fmla="*/ 0 w 285"/>
              <a:gd name="T1" fmla="*/ 2147483646 h 61"/>
              <a:gd name="T2" fmla="*/ 1010703623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951510025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951510025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1010703623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2057" name="Picture 9" descr="Cover-6Ed">
            <a:extLst>
              <a:ext uri="{FF2B5EF4-FFF2-40B4-BE49-F238E27FC236}">
                <a16:creationId xmlns:a16="http://schemas.microsoft.com/office/drawing/2014/main" id="{0FA8BBF6-50F3-470A-8CBC-36C38A5AF3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9"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MS PGothic" panose="020B0600070205080204" pitchFamily="34" charset="-128"/>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S PGothic" panose="020B0600070205080204"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BFB1457-C2B3-4C11-97AB-611E065847EC}"/>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85380" name="Text Box 4">
            <a:extLst>
              <a:ext uri="{FF2B5EF4-FFF2-40B4-BE49-F238E27FC236}">
                <a16:creationId xmlns:a16="http://schemas.microsoft.com/office/drawing/2014/main" id="{F5F493ED-D958-4C5F-A6DA-762CA37D7C4B}"/>
              </a:ext>
            </a:extLst>
          </p:cNvPr>
          <p:cNvSpPr txBox="1">
            <a:spLocks noChangeArrowheads="1"/>
          </p:cNvSpPr>
          <p:nvPr/>
        </p:nvSpPr>
        <p:spPr bwMode="auto">
          <a:xfrm>
            <a:off x="6762750" y="6613525"/>
            <a:ext cx="2381250" cy="244475"/>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a:solidFill>
                  <a:srgbClr val="000099"/>
                </a:solidFill>
              </a:rPr>
              <a:t>©Silberschatz, Korth and Sudarshan</a:t>
            </a:r>
          </a:p>
        </p:txBody>
      </p:sp>
      <p:sp>
        <p:nvSpPr>
          <p:cNvPr id="485381" name="Text Box 5">
            <a:extLst>
              <a:ext uri="{FF2B5EF4-FFF2-40B4-BE49-F238E27FC236}">
                <a16:creationId xmlns:a16="http://schemas.microsoft.com/office/drawing/2014/main" id="{2E7BF8A9-E213-48A1-899C-4E8A08A74F8C}"/>
              </a:ext>
            </a:extLst>
          </p:cNvPr>
          <p:cNvSpPr txBox="1">
            <a:spLocks noChangeArrowheads="1"/>
          </p:cNvSpPr>
          <p:nvPr/>
        </p:nvSpPr>
        <p:spPr bwMode="auto">
          <a:xfrm>
            <a:off x="4481513" y="6613525"/>
            <a:ext cx="444500" cy="244475"/>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defRPr/>
            </a:pPr>
            <a:r>
              <a:rPr lang="en-US" altLang="en-US" sz="1000" b="1">
                <a:solidFill>
                  <a:srgbClr val="000099"/>
                </a:solidFill>
              </a:rPr>
              <a:t>5.</a:t>
            </a:r>
            <a:fld id="{7C159674-8683-4BA2-8614-73FFD453425F}" type="slidenum">
              <a:rPr lang="en-US" altLang="en-US" sz="1000" b="1" smtClean="0">
                <a:solidFill>
                  <a:srgbClr val="000099"/>
                </a:solidFill>
              </a:rPr>
              <a:pPr algn="ctr">
                <a:spcBef>
                  <a:spcPct val="50000"/>
                </a:spcBef>
                <a:defRPr/>
              </a:pPr>
              <a:t>‹#›</a:t>
            </a:fld>
            <a:endParaRPr lang="en-US" altLang="en-US" sz="1000" b="1">
              <a:solidFill>
                <a:srgbClr val="000099"/>
              </a:solidFill>
            </a:endParaRPr>
          </a:p>
        </p:txBody>
      </p:sp>
      <p:sp>
        <p:nvSpPr>
          <p:cNvPr id="485382" name="Rectangle 6">
            <a:extLst>
              <a:ext uri="{FF2B5EF4-FFF2-40B4-BE49-F238E27FC236}">
                <a16:creationId xmlns:a16="http://schemas.microsoft.com/office/drawing/2014/main" id="{3134B1A0-3001-482C-8AB3-BCE410F19CC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85383" name="Text Box 7">
            <a:extLst>
              <a:ext uri="{FF2B5EF4-FFF2-40B4-BE49-F238E27FC236}">
                <a16:creationId xmlns:a16="http://schemas.microsoft.com/office/drawing/2014/main" id="{BDDC231C-7151-4762-B740-32D1DD906376}"/>
              </a:ext>
            </a:extLst>
          </p:cNvPr>
          <p:cNvSpPr txBox="1">
            <a:spLocks noChangeArrowheads="1"/>
          </p:cNvSpPr>
          <p:nvPr/>
        </p:nvSpPr>
        <p:spPr bwMode="auto">
          <a:xfrm>
            <a:off x="0" y="6613525"/>
            <a:ext cx="2574925" cy="244475"/>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defRPr/>
            </a:pPr>
            <a:r>
              <a:rPr lang="en-US" altLang="en-US" sz="1000" b="1">
                <a:solidFill>
                  <a:srgbClr val="000099"/>
                </a:solidFill>
              </a:rPr>
              <a:t>Database System Concepts - 6</a:t>
            </a:r>
            <a:r>
              <a:rPr lang="en-US" altLang="en-US" sz="1000" b="1" baseline="30000">
                <a:solidFill>
                  <a:srgbClr val="000099"/>
                </a:solidFill>
              </a:rPr>
              <a:t>th</a:t>
            </a:r>
            <a:r>
              <a:rPr lang="en-US" altLang="en-US" sz="1000" b="1">
                <a:solidFill>
                  <a:srgbClr val="000099"/>
                </a:solidFill>
              </a:rPr>
              <a:t> Edition</a:t>
            </a:r>
          </a:p>
        </p:txBody>
      </p:sp>
      <p:sp>
        <p:nvSpPr>
          <p:cNvPr id="1031" name="Freeform 8">
            <a:extLst>
              <a:ext uri="{FF2B5EF4-FFF2-40B4-BE49-F238E27FC236}">
                <a16:creationId xmlns:a16="http://schemas.microsoft.com/office/drawing/2014/main" id="{B5DBAF01-3968-4494-A69F-23C4A6522815}"/>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32" name="Picture 9" descr="Cover-6Ed">
            <a:extLst>
              <a:ext uri="{FF2B5EF4-FFF2-40B4-BE49-F238E27FC236}">
                <a16:creationId xmlns:a16="http://schemas.microsoft.com/office/drawing/2014/main" id="{932930F8-61FB-428B-9DEF-5F163AD64F2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1791188"/>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MS PGothic" panose="020B0600070205080204" pitchFamily="34" charset="-128"/>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S PGothic" panose="020B0600070205080204"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AD19F1D-3199-4221-9557-1E92EF3EF0E0}"/>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543171" name="Rectangle 3">
            <a:extLst>
              <a:ext uri="{FF2B5EF4-FFF2-40B4-BE49-F238E27FC236}">
                <a16:creationId xmlns:a16="http://schemas.microsoft.com/office/drawing/2014/main" id="{CE8B5AE2-B9A9-4886-BB1E-448FA2D17D9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fld id="{BE2C1ACF-43E0-44C3-8FAA-95042227F767}" type="slidenum">
              <a:rPr lang="en-US" altLang="en-US"/>
              <a:pPr/>
              <a:t>‹#›</a:t>
            </a:fld>
            <a:endParaRPr lang="en-US" altLang="en-US"/>
          </a:p>
        </p:txBody>
      </p:sp>
      <p:sp>
        <p:nvSpPr>
          <p:cNvPr id="1543172" name="Text Box 4">
            <a:extLst>
              <a:ext uri="{FF2B5EF4-FFF2-40B4-BE49-F238E27FC236}">
                <a16:creationId xmlns:a16="http://schemas.microsoft.com/office/drawing/2014/main" id="{3049A919-CB4F-4558-A797-CF4238E63850}"/>
              </a:ext>
            </a:extLst>
          </p:cNvPr>
          <p:cNvSpPr txBox="1">
            <a:spLocks noChangeArrowheads="1"/>
          </p:cNvSpPr>
          <p:nvPr/>
        </p:nvSpPr>
        <p:spPr bwMode="auto">
          <a:xfrm>
            <a:off x="6762750" y="6613525"/>
            <a:ext cx="2381250" cy="244475"/>
          </a:xfrm>
          <a:prstGeom prst="rect">
            <a:avLst/>
          </a:prstGeom>
          <a:noFill/>
          <a:ln w="9525">
            <a:noFill/>
            <a:miter lim="800000"/>
            <a:headEnd/>
            <a:tailEnd/>
          </a:ln>
          <a:effectLst/>
        </p:spPr>
        <p:txBody>
          <a:bodyPr wrap="none">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altLang="en-US" sz="1000" b="1">
                <a:solidFill>
                  <a:schemeClr val="tx2"/>
                </a:solidFill>
              </a:rPr>
              <a:t>©Silberschatz, Korth and Sudarshan</a:t>
            </a:r>
          </a:p>
        </p:txBody>
      </p:sp>
      <p:sp>
        <p:nvSpPr>
          <p:cNvPr id="1543173" name="Text Box 5">
            <a:extLst>
              <a:ext uri="{FF2B5EF4-FFF2-40B4-BE49-F238E27FC236}">
                <a16:creationId xmlns:a16="http://schemas.microsoft.com/office/drawing/2014/main" id="{E12E1B26-0E91-4ECA-9E2E-3061610CB8DF}"/>
              </a:ext>
            </a:extLst>
          </p:cNvPr>
          <p:cNvSpPr txBox="1">
            <a:spLocks noChangeArrowheads="1"/>
          </p:cNvSpPr>
          <p:nvPr/>
        </p:nvSpPr>
        <p:spPr bwMode="auto">
          <a:xfrm>
            <a:off x="4446588" y="6613525"/>
            <a:ext cx="514350" cy="244475"/>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1000" b="1">
                <a:solidFill>
                  <a:schemeClr val="tx2"/>
                </a:solidFill>
              </a:rPr>
              <a:t>11.</a:t>
            </a:r>
            <a:fld id="{65646021-23AA-4C69-8383-0BF983EF1C74}" type="slidenum">
              <a:rPr lang="en-US" altLang="en-US" sz="1000" b="1">
                <a:solidFill>
                  <a:schemeClr val="tx2"/>
                </a:solidFill>
              </a:rPr>
              <a:pPr algn="ctr">
                <a:spcBef>
                  <a:spcPct val="50000"/>
                </a:spcBef>
              </a:pPr>
              <a:t>‹#›</a:t>
            </a:fld>
            <a:endParaRPr lang="en-US" altLang="en-US" sz="1000" b="1">
              <a:solidFill>
                <a:schemeClr val="tx2"/>
              </a:solidFill>
            </a:endParaRPr>
          </a:p>
        </p:txBody>
      </p:sp>
      <p:sp>
        <p:nvSpPr>
          <p:cNvPr id="1543174" name="Rectangle 6">
            <a:extLst>
              <a:ext uri="{FF2B5EF4-FFF2-40B4-BE49-F238E27FC236}">
                <a16:creationId xmlns:a16="http://schemas.microsoft.com/office/drawing/2014/main" id="{7E7A96CA-3164-4812-813E-89FBA0B03A35}"/>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1" name="Text Box 7">
            <a:extLst>
              <a:ext uri="{FF2B5EF4-FFF2-40B4-BE49-F238E27FC236}">
                <a16:creationId xmlns:a16="http://schemas.microsoft.com/office/drawing/2014/main" id="{70DF08DD-D4E3-452D-98B1-C3D73FAA9AE2}"/>
              </a:ext>
            </a:extLst>
          </p:cNvPr>
          <p:cNvSpPr txBox="1">
            <a:spLocks noChangeArrowheads="1"/>
          </p:cNvSpPr>
          <p:nvPr/>
        </p:nvSpPr>
        <p:spPr bwMode="auto">
          <a:xfrm>
            <a:off x="0" y="6613525"/>
            <a:ext cx="2571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50000"/>
              </a:spcBef>
            </a:pPr>
            <a:r>
              <a:rPr lang="en-US" altLang="en-US" sz="1000" b="1">
                <a:solidFill>
                  <a:schemeClr val="tx2"/>
                </a:solidFill>
              </a:rPr>
              <a:t>Database System Concepts - 6</a:t>
            </a:r>
            <a:r>
              <a:rPr lang="en-US" altLang="en-US" sz="1000" b="1" baseline="30000">
                <a:solidFill>
                  <a:schemeClr val="tx2"/>
                </a:solidFill>
              </a:rPr>
              <a:t>th</a:t>
            </a:r>
            <a:r>
              <a:rPr lang="en-US" altLang="en-US" sz="1000" b="1">
                <a:solidFill>
                  <a:schemeClr val="tx2"/>
                </a:solidFill>
              </a:rPr>
              <a:t> Edition</a:t>
            </a:r>
          </a:p>
        </p:txBody>
      </p:sp>
      <p:sp>
        <p:nvSpPr>
          <p:cNvPr id="1032" name="Freeform 8">
            <a:extLst>
              <a:ext uri="{FF2B5EF4-FFF2-40B4-BE49-F238E27FC236}">
                <a16:creationId xmlns:a16="http://schemas.microsoft.com/office/drawing/2014/main" id="{19B53185-DD60-4908-8346-1FFFF08C8E62}"/>
              </a:ext>
            </a:extLst>
          </p:cNvPr>
          <p:cNvSpPr>
            <a:spLocks/>
          </p:cNvSpPr>
          <p:nvPr/>
        </p:nvSpPr>
        <p:spPr bwMode="auto">
          <a:xfrm>
            <a:off x="8916988" y="5445125"/>
            <a:ext cx="227012" cy="47625"/>
          </a:xfrm>
          <a:custGeom>
            <a:avLst/>
            <a:gdLst>
              <a:gd name="T0" fmla="*/ 0 w 285"/>
              <a:gd name="T1" fmla="*/ 59 h 61"/>
              <a:gd name="T2" fmla="*/ 2 w 285"/>
              <a:gd name="T3" fmla="*/ 48 h 61"/>
              <a:gd name="T4" fmla="*/ 9 w 285"/>
              <a:gd name="T5" fmla="*/ 34 h 61"/>
              <a:gd name="T6" fmla="*/ 17 w 285"/>
              <a:gd name="T7" fmla="*/ 25 h 61"/>
              <a:gd name="T8" fmla="*/ 30 w 285"/>
              <a:gd name="T9" fmla="*/ 17 h 61"/>
              <a:gd name="T10" fmla="*/ 45 w 285"/>
              <a:gd name="T11" fmla="*/ 10 h 61"/>
              <a:gd name="T12" fmla="*/ 57 w 285"/>
              <a:gd name="T13" fmla="*/ 6 h 61"/>
              <a:gd name="T14" fmla="*/ 70 w 285"/>
              <a:gd name="T15" fmla="*/ 2 h 61"/>
              <a:gd name="T16" fmla="*/ 85 w 285"/>
              <a:gd name="T17" fmla="*/ 0 h 61"/>
              <a:gd name="T18" fmla="*/ 100 w 285"/>
              <a:gd name="T19" fmla="*/ 0 h 61"/>
              <a:gd name="T20" fmla="*/ 118 w 285"/>
              <a:gd name="T21" fmla="*/ 0 h 61"/>
              <a:gd name="T22" fmla="*/ 137 w 285"/>
              <a:gd name="T23" fmla="*/ 0 h 61"/>
              <a:gd name="T24" fmla="*/ 154 w 285"/>
              <a:gd name="T25" fmla="*/ 2 h 61"/>
              <a:gd name="T26" fmla="*/ 173 w 285"/>
              <a:gd name="T27" fmla="*/ 6 h 61"/>
              <a:gd name="T28" fmla="*/ 192 w 285"/>
              <a:gd name="T29" fmla="*/ 8 h 61"/>
              <a:gd name="T30" fmla="*/ 209 w 285"/>
              <a:gd name="T31" fmla="*/ 12 h 61"/>
              <a:gd name="T32" fmla="*/ 224 w 285"/>
              <a:gd name="T33" fmla="*/ 15 h 61"/>
              <a:gd name="T34" fmla="*/ 239 w 285"/>
              <a:gd name="T35" fmla="*/ 19 h 61"/>
              <a:gd name="T36" fmla="*/ 254 w 285"/>
              <a:gd name="T37" fmla="*/ 23 h 61"/>
              <a:gd name="T38" fmla="*/ 266 w 285"/>
              <a:gd name="T39" fmla="*/ 25 h 61"/>
              <a:gd name="T40" fmla="*/ 273 w 285"/>
              <a:gd name="T41" fmla="*/ 27 h 61"/>
              <a:gd name="T42" fmla="*/ 283 w 285"/>
              <a:gd name="T43" fmla="*/ 31 h 61"/>
              <a:gd name="T44" fmla="*/ 279 w 285"/>
              <a:gd name="T45" fmla="*/ 44 h 61"/>
              <a:gd name="T46" fmla="*/ 273 w 285"/>
              <a:gd name="T47" fmla="*/ 42 h 61"/>
              <a:gd name="T48" fmla="*/ 260 w 285"/>
              <a:gd name="T49" fmla="*/ 40 h 61"/>
              <a:gd name="T50" fmla="*/ 241 w 285"/>
              <a:gd name="T51" fmla="*/ 36 h 61"/>
              <a:gd name="T52" fmla="*/ 230 w 285"/>
              <a:gd name="T53" fmla="*/ 34 h 61"/>
              <a:gd name="T54" fmla="*/ 218 w 285"/>
              <a:gd name="T55" fmla="*/ 32 h 61"/>
              <a:gd name="T56" fmla="*/ 207 w 285"/>
              <a:gd name="T57" fmla="*/ 31 h 61"/>
              <a:gd name="T58" fmla="*/ 196 w 285"/>
              <a:gd name="T59" fmla="*/ 29 h 61"/>
              <a:gd name="T60" fmla="*/ 182 w 285"/>
              <a:gd name="T61" fmla="*/ 27 h 61"/>
              <a:gd name="T62" fmla="*/ 173 w 285"/>
              <a:gd name="T63" fmla="*/ 25 h 61"/>
              <a:gd name="T64" fmla="*/ 163 w 285"/>
              <a:gd name="T65" fmla="*/ 23 h 61"/>
              <a:gd name="T66" fmla="*/ 154 w 285"/>
              <a:gd name="T67" fmla="*/ 21 h 61"/>
              <a:gd name="T68" fmla="*/ 142 w 285"/>
              <a:gd name="T69" fmla="*/ 19 h 61"/>
              <a:gd name="T70" fmla="*/ 110 w 285"/>
              <a:gd name="T71" fmla="*/ 15 h 61"/>
              <a:gd name="T72" fmla="*/ 83 w 285"/>
              <a:gd name="T73" fmla="*/ 21 h 61"/>
              <a:gd name="T74" fmla="*/ 59 w 285"/>
              <a:gd name="T75" fmla="*/ 29 h 61"/>
              <a:gd name="T76" fmla="*/ 53 w 285"/>
              <a:gd name="T77" fmla="*/ 31 h 61"/>
              <a:gd name="T78" fmla="*/ 43 w 285"/>
              <a:gd name="T79" fmla="*/ 34 h 61"/>
              <a:gd name="T80" fmla="*/ 32 w 285"/>
              <a:gd name="T81" fmla="*/ 38 h 61"/>
              <a:gd name="T82" fmla="*/ 23 w 285"/>
              <a:gd name="T83" fmla="*/ 44 h 61"/>
              <a:gd name="T84" fmla="*/ 7 w 285"/>
              <a:gd name="T85" fmla="*/ 55 h 61"/>
              <a:gd name="T86" fmla="*/ 2 w 285"/>
              <a:gd name="T87" fmla="*/ 61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33" name="Picture 9" descr="Cover-6Ed">
            <a:extLst>
              <a:ext uri="{FF2B5EF4-FFF2-40B4-BE49-F238E27FC236}">
                <a16:creationId xmlns:a16="http://schemas.microsoft.com/office/drawing/2014/main" id="{626FA605-5337-4FB7-87BB-FD65DBA6519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745081"/>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ＭＳ Ｐゴシック" pitchFamily="34" charset="-128"/>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3A3D1ED-FC98-4F24-88C9-7FEA9334FC29}"/>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543171" name="Rectangle 3">
            <a:extLst>
              <a:ext uri="{FF2B5EF4-FFF2-40B4-BE49-F238E27FC236}">
                <a16:creationId xmlns:a16="http://schemas.microsoft.com/office/drawing/2014/main" id="{7C08D4A9-B071-40B9-83F3-2DCD15EC62EE}"/>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fld id="{980CDD88-90B4-45AA-9738-6BA8C4D23569}" type="slidenum">
              <a:rPr lang="en-US" altLang="en-US"/>
              <a:pPr/>
              <a:t>‹#›</a:t>
            </a:fld>
            <a:endParaRPr lang="en-US" altLang="en-US"/>
          </a:p>
        </p:txBody>
      </p:sp>
      <p:sp>
        <p:nvSpPr>
          <p:cNvPr id="1543172" name="Text Box 4">
            <a:extLst>
              <a:ext uri="{FF2B5EF4-FFF2-40B4-BE49-F238E27FC236}">
                <a16:creationId xmlns:a16="http://schemas.microsoft.com/office/drawing/2014/main" id="{DBAD62E7-702E-4888-B125-BCDB28B79173}"/>
              </a:ext>
            </a:extLst>
          </p:cNvPr>
          <p:cNvSpPr txBox="1">
            <a:spLocks noChangeArrowheads="1"/>
          </p:cNvSpPr>
          <p:nvPr/>
        </p:nvSpPr>
        <p:spPr bwMode="auto">
          <a:xfrm>
            <a:off x="6762750" y="6613525"/>
            <a:ext cx="2381250" cy="244475"/>
          </a:xfrm>
          <a:prstGeom prst="rect">
            <a:avLst/>
          </a:prstGeom>
          <a:noFill/>
          <a:ln w="9525">
            <a:noFill/>
            <a:miter lim="800000"/>
            <a:headEnd/>
            <a:tailEnd/>
          </a:ln>
          <a:effectLst/>
        </p:spPr>
        <p:txBody>
          <a:bodyPr wrap="none">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altLang="en-US" sz="1000" b="1">
                <a:solidFill>
                  <a:schemeClr val="tx2"/>
                </a:solidFill>
              </a:rPr>
              <a:t>©Silberschatz, Korth and Sudarshan</a:t>
            </a:r>
          </a:p>
        </p:txBody>
      </p:sp>
      <p:sp>
        <p:nvSpPr>
          <p:cNvPr id="1543173" name="Text Box 5">
            <a:extLst>
              <a:ext uri="{FF2B5EF4-FFF2-40B4-BE49-F238E27FC236}">
                <a16:creationId xmlns:a16="http://schemas.microsoft.com/office/drawing/2014/main" id="{8B0ECF50-1114-4722-A10F-11EBE314BB9E}"/>
              </a:ext>
            </a:extLst>
          </p:cNvPr>
          <p:cNvSpPr txBox="1">
            <a:spLocks noChangeArrowheads="1"/>
          </p:cNvSpPr>
          <p:nvPr/>
        </p:nvSpPr>
        <p:spPr bwMode="auto">
          <a:xfrm>
            <a:off x="4446588" y="6613525"/>
            <a:ext cx="514350" cy="244475"/>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1000" b="1">
                <a:solidFill>
                  <a:schemeClr val="tx2"/>
                </a:solidFill>
              </a:rPr>
              <a:t>11.</a:t>
            </a:r>
            <a:fld id="{8A1E2D7F-F777-4065-A794-C84405C62124}" type="slidenum">
              <a:rPr lang="en-US" altLang="en-US" sz="1000" b="1">
                <a:solidFill>
                  <a:schemeClr val="tx2"/>
                </a:solidFill>
              </a:rPr>
              <a:pPr algn="ctr">
                <a:spcBef>
                  <a:spcPct val="50000"/>
                </a:spcBef>
              </a:pPr>
              <a:t>‹#›</a:t>
            </a:fld>
            <a:endParaRPr lang="en-US" altLang="en-US" sz="1000" b="1">
              <a:solidFill>
                <a:schemeClr val="tx2"/>
              </a:solidFill>
            </a:endParaRPr>
          </a:p>
        </p:txBody>
      </p:sp>
      <p:sp>
        <p:nvSpPr>
          <p:cNvPr id="1543174" name="Rectangle 6">
            <a:extLst>
              <a:ext uri="{FF2B5EF4-FFF2-40B4-BE49-F238E27FC236}">
                <a16:creationId xmlns:a16="http://schemas.microsoft.com/office/drawing/2014/main" id="{39E94300-05CE-4068-8261-7FD0533C9EC9}"/>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1" name="Text Box 7">
            <a:extLst>
              <a:ext uri="{FF2B5EF4-FFF2-40B4-BE49-F238E27FC236}">
                <a16:creationId xmlns:a16="http://schemas.microsoft.com/office/drawing/2014/main" id="{C44A340A-B37E-46C6-857B-FEE2577FBC8A}"/>
              </a:ext>
            </a:extLst>
          </p:cNvPr>
          <p:cNvSpPr txBox="1">
            <a:spLocks noChangeArrowheads="1"/>
          </p:cNvSpPr>
          <p:nvPr/>
        </p:nvSpPr>
        <p:spPr bwMode="auto">
          <a:xfrm>
            <a:off x="0" y="6613525"/>
            <a:ext cx="2571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50000"/>
              </a:spcBef>
            </a:pPr>
            <a:r>
              <a:rPr lang="en-US" altLang="en-US" sz="1000" b="1">
                <a:solidFill>
                  <a:schemeClr val="tx2"/>
                </a:solidFill>
              </a:rPr>
              <a:t>Database System Concepts - 6</a:t>
            </a:r>
            <a:r>
              <a:rPr lang="en-US" altLang="en-US" sz="1000" b="1" baseline="30000">
                <a:solidFill>
                  <a:schemeClr val="tx2"/>
                </a:solidFill>
              </a:rPr>
              <a:t>th</a:t>
            </a:r>
            <a:r>
              <a:rPr lang="en-US" altLang="en-US" sz="1000" b="1">
                <a:solidFill>
                  <a:schemeClr val="tx2"/>
                </a:solidFill>
              </a:rPr>
              <a:t> Edition</a:t>
            </a:r>
          </a:p>
        </p:txBody>
      </p:sp>
      <p:sp>
        <p:nvSpPr>
          <p:cNvPr id="1032" name="Freeform 8">
            <a:extLst>
              <a:ext uri="{FF2B5EF4-FFF2-40B4-BE49-F238E27FC236}">
                <a16:creationId xmlns:a16="http://schemas.microsoft.com/office/drawing/2014/main" id="{4FCA8554-A0E3-4BF6-BC11-8143C6E9078C}"/>
              </a:ext>
            </a:extLst>
          </p:cNvPr>
          <p:cNvSpPr>
            <a:spLocks/>
          </p:cNvSpPr>
          <p:nvPr/>
        </p:nvSpPr>
        <p:spPr bwMode="auto">
          <a:xfrm>
            <a:off x="8916988" y="5445125"/>
            <a:ext cx="227012" cy="47625"/>
          </a:xfrm>
          <a:custGeom>
            <a:avLst/>
            <a:gdLst>
              <a:gd name="T0" fmla="*/ 0 w 285"/>
              <a:gd name="T1" fmla="*/ 59 h 61"/>
              <a:gd name="T2" fmla="*/ 2 w 285"/>
              <a:gd name="T3" fmla="*/ 48 h 61"/>
              <a:gd name="T4" fmla="*/ 9 w 285"/>
              <a:gd name="T5" fmla="*/ 34 h 61"/>
              <a:gd name="T6" fmla="*/ 17 w 285"/>
              <a:gd name="T7" fmla="*/ 25 h 61"/>
              <a:gd name="T8" fmla="*/ 30 w 285"/>
              <a:gd name="T9" fmla="*/ 17 h 61"/>
              <a:gd name="T10" fmla="*/ 45 w 285"/>
              <a:gd name="T11" fmla="*/ 10 h 61"/>
              <a:gd name="T12" fmla="*/ 57 w 285"/>
              <a:gd name="T13" fmla="*/ 6 h 61"/>
              <a:gd name="T14" fmla="*/ 70 w 285"/>
              <a:gd name="T15" fmla="*/ 2 h 61"/>
              <a:gd name="T16" fmla="*/ 85 w 285"/>
              <a:gd name="T17" fmla="*/ 0 h 61"/>
              <a:gd name="T18" fmla="*/ 100 w 285"/>
              <a:gd name="T19" fmla="*/ 0 h 61"/>
              <a:gd name="T20" fmla="*/ 118 w 285"/>
              <a:gd name="T21" fmla="*/ 0 h 61"/>
              <a:gd name="T22" fmla="*/ 137 w 285"/>
              <a:gd name="T23" fmla="*/ 0 h 61"/>
              <a:gd name="T24" fmla="*/ 154 w 285"/>
              <a:gd name="T25" fmla="*/ 2 h 61"/>
              <a:gd name="T26" fmla="*/ 173 w 285"/>
              <a:gd name="T27" fmla="*/ 6 h 61"/>
              <a:gd name="T28" fmla="*/ 192 w 285"/>
              <a:gd name="T29" fmla="*/ 8 h 61"/>
              <a:gd name="T30" fmla="*/ 209 w 285"/>
              <a:gd name="T31" fmla="*/ 12 h 61"/>
              <a:gd name="T32" fmla="*/ 224 w 285"/>
              <a:gd name="T33" fmla="*/ 15 h 61"/>
              <a:gd name="T34" fmla="*/ 239 w 285"/>
              <a:gd name="T35" fmla="*/ 19 h 61"/>
              <a:gd name="T36" fmla="*/ 254 w 285"/>
              <a:gd name="T37" fmla="*/ 23 h 61"/>
              <a:gd name="T38" fmla="*/ 266 w 285"/>
              <a:gd name="T39" fmla="*/ 25 h 61"/>
              <a:gd name="T40" fmla="*/ 273 w 285"/>
              <a:gd name="T41" fmla="*/ 27 h 61"/>
              <a:gd name="T42" fmla="*/ 283 w 285"/>
              <a:gd name="T43" fmla="*/ 31 h 61"/>
              <a:gd name="T44" fmla="*/ 279 w 285"/>
              <a:gd name="T45" fmla="*/ 44 h 61"/>
              <a:gd name="T46" fmla="*/ 273 w 285"/>
              <a:gd name="T47" fmla="*/ 42 h 61"/>
              <a:gd name="T48" fmla="*/ 260 w 285"/>
              <a:gd name="T49" fmla="*/ 40 h 61"/>
              <a:gd name="T50" fmla="*/ 241 w 285"/>
              <a:gd name="T51" fmla="*/ 36 h 61"/>
              <a:gd name="T52" fmla="*/ 230 w 285"/>
              <a:gd name="T53" fmla="*/ 34 h 61"/>
              <a:gd name="T54" fmla="*/ 218 w 285"/>
              <a:gd name="T55" fmla="*/ 32 h 61"/>
              <a:gd name="T56" fmla="*/ 207 w 285"/>
              <a:gd name="T57" fmla="*/ 31 h 61"/>
              <a:gd name="T58" fmla="*/ 196 w 285"/>
              <a:gd name="T59" fmla="*/ 29 h 61"/>
              <a:gd name="T60" fmla="*/ 182 w 285"/>
              <a:gd name="T61" fmla="*/ 27 h 61"/>
              <a:gd name="T62" fmla="*/ 173 w 285"/>
              <a:gd name="T63" fmla="*/ 25 h 61"/>
              <a:gd name="T64" fmla="*/ 163 w 285"/>
              <a:gd name="T65" fmla="*/ 23 h 61"/>
              <a:gd name="T66" fmla="*/ 154 w 285"/>
              <a:gd name="T67" fmla="*/ 21 h 61"/>
              <a:gd name="T68" fmla="*/ 142 w 285"/>
              <a:gd name="T69" fmla="*/ 19 h 61"/>
              <a:gd name="T70" fmla="*/ 110 w 285"/>
              <a:gd name="T71" fmla="*/ 15 h 61"/>
              <a:gd name="T72" fmla="*/ 83 w 285"/>
              <a:gd name="T73" fmla="*/ 21 h 61"/>
              <a:gd name="T74" fmla="*/ 59 w 285"/>
              <a:gd name="T75" fmla="*/ 29 h 61"/>
              <a:gd name="T76" fmla="*/ 53 w 285"/>
              <a:gd name="T77" fmla="*/ 31 h 61"/>
              <a:gd name="T78" fmla="*/ 43 w 285"/>
              <a:gd name="T79" fmla="*/ 34 h 61"/>
              <a:gd name="T80" fmla="*/ 32 w 285"/>
              <a:gd name="T81" fmla="*/ 38 h 61"/>
              <a:gd name="T82" fmla="*/ 23 w 285"/>
              <a:gd name="T83" fmla="*/ 44 h 61"/>
              <a:gd name="T84" fmla="*/ 7 w 285"/>
              <a:gd name="T85" fmla="*/ 55 h 61"/>
              <a:gd name="T86" fmla="*/ 2 w 285"/>
              <a:gd name="T87" fmla="*/ 61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33" name="Picture 9" descr="Cover-6Ed">
            <a:extLst>
              <a:ext uri="{FF2B5EF4-FFF2-40B4-BE49-F238E27FC236}">
                <a16:creationId xmlns:a16="http://schemas.microsoft.com/office/drawing/2014/main" id="{90907B93-C675-4142-B386-F2DD9AD9C51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8929410"/>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ＭＳ Ｐゴシック" pitchFamily="34" charset="-128"/>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customXml" Target="../ink/ink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customXml" Target="../ink/ink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customXml" Target="../ink/ink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customXml" Target="../ink/ink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ustomXml" Target="../ink/ink12.xml"/></Relationships>
</file>

<file path=ppt/slides/_rels/slide21.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7.xml"/><Relationship Id="rId5" Type="http://schemas.openxmlformats.org/officeDocument/2006/relationships/image" Target="../media/image20.png"/><Relationship Id="rId4" Type="http://schemas.openxmlformats.org/officeDocument/2006/relationships/customXml" Target="../ink/ink14.xml"/></Relationships>
</file>

<file path=ppt/slides/_rels/slide23.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20.xml"/><Relationship Id="rId1" Type="http://schemas.openxmlformats.org/officeDocument/2006/relationships/slideLayout" Target="../slideLayouts/slideLayout37.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21.xml"/><Relationship Id="rId1" Type="http://schemas.openxmlformats.org/officeDocument/2006/relationships/slideLayout" Target="../slideLayouts/slideLayout37.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22.xml"/><Relationship Id="rId1" Type="http://schemas.openxmlformats.org/officeDocument/2006/relationships/slideLayout" Target="../slideLayouts/slideLayout37.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hyperlink" Target="https://www.youtube.com/watch?v=2AD13EPQAms"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49.xml"/><Relationship Id="rId5" Type="http://schemas.openxmlformats.org/officeDocument/2006/relationships/image" Target="../media/image27.png"/><Relationship Id="rId4" Type="http://schemas.openxmlformats.org/officeDocument/2006/relationships/customXml" Target="../ink/ink20.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26.png"/><Relationship Id="rId1" Type="http://schemas.openxmlformats.org/officeDocument/2006/relationships/slideLayout" Target="../slideLayouts/slideLayout49.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49.xml"/><Relationship Id="rId5" Type="http://schemas.openxmlformats.org/officeDocument/2006/relationships/image" Target="../media/image30.png"/><Relationship Id="rId4" Type="http://schemas.openxmlformats.org/officeDocument/2006/relationships/customXml" Target="../ink/ink22.xml"/></Relationships>
</file>

<file path=ppt/slides/_rels/slide32.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31.jpe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customXml" Target="../ink/ink24.xml"/><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customXml" Target="../ink/ink25.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40.png"/><Relationship Id="rId4" Type="http://schemas.openxmlformats.org/officeDocument/2006/relationships/customXml" Target="../ink/ink26.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customXml" Target="../ink/ink27.xml"/><Relationship Id="rId5" Type="http://schemas.openxmlformats.org/officeDocument/2006/relationships/image" Target="../media/image43.png"/><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customXml" Target="../ink/ink30.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customXml" Target="../ink/ink3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3.xml"/></Relationships>
</file>

<file path=ppt/slides/_rels/slide50.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4.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image" Target="../media/image54.emf"/><Relationship Id="rId1" Type="http://schemas.openxmlformats.org/officeDocument/2006/relationships/slideLayout" Target="../slideLayouts/slideLayout30.xml"/><Relationship Id="rId4" Type="http://schemas.openxmlformats.org/officeDocument/2006/relationships/image" Target="../media/image5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6AB1A261-E663-4285-B138-5D719A13FFB7}"/>
              </a:ext>
            </a:extLst>
          </p:cNvPr>
          <p:cNvSpPr>
            <a:spLocks noGrp="1" noChangeArrowheads="1"/>
          </p:cNvSpPr>
          <p:nvPr>
            <p:ph type="ctrTitle"/>
          </p:nvPr>
        </p:nvSpPr>
        <p:spPr>
          <a:xfrm>
            <a:off x="1845245" y="2286000"/>
            <a:ext cx="5645536" cy="1143000"/>
          </a:xfrm>
        </p:spPr>
        <p:txBody>
          <a:bodyPr/>
          <a:lstStyle/>
          <a:p>
            <a:pPr>
              <a:defRPr/>
            </a:pPr>
            <a:r>
              <a:rPr lang="en-US" dirty="0"/>
              <a:t>Lecture 13: Indexing and Hashing</a:t>
            </a:r>
            <a:endParaRPr lang="en-US" dirty="0">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8360B51-7FFD-49A5-8AA4-6D8E428F9C34}"/>
              </a:ext>
            </a:extLst>
          </p:cNvPr>
          <p:cNvSpPr>
            <a:spLocks noGrp="1"/>
          </p:cNvSpPr>
          <p:nvPr>
            <p:ph type="title"/>
          </p:nvPr>
        </p:nvSpPr>
        <p:spPr/>
        <p:txBody>
          <a:bodyPr/>
          <a:lstStyle/>
          <a:p>
            <a:pPr eaLnBrk="1" hangingPunct="1"/>
            <a:r>
              <a:rPr lang="en-US" altLang="en-US" sz="4000" b="1">
                <a:solidFill>
                  <a:srgbClr val="C00000"/>
                </a:solidFill>
                <a:latin typeface="Helvetica" panose="020B0604020202020204" pitchFamily="34" charset="0"/>
                <a:ea typeface="Helvetica" panose="020B0604020202020204" pitchFamily="34" charset="0"/>
                <a:cs typeface="Helvetica" panose="020B0604020202020204" pitchFamily="34" charset="0"/>
              </a:rPr>
              <a:t>Index classifications </a:t>
            </a:r>
          </a:p>
        </p:txBody>
      </p:sp>
      <p:sp>
        <p:nvSpPr>
          <p:cNvPr id="3" name="Content Placeholder 2">
            <a:extLst>
              <a:ext uri="{FF2B5EF4-FFF2-40B4-BE49-F238E27FC236}">
                <a16:creationId xmlns:a16="http://schemas.microsoft.com/office/drawing/2014/main" id="{20C000ED-B201-4F81-9F37-95A395190D88}"/>
              </a:ext>
            </a:extLst>
          </p:cNvPr>
          <p:cNvSpPr>
            <a:spLocks noGrp="1"/>
          </p:cNvSpPr>
          <p:nvPr>
            <p:ph idx="1"/>
          </p:nvPr>
        </p:nvSpPr>
        <p:spPr/>
        <p:txBody>
          <a:bodyPr rtlCol="0">
            <a:normAutofit/>
          </a:bodyPr>
          <a:lstStyle/>
          <a:p>
            <a:pPr eaLnBrk="1" fontAlgn="auto" hangingPunct="1">
              <a:spcAft>
                <a:spcPts val="0"/>
              </a:spcAft>
              <a:defRPr/>
            </a:pPr>
            <a:r>
              <a:rPr lang="en-US" sz="2400" dirty="0"/>
              <a:t>Dense vs. Sparse index </a:t>
            </a:r>
          </a:p>
          <a:p>
            <a:pPr eaLnBrk="1" fontAlgn="auto" hangingPunct="1">
              <a:spcAft>
                <a:spcPts val="0"/>
              </a:spcAft>
              <a:defRPr/>
            </a:pPr>
            <a:endParaRPr lang="en-US" sz="2400" dirty="0"/>
          </a:p>
          <a:p>
            <a:pPr eaLnBrk="1" fontAlgn="auto" hangingPunct="1">
              <a:spcAft>
                <a:spcPts val="0"/>
              </a:spcAft>
              <a:defRPr/>
            </a:pPr>
            <a:r>
              <a:rPr lang="en-US" sz="2400" dirty="0"/>
              <a:t>Clustered (primary) index vs. </a:t>
            </a:r>
            <a:r>
              <a:rPr lang="en-US" sz="2400" dirty="0" err="1"/>
              <a:t>Unclustered</a:t>
            </a:r>
            <a:r>
              <a:rPr lang="en-US" sz="2400" dirty="0"/>
              <a:t> (secondary)</a:t>
            </a:r>
          </a:p>
          <a:p>
            <a:pPr marL="0" indent="0" eaLnBrk="1" fontAlgn="auto" hangingPunct="1">
              <a:spcAft>
                <a:spcPts val="0"/>
              </a:spcAft>
              <a:buFont typeface="Arial" panose="020B0604020202020204" pitchFamily="34" charset="0"/>
              <a:buNone/>
              <a:defRPr/>
            </a:pPr>
            <a:endParaRPr lang="en-US" sz="2400" dirty="0"/>
          </a:p>
          <a:p>
            <a:pPr eaLnBrk="1" fontAlgn="auto" hangingPunct="1">
              <a:spcAft>
                <a:spcPts val="0"/>
              </a:spcAft>
              <a:defRPr/>
            </a:pPr>
            <a:r>
              <a:rPr lang="en-US" sz="2400" dirty="0"/>
              <a:t>Ordered index vs. Hash index</a:t>
            </a:r>
          </a:p>
          <a:p>
            <a:pPr eaLnBrk="1" fontAlgn="auto" hangingPunct="1">
              <a:spcAft>
                <a:spcPts val="0"/>
              </a:spcAft>
              <a:defRPr/>
            </a:pPr>
            <a:endParaRPr lang="en-US" dirty="0"/>
          </a:p>
          <a:p>
            <a:pPr eaLnBrk="1" fontAlgn="auto" hangingPunct="1">
              <a:spcAft>
                <a:spcPts val="0"/>
              </a:spcAft>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A52AE3E-8C58-4F69-B32E-CC9222004526}"/>
              </a:ext>
            </a:extLst>
          </p:cNvPr>
          <p:cNvSpPr>
            <a:spLocks noGrp="1"/>
          </p:cNvSpPr>
          <p:nvPr>
            <p:ph type="title"/>
          </p:nvPr>
        </p:nvSpPr>
        <p:spPr/>
        <p:txBody>
          <a:bodyPr/>
          <a:lstStyle/>
          <a:p>
            <a:pPr eaLnBrk="1" hangingPunct="1"/>
            <a:r>
              <a:rPr lang="en-US" altLang="en-US" sz="4000" b="1">
                <a:solidFill>
                  <a:srgbClr val="C00000"/>
                </a:solidFill>
              </a:rPr>
              <a:t>Dense vs. Sparse Index</a:t>
            </a:r>
          </a:p>
        </p:txBody>
      </p:sp>
      <p:sp>
        <p:nvSpPr>
          <p:cNvPr id="23555" name="Content Placeholder 2">
            <a:extLst>
              <a:ext uri="{FF2B5EF4-FFF2-40B4-BE49-F238E27FC236}">
                <a16:creationId xmlns:a16="http://schemas.microsoft.com/office/drawing/2014/main" id="{C0507A81-8920-4A89-A700-87228E6B0FD8}"/>
              </a:ext>
            </a:extLst>
          </p:cNvPr>
          <p:cNvSpPr>
            <a:spLocks noGrp="1"/>
          </p:cNvSpPr>
          <p:nvPr>
            <p:ph idx="1"/>
          </p:nvPr>
        </p:nvSpPr>
        <p:spPr/>
        <p:txBody>
          <a:bodyPr/>
          <a:lstStyle/>
          <a:p>
            <a:pPr eaLnBrk="1" hangingPunct="1"/>
            <a:r>
              <a:rPr lang="en-US" altLang="en-US" sz="2400" b="1">
                <a:solidFill>
                  <a:srgbClr val="000099"/>
                </a:solidFill>
              </a:rPr>
              <a:t>Dense index</a:t>
            </a:r>
            <a:r>
              <a:rPr lang="en-US" altLang="en-US" sz="2400"/>
              <a:t> — Index record appears for every search-key value in the file. E.g. Primary Key</a:t>
            </a:r>
          </a:p>
          <a:p>
            <a:pPr eaLnBrk="1" hangingPunct="1"/>
            <a:endParaRPr lang="en-US" altLang="en-US" sz="2400"/>
          </a:p>
          <a:p>
            <a:pPr eaLnBrk="1" hangingPunct="1"/>
            <a:endParaRPr lang="en-US" altLang="en-US" sz="2400"/>
          </a:p>
          <a:p>
            <a:pPr eaLnBrk="1" hangingPunct="1"/>
            <a:r>
              <a:rPr lang="en-US" altLang="en-US" sz="2400" b="1">
                <a:solidFill>
                  <a:srgbClr val="000099"/>
                </a:solidFill>
              </a:rPr>
              <a:t>Sparse Index</a:t>
            </a:r>
            <a:r>
              <a:rPr lang="en-US" altLang="en-US" sz="2400"/>
              <a:t>:  contains index records for only some search-key values.</a:t>
            </a:r>
          </a:p>
          <a:p>
            <a:pPr lvl="1" eaLnBrk="1" hangingPunct="1"/>
            <a:r>
              <a:rPr lang="en-US" altLang="en-US" sz="2400"/>
              <a:t>Applicable when records are sequentially ordered on search-key E.g. Salary in Sorted order</a:t>
            </a:r>
          </a:p>
          <a:p>
            <a:pPr eaLnBrk="1" hangingPunct="1"/>
            <a:endParaRPr lang="en-US" altLang="en-US"/>
          </a:p>
          <a:p>
            <a:pPr eaLnBrk="1" hangingPunct="1"/>
            <a:endParaRPr lang="en-US" alt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B51C793-8975-4C2C-9BC3-BDC34BF19068}"/>
                  </a:ext>
                </a:extLst>
              </p14:cNvPr>
              <p14:cNvContentPartPr/>
              <p14:nvPr/>
            </p14:nvContentPartPr>
            <p14:xfrm>
              <a:off x="3777840" y="3816000"/>
              <a:ext cx="1719720" cy="73800"/>
            </p14:xfrm>
          </p:contentPart>
        </mc:Choice>
        <mc:Fallback>
          <p:pic>
            <p:nvPicPr>
              <p:cNvPr id="2" name="Ink 1">
                <a:extLst>
                  <a:ext uri="{FF2B5EF4-FFF2-40B4-BE49-F238E27FC236}">
                    <a16:creationId xmlns:a16="http://schemas.microsoft.com/office/drawing/2014/main" id="{6B51C793-8975-4C2C-9BC3-BDC34BF19068}"/>
                  </a:ext>
                </a:extLst>
              </p:cNvPr>
              <p:cNvPicPr/>
              <p:nvPr/>
            </p:nvPicPr>
            <p:blipFill>
              <a:blip r:embed="rId3"/>
              <a:stretch>
                <a:fillRect/>
              </a:stretch>
            </p:blipFill>
            <p:spPr>
              <a:xfrm>
                <a:off x="3768480" y="3806640"/>
                <a:ext cx="1738440" cy="9252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a:extLst>
              <a:ext uri="{FF2B5EF4-FFF2-40B4-BE49-F238E27FC236}">
                <a16:creationId xmlns:a16="http://schemas.microsoft.com/office/drawing/2014/main" id="{F0F30B85-E345-48F5-AA26-367E01EFA7F8}"/>
              </a:ext>
            </a:extLst>
          </p:cNvPr>
          <p:cNvSpPr>
            <a:spLocks noGrp="1" noChangeArrowheads="1"/>
          </p:cNvSpPr>
          <p:nvPr>
            <p:ph type="title"/>
          </p:nvPr>
        </p:nvSpPr>
        <p:spPr/>
        <p:txBody>
          <a:bodyPr/>
          <a:lstStyle/>
          <a:p>
            <a:pPr>
              <a:defRPr/>
            </a:pPr>
            <a:r>
              <a:rPr lang="en-US">
                <a:ea typeface="+mj-ea"/>
              </a:rPr>
              <a:t>Dense Index Files</a:t>
            </a:r>
          </a:p>
        </p:txBody>
      </p:sp>
      <p:sp>
        <p:nvSpPr>
          <p:cNvPr id="24579" name="Rectangle 3">
            <a:extLst>
              <a:ext uri="{FF2B5EF4-FFF2-40B4-BE49-F238E27FC236}">
                <a16:creationId xmlns:a16="http://schemas.microsoft.com/office/drawing/2014/main" id="{85F4A320-27FF-4CBF-93E5-ABAA8405DB17}"/>
              </a:ext>
            </a:extLst>
          </p:cNvPr>
          <p:cNvSpPr>
            <a:spLocks noGrp="1" noChangeArrowheads="1"/>
          </p:cNvSpPr>
          <p:nvPr>
            <p:ph type="body" idx="1"/>
          </p:nvPr>
        </p:nvSpPr>
        <p:spPr>
          <a:xfrm>
            <a:off x="814388" y="1093788"/>
            <a:ext cx="7661275" cy="1165225"/>
          </a:xfrm>
        </p:spPr>
        <p:txBody>
          <a:bodyPr/>
          <a:lstStyle/>
          <a:p>
            <a:r>
              <a:rPr lang="en-US" altLang="en-US" sz="2000" b="1">
                <a:solidFill>
                  <a:srgbClr val="000099"/>
                </a:solidFill>
              </a:rPr>
              <a:t>Dense index</a:t>
            </a:r>
            <a:r>
              <a:rPr lang="en-US" altLang="en-US" sz="2000"/>
              <a:t> — Index record appears for every search-key value in the file. </a:t>
            </a:r>
          </a:p>
          <a:p>
            <a:r>
              <a:rPr lang="en-US" altLang="en-US" sz="2000"/>
              <a:t>E.g. index on </a:t>
            </a:r>
            <a:r>
              <a:rPr lang="en-US" altLang="en-US" sz="2000" i="1"/>
              <a:t>ID</a:t>
            </a:r>
            <a:r>
              <a:rPr lang="en-US" altLang="en-US" sz="2000"/>
              <a:t> attribute of </a:t>
            </a:r>
            <a:r>
              <a:rPr lang="en-US" altLang="en-US" sz="2000" i="1"/>
              <a:t>instructor</a:t>
            </a:r>
            <a:r>
              <a:rPr lang="en-US" altLang="en-US" sz="2000"/>
              <a:t> relation </a:t>
            </a:r>
          </a:p>
        </p:txBody>
      </p:sp>
      <p:pic>
        <p:nvPicPr>
          <p:cNvPr id="24580" name="Picture 8">
            <a:extLst>
              <a:ext uri="{FF2B5EF4-FFF2-40B4-BE49-F238E27FC236}">
                <a16:creationId xmlns:a16="http://schemas.microsoft.com/office/drawing/2014/main" id="{520D56C4-7719-4810-B4A5-B970EC6F4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438" y="2446338"/>
            <a:ext cx="8056562" cy="39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922C2530-0866-4231-A80D-D67D58F875BB}"/>
                  </a:ext>
                </a:extLst>
              </p14:cNvPr>
              <p14:cNvContentPartPr/>
              <p14:nvPr/>
            </p14:nvContentPartPr>
            <p14:xfrm>
              <a:off x="1494720" y="2130480"/>
              <a:ext cx="3381480" cy="389520"/>
            </p14:xfrm>
          </p:contentPart>
        </mc:Choice>
        <mc:Fallback>
          <p:pic>
            <p:nvPicPr>
              <p:cNvPr id="2" name="Ink 1">
                <a:extLst>
                  <a:ext uri="{FF2B5EF4-FFF2-40B4-BE49-F238E27FC236}">
                    <a16:creationId xmlns:a16="http://schemas.microsoft.com/office/drawing/2014/main" id="{922C2530-0866-4231-A80D-D67D58F875BB}"/>
                  </a:ext>
                </a:extLst>
              </p:cNvPr>
              <p:cNvPicPr/>
              <p:nvPr/>
            </p:nvPicPr>
            <p:blipFill>
              <a:blip r:embed="rId5"/>
              <a:stretch>
                <a:fillRect/>
              </a:stretch>
            </p:blipFill>
            <p:spPr>
              <a:xfrm>
                <a:off x="1485360" y="2121120"/>
                <a:ext cx="3400200" cy="40824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394" name="Rectangle 2">
            <a:extLst>
              <a:ext uri="{FF2B5EF4-FFF2-40B4-BE49-F238E27FC236}">
                <a16:creationId xmlns:a16="http://schemas.microsoft.com/office/drawing/2014/main" id="{D9FD1269-B83E-4E21-9978-BC1C421F643F}"/>
              </a:ext>
            </a:extLst>
          </p:cNvPr>
          <p:cNvSpPr>
            <a:spLocks noGrp="1" noChangeArrowheads="1"/>
          </p:cNvSpPr>
          <p:nvPr>
            <p:ph type="title"/>
          </p:nvPr>
        </p:nvSpPr>
        <p:spPr/>
        <p:txBody>
          <a:bodyPr/>
          <a:lstStyle/>
          <a:p>
            <a:pPr>
              <a:defRPr/>
            </a:pPr>
            <a:r>
              <a:rPr lang="en-US">
                <a:ea typeface="+mj-ea"/>
              </a:rPr>
              <a:t>Dense Index Files (Cont.)</a:t>
            </a:r>
          </a:p>
        </p:txBody>
      </p:sp>
      <p:sp>
        <p:nvSpPr>
          <p:cNvPr id="26627" name="Rectangle 3">
            <a:extLst>
              <a:ext uri="{FF2B5EF4-FFF2-40B4-BE49-F238E27FC236}">
                <a16:creationId xmlns:a16="http://schemas.microsoft.com/office/drawing/2014/main" id="{A435F6E7-92DA-4FE8-B0CF-1A5C2E2ABF6C}"/>
              </a:ext>
            </a:extLst>
          </p:cNvPr>
          <p:cNvSpPr>
            <a:spLocks noGrp="1" noChangeArrowheads="1"/>
          </p:cNvSpPr>
          <p:nvPr>
            <p:ph type="body" idx="1"/>
          </p:nvPr>
        </p:nvSpPr>
        <p:spPr>
          <a:xfrm>
            <a:off x="814388" y="1093788"/>
            <a:ext cx="7661275" cy="966787"/>
          </a:xfrm>
        </p:spPr>
        <p:txBody>
          <a:bodyPr/>
          <a:lstStyle/>
          <a:p>
            <a:r>
              <a:rPr lang="en-US" altLang="en-US" sz="2000"/>
              <a:t>Dense index on </a:t>
            </a:r>
            <a:r>
              <a:rPr lang="en-US" altLang="en-US" sz="2000" i="1"/>
              <a:t>dept_name</a:t>
            </a:r>
            <a:r>
              <a:rPr lang="en-US" altLang="en-US" sz="2000"/>
              <a:t>, with </a:t>
            </a:r>
            <a:r>
              <a:rPr lang="en-US" altLang="en-US" sz="2000" i="1"/>
              <a:t>instructor </a:t>
            </a:r>
            <a:r>
              <a:rPr lang="en-US" altLang="en-US" sz="2000"/>
              <a:t>file sorted on </a:t>
            </a:r>
            <a:r>
              <a:rPr lang="en-US" altLang="en-US" sz="2000" i="1"/>
              <a:t>dept_name</a:t>
            </a:r>
            <a:endParaRPr lang="en-US" altLang="en-US" sz="2000"/>
          </a:p>
        </p:txBody>
      </p:sp>
      <p:pic>
        <p:nvPicPr>
          <p:cNvPr id="26628" name="Picture 7">
            <a:extLst>
              <a:ext uri="{FF2B5EF4-FFF2-40B4-BE49-F238E27FC236}">
                <a16:creationId xmlns:a16="http://schemas.microsoft.com/office/drawing/2014/main" id="{FBA67E8B-C8FF-4456-BB04-01732CD2F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279650"/>
            <a:ext cx="8507413"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E22FC66-42F3-4D0F-B946-9F0B70C885E6}"/>
                  </a:ext>
                </a:extLst>
              </p14:cNvPr>
              <p14:cNvContentPartPr/>
              <p14:nvPr/>
            </p14:nvContentPartPr>
            <p14:xfrm>
              <a:off x="2003040" y="2371320"/>
              <a:ext cx="443880" cy="863640"/>
            </p14:xfrm>
          </p:contentPart>
        </mc:Choice>
        <mc:Fallback>
          <p:pic>
            <p:nvPicPr>
              <p:cNvPr id="2" name="Ink 1">
                <a:extLst>
                  <a:ext uri="{FF2B5EF4-FFF2-40B4-BE49-F238E27FC236}">
                    <a16:creationId xmlns:a16="http://schemas.microsoft.com/office/drawing/2014/main" id="{AE22FC66-42F3-4D0F-B946-9F0B70C885E6}"/>
                  </a:ext>
                </a:extLst>
              </p:cNvPr>
              <p:cNvPicPr/>
              <p:nvPr/>
            </p:nvPicPr>
            <p:blipFill>
              <a:blip r:embed="rId5"/>
              <a:stretch>
                <a:fillRect/>
              </a:stretch>
            </p:blipFill>
            <p:spPr>
              <a:xfrm>
                <a:off x="1993680" y="2361960"/>
                <a:ext cx="462600" cy="88236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a:extLst>
              <a:ext uri="{FF2B5EF4-FFF2-40B4-BE49-F238E27FC236}">
                <a16:creationId xmlns:a16="http://schemas.microsoft.com/office/drawing/2014/main" id="{46298288-92BD-44D7-834E-50636D97987E}"/>
              </a:ext>
            </a:extLst>
          </p:cNvPr>
          <p:cNvSpPr>
            <a:spLocks noGrp="1" noChangeArrowheads="1"/>
          </p:cNvSpPr>
          <p:nvPr>
            <p:ph type="title"/>
          </p:nvPr>
        </p:nvSpPr>
        <p:spPr/>
        <p:txBody>
          <a:bodyPr/>
          <a:lstStyle/>
          <a:p>
            <a:pPr>
              <a:defRPr/>
            </a:pPr>
            <a:r>
              <a:rPr lang="en-US">
                <a:ea typeface="+mj-ea"/>
              </a:rPr>
              <a:t>Sparse Index Files</a:t>
            </a:r>
          </a:p>
        </p:txBody>
      </p:sp>
      <p:sp>
        <p:nvSpPr>
          <p:cNvPr id="28675" name="Rectangle 3">
            <a:extLst>
              <a:ext uri="{FF2B5EF4-FFF2-40B4-BE49-F238E27FC236}">
                <a16:creationId xmlns:a16="http://schemas.microsoft.com/office/drawing/2014/main" id="{71B602A0-FA25-4F79-9B95-F6D1013B0C74}"/>
              </a:ext>
            </a:extLst>
          </p:cNvPr>
          <p:cNvSpPr>
            <a:spLocks noGrp="1" noChangeArrowheads="1"/>
          </p:cNvSpPr>
          <p:nvPr>
            <p:ph type="body" idx="1"/>
          </p:nvPr>
        </p:nvSpPr>
        <p:spPr>
          <a:xfrm>
            <a:off x="887897" y="818608"/>
            <a:ext cx="7432675" cy="2507203"/>
          </a:xfrm>
        </p:spPr>
        <p:txBody>
          <a:bodyPr/>
          <a:lstStyle/>
          <a:p>
            <a:r>
              <a:rPr lang="en-US" altLang="en-US" b="1" dirty="0">
                <a:solidFill>
                  <a:srgbClr val="000099"/>
                </a:solidFill>
              </a:rPr>
              <a:t>Sparse Index</a:t>
            </a:r>
            <a:r>
              <a:rPr lang="en-US" altLang="en-US" dirty="0"/>
              <a:t>:  contains index records for only some search-key values.</a:t>
            </a:r>
          </a:p>
          <a:p>
            <a:pPr lvl="1"/>
            <a:r>
              <a:rPr lang="en-US" altLang="en-US" dirty="0"/>
              <a:t>Applicable when records are sequentially ordered on search-key</a:t>
            </a:r>
          </a:p>
          <a:p>
            <a:r>
              <a:rPr lang="en-US" altLang="en-US" dirty="0"/>
              <a:t>To locate a record with search-key value </a:t>
            </a:r>
            <a:r>
              <a:rPr lang="en-US" altLang="en-US" i="1" dirty="0"/>
              <a:t>K</a:t>
            </a:r>
            <a:r>
              <a:rPr lang="en-US" altLang="en-US" dirty="0"/>
              <a:t> we:</a:t>
            </a:r>
          </a:p>
          <a:p>
            <a:pPr lvl="1"/>
            <a:r>
              <a:rPr lang="en-US" altLang="en-US" dirty="0"/>
              <a:t>Find index record with largest search-key value &lt; </a:t>
            </a:r>
            <a:r>
              <a:rPr lang="en-US" altLang="en-US" i="1" dirty="0"/>
              <a:t>K </a:t>
            </a:r>
            <a:r>
              <a:rPr lang="en-US" altLang="en-US" dirty="0"/>
              <a:t>(E.g. To find 22222, start at 10101)</a:t>
            </a:r>
          </a:p>
          <a:p>
            <a:pPr lvl="1"/>
            <a:r>
              <a:rPr lang="en-US" altLang="en-US" dirty="0"/>
              <a:t>Search file sequentially starting at the record to which the index record points</a:t>
            </a:r>
          </a:p>
        </p:txBody>
      </p:sp>
      <p:pic>
        <p:nvPicPr>
          <p:cNvPr id="28676" name="Picture 7">
            <a:extLst>
              <a:ext uri="{FF2B5EF4-FFF2-40B4-BE49-F238E27FC236}">
                <a16:creationId xmlns:a16="http://schemas.microsoft.com/office/drawing/2014/main" id="{50623951-A2CB-48F0-81EA-9561EEF3B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975" y="3532188"/>
            <a:ext cx="6854825" cy="315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93FEA3F-16D5-42A4-9A00-E227962186EC}"/>
                  </a:ext>
                </a:extLst>
              </p14:cNvPr>
              <p14:cNvContentPartPr/>
              <p14:nvPr/>
            </p14:nvContentPartPr>
            <p14:xfrm>
              <a:off x="1230480" y="3211200"/>
              <a:ext cx="6641640" cy="2655000"/>
            </p14:xfrm>
          </p:contentPart>
        </mc:Choice>
        <mc:Fallback>
          <p:pic>
            <p:nvPicPr>
              <p:cNvPr id="2" name="Ink 1">
                <a:extLst>
                  <a:ext uri="{FF2B5EF4-FFF2-40B4-BE49-F238E27FC236}">
                    <a16:creationId xmlns:a16="http://schemas.microsoft.com/office/drawing/2014/main" id="{E93FEA3F-16D5-42A4-9A00-E227962186EC}"/>
                  </a:ext>
                </a:extLst>
              </p:cNvPr>
              <p:cNvPicPr/>
              <p:nvPr/>
            </p:nvPicPr>
            <p:blipFill>
              <a:blip r:embed="rId5"/>
              <a:stretch>
                <a:fillRect/>
              </a:stretch>
            </p:blipFill>
            <p:spPr>
              <a:xfrm>
                <a:off x="1221120" y="3201840"/>
                <a:ext cx="6660360" cy="267372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50721A4-2303-46C6-8C80-C1DDCE4AF542}"/>
              </a:ext>
            </a:extLst>
          </p:cNvPr>
          <p:cNvSpPr>
            <a:spLocks noGrp="1"/>
          </p:cNvSpPr>
          <p:nvPr>
            <p:ph type="title"/>
          </p:nvPr>
        </p:nvSpPr>
        <p:spPr>
          <a:xfrm>
            <a:off x="269875" y="211138"/>
            <a:ext cx="7772400" cy="1104900"/>
          </a:xfrm>
        </p:spPr>
        <p:txBody>
          <a:bodyPr/>
          <a:lstStyle/>
          <a:p>
            <a:pPr eaLnBrk="1" hangingPunct="1"/>
            <a:r>
              <a:rPr lang="en-US" altLang="en-US" sz="4000" b="1">
                <a:solidFill>
                  <a:srgbClr val="C00000"/>
                </a:solidFill>
              </a:rPr>
              <a:t>Dense vs. Sparse Index</a:t>
            </a:r>
          </a:p>
        </p:txBody>
      </p:sp>
      <p:sp>
        <p:nvSpPr>
          <p:cNvPr id="30723" name="Rectangle 3">
            <a:extLst>
              <a:ext uri="{FF2B5EF4-FFF2-40B4-BE49-F238E27FC236}">
                <a16:creationId xmlns:a16="http://schemas.microsoft.com/office/drawing/2014/main" id="{BE895F00-BCEE-4C47-9788-1B62460C616F}"/>
              </a:ext>
            </a:extLst>
          </p:cNvPr>
          <p:cNvSpPr>
            <a:spLocks noGrp="1"/>
          </p:cNvSpPr>
          <p:nvPr>
            <p:ph idx="1"/>
          </p:nvPr>
        </p:nvSpPr>
        <p:spPr>
          <a:xfrm>
            <a:off x="269875" y="1512888"/>
            <a:ext cx="7772400" cy="4076700"/>
          </a:xfrm>
        </p:spPr>
        <p:txBody>
          <a:bodyPr/>
          <a:lstStyle/>
          <a:p>
            <a:pPr eaLnBrk="1" hangingPunct="1"/>
            <a:r>
              <a:rPr lang="en-US" altLang="en-US" sz="2400" dirty="0"/>
              <a:t>A Sparse index uses less space and less maintenance overhead for insertions and deletions.</a:t>
            </a:r>
          </a:p>
          <a:p>
            <a:pPr eaLnBrk="1" hangingPunct="1"/>
            <a:r>
              <a:rPr lang="en-US" altLang="en-US" sz="2400" dirty="0"/>
              <a:t>A sparse index is generally slower than dense index for locating records.</a:t>
            </a:r>
          </a:p>
          <a:p>
            <a:pPr eaLnBrk="1" hangingPunct="1"/>
            <a:r>
              <a:rPr lang="en-US" altLang="en-US" sz="2400" b="1" dirty="0"/>
              <a:t>Good tradeoff</a:t>
            </a:r>
            <a:r>
              <a:rPr lang="en-US" altLang="en-US" sz="2400" dirty="0"/>
              <a:t>: sparse index with an index entry for every block in file, corresponding to the first search-key value in the block.</a:t>
            </a:r>
          </a:p>
        </p:txBody>
      </p:sp>
      <p:pic>
        <p:nvPicPr>
          <p:cNvPr id="30724" name="Picture 5">
            <a:extLst>
              <a:ext uri="{FF2B5EF4-FFF2-40B4-BE49-F238E27FC236}">
                <a16:creationId xmlns:a16="http://schemas.microsoft.com/office/drawing/2014/main" id="{F9057774-DE26-4013-B162-4BA41B473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9275" b="53145"/>
          <a:stretch>
            <a:fillRect/>
          </a:stretch>
        </p:blipFill>
        <p:spPr bwMode="auto">
          <a:xfrm>
            <a:off x="5635625" y="3902075"/>
            <a:ext cx="2974975"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B57D8C8-B34D-441D-A6D9-8E8BC771CD33}"/>
                  </a:ext>
                </a:extLst>
              </p14:cNvPr>
              <p14:cNvContentPartPr/>
              <p14:nvPr/>
            </p14:nvContentPartPr>
            <p14:xfrm>
              <a:off x="6787440" y="4097160"/>
              <a:ext cx="741960" cy="82800"/>
            </p14:xfrm>
          </p:contentPart>
        </mc:Choice>
        <mc:Fallback>
          <p:pic>
            <p:nvPicPr>
              <p:cNvPr id="2" name="Ink 1">
                <a:extLst>
                  <a:ext uri="{FF2B5EF4-FFF2-40B4-BE49-F238E27FC236}">
                    <a16:creationId xmlns:a16="http://schemas.microsoft.com/office/drawing/2014/main" id="{EB57D8C8-B34D-441D-A6D9-8E8BC771CD33}"/>
                  </a:ext>
                </a:extLst>
              </p:cNvPr>
              <p:cNvPicPr/>
              <p:nvPr/>
            </p:nvPicPr>
            <p:blipFill>
              <a:blip r:embed="rId5"/>
              <a:stretch>
                <a:fillRect/>
              </a:stretch>
            </p:blipFill>
            <p:spPr>
              <a:xfrm>
                <a:off x="6778080" y="4087800"/>
                <a:ext cx="760680" cy="10152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AC314C77-710B-4D94-AB99-ED3E5E00320F}"/>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32771" name="Rectangle 4">
            <a:extLst>
              <a:ext uri="{FF2B5EF4-FFF2-40B4-BE49-F238E27FC236}">
                <a16:creationId xmlns:a16="http://schemas.microsoft.com/office/drawing/2014/main" id="{9115E458-DDC7-4A3C-B3F1-84A23F654813}"/>
              </a:ext>
            </a:extLst>
          </p:cNvPr>
          <p:cNvSpPr>
            <a:spLocks noGrp="1"/>
          </p:cNvSpPr>
          <p:nvPr>
            <p:ph type="title"/>
          </p:nvPr>
        </p:nvSpPr>
        <p:spPr>
          <a:noFill/>
        </p:spPr>
        <p:txBody>
          <a:bodyPr/>
          <a:lstStyle/>
          <a:p>
            <a:pPr eaLnBrk="1" hangingPunct="1"/>
            <a:r>
              <a:rPr lang="en-US" altLang="en-US" sz="4000" b="1">
                <a:solidFill>
                  <a:srgbClr val="C00000"/>
                </a:solidFill>
              </a:rPr>
              <a:t>Clustered vs. Unclustered Index</a:t>
            </a:r>
          </a:p>
        </p:txBody>
      </p:sp>
      <p:sp>
        <p:nvSpPr>
          <p:cNvPr id="12293" name="Rectangle 5">
            <a:extLst>
              <a:ext uri="{FF2B5EF4-FFF2-40B4-BE49-F238E27FC236}">
                <a16:creationId xmlns:a16="http://schemas.microsoft.com/office/drawing/2014/main" id="{53922E50-76CD-455B-81E8-EF0EE589EB44}"/>
              </a:ext>
            </a:extLst>
          </p:cNvPr>
          <p:cNvSpPr>
            <a:spLocks noGrp="1" noChangeArrowheads="1"/>
          </p:cNvSpPr>
          <p:nvPr>
            <p:ph idx="1"/>
          </p:nvPr>
        </p:nvSpPr>
        <p:spPr>
          <a:xfrm>
            <a:off x="533400" y="1600200"/>
            <a:ext cx="8153400" cy="4076700"/>
          </a:xfrm>
        </p:spPr>
        <p:txBody>
          <a:bodyPr rtlCol="0">
            <a:normAutofit/>
          </a:bodyPr>
          <a:lstStyle/>
          <a:p>
            <a:pPr marL="0" indent="0" eaLnBrk="1" fontAlgn="auto" hangingPunct="1">
              <a:spcAft>
                <a:spcPts val="0"/>
              </a:spcAft>
              <a:buFont typeface="Wingdings" panose="05000000000000000000" pitchFamily="2" charset="2"/>
              <a:buNone/>
              <a:defRPr/>
            </a:pPr>
            <a:endParaRPr lang="en-US" altLang="en-US" dirty="0"/>
          </a:p>
          <a:p>
            <a:pPr eaLnBrk="1" fontAlgn="auto" hangingPunct="1">
              <a:spcAft>
                <a:spcPts val="0"/>
              </a:spcAft>
              <a:defRPr/>
            </a:pPr>
            <a:r>
              <a:rPr lang="en-US" altLang="en-US" i="1" dirty="0">
                <a:solidFill>
                  <a:srgbClr val="002EC0"/>
                </a:solidFill>
              </a:rPr>
              <a:t>Clustered</a:t>
            </a:r>
            <a:r>
              <a:rPr lang="en-US" altLang="en-US" dirty="0">
                <a:solidFill>
                  <a:srgbClr val="002EC0"/>
                </a:solidFill>
              </a:rPr>
              <a:t> vs. </a:t>
            </a:r>
            <a:r>
              <a:rPr lang="en-US" altLang="en-US" i="1" dirty="0" err="1">
                <a:solidFill>
                  <a:srgbClr val="002EC0"/>
                </a:solidFill>
              </a:rPr>
              <a:t>unclustered</a:t>
            </a:r>
            <a:r>
              <a:rPr lang="en-US" altLang="en-US" dirty="0">
                <a:solidFill>
                  <a:srgbClr val="002EC0"/>
                </a:solidFill>
              </a:rPr>
              <a:t>:  </a:t>
            </a:r>
            <a:r>
              <a:rPr lang="en-US" altLang="en-US" dirty="0"/>
              <a:t>If order of data records is the same as, or `close to’, order of data entries, then called clustered index.</a:t>
            </a:r>
          </a:p>
          <a:p>
            <a:pPr lvl="1" eaLnBrk="1" fontAlgn="auto" hangingPunct="1">
              <a:spcAft>
                <a:spcPts val="0"/>
              </a:spcAft>
              <a:buSzPct val="75000"/>
              <a:defRPr/>
            </a:pPr>
            <a:r>
              <a:rPr lang="en-US" altLang="en-US" dirty="0"/>
              <a:t>A file can be clustered on </a:t>
            </a:r>
            <a:r>
              <a:rPr lang="en-US" altLang="en-US" b="1" u="sng" dirty="0"/>
              <a:t>at most one </a:t>
            </a:r>
            <a:r>
              <a:rPr lang="en-US" altLang="en-US" dirty="0"/>
              <a:t>search key.</a:t>
            </a:r>
          </a:p>
          <a:p>
            <a:pPr lvl="1" eaLnBrk="1" fontAlgn="auto" hangingPunct="1">
              <a:spcAft>
                <a:spcPts val="0"/>
              </a:spcAft>
              <a:buSzPct val="75000"/>
              <a:defRPr/>
            </a:pPr>
            <a:endParaRPr lang="en-US" altLang="en-US" dirty="0"/>
          </a:p>
          <a:p>
            <a:pPr eaLnBrk="1" fontAlgn="auto" hangingPunct="1">
              <a:spcAft>
                <a:spcPts val="0"/>
              </a:spcAft>
              <a:defRPr/>
            </a:pPr>
            <a:r>
              <a:rPr lang="en-US" altLang="en-US" dirty="0"/>
              <a:t>Cost of retrieving data records through index varies </a:t>
            </a:r>
            <a:r>
              <a:rPr lang="en-US" altLang="en-US" i="1" dirty="0"/>
              <a:t>greatly </a:t>
            </a:r>
            <a:r>
              <a:rPr lang="en-US" altLang="en-US" dirty="0"/>
              <a:t>based on whether index is clustered or not!</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8CDF114-B7E1-4711-B778-9EB807552795}"/>
              </a:ext>
            </a:extLst>
          </p:cNvPr>
          <p:cNvSpPr>
            <a:spLocks noGrp="1"/>
          </p:cNvSpPr>
          <p:nvPr>
            <p:ph type="title"/>
          </p:nvPr>
        </p:nvSpPr>
        <p:spPr>
          <a:xfrm>
            <a:off x="461963" y="241300"/>
            <a:ext cx="7772400" cy="1104900"/>
          </a:xfrm>
        </p:spPr>
        <p:txBody>
          <a:bodyPr/>
          <a:lstStyle/>
          <a:p>
            <a:pPr eaLnBrk="1" hangingPunct="1"/>
            <a:r>
              <a:rPr lang="en-US" altLang="en-US" sz="4000" b="1">
                <a:solidFill>
                  <a:srgbClr val="C00000"/>
                </a:solidFill>
              </a:rPr>
              <a:t>Clustered Index Example</a:t>
            </a:r>
          </a:p>
        </p:txBody>
      </p:sp>
      <p:sp>
        <p:nvSpPr>
          <p:cNvPr id="34819" name="Rectangle 3">
            <a:extLst>
              <a:ext uri="{FF2B5EF4-FFF2-40B4-BE49-F238E27FC236}">
                <a16:creationId xmlns:a16="http://schemas.microsoft.com/office/drawing/2014/main" id="{1F3C669E-974E-4978-ADC2-67B706EC5CD9}"/>
              </a:ext>
            </a:extLst>
          </p:cNvPr>
          <p:cNvSpPr>
            <a:spLocks noGrp="1"/>
          </p:cNvSpPr>
          <p:nvPr>
            <p:ph idx="1"/>
          </p:nvPr>
        </p:nvSpPr>
        <p:spPr>
          <a:xfrm>
            <a:off x="814388" y="1700213"/>
            <a:ext cx="7661275" cy="558800"/>
          </a:xfrm>
        </p:spPr>
        <p:txBody>
          <a:bodyPr/>
          <a:lstStyle/>
          <a:p>
            <a:pPr eaLnBrk="1" hangingPunct="1"/>
            <a:r>
              <a:rPr lang="en-US" altLang="en-US" sz="2000">
                <a:solidFill>
                  <a:srgbClr val="FF0000"/>
                </a:solidFill>
              </a:rPr>
              <a:t>Clustered</a:t>
            </a:r>
            <a:r>
              <a:rPr lang="en-US" altLang="en-US" sz="2000"/>
              <a:t> index on </a:t>
            </a:r>
            <a:r>
              <a:rPr lang="en-US" altLang="en-US" sz="2000" i="1">
                <a:solidFill>
                  <a:srgbClr val="FF0000"/>
                </a:solidFill>
              </a:rPr>
              <a:t>ID</a:t>
            </a:r>
            <a:r>
              <a:rPr lang="en-US" altLang="en-US" sz="2000"/>
              <a:t> attribute of </a:t>
            </a:r>
            <a:r>
              <a:rPr lang="en-US" altLang="en-US" sz="2000" i="1">
                <a:solidFill>
                  <a:srgbClr val="FF0000"/>
                </a:solidFill>
              </a:rPr>
              <a:t>instructor</a:t>
            </a:r>
            <a:r>
              <a:rPr lang="en-US" altLang="en-US" sz="2000"/>
              <a:t> relation </a:t>
            </a:r>
          </a:p>
        </p:txBody>
      </p:sp>
      <p:pic>
        <p:nvPicPr>
          <p:cNvPr id="34820" name="Picture 8">
            <a:extLst>
              <a:ext uri="{FF2B5EF4-FFF2-40B4-BE49-F238E27FC236}">
                <a16:creationId xmlns:a16="http://schemas.microsoft.com/office/drawing/2014/main" id="{199486C5-A3F4-44FC-A686-5D8831B22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438" y="2446338"/>
            <a:ext cx="8056562" cy="39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8555B15-B36E-4503-9E43-520659CC7ADC}"/>
                  </a:ext>
                </a:extLst>
              </p14:cNvPr>
              <p14:cNvContentPartPr/>
              <p14:nvPr/>
            </p14:nvContentPartPr>
            <p14:xfrm>
              <a:off x="2867040" y="2511720"/>
              <a:ext cx="333720" cy="3629880"/>
            </p14:xfrm>
          </p:contentPart>
        </mc:Choice>
        <mc:Fallback>
          <p:pic>
            <p:nvPicPr>
              <p:cNvPr id="2" name="Ink 1">
                <a:extLst>
                  <a:ext uri="{FF2B5EF4-FFF2-40B4-BE49-F238E27FC236}">
                    <a16:creationId xmlns:a16="http://schemas.microsoft.com/office/drawing/2014/main" id="{E8555B15-B36E-4503-9E43-520659CC7ADC}"/>
                  </a:ext>
                </a:extLst>
              </p:cNvPr>
              <p:cNvPicPr/>
              <p:nvPr/>
            </p:nvPicPr>
            <p:blipFill>
              <a:blip r:embed="rId5"/>
              <a:stretch>
                <a:fillRect/>
              </a:stretch>
            </p:blipFill>
            <p:spPr>
              <a:xfrm>
                <a:off x="2857680" y="2502360"/>
                <a:ext cx="352440" cy="364860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a:extLst>
              <a:ext uri="{FF2B5EF4-FFF2-40B4-BE49-F238E27FC236}">
                <a16:creationId xmlns:a16="http://schemas.microsoft.com/office/drawing/2014/main" id="{508B33C4-7B36-464E-B386-1572B6647CE8}"/>
              </a:ext>
            </a:extLst>
          </p:cNvPr>
          <p:cNvSpPr>
            <a:spLocks noGrp="1" noChangeArrowheads="1"/>
          </p:cNvSpPr>
          <p:nvPr>
            <p:ph type="title" idx="4294967295"/>
          </p:nvPr>
        </p:nvSpPr>
        <p:spPr>
          <a:xfrm>
            <a:off x="233363" y="125413"/>
            <a:ext cx="8077200" cy="755650"/>
          </a:xfrm>
        </p:spPr>
        <p:txBody>
          <a:bodyPr rtlCol="0">
            <a:normAutofit fontScale="90000"/>
          </a:bodyPr>
          <a:lstStyle/>
          <a:p>
            <a:pPr eaLnBrk="1" fontAlgn="auto" hangingPunct="1">
              <a:spcAft>
                <a:spcPts val="0"/>
              </a:spcAft>
              <a:defRPr/>
            </a:pPr>
            <a:r>
              <a:rPr lang="en-US" altLang="en-US" sz="4400" b="1" dirty="0" err="1">
                <a:solidFill>
                  <a:srgbClr val="C00000"/>
                </a:solidFill>
                <a:effectLst>
                  <a:outerShdw blurRad="38100" dist="38100" dir="2700000" algn="tl">
                    <a:srgbClr val="C0C0C0"/>
                  </a:outerShdw>
                </a:effectLst>
                <a:ea typeface="ＭＳ Ｐゴシック" pitchFamily="34" charset="-128"/>
              </a:rPr>
              <a:t>Unclustered</a:t>
            </a:r>
            <a:r>
              <a:rPr lang="en-US" altLang="en-US" sz="4400" b="1" dirty="0">
                <a:solidFill>
                  <a:srgbClr val="C00000"/>
                </a:solidFill>
                <a:effectLst>
                  <a:outerShdw blurRad="38100" dist="38100" dir="2700000" algn="tl">
                    <a:srgbClr val="C0C0C0"/>
                  </a:outerShdw>
                </a:effectLst>
                <a:ea typeface="ＭＳ Ｐゴシック" pitchFamily="34" charset="-128"/>
              </a:rPr>
              <a:t> Index Example</a:t>
            </a:r>
            <a:br>
              <a:rPr lang="en-US" altLang="en-US" sz="2400" dirty="0"/>
            </a:br>
            <a:endParaRPr lang="en-US" altLang="en-US" sz="2400" dirty="0">
              <a:effectLst>
                <a:outerShdw blurRad="38100" dist="38100" dir="2700000" algn="tl">
                  <a:srgbClr val="C0C0C0"/>
                </a:outerShdw>
              </a:effectLst>
              <a:ea typeface="ＭＳ Ｐゴシック" pitchFamily="34" charset="-128"/>
            </a:endParaRPr>
          </a:p>
        </p:txBody>
      </p:sp>
      <p:sp>
        <p:nvSpPr>
          <p:cNvPr id="36867" name="Rectangle 3">
            <a:extLst>
              <a:ext uri="{FF2B5EF4-FFF2-40B4-BE49-F238E27FC236}">
                <a16:creationId xmlns:a16="http://schemas.microsoft.com/office/drawing/2014/main" id="{1E2D189D-E5BF-46E5-B3F3-D37DD37EB211}"/>
              </a:ext>
            </a:extLst>
          </p:cNvPr>
          <p:cNvSpPr>
            <a:spLocks noGrp="1"/>
          </p:cNvSpPr>
          <p:nvPr>
            <p:ph type="body" sz="half" idx="4294967295"/>
          </p:nvPr>
        </p:nvSpPr>
        <p:spPr>
          <a:xfrm>
            <a:off x="654690" y="5340349"/>
            <a:ext cx="8228960" cy="1276265"/>
          </a:xfrm>
        </p:spPr>
        <p:txBody>
          <a:bodyPr/>
          <a:lstStyle/>
          <a:p>
            <a:pPr eaLnBrk="1" hangingPunct="1"/>
            <a:r>
              <a:rPr lang="en-US" altLang="en-US" sz="2400" dirty="0"/>
              <a:t>Index record points to a bucket that contains pointers to all the actual records with that particular search-key value.</a:t>
            </a:r>
          </a:p>
          <a:p>
            <a:pPr eaLnBrk="1" hangingPunct="1"/>
            <a:r>
              <a:rPr lang="en-US" altLang="en-US" sz="2400" dirty="0" err="1"/>
              <a:t>Unclustered</a:t>
            </a:r>
            <a:r>
              <a:rPr lang="en-US" altLang="en-US" sz="2400" dirty="0"/>
              <a:t> (Secondary) indices have to be dense</a:t>
            </a:r>
          </a:p>
        </p:txBody>
      </p:sp>
      <p:pic>
        <p:nvPicPr>
          <p:cNvPr id="36868" name="Picture 7">
            <a:extLst>
              <a:ext uri="{FF2B5EF4-FFF2-40B4-BE49-F238E27FC236}">
                <a16:creationId xmlns:a16="http://schemas.microsoft.com/office/drawing/2014/main" id="{E94C274A-3D94-46A7-9AB8-56928830D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145" y="1411174"/>
            <a:ext cx="7924800" cy="384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Box 1">
            <a:extLst>
              <a:ext uri="{FF2B5EF4-FFF2-40B4-BE49-F238E27FC236}">
                <a16:creationId xmlns:a16="http://schemas.microsoft.com/office/drawing/2014/main" id="{30576B4B-56AB-4B35-86FD-960BBB76471E}"/>
              </a:ext>
            </a:extLst>
          </p:cNvPr>
          <p:cNvSpPr txBox="1">
            <a:spLocks noChangeArrowheads="1"/>
          </p:cNvSpPr>
          <p:nvPr/>
        </p:nvSpPr>
        <p:spPr bwMode="auto">
          <a:xfrm>
            <a:off x="1213644" y="790575"/>
            <a:ext cx="6116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err="1">
                <a:solidFill>
                  <a:srgbClr val="FF0000"/>
                </a:solidFill>
              </a:rPr>
              <a:t>Unclustered</a:t>
            </a:r>
            <a:r>
              <a:rPr lang="en-US" altLang="en-US" sz="2000" dirty="0"/>
              <a:t> index on </a:t>
            </a:r>
            <a:r>
              <a:rPr lang="en-US" altLang="en-US" sz="2000" dirty="0">
                <a:solidFill>
                  <a:srgbClr val="FF0000"/>
                </a:solidFill>
              </a:rPr>
              <a:t>Salary</a:t>
            </a:r>
            <a:r>
              <a:rPr lang="en-US" altLang="en-US" sz="2000" dirty="0"/>
              <a:t> attribute of </a:t>
            </a:r>
            <a:r>
              <a:rPr lang="en-US" altLang="en-US" sz="2000" dirty="0">
                <a:solidFill>
                  <a:srgbClr val="FF0000"/>
                </a:solidFill>
              </a:rPr>
              <a:t>instructor</a:t>
            </a:r>
            <a:r>
              <a:rPr lang="en-US" altLang="en-US" sz="2000" dirty="0"/>
              <a:t> relation</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1DB5025-C4C0-43BA-A899-A9404BB9BF30}"/>
                  </a:ext>
                </a:extLst>
              </p14:cNvPr>
              <p14:cNvContentPartPr/>
              <p14:nvPr/>
            </p14:nvContentPartPr>
            <p14:xfrm>
              <a:off x="514080" y="1456560"/>
              <a:ext cx="8213040" cy="3206160"/>
            </p14:xfrm>
          </p:contentPart>
        </mc:Choice>
        <mc:Fallback>
          <p:pic>
            <p:nvPicPr>
              <p:cNvPr id="2" name="Ink 1">
                <a:extLst>
                  <a:ext uri="{FF2B5EF4-FFF2-40B4-BE49-F238E27FC236}">
                    <a16:creationId xmlns:a16="http://schemas.microsoft.com/office/drawing/2014/main" id="{B1DB5025-C4C0-43BA-A899-A9404BB9BF30}"/>
                  </a:ext>
                </a:extLst>
              </p:cNvPr>
              <p:cNvPicPr/>
              <p:nvPr/>
            </p:nvPicPr>
            <p:blipFill>
              <a:blip r:embed="rId5"/>
              <a:stretch>
                <a:fillRect/>
              </a:stretch>
            </p:blipFill>
            <p:spPr>
              <a:xfrm>
                <a:off x="504720" y="1447200"/>
                <a:ext cx="8231760" cy="322488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538" name="Rectangle 2">
            <a:extLst>
              <a:ext uri="{FF2B5EF4-FFF2-40B4-BE49-F238E27FC236}">
                <a16:creationId xmlns:a16="http://schemas.microsoft.com/office/drawing/2014/main" id="{2A707FE1-3F67-47A5-A914-21FA6F6D855C}"/>
              </a:ext>
            </a:extLst>
          </p:cNvPr>
          <p:cNvSpPr>
            <a:spLocks noGrp="1" noChangeArrowheads="1"/>
          </p:cNvSpPr>
          <p:nvPr>
            <p:ph type="title"/>
          </p:nvPr>
        </p:nvSpPr>
        <p:spPr/>
        <p:txBody>
          <a:bodyPr/>
          <a:lstStyle/>
          <a:p>
            <a:pPr>
              <a:defRPr/>
            </a:pPr>
            <a:r>
              <a:rPr lang="en-US">
                <a:ea typeface="+mj-ea"/>
              </a:rPr>
              <a:t>Multilevel Index</a:t>
            </a:r>
          </a:p>
        </p:txBody>
      </p:sp>
      <p:sp>
        <p:nvSpPr>
          <p:cNvPr id="1345539" name="Rectangle 3">
            <a:extLst>
              <a:ext uri="{FF2B5EF4-FFF2-40B4-BE49-F238E27FC236}">
                <a16:creationId xmlns:a16="http://schemas.microsoft.com/office/drawing/2014/main" id="{3341EA24-21F5-4886-90FE-FA6A5069CF4A}"/>
              </a:ext>
            </a:extLst>
          </p:cNvPr>
          <p:cNvSpPr>
            <a:spLocks noGrp="1" noChangeArrowheads="1"/>
          </p:cNvSpPr>
          <p:nvPr>
            <p:ph type="body" idx="1"/>
          </p:nvPr>
        </p:nvSpPr>
        <p:spPr>
          <a:xfrm>
            <a:off x="869950" y="892175"/>
            <a:ext cx="7661275" cy="5456238"/>
          </a:xfrm>
        </p:spPr>
        <p:txBody>
          <a:bodyPr/>
          <a:lstStyle/>
          <a:p>
            <a:pPr eaLnBrk="1" hangingPunct="1"/>
            <a:r>
              <a:rPr lang="en-US" altLang="en-US" sz="2400"/>
              <a:t>If the whole index fits in memory, number of disk I/O can be greatly reduced, hence improving performance.</a:t>
            </a:r>
            <a:endParaRPr lang="en-US" altLang="en-US"/>
          </a:p>
          <a:p>
            <a:pPr eaLnBrk="1" hangingPunct="1"/>
            <a:r>
              <a:rPr lang="en-US" altLang="en-US" sz="2400"/>
              <a:t>If index is too large to fit in memory:</a:t>
            </a:r>
          </a:p>
          <a:p>
            <a:pPr lvl="1" eaLnBrk="1" hangingPunct="1"/>
            <a:r>
              <a:rPr lang="en-US" altLang="en-US"/>
              <a:t>Treat primary index kept on disk as a sequential file and construct a sparse index on it.</a:t>
            </a:r>
          </a:p>
          <a:p>
            <a:pPr lvl="2" eaLnBrk="1" hangingPunct="1"/>
            <a:r>
              <a:rPr lang="en-US" altLang="en-US" sz="2100"/>
              <a:t>outer index – a sparse index of primary index	</a:t>
            </a:r>
          </a:p>
          <a:p>
            <a:pPr lvl="2" eaLnBrk="1" hangingPunct="1"/>
            <a:r>
              <a:rPr lang="en-US" altLang="en-US" sz="2100"/>
              <a:t>inner index – the primary index file</a:t>
            </a:r>
          </a:p>
          <a:p>
            <a:pPr eaLnBrk="1" hangingPunct="1"/>
            <a:r>
              <a:rPr lang="en-US" altLang="en-US" sz="2400"/>
              <a:t>If even outer index is too large to fit in main memory, yet another level of index can be created, and so on.</a:t>
            </a:r>
          </a:p>
          <a:p>
            <a:pPr eaLnBrk="1" hangingPunct="1"/>
            <a:r>
              <a:rPr lang="en-US" altLang="en-US" sz="2400"/>
              <a:t>Indices at all levels must be updated on insertion or deletion from the file.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5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55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455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455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553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4553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4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5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E669253A-F89C-4618-A8D5-E3FA2AFD583D}"/>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19459" name="Rectangle 4">
            <a:extLst>
              <a:ext uri="{FF2B5EF4-FFF2-40B4-BE49-F238E27FC236}">
                <a16:creationId xmlns:a16="http://schemas.microsoft.com/office/drawing/2014/main" id="{0EDC2A6C-1ECF-4654-BCAE-E436E4D87F0E}"/>
              </a:ext>
            </a:extLst>
          </p:cNvPr>
          <p:cNvSpPr>
            <a:spLocks noGrp="1"/>
          </p:cNvSpPr>
          <p:nvPr>
            <p:ph type="title"/>
          </p:nvPr>
        </p:nvSpPr>
        <p:spPr>
          <a:xfrm>
            <a:off x="628650" y="365125"/>
            <a:ext cx="7886700" cy="798513"/>
          </a:xfrm>
        </p:spPr>
        <p:txBody>
          <a:bodyPr/>
          <a:lstStyle/>
          <a:p>
            <a:pPr eaLnBrk="1" hangingPunct="1">
              <a:defRPr/>
            </a:pPr>
            <a:r>
              <a:rPr kumimoji="1" lang="en-US" altLang="en-US" sz="3200" b="1" dirty="0">
                <a:solidFill>
                  <a:srgbClr val="FF0000"/>
                </a:solidFill>
                <a:effectLst>
                  <a:outerShdw blurRad="38100" dist="38100" dir="2700000" algn="tl">
                    <a:srgbClr val="DDDDDD"/>
                  </a:outerShdw>
                </a:effectLst>
              </a:rPr>
              <a:t>Indexes</a:t>
            </a:r>
          </a:p>
        </p:txBody>
      </p:sp>
      <p:sp>
        <p:nvSpPr>
          <p:cNvPr id="7172" name="Rectangle 5">
            <a:extLst>
              <a:ext uri="{FF2B5EF4-FFF2-40B4-BE49-F238E27FC236}">
                <a16:creationId xmlns:a16="http://schemas.microsoft.com/office/drawing/2014/main" id="{E1A0EE07-E9D1-453B-8881-C94FB71A0868}"/>
              </a:ext>
            </a:extLst>
          </p:cNvPr>
          <p:cNvSpPr>
            <a:spLocks noGrp="1"/>
          </p:cNvSpPr>
          <p:nvPr>
            <p:ph idx="1"/>
          </p:nvPr>
        </p:nvSpPr>
        <p:spPr>
          <a:xfrm>
            <a:off x="838200" y="1524000"/>
            <a:ext cx="7772400" cy="4610100"/>
          </a:xfrm>
        </p:spPr>
        <p:txBody>
          <a:bodyPr/>
          <a:lstStyle/>
          <a:p>
            <a:pPr eaLnBrk="1" hangingPunct="1"/>
            <a:r>
              <a:rPr lang="en-US" altLang="en-US" sz="2400"/>
              <a:t>An </a:t>
            </a:r>
            <a:r>
              <a:rPr lang="en-US" altLang="en-US" sz="2400" i="1" u="sng">
                <a:solidFill>
                  <a:schemeClr val="accent2"/>
                </a:solidFill>
              </a:rPr>
              <a:t>index </a:t>
            </a:r>
            <a:r>
              <a:rPr lang="en-US" altLang="en-US" sz="2400"/>
              <a:t>on a file speeds up selections on the </a:t>
            </a:r>
            <a:r>
              <a:rPr lang="en-US" altLang="en-US" sz="2400" i="1">
                <a:solidFill>
                  <a:schemeClr val="accent2"/>
                </a:solidFill>
              </a:rPr>
              <a:t>search key fields </a:t>
            </a:r>
            <a:r>
              <a:rPr lang="en-US" altLang="en-US" sz="2400"/>
              <a:t>for the index.</a:t>
            </a:r>
          </a:p>
          <a:p>
            <a:pPr lvl="1" eaLnBrk="1" hangingPunct="1">
              <a:buSzPct val="75000"/>
            </a:pPr>
            <a:r>
              <a:rPr lang="en-US" altLang="en-US" sz="2000"/>
              <a:t>Any subset of the fields of a relation can be the search key for an index on the relation.</a:t>
            </a:r>
          </a:p>
          <a:p>
            <a:pPr lvl="1" eaLnBrk="1" hangingPunct="1">
              <a:buSzPct val="75000"/>
            </a:pPr>
            <a:r>
              <a:rPr lang="en-US" altLang="en-US" sz="2000" i="1">
                <a:solidFill>
                  <a:schemeClr val="accent2"/>
                </a:solidFill>
              </a:rPr>
              <a:t>Search key </a:t>
            </a:r>
            <a:r>
              <a:rPr lang="en-US" altLang="en-US" sz="2000"/>
              <a:t>is </a:t>
            </a:r>
            <a:r>
              <a:rPr lang="en-US" altLang="en-US" sz="2000">
                <a:solidFill>
                  <a:schemeClr val="accent2"/>
                </a:solidFill>
              </a:rPr>
              <a:t>not</a:t>
            </a:r>
            <a:r>
              <a:rPr lang="en-US" altLang="en-US" sz="2000"/>
              <a:t> the same as </a:t>
            </a:r>
            <a:r>
              <a:rPr lang="en-US" altLang="en-US" sz="2000" i="1">
                <a:solidFill>
                  <a:schemeClr val="accent2"/>
                </a:solidFill>
              </a:rPr>
              <a:t>key</a:t>
            </a:r>
            <a:r>
              <a:rPr lang="en-US" altLang="en-US" sz="2000">
                <a:solidFill>
                  <a:schemeClr val="accent2"/>
                </a:solidFill>
              </a:rPr>
              <a:t> </a:t>
            </a:r>
            <a:r>
              <a:rPr lang="en-US" altLang="en-US" sz="2000"/>
              <a:t>(minimal set of fields that uniquely identify a record in a relation).</a:t>
            </a:r>
          </a:p>
          <a:p>
            <a:pPr lvl="1" eaLnBrk="1" hangingPunct="1">
              <a:buSzPct val="75000"/>
            </a:pPr>
            <a:endParaRPr lang="en-US" altLang="en-US" sz="2400"/>
          </a:p>
          <a:p>
            <a:pPr eaLnBrk="1" hangingPunct="1"/>
            <a:r>
              <a:rPr lang="en-US" altLang="en-US" sz="2400"/>
              <a:t>An index contains a collection of </a:t>
            </a:r>
            <a:r>
              <a:rPr lang="en-US" altLang="en-US" sz="2400" i="1">
                <a:solidFill>
                  <a:schemeClr val="accent2"/>
                </a:solidFill>
              </a:rPr>
              <a:t>data entries</a:t>
            </a:r>
            <a:r>
              <a:rPr lang="en-US" altLang="en-US" sz="2400"/>
              <a:t>, and supports efficient retrieval of all data entries with a given key value </a:t>
            </a:r>
            <a:r>
              <a:rPr lang="en-US" altLang="en-US" sz="2400" b="1">
                <a:solidFill>
                  <a:schemeClr val="accent2"/>
                </a:solidFill>
              </a:rPr>
              <a:t>k</a:t>
            </a:r>
            <a:r>
              <a:rPr lang="en-US" altLang="en-US" sz="2400">
                <a:solidFill>
                  <a:schemeClr val="accent2"/>
                </a:solidFill>
              </a:rPr>
              <a:t>.</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898F11A-8289-4C13-BE78-30EB1F4077CC}"/>
              </a:ext>
            </a:extLst>
          </p:cNvPr>
          <p:cNvSpPr>
            <a:spLocks noGrp="1"/>
          </p:cNvSpPr>
          <p:nvPr>
            <p:ph type="title"/>
          </p:nvPr>
        </p:nvSpPr>
        <p:spPr>
          <a:xfrm>
            <a:off x="642938" y="241300"/>
            <a:ext cx="8077200" cy="436563"/>
          </a:xfrm>
        </p:spPr>
        <p:txBody>
          <a:bodyPr/>
          <a:lstStyle/>
          <a:p>
            <a:pPr eaLnBrk="1" hangingPunct="1"/>
            <a:r>
              <a:rPr lang="en-US" altLang="en-US" sz="4000"/>
              <a:t>Multilevel Index Example</a:t>
            </a:r>
          </a:p>
        </p:txBody>
      </p:sp>
      <p:pic>
        <p:nvPicPr>
          <p:cNvPr id="40963" name="Picture 5">
            <a:extLst>
              <a:ext uri="{FF2B5EF4-FFF2-40B4-BE49-F238E27FC236}">
                <a16:creationId xmlns:a16="http://schemas.microsoft.com/office/drawing/2014/main" id="{F826645D-6BC4-4554-965F-FDE8DA47A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025" y="925513"/>
            <a:ext cx="4899025" cy="593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6796F9E8-A288-4C5D-BE5C-DCC6D57B8952}"/>
                  </a:ext>
                </a:extLst>
              </p14:cNvPr>
              <p14:cNvContentPartPr/>
              <p14:nvPr/>
            </p14:nvContentPartPr>
            <p14:xfrm>
              <a:off x="3247560" y="1005480"/>
              <a:ext cx="4134960" cy="3250800"/>
            </p14:xfrm>
          </p:contentPart>
        </mc:Choice>
        <mc:Fallback>
          <p:pic>
            <p:nvPicPr>
              <p:cNvPr id="2" name="Ink 1">
                <a:extLst>
                  <a:ext uri="{FF2B5EF4-FFF2-40B4-BE49-F238E27FC236}">
                    <a16:creationId xmlns:a16="http://schemas.microsoft.com/office/drawing/2014/main" id="{6796F9E8-A288-4C5D-BE5C-DCC6D57B8952}"/>
                  </a:ext>
                </a:extLst>
              </p:cNvPr>
              <p:cNvPicPr/>
              <p:nvPr/>
            </p:nvPicPr>
            <p:blipFill>
              <a:blip r:embed="rId5"/>
              <a:stretch>
                <a:fillRect/>
              </a:stretch>
            </p:blipFill>
            <p:spPr>
              <a:xfrm>
                <a:off x="3238200" y="996120"/>
                <a:ext cx="4153680" cy="326952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634" name="Rectangle 2">
            <a:extLst>
              <a:ext uri="{FF2B5EF4-FFF2-40B4-BE49-F238E27FC236}">
                <a16:creationId xmlns:a16="http://schemas.microsoft.com/office/drawing/2014/main" id="{58AA0115-927B-4E7A-89B7-C8430F0E2D79}"/>
              </a:ext>
            </a:extLst>
          </p:cNvPr>
          <p:cNvSpPr>
            <a:spLocks noGrp="1" noChangeArrowheads="1"/>
          </p:cNvSpPr>
          <p:nvPr>
            <p:ph type="title"/>
          </p:nvPr>
        </p:nvSpPr>
        <p:spPr/>
        <p:txBody>
          <a:bodyPr/>
          <a:lstStyle/>
          <a:p>
            <a:pPr>
              <a:defRPr/>
            </a:pPr>
            <a:r>
              <a:rPr lang="en-US" dirty="0">
                <a:ea typeface="+mj-ea"/>
              </a:rPr>
              <a:t>Index Update</a:t>
            </a:r>
          </a:p>
        </p:txBody>
      </p:sp>
      <p:sp>
        <p:nvSpPr>
          <p:cNvPr id="43011" name="Rectangle 3">
            <a:extLst>
              <a:ext uri="{FF2B5EF4-FFF2-40B4-BE49-F238E27FC236}">
                <a16:creationId xmlns:a16="http://schemas.microsoft.com/office/drawing/2014/main" id="{94B4ECB3-272D-4833-A608-D3408592AF5D}"/>
              </a:ext>
            </a:extLst>
          </p:cNvPr>
          <p:cNvSpPr>
            <a:spLocks noGrp="1" noChangeArrowheads="1"/>
          </p:cNvSpPr>
          <p:nvPr>
            <p:ph type="body" idx="1"/>
          </p:nvPr>
        </p:nvSpPr>
        <p:spPr>
          <a:xfrm>
            <a:off x="288925" y="727075"/>
            <a:ext cx="7993063" cy="5908675"/>
          </a:xfrm>
        </p:spPr>
        <p:txBody>
          <a:bodyPr/>
          <a:lstStyle/>
          <a:p>
            <a:r>
              <a:rPr lang="en-US" altLang="en-US" sz="2000" b="1"/>
              <a:t>Insert / Delete</a:t>
            </a:r>
          </a:p>
          <a:p>
            <a:pPr lvl="1"/>
            <a:r>
              <a:rPr lang="en-US" altLang="en-US" sz="2000"/>
              <a:t>Every index must be updated when a record is inserted or deleted</a:t>
            </a:r>
          </a:p>
          <a:p>
            <a:pPr lvl="1"/>
            <a:r>
              <a:rPr lang="en-US" altLang="en-US" sz="2000"/>
              <a:t>If field(s) of record is(are) updated, and the field is part of the index search attribute, then the index also needs to be updated</a:t>
            </a:r>
          </a:p>
          <a:p>
            <a:pPr marL="800100" lvl="2" indent="0">
              <a:buFont typeface="Webdings" panose="05030102010509060703" pitchFamily="18" charset="2"/>
              <a:buNone/>
            </a:pPr>
            <a:r>
              <a:rPr lang="en-US" altLang="en-US" sz="2000"/>
              <a:t>E.g. </a:t>
            </a:r>
          </a:p>
          <a:p>
            <a:pPr marL="1143000" lvl="3" indent="0">
              <a:buFont typeface="Times New Roman" panose="02020603050405020304" pitchFamily="18" charset="0"/>
              <a:buNone/>
            </a:pPr>
            <a:r>
              <a:rPr lang="en-US" altLang="en-US" sz="2000"/>
              <a:t>Update instructor</a:t>
            </a:r>
          </a:p>
          <a:p>
            <a:pPr marL="1143000" lvl="3" indent="0">
              <a:buFont typeface="Times New Roman" panose="02020603050405020304" pitchFamily="18" charset="0"/>
              <a:buNone/>
            </a:pPr>
            <a:r>
              <a:rPr lang="en-US" altLang="en-US" sz="2000"/>
              <a:t>Set dept_name = ‘Chemistry’</a:t>
            </a:r>
          </a:p>
          <a:p>
            <a:pPr marL="1143000" lvl="3" indent="0">
              <a:buFont typeface="Times New Roman" panose="02020603050405020304" pitchFamily="18" charset="0"/>
              <a:buNone/>
            </a:pPr>
            <a:r>
              <a:rPr lang="en-US" altLang="en-US" sz="2000"/>
              <a:t>Where id = ‘22222’;</a:t>
            </a:r>
          </a:p>
          <a:p>
            <a:pPr lvl="1"/>
            <a:r>
              <a:rPr lang="en-US" altLang="en-US" sz="2000"/>
              <a:t>Delete old record – old index / Insert new record – new index</a:t>
            </a:r>
          </a:p>
          <a:p>
            <a:pPr lvl="1"/>
            <a:endParaRPr lang="en-US" altLang="en-US" sz="2000"/>
          </a:p>
          <a:p>
            <a:r>
              <a:rPr lang="en-US" altLang="en-US" sz="2000">
                <a:solidFill>
                  <a:srgbClr val="FF0000"/>
                </a:solidFill>
              </a:rPr>
              <a:t>Note: Index Update also has a cost? If there are millions of records, it will take time to re-build the index</a:t>
            </a:r>
          </a:p>
          <a:p>
            <a:r>
              <a:rPr lang="en-US" altLang="en-US" sz="2000">
                <a:solidFill>
                  <a:srgbClr val="FF0000"/>
                </a:solidFill>
              </a:rPr>
              <a:t>Also, recovery mechanism! Writes redo and undo logs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BEE84D4-FC22-4C57-A947-8526E1219DB1}"/>
                  </a:ext>
                </a:extLst>
              </p14:cNvPr>
              <p14:cNvContentPartPr/>
              <p14:nvPr/>
            </p14:nvContentPartPr>
            <p14:xfrm>
              <a:off x="1211400" y="4942080"/>
              <a:ext cx="4249080" cy="239040"/>
            </p14:xfrm>
          </p:contentPart>
        </mc:Choice>
        <mc:Fallback>
          <p:pic>
            <p:nvPicPr>
              <p:cNvPr id="2" name="Ink 1">
                <a:extLst>
                  <a:ext uri="{FF2B5EF4-FFF2-40B4-BE49-F238E27FC236}">
                    <a16:creationId xmlns:a16="http://schemas.microsoft.com/office/drawing/2014/main" id="{0BEE84D4-FC22-4C57-A947-8526E1219DB1}"/>
                  </a:ext>
                </a:extLst>
              </p:cNvPr>
              <p:cNvPicPr/>
              <p:nvPr/>
            </p:nvPicPr>
            <p:blipFill>
              <a:blip r:embed="rId4"/>
              <a:stretch>
                <a:fillRect/>
              </a:stretch>
            </p:blipFill>
            <p:spPr>
              <a:xfrm>
                <a:off x="1202040" y="4932720"/>
                <a:ext cx="4267800" cy="25776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634" name="Rectangle 2">
            <a:extLst>
              <a:ext uri="{FF2B5EF4-FFF2-40B4-BE49-F238E27FC236}">
                <a16:creationId xmlns:a16="http://schemas.microsoft.com/office/drawing/2014/main" id="{4390FF42-5AAE-46FD-A3EA-5875B8E6A429}"/>
              </a:ext>
            </a:extLst>
          </p:cNvPr>
          <p:cNvSpPr>
            <a:spLocks noGrp="1" noChangeArrowheads="1"/>
          </p:cNvSpPr>
          <p:nvPr>
            <p:ph type="title"/>
          </p:nvPr>
        </p:nvSpPr>
        <p:spPr/>
        <p:txBody>
          <a:bodyPr/>
          <a:lstStyle/>
          <a:p>
            <a:pPr>
              <a:defRPr/>
            </a:pPr>
            <a:r>
              <a:rPr lang="en-US">
                <a:ea typeface="+mj-ea"/>
              </a:rPr>
              <a:t>Index Update:  Deletion</a:t>
            </a:r>
          </a:p>
        </p:txBody>
      </p:sp>
      <p:sp>
        <p:nvSpPr>
          <p:cNvPr id="16387" name="Rectangle 3">
            <a:extLst>
              <a:ext uri="{FF2B5EF4-FFF2-40B4-BE49-F238E27FC236}">
                <a16:creationId xmlns:a16="http://schemas.microsoft.com/office/drawing/2014/main" id="{7FA178C3-6092-44E9-AD50-E4F47D6E2638}"/>
              </a:ext>
            </a:extLst>
          </p:cNvPr>
          <p:cNvSpPr>
            <a:spLocks noGrp="1" noChangeArrowheads="1"/>
          </p:cNvSpPr>
          <p:nvPr>
            <p:ph type="body" idx="1"/>
          </p:nvPr>
        </p:nvSpPr>
        <p:spPr>
          <a:xfrm>
            <a:off x="288925" y="3360738"/>
            <a:ext cx="7993063" cy="3275012"/>
          </a:xfrm>
        </p:spPr>
        <p:txBody>
          <a:bodyPr/>
          <a:lstStyle/>
          <a:p>
            <a:r>
              <a:rPr lang="en-US" altLang="en-US" sz="2000" b="1"/>
              <a:t>Single-level index entry deletion:</a:t>
            </a:r>
          </a:p>
          <a:p>
            <a:pPr lvl="1"/>
            <a:r>
              <a:rPr lang="en-US" altLang="en-US" sz="2000" b="1">
                <a:ea typeface="ＭＳ Ｐゴシック" panose="020B0600070205080204" pitchFamily="34" charset="-128"/>
              </a:rPr>
              <a:t>Dense indices</a:t>
            </a:r>
            <a:r>
              <a:rPr lang="en-US" altLang="en-US" sz="2000">
                <a:ea typeface="ＭＳ Ｐゴシック" panose="020B0600070205080204" pitchFamily="34" charset="-128"/>
              </a:rPr>
              <a:t> – deletion of search-key is similar to file record deletion.</a:t>
            </a:r>
          </a:p>
          <a:p>
            <a:pPr lvl="1"/>
            <a:r>
              <a:rPr lang="en-US" altLang="en-US" sz="2000" b="1">
                <a:ea typeface="ＭＳ Ｐゴシック" panose="020B0600070205080204" pitchFamily="34" charset="-128"/>
              </a:rPr>
              <a:t>Sparse indices</a:t>
            </a:r>
            <a:r>
              <a:rPr lang="en-US" altLang="en-US" sz="2000">
                <a:ea typeface="ＭＳ Ｐゴシック" panose="020B0600070205080204" pitchFamily="34" charset="-128"/>
              </a:rPr>
              <a:t> –</a:t>
            </a:r>
          </a:p>
          <a:p>
            <a:pPr lvl="2"/>
            <a:r>
              <a:rPr lang="en-US" altLang="en-US" sz="2000">
                <a:ea typeface="ＭＳ Ｐゴシック" panose="020B0600070205080204" pitchFamily="34" charset="-128"/>
              </a:rPr>
              <a:t> if an entry for the search key exists in the index, it is deleted by replacing the entry in the index with the next search-key value in the file (in search-key order).  </a:t>
            </a:r>
          </a:p>
          <a:p>
            <a:pPr lvl="2"/>
            <a:r>
              <a:rPr lang="en-US" altLang="en-US" sz="2000">
                <a:ea typeface="ＭＳ Ｐゴシック" panose="020B0600070205080204" pitchFamily="34" charset="-128"/>
              </a:rPr>
              <a:t>If the next search-key value already has an index entry, the entry is deleted instead of being replaced.</a:t>
            </a:r>
          </a:p>
        </p:txBody>
      </p:sp>
      <p:pic>
        <p:nvPicPr>
          <p:cNvPr id="16388" name="Picture 7">
            <a:extLst>
              <a:ext uri="{FF2B5EF4-FFF2-40B4-BE49-F238E27FC236}">
                <a16:creationId xmlns:a16="http://schemas.microsoft.com/office/drawing/2014/main" id="{F19EDC8F-1263-4BFC-9E9D-2B4F1B360A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813" y="890588"/>
            <a:ext cx="606425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3">
            <a:extLst>
              <a:ext uri="{FF2B5EF4-FFF2-40B4-BE49-F238E27FC236}">
                <a16:creationId xmlns:a16="http://schemas.microsoft.com/office/drawing/2014/main" id="{6420E4FC-D321-4E1B-B755-319258C70B71}"/>
              </a:ext>
            </a:extLst>
          </p:cNvPr>
          <p:cNvSpPr>
            <a:spLocks noChangeArrowheads="1"/>
          </p:cNvSpPr>
          <p:nvPr/>
        </p:nvSpPr>
        <p:spPr bwMode="auto">
          <a:xfrm>
            <a:off x="260350" y="1739900"/>
            <a:ext cx="3740150"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08585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42875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177165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2288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6860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1432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6004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charset="2"/>
              <a:buChar char="n"/>
              <a:tabLst/>
              <a:defRPr/>
            </a:pPr>
            <a:r>
              <a:rPr kumimoji="1" lang="en-US" altLang="en-US" sz="20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rPr>
              <a:t>If deleted record was the only record in the file with its particular search-key value, the search-key is deleted from the index also.</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973A8600-56D8-4451-B655-AAA8FC2CC695}"/>
                  </a:ext>
                </a:extLst>
              </p14:cNvPr>
              <p14:cNvContentPartPr/>
              <p14:nvPr/>
            </p14:nvContentPartPr>
            <p14:xfrm>
              <a:off x="1751760" y="681120"/>
              <a:ext cx="6656040" cy="3629160"/>
            </p14:xfrm>
          </p:contentPart>
        </mc:Choice>
        <mc:Fallback>
          <p:pic>
            <p:nvPicPr>
              <p:cNvPr id="2" name="Ink 1">
                <a:extLst>
                  <a:ext uri="{FF2B5EF4-FFF2-40B4-BE49-F238E27FC236}">
                    <a16:creationId xmlns:a16="http://schemas.microsoft.com/office/drawing/2014/main" id="{973A8600-56D8-4451-B655-AAA8FC2CC695}"/>
                  </a:ext>
                </a:extLst>
              </p:cNvPr>
              <p:cNvPicPr/>
              <p:nvPr/>
            </p:nvPicPr>
            <p:blipFill>
              <a:blip r:embed="rId5"/>
              <a:stretch>
                <a:fillRect/>
              </a:stretch>
            </p:blipFill>
            <p:spPr>
              <a:xfrm>
                <a:off x="1742400" y="671760"/>
                <a:ext cx="6674760" cy="364788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Rectangle 2">
            <a:extLst>
              <a:ext uri="{FF2B5EF4-FFF2-40B4-BE49-F238E27FC236}">
                <a16:creationId xmlns:a16="http://schemas.microsoft.com/office/drawing/2014/main" id="{858647E4-814C-421A-9CAE-C968842ED8CC}"/>
              </a:ext>
            </a:extLst>
          </p:cNvPr>
          <p:cNvSpPr>
            <a:spLocks noGrp="1" noChangeArrowheads="1"/>
          </p:cNvSpPr>
          <p:nvPr>
            <p:ph type="title"/>
          </p:nvPr>
        </p:nvSpPr>
        <p:spPr/>
        <p:txBody>
          <a:bodyPr/>
          <a:lstStyle/>
          <a:p>
            <a:pPr>
              <a:defRPr/>
            </a:pPr>
            <a:r>
              <a:rPr lang="en-US">
                <a:ea typeface="+mj-ea"/>
              </a:rPr>
              <a:t>Index Update:  Insertion</a:t>
            </a:r>
          </a:p>
        </p:txBody>
      </p:sp>
      <p:sp>
        <p:nvSpPr>
          <p:cNvPr id="17411" name="Rectangle 3">
            <a:extLst>
              <a:ext uri="{FF2B5EF4-FFF2-40B4-BE49-F238E27FC236}">
                <a16:creationId xmlns:a16="http://schemas.microsoft.com/office/drawing/2014/main" id="{775C896D-86D3-4BA7-9CE4-885A627BEAFD}"/>
              </a:ext>
            </a:extLst>
          </p:cNvPr>
          <p:cNvSpPr>
            <a:spLocks noGrp="1" noChangeArrowheads="1"/>
          </p:cNvSpPr>
          <p:nvPr>
            <p:ph type="body" idx="1"/>
          </p:nvPr>
        </p:nvSpPr>
        <p:spPr>
          <a:xfrm>
            <a:off x="814388" y="1093788"/>
            <a:ext cx="7661275" cy="5040312"/>
          </a:xfrm>
        </p:spPr>
        <p:txBody>
          <a:bodyPr/>
          <a:lstStyle/>
          <a:p>
            <a:r>
              <a:rPr lang="en-US" altLang="en-US" sz="2000" b="1"/>
              <a:t>Single-level index insertion:</a:t>
            </a:r>
          </a:p>
          <a:p>
            <a:pPr lvl="1"/>
            <a:r>
              <a:rPr lang="en-US" altLang="en-US" sz="2000">
                <a:ea typeface="ＭＳ Ｐゴシック" panose="020B0600070205080204" pitchFamily="34" charset="-128"/>
              </a:rPr>
              <a:t>Perform a lookup using the search-key value appearing in the record to be inserted.</a:t>
            </a:r>
          </a:p>
          <a:p>
            <a:pPr lvl="1"/>
            <a:r>
              <a:rPr lang="en-US" altLang="en-US" sz="2000" b="1">
                <a:ea typeface="ＭＳ Ｐゴシック" panose="020B0600070205080204" pitchFamily="34" charset="-128"/>
              </a:rPr>
              <a:t>Dense indices</a:t>
            </a:r>
            <a:r>
              <a:rPr lang="en-US" altLang="en-US" sz="2000">
                <a:ea typeface="ＭＳ Ｐゴシック" panose="020B0600070205080204" pitchFamily="34" charset="-128"/>
              </a:rPr>
              <a:t> – if the search-key value does not appear in the index, insert it.</a:t>
            </a:r>
          </a:p>
          <a:p>
            <a:pPr lvl="1"/>
            <a:r>
              <a:rPr lang="en-US" altLang="en-US" sz="2000" b="1">
                <a:ea typeface="ＭＳ Ｐゴシック" panose="020B0600070205080204" pitchFamily="34" charset="-128"/>
              </a:rPr>
              <a:t>Sparse indices</a:t>
            </a:r>
            <a:r>
              <a:rPr lang="en-US" altLang="en-US" sz="2000">
                <a:ea typeface="ＭＳ Ｐゴシック" panose="020B0600070205080204" pitchFamily="34" charset="-128"/>
              </a:rPr>
              <a:t> – if index stores an entry for each block of the file, no change needs to be made to the index unless a new block is created.  </a:t>
            </a:r>
          </a:p>
          <a:p>
            <a:pPr lvl="2"/>
            <a:r>
              <a:rPr lang="en-US" altLang="en-US" sz="2000">
                <a:ea typeface="ＭＳ Ｐゴシック" panose="020B0600070205080204" pitchFamily="34" charset="-128"/>
              </a:rPr>
              <a:t>If a new block is created, the first search-key value appearing in the new block is inserted into the index.</a:t>
            </a:r>
          </a:p>
          <a:p>
            <a:r>
              <a:rPr lang="en-US" altLang="en-US" sz="2000" b="1"/>
              <a:t>Multilevel insertion and deletion:</a:t>
            </a:r>
            <a:r>
              <a:rPr lang="en-US" altLang="en-US" sz="2000"/>
              <a:t>  algorithms are simple extensions of the single-level algorithms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EFB3DE0-FD60-4C0E-B320-21ECF20630EF}"/>
                  </a:ext>
                </a:extLst>
              </p14:cNvPr>
              <p14:cNvContentPartPr/>
              <p14:nvPr/>
            </p14:nvContentPartPr>
            <p14:xfrm>
              <a:off x="126360" y="2291040"/>
              <a:ext cx="8089200" cy="4148280"/>
            </p14:xfrm>
          </p:contentPart>
        </mc:Choice>
        <mc:Fallback>
          <p:pic>
            <p:nvPicPr>
              <p:cNvPr id="2" name="Ink 1">
                <a:extLst>
                  <a:ext uri="{FF2B5EF4-FFF2-40B4-BE49-F238E27FC236}">
                    <a16:creationId xmlns:a16="http://schemas.microsoft.com/office/drawing/2014/main" id="{CEFB3DE0-FD60-4C0E-B320-21ECF20630EF}"/>
                  </a:ext>
                </a:extLst>
              </p:cNvPr>
              <p:cNvPicPr/>
              <p:nvPr/>
            </p:nvPicPr>
            <p:blipFill>
              <a:blip r:embed="rId4"/>
              <a:stretch>
                <a:fillRect/>
              </a:stretch>
            </p:blipFill>
            <p:spPr>
              <a:xfrm>
                <a:off x="117000" y="2281680"/>
                <a:ext cx="8107920" cy="416700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a:extLst>
              <a:ext uri="{FF2B5EF4-FFF2-40B4-BE49-F238E27FC236}">
                <a16:creationId xmlns:a16="http://schemas.microsoft.com/office/drawing/2014/main" id="{9C81DC7A-3260-4595-8663-DDE04FD4A3DE}"/>
              </a:ext>
            </a:extLst>
          </p:cNvPr>
          <p:cNvSpPr>
            <a:spLocks noGrp="1" noChangeArrowheads="1"/>
          </p:cNvSpPr>
          <p:nvPr>
            <p:ph type="title"/>
          </p:nvPr>
        </p:nvSpPr>
        <p:spPr/>
        <p:txBody>
          <a:bodyPr/>
          <a:lstStyle/>
          <a:p>
            <a:pPr>
              <a:defRPr/>
            </a:pPr>
            <a:r>
              <a:rPr lang="en-US">
                <a:ea typeface="+mj-ea"/>
              </a:rPr>
              <a:t>Multiple-Key Access</a:t>
            </a:r>
          </a:p>
        </p:txBody>
      </p:sp>
      <p:sp>
        <p:nvSpPr>
          <p:cNvPr id="1411075" name="Rectangle 3">
            <a:extLst>
              <a:ext uri="{FF2B5EF4-FFF2-40B4-BE49-F238E27FC236}">
                <a16:creationId xmlns:a16="http://schemas.microsoft.com/office/drawing/2014/main" id="{FEA79724-B5F2-4D7A-A4D0-5C7534551E61}"/>
              </a:ext>
            </a:extLst>
          </p:cNvPr>
          <p:cNvSpPr>
            <a:spLocks noGrp="1" noChangeArrowheads="1"/>
          </p:cNvSpPr>
          <p:nvPr>
            <p:ph type="body" idx="1"/>
          </p:nvPr>
        </p:nvSpPr>
        <p:spPr>
          <a:xfrm>
            <a:off x="828675" y="1101725"/>
            <a:ext cx="7620000" cy="4648200"/>
          </a:xfrm>
        </p:spPr>
        <p:txBody>
          <a:bodyPr/>
          <a:lstStyle/>
          <a:p>
            <a:pPr>
              <a:lnSpc>
                <a:spcPct val="90000"/>
              </a:lnSpc>
            </a:pPr>
            <a:r>
              <a:rPr lang="en-US" altLang="en-US" sz="2000" dirty="0"/>
              <a:t>Use multiple indices for certain types of queries.</a:t>
            </a:r>
          </a:p>
          <a:p>
            <a:pPr>
              <a:lnSpc>
                <a:spcPct val="90000"/>
              </a:lnSpc>
            </a:pPr>
            <a:r>
              <a:rPr lang="en-US" altLang="en-US" sz="2000" dirty="0"/>
              <a:t>Example: </a:t>
            </a:r>
          </a:p>
          <a:p>
            <a:pPr lvl="1">
              <a:lnSpc>
                <a:spcPct val="90000"/>
              </a:lnSpc>
              <a:buFont typeface="Monotype Sorts" charset="2"/>
              <a:buNone/>
            </a:pPr>
            <a:r>
              <a:rPr lang="en-US" altLang="en-US" sz="2000" b="1" dirty="0">
                <a:ea typeface="ＭＳ Ｐゴシック" panose="020B0600070205080204" pitchFamily="34" charset="-128"/>
              </a:rPr>
              <a:t>select </a:t>
            </a:r>
            <a:r>
              <a:rPr lang="en-US" altLang="en-US" sz="2000" i="1" dirty="0">
                <a:ea typeface="ＭＳ Ｐゴシック" panose="020B0600070205080204" pitchFamily="34" charset="-128"/>
              </a:rPr>
              <a:t>ID</a:t>
            </a:r>
          </a:p>
          <a:p>
            <a:pPr lvl="1">
              <a:lnSpc>
                <a:spcPct val="90000"/>
              </a:lnSpc>
              <a:buFont typeface="Monotype Sorts" charset="2"/>
              <a:buNone/>
            </a:pPr>
            <a:r>
              <a:rPr lang="en-US" altLang="en-US" sz="2000" b="1" dirty="0">
                <a:ea typeface="ＭＳ Ｐゴシック" panose="020B0600070205080204" pitchFamily="34" charset="-128"/>
              </a:rPr>
              <a:t>from</a:t>
            </a:r>
            <a:r>
              <a:rPr lang="en-US" altLang="en-US" sz="2000" i="1" dirty="0">
                <a:ea typeface="ＭＳ Ｐゴシック" panose="020B0600070205080204" pitchFamily="34" charset="-128"/>
              </a:rPr>
              <a:t> instructor</a:t>
            </a:r>
          </a:p>
          <a:p>
            <a:pPr lvl="1">
              <a:lnSpc>
                <a:spcPct val="90000"/>
              </a:lnSpc>
              <a:buFont typeface="Monotype Sorts" charset="2"/>
              <a:buNone/>
            </a:pPr>
            <a:r>
              <a:rPr lang="en-US" altLang="en-US" sz="2000" b="1" dirty="0">
                <a:ea typeface="ＭＳ Ｐゴシック" panose="020B0600070205080204" pitchFamily="34" charset="-128"/>
              </a:rPr>
              <a:t>where</a:t>
            </a:r>
            <a:r>
              <a:rPr lang="en-US" altLang="en-US" sz="2000" i="1" dirty="0">
                <a:ea typeface="ＭＳ Ｐゴシック" panose="020B0600070205080204" pitchFamily="34" charset="-128"/>
              </a:rPr>
              <a:t> </a:t>
            </a:r>
            <a:r>
              <a:rPr lang="en-US" altLang="en-US" sz="2000" i="1" dirty="0" err="1">
                <a:ea typeface="ＭＳ Ｐゴシック" panose="020B0600070205080204" pitchFamily="34" charset="-128"/>
              </a:rPr>
              <a:t>dept_name</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 “Finance” </a:t>
            </a:r>
            <a:r>
              <a:rPr lang="en-US" altLang="en-US" sz="2000" b="1" dirty="0">
                <a:ea typeface="ＭＳ Ｐゴシック" panose="020B0600070205080204" pitchFamily="34" charset="-128"/>
              </a:rPr>
              <a:t>and </a:t>
            </a:r>
            <a:r>
              <a:rPr lang="en-US" altLang="en-US" sz="2000" i="1" dirty="0">
                <a:ea typeface="ＭＳ Ｐゴシック" panose="020B0600070205080204" pitchFamily="34" charset="-128"/>
              </a:rPr>
              <a:t> salary</a:t>
            </a:r>
            <a:r>
              <a:rPr lang="en-US" altLang="en-US" sz="2000" dirty="0">
                <a:ea typeface="ＭＳ Ｐゴシック" panose="020B0600070205080204" pitchFamily="34" charset="-128"/>
              </a:rPr>
              <a:t> = 80000</a:t>
            </a:r>
          </a:p>
          <a:p>
            <a:pPr>
              <a:lnSpc>
                <a:spcPct val="90000"/>
              </a:lnSpc>
            </a:pPr>
            <a:r>
              <a:rPr lang="en-US" altLang="en-US" sz="2000" dirty="0"/>
              <a:t>Possible strategies for processing query using indices on single attributes:</a:t>
            </a:r>
          </a:p>
          <a:p>
            <a:pPr lvl="1">
              <a:lnSpc>
                <a:spcPct val="90000"/>
              </a:lnSpc>
              <a:buFont typeface="Monotype Sorts" charset="2"/>
              <a:buNone/>
            </a:pPr>
            <a:r>
              <a:rPr lang="en-US" altLang="en-US" sz="2000" dirty="0">
                <a:ea typeface="ＭＳ Ｐゴシック" panose="020B0600070205080204" pitchFamily="34" charset="-128"/>
              </a:rPr>
              <a:t>1.	Use index on </a:t>
            </a:r>
            <a:r>
              <a:rPr lang="en-US" altLang="en-US" sz="2000" i="1" dirty="0" err="1">
                <a:ea typeface="ＭＳ Ｐゴシック" panose="020B0600070205080204" pitchFamily="34" charset="-128"/>
              </a:rPr>
              <a:t>dept_name</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to find instructors with department name Finance; test </a:t>
            </a:r>
            <a:r>
              <a:rPr lang="en-US" altLang="en-US" sz="2000" i="1" dirty="0">
                <a:ea typeface="ＭＳ Ｐゴシック" panose="020B0600070205080204" pitchFamily="34" charset="-128"/>
              </a:rPr>
              <a:t>salary = 80000 </a:t>
            </a:r>
          </a:p>
          <a:p>
            <a:pPr lvl="1">
              <a:lnSpc>
                <a:spcPct val="90000"/>
              </a:lnSpc>
              <a:buFont typeface="Monotype Sorts" charset="2"/>
              <a:buNone/>
            </a:pPr>
            <a:r>
              <a:rPr lang="en-US" altLang="en-US" sz="2000" i="1" dirty="0">
                <a:ea typeface="ＭＳ Ｐゴシック" panose="020B0600070205080204" pitchFamily="34" charset="-128"/>
              </a:rPr>
              <a:t>2.	</a:t>
            </a:r>
            <a:r>
              <a:rPr lang="en-US" altLang="en-US" sz="2000" dirty="0">
                <a:ea typeface="ＭＳ Ｐゴシック" panose="020B0600070205080204" pitchFamily="34" charset="-128"/>
              </a:rPr>
              <a:t>Use index</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on</a:t>
            </a:r>
            <a:r>
              <a:rPr lang="en-US" altLang="en-US" sz="2000" i="1" dirty="0">
                <a:ea typeface="ＭＳ Ｐゴシック" panose="020B0600070205080204" pitchFamily="34" charset="-128"/>
              </a:rPr>
              <a:t> salary </a:t>
            </a:r>
            <a:r>
              <a:rPr lang="en-US" altLang="en-US" sz="2000" dirty="0">
                <a:ea typeface="ＭＳ Ｐゴシック" panose="020B0600070205080204" pitchFamily="34" charset="-128"/>
              </a:rPr>
              <a:t>to find instructors with a salary of $80000; test</a:t>
            </a:r>
            <a:r>
              <a:rPr lang="en-US" altLang="en-US" sz="2000" i="1" dirty="0">
                <a:ea typeface="ＭＳ Ｐゴシック" panose="020B0600070205080204" pitchFamily="34" charset="-128"/>
              </a:rPr>
              <a:t> </a:t>
            </a:r>
            <a:r>
              <a:rPr lang="en-US" altLang="en-US" sz="2000" i="1" dirty="0" err="1">
                <a:ea typeface="ＭＳ Ｐゴシック" panose="020B0600070205080204" pitchFamily="34" charset="-128"/>
              </a:rPr>
              <a:t>dept_name</a:t>
            </a:r>
            <a:r>
              <a:rPr lang="en-US" altLang="en-US" sz="2000" i="1" dirty="0">
                <a:ea typeface="ＭＳ Ｐゴシック" panose="020B0600070205080204" pitchFamily="34" charset="-128"/>
              </a:rPr>
              <a:t> = </a:t>
            </a:r>
            <a:r>
              <a:rPr lang="en-US" altLang="en-US" sz="2000" dirty="0">
                <a:ea typeface="ＭＳ Ｐゴシック" panose="020B0600070205080204" pitchFamily="34" charset="-128"/>
              </a:rPr>
              <a:t>“Finance”.</a:t>
            </a:r>
          </a:p>
          <a:p>
            <a:pPr lvl="1">
              <a:lnSpc>
                <a:spcPct val="90000"/>
              </a:lnSpc>
              <a:buFont typeface="Monotype Sorts" charset="2"/>
              <a:buNone/>
            </a:pPr>
            <a:r>
              <a:rPr lang="en-US" altLang="en-US" sz="2000" dirty="0">
                <a:ea typeface="ＭＳ Ｐゴシック" panose="020B0600070205080204" pitchFamily="34" charset="-128"/>
              </a:rPr>
              <a:t>3.	Use </a:t>
            </a:r>
            <a:r>
              <a:rPr lang="en-US" altLang="en-US" sz="2000" i="1" dirty="0" err="1">
                <a:ea typeface="ＭＳ Ｐゴシック" panose="020B0600070205080204" pitchFamily="34" charset="-128"/>
              </a:rPr>
              <a:t>dept_name</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index to find pointers to all records pertaining to the “Finance” department.  Similarly use index on </a:t>
            </a:r>
            <a:r>
              <a:rPr lang="en-US" altLang="en-US" sz="2000" i="1" dirty="0">
                <a:ea typeface="ＭＳ Ｐゴシック" panose="020B0600070205080204" pitchFamily="34" charset="-128"/>
              </a:rPr>
              <a:t>salary</a:t>
            </a:r>
            <a:r>
              <a:rPr lang="en-US" altLang="en-US" sz="2000" dirty="0">
                <a:ea typeface="ＭＳ Ｐゴシック" panose="020B0600070205080204" pitchFamily="34" charset="-128"/>
              </a:rPr>
              <a:t>.  Take intersection of both sets of pointers obtained.</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B27BE38-8C5A-4FC1-AB9D-58B1FF1C40FF}"/>
                  </a:ext>
                </a:extLst>
              </p14:cNvPr>
              <p14:cNvContentPartPr/>
              <p14:nvPr/>
            </p14:nvContentPartPr>
            <p14:xfrm>
              <a:off x="3617640" y="2375640"/>
              <a:ext cx="3942360" cy="866520"/>
            </p14:xfrm>
          </p:contentPart>
        </mc:Choice>
        <mc:Fallback>
          <p:pic>
            <p:nvPicPr>
              <p:cNvPr id="2" name="Ink 1">
                <a:extLst>
                  <a:ext uri="{FF2B5EF4-FFF2-40B4-BE49-F238E27FC236}">
                    <a16:creationId xmlns:a16="http://schemas.microsoft.com/office/drawing/2014/main" id="{2B27BE38-8C5A-4FC1-AB9D-58B1FF1C40FF}"/>
                  </a:ext>
                </a:extLst>
              </p:cNvPr>
              <p:cNvPicPr/>
              <p:nvPr/>
            </p:nvPicPr>
            <p:blipFill>
              <a:blip r:embed="rId4"/>
              <a:stretch>
                <a:fillRect/>
              </a:stretch>
            </p:blipFill>
            <p:spPr>
              <a:xfrm>
                <a:off x="3608280" y="2366280"/>
                <a:ext cx="3961080" cy="8852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1107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1107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11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Rectangle 2">
            <a:extLst>
              <a:ext uri="{FF2B5EF4-FFF2-40B4-BE49-F238E27FC236}">
                <a16:creationId xmlns:a16="http://schemas.microsoft.com/office/drawing/2014/main" id="{9259AFDF-18D2-41E1-9ECB-3FCD03E4A5F1}"/>
              </a:ext>
            </a:extLst>
          </p:cNvPr>
          <p:cNvSpPr>
            <a:spLocks noGrp="1" noChangeArrowheads="1"/>
          </p:cNvSpPr>
          <p:nvPr>
            <p:ph type="title"/>
          </p:nvPr>
        </p:nvSpPr>
        <p:spPr/>
        <p:txBody>
          <a:bodyPr/>
          <a:lstStyle/>
          <a:p>
            <a:pPr>
              <a:defRPr/>
            </a:pPr>
            <a:r>
              <a:rPr lang="en-US">
                <a:ea typeface="+mj-ea"/>
              </a:rPr>
              <a:t>Indices on Multiple Attributes</a:t>
            </a:r>
          </a:p>
        </p:txBody>
      </p:sp>
      <p:sp>
        <p:nvSpPr>
          <p:cNvPr id="53251" name="Rectangle 3">
            <a:extLst>
              <a:ext uri="{FF2B5EF4-FFF2-40B4-BE49-F238E27FC236}">
                <a16:creationId xmlns:a16="http://schemas.microsoft.com/office/drawing/2014/main" id="{D1DDEC66-E34B-4688-8F44-ADD7D714C52C}"/>
              </a:ext>
            </a:extLst>
          </p:cNvPr>
          <p:cNvSpPr>
            <a:spLocks noGrp="1" noChangeArrowheads="1"/>
          </p:cNvSpPr>
          <p:nvPr>
            <p:ph type="body" idx="1"/>
          </p:nvPr>
        </p:nvSpPr>
        <p:spPr>
          <a:xfrm>
            <a:off x="900113" y="2000250"/>
            <a:ext cx="7335837" cy="4137025"/>
          </a:xfrm>
        </p:spPr>
        <p:txBody>
          <a:bodyPr/>
          <a:lstStyle/>
          <a:p>
            <a:r>
              <a:rPr lang="en-US" altLang="en-US" dirty="0"/>
              <a:t> With the </a:t>
            </a:r>
            <a:r>
              <a:rPr lang="en-US" altLang="en-US" b="1" dirty="0"/>
              <a:t>where</a:t>
            </a:r>
            <a:r>
              <a:rPr lang="en-US" altLang="en-US" dirty="0"/>
              <a:t> clause</a:t>
            </a:r>
            <a:br>
              <a:rPr lang="en-US" altLang="en-US" dirty="0"/>
            </a:br>
            <a:r>
              <a:rPr lang="en-US" altLang="en-US" dirty="0"/>
              <a:t>           </a:t>
            </a:r>
            <a:r>
              <a:rPr lang="en-US" altLang="en-US" b="1" dirty="0"/>
              <a:t>where</a:t>
            </a:r>
            <a:r>
              <a:rPr lang="en-US" altLang="en-US" i="1" dirty="0"/>
              <a:t> </a:t>
            </a:r>
            <a:r>
              <a:rPr lang="en-US" altLang="en-US" i="1" dirty="0" err="1"/>
              <a:t>dept_name</a:t>
            </a:r>
            <a:r>
              <a:rPr lang="en-US" altLang="en-US" i="1" dirty="0"/>
              <a:t> =</a:t>
            </a:r>
            <a:r>
              <a:rPr lang="en-US" altLang="en-US" dirty="0"/>
              <a:t> “Finance” </a:t>
            </a:r>
            <a:r>
              <a:rPr lang="en-US" altLang="en-US" b="1" dirty="0"/>
              <a:t>and</a:t>
            </a:r>
            <a:r>
              <a:rPr lang="en-US" altLang="en-US" dirty="0"/>
              <a:t> </a:t>
            </a:r>
            <a:r>
              <a:rPr lang="en-US" altLang="en-US" i="1" dirty="0"/>
              <a:t>salary = </a:t>
            </a:r>
            <a:r>
              <a:rPr lang="en-US" altLang="en-US" dirty="0"/>
              <a:t>80000</a:t>
            </a:r>
            <a:br>
              <a:rPr lang="en-US" altLang="en-US" dirty="0"/>
            </a:br>
            <a:r>
              <a:rPr lang="en-US" altLang="en-US" dirty="0"/>
              <a:t>the index on (</a:t>
            </a:r>
            <a:r>
              <a:rPr lang="en-US" altLang="en-US" i="1" dirty="0" err="1"/>
              <a:t>dept_name</a:t>
            </a:r>
            <a:r>
              <a:rPr lang="en-US" altLang="en-US" i="1" dirty="0"/>
              <a:t>, salary</a:t>
            </a:r>
            <a:r>
              <a:rPr lang="en-US" altLang="en-US" dirty="0"/>
              <a:t>) can be used to fetch only records that satisfy both conditions.</a:t>
            </a:r>
          </a:p>
          <a:p>
            <a:pPr lvl="1"/>
            <a:r>
              <a:rPr lang="en-US" altLang="en-US" dirty="0">
                <a:ea typeface="ＭＳ Ｐゴシック" panose="020B0600070205080204" pitchFamily="34" charset="-128"/>
              </a:rPr>
              <a:t>Using separate indices is less efficient — we may fetch many records (or pointers) that satisfy only one of the conditions.</a:t>
            </a:r>
          </a:p>
          <a:p>
            <a:r>
              <a:rPr lang="en-US" altLang="en-US" dirty="0"/>
              <a:t>Can also efficiently handle </a:t>
            </a:r>
            <a:br>
              <a:rPr lang="en-US" altLang="en-US" dirty="0"/>
            </a:br>
            <a:r>
              <a:rPr lang="en-US" altLang="en-US" dirty="0"/>
              <a:t>           </a:t>
            </a:r>
            <a:r>
              <a:rPr lang="en-US" altLang="en-US" b="1" dirty="0"/>
              <a:t>where</a:t>
            </a:r>
            <a:r>
              <a:rPr lang="en-US" altLang="en-US" i="1" dirty="0"/>
              <a:t> </a:t>
            </a:r>
            <a:r>
              <a:rPr lang="en-US" altLang="en-US" i="1" dirty="0" err="1"/>
              <a:t>dept_name</a:t>
            </a:r>
            <a:r>
              <a:rPr lang="en-US" altLang="en-US" dirty="0"/>
              <a:t> = “Finance” </a:t>
            </a:r>
            <a:r>
              <a:rPr lang="en-US" altLang="en-US" b="1" dirty="0"/>
              <a:t>and </a:t>
            </a:r>
            <a:r>
              <a:rPr lang="en-US" altLang="en-US" i="1" dirty="0"/>
              <a:t>salary </a:t>
            </a:r>
            <a:r>
              <a:rPr lang="en-US" altLang="en-US" dirty="0"/>
              <a:t>&lt; 80000</a:t>
            </a:r>
          </a:p>
          <a:p>
            <a:r>
              <a:rPr lang="en-US" altLang="en-US" dirty="0"/>
              <a:t>But cannot efficiently handle</a:t>
            </a:r>
            <a:br>
              <a:rPr lang="en-US" altLang="en-US" dirty="0"/>
            </a:br>
            <a:r>
              <a:rPr lang="en-US" altLang="en-US" dirty="0"/>
              <a:t>          </a:t>
            </a:r>
            <a:r>
              <a:rPr lang="en-US" altLang="en-US" b="1" dirty="0"/>
              <a:t>where</a:t>
            </a:r>
            <a:r>
              <a:rPr lang="en-US" altLang="en-US" i="1" dirty="0"/>
              <a:t> </a:t>
            </a:r>
            <a:r>
              <a:rPr lang="en-US" altLang="en-US" i="1" dirty="0" err="1"/>
              <a:t>dept_name</a:t>
            </a:r>
            <a:r>
              <a:rPr lang="en-US" altLang="en-US" i="1" dirty="0"/>
              <a:t> </a:t>
            </a:r>
            <a:r>
              <a:rPr lang="en-US" altLang="en-US" dirty="0"/>
              <a:t>&lt; “Finance” </a:t>
            </a:r>
            <a:r>
              <a:rPr lang="en-US" altLang="en-US" b="1" dirty="0"/>
              <a:t>and</a:t>
            </a:r>
            <a:r>
              <a:rPr lang="en-US" altLang="en-US" dirty="0"/>
              <a:t> </a:t>
            </a:r>
            <a:r>
              <a:rPr lang="en-US" altLang="en-US" i="1" dirty="0"/>
              <a:t>balance = </a:t>
            </a:r>
            <a:r>
              <a:rPr lang="en-US" altLang="en-US" dirty="0"/>
              <a:t>80000</a:t>
            </a:r>
          </a:p>
          <a:p>
            <a:pPr lvl="1"/>
            <a:r>
              <a:rPr lang="en-US" altLang="en-US" dirty="0">
                <a:ea typeface="ＭＳ Ｐゴシック" panose="020B0600070205080204" pitchFamily="34" charset="-128"/>
              </a:rPr>
              <a:t>May fetch many records that satisfy the first but not the second condition</a:t>
            </a:r>
          </a:p>
        </p:txBody>
      </p:sp>
      <p:sp>
        <p:nvSpPr>
          <p:cNvPr id="53252" name="Text Box 4">
            <a:extLst>
              <a:ext uri="{FF2B5EF4-FFF2-40B4-BE49-F238E27FC236}">
                <a16:creationId xmlns:a16="http://schemas.microsoft.com/office/drawing/2014/main" id="{DCDA388A-77F3-47C7-A979-3113F4604DD6}"/>
              </a:ext>
            </a:extLst>
          </p:cNvPr>
          <p:cNvSpPr txBox="1">
            <a:spLocks noChangeArrowheads="1"/>
          </p:cNvSpPr>
          <p:nvPr/>
        </p:nvSpPr>
        <p:spPr bwMode="auto">
          <a:xfrm>
            <a:off x="900113" y="1165225"/>
            <a:ext cx="5480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2165350" algn="l"/>
              </a:tabLst>
              <a:defRPr sz="1600">
                <a:solidFill>
                  <a:schemeClr val="tx1"/>
                </a:solidFill>
                <a:latin typeface="Helvetica" panose="020B0604020202020204" pitchFamily="34" charset="0"/>
                <a:ea typeface="ＭＳ Ｐゴシック" panose="020B0600070205080204" pitchFamily="34" charset="-128"/>
              </a:defRPr>
            </a:lvl1pPr>
            <a:lvl2pPr marL="37931725" indent="-37474525">
              <a:tabLst>
                <a:tab pos="2165350" algn="l"/>
              </a:tabLst>
              <a:defRPr sz="1600">
                <a:solidFill>
                  <a:schemeClr val="tx1"/>
                </a:solidFill>
                <a:latin typeface="Helvetica" panose="020B0604020202020204" pitchFamily="34" charset="0"/>
                <a:ea typeface="ＭＳ Ｐゴシック" panose="020B0600070205080204" pitchFamily="34" charset="-128"/>
              </a:defRPr>
            </a:lvl2pPr>
            <a:lvl3pPr marL="1143000" indent="-228600">
              <a:tabLst>
                <a:tab pos="2165350" algn="l"/>
              </a:tabLst>
              <a:defRPr sz="1600">
                <a:solidFill>
                  <a:schemeClr val="tx1"/>
                </a:solidFill>
                <a:latin typeface="Helvetica" panose="020B0604020202020204" pitchFamily="34" charset="0"/>
                <a:ea typeface="ＭＳ Ｐゴシック" panose="020B0600070205080204" pitchFamily="34" charset="-128"/>
              </a:defRPr>
            </a:lvl3pPr>
            <a:lvl4pPr marL="1600200" indent="-228600">
              <a:tabLst>
                <a:tab pos="2165350" algn="l"/>
              </a:tabLst>
              <a:defRPr sz="1600">
                <a:solidFill>
                  <a:schemeClr val="tx1"/>
                </a:solidFill>
                <a:latin typeface="Helvetica" panose="020B0604020202020204" pitchFamily="34" charset="0"/>
                <a:ea typeface="ＭＳ Ｐゴシック" panose="020B0600070205080204" pitchFamily="34" charset="-128"/>
              </a:defRPr>
            </a:lvl4pPr>
            <a:lvl5pPr marL="2057400" indent="-228600">
              <a:tabLst>
                <a:tab pos="2165350" algn="l"/>
              </a:tabLst>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2165350" algn="l"/>
              </a:tabLs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2165350" algn="l"/>
              </a:tabLs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2165350" algn="l"/>
              </a:tabLs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2165350" algn="l"/>
              </a:tabLs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800"/>
              <a:t>Suppose we have an index on combined search-key</a:t>
            </a:r>
          </a:p>
          <a:p>
            <a:r>
              <a:rPr lang="en-US" altLang="en-US" sz="1800"/>
              <a:t>	(</a:t>
            </a:r>
            <a:r>
              <a:rPr lang="en-US" altLang="en-US" sz="1800" i="1"/>
              <a:t>dept_name, salary</a:t>
            </a:r>
            <a:r>
              <a:rPr lang="en-US" altLang="en-US" sz="1800"/>
              <a: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E073643-0C50-4E67-8F10-5412014CF25D}"/>
                  </a:ext>
                </a:extLst>
              </p14:cNvPr>
              <p14:cNvContentPartPr/>
              <p14:nvPr/>
            </p14:nvContentPartPr>
            <p14:xfrm>
              <a:off x="6483600" y="2416320"/>
              <a:ext cx="16200" cy="9720"/>
            </p14:xfrm>
          </p:contentPart>
        </mc:Choice>
        <mc:Fallback>
          <p:pic>
            <p:nvPicPr>
              <p:cNvPr id="2" name="Ink 1">
                <a:extLst>
                  <a:ext uri="{FF2B5EF4-FFF2-40B4-BE49-F238E27FC236}">
                    <a16:creationId xmlns:a16="http://schemas.microsoft.com/office/drawing/2014/main" id="{5E073643-0C50-4E67-8F10-5412014CF25D}"/>
                  </a:ext>
                </a:extLst>
              </p:cNvPr>
              <p:cNvPicPr/>
              <p:nvPr/>
            </p:nvPicPr>
            <p:blipFill>
              <a:blip r:embed="rId4"/>
              <a:stretch>
                <a:fillRect/>
              </a:stretch>
            </p:blipFill>
            <p:spPr>
              <a:xfrm>
                <a:off x="6474240" y="2406960"/>
                <a:ext cx="34920" cy="2844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a:extLst>
              <a:ext uri="{FF2B5EF4-FFF2-40B4-BE49-F238E27FC236}">
                <a16:creationId xmlns:a16="http://schemas.microsoft.com/office/drawing/2014/main" id="{7AD41D3A-3269-4FEB-BE5D-D3942EB5D70D}"/>
              </a:ext>
            </a:extLst>
          </p:cNvPr>
          <p:cNvSpPr>
            <a:spLocks noGrp="1" noChangeArrowheads="1"/>
          </p:cNvSpPr>
          <p:nvPr>
            <p:ph type="title"/>
          </p:nvPr>
        </p:nvSpPr>
        <p:spPr/>
        <p:txBody>
          <a:bodyPr/>
          <a:lstStyle/>
          <a:p>
            <a:pPr>
              <a:defRPr/>
            </a:pPr>
            <a:r>
              <a:rPr lang="en-US">
                <a:ea typeface="+mj-ea"/>
              </a:rPr>
              <a:t>B</a:t>
            </a:r>
            <a:r>
              <a:rPr lang="en-US" baseline="30000">
                <a:ea typeface="+mj-ea"/>
              </a:rPr>
              <a:t>+</a:t>
            </a:r>
            <a:r>
              <a:rPr lang="en-US">
                <a:ea typeface="+mj-ea"/>
              </a:rPr>
              <a:t>-Tree Index Files</a:t>
            </a:r>
          </a:p>
        </p:txBody>
      </p:sp>
      <p:sp>
        <p:nvSpPr>
          <p:cNvPr id="45059" name="Rectangle 3">
            <a:extLst>
              <a:ext uri="{FF2B5EF4-FFF2-40B4-BE49-F238E27FC236}">
                <a16:creationId xmlns:a16="http://schemas.microsoft.com/office/drawing/2014/main" id="{D212205E-C364-4355-9E8E-C329F6319DA8}"/>
              </a:ext>
            </a:extLst>
          </p:cNvPr>
          <p:cNvSpPr>
            <a:spLocks noGrp="1" noChangeArrowheads="1"/>
          </p:cNvSpPr>
          <p:nvPr>
            <p:ph type="body" idx="1"/>
          </p:nvPr>
        </p:nvSpPr>
        <p:spPr>
          <a:xfrm>
            <a:off x="814388" y="1663700"/>
            <a:ext cx="7581900" cy="4260850"/>
          </a:xfrm>
        </p:spPr>
        <p:txBody>
          <a:bodyPr/>
          <a:lstStyle/>
          <a:p>
            <a:pPr>
              <a:lnSpc>
                <a:spcPct val="90000"/>
              </a:lnSpc>
            </a:pPr>
            <a:r>
              <a:rPr lang="en-US" altLang="en-US" sz="2000"/>
              <a:t>Disadvantage of indexed-sequential files</a:t>
            </a:r>
          </a:p>
          <a:p>
            <a:pPr lvl="1">
              <a:lnSpc>
                <a:spcPct val="90000"/>
              </a:lnSpc>
            </a:pPr>
            <a:r>
              <a:rPr lang="en-US" altLang="en-US" sz="2000"/>
              <a:t>performance degrades as file grows, since many overflow blocks get created.  </a:t>
            </a:r>
          </a:p>
          <a:p>
            <a:pPr lvl="1">
              <a:lnSpc>
                <a:spcPct val="90000"/>
              </a:lnSpc>
            </a:pPr>
            <a:r>
              <a:rPr lang="en-US" altLang="en-US" sz="2000"/>
              <a:t>Periodic reorganization of entire file is required.</a:t>
            </a:r>
          </a:p>
          <a:p>
            <a:pPr>
              <a:lnSpc>
                <a:spcPct val="90000"/>
              </a:lnSpc>
            </a:pPr>
            <a:r>
              <a:rPr lang="en-US" altLang="en-US" sz="2000"/>
              <a:t>Advantage of B</a:t>
            </a:r>
            <a:r>
              <a:rPr lang="en-US" altLang="en-US" sz="2000" baseline="30000"/>
              <a:t>+</a:t>
            </a:r>
            <a:r>
              <a:rPr lang="en-US" altLang="en-US" sz="2000"/>
              <a:t>-tree</a:t>
            </a:r>
            <a:r>
              <a:rPr lang="en-US" altLang="en-US" sz="1600"/>
              <a:t> </a:t>
            </a:r>
            <a:r>
              <a:rPr lang="en-US" altLang="en-US" sz="2000"/>
              <a:t>index files:  </a:t>
            </a:r>
          </a:p>
          <a:p>
            <a:pPr lvl="1">
              <a:lnSpc>
                <a:spcPct val="90000"/>
              </a:lnSpc>
            </a:pPr>
            <a:r>
              <a:rPr lang="en-US" altLang="en-US" sz="2000"/>
              <a:t>automatically reorganizes itself with small, local, changes, in the face of insertions and deletions.  </a:t>
            </a:r>
          </a:p>
          <a:p>
            <a:pPr lvl="1">
              <a:lnSpc>
                <a:spcPct val="90000"/>
              </a:lnSpc>
            </a:pPr>
            <a:r>
              <a:rPr lang="en-US" altLang="en-US" sz="2000"/>
              <a:t>Reorganization of entire file is not required to maintain performance.</a:t>
            </a:r>
          </a:p>
          <a:p>
            <a:pPr>
              <a:lnSpc>
                <a:spcPct val="90000"/>
              </a:lnSpc>
            </a:pPr>
            <a:r>
              <a:rPr lang="en-US" altLang="en-US" sz="2000"/>
              <a:t>(Minor) disadvantage of B</a:t>
            </a:r>
            <a:r>
              <a:rPr lang="en-US" altLang="en-US" sz="2000" baseline="30000"/>
              <a:t>+</a:t>
            </a:r>
            <a:r>
              <a:rPr lang="en-US" altLang="en-US" sz="2000"/>
              <a:t>-trees: </a:t>
            </a:r>
          </a:p>
          <a:p>
            <a:pPr lvl="1">
              <a:lnSpc>
                <a:spcPct val="90000"/>
              </a:lnSpc>
            </a:pPr>
            <a:r>
              <a:rPr lang="en-US" altLang="en-US" sz="2000"/>
              <a:t>extra insertion and deletion overhead, space overhead.</a:t>
            </a:r>
          </a:p>
          <a:p>
            <a:pPr>
              <a:lnSpc>
                <a:spcPct val="90000"/>
              </a:lnSpc>
            </a:pPr>
            <a:r>
              <a:rPr lang="en-US" altLang="en-US" sz="2000"/>
              <a:t>Advantages of B</a:t>
            </a:r>
            <a:r>
              <a:rPr lang="en-US" altLang="en-US" sz="2000" baseline="30000"/>
              <a:t>+</a:t>
            </a:r>
            <a:r>
              <a:rPr lang="en-US" altLang="en-US" sz="2000"/>
              <a:t>-trees outweigh disadvantages</a:t>
            </a:r>
          </a:p>
          <a:p>
            <a:pPr lvl="1">
              <a:lnSpc>
                <a:spcPct val="90000"/>
              </a:lnSpc>
            </a:pPr>
            <a:r>
              <a:rPr lang="en-US" altLang="en-US" sz="2000"/>
              <a:t>B</a:t>
            </a:r>
            <a:r>
              <a:rPr lang="en-US" altLang="en-US" sz="2000" baseline="30000"/>
              <a:t>+</a:t>
            </a:r>
            <a:r>
              <a:rPr lang="en-US" altLang="en-US" sz="2000"/>
              <a:t>-trees are used extensively</a:t>
            </a:r>
          </a:p>
        </p:txBody>
      </p:sp>
      <p:sp>
        <p:nvSpPr>
          <p:cNvPr id="45060" name="Text Box 4">
            <a:extLst>
              <a:ext uri="{FF2B5EF4-FFF2-40B4-BE49-F238E27FC236}">
                <a16:creationId xmlns:a16="http://schemas.microsoft.com/office/drawing/2014/main" id="{E6B23ADE-B539-4B56-B75C-3E606F0C90E0}"/>
              </a:ext>
            </a:extLst>
          </p:cNvPr>
          <p:cNvSpPr txBox="1">
            <a:spLocks noChangeArrowheads="1"/>
          </p:cNvSpPr>
          <p:nvPr/>
        </p:nvSpPr>
        <p:spPr bwMode="auto">
          <a:xfrm>
            <a:off x="563563" y="1120775"/>
            <a:ext cx="694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a:solidFill>
                  <a:srgbClr val="000000"/>
                </a:solidFill>
              </a:rPr>
              <a:t>B</a:t>
            </a:r>
            <a:r>
              <a:rPr kumimoji="0" lang="en-US" altLang="en-US" sz="2000" baseline="30000">
                <a:solidFill>
                  <a:srgbClr val="000000"/>
                </a:solidFill>
              </a:rPr>
              <a:t>+</a:t>
            </a:r>
            <a:r>
              <a:rPr kumimoji="0" lang="en-US" altLang="en-US" sz="2000">
                <a:solidFill>
                  <a:srgbClr val="000000"/>
                </a:solidFill>
              </a:rPr>
              <a:t>-tree indices are an alternative to indexed-sequential files.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5B5DC91-2BC7-4B32-9825-5C8ABB2818E7}"/>
                  </a:ext>
                </a:extLst>
              </p14:cNvPr>
              <p14:cNvContentPartPr/>
              <p14:nvPr/>
            </p14:nvContentPartPr>
            <p14:xfrm>
              <a:off x="612720" y="3746520"/>
              <a:ext cx="5252040" cy="1441800"/>
            </p14:xfrm>
          </p:contentPart>
        </mc:Choice>
        <mc:Fallback>
          <p:pic>
            <p:nvPicPr>
              <p:cNvPr id="2" name="Ink 1">
                <a:extLst>
                  <a:ext uri="{FF2B5EF4-FFF2-40B4-BE49-F238E27FC236}">
                    <a16:creationId xmlns:a16="http://schemas.microsoft.com/office/drawing/2014/main" id="{C5B5DC91-2BC7-4B32-9825-5C8ABB2818E7}"/>
                  </a:ext>
                </a:extLst>
              </p:cNvPr>
              <p:cNvPicPr/>
              <p:nvPr/>
            </p:nvPicPr>
            <p:blipFill>
              <a:blip r:embed="rId4"/>
              <a:stretch>
                <a:fillRect/>
              </a:stretch>
            </p:blipFill>
            <p:spPr>
              <a:xfrm>
                <a:off x="603360" y="3737160"/>
                <a:ext cx="5270760" cy="146052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22" name="Rectangle 2">
            <a:extLst>
              <a:ext uri="{FF2B5EF4-FFF2-40B4-BE49-F238E27FC236}">
                <a16:creationId xmlns:a16="http://schemas.microsoft.com/office/drawing/2014/main" id="{1F8B5665-EBF7-43FD-8890-B401F6779D55}"/>
              </a:ext>
            </a:extLst>
          </p:cNvPr>
          <p:cNvSpPr>
            <a:spLocks noGrp="1" noChangeArrowheads="1"/>
          </p:cNvSpPr>
          <p:nvPr>
            <p:ph type="title"/>
          </p:nvPr>
        </p:nvSpPr>
        <p:spPr/>
        <p:txBody>
          <a:bodyPr/>
          <a:lstStyle/>
          <a:p>
            <a:pPr>
              <a:defRPr/>
            </a:pPr>
            <a:r>
              <a:rPr lang="en-US">
                <a:ea typeface="+mj-ea"/>
              </a:rPr>
              <a:t>B</a:t>
            </a:r>
            <a:r>
              <a:rPr lang="en-US" baseline="30000">
                <a:ea typeface="+mj-ea"/>
              </a:rPr>
              <a:t>+</a:t>
            </a:r>
            <a:r>
              <a:rPr lang="en-US">
                <a:ea typeface="+mj-ea"/>
              </a:rPr>
              <a:t>-Tree Index Files (Cont.)</a:t>
            </a:r>
          </a:p>
        </p:txBody>
      </p:sp>
      <p:sp>
        <p:nvSpPr>
          <p:cNvPr id="48131" name="Rectangle 3">
            <a:extLst>
              <a:ext uri="{FF2B5EF4-FFF2-40B4-BE49-F238E27FC236}">
                <a16:creationId xmlns:a16="http://schemas.microsoft.com/office/drawing/2014/main" id="{E6DAA8B2-3819-4BC3-A7D8-DC15A9836E12}"/>
              </a:ext>
            </a:extLst>
          </p:cNvPr>
          <p:cNvSpPr>
            <a:spLocks noGrp="1" noChangeArrowheads="1"/>
          </p:cNvSpPr>
          <p:nvPr>
            <p:ph type="body" idx="1"/>
          </p:nvPr>
        </p:nvSpPr>
        <p:spPr>
          <a:xfrm>
            <a:off x="814388" y="1757363"/>
            <a:ext cx="7246937" cy="4244975"/>
          </a:xfrm>
        </p:spPr>
        <p:txBody>
          <a:bodyPr/>
          <a:lstStyle/>
          <a:p>
            <a:r>
              <a:rPr lang="en-US" altLang="en-US" sz="2000" dirty="0"/>
              <a:t>All paths from root to leaf are of the same length</a:t>
            </a:r>
          </a:p>
          <a:p>
            <a:r>
              <a:rPr lang="en-US" altLang="en-US" sz="2000" dirty="0"/>
              <a:t>Each node that is not a root or a leaf has between </a:t>
            </a:r>
            <a:r>
              <a:rPr lang="en-US" altLang="en-US" sz="2000" dirty="0">
                <a:sym typeface="Symbol" panose="05050102010706020507" pitchFamily="18" charset="2"/>
              </a:rPr>
              <a:t></a:t>
            </a:r>
            <a:r>
              <a:rPr lang="en-US" altLang="en-US" sz="2000" i="1" dirty="0"/>
              <a:t>n</a:t>
            </a:r>
            <a:r>
              <a:rPr lang="en-US" altLang="en-US" sz="2000" dirty="0"/>
              <a:t>/2</a:t>
            </a:r>
            <a:r>
              <a:rPr lang="en-US" altLang="en-US" sz="2000" dirty="0">
                <a:sym typeface="Symbol" panose="05050102010706020507" pitchFamily="18" charset="2"/>
              </a:rPr>
              <a:t></a:t>
            </a:r>
            <a:r>
              <a:rPr lang="en-US" altLang="en-US" sz="2000" dirty="0"/>
              <a:t> and </a:t>
            </a:r>
            <a:r>
              <a:rPr lang="en-US" altLang="en-US" sz="2000" i="1" dirty="0"/>
              <a:t>n</a:t>
            </a:r>
            <a:r>
              <a:rPr lang="en-US" altLang="en-US" sz="2000" dirty="0"/>
              <a:t> children.</a:t>
            </a:r>
          </a:p>
          <a:p>
            <a:r>
              <a:rPr lang="en-US" altLang="en-US" sz="2000" dirty="0"/>
              <a:t>A leaf node has between </a:t>
            </a:r>
            <a:r>
              <a:rPr lang="en-US" altLang="en-US" sz="2000" dirty="0">
                <a:sym typeface="Symbol" panose="05050102010706020507" pitchFamily="18" charset="2"/>
              </a:rPr>
              <a:t></a:t>
            </a:r>
            <a:r>
              <a:rPr lang="en-US" altLang="en-US" sz="2000" dirty="0"/>
              <a:t>(</a:t>
            </a:r>
            <a:r>
              <a:rPr lang="en-US" altLang="en-US" sz="2000" i="1" dirty="0"/>
              <a:t>n</a:t>
            </a:r>
            <a:r>
              <a:rPr lang="en-US" altLang="en-US" sz="2000" dirty="0"/>
              <a:t>–1)/2</a:t>
            </a:r>
            <a:r>
              <a:rPr lang="en-US" altLang="en-US" sz="2000" dirty="0">
                <a:sym typeface="Symbol" panose="05050102010706020507" pitchFamily="18" charset="2"/>
              </a:rPr>
              <a:t></a:t>
            </a:r>
            <a:r>
              <a:rPr lang="en-US" altLang="en-US" sz="2000" dirty="0"/>
              <a:t> and </a:t>
            </a:r>
            <a:r>
              <a:rPr lang="en-US" altLang="en-US" sz="2000" i="1" dirty="0"/>
              <a:t>n</a:t>
            </a:r>
            <a:r>
              <a:rPr lang="en-US" altLang="en-US" sz="2000" dirty="0"/>
              <a:t>–1 values</a:t>
            </a:r>
          </a:p>
          <a:p>
            <a:r>
              <a:rPr lang="en-US" altLang="en-US" sz="2000" dirty="0"/>
              <a:t>Special cases: </a:t>
            </a:r>
          </a:p>
          <a:p>
            <a:pPr lvl="1"/>
            <a:r>
              <a:rPr lang="en-US" altLang="en-US" sz="2000" dirty="0"/>
              <a:t>If the root is not a leaf, it has at least 2 children.</a:t>
            </a:r>
          </a:p>
          <a:p>
            <a:pPr lvl="1"/>
            <a:r>
              <a:rPr lang="en-US" altLang="en-US" sz="2000" dirty="0"/>
              <a:t>If the root is a leaf (that is, there are no other nodes in the tree), it can have between 0 and (</a:t>
            </a:r>
            <a:r>
              <a:rPr lang="en-US" altLang="en-US" sz="2000" i="1" dirty="0"/>
              <a:t>n</a:t>
            </a:r>
            <a:r>
              <a:rPr lang="en-US" altLang="en-US" sz="2000" dirty="0"/>
              <a:t>–1) values.</a:t>
            </a:r>
          </a:p>
        </p:txBody>
      </p:sp>
      <p:sp>
        <p:nvSpPr>
          <p:cNvPr id="48132" name="Text Box 4">
            <a:extLst>
              <a:ext uri="{FF2B5EF4-FFF2-40B4-BE49-F238E27FC236}">
                <a16:creationId xmlns:a16="http://schemas.microsoft.com/office/drawing/2014/main" id="{1ABD0BD5-F1A5-4D05-B1FE-ABDEB01ADCF0}"/>
              </a:ext>
            </a:extLst>
          </p:cNvPr>
          <p:cNvSpPr txBox="1">
            <a:spLocks noChangeArrowheads="1"/>
          </p:cNvSpPr>
          <p:nvPr/>
        </p:nvSpPr>
        <p:spPr bwMode="auto">
          <a:xfrm>
            <a:off x="566738" y="1136650"/>
            <a:ext cx="685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2000">
                <a:solidFill>
                  <a:srgbClr val="000000"/>
                </a:solidFill>
              </a:rPr>
              <a:t>A B</a:t>
            </a:r>
            <a:r>
              <a:rPr kumimoji="0" lang="en-US" altLang="en-US" sz="2000" baseline="30000">
                <a:solidFill>
                  <a:srgbClr val="000000"/>
                </a:solidFill>
              </a:rPr>
              <a:t>+</a:t>
            </a:r>
            <a:r>
              <a:rPr kumimoji="0" lang="en-US" altLang="en-US" sz="2000">
                <a:solidFill>
                  <a:srgbClr val="000000"/>
                </a:solidFill>
              </a:rPr>
              <a:t>-tree is a rooted tree satisfying the following properties: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85D03153-79E9-43AE-A7E0-665FF5DB53AA}"/>
              </a:ext>
            </a:extLst>
          </p:cNvPr>
          <p:cNvSpPr>
            <a:spLocks noGrp="1"/>
          </p:cNvSpPr>
          <p:nvPr>
            <p:ph type="title"/>
          </p:nvPr>
        </p:nvSpPr>
        <p:spPr>
          <a:xfrm>
            <a:off x="628650" y="282575"/>
            <a:ext cx="7886700" cy="796925"/>
          </a:xfrm>
        </p:spPr>
        <p:txBody>
          <a:bodyPr/>
          <a:lstStyle/>
          <a:p>
            <a:pPr eaLnBrk="1" hangingPunct="1"/>
            <a:r>
              <a:rPr lang="en-US" altLang="en-US" sz="4000">
                <a:solidFill>
                  <a:srgbClr val="C00000"/>
                </a:solidFill>
                <a:latin typeface="Helvetica" panose="020B0604020202020204" pitchFamily="34" charset="0"/>
                <a:ea typeface="Helvetica" panose="020B0604020202020204" pitchFamily="34" charset="0"/>
                <a:cs typeface="Helvetica" panose="020B0604020202020204" pitchFamily="34" charset="0"/>
              </a:rPr>
              <a:t>Example on B+</a:t>
            </a:r>
          </a:p>
        </p:txBody>
      </p:sp>
      <p:sp>
        <p:nvSpPr>
          <p:cNvPr id="50179" name="Content Placeholder 2">
            <a:extLst>
              <a:ext uri="{FF2B5EF4-FFF2-40B4-BE49-F238E27FC236}">
                <a16:creationId xmlns:a16="http://schemas.microsoft.com/office/drawing/2014/main" id="{F8A49C43-D566-41D3-B466-C975F43FFEFE}"/>
              </a:ext>
            </a:extLst>
          </p:cNvPr>
          <p:cNvSpPr>
            <a:spLocks noGrp="1"/>
          </p:cNvSpPr>
          <p:nvPr>
            <p:ph idx="1"/>
          </p:nvPr>
        </p:nvSpPr>
        <p:spPr>
          <a:xfrm>
            <a:off x="628650" y="1393825"/>
            <a:ext cx="7886700" cy="4783138"/>
          </a:xfrm>
        </p:spPr>
        <p:txBody>
          <a:bodyPr/>
          <a:lstStyle/>
          <a:p>
            <a:pPr eaLnBrk="1" hangingPunct="1"/>
            <a:r>
              <a:rPr lang="en-US" altLang="en-US"/>
              <a:t>A file with 1,000,000 records</a:t>
            </a:r>
          </a:p>
          <a:p>
            <a:pPr eaLnBrk="1" hangingPunct="1"/>
            <a:endParaRPr lang="en-US" altLang="en-US"/>
          </a:p>
          <a:p>
            <a:pPr eaLnBrk="1" hangingPunct="1"/>
            <a:r>
              <a:rPr lang="en-US" altLang="en-US"/>
              <a:t>B+ tree node size = 100</a:t>
            </a:r>
          </a:p>
          <a:p>
            <a:pPr eaLnBrk="1" hangingPunct="1"/>
            <a:endParaRPr lang="en-US" altLang="en-US"/>
          </a:p>
          <a:p>
            <a:pPr eaLnBrk="1" hangingPunct="1"/>
            <a:r>
              <a:rPr lang="en-US" altLang="en-US"/>
              <a:t>Number of levels in B+ tree: log </a:t>
            </a:r>
            <a:r>
              <a:rPr lang="en-US" altLang="en-US" baseline="-25000"/>
              <a:t>50</a:t>
            </a:r>
            <a:r>
              <a:rPr lang="en-US" altLang="en-US"/>
              <a:t> 1,000,000 = 4</a:t>
            </a:r>
          </a:p>
          <a:p>
            <a:pPr eaLnBrk="1" hangingPunct="1"/>
            <a:endParaRPr lang="en-US" altLang="en-US"/>
          </a:p>
          <a:p>
            <a:pPr eaLnBrk="1" hangingPunct="1"/>
            <a:r>
              <a:rPr lang="en-US" altLang="en-US"/>
              <a:t>At most 4 I/Os are needed in order to access any record in the file</a:t>
            </a:r>
          </a:p>
          <a:p>
            <a:pPr eaLnBrk="1" hangingPunct="1"/>
            <a:endParaRPr lang="en-US" altLang="en-US"/>
          </a:p>
          <a:p>
            <a:pPr eaLnBrk="1" hangingPunct="1"/>
            <a:endParaRPr lang="en-US" altLang="en-US"/>
          </a:p>
          <a:p>
            <a:pPr eaLnBrk="1" hangingPunct="1"/>
            <a:r>
              <a:rPr lang="en-US" altLang="en-US"/>
              <a:t>For more understanding, watch video at:</a:t>
            </a:r>
          </a:p>
          <a:p>
            <a:pPr lvl="1" eaLnBrk="1" hangingPunct="1"/>
            <a:r>
              <a:rPr lang="en-US" altLang="en-US">
                <a:hlinkClick r:id="rId2"/>
              </a:rPr>
              <a:t>https://www.youtube.com/watch?v=2AD13EPQAms</a:t>
            </a:r>
            <a:endParaRPr lang="en-US" altLang="en-US"/>
          </a:p>
          <a:p>
            <a:pPr eaLnBrk="1" hangingPunct="1"/>
            <a:endParaRPr lang="en-US" alt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2E2A99E-A54D-4192-B727-0A023FD22060}"/>
                  </a:ext>
                </a:extLst>
              </p14:cNvPr>
              <p14:cNvContentPartPr/>
              <p14:nvPr/>
            </p14:nvContentPartPr>
            <p14:xfrm>
              <a:off x="2808720" y="443880"/>
              <a:ext cx="5946840" cy="2490840"/>
            </p14:xfrm>
          </p:contentPart>
        </mc:Choice>
        <mc:Fallback>
          <p:pic>
            <p:nvPicPr>
              <p:cNvPr id="2" name="Ink 1">
                <a:extLst>
                  <a:ext uri="{FF2B5EF4-FFF2-40B4-BE49-F238E27FC236}">
                    <a16:creationId xmlns:a16="http://schemas.microsoft.com/office/drawing/2014/main" id="{42E2A99E-A54D-4192-B727-0A023FD22060}"/>
                  </a:ext>
                </a:extLst>
              </p:cNvPr>
              <p:cNvPicPr/>
              <p:nvPr/>
            </p:nvPicPr>
            <p:blipFill>
              <a:blip r:embed="rId4"/>
              <a:stretch>
                <a:fillRect/>
              </a:stretch>
            </p:blipFill>
            <p:spPr>
              <a:xfrm>
                <a:off x="2799360" y="434520"/>
                <a:ext cx="5965560" cy="250956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a:extLst>
              <a:ext uri="{FF2B5EF4-FFF2-40B4-BE49-F238E27FC236}">
                <a16:creationId xmlns:a16="http://schemas.microsoft.com/office/drawing/2014/main" id="{AA0FBDE6-BC88-4313-AAEF-10909DC48BC2}"/>
              </a:ext>
            </a:extLst>
          </p:cNvPr>
          <p:cNvSpPr>
            <a:spLocks noGrp="1" noChangeArrowheads="1"/>
          </p:cNvSpPr>
          <p:nvPr>
            <p:ph type="title"/>
          </p:nvPr>
        </p:nvSpPr>
        <p:spPr/>
        <p:txBody>
          <a:bodyPr/>
          <a:lstStyle/>
          <a:p>
            <a:pPr>
              <a:defRPr/>
            </a:pPr>
            <a:r>
              <a:rPr lang="en-US">
                <a:ea typeface="+mj-ea"/>
              </a:rPr>
              <a:t>B</a:t>
            </a:r>
            <a:r>
              <a:rPr lang="en-US" baseline="30000">
                <a:ea typeface="+mj-ea"/>
              </a:rPr>
              <a:t>+</a:t>
            </a:r>
            <a:r>
              <a:rPr lang="en-US">
                <a:ea typeface="+mj-ea"/>
              </a:rPr>
              <a:t>-Tree Node Structure</a:t>
            </a:r>
          </a:p>
        </p:txBody>
      </p:sp>
      <p:sp>
        <p:nvSpPr>
          <p:cNvPr id="22531" name="Rectangle 3">
            <a:extLst>
              <a:ext uri="{FF2B5EF4-FFF2-40B4-BE49-F238E27FC236}">
                <a16:creationId xmlns:a16="http://schemas.microsoft.com/office/drawing/2014/main" id="{F3E5F9B5-0E8C-4381-A125-DCD98E662D28}"/>
              </a:ext>
            </a:extLst>
          </p:cNvPr>
          <p:cNvSpPr>
            <a:spLocks noGrp="1" noChangeArrowheads="1"/>
          </p:cNvSpPr>
          <p:nvPr>
            <p:ph type="body" idx="1"/>
          </p:nvPr>
        </p:nvSpPr>
        <p:spPr/>
        <p:txBody>
          <a:bodyPr/>
          <a:lstStyle/>
          <a:p>
            <a:pPr>
              <a:tabLst>
                <a:tab pos="1655763" algn="l"/>
              </a:tabLst>
            </a:pPr>
            <a:r>
              <a:rPr lang="en-US" altLang="en-US" sz="2000"/>
              <a:t>Typical node</a:t>
            </a:r>
            <a:br>
              <a:rPr lang="en-US" altLang="en-US" sz="2000"/>
            </a:br>
            <a:br>
              <a:rPr lang="en-US" altLang="en-US" sz="2000"/>
            </a:br>
            <a:br>
              <a:rPr lang="en-US" altLang="en-US" sz="2000"/>
            </a:br>
            <a:endParaRPr lang="en-US" altLang="en-US" sz="2000"/>
          </a:p>
          <a:p>
            <a:pPr lvl="1">
              <a:tabLst>
                <a:tab pos="1655763" algn="l"/>
              </a:tabLst>
            </a:pPr>
            <a:r>
              <a:rPr lang="en-US" altLang="en-US" sz="2000">
                <a:ea typeface="ＭＳ Ｐゴシック" panose="020B0600070205080204" pitchFamily="34" charset="-128"/>
              </a:rPr>
              <a:t>K</a:t>
            </a:r>
            <a:r>
              <a:rPr lang="en-US" altLang="en-US" sz="2000" baseline="-25000">
                <a:ea typeface="ＭＳ Ｐゴシック" panose="020B0600070205080204" pitchFamily="34" charset="-128"/>
              </a:rPr>
              <a:t>i</a:t>
            </a:r>
            <a:r>
              <a:rPr lang="en-US" altLang="en-US" sz="2000">
                <a:ea typeface="ＭＳ Ｐゴシック" panose="020B0600070205080204" pitchFamily="34" charset="-128"/>
              </a:rPr>
              <a:t> are the search-key values </a:t>
            </a:r>
          </a:p>
          <a:p>
            <a:pPr lvl="1">
              <a:tabLst>
                <a:tab pos="1655763" algn="l"/>
              </a:tabLst>
            </a:pPr>
            <a:r>
              <a:rPr lang="en-US" altLang="en-US" sz="2000">
                <a:ea typeface="ＭＳ Ｐゴシック" panose="020B0600070205080204" pitchFamily="34" charset="-128"/>
              </a:rPr>
              <a:t>P</a:t>
            </a:r>
            <a:r>
              <a:rPr lang="en-US" altLang="en-US" sz="2000" baseline="-25000">
                <a:ea typeface="ＭＳ Ｐゴシック" panose="020B0600070205080204" pitchFamily="34" charset="-128"/>
              </a:rPr>
              <a:t>i</a:t>
            </a:r>
            <a:r>
              <a:rPr lang="en-US" altLang="en-US" sz="2000">
                <a:ea typeface="ＭＳ Ｐゴシック" panose="020B0600070205080204" pitchFamily="34" charset="-128"/>
              </a:rPr>
              <a:t> are pointers to children (for non-leaf nodes) or pointers to records or buckets of records (for leaf nodes).</a:t>
            </a:r>
          </a:p>
          <a:p>
            <a:pPr>
              <a:tabLst>
                <a:tab pos="1655763" algn="l"/>
              </a:tabLst>
            </a:pPr>
            <a:r>
              <a:rPr lang="en-US" altLang="en-US" sz="2000"/>
              <a:t>The search-keys in a node are ordered </a:t>
            </a:r>
          </a:p>
          <a:p>
            <a:pPr>
              <a:buFont typeface="Monotype Sorts" charset="2"/>
              <a:buNone/>
              <a:tabLst>
                <a:tab pos="1655763" algn="l"/>
              </a:tabLst>
            </a:pPr>
            <a:r>
              <a:rPr lang="en-US" altLang="en-US" sz="2000"/>
              <a:t>		 </a:t>
            </a:r>
            <a:r>
              <a:rPr lang="en-US" altLang="en-US" sz="2000" i="1"/>
              <a:t>K</a:t>
            </a:r>
            <a:r>
              <a:rPr lang="en-US" altLang="en-US" sz="2000" baseline="-25000"/>
              <a:t>1 </a:t>
            </a:r>
            <a:r>
              <a:rPr lang="en-US" altLang="en-US" sz="2000">
                <a:sym typeface="Symbol" panose="05050102010706020507" pitchFamily="18" charset="2"/>
              </a:rPr>
              <a:t>&lt;</a:t>
            </a:r>
            <a:r>
              <a:rPr lang="en-US" altLang="en-US" sz="2000"/>
              <a:t> </a:t>
            </a:r>
            <a:r>
              <a:rPr lang="en-US" altLang="en-US" sz="2000" i="1"/>
              <a:t>K</a:t>
            </a:r>
            <a:r>
              <a:rPr lang="en-US" altLang="en-US" sz="2000" baseline="-25000"/>
              <a:t>2 </a:t>
            </a:r>
            <a:r>
              <a:rPr lang="en-US" altLang="en-US" sz="2000">
                <a:sym typeface="Symbol" panose="05050102010706020507" pitchFamily="18" charset="2"/>
              </a:rPr>
              <a:t>&lt;</a:t>
            </a:r>
            <a:r>
              <a:rPr lang="en-US" altLang="en-US" sz="2000"/>
              <a:t> </a:t>
            </a:r>
            <a:r>
              <a:rPr lang="en-US" altLang="en-US" sz="2000" i="1"/>
              <a:t>K</a:t>
            </a:r>
            <a:r>
              <a:rPr lang="en-US" altLang="en-US" sz="2000" baseline="-25000"/>
              <a:t>3 </a:t>
            </a:r>
            <a:r>
              <a:rPr lang="en-US" altLang="en-US" sz="2000">
                <a:sym typeface="Symbol" panose="05050102010706020507" pitchFamily="18" charset="2"/>
              </a:rPr>
              <a:t>&lt;</a:t>
            </a:r>
            <a:r>
              <a:rPr lang="en-US" altLang="en-US" sz="2000"/>
              <a:t> </a:t>
            </a:r>
            <a:r>
              <a:rPr lang="en-US" altLang="en-US" sz="2000" i="1"/>
              <a:t>. . .</a:t>
            </a:r>
            <a:r>
              <a:rPr lang="en-US" altLang="en-US" sz="2000" baseline="-25000"/>
              <a:t> </a:t>
            </a:r>
            <a:r>
              <a:rPr lang="en-US" altLang="en-US" sz="2000">
                <a:sym typeface="Symbol" panose="05050102010706020507" pitchFamily="18" charset="2"/>
              </a:rPr>
              <a:t>&lt;</a:t>
            </a:r>
            <a:r>
              <a:rPr lang="en-US" altLang="en-US" sz="2000"/>
              <a:t> </a:t>
            </a:r>
            <a:r>
              <a:rPr lang="en-US" altLang="en-US" sz="2000" i="1"/>
              <a:t>K</a:t>
            </a:r>
            <a:r>
              <a:rPr lang="en-US" altLang="en-US" sz="2000" i="1" baseline="-25000"/>
              <a:t>n–</a:t>
            </a:r>
            <a:r>
              <a:rPr lang="en-US" altLang="en-US" sz="2000" baseline="-25000"/>
              <a:t>1</a:t>
            </a:r>
          </a:p>
          <a:p>
            <a:pPr>
              <a:buFont typeface="Monotype Sorts" charset="2"/>
              <a:buNone/>
              <a:tabLst>
                <a:tab pos="1655763" algn="l"/>
              </a:tabLst>
            </a:pPr>
            <a:r>
              <a:rPr lang="en-US" altLang="en-US" sz="2000" baseline="-25000"/>
              <a:t>        </a:t>
            </a:r>
            <a:r>
              <a:rPr lang="en-US" altLang="en-US" sz="2000"/>
              <a:t>(Initially assume no duplicate keys, address duplicates later)</a:t>
            </a:r>
          </a:p>
          <a:p>
            <a:pPr>
              <a:buFont typeface="Monotype Sorts" charset="2"/>
              <a:buNone/>
              <a:tabLst>
                <a:tab pos="1655763" algn="l"/>
              </a:tabLst>
            </a:pPr>
            <a:endParaRPr lang="en-US" altLang="en-US" sz="2000"/>
          </a:p>
          <a:p>
            <a:pPr>
              <a:buFont typeface="Monotype Sorts" charset="2"/>
              <a:buNone/>
              <a:tabLst>
                <a:tab pos="1655763" algn="l"/>
              </a:tabLst>
            </a:pPr>
            <a:endParaRPr lang="en-US" altLang="en-US"/>
          </a:p>
          <a:p>
            <a:pPr>
              <a:buFont typeface="Monotype Sorts" charset="2"/>
              <a:buNone/>
              <a:tabLst>
                <a:tab pos="1655763" algn="l"/>
              </a:tabLst>
            </a:pPr>
            <a:endParaRPr lang="en-US" altLang="en-US"/>
          </a:p>
        </p:txBody>
      </p:sp>
      <p:pic>
        <p:nvPicPr>
          <p:cNvPr id="22532" name="Picture 6">
            <a:extLst>
              <a:ext uri="{FF2B5EF4-FFF2-40B4-BE49-F238E27FC236}">
                <a16:creationId xmlns:a16="http://schemas.microsoft.com/office/drawing/2014/main" id="{3F8B9D5E-7AAA-433D-BB82-FACB8181B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350" y="1611313"/>
            <a:ext cx="684053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1C2D6AF1-CD8E-465D-A149-31B0D677C4C5}"/>
                  </a:ext>
                </a:extLst>
              </p14:cNvPr>
              <p14:cNvContentPartPr/>
              <p14:nvPr/>
            </p14:nvContentPartPr>
            <p14:xfrm>
              <a:off x="2224800" y="1308600"/>
              <a:ext cx="6300360" cy="3248280"/>
            </p14:xfrm>
          </p:contentPart>
        </mc:Choice>
        <mc:Fallback>
          <p:pic>
            <p:nvPicPr>
              <p:cNvPr id="2" name="Ink 1">
                <a:extLst>
                  <a:ext uri="{FF2B5EF4-FFF2-40B4-BE49-F238E27FC236}">
                    <a16:creationId xmlns:a16="http://schemas.microsoft.com/office/drawing/2014/main" id="{1C2D6AF1-CD8E-465D-A149-31B0D677C4C5}"/>
                  </a:ext>
                </a:extLst>
              </p:cNvPr>
              <p:cNvPicPr/>
              <p:nvPr/>
            </p:nvPicPr>
            <p:blipFill>
              <a:blip r:embed="rId5"/>
              <a:stretch>
                <a:fillRect/>
              </a:stretch>
            </p:blipFill>
            <p:spPr>
              <a:xfrm>
                <a:off x="2215440" y="1299240"/>
                <a:ext cx="6319080" cy="32670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a:extLst>
              <a:ext uri="{FF2B5EF4-FFF2-40B4-BE49-F238E27FC236}">
                <a16:creationId xmlns:a16="http://schemas.microsoft.com/office/drawing/2014/main" id="{489D7840-5002-4E0F-8193-BCBC6517754F}"/>
              </a:ext>
            </a:extLst>
          </p:cNvPr>
          <p:cNvSpPr>
            <a:spLocks noGrp="1" noChangeArrowheads="1"/>
          </p:cNvSpPr>
          <p:nvPr>
            <p:ph type="title"/>
          </p:nvPr>
        </p:nvSpPr>
        <p:spPr/>
        <p:txBody>
          <a:bodyPr/>
          <a:lstStyle/>
          <a:p>
            <a:pPr>
              <a:defRPr/>
            </a:pPr>
            <a:r>
              <a:rPr lang="en-US" dirty="0">
                <a:ea typeface="+mj-ea"/>
              </a:rPr>
              <a:t>Basic Concepts</a:t>
            </a:r>
          </a:p>
        </p:txBody>
      </p:sp>
      <p:sp>
        <p:nvSpPr>
          <p:cNvPr id="9219" name="Rectangle 3">
            <a:extLst>
              <a:ext uri="{FF2B5EF4-FFF2-40B4-BE49-F238E27FC236}">
                <a16:creationId xmlns:a16="http://schemas.microsoft.com/office/drawing/2014/main" id="{95B484F6-EBF3-48BE-8077-4AD449C88874}"/>
              </a:ext>
            </a:extLst>
          </p:cNvPr>
          <p:cNvSpPr>
            <a:spLocks noGrp="1" noChangeArrowheads="1"/>
          </p:cNvSpPr>
          <p:nvPr>
            <p:ph type="body" idx="1"/>
          </p:nvPr>
        </p:nvSpPr>
        <p:spPr>
          <a:xfrm>
            <a:off x="900113" y="1135063"/>
            <a:ext cx="7699375" cy="5203825"/>
          </a:xfrm>
        </p:spPr>
        <p:txBody>
          <a:bodyPr/>
          <a:lstStyle/>
          <a:p>
            <a:r>
              <a:rPr lang="en-US" altLang="en-US"/>
              <a:t>Indexing mechanisms are used to speed up access to desired data.</a:t>
            </a:r>
          </a:p>
          <a:p>
            <a:pPr lvl="1"/>
            <a:r>
              <a:rPr lang="en-US" altLang="en-US"/>
              <a:t>E.g., author catalog in library</a:t>
            </a:r>
          </a:p>
          <a:p>
            <a:pPr lvl="1"/>
            <a:r>
              <a:rPr lang="en-US" altLang="en-US"/>
              <a:t>E.g. Index at end of DBMS course text book</a:t>
            </a:r>
          </a:p>
          <a:p>
            <a:r>
              <a:rPr lang="en-US" altLang="en-US" b="1">
                <a:solidFill>
                  <a:srgbClr val="000099"/>
                </a:solidFill>
              </a:rPr>
              <a:t>Search Key</a:t>
            </a:r>
            <a:r>
              <a:rPr lang="en-US" altLang="en-US"/>
              <a:t> - attribute to set of attributes used to look up records in a file.</a:t>
            </a:r>
          </a:p>
          <a:p>
            <a:r>
              <a:rPr lang="en-US" altLang="en-US"/>
              <a:t>An </a:t>
            </a:r>
            <a:r>
              <a:rPr lang="en-US" altLang="en-US" b="1">
                <a:solidFill>
                  <a:srgbClr val="000099"/>
                </a:solidFill>
              </a:rPr>
              <a:t>index file</a:t>
            </a:r>
            <a:r>
              <a:rPr lang="en-US" altLang="en-US" b="1"/>
              <a:t> </a:t>
            </a:r>
            <a:r>
              <a:rPr lang="en-US" altLang="en-US"/>
              <a:t>consists of records (called </a:t>
            </a:r>
            <a:r>
              <a:rPr lang="en-US" altLang="en-US" b="1">
                <a:solidFill>
                  <a:srgbClr val="000099"/>
                </a:solidFill>
              </a:rPr>
              <a:t>index entries</a:t>
            </a:r>
            <a:r>
              <a:rPr lang="en-US" altLang="en-US"/>
              <a:t>) of the form</a:t>
            </a:r>
            <a:br>
              <a:rPr lang="en-US" altLang="en-US"/>
            </a:br>
            <a:br>
              <a:rPr lang="en-US" altLang="en-US"/>
            </a:br>
            <a:endParaRPr lang="en-US" altLang="en-US"/>
          </a:p>
          <a:p>
            <a:endParaRPr lang="en-US" altLang="en-US"/>
          </a:p>
          <a:p>
            <a:r>
              <a:rPr lang="en-US" altLang="en-US"/>
              <a:t>Index files are typically much smaller than the original file </a:t>
            </a:r>
          </a:p>
        </p:txBody>
      </p:sp>
      <p:sp>
        <p:nvSpPr>
          <p:cNvPr id="9220" name="Rectangle 4">
            <a:extLst>
              <a:ext uri="{FF2B5EF4-FFF2-40B4-BE49-F238E27FC236}">
                <a16:creationId xmlns:a16="http://schemas.microsoft.com/office/drawing/2014/main" id="{917BC1B3-3EC3-4D3E-9FB2-BFB1DCC7B39A}"/>
              </a:ext>
            </a:extLst>
          </p:cNvPr>
          <p:cNvSpPr>
            <a:spLocks noChangeArrowheads="1"/>
          </p:cNvSpPr>
          <p:nvPr/>
        </p:nvSpPr>
        <p:spPr bwMode="auto">
          <a:xfrm>
            <a:off x="3009900" y="3384550"/>
            <a:ext cx="1506538" cy="384175"/>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800">
                <a:solidFill>
                  <a:srgbClr val="000000"/>
                </a:solidFill>
              </a:rPr>
              <a:t>search-key</a:t>
            </a:r>
          </a:p>
        </p:txBody>
      </p:sp>
      <p:sp>
        <p:nvSpPr>
          <p:cNvPr id="9221" name="Rectangle 5">
            <a:extLst>
              <a:ext uri="{FF2B5EF4-FFF2-40B4-BE49-F238E27FC236}">
                <a16:creationId xmlns:a16="http://schemas.microsoft.com/office/drawing/2014/main" id="{00AE2C45-9DD4-42DE-85AC-E31327E1A6A3}"/>
              </a:ext>
            </a:extLst>
          </p:cNvPr>
          <p:cNvSpPr>
            <a:spLocks noChangeArrowheads="1"/>
          </p:cNvSpPr>
          <p:nvPr/>
        </p:nvSpPr>
        <p:spPr bwMode="auto">
          <a:xfrm>
            <a:off x="4516438" y="3384550"/>
            <a:ext cx="1184275" cy="384175"/>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800">
                <a:solidFill>
                  <a:srgbClr val="000000"/>
                </a:solidFill>
              </a:rPr>
              <a:t>pointer</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71B280D-C4FE-470D-89AE-1553CF2498F4}"/>
                  </a:ext>
                </a:extLst>
              </p14:cNvPr>
              <p14:cNvContentPartPr/>
              <p14:nvPr/>
            </p14:nvContentPartPr>
            <p14:xfrm>
              <a:off x="1785960" y="3132720"/>
              <a:ext cx="4253400" cy="3324240"/>
            </p14:xfrm>
          </p:contentPart>
        </mc:Choice>
        <mc:Fallback>
          <p:pic>
            <p:nvPicPr>
              <p:cNvPr id="2" name="Ink 1">
                <a:extLst>
                  <a:ext uri="{FF2B5EF4-FFF2-40B4-BE49-F238E27FC236}">
                    <a16:creationId xmlns:a16="http://schemas.microsoft.com/office/drawing/2014/main" id="{971B280D-C4FE-470D-89AE-1553CF2498F4}"/>
                  </a:ext>
                </a:extLst>
              </p:cNvPr>
              <p:cNvPicPr/>
              <p:nvPr/>
            </p:nvPicPr>
            <p:blipFill>
              <a:blip r:embed="rId4"/>
              <a:stretch>
                <a:fillRect/>
              </a:stretch>
            </p:blipFill>
            <p:spPr>
              <a:xfrm>
                <a:off x="1776600" y="3123360"/>
                <a:ext cx="4272120" cy="334296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5802905-C1D6-46FC-80EB-D2F909DCA004}"/>
              </a:ext>
            </a:extLst>
          </p:cNvPr>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a:effectLst>
                  <a:outerShdw blurRad="38100" dist="38100" dir="2700000" algn="tl">
                    <a:srgbClr val="C0C0C0"/>
                  </a:outerShdw>
                </a:effectLst>
              </a:rPr>
              <a:t>Non-Leaf Nodes in B</a:t>
            </a:r>
            <a:r>
              <a:rPr lang="en-US" altLang="en-US" baseline="30000">
                <a:effectLst>
                  <a:outerShdw blurRad="38100" dist="38100" dir="2700000" algn="tl">
                    <a:srgbClr val="C0C0C0"/>
                  </a:outerShdw>
                </a:effectLst>
              </a:rPr>
              <a:t>+</a:t>
            </a:r>
            <a:r>
              <a:rPr lang="en-US" altLang="en-US">
                <a:effectLst>
                  <a:outerShdw blurRad="38100" dist="38100" dir="2700000" algn="tl">
                    <a:srgbClr val="C0C0C0"/>
                  </a:outerShdw>
                </a:effectLst>
              </a:rPr>
              <a:t>-Trees</a:t>
            </a:r>
          </a:p>
        </p:txBody>
      </p:sp>
      <p:sp>
        <p:nvSpPr>
          <p:cNvPr id="24579" name="Rectangle 3">
            <a:extLst>
              <a:ext uri="{FF2B5EF4-FFF2-40B4-BE49-F238E27FC236}">
                <a16:creationId xmlns:a16="http://schemas.microsoft.com/office/drawing/2014/main" id="{E0C159BB-659C-4722-BBDF-C0ABCBBB7CAB}"/>
              </a:ext>
            </a:extLst>
          </p:cNvPr>
          <p:cNvSpPr>
            <a:spLocks noGrp="1" noChangeArrowheads="1"/>
          </p:cNvSpPr>
          <p:nvPr>
            <p:ph type="body" idx="1"/>
          </p:nvPr>
        </p:nvSpPr>
        <p:spPr/>
        <p:txBody>
          <a:bodyPr/>
          <a:lstStyle/>
          <a:p>
            <a:r>
              <a:rPr lang="en-US" altLang="en-US" sz="2000"/>
              <a:t>Non leaf nodes form a multi-level sparse index on the leaf nodes.  For a non-leaf node with </a:t>
            </a:r>
            <a:r>
              <a:rPr lang="en-US" altLang="en-US" sz="2000" i="1"/>
              <a:t>m</a:t>
            </a:r>
            <a:r>
              <a:rPr lang="en-US" altLang="en-US" sz="2000"/>
              <a:t> pointers:</a:t>
            </a:r>
          </a:p>
          <a:p>
            <a:pPr lvl="1"/>
            <a:r>
              <a:rPr lang="en-US" altLang="en-US" sz="2000">
                <a:ea typeface="ＭＳ Ｐゴシック" panose="020B0600070205080204" pitchFamily="34" charset="-128"/>
              </a:rPr>
              <a:t>All the search-keys in the subtree to which </a:t>
            </a:r>
            <a:r>
              <a:rPr lang="en-US" altLang="en-US" sz="2000" i="1">
                <a:ea typeface="ＭＳ Ｐゴシック" panose="020B0600070205080204" pitchFamily="34" charset="-128"/>
              </a:rPr>
              <a:t>P</a:t>
            </a:r>
            <a:r>
              <a:rPr lang="en-US" altLang="en-US" sz="2000" baseline="-25000">
                <a:ea typeface="ＭＳ Ｐゴシック" panose="020B0600070205080204" pitchFamily="34" charset="-128"/>
              </a:rPr>
              <a:t>1</a:t>
            </a:r>
            <a:r>
              <a:rPr lang="en-US" altLang="en-US" sz="2000">
                <a:ea typeface="ＭＳ Ｐゴシック" panose="020B0600070205080204" pitchFamily="34" charset="-128"/>
              </a:rPr>
              <a:t> points are less than </a:t>
            </a:r>
            <a:r>
              <a:rPr lang="en-US" altLang="en-US" sz="2000" i="1">
                <a:ea typeface="ＭＳ Ｐゴシック" panose="020B0600070205080204" pitchFamily="34" charset="-128"/>
              </a:rPr>
              <a:t>K</a:t>
            </a:r>
            <a:r>
              <a:rPr lang="en-US" altLang="en-US" sz="2000" baseline="-25000">
                <a:ea typeface="ＭＳ Ｐゴシック" panose="020B0600070205080204" pitchFamily="34" charset="-128"/>
              </a:rPr>
              <a:t>1 </a:t>
            </a:r>
            <a:endParaRPr lang="en-US" altLang="en-US" sz="2000">
              <a:ea typeface="ＭＳ Ｐゴシック" panose="020B0600070205080204" pitchFamily="34" charset="-128"/>
            </a:endParaRPr>
          </a:p>
          <a:p>
            <a:pPr lvl="1"/>
            <a:r>
              <a:rPr lang="en-US" altLang="en-US" sz="2000">
                <a:ea typeface="ＭＳ Ｐゴシック" panose="020B0600070205080204" pitchFamily="34" charset="-128"/>
              </a:rPr>
              <a:t>For 2 </a:t>
            </a:r>
            <a:r>
              <a:rPr lang="en-US" altLang="en-US" sz="2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sym typeface="Symbol" panose="05050102010706020507" pitchFamily="18" charset="2"/>
              </a:rPr>
              <a:t>i </a:t>
            </a:r>
            <a:r>
              <a:rPr lang="en-US" altLang="en-US" sz="2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sym typeface="Symbol" panose="05050102010706020507" pitchFamily="18" charset="2"/>
              </a:rPr>
              <a:t>n </a:t>
            </a:r>
            <a:r>
              <a:rPr lang="en-US" altLang="en-US" sz="2000">
                <a:ea typeface="ＭＳ Ｐゴシック" panose="020B0600070205080204" pitchFamily="34" charset="-128"/>
                <a:sym typeface="Symbol" panose="05050102010706020507" pitchFamily="18" charset="2"/>
              </a:rPr>
              <a:t>– 1, all the search-keys in the subtree to which </a:t>
            </a:r>
            <a:r>
              <a:rPr lang="en-US" altLang="en-US" sz="2000" i="1">
                <a:ea typeface="ＭＳ Ｐゴシック" panose="020B0600070205080204" pitchFamily="34" charset="-128"/>
                <a:sym typeface="Symbol" panose="05050102010706020507" pitchFamily="18" charset="2"/>
              </a:rPr>
              <a:t>P</a:t>
            </a:r>
            <a:r>
              <a:rPr lang="en-US" altLang="en-US" sz="2000" i="1" baseline="-25000">
                <a:ea typeface="ＭＳ Ｐゴシック" panose="020B0600070205080204" pitchFamily="34" charset="-128"/>
                <a:sym typeface="Symbol" panose="05050102010706020507" pitchFamily="18" charset="2"/>
              </a:rPr>
              <a:t>i</a:t>
            </a:r>
            <a:r>
              <a:rPr lang="en-US" altLang="en-US" sz="2000">
                <a:ea typeface="ＭＳ Ｐゴシック" panose="020B0600070205080204" pitchFamily="34" charset="-128"/>
                <a:sym typeface="Symbol" panose="05050102010706020507" pitchFamily="18" charset="2"/>
              </a:rPr>
              <a:t> points have values greater than or equal to </a:t>
            </a:r>
            <a:r>
              <a:rPr lang="en-US" altLang="en-US" sz="2000" i="1">
                <a:ea typeface="ＭＳ Ｐゴシック" panose="020B0600070205080204" pitchFamily="34" charset="-128"/>
                <a:sym typeface="Symbol" panose="05050102010706020507" pitchFamily="18" charset="2"/>
              </a:rPr>
              <a:t>K</a:t>
            </a:r>
            <a:r>
              <a:rPr lang="en-US" altLang="en-US" sz="2000" i="1" baseline="-25000">
                <a:ea typeface="ＭＳ Ｐゴシック" panose="020B0600070205080204" pitchFamily="34" charset="-128"/>
                <a:sym typeface="Symbol" panose="05050102010706020507" pitchFamily="18" charset="2"/>
              </a:rPr>
              <a:t>i</a:t>
            </a:r>
            <a:r>
              <a:rPr lang="en-US" altLang="en-US" sz="2000" baseline="-25000">
                <a:ea typeface="ＭＳ Ｐゴシック" panose="020B0600070205080204" pitchFamily="34" charset="-128"/>
                <a:sym typeface="Symbol" panose="05050102010706020507" pitchFamily="18" charset="2"/>
              </a:rPr>
              <a:t>–1</a:t>
            </a:r>
            <a:r>
              <a:rPr lang="en-US" altLang="en-US" sz="2000">
                <a:ea typeface="ＭＳ Ｐゴシック" panose="020B0600070205080204" pitchFamily="34" charset="-128"/>
                <a:sym typeface="Symbol" panose="05050102010706020507" pitchFamily="18" charset="2"/>
              </a:rPr>
              <a:t> and less than </a:t>
            </a:r>
            <a:r>
              <a:rPr lang="en-US" altLang="en-US" sz="2000" i="1">
                <a:ea typeface="ＭＳ Ｐゴシック" panose="020B0600070205080204" pitchFamily="34" charset="-128"/>
                <a:sym typeface="Symbol" panose="05050102010706020507" pitchFamily="18" charset="2"/>
              </a:rPr>
              <a:t>K</a:t>
            </a:r>
            <a:r>
              <a:rPr lang="en-US" altLang="en-US" sz="2000" i="1" baseline="-25000">
                <a:ea typeface="ＭＳ Ｐゴシック" panose="020B0600070205080204" pitchFamily="34" charset="-128"/>
                <a:sym typeface="Symbol" panose="05050102010706020507" pitchFamily="18" charset="2"/>
              </a:rPr>
              <a:t>i </a:t>
            </a:r>
          </a:p>
          <a:p>
            <a:pPr lvl="1"/>
            <a:r>
              <a:rPr lang="en-US" altLang="en-US" sz="2000">
                <a:ea typeface="ＭＳ Ｐゴシック" panose="020B0600070205080204" pitchFamily="34" charset="-128"/>
                <a:sym typeface="Symbol" panose="05050102010706020507" pitchFamily="18" charset="2"/>
              </a:rPr>
              <a:t>All the search-keys in the subtree to which </a:t>
            </a:r>
            <a:r>
              <a:rPr lang="en-US" altLang="en-US" sz="2000" i="1">
                <a:ea typeface="ＭＳ Ｐゴシック" panose="020B0600070205080204" pitchFamily="34" charset="-128"/>
                <a:sym typeface="Symbol" panose="05050102010706020507" pitchFamily="18" charset="2"/>
              </a:rPr>
              <a:t>P</a:t>
            </a:r>
            <a:r>
              <a:rPr lang="en-US" altLang="en-US" sz="2000" i="1" baseline="-25000">
                <a:ea typeface="ＭＳ Ｐゴシック" panose="020B0600070205080204" pitchFamily="34" charset="-128"/>
                <a:sym typeface="Symbol" panose="05050102010706020507" pitchFamily="18" charset="2"/>
              </a:rPr>
              <a:t>n</a:t>
            </a:r>
            <a:r>
              <a:rPr lang="en-US" altLang="en-US" sz="2000">
                <a:ea typeface="ＭＳ Ｐゴシック" panose="020B0600070205080204" pitchFamily="34" charset="-128"/>
                <a:sym typeface="Symbol" panose="05050102010706020507" pitchFamily="18" charset="2"/>
              </a:rPr>
              <a:t> points have values greater than or equal to </a:t>
            </a:r>
            <a:r>
              <a:rPr lang="en-US" altLang="en-US" sz="2000" i="1">
                <a:ea typeface="ＭＳ Ｐゴシック" panose="020B0600070205080204" pitchFamily="34" charset="-128"/>
                <a:sym typeface="Symbol" panose="05050102010706020507" pitchFamily="18" charset="2"/>
              </a:rPr>
              <a:t>K</a:t>
            </a:r>
            <a:r>
              <a:rPr lang="en-US" altLang="en-US" sz="2000" i="1" baseline="-25000">
                <a:ea typeface="ＭＳ Ｐゴシック" panose="020B0600070205080204" pitchFamily="34" charset="-128"/>
                <a:sym typeface="Symbol" panose="05050102010706020507" pitchFamily="18" charset="2"/>
              </a:rPr>
              <a:t>n</a:t>
            </a:r>
            <a:r>
              <a:rPr lang="en-US" altLang="en-US" sz="2000" baseline="-25000">
                <a:ea typeface="ＭＳ Ｐゴシック" panose="020B0600070205080204" pitchFamily="34" charset="-128"/>
                <a:sym typeface="Symbol" panose="05050102010706020507" pitchFamily="18" charset="2"/>
              </a:rPr>
              <a:t>–1</a:t>
            </a:r>
          </a:p>
        </p:txBody>
      </p:sp>
      <p:pic>
        <p:nvPicPr>
          <p:cNvPr id="24580" name="Picture 6">
            <a:extLst>
              <a:ext uri="{FF2B5EF4-FFF2-40B4-BE49-F238E27FC236}">
                <a16:creationId xmlns:a16="http://schemas.microsoft.com/office/drawing/2014/main" id="{AB22E7DB-6580-4F82-822D-4C02A35F2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5253038"/>
            <a:ext cx="684053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1522668-B9BD-48CA-9A60-55368B2D60C8}"/>
                  </a:ext>
                </a:extLst>
              </p14:cNvPr>
              <p14:cNvContentPartPr/>
              <p14:nvPr/>
            </p14:nvContentPartPr>
            <p14:xfrm>
              <a:off x="2073960" y="2548800"/>
              <a:ext cx="6114960" cy="3691440"/>
            </p14:xfrm>
          </p:contentPart>
        </mc:Choice>
        <mc:Fallback>
          <p:pic>
            <p:nvPicPr>
              <p:cNvPr id="2" name="Ink 1">
                <a:extLst>
                  <a:ext uri="{FF2B5EF4-FFF2-40B4-BE49-F238E27FC236}">
                    <a16:creationId xmlns:a16="http://schemas.microsoft.com/office/drawing/2014/main" id="{B1522668-B9BD-48CA-9A60-55368B2D60C8}"/>
                  </a:ext>
                </a:extLst>
              </p:cNvPr>
              <p:cNvPicPr/>
              <p:nvPr/>
            </p:nvPicPr>
            <p:blipFill>
              <a:blip r:embed="rId4"/>
              <a:stretch>
                <a:fillRect/>
              </a:stretch>
            </p:blipFill>
            <p:spPr>
              <a:xfrm>
                <a:off x="2064600" y="2539440"/>
                <a:ext cx="6133680" cy="371016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018" name="Rectangle 2">
            <a:extLst>
              <a:ext uri="{FF2B5EF4-FFF2-40B4-BE49-F238E27FC236}">
                <a16:creationId xmlns:a16="http://schemas.microsoft.com/office/drawing/2014/main" id="{A2B8BDC4-37FE-48E1-B2DB-70F73794B1C6}"/>
              </a:ext>
            </a:extLst>
          </p:cNvPr>
          <p:cNvSpPr>
            <a:spLocks noGrp="1" noChangeArrowheads="1"/>
          </p:cNvSpPr>
          <p:nvPr>
            <p:ph type="title"/>
          </p:nvPr>
        </p:nvSpPr>
        <p:spPr/>
        <p:txBody>
          <a:bodyPr/>
          <a:lstStyle/>
          <a:p>
            <a:pPr>
              <a:defRPr/>
            </a:pPr>
            <a:r>
              <a:rPr lang="en-US">
                <a:ea typeface="+mj-ea"/>
              </a:rPr>
              <a:t>Leaf Nodes in B</a:t>
            </a:r>
            <a:r>
              <a:rPr lang="en-US" baseline="30000">
                <a:ea typeface="+mj-ea"/>
              </a:rPr>
              <a:t>+</a:t>
            </a:r>
            <a:r>
              <a:rPr lang="en-US">
                <a:ea typeface="+mj-ea"/>
              </a:rPr>
              <a:t>-Trees</a:t>
            </a:r>
          </a:p>
        </p:txBody>
      </p:sp>
      <p:sp>
        <p:nvSpPr>
          <p:cNvPr id="23555" name="Rectangle 3">
            <a:extLst>
              <a:ext uri="{FF2B5EF4-FFF2-40B4-BE49-F238E27FC236}">
                <a16:creationId xmlns:a16="http://schemas.microsoft.com/office/drawing/2014/main" id="{675AF882-5CAA-4D7B-B1E5-F697495A50C4}"/>
              </a:ext>
            </a:extLst>
          </p:cNvPr>
          <p:cNvSpPr>
            <a:spLocks noGrp="1" noChangeArrowheads="1"/>
          </p:cNvSpPr>
          <p:nvPr>
            <p:ph type="body" idx="1"/>
          </p:nvPr>
        </p:nvSpPr>
        <p:spPr>
          <a:xfrm>
            <a:off x="928688" y="1589088"/>
            <a:ext cx="7848600" cy="4876800"/>
          </a:xfrm>
        </p:spPr>
        <p:txBody>
          <a:bodyPr/>
          <a:lstStyle/>
          <a:p>
            <a:r>
              <a:rPr lang="en-US" altLang="en-US" sz="2000"/>
              <a:t>For </a:t>
            </a:r>
            <a:r>
              <a:rPr lang="en-US" altLang="en-US" sz="2000" i="1"/>
              <a:t>i</a:t>
            </a:r>
            <a:r>
              <a:rPr lang="en-US" altLang="en-US" sz="2000"/>
              <a:t> = 1, 2, . . ., </a:t>
            </a:r>
            <a:r>
              <a:rPr lang="en-US" altLang="en-US" sz="2000" i="1"/>
              <a:t>n–</a:t>
            </a:r>
            <a:r>
              <a:rPr lang="en-US" altLang="en-US" sz="2000"/>
              <a:t>1, pointer </a:t>
            </a:r>
            <a:r>
              <a:rPr lang="en-US" altLang="en-US" sz="2000" i="1"/>
              <a:t>P</a:t>
            </a:r>
            <a:r>
              <a:rPr lang="en-US" altLang="en-US" sz="2000" i="1" baseline="-25000"/>
              <a:t>i</a:t>
            </a:r>
            <a:r>
              <a:rPr lang="en-US" altLang="en-US" sz="2000"/>
              <a:t> points to a file record with search-key value </a:t>
            </a:r>
            <a:r>
              <a:rPr lang="en-US" altLang="en-US" sz="2000" i="1"/>
              <a:t>K</a:t>
            </a:r>
            <a:r>
              <a:rPr lang="en-US" altLang="en-US" sz="2000" i="1" baseline="-25000"/>
              <a:t>i</a:t>
            </a:r>
            <a:r>
              <a:rPr lang="en-US" altLang="en-US" sz="2000"/>
              <a:t>, </a:t>
            </a:r>
          </a:p>
          <a:p>
            <a:r>
              <a:rPr lang="en-US" altLang="en-US" sz="2000"/>
              <a:t>If </a:t>
            </a:r>
            <a:r>
              <a:rPr lang="en-US" altLang="en-US" sz="2000" i="1"/>
              <a:t>L</a:t>
            </a:r>
            <a:r>
              <a:rPr lang="en-US" altLang="en-US" sz="2000" i="1" baseline="-25000"/>
              <a:t>i</a:t>
            </a:r>
            <a:r>
              <a:rPr lang="en-US" altLang="en-US" sz="2000" i="1"/>
              <a:t>, L</a:t>
            </a:r>
            <a:r>
              <a:rPr lang="en-US" altLang="en-US" sz="2000" i="1" baseline="-25000"/>
              <a:t>j</a:t>
            </a:r>
            <a:r>
              <a:rPr lang="en-US" altLang="en-US" sz="2000"/>
              <a:t> are leaf nodes and </a:t>
            </a:r>
            <a:r>
              <a:rPr lang="en-US" altLang="en-US" sz="2000" i="1"/>
              <a:t>i </a:t>
            </a:r>
            <a:r>
              <a:rPr lang="en-US" altLang="en-US" sz="2000"/>
              <a:t>&lt; </a:t>
            </a:r>
            <a:r>
              <a:rPr lang="en-US" altLang="en-US" sz="2000" i="1"/>
              <a:t>j, L</a:t>
            </a:r>
            <a:r>
              <a:rPr lang="en-US" altLang="en-US" sz="2000" i="1" baseline="-25000"/>
              <a:t>i</a:t>
            </a:r>
            <a:r>
              <a:rPr lang="en-US" altLang="en-US" sz="2000"/>
              <a:t>’s search-key values are less than or equal to </a:t>
            </a:r>
            <a:r>
              <a:rPr lang="en-US" altLang="en-US" sz="2000" i="1"/>
              <a:t>L</a:t>
            </a:r>
            <a:r>
              <a:rPr lang="en-US" altLang="en-US" sz="2000" i="1" baseline="-25000"/>
              <a:t>j</a:t>
            </a:r>
            <a:r>
              <a:rPr lang="en-US" altLang="en-US" sz="2000"/>
              <a:t>’s search-key values</a:t>
            </a:r>
          </a:p>
          <a:p>
            <a:r>
              <a:rPr lang="en-US" altLang="en-US" sz="2000" i="1"/>
              <a:t>P</a:t>
            </a:r>
            <a:r>
              <a:rPr lang="en-US" altLang="en-US" sz="2000" i="1" baseline="-25000"/>
              <a:t>n</a:t>
            </a:r>
            <a:r>
              <a:rPr lang="en-US" altLang="en-US" sz="2000"/>
              <a:t> points to next leaf node in search-key order</a:t>
            </a:r>
          </a:p>
        </p:txBody>
      </p:sp>
      <p:sp>
        <p:nvSpPr>
          <p:cNvPr id="23556" name="Text Box 4">
            <a:extLst>
              <a:ext uri="{FF2B5EF4-FFF2-40B4-BE49-F238E27FC236}">
                <a16:creationId xmlns:a16="http://schemas.microsoft.com/office/drawing/2014/main" id="{948C8F1A-11A0-4DFB-B468-B452DBCB35E2}"/>
              </a:ext>
            </a:extLst>
          </p:cNvPr>
          <p:cNvSpPr txBox="1">
            <a:spLocks noChangeArrowheads="1"/>
          </p:cNvSpPr>
          <p:nvPr/>
        </p:nvSpPr>
        <p:spPr bwMode="auto">
          <a:xfrm>
            <a:off x="474663" y="1090613"/>
            <a:ext cx="3590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rPr>
              <a:t>Properties of a leaf node:</a:t>
            </a:r>
          </a:p>
        </p:txBody>
      </p:sp>
      <p:grpSp>
        <p:nvGrpSpPr>
          <p:cNvPr id="23557" name="Group 7">
            <a:extLst>
              <a:ext uri="{FF2B5EF4-FFF2-40B4-BE49-F238E27FC236}">
                <a16:creationId xmlns:a16="http://schemas.microsoft.com/office/drawing/2014/main" id="{9417C716-1EC6-4891-B33A-F3E9EDF690DE}"/>
              </a:ext>
            </a:extLst>
          </p:cNvPr>
          <p:cNvGrpSpPr>
            <a:grpSpLocks/>
          </p:cNvGrpSpPr>
          <p:nvPr/>
        </p:nvGrpSpPr>
        <p:grpSpPr bwMode="auto">
          <a:xfrm>
            <a:off x="1206500" y="3371850"/>
            <a:ext cx="7505700" cy="3295650"/>
            <a:chOff x="961" y="2239"/>
            <a:chExt cx="4527" cy="1961"/>
          </a:xfrm>
        </p:grpSpPr>
        <p:pic>
          <p:nvPicPr>
            <p:cNvPr id="23558" name="Picture 8">
              <a:extLst>
                <a:ext uri="{FF2B5EF4-FFF2-40B4-BE49-F238E27FC236}">
                  <a16:creationId xmlns:a16="http://schemas.microsoft.com/office/drawing/2014/main" id="{A4477062-2B28-4129-A0F1-62BAFD0A9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8848" b="9171"/>
            <a:stretch>
              <a:fillRect/>
            </a:stretch>
          </p:blipFill>
          <p:spPr bwMode="auto">
            <a:xfrm>
              <a:off x="961" y="2537"/>
              <a:ext cx="4521" cy="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8">
              <a:extLst>
                <a:ext uri="{FF2B5EF4-FFF2-40B4-BE49-F238E27FC236}">
                  <a16:creationId xmlns:a16="http://schemas.microsoft.com/office/drawing/2014/main" id="{1BAA72B3-3DEE-4501-8EB3-E692F3840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88744"/>
            <a:stretch>
              <a:fillRect/>
            </a:stretch>
          </p:blipFill>
          <p:spPr bwMode="auto">
            <a:xfrm>
              <a:off x="967" y="2239"/>
              <a:ext cx="4521"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13BFEF20-D053-4DFB-9EE4-A8E35BCB54DF}"/>
                  </a:ext>
                </a:extLst>
              </p14:cNvPr>
              <p14:cNvContentPartPr/>
              <p14:nvPr/>
            </p14:nvContentPartPr>
            <p14:xfrm>
              <a:off x="1127520" y="3491640"/>
              <a:ext cx="7056360" cy="3024360"/>
            </p14:xfrm>
          </p:contentPart>
        </mc:Choice>
        <mc:Fallback>
          <p:pic>
            <p:nvPicPr>
              <p:cNvPr id="2" name="Ink 1">
                <a:extLst>
                  <a:ext uri="{FF2B5EF4-FFF2-40B4-BE49-F238E27FC236}">
                    <a16:creationId xmlns:a16="http://schemas.microsoft.com/office/drawing/2014/main" id="{13BFEF20-D053-4DFB-9EE4-A8E35BCB54DF}"/>
                  </a:ext>
                </a:extLst>
              </p:cNvPr>
              <p:cNvPicPr/>
              <p:nvPr/>
            </p:nvPicPr>
            <p:blipFill>
              <a:blip r:embed="rId5"/>
              <a:stretch>
                <a:fillRect/>
              </a:stretch>
            </p:blipFill>
            <p:spPr>
              <a:xfrm>
                <a:off x="1118160" y="3482280"/>
                <a:ext cx="7075080" cy="304308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73AD24A-6CE0-4E3A-8455-F7EAFA401FDA}"/>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Example of B</a:t>
            </a:r>
            <a:r>
              <a:rPr lang="en-US" altLang="en-US" baseline="30000">
                <a:effectLst/>
              </a:rPr>
              <a:t>+</a:t>
            </a:r>
            <a:r>
              <a:rPr lang="en-US" altLang="en-US">
                <a:effectLst/>
              </a:rPr>
              <a:t>-Tree</a:t>
            </a:r>
          </a:p>
        </p:txBody>
      </p:sp>
      <p:pic>
        <p:nvPicPr>
          <p:cNvPr id="47107" name="Picture 2">
            <a:extLst>
              <a:ext uri="{FF2B5EF4-FFF2-40B4-BE49-F238E27FC236}">
                <a16:creationId xmlns:a16="http://schemas.microsoft.com/office/drawing/2014/main" id="{147C1D2B-9C04-4960-BD04-CF5A7A19FC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6550" y="1168400"/>
            <a:ext cx="8443913"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728FA47-5B28-428E-9D59-67D54F26F1FB}"/>
                  </a:ext>
                </a:extLst>
              </p14:cNvPr>
              <p14:cNvContentPartPr/>
              <p14:nvPr/>
            </p14:nvContentPartPr>
            <p14:xfrm>
              <a:off x="451080" y="1304640"/>
              <a:ext cx="7080120" cy="3678480"/>
            </p14:xfrm>
          </p:contentPart>
        </mc:Choice>
        <mc:Fallback>
          <p:pic>
            <p:nvPicPr>
              <p:cNvPr id="2" name="Ink 1">
                <a:extLst>
                  <a:ext uri="{FF2B5EF4-FFF2-40B4-BE49-F238E27FC236}">
                    <a16:creationId xmlns:a16="http://schemas.microsoft.com/office/drawing/2014/main" id="{9728FA47-5B28-428E-9D59-67D54F26F1FB}"/>
                  </a:ext>
                </a:extLst>
              </p:cNvPr>
              <p:cNvPicPr/>
              <p:nvPr/>
            </p:nvPicPr>
            <p:blipFill>
              <a:blip r:embed="rId4"/>
              <a:stretch>
                <a:fillRect/>
              </a:stretch>
            </p:blipFill>
            <p:spPr>
              <a:xfrm>
                <a:off x="441720" y="1295280"/>
                <a:ext cx="7098840" cy="3697200"/>
              </a:xfrm>
              <a:prstGeom prst="rect">
                <a:avLst/>
              </a:prstGeom>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a:extLst>
              <a:ext uri="{FF2B5EF4-FFF2-40B4-BE49-F238E27FC236}">
                <a16:creationId xmlns:a16="http://schemas.microsoft.com/office/drawing/2014/main" id="{7AD41D3A-3269-4FEB-BE5D-D3942EB5D70D}"/>
              </a:ext>
            </a:extLst>
          </p:cNvPr>
          <p:cNvSpPr>
            <a:spLocks noGrp="1" noChangeArrowheads="1"/>
          </p:cNvSpPr>
          <p:nvPr>
            <p:ph type="title"/>
          </p:nvPr>
        </p:nvSpPr>
        <p:spPr/>
        <p:txBody>
          <a:bodyPr/>
          <a:lstStyle/>
          <a:p>
            <a:pPr>
              <a:defRPr/>
            </a:pPr>
            <a:r>
              <a:rPr lang="en-US">
                <a:ea typeface="+mj-ea"/>
              </a:rPr>
              <a:t>B</a:t>
            </a:r>
            <a:r>
              <a:rPr lang="en-US" baseline="30000">
                <a:ea typeface="+mj-ea"/>
              </a:rPr>
              <a:t>+</a:t>
            </a:r>
            <a:r>
              <a:rPr lang="en-US">
                <a:ea typeface="+mj-ea"/>
              </a:rPr>
              <a:t>-Tree Index Files</a:t>
            </a:r>
          </a:p>
        </p:txBody>
      </p:sp>
      <p:pic>
        <p:nvPicPr>
          <p:cNvPr id="2" name="Picture 1">
            <a:extLst>
              <a:ext uri="{FF2B5EF4-FFF2-40B4-BE49-F238E27FC236}">
                <a16:creationId xmlns:a16="http://schemas.microsoft.com/office/drawing/2014/main" id="{F1BDF42D-1D7B-4278-B6C1-0259D6560D7D}"/>
              </a:ext>
            </a:extLst>
          </p:cNvPr>
          <p:cNvPicPr>
            <a:picLocks noChangeAspect="1"/>
          </p:cNvPicPr>
          <p:nvPr/>
        </p:nvPicPr>
        <p:blipFill>
          <a:blip r:embed="rId3"/>
          <a:stretch>
            <a:fillRect/>
          </a:stretch>
        </p:blipFill>
        <p:spPr>
          <a:xfrm>
            <a:off x="167397" y="1336675"/>
            <a:ext cx="4647005" cy="3030974"/>
          </a:xfrm>
          <a:prstGeom prst="rect">
            <a:avLst/>
          </a:prstGeom>
        </p:spPr>
      </p:pic>
      <p:sp>
        <p:nvSpPr>
          <p:cNvPr id="45060" name="Text Box 4">
            <a:extLst>
              <a:ext uri="{FF2B5EF4-FFF2-40B4-BE49-F238E27FC236}">
                <a16:creationId xmlns:a16="http://schemas.microsoft.com/office/drawing/2014/main" id="{E6B23ADE-B539-4B56-B75C-3E606F0C90E0}"/>
              </a:ext>
            </a:extLst>
          </p:cNvPr>
          <p:cNvSpPr txBox="1">
            <a:spLocks noChangeArrowheads="1"/>
          </p:cNvSpPr>
          <p:nvPr/>
        </p:nvSpPr>
        <p:spPr bwMode="auto">
          <a:xfrm>
            <a:off x="775802" y="727075"/>
            <a:ext cx="8077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sz="2000" dirty="0"/>
              <a:t>B+ tree has one root, any number of intermediary nodes (usually one) </a:t>
            </a:r>
          </a:p>
          <a:p>
            <a:pPr>
              <a:spcBef>
                <a:spcPct val="0"/>
              </a:spcBef>
              <a:buClrTx/>
              <a:buSzTx/>
              <a:buFontTx/>
              <a:buNone/>
            </a:pPr>
            <a:r>
              <a:rPr lang="en-US" sz="2000" dirty="0"/>
              <a:t>and a leaf node</a:t>
            </a:r>
            <a:r>
              <a:rPr kumimoji="0" lang="en-US" altLang="en-US" sz="2000" dirty="0">
                <a:solidFill>
                  <a:srgbClr val="000000"/>
                </a:solidFill>
              </a:rPr>
              <a:t>. </a:t>
            </a:r>
            <a:r>
              <a:rPr lang="en-US" sz="2000" dirty="0"/>
              <a:t>Consider the STUDENT table below.</a:t>
            </a:r>
            <a:endParaRPr kumimoji="0" lang="en-US" altLang="en-US" sz="2000" dirty="0">
              <a:solidFill>
                <a:srgbClr val="000000"/>
              </a:solidFill>
            </a:endParaRPr>
          </a:p>
        </p:txBody>
      </p:sp>
      <p:pic>
        <p:nvPicPr>
          <p:cNvPr id="9" name="Picture 8">
            <a:extLst>
              <a:ext uri="{FF2B5EF4-FFF2-40B4-BE49-F238E27FC236}">
                <a16:creationId xmlns:a16="http://schemas.microsoft.com/office/drawing/2014/main" id="{A817ADC9-DB48-4E96-9A6B-9AD775D7E956}"/>
              </a:ext>
            </a:extLst>
          </p:cNvPr>
          <p:cNvPicPr>
            <a:picLocks noChangeAspect="1"/>
          </p:cNvPicPr>
          <p:nvPr/>
        </p:nvPicPr>
        <p:blipFill>
          <a:blip r:embed="rId4"/>
          <a:stretch>
            <a:fillRect/>
          </a:stretch>
        </p:blipFill>
        <p:spPr>
          <a:xfrm>
            <a:off x="616285" y="4351242"/>
            <a:ext cx="6470556" cy="2071313"/>
          </a:xfrm>
          <a:prstGeom prst="rect">
            <a:avLst/>
          </a:prstGeom>
        </p:spPr>
      </p:pic>
      <p:pic>
        <p:nvPicPr>
          <p:cNvPr id="10" name="Picture 9">
            <a:extLst>
              <a:ext uri="{FF2B5EF4-FFF2-40B4-BE49-F238E27FC236}">
                <a16:creationId xmlns:a16="http://schemas.microsoft.com/office/drawing/2014/main" id="{36F2F96D-94C3-4CC1-BFB5-5D5ED234BAB9}"/>
              </a:ext>
            </a:extLst>
          </p:cNvPr>
          <p:cNvPicPr>
            <a:picLocks noChangeAspect="1"/>
          </p:cNvPicPr>
          <p:nvPr/>
        </p:nvPicPr>
        <p:blipFill>
          <a:blip r:embed="rId5"/>
          <a:stretch>
            <a:fillRect/>
          </a:stretch>
        </p:blipFill>
        <p:spPr>
          <a:xfrm>
            <a:off x="4635758" y="2296336"/>
            <a:ext cx="4210050" cy="1495425"/>
          </a:xfrm>
          <a:prstGeom prst="rect">
            <a:avLst/>
          </a:prstGeom>
        </p:spPr>
      </p:pic>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C66A9E1B-9140-4E38-89B8-7AEDABDFCCB9}"/>
                  </a:ext>
                </a:extLst>
              </p14:cNvPr>
              <p14:cNvContentPartPr/>
              <p14:nvPr/>
            </p14:nvContentPartPr>
            <p14:xfrm>
              <a:off x="1791360" y="2510640"/>
              <a:ext cx="7013520" cy="4071240"/>
            </p14:xfrm>
          </p:contentPart>
        </mc:Choice>
        <mc:Fallback>
          <p:pic>
            <p:nvPicPr>
              <p:cNvPr id="3" name="Ink 2">
                <a:extLst>
                  <a:ext uri="{FF2B5EF4-FFF2-40B4-BE49-F238E27FC236}">
                    <a16:creationId xmlns:a16="http://schemas.microsoft.com/office/drawing/2014/main" id="{C66A9E1B-9140-4E38-89B8-7AEDABDFCCB9}"/>
                  </a:ext>
                </a:extLst>
              </p:cNvPr>
              <p:cNvPicPr/>
              <p:nvPr/>
            </p:nvPicPr>
            <p:blipFill>
              <a:blip r:embed="rId7"/>
              <a:stretch>
                <a:fillRect/>
              </a:stretch>
            </p:blipFill>
            <p:spPr>
              <a:xfrm>
                <a:off x="1782000" y="2501280"/>
                <a:ext cx="7032240" cy="4089960"/>
              </a:xfrm>
              <a:prstGeom prst="rect">
                <a:avLst/>
              </a:prstGeom>
            </p:spPr>
          </p:pic>
        </mc:Fallback>
      </mc:AlternateContent>
    </p:spTree>
    <p:extLst>
      <p:ext uri="{BB962C8B-B14F-4D97-AF65-F5344CB8AC3E}">
        <p14:creationId xmlns:p14="http://schemas.microsoft.com/office/powerpoint/2010/main" val="3658237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a:extLst>
              <a:ext uri="{FF2B5EF4-FFF2-40B4-BE49-F238E27FC236}">
                <a16:creationId xmlns:a16="http://schemas.microsoft.com/office/drawing/2014/main" id="{7AD41D3A-3269-4FEB-BE5D-D3942EB5D70D}"/>
              </a:ext>
            </a:extLst>
          </p:cNvPr>
          <p:cNvSpPr>
            <a:spLocks noGrp="1" noChangeArrowheads="1"/>
          </p:cNvSpPr>
          <p:nvPr>
            <p:ph type="title"/>
          </p:nvPr>
        </p:nvSpPr>
        <p:spPr/>
        <p:txBody>
          <a:bodyPr/>
          <a:lstStyle/>
          <a:p>
            <a:pPr>
              <a:defRPr/>
            </a:pPr>
            <a:r>
              <a:rPr lang="en-US">
                <a:ea typeface="+mj-ea"/>
              </a:rPr>
              <a:t>B</a:t>
            </a:r>
            <a:r>
              <a:rPr lang="en-US" baseline="30000">
                <a:ea typeface="+mj-ea"/>
              </a:rPr>
              <a:t>+</a:t>
            </a:r>
            <a:r>
              <a:rPr lang="en-US">
                <a:ea typeface="+mj-ea"/>
              </a:rPr>
              <a:t>-Tree Index Files</a:t>
            </a:r>
          </a:p>
        </p:txBody>
      </p:sp>
      <p:sp>
        <p:nvSpPr>
          <p:cNvPr id="45060" name="Text Box 4">
            <a:extLst>
              <a:ext uri="{FF2B5EF4-FFF2-40B4-BE49-F238E27FC236}">
                <a16:creationId xmlns:a16="http://schemas.microsoft.com/office/drawing/2014/main" id="{E6B23ADE-B539-4B56-B75C-3E606F0C90E0}"/>
              </a:ext>
            </a:extLst>
          </p:cNvPr>
          <p:cNvSpPr txBox="1">
            <a:spLocks noChangeArrowheads="1"/>
          </p:cNvSpPr>
          <p:nvPr/>
        </p:nvSpPr>
        <p:spPr bwMode="auto">
          <a:xfrm>
            <a:off x="533400" y="2854650"/>
            <a:ext cx="8077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marL="342900" indent="-342900">
              <a:spcBef>
                <a:spcPct val="0"/>
              </a:spcBef>
              <a:buClrTx/>
              <a:buSzTx/>
              <a:buFont typeface="Wingdings" panose="05000000000000000000" pitchFamily="2" charset="2"/>
              <a:buChar char="Ø"/>
            </a:pPr>
            <a:r>
              <a:rPr lang="en-US" sz="1800" dirty="0"/>
              <a:t>B+ tree allows all the intermediary and leaf nodes to be partially filled – it will have some percentage defined while designing a B+ tree. </a:t>
            </a:r>
          </a:p>
          <a:p>
            <a:pPr marL="342900" indent="-342900">
              <a:spcBef>
                <a:spcPct val="0"/>
              </a:spcBef>
              <a:buClrTx/>
              <a:buSzTx/>
              <a:buFont typeface="Wingdings" panose="05000000000000000000" pitchFamily="2" charset="2"/>
              <a:buChar char="Ø"/>
            </a:pPr>
            <a:endParaRPr lang="en-US" sz="1800" dirty="0"/>
          </a:p>
          <a:p>
            <a:pPr marL="342900" indent="-342900">
              <a:spcBef>
                <a:spcPct val="0"/>
              </a:spcBef>
              <a:buClrTx/>
              <a:buSzTx/>
              <a:buFont typeface="Wingdings" panose="05000000000000000000" pitchFamily="2" charset="2"/>
              <a:buChar char="Ø"/>
            </a:pPr>
            <a:r>
              <a:rPr lang="en-US" sz="1800" dirty="0"/>
              <a:t>This percentage up to which nodes are filled is called fill factor.  </a:t>
            </a:r>
          </a:p>
          <a:p>
            <a:pPr marL="342900" indent="-342900">
              <a:spcBef>
                <a:spcPct val="0"/>
              </a:spcBef>
              <a:buClrTx/>
              <a:buSzTx/>
              <a:buFont typeface="Wingdings" panose="05000000000000000000" pitchFamily="2" charset="2"/>
              <a:buChar char="Ø"/>
            </a:pPr>
            <a:endParaRPr lang="en-US" sz="1800" dirty="0"/>
          </a:p>
          <a:p>
            <a:pPr marL="342900" indent="-342900">
              <a:spcBef>
                <a:spcPct val="0"/>
              </a:spcBef>
              <a:buClrTx/>
              <a:buSzTx/>
              <a:buFont typeface="Wingdings" panose="05000000000000000000" pitchFamily="2" charset="2"/>
              <a:buChar char="Ø"/>
            </a:pPr>
            <a:r>
              <a:rPr lang="en-US" sz="1800" dirty="0"/>
              <a:t>If a node reaches the fill factor limit, then it is called overflow page</a:t>
            </a:r>
          </a:p>
          <a:p>
            <a:pPr>
              <a:spcBef>
                <a:spcPct val="0"/>
              </a:spcBef>
              <a:buClrTx/>
              <a:buSzTx/>
              <a:buNone/>
            </a:pPr>
            <a:r>
              <a:rPr lang="en-US" sz="1800" dirty="0"/>
              <a:t> </a:t>
            </a:r>
          </a:p>
          <a:p>
            <a:pPr marL="342900" indent="-342900">
              <a:spcBef>
                <a:spcPct val="0"/>
              </a:spcBef>
              <a:buClrTx/>
              <a:buSzTx/>
              <a:buFont typeface="Wingdings" panose="05000000000000000000" pitchFamily="2" charset="2"/>
              <a:buChar char="Ø"/>
            </a:pPr>
            <a:r>
              <a:rPr lang="en-US" sz="1800" dirty="0"/>
              <a:t>If a node is too empty then it is called underflow</a:t>
            </a:r>
          </a:p>
          <a:p>
            <a:pPr>
              <a:spcBef>
                <a:spcPct val="0"/>
              </a:spcBef>
              <a:buClrTx/>
              <a:buSzTx/>
              <a:buFontTx/>
              <a:buNone/>
            </a:pPr>
            <a:endParaRPr lang="en-US" sz="1800" dirty="0"/>
          </a:p>
          <a:p>
            <a:pPr>
              <a:spcBef>
                <a:spcPct val="0"/>
              </a:spcBef>
              <a:buClrTx/>
              <a:buSzTx/>
              <a:buFontTx/>
              <a:buNone/>
            </a:pPr>
            <a:r>
              <a:rPr lang="en-US" sz="1800" dirty="0"/>
              <a:t>In our example above, intermediary node with 108 is underflow. And leaf nodes are not partially filled, hence it is an overflow. In ideal B+ tree, it should not have overflow or underflow except root node</a:t>
            </a:r>
            <a:endParaRPr kumimoji="0" lang="en-US" altLang="en-US" sz="1800" dirty="0">
              <a:solidFill>
                <a:srgbClr val="000000"/>
              </a:solidFill>
            </a:endParaRPr>
          </a:p>
        </p:txBody>
      </p:sp>
      <p:sp>
        <p:nvSpPr>
          <p:cNvPr id="3" name="Rectangle 2">
            <a:extLst>
              <a:ext uri="{FF2B5EF4-FFF2-40B4-BE49-F238E27FC236}">
                <a16:creationId xmlns:a16="http://schemas.microsoft.com/office/drawing/2014/main" id="{575EAD0B-78AE-4793-9BF4-5805828E80F7}"/>
              </a:ext>
            </a:extLst>
          </p:cNvPr>
          <p:cNvSpPr/>
          <p:nvPr/>
        </p:nvSpPr>
        <p:spPr>
          <a:xfrm>
            <a:off x="768092" y="855865"/>
            <a:ext cx="7606784" cy="1569660"/>
          </a:xfrm>
          <a:prstGeom prst="rect">
            <a:avLst/>
          </a:prstGeom>
        </p:spPr>
        <p:txBody>
          <a:bodyPr wrap="square">
            <a:spAutoFit/>
          </a:bodyPr>
          <a:lstStyle/>
          <a:p>
            <a:r>
              <a:rPr lang="en-US" b="1" dirty="0"/>
              <a:t>The main goal of B+ tree is:</a:t>
            </a:r>
          </a:p>
          <a:p>
            <a:pPr marL="800100" lvl="1" indent="-342900">
              <a:buFont typeface="Wingdings" panose="05000000000000000000" pitchFamily="2" charset="2"/>
              <a:buChar char="q"/>
            </a:pPr>
            <a:r>
              <a:rPr lang="en-US" b="1" dirty="0"/>
              <a:t>Sorted Intermediary and leaf nodes:</a:t>
            </a:r>
            <a:r>
              <a:rPr lang="en-US" dirty="0"/>
              <a:t> Since it is a balanced tree, all nodes should be sorted.</a:t>
            </a:r>
          </a:p>
          <a:p>
            <a:pPr marL="800100" lvl="1" indent="-342900">
              <a:buFont typeface="Wingdings" panose="05000000000000000000" pitchFamily="2" charset="2"/>
              <a:buChar char="q"/>
            </a:pPr>
            <a:r>
              <a:rPr lang="en-US" b="1" dirty="0"/>
              <a:t>Fast traversal and Quick Search:</a:t>
            </a:r>
            <a:endParaRPr lang="en-US" dirty="0"/>
          </a:p>
        </p:txBody>
      </p:sp>
    </p:spTree>
    <p:extLst>
      <p:ext uri="{BB962C8B-B14F-4D97-AF65-F5344CB8AC3E}">
        <p14:creationId xmlns:p14="http://schemas.microsoft.com/office/powerpoint/2010/main" val="3982115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a:extLst>
              <a:ext uri="{FF2B5EF4-FFF2-40B4-BE49-F238E27FC236}">
                <a16:creationId xmlns:a16="http://schemas.microsoft.com/office/drawing/2014/main" id="{7AD41D3A-3269-4FEB-BE5D-D3942EB5D70D}"/>
              </a:ext>
            </a:extLst>
          </p:cNvPr>
          <p:cNvSpPr>
            <a:spLocks noGrp="1" noChangeArrowheads="1"/>
          </p:cNvSpPr>
          <p:nvPr>
            <p:ph type="title"/>
          </p:nvPr>
        </p:nvSpPr>
        <p:spPr/>
        <p:txBody>
          <a:bodyPr/>
          <a:lstStyle/>
          <a:p>
            <a:pPr>
              <a:defRPr/>
            </a:pPr>
            <a:r>
              <a:rPr lang="en-US">
                <a:ea typeface="+mj-ea"/>
              </a:rPr>
              <a:t>B</a:t>
            </a:r>
            <a:r>
              <a:rPr lang="en-US" baseline="30000">
                <a:ea typeface="+mj-ea"/>
              </a:rPr>
              <a:t>+</a:t>
            </a:r>
            <a:r>
              <a:rPr lang="en-US">
                <a:ea typeface="+mj-ea"/>
              </a:rPr>
              <a:t>-Tree Index Files</a:t>
            </a:r>
          </a:p>
        </p:txBody>
      </p:sp>
      <p:pic>
        <p:nvPicPr>
          <p:cNvPr id="3" name="Picture 2">
            <a:extLst>
              <a:ext uri="{FF2B5EF4-FFF2-40B4-BE49-F238E27FC236}">
                <a16:creationId xmlns:a16="http://schemas.microsoft.com/office/drawing/2014/main" id="{67900986-A561-4D36-801E-FE2146495C98}"/>
              </a:ext>
            </a:extLst>
          </p:cNvPr>
          <p:cNvPicPr>
            <a:picLocks noChangeAspect="1"/>
          </p:cNvPicPr>
          <p:nvPr/>
        </p:nvPicPr>
        <p:blipFill>
          <a:blip r:embed="rId3"/>
          <a:stretch>
            <a:fillRect/>
          </a:stretch>
        </p:blipFill>
        <p:spPr>
          <a:xfrm>
            <a:off x="539475" y="971079"/>
            <a:ext cx="8306075" cy="51846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4C9B3C80-3471-4D75-BC8A-61CBDA627D94}"/>
                  </a:ext>
                </a:extLst>
              </p14:cNvPr>
              <p14:cNvContentPartPr/>
              <p14:nvPr/>
            </p14:nvContentPartPr>
            <p14:xfrm>
              <a:off x="4427280" y="3094560"/>
              <a:ext cx="3480120" cy="2758680"/>
            </p14:xfrm>
          </p:contentPart>
        </mc:Choice>
        <mc:Fallback>
          <p:pic>
            <p:nvPicPr>
              <p:cNvPr id="2" name="Ink 1">
                <a:extLst>
                  <a:ext uri="{FF2B5EF4-FFF2-40B4-BE49-F238E27FC236}">
                    <a16:creationId xmlns:a16="http://schemas.microsoft.com/office/drawing/2014/main" id="{4C9B3C80-3471-4D75-BC8A-61CBDA627D94}"/>
                  </a:ext>
                </a:extLst>
              </p:cNvPr>
              <p:cNvPicPr/>
              <p:nvPr/>
            </p:nvPicPr>
            <p:blipFill>
              <a:blip r:embed="rId5"/>
              <a:stretch>
                <a:fillRect/>
              </a:stretch>
            </p:blipFill>
            <p:spPr>
              <a:xfrm>
                <a:off x="4417920" y="3085200"/>
                <a:ext cx="3498840" cy="2777400"/>
              </a:xfrm>
              <a:prstGeom prst="rect">
                <a:avLst/>
              </a:prstGeom>
            </p:spPr>
          </p:pic>
        </mc:Fallback>
      </mc:AlternateContent>
    </p:spTree>
    <p:extLst>
      <p:ext uri="{BB962C8B-B14F-4D97-AF65-F5344CB8AC3E}">
        <p14:creationId xmlns:p14="http://schemas.microsoft.com/office/powerpoint/2010/main" val="2033773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a:extLst>
              <a:ext uri="{FF2B5EF4-FFF2-40B4-BE49-F238E27FC236}">
                <a16:creationId xmlns:a16="http://schemas.microsoft.com/office/drawing/2014/main" id="{7AD41D3A-3269-4FEB-BE5D-D3942EB5D70D}"/>
              </a:ext>
            </a:extLst>
          </p:cNvPr>
          <p:cNvSpPr>
            <a:spLocks noGrp="1" noChangeArrowheads="1"/>
          </p:cNvSpPr>
          <p:nvPr>
            <p:ph type="title"/>
          </p:nvPr>
        </p:nvSpPr>
        <p:spPr/>
        <p:txBody>
          <a:bodyPr/>
          <a:lstStyle/>
          <a:p>
            <a:pPr>
              <a:defRPr/>
            </a:pPr>
            <a:r>
              <a:rPr lang="en-US">
                <a:ea typeface="+mj-ea"/>
              </a:rPr>
              <a:t>B</a:t>
            </a:r>
            <a:r>
              <a:rPr lang="en-US" baseline="30000">
                <a:ea typeface="+mj-ea"/>
              </a:rPr>
              <a:t>+</a:t>
            </a:r>
            <a:r>
              <a:rPr lang="en-US">
                <a:ea typeface="+mj-ea"/>
              </a:rPr>
              <a:t>-Tree Index Files</a:t>
            </a:r>
          </a:p>
        </p:txBody>
      </p:sp>
      <p:pic>
        <p:nvPicPr>
          <p:cNvPr id="2" name="Picture 1">
            <a:extLst>
              <a:ext uri="{FF2B5EF4-FFF2-40B4-BE49-F238E27FC236}">
                <a16:creationId xmlns:a16="http://schemas.microsoft.com/office/drawing/2014/main" id="{41FDCAA1-4E65-48C6-8C1D-187DC9D30B35}"/>
              </a:ext>
            </a:extLst>
          </p:cNvPr>
          <p:cNvPicPr>
            <a:picLocks noChangeAspect="1"/>
          </p:cNvPicPr>
          <p:nvPr/>
        </p:nvPicPr>
        <p:blipFill>
          <a:blip r:embed="rId3"/>
          <a:stretch>
            <a:fillRect/>
          </a:stretch>
        </p:blipFill>
        <p:spPr>
          <a:xfrm>
            <a:off x="768350" y="857250"/>
            <a:ext cx="8077200" cy="5336910"/>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519458F-1C43-4B2A-9F32-1BC707FE7BB5}"/>
                  </a:ext>
                </a:extLst>
              </p14:cNvPr>
              <p14:cNvContentPartPr/>
              <p14:nvPr/>
            </p14:nvContentPartPr>
            <p14:xfrm>
              <a:off x="4538880" y="3048480"/>
              <a:ext cx="1781280" cy="1578240"/>
            </p14:xfrm>
          </p:contentPart>
        </mc:Choice>
        <mc:Fallback>
          <p:pic>
            <p:nvPicPr>
              <p:cNvPr id="3" name="Ink 2">
                <a:extLst>
                  <a:ext uri="{FF2B5EF4-FFF2-40B4-BE49-F238E27FC236}">
                    <a16:creationId xmlns:a16="http://schemas.microsoft.com/office/drawing/2014/main" id="{8519458F-1C43-4B2A-9F32-1BC707FE7BB5}"/>
                  </a:ext>
                </a:extLst>
              </p:cNvPr>
              <p:cNvPicPr/>
              <p:nvPr/>
            </p:nvPicPr>
            <p:blipFill>
              <a:blip r:embed="rId5"/>
              <a:stretch>
                <a:fillRect/>
              </a:stretch>
            </p:blipFill>
            <p:spPr>
              <a:xfrm>
                <a:off x="4529520" y="3039120"/>
                <a:ext cx="1800000" cy="1596960"/>
              </a:xfrm>
              <a:prstGeom prst="rect">
                <a:avLst/>
              </a:prstGeom>
            </p:spPr>
          </p:pic>
        </mc:Fallback>
      </mc:AlternateContent>
    </p:spTree>
    <p:extLst>
      <p:ext uri="{BB962C8B-B14F-4D97-AF65-F5344CB8AC3E}">
        <p14:creationId xmlns:p14="http://schemas.microsoft.com/office/powerpoint/2010/main" val="1984747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a:extLst>
              <a:ext uri="{FF2B5EF4-FFF2-40B4-BE49-F238E27FC236}">
                <a16:creationId xmlns:a16="http://schemas.microsoft.com/office/drawing/2014/main" id="{7AD41D3A-3269-4FEB-BE5D-D3942EB5D70D}"/>
              </a:ext>
            </a:extLst>
          </p:cNvPr>
          <p:cNvSpPr>
            <a:spLocks noGrp="1" noChangeArrowheads="1"/>
          </p:cNvSpPr>
          <p:nvPr>
            <p:ph type="title"/>
          </p:nvPr>
        </p:nvSpPr>
        <p:spPr/>
        <p:txBody>
          <a:bodyPr/>
          <a:lstStyle/>
          <a:p>
            <a:pPr>
              <a:defRPr/>
            </a:pPr>
            <a:r>
              <a:rPr lang="en-US">
                <a:ea typeface="+mj-ea"/>
              </a:rPr>
              <a:t>B</a:t>
            </a:r>
            <a:r>
              <a:rPr lang="en-US" baseline="30000">
                <a:ea typeface="+mj-ea"/>
              </a:rPr>
              <a:t>+</a:t>
            </a:r>
            <a:r>
              <a:rPr lang="en-US">
                <a:ea typeface="+mj-ea"/>
              </a:rPr>
              <a:t>-Tree Index Files</a:t>
            </a:r>
          </a:p>
        </p:txBody>
      </p:sp>
      <p:pic>
        <p:nvPicPr>
          <p:cNvPr id="2" name="Picture 1">
            <a:extLst>
              <a:ext uri="{FF2B5EF4-FFF2-40B4-BE49-F238E27FC236}">
                <a16:creationId xmlns:a16="http://schemas.microsoft.com/office/drawing/2014/main" id="{41FDCAA1-4E65-48C6-8C1D-187DC9D30B35}"/>
              </a:ext>
            </a:extLst>
          </p:cNvPr>
          <p:cNvPicPr>
            <a:picLocks noChangeAspect="1"/>
          </p:cNvPicPr>
          <p:nvPr/>
        </p:nvPicPr>
        <p:blipFill>
          <a:blip r:embed="rId3"/>
          <a:stretch>
            <a:fillRect/>
          </a:stretch>
        </p:blipFill>
        <p:spPr>
          <a:xfrm>
            <a:off x="768350" y="857250"/>
            <a:ext cx="8077200" cy="5336910"/>
          </a:xfrm>
          <a:prstGeom prst="rect">
            <a:avLst/>
          </a:prstGeom>
        </p:spPr>
      </p:pic>
    </p:spTree>
    <p:extLst>
      <p:ext uri="{BB962C8B-B14F-4D97-AF65-F5344CB8AC3E}">
        <p14:creationId xmlns:p14="http://schemas.microsoft.com/office/powerpoint/2010/main" val="984796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a:extLst>
              <a:ext uri="{FF2B5EF4-FFF2-40B4-BE49-F238E27FC236}">
                <a16:creationId xmlns:a16="http://schemas.microsoft.com/office/drawing/2014/main" id="{7AD41D3A-3269-4FEB-BE5D-D3942EB5D70D}"/>
              </a:ext>
            </a:extLst>
          </p:cNvPr>
          <p:cNvSpPr>
            <a:spLocks noGrp="1" noChangeArrowheads="1"/>
          </p:cNvSpPr>
          <p:nvPr>
            <p:ph type="title"/>
          </p:nvPr>
        </p:nvSpPr>
        <p:spPr/>
        <p:txBody>
          <a:bodyPr/>
          <a:lstStyle/>
          <a:p>
            <a:pPr>
              <a:defRPr/>
            </a:pPr>
            <a:r>
              <a:rPr lang="en-US">
                <a:ea typeface="+mj-ea"/>
              </a:rPr>
              <a:t>B</a:t>
            </a:r>
            <a:r>
              <a:rPr lang="en-US" baseline="30000">
                <a:ea typeface="+mj-ea"/>
              </a:rPr>
              <a:t>+</a:t>
            </a:r>
            <a:r>
              <a:rPr lang="en-US">
                <a:ea typeface="+mj-ea"/>
              </a:rPr>
              <a:t>-Tree Index Files</a:t>
            </a:r>
          </a:p>
        </p:txBody>
      </p:sp>
      <p:pic>
        <p:nvPicPr>
          <p:cNvPr id="3" name="Picture 2">
            <a:extLst>
              <a:ext uri="{FF2B5EF4-FFF2-40B4-BE49-F238E27FC236}">
                <a16:creationId xmlns:a16="http://schemas.microsoft.com/office/drawing/2014/main" id="{006D898B-1AA8-47C2-B881-FA0C4EA25960}"/>
              </a:ext>
            </a:extLst>
          </p:cNvPr>
          <p:cNvPicPr>
            <a:picLocks noChangeAspect="1"/>
          </p:cNvPicPr>
          <p:nvPr/>
        </p:nvPicPr>
        <p:blipFill>
          <a:blip r:embed="rId3"/>
          <a:stretch>
            <a:fillRect/>
          </a:stretch>
        </p:blipFill>
        <p:spPr>
          <a:xfrm>
            <a:off x="768350" y="1373405"/>
            <a:ext cx="7784612" cy="2247619"/>
          </a:xfrm>
          <a:prstGeom prst="rect">
            <a:avLst/>
          </a:prstGeom>
        </p:spPr>
      </p:pic>
      <p:pic>
        <p:nvPicPr>
          <p:cNvPr id="4" name="Picture 3">
            <a:extLst>
              <a:ext uri="{FF2B5EF4-FFF2-40B4-BE49-F238E27FC236}">
                <a16:creationId xmlns:a16="http://schemas.microsoft.com/office/drawing/2014/main" id="{A01E0EAD-DEED-4766-B780-658086B84E92}"/>
              </a:ext>
            </a:extLst>
          </p:cNvPr>
          <p:cNvPicPr>
            <a:picLocks noChangeAspect="1"/>
          </p:cNvPicPr>
          <p:nvPr/>
        </p:nvPicPr>
        <p:blipFill>
          <a:blip r:embed="rId4"/>
          <a:stretch>
            <a:fillRect/>
          </a:stretch>
        </p:blipFill>
        <p:spPr>
          <a:xfrm>
            <a:off x="1019537" y="4312315"/>
            <a:ext cx="7104925" cy="1958655"/>
          </a:xfrm>
          <a:prstGeom prst="rect">
            <a:avLst/>
          </a:prstGeom>
        </p:spPr>
      </p:pic>
      <p:sp>
        <p:nvSpPr>
          <p:cNvPr id="5" name="Rectangle 4">
            <a:extLst>
              <a:ext uri="{FF2B5EF4-FFF2-40B4-BE49-F238E27FC236}">
                <a16:creationId xmlns:a16="http://schemas.microsoft.com/office/drawing/2014/main" id="{3EED27B0-A4CD-473A-9C9A-A730FF064627}"/>
              </a:ext>
            </a:extLst>
          </p:cNvPr>
          <p:cNvSpPr/>
          <p:nvPr/>
        </p:nvSpPr>
        <p:spPr>
          <a:xfrm>
            <a:off x="893943" y="3665984"/>
            <a:ext cx="7533425" cy="646331"/>
          </a:xfrm>
          <a:prstGeom prst="rect">
            <a:avLst/>
          </a:prstGeom>
        </p:spPr>
        <p:txBody>
          <a:bodyPr wrap="square">
            <a:spAutoFit/>
          </a:bodyPr>
          <a:lstStyle/>
          <a:p>
            <a:r>
              <a:rPr lang="en-US" sz="1800" dirty="0"/>
              <a:t>This is how we insert a new entry when there is overflow. In normal scenario, it is simple to find the node where it fits and place it in that leaf node</a:t>
            </a:r>
          </a:p>
        </p:txBody>
      </p:sp>
      <p:pic>
        <p:nvPicPr>
          <p:cNvPr id="6" name="Picture 5">
            <a:extLst>
              <a:ext uri="{FF2B5EF4-FFF2-40B4-BE49-F238E27FC236}">
                <a16:creationId xmlns:a16="http://schemas.microsoft.com/office/drawing/2014/main" id="{8AE7EEC4-924A-427F-B698-D682993C6E86}"/>
              </a:ext>
            </a:extLst>
          </p:cNvPr>
          <p:cNvPicPr>
            <a:picLocks noChangeAspect="1"/>
          </p:cNvPicPr>
          <p:nvPr/>
        </p:nvPicPr>
        <p:blipFill>
          <a:blip r:embed="rId5"/>
          <a:stretch>
            <a:fillRect/>
          </a:stretch>
        </p:blipFill>
        <p:spPr>
          <a:xfrm>
            <a:off x="1020311" y="811290"/>
            <a:ext cx="6124575" cy="428625"/>
          </a:xfrm>
          <a:prstGeom prst="rect">
            <a:avLst/>
          </a:prstGeom>
        </p:spPr>
      </p:pic>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50EFE96A-5B57-4E4E-B9D6-4654B2AF1AD4}"/>
                  </a:ext>
                </a:extLst>
              </p14:cNvPr>
              <p14:cNvContentPartPr/>
              <p14:nvPr/>
            </p14:nvContentPartPr>
            <p14:xfrm>
              <a:off x="1141200" y="1783440"/>
              <a:ext cx="5339520" cy="4419360"/>
            </p14:xfrm>
          </p:contentPart>
        </mc:Choice>
        <mc:Fallback>
          <p:pic>
            <p:nvPicPr>
              <p:cNvPr id="2" name="Ink 1">
                <a:extLst>
                  <a:ext uri="{FF2B5EF4-FFF2-40B4-BE49-F238E27FC236}">
                    <a16:creationId xmlns:a16="http://schemas.microsoft.com/office/drawing/2014/main" id="{50EFE96A-5B57-4E4E-B9D6-4654B2AF1AD4}"/>
                  </a:ext>
                </a:extLst>
              </p:cNvPr>
              <p:cNvPicPr/>
              <p:nvPr/>
            </p:nvPicPr>
            <p:blipFill>
              <a:blip r:embed="rId7"/>
              <a:stretch>
                <a:fillRect/>
              </a:stretch>
            </p:blipFill>
            <p:spPr>
              <a:xfrm>
                <a:off x="1131840" y="1774080"/>
                <a:ext cx="5358240" cy="4438080"/>
              </a:xfrm>
              <a:prstGeom prst="rect">
                <a:avLst/>
              </a:prstGeom>
            </p:spPr>
          </p:pic>
        </mc:Fallback>
      </mc:AlternateContent>
    </p:spTree>
    <p:extLst>
      <p:ext uri="{BB962C8B-B14F-4D97-AF65-F5344CB8AC3E}">
        <p14:creationId xmlns:p14="http://schemas.microsoft.com/office/powerpoint/2010/main" val="2539842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a:extLst>
              <a:ext uri="{FF2B5EF4-FFF2-40B4-BE49-F238E27FC236}">
                <a16:creationId xmlns:a16="http://schemas.microsoft.com/office/drawing/2014/main" id="{3E5B0BC6-C621-4BEB-A596-A5DE60733D6E}"/>
              </a:ext>
            </a:extLst>
          </p:cNvPr>
          <p:cNvSpPr>
            <a:spLocks noGrp="1" noChangeArrowheads="1"/>
          </p:cNvSpPr>
          <p:nvPr>
            <p:ph type="title"/>
          </p:nvPr>
        </p:nvSpPr>
        <p:spPr/>
        <p:txBody>
          <a:bodyPr/>
          <a:lstStyle/>
          <a:p>
            <a:pPr>
              <a:defRPr/>
            </a:pPr>
            <a:r>
              <a:rPr lang="en-US" dirty="0">
                <a:ea typeface="+mj-ea"/>
              </a:rPr>
              <a:t>Hash based Indexing</a:t>
            </a:r>
          </a:p>
        </p:txBody>
      </p:sp>
      <p:sp>
        <p:nvSpPr>
          <p:cNvPr id="51203" name="Rectangle 3">
            <a:extLst>
              <a:ext uri="{FF2B5EF4-FFF2-40B4-BE49-F238E27FC236}">
                <a16:creationId xmlns:a16="http://schemas.microsoft.com/office/drawing/2014/main" id="{B2D7A05C-23C4-491A-9FD0-49202EECEBD6}"/>
              </a:ext>
            </a:extLst>
          </p:cNvPr>
          <p:cNvSpPr>
            <a:spLocks noGrp="1" noChangeArrowheads="1"/>
          </p:cNvSpPr>
          <p:nvPr>
            <p:ph type="body" idx="1"/>
          </p:nvPr>
        </p:nvSpPr>
        <p:spPr>
          <a:xfrm>
            <a:off x="831850" y="1182688"/>
            <a:ext cx="7437438" cy="4895850"/>
          </a:xfrm>
        </p:spPr>
        <p:txBody>
          <a:bodyPr/>
          <a:lstStyle/>
          <a:p>
            <a:r>
              <a:rPr lang="en-US" altLang="en-US"/>
              <a:t>Good for equality selections. E.g. where salary = 90000</a:t>
            </a:r>
          </a:p>
          <a:p>
            <a:r>
              <a:rPr lang="en-US" altLang="en-US"/>
              <a:t>A </a:t>
            </a:r>
            <a:r>
              <a:rPr lang="en-US" altLang="en-US" b="1">
                <a:solidFill>
                  <a:srgbClr val="3366CC"/>
                </a:solidFill>
              </a:rPr>
              <a:t>bucket</a:t>
            </a:r>
            <a:r>
              <a:rPr lang="en-US" altLang="en-US"/>
              <a:t> is a unit of storage containing one or more records (a bucket is typically a disk block). </a:t>
            </a:r>
          </a:p>
          <a:p>
            <a:r>
              <a:rPr lang="en-US" altLang="en-US"/>
              <a:t>In a </a:t>
            </a:r>
            <a:r>
              <a:rPr lang="en-US" altLang="en-US" b="1">
                <a:solidFill>
                  <a:srgbClr val="3366CC"/>
                </a:solidFill>
              </a:rPr>
              <a:t>hash file organization</a:t>
            </a:r>
            <a:r>
              <a:rPr lang="en-US" altLang="en-US"/>
              <a:t> we obtain the bucket of a record directly from its search-key value using a </a:t>
            </a:r>
            <a:r>
              <a:rPr lang="en-US" altLang="en-US" b="1">
                <a:solidFill>
                  <a:srgbClr val="3366CC"/>
                </a:solidFill>
              </a:rPr>
              <a:t>hash</a:t>
            </a:r>
            <a:r>
              <a:rPr lang="en-US" altLang="en-US">
                <a:solidFill>
                  <a:srgbClr val="3366CC"/>
                </a:solidFill>
              </a:rPr>
              <a:t> </a:t>
            </a:r>
            <a:r>
              <a:rPr lang="en-US" altLang="en-US" b="1">
                <a:solidFill>
                  <a:srgbClr val="3366CC"/>
                </a:solidFill>
              </a:rPr>
              <a:t>function</a:t>
            </a:r>
            <a:r>
              <a:rPr lang="en-US" altLang="en-US" b="1">
                <a:solidFill>
                  <a:schemeClr val="tx2"/>
                </a:solidFill>
              </a:rPr>
              <a:t>.</a:t>
            </a:r>
            <a:endParaRPr lang="en-US" altLang="en-US">
              <a:solidFill>
                <a:schemeClr val="tx2"/>
              </a:solidFill>
            </a:endParaRPr>
          </a:p>
          <a:p>
            <a:r>
              <a:rPr lang="en-US" altLang="en-US"/>
              <a:t>Hash function </a:t>
            </a:r>
            <a:r>
              <a:rPr lang="en-US" altLang="en-US" i="1"/>
              <a:t>h</a:t>
            </a:r>
            <a:r>
              <a:rPr lang="en-US" altLang="en-US"/>
              <a:t> is a function from the set of all search-key values </a:t>
            </a:r>
            <a:r>
              <a:rPr lang="en-US" altLang="en-US" i="1"/>
              <a:t>K</a:t>
            </a:r>
            <a:r>
              <a:rPr lang="en-US" altLang="en-US"/>
              <a:t> to the set of all bucket addresses </a:t>
            </a:r>
            <a:r>
              <a:rPr lang="en-US" altLang="en-US" i="1"/>
              <a:t>B.</a:t>
            </a:r>
          </a:p>
          <a:p>
            <a:r>
              <a:rPr lang="en-US" altLang="en-US"/>
              <a:t>Records with different search-key values may be mapped to the same bucket; thus entire bucket has to be searched sequentially to locate a record. </a:t>
            </a:r>
          </a:p>
          <a:p>
            <a:r>
              <a:rPr lang="en-US" altLang="en-US" i="1"/>
              <a:t>No need for “index entries” in this scheme.</a:t>
            </a:r>
          </a:p>
          <a:p>
            <a:endParaRPr lang="en-US" alt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F327746-9661-48B3-B8EF-FE812302EAB8}"/>
                  </a:ext>
                </a:extLst>
              </p14:cNvPr>
              <p14:cNvContentPartPr/>
              <p14:nvPr/>
            </p14:nvContentPartPr>
            <p14:xfrm>
              <a:off x="2475360" y="1076760"/>
              <a:ext cx="4695840" cy="3894480"/>
            </p14:xfrm>
          </p:contentPart>
        </mc:Choice>
        <mc:Fallback>
          <p:pic>
            <p:nvPicPr>
              <p:cNvPr id="2" name="Ink 1">
                <a:extLst>
                  <a:ext uri="{FF2B5EF4-FFF2-40B4-BE49-F238E27FC236}">
                    <a16:creationId xmlns:a16="http://schemas.microsoft.com/office/drawing/2014/main" id="{AF327746-9661-48B3-B8EF-FE812302EAB8}"/>
                  </a:ext>
                </a:extLst>
              </p:cNvPr>
              <p:cNvPicPr/>
              <p:nvPr/>
            </p:nvPicPr>
            <p:blipFill>
              <a:blip r:embed="rId4"/>
              <a:stretch>
                <a:fillRect/>
              </a:stretch>
            </p:blipFill>
            <p:spPr>
              <a:xfrm>
                <a:off x="2466000" y="1067400"/>
                <a:ext cx="4714560" cy="391320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2E9404F-C22B-44E5-9C9D-55B1370D16BF}"/>
              </a:ext>
            </a:extLst>
          </p:cNvPr>
          <p:cNvSpPr>
            <a:spLocks noGrp="1"/>
          </p:cNvSpPr>
          <p:nvPr>
            <p:ph type="title"/>
          </p:nvPr>
        </p:nvSpPr>
        <p:spPr/>
        <p:txBody>
          <a:bodyPr/>
          <a:lstStyle/>
          <a:p>
            <a:pPr eaLnBrk="1" hangingPunct="1">
              <a:defRPr/>
            </a:pPr>
            <a:r>
              <a:rPr lang="en-US" altLang="en-US" sz="4000" dirty="0"/>
              <a:t>Cost of Queries</a:t>
            </a:r>
          </a:p>
        </p:txBody>
      </p:sp>
      <p:sp>
        <p:nvSpPr>
          <p:cNvPr id="18435" name="Content Placeholder 2">
            <a:extLst>
              <a:ext uri="{FF2B5EF4-FFF2-40B4-BE49-F238E27FC236}">
                <a16:creationId xmlns:a16="http://schemas.microsoft.com/office/drawing/2014/main" id="{9E3FCC11-228C-436E-9711-476863C9A2C5}"/>
              </a:ext>
            </a:extLst>
          </p:cNvPr>
          <p:cNvSpPr>
            <a:spLocks noGrp="1"/>
          </p:cNvSpPr>
          <p:nvPr>
            <p:ph idx="1"/>
          </p:nvPr>
        </p:nvSpPr>
        <p:spPr/>
        <p:txBody>
          <a:bodyPr/>
          <a:lstStyle/>
          <a:p>
            <a:pPr eaLnBrk="1" hangingPunct="1">
              <a:defRPr/>
            </a:pPr>
            <a:r>
              <a:rPr lang="en-US" altLang="en-US" sz="2400" dirty="0"/>
              <a:t>How to answer the following queries efficiently:</a:t>
            </a:r>
          </a:p>
          <a:p>
            <a:pPr lvl="1" eaLnBrk="1" hangingPunct="1">
              <a:defRPr/>
            </a:pPr>
            <a:r>
              <a:rPr lang="en-US" altLang="en-US" sz="2000" dirty="0"/>
              <a:t>Query 1: Find all instructors in Physics Department.</a:t>
            </a:r>
          </a:p>
          <a:p>
            <a:pPr marL="857250" lvl="2" indent="0" eaLnBrk="1" hangingPunct="1">
              <a:buFont typeface="Webdings" panose="05030102010509060703" pitchFamily="18" charset="2"/>
              <a:buNone/>
              <a:defRPr/>
            </a:pPr>
            <a:r>
              <a:rPr lang="en-US" altLang="en-US" sz="2000" dirty="0">
                <a:solidFill>
                  <a:schemeClr val="accent3">
                    <a:lumMod val="25000"/>
                  </a:schemeClr>
                </a:solidFill>
              </a:rPr>
              <a:t>Select * from instructor </a:t>
            </a:r>
          </a:p>
          <a:p>
            <a:pPr marL="857250" lvl="2" indent="0" eaLnBrk="1" hangingPunct="1">
              <a:buFont typeface="Webdings" panose="05030102010509060703" pitchFamily="18" charset="2"/>
              <a:buNone/>
              <a:defRPr/>
            </a:pPr>
            <a:r>
              <a:rPr lang="en-US" altLang="en-US" sz="2000" dirty="0">
                <a:solidFill>
                  <a:schemeClr val="accent3">
                    <a:lumMod val="25000"/>
                  </a:schemeClr>
                </a:solidFill>
              </a:rPr>
              <a:t>where </a:t>
            </a:r>
            <a:r>
              <a:rPr lang="en-US" altLang="en-US" sz="2000" dirty="0" err="1">
                <a:solidFill>
                  <a:schemeClr val="accent3">
                    <a:lumMod val="25000"/>
                  </a:schemeClr>
                </a:solidFill>
              </a:rPr>
              <a:t>dept_name</a:t>
            </a:r>
            <a:r>
              <a:rPr lang="en-US" altLang="en-US" sz="2000" dirty="0">
                <a:solidFill>
                  <a:schemeClr val="accent3">
                    <a:lumMod val="25000"/>
                  </a:schemeClr>
                </a:solidFill>
              </a:rPr>
              <a:t> = 'Physics';</a:t>
            </a:r>
          </a:p>
          <a:p>
            <a:pPr lvl="1" eaLnBrk="1" hangingPunct="1">
              <a:defRPr/>
            </a:pPr>
            <a:r>
              <a:rPr lang="en-US" altLang="en-US" sz="2000" dirty="0"/>
              <a:t>Query 2: Find salary of instructor with ID 10101</a:t>
            </a:r>
          </a:p>
          <a:p>
            <a:pPr lvl="2" eaLnBrk="1" hangingPunct="1">
              <a:defRPr/>
            </a:pPr>
            <a:r>
              <a:rPr lang="en-US" altLang="en-US" sz="2000" dirty="0">
                <a:solidFill>
                  <a:schemeClr val="accent3">
                    <a:lumMod val="25000"/>
                  </a:schemeClr>
                </a:solidFill>
              </a:rPr>
              <a:t>Select * from instructor</a:t>
            </a:r>
          </a:p>
          <a:p>
            <a:pPr lvl="2" eaLnBrk="1" hangingPunct="1">
              <a:defRPr/>
            </a:pPr>
            <a:r>
              <a:rPr lang="en-US" altLang="en-US" sz="2000" dirty="0">
                <a:solidFill>
                  <a:schemeClr val="accent3">
                    <a:lumMod val="25000"/>
                  </a:schemeClr>
                </a:solidFill>
              </a:rPr>
              <a:t>where ID = ‘22222’;</a:t>
            </a:r>
          </a:p>
          <a:p>
            <a:pPr eaLnBrk="1" hangingPunct="1">
              <a:defRPr/>
            </a:pPr>
            <a:r>
              <a:rPr lang="en-US" altLang="en-US" sz="2400" dirty="0"/>
              <a:t>The most expensive operation is disk I/O</a:t>
            </a:r>
          </a:p>
          <a:p>
            <a:pPr eaLnBrk="1" hangingPunct="1">
              <a:defRPr/>
            </a:pPr>
            <a:r>
              <a:rPr lang="en-US" altLang="en-US" sz="2400" b="1" dirty="0"/>
              <a:t>Goal:</a:t>
            </a:r>
            <a:r>
              <a:rPr lang="en-US" altLang="en-US" sz="2400" dirty="0"/>
              <a:t> answer queries with the minimum possible number of I/O operations.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4DACC39-0AB1-46DA-992A-69DAB54F606B}"/>
                  </a:ext>
                </a:extLst>
              </p14:cNvPr>
              <p14:cNvContentPartPr/>
              <p14:nvPr/>
            </p14:nvContentPartPr>
            <p14:xfrm>
              <a:off x="6327720" y="2839680"/>
              <a:ext cx="1325880" cy="547560"/>
            </p14:xfrm>
          </p:contentPart>
        </mc:Choice>
        <mc:Fallback>
          <p:pic>
            <p:nvPicPr>
              <p:cNvPr id="2" name="Ink 1">
                <a:extLst>
                  <a:ext uri="{FF2B5EF4-FFF2-40B4-BE49-F238E27FC236}">
                    <a16:creationId xmlns:a16="http://schemas.microsoft.com/office/drawing/2014/main" id="{34DACC39-0AB1-46DA-992A-69DAB54F606B}"/>
                  </a:ext>
                </a:extLst>
              </p:cNvPr>
              <p:cNvPicPr/>
              <p:nvPr/>
            </p:nvPicPr>
            <p:blipFill>
              <a:blip r:embed="rId3"/>
              <a:stretch>
                <a:fillRect/>
              </a:stretch>
            </p:blipFill>
            <p:spPr>
              <a:xfrm>
                <a:off x="6318360" y="2830320"/>
                <a:ext cx="1344600" cy="56628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A6E473C-5B99-4B8B-B668-1EBBA8E95D65}"/>
              </a:ext>
            </a:extLst>
          </p:cNvPr>
          <p:cNvSpPr>
            <a:spLocks noGrp="1"/>
          </p:cNvSpPr>
          <p:nvPr>
            <p:ph type="title"/>
          </p:nvPr>
        </p:nvSpPr>
        <p:spPr>
          <a:xfrm>
            <a:off x="454025" y="347663"/>
            <a:ext cx="8358188" cy="738187"/>
          </a:xfrm>
        </p:spPr>
        <p:txBody>
          <a:bodyPr/>
          <a:lstStyle/>
          <a:p>
            <a:pPr eaLnBrk="1" hangingPunct="1"/>
            <a:r>
              <a:rPr lang="en-US" altLang="en-US" sz="4000">
                <a:solidFill>
                  <a:srgbClr val="C00000"/>
                </a:solidFill>
                <a:latin typeface="Helvetica" panose="020B0604020202020204" pitchFamily="34" charset="0"/>
                <a:ea typeface="Helvetica" panose="020B0604020202020204" pitchFamily="34" charset="0"/>
                <a:cs typeface="Helvetica" panose="020B0604020202020204" pitchFamily="34" charset="0"/>
              </a:rPr>
              <a:t>Example of Hash File Organization</a:t>
            </a:r>
          </a:p>
        </p:txBody>
      </p:sp>
      <p:sp>
        <p:nvSpPr>
          <p:cNvPr id="57347" name="Rectangle 3">
            <a:extLst>
              <a:ext uri="{FF2B5EF4-FFF2-40B4-BE49-F238E27FC236}">
                <a16:creationId xmlns:a16="http://schemas.microsoft.com/office/drawing/2014/main" id="{84FFC8C6-9E9F-4501-AD4A-DC4E76615968}"/>
              </a:ext>
            </a:extLst>
          </p:cNvPr>
          <p:cNvSpPr>
            <a:spLocks noGrp="1" noChangeArrowheads="1"/>
          </p:cNvSpPr>
          <p:nvPr>
            <p:ph idx="1"/>
          </p:nvPr>
        </p:nvSpPr>
        <p:spPr>
          <a:xfrm>
            <a:off x="449263" y="1319213"/>
            <a:ext cx="8154987" cy="5259387"/>
          </a:xfrm>
        </p:spPr>
        <p:txBody>
          <a:bodyPr rtlCol="0">
            <a:normAutofit fontScale="92500"/>
          </a:bodyPr>
          <a:lstStyle/>
          <a:p>
            <a:pPr eaLnBrk="1" fontAlgn="auto" hangingPunct="1">
              <a:spcBef>
                <a:spcPct val="50000"/>
              </a:spcBef>
              <a:spcAft>
                <a:spcPts val="0"/>
              </a:spcAft>
              <a:defRPr/>
            </a:pPr>
            <a:r>
              <a:rPr lang="en-US" altLang="en-US" sz="2400" dirty="0"/>
              <a:t>Hash file organization of </a:t>
            </a:r>
            <a:r>
              <a:rPr lang="en-US" altLang="en-US" sz="2400" i="1" dirty="0"/>
              <a:t>instructor</a:t>
            </a:r>
            <a:r>
              <a:rPr lang="en-US" altLang="en-US" sz="2400" dirty="0"/>
              <a:t> file, using </a:t>
            </a:r>
            <a:r>
              <a:rPr lang="en-US" altLang="en-US" sz="2400" i="1" dirty="0" err="1"/>
              <a:t>dept_name</a:t>
            </a:r>
            <a:r>
              <a:rPr lang="en-US" altLang="en-US" sz="2400" i="1" dirty="0"/>
              <a:t> </a:t>
            </a:r>
            <a:r>
              <a:rPr lang="en-US" altLang="en-US" sz="2400" dirty="0"/>
              <a:t>as key:</a:t>
            </a:r>
          </a:p>
          <a:p>
            <a:pPr lvl="1" eaLnBrk="1" fontAlgn="auto" hangingPunct="1">
              <a:spcBef>
                <a:spcPct val="50000"/>
              </a:spcBef>
              <a:spcAft>
                <a:spcPts val="0"/>
              </a:spcAft>
              <a:defRPr/>
            </a:pPr>
            <a:endParaRPr lang="en-US" altLang="en-US" sz="2000" dirty="0"/>
          </a:p>
          <a:p>
            <a:pPr lvl="1" eaLnBrk="1" fontAlgn="auto" hangingPunct="1">
              <a:spcBef>
                <a:spcPct val="50000"/>
              </a:spcBef>
              <a:spcAft>
                <a:spcPts val="0"/>
              </a:spcAft>
              <a:defRPr/>
            </a:pPr>
            <a:r>
              <a:rPr lang="en-US" altLang="en-US" sz="2000" dirty="0"/>
              <a:t>Assume there are 8 buckets,</a:t>
            </a:r>
          </a:p>
          <a:p>
            <a:pPr lvl="1" eaLnBrk="1" fontAlgn="auto" hangingPunct="1">
              <a:spcBef>
                <a:spcPct val="50000"/>
              </a:spcBef>
              <a:spcAft>
                <a:spcPts val="0"/>
              </a:spcAft>
              <a:defRPr/>
            </a:pPr>
            <a:endParaRPr lang="en-US" altLang="en-US" sz="2000" dirty="0"/>
          </a:p>
          <a:p>
            <a:pPr lvl="1" eaLnBrk="1" fontAlgn="auto" hangingPunct="1">
              <a:spcBef>
                <a:spcPct val="50000"/>
              </a:spcBef>
              <a:spcAft>
                <a:spcPts val="0"/>
              </a:spcAft>
              <a:defRPr/>
            </a:pPr>
            <a:r>
              <a:rPr lang="en-US" altLang="en-US" sz="2000" dirty="0"/>
              <a:t>The binary representation of the </a:t>
            </a:r>
            <a:r>
              <a:rPr lang="en-US" altLang="en-US" sz="2000" i="1" dirty="0" err="1"/>
              <a:t>i</a:t>
            </a:r>
            <a:r>
              <a:rPr lang="en-US" altLang="en-US" sz="2000" dirty="0" err="1"/>
              <a:t>th</a:t>
            </a:r>
            <a:r>
              <a:rPr lang="en-US" altLang="en-US" sz="2000" dirty="0"/>
              <a:t> character is assumed to be the integer </a:t>
            </a:r>
            <a:r>
              <a:rPr lang="en-US" altLang="en-US" sz="2000" i="1" dirty="0" err="1"/>
              <a:t>i</a:t>
            </a:r>
            <a:r>
              <a:rPr lang="en-US" altLang="en-US" sz="2000" i="1" dirty="0"/>
              <a:t>.</a:t>
            </a:r>
            <a:endParaRPr lang="en-US" altLang="en-US" sz="2000" dirty="0"/>
          </a:p>
          <a:p>
            <a:pPr lvl="1" eaLnBrk="1" fontAlgn="auto" hangingPunct="1">
              <a:spcBef>
                <a:spcPct val="50000"/>
              </a:spcBef>
              <a:spcAft>
                <a:spcPts val="0"/>
              </a:spcAft>
              <a:defRPr/>
            </a:pPr>
            <a:endParaRPr lang="en-US" altLang="en-US" sz="2000" dirty="0"/>
          </a:p>
          <a:p>
            <a:pPr lvl="1" eaLnBrk="1" fontAlgn="auto" hangingPunct="1">
              <a:spcBef>
                <a:spcPct val="50000"/>
              </a:spcBef>
              <a:spcAft>
                <a:spcPts val="0"/>
              </a:spcAft>
              <a:defRPr/>
            </a:pPr>
            <a:r>
              <a:rPr lang="en-US" altLang="en-US" sz="2000" dirty="0"/>
              <a:t>The hash function returns the sum of the binary representations of the characters modulo 8</a:t>
            </a:r>
          </a:p>
          <a:p>
            <a:pPr lvl="1" eaLnBrk="1" fontAlgn="auto" hangingPunct="1">
              <a:spcBef>
                <a:spcPct val="50000"/>
              </a:spcBef>
              <a:spcAft>
                <a:spcPts val="0"/>
              </a:spcAft>
              <a:defRPr/>
            </a:pPr>
            <a:endParaRPr lang="en-US" altLang="en-US" sz="2000" dirty="0"/>
          </a:p>
          <a:p>
            <a:pPr lvl="1" eaLnBrk="1" fontAlgn="auto" hangingPunct="1">
              <a:spcBef>
                <a:spcPct val="50000"/>
              </a:spcBef>
              <a:spcAft>
                <a:spcPts val="0"/>
              </a:spcAft>
              <a:defRPr/>
            </a:pPr>
            <a:r>
              <a:rPr lang="en-US" altLang="en-US" sz="2000" dirty="0"/>
              <a:t>h(music) = (13+21+19+9+3) mod 8 = 65 mod 8 = 1</a:t>
            </a:r>
          </a:p>
          <a:p>
            <a:pPr lvl="1" eaLnBrk="1" fontAlgn="auto" hangingPunct="1">
              <a:spcBef>
                <a:spcPct val="50000"/>
              </a:spcBef>
              <a:spcAft>
                <a:spcPts val="0"/>
              </a:spcAft>
              <a:defRPr/>
            </a:pPr>
            <a:endParaRPr lang="en-US" altLang="en-US" sz="2000" dirty="0"/>
          </a:p>
          <a:p>
            <a:pPr marL="342900" lvl="1" indent="0" eaLnBrk="1" fontAlgn="auto" hangingPunct="1">
              <a:spcBef>
                <a:spcPct val="50000"/>
              </a:spcBef>
              <a:spcAft>
                <a:spcPts val="0"/>
              </a:spcAft>
              <a:buFont typeface="Arial" panose="020B0604020202020204" pitchFamily="34" charset="0"/>
              <a:buNone/>
              <a:defRPr/>
            </a:pPr>
            <a:r>
              <a:rPr lang="en-US" altLang="en-US" sz="2000" dirty="0"/>
              <a:t>h(Music) = 1        h(History) = 2   </a:t>
            </a:r>
            <a:br>
              <a:rPr lang="en-US" altLang="en-US" sz="2000" dirty="0"/>
            </a:br>
            <a:r>
              <a:rPr lang="en-US" altLang="en-US" sz="2000" dirty="0"/>
              <a:t>h(Physics) =  3   h(Elec. Eng.) = 3</a:t>
            </a:r>
          </a:p>
        </p:txBody>
      </p:sp>
      <p:sp>
        <p:nvSpPr>
          <p:cNvPr id="53252" name="Text Box 4">
            <a:extLst>
              <a:ext uri="{FF2B5EF4-FFF2-40B4-BE49-F238E27FC236}">
                <a16:creationId xmlns:a16="http://schemas.microsoft.com/office/drawing/2014/main" id="{4A357D6E-8E0F-4561-B89C-4A6F21BC2193}"/>
              </a:ext>
            </a:extLst>
          </p:cNvPr>
          <p:cNvSpPr txBox="1">
            <a:spLocks noChangeArrowheads="1"/>
          </p:cNvSpPr>
          <p:nvPr/>
        </p:nvSpPr>
        <p:spPr bwMode="auto">
          <a:xfrm>
            <a:off x="449263" y="1319213"/>
            <a:ext cx="18573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37931725" indent="-37474525">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br>
              <a:rPr lang="en-US" altLang="en-US" sz="1800">
                <a:latin typeface="Helvetica" panose="020B0604020202020204" pitchFamily="34" charset="0"/>
                <a:ea typeface="MS PGothic" panose="020B0600070205080204" pitchFamily="34" charset="-128"/>
              </a:rPr>
            </a:br>
            <a:endParaRPr lang="en-US" altLang="en-US">
              <a:latin typeface="Helvetica" panose="020B0604020202020204" pitchFamily="34" charset="0"/>
              <a:ea typeface="MS PGothic" panose="020B0600070205080204" pitchFamily="34" charset="-128"/>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8AF60CF-7CDE-413E-9913-5B7B6492606E}"/>
                  </a:ext>
                </a:extLst>
              </p14:cNvPr>
              <p14:cNvContentPartPr/>
              <p14:nvPr/>
            </p14:nvContentPartPr>
            <p14:xfrm>
              <a:off x="785520" y="2160360"/>
              <a:ext cx="8101800" cy="4571640"/>
            </p14:xfrm>
          </p:contentPart>
        </mc:Choice>
        <mc:Fallback>
          <p:pic>
            <p:nvPicPr>
              <p:cNvPr id="2" name="Ink 1">
                <a:extLst>
                  <a:ext uri="{FF2B5EF4-FFF2-40B4-BE49-F238E27FC236}">
                    <a16:creationId xmlns:a16="http://schemas.microsoft.com/office/drawing/2014/main" id="{58AF60CF-7CDE-413E-9913-5B7B6492606E}"/>
                  </a:ext>
                </a:extLst>
              </p:cNvPr>
              <p:cNvPicPr/>
              <p:nvPr/>
            </p:nvPicPr>
            <p:blipFill>
              <a:blip r:embed="rId4"/>
              <a:stretch>
                <a:fillRect/>
              </a:stretch>
            </p:blipFill>
            <p:spPr>
              <a:xfrm>
                <a:off x="776160" y="2151000"/>
                <a:ext cx="8120520" cy="4590360"/>
              </a:xfrm>
              <a:prstGeom prst="rect">
                <a:avLst/>
              </a:prstGeom>
            </p:spPr>
          </p:pic>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4F76DE2-0E9A-4092-A719-6A1CD956FB31}"/>
              </a:ext>
            </a:extLst>
          </p:cNvPr>
          <p:cNvSpPr>
            <a:spLocks noGrp="1"/>
          </p:cNvSpPr>
          <p:nvPr>
            <p:ph type="title"/>
          </p:nvPr>
        </p:nvSpPr>
        <p:spPr>
          <a:xfrm>
            <a:off x="193675" y="139700"/>
            <a:ext cx="7772400" cy="763588"/>
          </a:xfrm>
        </p:spPr>
        <p:txBody>
          <a:bodyPr/>
          <a:lstStyle/>
          <a:p>
            <a:pPr eaLnBrk="1" hangingPunct="1"/>
            <a:r>
              <a:rPr lang="en-US" altLang="en-US" b="1">
                <a:solidFill>
                  <a:srgbClr val="C00000"/>
                </a:solidFill>
              </a:rPr>
              <a:t>Hash File Organization Example</a:t>
            </a:r>
          </a:p>
        </p:txBody>
      </p:sp>
      <p:sp>
        <p:nvSpPr>
          <p:cNvPr id="55299" name="Text Box 3">
            <a:extLst>
              <a:ext uri="{FF2B5EF4-FFF2-40B4-BE49-F238E27FC236}">
                <a16:creationId xmlns:a16="http://schemas.microsoft.com/office/drawing/2014/main" id="{E4D6DFD6-D0C3-4DDE-A651-18B35DBA1B75}"/>
              </a:ext>
            </a:extLst>
          </p:cNvPr>
          <p:cNvSpPr txBox="1">
            <a:spLocks noChangeArrowheads="1"/>
          </p:cNvSpPr>
          <p:nvPr/>
        </p:nvSpPr>
        <p:spPr bwMode="auto">
          <a:xfrm>
            <a:off x="388938" y="1044575"/>
            <a:ext cx="7383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37931725" indent="-37474525">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Helvetica" panose="020B0604020202020204" pitchFamily="34" charset="0"/>
                <a:ea typeface="MS PGothic" panose="020B0600070205080204" pitchFamily="34" charset="-128"/>
              </a:rPr>
              <a:t>Hash file organization of </a:t>
            </a:r>
            <a:r>
              <a:rPr lang="en-US" altLang="en-US" sz="2000" i="1">
                <a:solidFill>
                  <a:srgbClr val="FF0000"/>
                </a:solidFill>
                <a:latin typeface="Helvetica" panose="020B0604020202020204" pitchFamily="34" charset="0"/>
                <a:ea typeface="MS PGothic" panose="020B0600070205080204" pitchFamily="34" charset="-128"/>
              </a:rPr>
              <a:t>instructo</a:t>
            </a:r>
            <a:r>
              <a:rPr lang="en-US" altLang="en-US" sz="2000" i="1">
                <a:latin typeface="Helvetica" panose="020B0604020202020204" pitchFamily="34" charset="0"/>
                <a:ea typeface="MS PGothic" panose="020B0600070205080204" pitchFamily="34" charset="-128"/>
              </a:rPr>
              <a:t>r</a:t>
            </a:r>
            <a:r>
              <a:rPr lang="en-US" altLang="en-US" sz="2000">
                <a:latin typeface="Helvetica" panose="020B0604020202020204" pitchFamily="34" charset="0"/>
                <a:ea typeface="MS PGothic" panose="020B0600070205080204" pitchFamily="34" charset="-128"/>
              </a:rPr>
              <a:t> file, using </a:t>
            </a:r>
            <a:r>
              <a:rPr lang="en-US" altLang="en-US" sz="2000" i="1">
                <a:solidFill>
                  <a:srgbClr val="FF0000"/>
                </a:solidFill>
                <a:latin typeface="Helvetica" panose="020B0604020202020204" pitchFamily="34" charset="0"/>
                <a:ea typeface="MS PGothic" panose="020B0600070205080204" pitchFamily="34" charset="-128"/>
              </a:rPr>
              <a:t>dept_name</a:t>
            </a:r>
            <a:r>
              <a:rPr lang="en-US" altLang="en-US" sz="2000" i="1">
                <a:latin typeface="Helvetica" panose="020B0604020202020204" pitchFamily="34" charset="0"/>
                <a:ea typeface="MS PGothic" panose="020B0600070205080204" pitchFamily="34" charset="-128"/>
              </a:rPr>
              <a:t> </a:t>
            </a:r>
            <a:r>
              <a:rPr lang="en-US" altLang="en-US" sz="2000">
                <a:latin typeface="Helvetica" panose="020B0604020202020204" pitchFamily="34" charset="0"/>
                <a:ea typeface="MS PGothic" panose="020B0600070205080204" pitchFamily="34" charset="-128"/>
              </a:rPr>
              <a:t>as key</a:t>
            </a:r>
          </a:p>
        </p:txBody>
      </p:sp>
      <p:pic>
        <p:nvPicPr>
          <p:cNvPr id="55300" name="Picture 6">
            <a:extLst>
              <a:ext uri="{FF2B5EF4-FFF2-40B4-BE49-F238E27FC236}">
                <a16:creationId xmlns:a16="http://schemas.microsoft.com/office/drawing/2014/main" id="{281A7AC3-4D06-4A76-BFDA-95A3459C3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200" y="1585913"/>
            <a:ext cx="6197600"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B3E0702-EE21-48BD-B50E-4A22BE0795EF}"/>
                  </a:ext>
                </a:extLst>
              </p14:cNvPr>
              <p14:cNvContentPartPr/>
              <p14:nvPr/>
            </p14:nvContentPartPr>
            <p14:xfrm>
              <a:off x="1395720" y="2966760"/>
              <a:ext cx="2833560" cy="3355200"/>
            </p14:xfrm>
          </p:contentPart>
        </mc:Choice>
        <mc:Fallback>
          <p:pic>
            <p:nvPicPr>
              <p:cNvPr id="2" name="Ink 1">
                <a:extLst>
                  <a:ext uri="{FF2B5EF4-FFF2-40B4-BE49-F238E27FC236}">
                    <a16:creationId xmlns:a16="http://schemas.microsoft.com/office/drawing/2014/main" id="{BB3E0702-EE21-48BD-B50E-4A22BE0795EF}"/>
                  </a:ext>
                </a:extLst>
              </p:cNvPr>
              <p:cNvPicPr/>
              <p:nvPr/>
            </p:nvPicPr>
            <p:blipFill>
              <a:blip r:embed="rId5"/>
              <a:stretch>
                <a:fillRect/>
              </a:stretch>
            </p:blipFill>
            <p:spPr>
              <a:xfrm>
                <a:off x="1386360" y="2957400"/>
                <a:ext cx="2852280" cy="3373920"/>
              </a:xfrm>
              <a:prstGeom prst="rect">
                <a:avLst/>
              </a:prstGeom>
            </p:spPr>
          </p:pic>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8222698-9746-4654-82A2-C0E45E59F8C4}"/>
              </a:ext>
            </a:extLst>
          </p:cNvPr>
          <p:cNvSpPr>
            <a:spLocks noGrp="1"/>
          </p:cNvSpPr>
          <p:nvPr>
            <p:ph type="title"/>
          </p:nvPr>
        </p:nvSpPr>
        <p:spPr>
          <a:xfrm>
            <a:off x="269875" y="0"/>
            <a:ext cx="7772400" cy="1104900"/>
          </a:xfrm>
        </p:spPr>
        <p:txBody>
          <a:bodyPr/>
          <a:lstStyle/>
          <a:p>
            <a:pPr eaLnBrk="1" hangingPunct="1"/>
            <a:r>
              <a:rPr lang="en-US" altLang="en-US"/>
              <a:t>Hash Index Example</a:t>
            </a:r>
          </a:p>
        </p:txBody>
      </p:sp>
      <p:pic>
        <p:nvPicPr>
          <p:cNvPr id="57347" name="Picture 5">
            <a:extLst>
              <a:ext uri="{FF2B5EF4-FFF2-40B4-BE49-F238E27FC236}">
                <a16:creationId xmlns:a16="http://schemas.microsoft.com/office/drawing/2014/main" id="{060883B1-984F-4F75-AD52-97E63A901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550" y="941388"/>
            <a:ext cx="5929313"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Text Box 4">
            <a:extLst>
              <a:ext uri="{FF2B5EF4-FFF2-40B4-BE49-F238E27FC236}">
                <a16:creationId xmlns:a16="http://schemas.microsoft.com/office/drawing/2014/main" id="{5F52A433-1319-4A5E-B8B3-0E965CC9B7F8}"/>
              </a:ext>
            </a:extLst>
          </p:cNvPr>
          <p:cNvSpPr txBox="1">
            <a:spLocks noChangeArrowheads="1"/>
          </p:cNvSpPr>
          <p:nvPr/>
        </p:nvSpPr>
        <p:spPr bwMode="auto">
          <a:xfrm>
            <a:off x="2728913" y="906463"/>
            <a:ext cx="4679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Helvetica" panose="020B0604020202020204" pitchFamily="34" charset="0"/>
                <a:ea typeface="MS PGothic" panose="020B0600070205080204" pitchFamily="34" charset="-128"/>
              </a:rPr>
              <a:t>hash index on </a:t>
            </a:r>
            <a:r>
              <a:rPr lang="en-US" altLang="en-US" sz="2000" i="1">
                <a:solidFill>
                  <a:srgbClr val="FF0000"/>
                </a:solidFill>
                <a:latin typeface="Helvetica" panose="020B0604020202020204" pitchFamily="34" charset="0"/>
                <a:ea typeface="MS PGothic" panose="020B0600070205080204" pitchFamily="34" charset="-128"/>
              </a:rPr>
              <a:t>instructor</a:t>
            </a:r>
            <a:r>
              <a:rPr lang="en-US" altLang="en-US" sz="2000" i="1">
                <a:latin typeface="Helvetica" panose="020B0604020202020204" pitchFamily="34" charset="0"/>
                <a:ea typeface="MS PGothic" panose="020B0600070205080204" pitchFamily="34" charset="-128"/>
              </a:rPr>
              <a:t>, </a:t>
            </a:r>
            <a:r>
              <a:rPr lang="en-US" altLang="en-US" sz="2000">
                <a:latin typeface="Helvetica" panose="020B0604020202020204" pitchFamily="34" charset="0"/>
                <a:ea typeface="MS PGothic" panose="020B0600070205080204" pitchFamily="34" charset="-128"/>
              </a:rPr>
              <a:t> on attribute </a:t>
            </a:r>
            <a:r>
              <a:rPr lang="en-US" altLang="en-US" sz="2000" i="1">
                <a:solidFill>
                  <a:srgbClr val="FF0000"/>
                </a:solidFill>
                <a:latin typeface="Helvetica" panose="020B0604020202020204" pitchFamily="34" charset="0"/>
                <a:ea typeface="MS PGothic" panose="020B0600070205080204" pitchFamily="34" charset="-128"/>
              </a:rPr>
              <a:t>ID</a:t>
            </a:r>
            <a:endParaRPr lang="en-US" altLang="en-US" sz="2000">
              <a:solidFill>
                <a:srgbClr val="FF0000"/>
              </a:solidFill>
              <a:latin typeface="Helvetica" panose="020B0604020202020204" pitchFamily="34" charset="0"/>
              <a:ea typeface="MS PGothic" panose="020B0600070205080204" pitchFamily="34" charset="-128"/>
            </a:endParaRPr>
          </a:p>
        </p:txBody>
      </p:sp>
      <p:sp>
        <p:nvSpPr>
          <p:cNvPr id="57349" name="Text Box 4">
            <a:extLst>
              <a:ext uri="{FF2B5EF4-FFF2-40B4-BE49-F238E27FC236}">
                <a16:creationId xmlns:a16="http://schemas.microsoft.com/office/drawing/2014/main" id="{30AD6AFB-B3D1-4195-BA02-C235C27FDDAF}"/>
              </a:ext>
            </a:extLst>
          </p:cNvPr>
          <p:cNvSpPr txBox="1">
            <a:spLocks noChangeArrowheads="1"/>
          </p:cNvSpPr>
          <p:nvPr/>
        </p:nvSpPr>
        <p:spPr bwMode="auto">
          <a:xfrm>
            <a:off x="3937000" y="5656263"/>
            <a:ext cx="423862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latin typeface="Helvetica" panose="020B0604020202020204" pitchFamily="34" charset="0"/>
                <a:ea typeface="MS PGothic" panose="020B0600070205080204" pitchFamily="34" charset="-128"/>
              </a:rPr>
              <a:t>h(76766) = (7+6+7+6+6) mod 8 = 0</a:t>
            </a:r>
          </a:p>
          <a:p>
            <a:r>
              <a:rPr lang="en-US" altLang="en-US" sz="2000" dirty="0">
                <a:latin typeface="Helvetica" panose="020B0604020202020204" pitchFamily="34" charset="0"/>
                <a:ea typeface="MS PGothic" panose="020B0600070205080204" pitchFamily="34" charset="-128"/>
              </a:rPr>
              <a:t>h(45565) = (4+5+5+6+5) mod 8 = 1</a:t>
            </a:r>
          </a:p>
          <a:p>
            <a:r>
              <a:rPr lang="en-US" altLang="en-US" sz="2000" dirty="0">
                <a:latin typeface="Helvetica" panose="020B0604020202020204" pitchFamily="34" charset="0"/>
                <a:ea typeface="MS PGothic" panose="020B0600070205080204" pitchFamily="34" charset="-128"/>
              </a:rPr>
              <a:t>h(33454) - ? </a:t>
            </a:r>
            <a:endParaRPr lang="en-US" altLang="en-US" sz="2000" dirty="0">
              <a:solidFill>
                <a:srgbClr val="FF0000"/>
              </a:solidFill>
              <a:latin typeface="Helvetica" panose="020B0604020202020204" pitchFamily="34" charset="0"/>
              <a:ea typeface="MS PGothic" panose="020B0600070205080204" pitchFamily="34" charset="-128"/>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1E707945-C46F-4B8A-B7A0-40F6FABEC993}"/>
                  </a:ext>
                </a:extLst>
              </p14:cNvPr>
              <p14:cNvContentPartPr/>
              <p14:nvPr/>
            </p14:nvContentPartPr>
            <p14:xfrm>
              <a:off x="2132640" y="912240"/>
              <a:ext cx="5963040" cy="5675400"/>
            </p14:xfrm>
          </p:contentPart>
        </mc:Choice>
        <mc:Fallback>
          <p:pic>
            <p:nvPicPr>
              <p:cNvPr id="2" name="Ink 1">
                <a:extLst>
                  <a:ext uri="{FF2B5EF4-FFF2-40B4-BE49-F238E27FC236}">
                    <a16:creationId xmlns:a16="http://schemas.microsoft.com/office/drawing/2014/main" id="{1E707945-C46F-4B8A-B7A0-40F6FABEC993}"/>
                  </a:ext>
                </a:extLst>
              </p:cNvPr>
              <p:cNvPicPr/>
              <p:nvPr/>
            </p:nvPicPr>
            <p:blipFill>
              <a:blip r:embed="rId5"/>
              <a:stretch>
                <a:fillRect/>
              </a:stretch>
            </p:blipFill>
            <p:spPr>
              <a:xfrm>
                <a:off x="2123280" y="902880"/>
                <a:ext cx="5981760" cy="5694120"/>
              </a:xfrm>
              <a:prstGeom prst="rect">
                <a:avLst/>
              </a:prstGeom>
            </p:spPr>
          </p:pic>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B339FA9-4FF2-471F-BC9B-3D24987018AA}"/>
              </a:ext>
            </a:extLst>
          </p:cNvPr>
          <p:cNvSpPr>
            <a:spLocks noGrp="1"/>
          </p:cNvSpPr>
          <p:nvPr>
            <p:ph type="title"/>
          </p:nvPr>
        </p:nvSpPr>
        <p:spPr>
          <a:xfrm>
            <a:off x="347663" y="433388"/>
            <a:ext cx="7718425" cy="457200"/>
          </a:xfrm>
        </p:spPr>
        <p:txBody>
          <a:bodyPr/>
          <a:lstStyle/>
          <a:p>
            <a:pPr eaLnBrk="1" hangingPunct="1"/>
            <a:r>
              <a:rPr lang="en-US" altLang="en-US" sz="4000" b="1">
                <a:solidFill>
                  <a:srgbClr val="C00000"/>
                </a:solidFill>
              </a:rPr>
              <a:t>Comparison between Indices</a:t>
            </a:r>
          </a:p>
        </p:txBody>
      </p:sp>
      <p:sp>
        <p:nvSpPr>
          <p:cNvPr id="59395" name="Rectangle 3">
            <a:extLst>
              <a:ext uri="{FF2B5EF4-FFF2-40B4-BE49-F238E27FC236}">
                <a16:creationId xmlns:a16="http://schemas.microsoft.com/office/drawing/2014/main" id="{997D8A69-CF47-4F8F-B15C-E2B83BC6CFE4}"/>
              </a:ext>
            </a:extLst>
          </p:cNvPr>
          <p:cNvSpPr>
            <a:spLocks noGrp="1"/>
          </p:cNvSpPr>
          <p:nvPr>
            <p:ph idx="1"/>
          </p:nvPr>
        </p:nvSpPr>
        <p:spPr>
          <a:xfrm>
            <a:off x="501650" y="1739900"/>
            <a:ext cx="8088313" cy="4903788"/>
          </a:xfrm>
        </p:spPr>
        <p:txBody>
          <a:bodyPr/>
          <a:lstStyle/>
          <a:p>
            <a:pPr eaLnBrk="1" hangingPunct="1"/>
            <a:r>
              <a:rPr lang="en-US" altLang="en-US" sz="2400"/>
              <a:t>Cost of periodic re-organization</a:t>
            </a:r>
          </a:p>
          <a:p>
            <a:pPr eaLnBrk="1" hangingPunct="1"/>
            <a:endParaRPr lang="en-US" altLang="en-US" sz="2400"/>
          </a:p>
          <a:p>
            <a:pPr eaLnBrk="1" hangingPunct="1"/>
            <a:r>
              <a:rPr lang="en-US" altLang="en-US" sz="2400"/>
              <a:t>Relative frequency of insertions and deletions</a:t>
            </a:r>
          </a:p>
          <a:p>
            <a:pPr eaLnBrk="1" hangingPunct="1"/>
            <a:endParaRPr lang="en-US" altLang="en-US" sz="2400"/>
          </a:p>
          <a:p>
            <a:pPr eaLnBrk="1" hangingPunct="1"/>
            <a:r>
              <a:rPr lang="en-US" altLang="en-US" sz="2400"/>
              <a:t>Is it desirable to optimize average access time at the expense of worst-case access time?</a:t>
            </a:r>
          </a:p>
          <a:p>
            <a:pPr eaLnBrk="1" hangingPunct="1"/>
            <a:endParaRPr lang="en-US" altLang="en-US" sz="2400"/>
          </a:p>
          <a:p>
            <a:pPr eaLnBrk="1" hangingPunct="1"/>
            <a:r>
              <a:rPr lang="en-US" altLang="en-US" sz="2400"/>
              <a:t>Expected type of queries:</a:t>
            </a:r>
          </a:p>
          <a:p>
            <a:pPr lvl="1" eaLnBrk="1" hangingPunct="1"/>
            <a:r>
              <a:rPr lang="en-US" altLang="en-US" sz="2000"/>
              <a:t>Hashing is generally better for equality search</a:t>
            </a:r>
          </a:p>
          <a:p>
            <a:pPr lvl="1" eaLnBrk="1" hangingPunct="1"/>
            <a:r>
              <a:rPr lang="en-US" altLang="en-US" sz="2000"/>
              <a:t>B+ trees (ordered indexes) are better for range queries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35A5D1A-2D02-450B-8944-EE017ABB10D2}"/>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1443" name="Rectangle 3">
            <a:extLst>
              <a:ext uri="{FF2B5EF4-FFF2-40B4-BE49-F238E27FC236}">
                <a16:creationId xmlns:a16="http://schemas.microsoft.com/office/drawing/2014/main" id="{A1444B3F-4E94-4B37-B863-C1DC541A259B}"/>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1444" name="Rectangle 4">
            <a:extLst>
              <a:ext uri="{FF2B5EF4-FFF2-40B4-BE49-F238E27FC236}">
                <a16:creationId xmlns:a16="http://schemas.microsoft.com/office/drawing/2014/main" id="{5540B33D-F64F-4F53-BEF5-2E6D2F11BF58}"/>
              </a:ext>
            </a:extLst>
          </p:cNvPr>
          <p:cNvSpPr>
            <a:spLocks noGrp="1"/>
          </p:cNvSpPr>
          <p:nvPr>
            <p:ph type="title"/>
          </p:nvPr>
        </p:nvSpPr>
        <p:spPr>
          <a:xfrm>
            <a:off x="628650" y="365125"/>
            <a:ext cx="7886700" cy="869950"/>
          </a:xfrm>
          <a:noFill/>
        </p:spPr>
        <p:txBody>
          <a:bodyPr/>
          <a:lstStyle/>
          <a:p>
            <a:pPr eaLnBrk="1" hangingPunct="1"/>
            <a:r>
              <a:rPr lang="en-US" altLang="en-US" sz="4000" b="1">
                <a:solidFill>
                  <a:srgbClr val="C00000"/>
                </a:solidFill>
              </a:rPr>
              <a:t>Understanding the Workload</a:t>
            </a:r>
          </a:p>
        </p:txBody>
      </p:sp>
      <p:sp>
        <p:nvSpPr>
          <p:cNvPr id="61445" name="Rectangle 5">
            <a:extLst>
              <a:ext uri="{FF2B5EF4-FFF2-40B4-BE49-F238E27FC236}">
                <a16:creationId xmlns:a16="http://schemas.microsoft.com/office/drawing/2014/main" id="{4106205B-7AF3-44EB-8F93-FD50A7472C73}"/>
              </a:ext>
            </a:extLst>
          </p:cNvPr>
          <p:cNvSpPr>
            <a:spLocks noGrp="1"/>
          </p:cNvSpPr>
          <p:nvPr>
            <p:ph idx="1"/>
          </p:nvPr>
        </p:nvSpPr>
        <p:spPr>
          <a:xfrm>
            <a:off x="423863" y="1608138"/>
            <a:ext cx="7988300" cy="4724400"/>
          </a:xfrm>
        </p:spPr>
        <p:txBody>
          <a:bodyPr/>
          <a:lstStyle/>
          <a:p>
            <a:pPr eaLnBrk="1" hangingPunct="1"/>
            <a:r>
              <a:rPr lang="en-US" altLang="en-US" sz="2400"/>
              <a:t>For each query in the workload:</a:t>
            </a:r>
          </a:p>
          <a:p>
            <a:pPr lvl="1" eaLnBrk="1" hangingPunct="1">
              <a:buSzPct val="75000"/>
            </a:pPr>
            <a:r>
              <a:rPr lang="en-US" altLang="en-US" sz="2200"/>
              <a:t>Which relations does it access?</a:t>
            </a:r>
          </a:p>
          <a:p>
            <a:pPr lvl="1" eaLnBrk="1" hangingPunct="1">
              <a:buSzPct val="75000"/>
            </a:pPr>
            <a:r>
              <a:rPr lang="en-US" altLang="en-US" sz="2200"/>
              <a:t>Which attributes are retrieved?</a:t>
            </a:r>
          </a:p>
          <a:p>
            <a:pPr lvl="1" eaLnBrk="1" hangingPunct="1">
              <a:buSzPct val="75000"/>
            </a:pPr>
            <a:r>
              <a:rPr lang="en-US" altLang="en-US" sz="2200"/>
              <a:t>Which attributes are involved in selection/join conditions?  How </a:t>
            </a:r>
            <a:r>
              <a:rPr lang="en-US" altLang="en-US" sz="2200">
                <a:solidFill>
                  <a:schemeClr val="accent2"/>
                </a:solidFill>
              </a:rPr>
              <a:t>selective</a:t>
            </a:r>
            <a:r>
              <a:rPr lang="en-US" altLang="en-US" sz="2200"/>
              <a:t> are these conditions likely to be? </a:t>
            </a:r>
          </a:p>
          <a:p>
            <a:pPr eaLnBrk="1" hangingPunct="1"/>
            <a:endParaRPr lang="en-US" altLang="en-US" sz="2400"/>
          </a:p>
          <a:p>
            <a:pPr eaLnBrk="1" hangingPunct="1"/>
            <a:r>
              <a:rPr lang="en-US" altLang="en-US" sz="2400"/>
              <a:t>For each update in the workload:</a:t>
            </a:r>
          </a:p>
          <a:p>
            <a:pPr lvl="1" eaLnBrk="1" hangingPunct="1">
              <a:buSzPct val="75000"/>
            </a:pPr>
            <a:r>
              <a:rPr lang="en-US" altLang="en-US" sz="2200"/>
              <a:t>Which attributes are involved in selection/join conditions?  How </a:t>
            </a:r>
            <a:r>
              <a:rPr lang="en-US" altLang="en-US" sz="2200">
                <a:solidFill>
                  <a:schemeClr val="accent2"/>
                </a:solidFill>
              </a:rPr>
              <a:t>selective</a:t>
            </a:r>
            <a:r>
              <a:rPr lang="en-US" altLang="en-US" sz="2200"/>
              <a:t> are these conditions likely to be?</a:t>
            </a:r>
          </a:p>
          <a:p>
            <a:pPr lvl="1" eaLnBrk="1" hangingPunct="1">
              <a:buSzPct val="75000"/>
            </a:pPr>
            <a:r>
              <a:rPr lang="en-US" altLang="en-US" sz="2200"/>
              <a:t>The type of update (INSERT/DELETE/UPDATE), and the attributes that are affected.</a:t>
            </a:r>
          </a:p>
          <a:p>
            <a:pPr lvl="1" eaLnBrk="1" hangingPunct="1">
              <a:buSzPct val="75000"/>
            </a:pPr>
            <a:r>
              <a:rPr lang="en-US" altLang="en-US" sz="2200"/>
              <a:t>Updates to the database causes updates to indexes as well</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3C9477D-2C75-4539-A003-404D49356CF6}"/>
                  </a:ext>
                </a:extLst>
              </p14:cNvPr>
              <p14:cNvContentPartPr/>
              <p14:nvPr/>
            </p14:nvContentPartPr>
            <p14:xfrm>
              <a:off x="678240" y="4318560"/>
              <a:ext cx="129600" cy="1378080"/>
            </p14:xfrm>
          </p:contentPart>
        </mc:Choice>
        <mc:Fallback>
          <p:pic>
            <p:nvPicPr>
              <p:cNvPr id="2" name="Ink 1">
                <a:extLst>
                  <a:ext uri="{FF2B5EF4-FFF2-40B4-BE49-F238E27FC236}">
                    <a16:creationId xmlns:a16="http://schemas.microsoft.com/office/drawing/2014/main" id="{73C9477D-2C75-4539-A003-404D49356CF6}"/>
                  </a:ext>
                </a:extLst>
              </p:cNvPr>
              <p:cNvPicPr/>
              <p:nvPr/>
            </p:nvPicPr>
            <p:blipFill>
              <a:blip r:embed="rId4"/>
              <a:stretch>
                <a:fillRect/>
              </a:stretch>
            </p:blipFill>
            <p:spPr>
              <a:xfrm>
                <a:off x="668880" y="4309200"/>
                <a:ext cx="148320" cy="1396800"/>
              </a:xfrm>
              <a:prstGeom prst="rect">
                <a:avLst/>
              </a:prstGeom>
            </p:spPr>
          </p:pic>
        </mc:Fallback>
      </mc:AlternateContent>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B30BECF-C55E-4D3C-9DD9-61BCC71F2BFB}"/>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3491" name="Rectangle 3">
            <a:extLst>
              <a:ext uri="{FF2B5EF4-FFF2-40B4-BE49-F238E27FC236}">
                <a16:creationId xmlns:a16="http://schemas.microsoft.com/office/drawing/2014/main" id="{57578BB7-28A7-47BE-A270-0B2EF5FD1ABD}"/>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3492" name="Rectangle 4">
            <a:extLst>
              <a:ext uri="{FF2B5EF4-FFF2-40B4-BE49-F238E27FC236}">
                <a16:creationId xmlns:a16="http://schemas.microsoft.com/office/drawing/2014/main" id="{39367AA4-C87A-4EE0-9B36-8AA3C3B9600C}"/>
              </a:ext>
            </a:extLst>
          </p:cNvPr>
          <p:cNvSpPr>
            <a:spLocks noGrp="1"/>
          </p:cNvSpPr>
          <p:nvPr>
            <p:ph type="title"/>
          </p:nvPr>
        </p:nvSpPr>
        <p:spPr>
          <a:noFill/>
        </p:spPr>
        <p:txBody>
          <a:bodyPr/>
          <a:lstStyle/>
          <a:p>
            <a:pPr eaLnBrk="1" hangingPunct="1"/>
            <a:r>
              <a:rPr lang="en-US" altLang="en-US" sz="4000"/>
              <a:t>Choice of Indexes</a:t>
            </a:r>
          </a:p>
        </p:txBody>
      </p:sp>
      <p:sp>
        <p:nvSpPr>
          <p:cNvPr id="63493" name="Rectangle 5">
            <a:extLst>
              <a:ext uri="{FF2B5EF4-FFF2-40B4-BE49-F238E27FC236}">
                <a16:creationId xmlns:a16="http://schemas.microsoft.com/office/drawing/2014/main" id="{256844EA-8E5A-4F87-876A-99139CF30D98}"/>
              </a:ext>
            </a:extLst>
          </p:cNvPr>
          <p:cNvSpPr>
            <a:spLocks noGrp="1"/>
          </p:cNvSpPr>
          <p:nvPr>
            <p:ph idx="1"/>
          </p:nvPr>
        </p:nvSpPr>
        <p:spPr>
          <a:xfrm>
            <a:off x="511175" y="1570038"/>
            <a:ext cx="8001000" cy="4800600"/>
          </a:xfrm>
        </p:spPr>
        <p:txBody>
          <a:bodyPr/>
          <a:lstStyle/>
          <a:p>
            <a:pPr eaLnBrk="1" hangingPunct="1"/>
            <a:r>
              <a:rPr lang="en-US" altLang="en-US" sz="2400" dirty="0"/>
              <a:t>What indexes should we create?</a:t>
            </a:r>
          </a:p>
          <a:p>
            <a:pPr lvl="1" eaLnBrk="1" hangingPunct="1">
              <a:buSzPct val="75000"/>
            </a:pPr>
            <a:r>
              <a:rPr lang="en-US" altLang="en-US" sz="2200" dirty="0"/>
              <a:t>Which relations should have indexes?  </a:t>
            </a:r>
          </a:p>
          <a:p>
            <a:pPr lvl="1" eaLnBrk="1" hangingPunct="1">
              <a:buSzPct val="75000"/>
            </a:pPr>
            <a:r>
              <a:rPr lang="en-US" altLang="en-US" sz="2200" dirty="0"/>
              <a:t>What field(s) should be the search key?  </a:t>
            </a:r>
          </a:p>
          <a:p>
            <a:pPr lvl="1" eaLnBrk="1" hangingPunct="1">
              <a:buSzPct val="75000"/>
            </a:pPr>
            <a:r>
              <a:rPr lang="en-US" altLang="en-US" sz="2200" dirty="0"/>
              <a:t>Should we build several indexes?</a:t>
            </a:r>
          </a:p>
          <a:p>
            <a:pPr eaLnBrk="1" hangingPunct="1"/>
            <a:endParaRPr lang="en-US" altLang="en-US" sz="2400" dirty="0"/>
          </a:p>
          <a:p>
            <a:pPr eaLnBrk="1" hangingPunct="1"/>
            <a:r>
              <a:rPr lang="en-US" altLang="en-US" sz="2400" dirty="0"/>
              <a:t>For each index, what kind of an index should it be?</a:t>
            </a:r>
          </a:p>
          <a:p>
            <a:pPr lvl="1" eaLnBrk="1" hangingPunct="1">
              <a:buSzPct val="75000"/>
            </a:pPr>
            <a:r>
              <a:rPr lang="en-US" altLang="en-US" sz="2200" dirty="0"/>
              <a:t>Clustered?  Hash/</a:t>
            </a:r>
            <a:r>
              <a:rPr lang="en-US" altLang="en-US" sz="2200"/>
              <a:t>B+ tree</a:t>
            </a:r>
            <a:r>
              <a:rPr lang="en-US" altLang="en-US" sz="2200" dirty="0"/>
              <a:t>?  </a:t>
            </a: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3A2FA55-2845-4057-9A20-AC2F2FB30B98}"/>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5539" name="Rectangle 3">
            <a:extLst>
              <a:ext uri="{FF2B5EF4-FFF2-40B4-BE49-F238E27FC236}">
                <a16:creationId xmlns:a16="http://schemas.microsoft.com/office/drawing/2014/main" id="{765AB0FB-9A31-4605-A767-A37FC5263A1A}"/>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5540" name="Rectangle 4">
            <a:extLst>
              <a:ext uri="{FF2B5EF4-FFF2-40B4-BE49-F238E27FC236}">
                <a16:creationId xmlns:a16="http://schemas.microsoft.com/office/drawing/2014/main" id="{F111207B-31F7-4445-969C-F5DCAB400F83}"/>
              </a:ext>
            </a:extLst>
          </p:cNvPr>
          <p:cNvSpPr>
            <a:spLocks noGrp="1"/>
          </p:cNvSpPr>
          <p:nvPr>
            <p:ph type="title"/>
          </p:nvPr>
        </p:nvSpPr>
        <p:spPr>
          <a:xfrm>
            <a:off x="628650" y="365125"/>
            <a:ext cx="7886700" cy="1082675"/>
          </a:xfrm>
          <a:noFill/>
        </p:spPr>
        <p:txBody>
          <a:bodyPr/>
          <a:lstStyle/>
          <a:p>
            <a:pPr eaLnBrk="1" hangingPunct="1"/>
            <a:r>
              <a:rPr lang="en-US" altLang="en-US" sz="4000" b="1">
                <a:solidFill>
                  <a:srgbClr val="C00000"/>
                </a:solidFill>
              </a:rPr>
              <a:t>Choice of Indexes (continued)</a:t>
            </a:r>
          </a:p>
        </p:txBody>
      </p:sp>
      <p:sp>
        <p:nvSpPr>
          <p:cNvPr id="65541" name="Rectangle 5">
            <a:extLst>
              <a:ext uri="{FF2B5EF4-FFF2-40B4-BE49-F238E27FC236}">
                <a16:creationId xmlns:a16="http://schemas.microsoft.com/office/drawing/2014/main" id="{966BACAC-5A00-4122-9FEB-0B3B6EE409F0}"/>
              </a:ext>
            </a:extLst>
          </p:cNvPr>
          <p:cNvSpPr>
            <a:spLocks noGrp="1"/>
          </p:cNvSpPr>
          <p:nvPr>
            <p:ph idx="1"/>
          </p:nvPr>
        </p:nvSpPr>
        <p:spPr>
          <a:xfrm>
            <a:off x="539750" y="1676400"/>
            <a:ext cx="7975600" cy="4800600"/>
          </a:xfrm>
        </p:spPr>
        <p:txBody>
          <a:bodyPr/>
          <a:lstStyle/>
          <a:p>
            <a:pPr eaLnBrk="1" hangingPunct="1"/>
            <a:r>
              <a:rPr lang="en-US" altLang="en-US" sz="2400">
                <a:solidFill>
                  <a:schemeClr val="accent2"/>
                </a:solidFill>
              </a:rPr>
              <a:t>One approach:</a:t>
            </a:r>
            <a:r>
              <a:rPr lang="en-US" altLang="en-US" sz="2400"/>
              <a:t> Consider the most important queries.  </a:t>
            </a:r>
          </a:p>
          <a:p>
            <a:pPr lvl="1" eaLnBrk="1" hangingPunct="1"/>
            <a:r>
              <a:rPr lang="en-US" altLang="en-US" sz="2200"/>
              <a:t>Consider the best plan using the current indexes, and see if a better plan is possible with an additional index.  If so, create it.</a:t>
            </a:r>
          </a:p>
          <a:p>
            <a:pPr lvl="1" eaLnBrk="1" hangingPunct="1"/>
            <a:r>
              <a:rPr lang="en-US" altLang="en-US" sz="2200"/>
              <a:t>Obviously, this implies that we must understand how a DBMS evaluates queries and creates </a:t>
            </a:r>
            <a:r>
              <a:rPr lang="en-US" altLang="en-US" sz="2200">
                <a:solidFill>
                  <a:schemeClr val="accent2"/>
                </a:solidFill>
              </a:rPr>
              <a:t>query evaluation plans!</a:t>
            </a:r>
          </a:p>
          <a:p>
            <a:pPr lvl="1" eaLnBrk="1" hangingPunct="1"/>
            <a:r>
              <a:rPr lang="en-US" altLang="en-US" sz="2200"/>
              <a:t>For now, we discuss simple 1-table queries.</a:t>
            </a:r>
          </a:p>
          <a:p>
            <a:pPr eaLnBrk="1" hangingPunct="1"/>
            <a:endParaRPr lang="en-US" altLang="en-US" sz="2400"/>
          </a:p>
          <a:p>
            <a:pPr eaLnBrk="1" hangingPunct="1"/>
            <a:r>
              <a:rPr lang="en-US" altLang="en-US" sz="2400"/>
              <a:t>Before creating an index, must also consider the impact on updates in the workload!</a:t>
            </a:r>
          </a:p>
          <a:p>
            <a:pPr lvl="1" eaLnBrk="1" hangingPunct="1">
              <a:buSzPct val="75000"/>
            </a:pPr>
            <a:r>
              <a:rPr lang="en-US" altLang="en-US" sz="2200">
                <a:solidFill>
                  <a:schemeClr val="accent2"/>
                </a:solidFill>
              </a:rPr>
              <a:t>Trade-off:</a:t>
            </a:r>
            <a:r>
              <a:rPr lang="en-US" altLang="en-US" sz="2200"/>
              <a:t> Indexes can make queries go faster, updates slower.  Require disk space, too.</a:t>
            </a:r>
          </a:p>
          <a:p>
            <a:pPr lvl="1" eaLnBrk="1" hangingPunct="1">
              <a:buSzPct val="75000"/>
            </a:pPr>
            <a:r>
              <a:rPr lang="en-US" altLang="en-US" sz="2200"/>
              <a:t>Consider use of SELECT vs UPDATE</a:t>
            </a:r>
          </a:p>
        </p:txBody>
      </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80E004C1-2D1E-468A-B692-9AF0732E288E}"/>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7587" name="Rectangle 3">
            <a:extLst>
              <a:ext uri="{FF2B5EF4-FFF2-40B4-BE49-F238E27FC236}">
                <a16:creationId xmlns:a16="http://schemas.microsoft.com/office/drawing/2014/main" id="{0AEEF022-4C21-4DF8-929E-37BE143C61A2}"/>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7588" name="Rectangle 4">
            <a:extLst>
              <a:ext uri="{FF2B5EF4-FFF2-40B4-BE49-F238E27FC236}">
                <a16:creationId xmlns:a16="http://schemas.microsoft.com/office/drawing/2014/main" id="{DCE87E80-520D-413F-A571-12D43234A085}"/>
              </a:ext>
            </a:extLst>
          </p:cNvPr>
          <p:cNvSpPr>
            <a:spLocks noGrp="1"/>
          </p:cNvSpPr>
          <p:nvPr>
            <p:ph type="title"/>
          </p:nvPr>
        </p:nvSpPr>
        <p:spPr>
          <a:xfrm>
            <a:off x="457200" y="228600"/>
            <a:ext cx="7772400" cy="1104900"/>
          </a:xfrm>
          <a:noFill/>
        </p:spPr>
        <p:txBody>
          <a:bodyPr/>
          <a:lstStyle/>
          <a:p>
            <a:pPr eaLnBrk="1" hangingPunct="1"/>
            <a:r>
              <a:rPr lang="en-US" altLang="en-US" sz="4000" b="1">
                <a:solidFill>
                  <a:srgbClr val="C00000"/>
                </a:solidFill>
              </a:rPr>
              <a:t>Index Selection Guidelines</a:t>
            </a:r>
          </a:p>
        </p:txBody>
      </p:sp>
      <p:sp>
        <p:nvSpPr>
          <p:cNvPr id="67589" name="Rectangle 5">
            <a:extLst>
              <a:ext uri="{FF2B5EF4-FFF2-40B4-BE49-F238E27FC236}">
                <a16:creationId xmlns:a16="http://schemas.microsoft.com/office/drawing/2014/main" id="{018869BD-2C51-4718-94AB-3182A8E8A6FC}"/>
              </a:ext>
            </a:extLst>
          </p:cNvPr>
          <p:cNvSpPr>
            <a:spLocks noGrp="1"/>
          </p:cNvSpPr>
          <p:nvPr>
            <p:ph idx="1"/>
          </p:nvPr>
        </p:nvSpPr>
        <p:spPr>
          <a:xfrm>
            <a:off x="838200" y="1371600"/>
            <a:ext cx="7467600" cy="5105400"/>
          </a:xfrm>
        </p:spPr>
        <p:txBody>
          <a:bodyPr/>
          <a:lstStyle/>
          <a:p>
            <a:pPr eaLnBrk="1" hangingPunct="1"/>
            <a:r>
              <a:rPr lang="en-US" altLang="en-US" sz="2400"/>
              <a:t>Attributes in WHERE clause are candidates for index keys.</a:t>
            </a:r>
          </a:p>
          <a:p>
            <a:pPr lvl="1" eaLnBrk="1" hangingPunct="1"/>
            <a:r>
              <a:rPr lang="en-US" altLang="en-US" sz="2200"/>
              <a:t>Equality conditions suggests hash index.</a:t>
            </a:r>
          </a:p>
          <a:p>
            <a:pPr lvl="1" eaLnBrk="1" hangingPunct="1"/>
            <a:endParaRPr lang="en-US" altLang="en-US" sz="2200"/>
          </a:p>
          <a:p>
            <a:pPr lvl="1" eaLnBrk="1" hangingPunct="1"/>
            <a:r>
              <a:rPr lang="en-US" altLang="en-US" sz="2200"/>
              <a:t>Range query suggests tree index.</a:t>
            </a:r>
          </a:p>
          <a:p>
            <a:pPr lvl="1" eaLnBrk="1" hangingPunct="1"/>
            <a:endParaRPr lang="en-US" altLang="en-US" sz="2500"/>
          </a:p>
          <a:p>
            <a:pPr lvl="1" eaLnBrk="1" hangingPunct="1"/>
            <a:r>
              <a:rPr lang="en-US" altLang="en-US" sz="2200"/>
              <a:t>Clustering is especially useful for range queries; can also help on equality queries if there are many duplicates.</a:t>
            </a:r>
          </a:p>
          <a:p>
            <a:pPr eaLnBrk="1" hangingPunct="1">
              <a:buFont typeface="Wingdings" panose="05000000000000000000" pitchFamily="2" charset="2"/>
              <a:buNone/>
            </a:pPr>
            <a:endParaRPr lang="en-US" altLang="en-US" sz="2200"/>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A36857A-D0FB-4350-89A7-DD436BACF9EF}"/>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9635" name="Rectangle 3">
            <a:extLst>
              <a:ext uri="{FF2B5EF4-FFF2-40B4-BE49-F238E27FC236}">
                <a16:creationId xmlns:a16="http://schemas.microsoft.com/office/drawing/2014/main" id="{F374F71C-C04D-4877-80B2-318BFE406E26}"/>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69636" name="Rectangle 4">
            <a:extLst>
              <a:ext uri="{FF2B5EF4-FFF2-40B4-BE49-F238E27FC236}">
                <a16:creationId xmlns:a16="http://schemas.microsoft.com/office/drawing/2014/main" id="{F89FCF10-FAD3-4B40-9DA3-29A6B08EB1BA}"/>
              </a:ext>
            </a:extLst>
          </p:cNvPr>
          <p:cNvSpPr>
            <a:spLocks noGrp="1"/>
          </p:cNvSpPr>
          <p:nvPr>
            <p:ph type="title"/>
          </p:nvPr>
        </p:nvSpPr>
        <p:spPr>
          <a:xfrm>
            <a:off x="457200" y="228600"/>
            <a:ext cx="7772400" cy="1104900"/>
          </a:xfrm>
          <a:noFill/>
        </p:spPr>
        <p:txBody>
          <a:bodyPr/>
          <a:lstStyle/>
          <a:p>
            <a:pPr eaLnBrk="1" hangingPunct="1"/>
            <a:r>
              <a:rPr lang="en-US" altLang="en-US" sz="4000"/>
              <a:t>Index Selection Guidelines (continued)</a:t>
            </a:r>
          </a:p>
        </p:txBody>
      </p:sp>
      <p:sp>
        <p:nvSpPr>
          <p:cNvPr id="69637" name="Rectangle 5">
            <a:extLst>
              <a:ext uri="{FF2B5EF4-FFF2-40B4-BE49-F238E27FC236}">
                <a16:creationId xmlns:a16="http://schemas.microsoft.com/office/drawing/2014/main" id="{32BBA770-413A-4509-81D4-04609A064E88}"/>
              </a:ext>
            </a:extLst>
          </p:cNvPr>
          <p:cNvSpPr>
            <a:spLocks noGrp="1"/>
          </p:cNvSpPr>
          <p:nvPr>
            <p:ph idx="1"/>
          </p:nvPr>
        </p:nvSpPr>
        <p:spPr>
          <a:xfrm>
            <a:off x="228600" y="1752600"/>
            <a:ext cx="8686800" cy="4495800"/>
          </a:xfrm>
        </p:spPr>
        <p:txBody>
          <a:bodyPr/>
          <a:lstStyle/>
          <a:p>
            <a:pPr eaLnBrk="1" hangingPunct="1"/>
            <a:r>
              <a:rPr lang="en-US" altLang="en-US" sz="2400"/>
              <a:t>Multi-attribute search keys should be considered when a WHERE clause contains several conditions.</a:t>
            </a:r>
          </a:p>
          <a:p>
            <a:pPr lvl="1" eaLnBrk="1" hangingPunct="1">
              <a:buSzPct val="75000"/>
            </a:pPr>
            <a:r>
              <a:rPr lang="en-US" altLang="en-US" sz="2200"/>
              <a:t>Order of attributes is important for range queries.</a:t>
            </a:r>
          </a:p>
          <a:p>
            <a:pPr lvl="1" eaLnBrk="1" hangingPunct="1">
              <a:buSzPct val="75000"/>
            </a:pPr>
            <a:r>
              <a:rPr lang="en-US" altLang="en-US" sz="2200"/>
              <a:t>Such indexes can sometimes enable </a:t>
            </a:r>
            <a:r>
              <a:rPr lang="en-US" altLang="en-US" sz="2200">
                <a:solidFill>
                  <a:schemeClr val="accent2"/>
                </a:solidFill>
              </a:rPr>
              <a:t>index-only</a:t>
            </a:r>
            <a:r>
              <a:rPr lang="en-US" altLang="en-US" sz="2200"/>
              <a:t> strategies for important queries.</a:t>
            </a:r>
          </a:p>
          <a:p>
            <a:pPr lvl="2" eaLnBrk="1" hangingPunct="1"/>
            <a:r>
              <a:rPr lang="en-US" altLang="en-US" sz="2200"/>
              <a:t>For index-only strategies, clustering is not important!</a:t>
            </a:r>
          </a:p>
          <a:p>
            <a:pPr lvl="2" eaLnBrk="1" hangingPunct="1">
              <a:buFontTx/>
              <a:buNone/>
            </a:pPr>
            <a:endParaRPr lang="en-US" altLang="en-US" sz="2400"/>
          </a:p>
          <a:p>
            <a:pPr eaLnBrk="1" hangingPunct="1"/>
            <a:r>
              <a:rPr lang="en-US" altLang="en-US" sz="2400"/>
              <a:t>Try to choose indexes that benefit as many queries as possible.  Since only one index can be clustered per relation, choose it based on important queries that would benefit the most from clustering.</a:t>
            </a:r>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8771FF8-D9DF-4CBD-B146-1B1903975F0B}"/>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71683" name="Rectangle 3">
            <a:extLst>
              <a:ext uri="{FF2B5EF4-FFF2-40B4-BE49-F238E27FC236}">
                <a16:creationId xmlns:a16="http://schemas.microsoft.com/office/drawing/2014/main" id="{7B9DB8CD-5839-46E1-8856-670F64C1F6FD}"/>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71684" name="Rectangle 4">
            <a:extLst>
              <a:ext uri="{FF2B5EF4-FFF2-40B4-BE49-F238E27FC236}">
                <a16:creationId xmlns:a16="http://schemas.microsoft.com/office/drawing/2014/main" id="{14F1B430-6512-42D3-97D4-5C92BE49D5AA}"/>
              </a:ext>
            </a:extLst>
          </p:cNvPr>
          <p:cNvSpPr>
            <a:spLocks noGrp="1"/>
          </p:cNvSpPr>
          <p:nvPr>
            <p:ph type="title"/>
          </p:nvPr>
        </p:nvSpPr>
        <p:spPr>
          <a:xfrm>
            <a:off x="152400" y="0"/>
            <a:ext cx="7772400" cy="1104900"/>
          </a:xfrm>
          <a:noFill/>
        </p:spPr>
        <p:txBody>
          <a:bodyPr/>
          <a:lstStyle/>
          <a:p>
            <a:pPr eaLnBrk="1" hangingPunct="1"/>
            <a:r>
              <a:rPr lang="en-US" altLang="en-US" sz="4000" b="1">
                <a:solidFill>
                  <a:srgbClr val="C00000"/>
                </a:solidFill>
              </a:rPr>
              <a:t>Examples of Indexes</a:t>
            </a:r>
          </a:p>
        </p:txBody>
      </p:sp>
      <p:sp>
        <p:nvSpPr>
          <p:cNvPr id="50181" name="Rectangle 5">
            <a:extLst>
              <a:ext uri="{FF2B5EF4-FFF2-40B4-BE49-F238E27FC236}">
                <a16:creationId xmlns:a16="http://schemas.microsoft.com/office/drawing/2014/main" id="{3ED450C7-D403-4533-AD02-2AA67FC12129}"/>
              </a:ext>
            </a:extLst>
          </p:cNvPr>
          <p:cNvSpPr>
            <a:spLocks noGrp="1" noChangeArrowheads="1"/>
          </p:cNvSpPr>
          <p:nvPr>
            <p:ph idx="1"/>
          </p:nvPr>
        </p:nvSpPr>
        <p:spPr>
          <a:xfrm>
            <a:off x="190500" y="1447800"/>
            <a:ext cx="5867400" cy="4876800"/>
          </a:xfrm>
        </p:spPr>
        <p:txBody>
          <a:bodyPr rtlCol="0">
            <a:normAutofit/>
          </a:bodyPr>
          <a:lstStyle/>
          <a:p>
            <a:pPr eaLnBrk="1" fontAlgn="auto" hangingPunct="1">
              <a:spcAft>
                <a:spcPts val="0"/>
              </a:spcAft>
              <a:defRPr/>
            </a:pPr>
            <a:r>
              <a:rPr lang="en-US" altLang="en-US" dirty="0"/>
              <a:t>B+ tree index on </a:t>
            </a:r>
            <a:r>
              <a:rPr lang="en-US" altLang="en-US" dirty="0" err="1"/>
              <a:t>E.age</a:t>
            </a:r>
            <a:r>
              <a:rPr lang="en-US" altLang="en-US" dirty="0"/>
              <a:t> can be used to get qualifying tuples.</a:t>
            </a:r>
          </a:p>
          <a:p>
            <a:pPr lvl="1" eaLnBrk="1" fontAlgn="auto" hangingPunct="1">
              <a:spcAft>
                <a:spcPts val="0"/>
              </a:spcAft>
              <a:buSzPct val="75000"/>
              <a:defRPr/>
            </a:pPr>
            <a:r>
              <a:rPr lang="en-US" altLang="en-US" dirty="0"/>
              <a:t>How selective is the condition?</a:t>
            </a:r>
          </a:p>
          <a:p>
            <a:pPr lvl="1" eaLnBrk="1" fontAlgn="auto" hangingPunct="1">
              <a:spcAft>
                <a:spcPts val="0"/>
              </a:spcAft>
              <a:buSzPct val="75000"/>
              <a:defRPr/>
            </a:pPr>
            <a:r>
              <a:rPr lang="en-US" altLang="en-US" dirty="0"/>
              <a:t>Is the index clustered?</a:t>
            </a:r>
          </a:p>
          <a:p>
            <a:pPr eaLnBrk="1" fontAlgn="auto" hangingPunct="1">
              <a:spcAft>
                <a:spcPts val="0"/>
              </a:spcAft>
              <a:defRPr/>
            </a:pPr>
            <a:endParaRPr lang="en-US" altLang="en-US" dirty="0"/>
          </a:p>
          <a:p>
            <a:pPr eaLnBrk="1" fontAlgn="auto" hangingPunct="1">
              <a:spcAft>
                <a:spcPts val="0"/>
              </a:spcAft>
              <a:defRPr/>
            </a:pPr>
            <a:r>
              <a:rPr lang="en-US" altLang="en-US" dirty="0"/>
              <a:t>Consider the </a:t>
            </a:r>
            <a:r>
              <a:rPr lang="en-US" altLang="en-US" sz="2400" dirty="0"/>
              <a:t>GROUP BY </a:t>
            </a:r>
            <a:r>
              <a:rPr lang="en-US" altLang="en-US" dirty="0"/>
              <a:t>query.</a:t>
            </a:r>
          </a:p>
          <a:p>
            <a:pPr lvl="1" eaLnBrk="1" fontAlgn="auto" hangingPunct="1">
              <a:spcAft>
                <a:spcPts val="0"/>
              </a:spcAft>
              <a:buSzPct val="75000"/>
              <a:defRPr/>
            </a:pPr>
            <a:r>
              <a:rPr lang="en-US" altLang="en-US" dirty="0"/>
              <a:t>If many tuples have </a:t>
            </a:r>
            <a:r>
              <a:rPr lang="en-US" altLang="en-US" i="1" dirty="0" err="1"/>
              <a:t>E.age</a:t>
            </a:r>
            <a:r>
              <a:rPr lang="en-US" altLang="en-US" dirty="0"/>
              <a:t> &gt; 10, using </a:t>
            </a:r>
            <a:r>
              <a:rPr lang="en-US" altLang="en-US" i="1" dirty="0" err="1"/>
              <a:t>E.age</a:t>
            </a:r>
            <a:r>
              <a:rPr lang="en-US" altLang="en-US" dirty="0"/>
              <a:t> index </a:t>
            </a:r>
          </a:p>
          <a:p>
            <a:pPr marL="342900" lvl="1" indent="0" eaLnBrk="1" fontAlgn="auto" hangingPunct="1">
              <a:spcAft>
                <a:spcPts val="0"/>
              </a:spcAft>
              <a:buSzPct val="75000"/>
              <a:buFont typeface="Arial" panose="020B0604020202020204" pitchFamily="34" charset="0"/>
              <a:buNone/>
              <a:defRPr/>
            </a:pPr>
            <a:r>
              <a:rPr lang="en-US" altLang="en-US" dirty="0"/>
              <a:t>and sorting the retrieved tuples may be costly.</a:t>
            </a:r>
          </a:p>
          <a:p>
            <a:pPr lvl="1" eaLnBrk="1" fontAlgn="auto" hangingPunct="1">
              <a:spcAft>
                <a:spcPts val="0"/>
              </a:spcAft>
              <a:buSzPct val="75000"/>
              <a:defRPr/>
            </a:pPr>
            <a:r>
              <a:rPr lang="en-US" altLang="en-US" dirty="0"/>
              <a:t>Clustered </a:t>
            </a:r>
            <a:r>
              <a:rPr lang="en-US" altLang="en-US" i="1" dirty="0" err="1"/>
              <a:t>E.dno</a:t>
            </a:r>
            <a:r>
              <a:rPr lang="en-US" altLang="en-US" dirty="0"/>
              <a:t> index may be better!</a:t>
            </a:r>
          </a:p>
          <a:p>
            <a:pPr eaLnBrk="1" fontAlgn="auto" hangingPunct="1">
              <a:spcAft>
                <a:spcPts val="0"/>
              </a:spcAft>
              <a:defRPr/>
            </a:pPr>
            <a:endParaRPr lang="en-US" altLang="en-US" dirty="0"/>
          </a:p>
          <a:p>
            <a:pPr eaLnBrk="1" fontAlgn="auto" hangingPunct="1">
              <a:spcAft>
                <a:spcPts val="0"/>
              </a:spcAft>
              <a:defRPr/>
            </a:pPr>
            <a:r>
              <a:rPr lang="en-US" altLang="en-US" dirty="0"/>
              <a:t>Equality queries and duplicates:</a:t>
            </a:r>
          </a:p>
          <a:p>
            <a:pPr lvl="1" eaLnBrk="1" fontAlgn="auto" hangingPunct="1">
              <a:spcAft>
                <a:spcPts val="0"/>
              </a:spcAft>
              <a:buSzPct val="75000"/>
              <a:defRPr/>
            </a:pPr>
            <a:r>
              <a:rPr lang="en-US" altLang="en-US" dirty="0"/>
              <a:t>Clustering on </a:t>
            </a:r>
            <a:r>
              <a:rPr lang="en-US" altLang="en-US" i="1" dirty="0" err="1"/>
              <a:t>E.hobby</a:t>
            </a:r>
            <a:r>
              <a:rPr lang="en-US" altLang="en-US" dirty="0"/>
              <a:t> helps!</a:t>
            </a:r>
          </a:p>
        </p:txBody>
      </p:sp>
      <p:sp>
        <p:nvSpPr>
          <p:cNvPr id="71686" name="Rectangle 6">
            <a:extLst>
              <a:ext uri="{FF2B5EF4-FFF2-40B4-BE49-F238E27FC236}">
                <a16:creationId xmlns:a16="http://schemas.microsoft.com/office/drawing/2014/main" id="{9D7153F1-FA59-4776-828C-4172F91A50B1}"/>
              </a:ext>
            </a:extLst>
          </p:cNvPr>
          <p:cNvSpPr>
            <a:spLocks noChangeArrowheads="1"/>
          </p:cNvSpPr>
          <p:nvPr/>
        </p:nvSpPr>
        <p:spPr bwMode="auto">
          <a:xfrm>
            <a:off x="5867400" y="1447800"/>
            <a:ext cx="2511425" cy="1196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r>
              <a:rPr lang="en-US" altLang="en-US" sz="2000">
                <a:solidFill>
                  <a:srgbClr val="002EC0"/>
                </a:solidFill>
                <a:latin typeface="Book Antiqua" panose="02040602050305030304" pitchFamily="18" charset="0"/>
              </a:rPr>
              <a:t>SELECT</a:t>
            </a:r>
            <a:r>
              <a:rPr lang="en-US" altLang="en-US" sz="2400">
                <a:solidFill>
                  <a:srgbClr val="002EC0"/>
                </a:solidFill>
                <a:latin typeface="Book Antiqua" panose="02040602050305030304" pitchFamily="18" charset="0"/>
              </a:rPr>
              <a:t>  E.dno</a:t>
            </a:r>
          </a:p>
          <a:p>
            <a:pPr>
              <a:lnSpc>
                <a:spcPct val="100000"/>
              </a:lnSpc>
              <a:spcBef>
                <a:spcPct val="0"/>
              </a:spcBef>
              <a:buFontTx/>
              <a:buNone/>
            </a:pPr>
            <a:r>
              <a:rPr lang="en-US" altLang="en-US" sz="2000">
                <a:solidFill>
                  <a:srgbClr val="002EC0"/>
                </a:solidFill>
                <a:latin typeface="Book Antiqua" panose="02040602050305030304" pitchFamily="18" charset="0"/>
              </a:rPr>
              <a:t>FROM</a:t>
            </a:r>
            <a:r>
              <a:rPr lang="en-US" altLang="en-US" sz="2400">
                <a:solidFill>
                  <a:srgbClr val="002EC0"/>
                </a:solidFill>
                <a:latin typeface="Book Antiqua" panose="02040602050305030304" pitchFamily="18" charset="0"/>
              </a:rPr>
              <a:t>  Emp E</a:t>
            </a:r>
          </a:p>
          <a:p>
            <a:pPr>
              <a:lnSpc>
                <a:spcPct val="100000"/>
              </a:lnSpc>
              <a:spcBef>
                <a:spcPct val="0"/>
              </a:spcBef>
              <a:buFontTx/>
              <a:buNone/>
            </a:pPr>
            <a:r>
              <a:rPr lang="en-US" altLang="en-US" sz="2000">
                <a:solidFill>
                  <a:srgbClr val="002EC0"/>
                </a:solidFill>
                <a:latin typeface="Book Antiqua" panose="02040602050305030304" pitchFamily="18" charset="0"/>
              </a:rPr>
              <a:t>WHERE</a:t>
            </a:r>
            <a:r>
              <a:rPr lang="en-US" altLang="en-US" sz="2400">
                <a:solidFill>
                  <a:srgbClr val="002EC0"/>
                </a:solidFill>
                <a:latin typeface="Book Antiqua" panose="02040602050305030304" pitchFamily="18" charset="0"/>
              </a:rPr>
              <a:t>  E.age&gt;40</a:t>
            </a:r>
          </a:p>
        </p:txBody>
      </p:sp>
      <p:sp>
        <p:nvSpPr>
          <p:cNvPr id="50183" name="Rectangle 7">
            <a:extLst>
              <a:ext uri="{FF2B5EF4-FFF2-40B4-BE49-F238E27FC236}">
                <a16:creationId xmlns:a16="http://schemas.microsoft.com/office/drawing/2014/main" id="{7196DCB1-E6BE-4AC0-A3C8-F58C7C2635B6}"/>
              </a:ext>
            </a:extLst>
          </p:cNvPr>
          <p:cNvSpPr>
            <a:spLocks noChangeArrowheads="1"/>
          </p:cNvSpPr>
          <p:nvPr/>
        </p:nvSpPr>
        <p:spPr bwMode="auto">
          <a:xfrm>
            <a:off x="5468938" y="3086100"/>
            <a:ext cx="3630612" cy="156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r>
              <a:rPr lang="en-US" altLang="en-US" sz="2000">
                <a:solidFill>
                  <a:srgbClr val="002EC0"/>
                </a:solidFill>
                <a:latin typeface="Book Antiqua" panose="02040602050305030304" pitchFamily="18" charset="0"/>
              </a:rPr>
              <a:t>SELECT</a:t>
            </a:r>
            <a:r>
              <a:rPr lang="en-US" altLang="en-US" sz="2400">
                <a:solidFill>
                  <a:srgbClr val="002EC0"/>
                </a:solidFill>
                <a:latin typeface="Book Antiqua" panose="02040602050305030304" pitchFamily="18" charset="0"/>
              </a:rPr>
              <a:t>  E.dno, </a:t>
            </a:r>
            <a:r>
              <a:rPr lang="en-US" altLang="en-US" sz="2000">
                <a:solidFill>
                  <a:srgbClr val="002EC0"/>
                </a:solidFill>
                <a:latin typeface="Book Antiqua" panose="02040602050305030304" pitchFamily="18" charset="0"/>
              </a:rPr>
              <a:t> COUNT</a:t>
            </a:r>
            <a:r>
              <a:rPr lang="en-US" altLang="en-US" sz="2400">
                <a:solidFill>
                  <a:srgbClr val="002EC0"/>
                </a:solidFill>
                <a:latin typeface="Book Antiqua" panose="02040602050305030304" pitchFamily="18" charset="0"/>
              </a:rPr>
              <a:t> (*)</a:t>
            </a:r>
          </a:p>
          <a:p>
            <a:pPr>
              <a:lnSpc>
                <a:spcPct val="100000"/>
              </a:lnSpc>
              <a:spcBef>
                <a:spcPct val="0"/>
              </a:spcBef>
              <a:buFontTx/>
              <a:buNone/>
            </a:pPr>
            <a:r>
              <a:rPr lang="en-US" altLang="en-US" sz="2000">
                <a:solidFill>
                  <a:srgbClr val="002EC0"/>
                </a:solidFill>
                <a:latin typeface="Book Antiqua" panose="02040602050305030304" pitchFamily="18" charset="0"/>
              </a:rPr>
              <a:t>FROM</a:t>
            </a:r>
            <a:r>
              <a:rPr lang="en-US" altLang="en-US" sz="2400">
                <a:solidFill>
                  <a:srgbClr val="002EC0"/>
                </a:solidFill>
                <a:latin typeface="Book Antiqua" panose="02040602050305030304" pitchFamily="18" charset="0"/>
              </a:rPr>
              <a:t>  Emp E</a:t>
            </a:r>
          </a:p>
          <a:p>
            <a:pPr>
              <a:lnSpc>
                <a:spcPct val="100000"/>
              </a:lnSpc>
              <a:spcBef>
                <a:spcPct val="0"/>
              </a:spcBef>
              <a:buFontTx/>
              <a:buNone/>
            </a:pPr>
            <a:r>
              <a:rPr lang="en-US" altLang="en-US" sz="2000">
                <a:solidFill>
                  <a:srgbClr val="002EC0"/>
                </a:solidFill>
                <a:latin typeface="Book Antiqua" panose="02040602050305030304" pitchFamily="18" charset="0"/>
              </a:rPr>
              <a:t>WHERE</a:t>
            </a:r>
            <a:r>
              <a:rPr lang="en-US" altLang="en-US" sz="2400">
                <a:solidFill>
                  <a:srgbClr val="002EC0"/>
                </a:solidFill>
                <a:latin typeface="Book Antiqua" panose="02040602050305030304" pitchFamily="18" charset="0"/>
              </a:rPr>
              <a:t>  E.age&gt;10</a:t>
            </a:r>
          </a:p>
          <a:p>
            <a:pPr>
              <a:lnSpc>
                <a:spcPct val="100000"/>
              </a:lnSpc>
              <a:spcBef>
                <a:spcPct val="0"/>
              </a:spcBef>
              <a:buFontTx/>
              <a:buNone/>
            </a:pPr>
            <a:r>
              <a:rPr lang="en-US" altLang="en-US" sz="2000">
                <a:solidFill>
                  <a:srgbClr val="002EC0"/>
                </a:solidFill>
                <a:latin typeface="Book Antiqua" panose="02040602050305030304" pitchFamily="18" charset="0"/>
              </a:rPr>
              <a:t>GROUP BY </a:t>
            </a:r>
            <a:r>
              <a:rPr lang="en-US" altLang="en-US" sz="2400">
                <a:solidFill>
                  <a:srgbClr val="002EC0"/>
                </a:solidFill>
                <a:latin typeface="Book Antiqua" panose="02040602050305030304" pitchFamily="18" charset="0"/>
              </a:rPr>
              <a:t>E.dno</a:t>
            </a:r>
          </a:p>
        </p:txBody>
      </p:sp>
      <p:sp>
        <p:nvSpPr>
          <p:cNvPr id="50184" name="Rectangle 8">
            <a:extLst>
              <a:ext uri="{FF2B5EF4-FFF2-40B4-BE49-F238E27FC236}">
                <a16:creationId xmlns:a16="http://schemas.microsoft.com/office/drawing/2014/main" id="{46270138-6682-478F-ADA4-7EBC4DB724E9}"/>
              </a:ext>
            </a:extLst>
          </p:cNvPr>
          <p:cNvSpPr>
            <a:spLocks noChangeArrowheads="1"/>
          </p:cNvSpPr>
          <p:nvPr/>
        </p:nvSpPr>
        <p:spPr bwMode="auto">
          <a:xfrm>
            <a:off x="5545138" y="5392738"/>
            <a:ext cx="3582987" cy="1196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r>
              <a:rPr lang="en-US" altLang="en-US" sz="2000">
                <a:solidFill>
                  <a:srgbClr val="002EC0"/>
                </a:solidFill>
                <a:latin typeface="Book Antiqua" panose="02040602050305030304" pitchFamily="18" charset="0"/>
              </a:rPr>
              <a:t>SELECT</a:t>
            </a:r>
            <a:r>
              <a:rPr lang="en-US" altLang="en-US" sz="2400">
                <a:solidFill>
                  <a:srgbClr val="002EC0"/>
                </a:solidFill>
                <a:latin typeface="Book Antiqua" panose="02040602050305030304" pitchFamily="18" charset="0"/>
              </a:rPr>
              <a:t>  E.dno</a:t>
            </a:r>
          </a:p>
          <a:p>
            <a:pPr>
              <a:lnSpc>
                <a:spcPct val="100000"/>
              </a:lnSpc>
              <a:spcBef>
                <a:spcPct val="0"/>
              </a:spcBef>
              <a:buFontTx/>
              <a:buNone/>
            </a:pPr>
            <a:r>
              <a:rPr lang="en-US" altLang="en-US" sz="2000">
                <a:solidFill>
                  <a:srgbClr val="002EC0"/>
                </a:solidFill>
                <a:latin typeface="Book Antiqua" panose="02040602050305030304" pitchFamily="18" charset="0"/>
              </a:rPr>
              <a:t>FROM</a:t>
            </a:r>
            <a:r>
              <a:rPr lang="en-US" altLang="en-US" sz="2400">
                <a:solidFill>
                  <a:srgbClr val="002EC0"/>
                </a:solidFill>
                <a:latin typeface="Book Antiqua" panose="02040602050305030304" pitchFamily="18" charset="0"/>
              </a:rPr>
              <a:t>  Emp E</a:t>
            </a:r>
          </a:p>
          <a:p>
            <a:pPr>
              <a:lnSpc>
                <a:spcPct val="100000"/>
              </a:lnSpc>
              <a:spcBef>
                <a:spcPct val="0"/>
              </a:spcBef>
              <a:buFontTx/>
              <a:buNone/>
            </a:pPr>
            <a:r>
              <a:rPr lang="en-US" altLang="en-US" sz="2000">
                <a:solidFill>
                  <a:srgbClr val="002EC0"/>
                </a:solidFill>
                <a:latin typeface="Book Antiqua" panose="02040602050305030304" pitchFamily="18" charset="0"/>
              </a:rPr>
              <a:t>WHERE</a:t>
            </a:r>
            <a:r>
              <a:rPr lang="en-US" altLang="en-US" sz="2400">
                <a:solidFill>
                  <a:srgbClr val="002EC0"/>
                </a:solidFill>
                <a:latin typeface="Book Antiqua" panose="02040602050305030304" pitchFamily="18" charset="0"/>
              </a:rPr>
              <a:t>  E.hobby=Stamps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8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18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18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8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18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181">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18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0181">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18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animBg="1"/>
      <p:bldP spid="5018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5E3C6D2-4F23-4DFA-BA6E-24E17372B74F}"/>
              </a:ext>
            </a:extLst>
          </p:cNvPr>
          <p:cNvSpPr>
            <a:spLocks noGrp="1"/>
          </p:cNvSpPr>
          <p:nvPr>
            <p:ph type="title"/>
          </p:nvPr>
        </p:nvSpPr>
        <p:spPr>
          <a:xfrm>
            <a:off x="461963" y="241300"/>
            <a:ext cx="7772400" cy="1104900"/>
          </a:xfrm>
        </p:spPr>
        <p:txBody>
          <a:bodyPr/>
          <a:lstStyle/>
          <a:p>
            <a:pPr eaLnBrk="1" hangingPunct="1"/>
            <a:r>
              <a:rPr lang="en-US" altLang="en-US" sz="4000" b="1">
                <a:solidFill>
                  <a:srgbClr val="C00000"/>
                </a:solidFill>
              </a:rPr>
              <a:t>Index Example 1</a:t>
            </a:r>
          </a:p>
        </p:txBody>
      </p:sp>
      <p:sp>
        <p:nvSpPr>
          <p:cNvPr id="12291" name="Rectangle 3">
            <a:extLst>
              <a:ext uri="{FF2B5EF4-FFF2-40B4-BE49-F238E27FC236}">
                <a16:creationId xmlns:a16="http://schemas.microsoft.com/office/drawing/2014/main" id="{EAFB87E3-BEFB-4C02-A776-B95D2B1F3344}"/>
              </a:ext>
            </a:extLst>
          </p:cNvPr>
          <p:cNvSpPr>
            <a:spLocks noGrp="1"/>
          </p:cNvSpPr>
          <p:nvPr>
            <p:ph idx="1"/>
          </p:nvPr>
        </p:nvSpPr>
        <p:spPr>
          <a:xfrm>
            <a:off x="693738" y="1338263"/>
            <a:ext cx="7661275" cy="558800"/>
          </a:xfrm>
        </p:spPr>
        <p:txBody>
          <a:bodyPr/>
          <a:lstStyle/>
          <a:p>
            <a:pPr eaLnBrk="1" hangingPunct="1"/>
            <a:r>
              <a:rPr lang="en-US" altLang="en-US" sz="2000"/>
              <a:t>Index on </a:t>
            </a:r>
            <a:r>
              <a:rPr lang="en-US" altLang="en-US" sz="2000" i="1">
                <a:solidFill>
                  <a:srgbClr val="FF0000"/>
                </a:solidFill>
              </a:rPr>
              <a:t>ID</a:t>
            </a:r>
            <a:r>
              <a:rPr lang="en-US" altLang="en-US" sz="2000"/>
              <a:t> attribute of </a:t>
            </a:r>
            <a:r>
              <a:rPr lang="en-US" altLang="en-US" sz="2000" i="1">
                <a:solidFill>
                  <a:srgbClr val="FF0000"/>
                </a:solidFill>
              </a:rPr>
              <a:t>instructor</a:t>
            </a:r>
            <a:r>
              <a:rPr lang="en-US" altLang="en-US" sz="2000"/>
              <a:t> relation </a:t>
            </a:r>
          </a:p>
        </p:txBody>
      </p:sp>
      <p:pic>
        <p:nvPicPr>
          <p:cNvPr id="12292" name="Picture 8">
            <a:extLst>
              <a:ext uri="{FF2B5EF4-FFF2-40B4-BE49-F238E27FC236}">
                <a16:creationId xmlns:a16="http://schemas.microsoft.com/office/drawing/2014/main" id="{6E96C162-C6D0-40E4-ACDE-64417E464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63" y="1906588"/>
            <a:ext cx="8056562" cy="39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3">
            <a:extLst>
              <a:ext uri="{FF2B5EF4-FFF2-40B4-BE49-F238E27FC236}">
                <a16:creationId xmlns:a16="http://schemas.microsoft.com/office/drawing/2014/main" id="{3BA5B5EB-450E-4633-9336-38A1165DB170}"/>
              </a:ext>
            </a:extLst>
          </p:cNvPr>
          <p:cNvSpPr txBox="1">
            <a:spLocks noChangeArrowheads="1"/>
          </p:cNvSpPr>
          <p:nvPr/>
        </p:nvSpPr>
        <p:spPr bwMode="auto">
          <a:xfrm>
            <a:off x="677863" y="5843588"/>
            <a:ext cx="76612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r>
              <a:rPr lang="en-US" altLang="en-US" sz="2000" dirty="0"/>
              <a:t>Query 1 can be answered by scanning the whole file.</a:t>
            </a:r>
          </a:p>
          <a:p>
            <a:pPr eaLnBrk="1" hangingPunct="1"/>
            <a:r>
              <a:rPr lang="en-US" altLang="en-US" sz="2000" dirty="0"/>
              <a:t>Query 2 can be answered by location ID 22222 in the index and then accessing the record directly</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2C47AB7-1F94-4ABA-8E22-3E485FBBDD72}"/>
                  </a:ext>
                </a:extLst>
              </p14:cNvPr>
              <p14:cNvContentPartPr/>
              <p14:nvPr/>
            </p14:nvContentPartPr>
            <p14:xfrm>
              <a:off x="200520" y="1519920"/>
              <a:ext cx="6479280" cy="4129560"/>
            </p14:xfrm>
          </p:contentPart>
        </mc:Choice>
        <mc:Fallback>
          <p:pic>
            <p:nvPicPr>
              <p:cNvPr id="2" name="Ink 1">
                <a:extLst>
                  <a:ext uri="{FF2B5EF4-FFF2-40B4-BE49-F238E27FC236}">
                    <a16:creationId xmlns:a16="http://schemas.microsoft.com/office/drawing/2014/main" id="{72C47AB7-1F94-4ABA-8E22-3E485FBBDD72}"/>
                  </a:ext>
                </a:extLst>
              </p:cNvPr>
              <p:cNvPicPr/>
              <p:nvPr/>
            </p:nvPicPr>
            <p:blipFill>
              <a:blip r:embed="rId5"/>
              <a:stretch>
                <a:fillRect/>
              </a:stretch>
            </p:blipFill>
            <p:spPr>
              <a:xfrm>
                <a:off x="191160" y="1510560"/>
                <a:ext cx="6498000" cy="4148280"/>
              </a:xfrm>
              <a:prstGeom prst="rect">
                <a:avLst/>
              </a:prstGeom>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541A9A6-B5B1-42F3-956D-1E8B4855C0C7}"/>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73731" name="Rectangle 3">
            <a:extLst>
              <a:ext uri="{FF2B5EF4-FFF2-40B4-BE49-F238E27FC236}">
                <a16:creationId xmlns:a16="http://schemas.microsoft.com/office/drawing/2014/main" id="{3424710D-EF75-4FB4-A3BB-EA4FAAA8CB6E}"/>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73732" name="Rectangle 4">
            <a:extLst>
              <a:ext uri="{FF2B5EF4-FFF2-40B4-BE49-F238E27FC236}">
                <a16:creationId xmlns:a16="http://schemas.microsoft.com/office/drawing/2014/main" id="{6C69C41C-91C7-4631-8E87-75BBFFF46E9B}"/>
              </a:ext>
            </a:extLst>
          </p:cNvPr>
          <p:cNvSpPr>
            <a:spLocks noGrp="1"/>
          </p:cNvSpPr>
          <p:nvPr>
            <p:ph type="title"/>
          </p:nvPr>
        </p:nvSpPr>
        <p:spPr>
          <a:xfrm>
            <a:off x="381000" y="228600"/>
            <a:ext cx="7772400" cy="857250"/>
          </a:xfrm>
          <a:noFill/>
        </p:spPr>
        <p:txBody>
          <a:bodyPr/>
          <a:lstStyle/>
          <a:p>
            <a:pPr eaLnBrk="1" hangingPunct="1"/>
            <a:r>
              <a:rPr lang="en-US" altLang="en-US" sz="4000" b="1">
                <a:solidFill>
                  <a:srgbClr val="C00000"/>
                </a:solidFill>
              </a:rPr>
              <a:t>Indexes with Composite Search Keys</a:t>
            </a:r>
          </a:p>
        </p:txBody>
      </p:sp>
      <p:sp>
        <p:nvSpPr>
          <p:cNvPr id="54277" name="Rectangle 5">
            <a:extLst>
              <a:ext uri="{FF2B5EF4-FFF2-40B4-BE49-F238E27FC236}">
                <a16:creationId xmlns:a16="http://schemas.microsoft.com/office/drawing/2014/main" id="{E3D9C0B5-E63F-4929-8ABC-D4DB08CFF32C}"/>
              </a:ext>
            </a:extLst>
          </p:cNvPr>
          <p:cNvSpPr>
            <a:spLocks noGrp="1"/>
          </p:cNvSpPr>
          <p:nvPr>
            <p:ph idx="1"/>
          </p:nvPr>
        </p:nvSpPr>
        <p:spPr>
          <a:xfrm>
            <a:off x="228600" y="1447800"/>
            <a:ext cx="7924800" cy="5029200"/>
          </a:xfrm>
        </p:spPr>
        <p:txBody>
          <a:bodyPr/>
          <a:lstStyle/>
          <a:p>
            <a:pPr eaLnBrk="1" hangingPunct="1"/>
            <a:r>
              <a:rPr lang="en-US" altLang="en-US">
                <a:solidFill>
                  <a:schemeClr val="folHlink"/>
                </a:solidFill>
              </a:rPr>
              <a:t>To retrieve Emp records with </a:t>
            </a:r>
            <a:r>
              <a:rPr lang="en-US" altLang="en-US" i="1">
                <a:solidFill>
                  <a:schemeClr val="folHlink"/>
                </a:solidFill>
              </a:rPr>
              <a:t>age</a:t>
            </a:r>
            <a:r>
              <a:rPr lang="en-US" altLang="en-US">
                <a:solidFill>
                  <a:schemeClr val="folHlink"/>
                </a:solidFill>
              </a:rPr>
              <a:t>=30 </a:t>
            </a:r>
            <a:r>
              <a:rPr lang="en-US" altLang="en-US" sz="2400">
                <a:solidFill>
                  <a:schemeClr val="folHlink"/>
                </a:solidFill>
              </a:rPr>
              <a:t>AND</a:t>
            </a:r>
            <a:r>
              <a:rPr lang="en-US" altLang="en-US">
                <a:solidFill>
                  <a:schemeClr val="folHlink"/>
                </a:solidFill>
              </a:rPr>
              <a:t> </a:t>
            </a:r>
            <a:r>
              <a:rPr lang="en-US" altLang="en-US" i="1">
                <a:solidFill>
                  <a:schemeClr val="folHlink"/>
                </a:solidFill>
              </a:rPr>
              <a:t>sal</a:t>
            </a:r>
            <a:r>
              <a:rPr lang="en-US" altLang="en-US">
                <a:solidFill>
                  <a:schemeClr val="folHlink"/>
                </a:solidFill>
              </a:rPr>
              <a:t>=4000</a:t>
            </a:r>
            <a:r>
              <a:rPr lang="en-US" altLang="en-US"/>
              <a:t>, an index on &lt;</a:t>
            </a:r>
            <a:r>
              <a:rPr lang="en-US" altLang="en-US" i="1"/>
              <a:t>age,sal</a:t>
            </a:r>
            <a:r>
              <a:rPr lang="en-US" altLang="en-US"/>
              <a:t>&gt; would be better than an index on </a:t>
            </a:r>
            <a:r>
              <a:rPr lang="en-US" altLang="en-US" i="1"/>
              <a:t>age</a:t>
            </a:r>
            <a:r>
              <a:rPr lang="en-US" altLang="en-US"/>
              <a:t> only or an index on </a:t>
            </a:r>
            <a:r>
              <a:rPr lang="en-US" altLang="en-US" i="1"/>
              <a:t>sal</a:t>
            </a:r>
            <a:r>
              <a:rPr lang="en-US" altLang="en-US"/>
              <a:t> only</a:t>
            </a:r>
          </a:p>
          <a:p>
            <a:pPr eaLnBrk="1" hangingPunct="1"/>
            <a:endParaRPr lang="en-US" altLang="en-US">
              <a:solidFill>
                <a:schemeClr val="folHlink"/>
              </a:solidFill>
            </a:endParaRPr>
          </a:p>
          <a:p>
            <a:pPr eaLnBrk="1" hangingPunct="1"/>
            <a:r>
              <a:rPr lang="en-US" altLang="en-US">
                <a:solidFill>
                  <a:schemeClr val="folHlink"/>
                </a:solidFill>
              </a:rPr>
              <a:t>If condition is:  20&lt;</a:t>
            </a:r>
            <a:r>
              <a:rPr lang="en-US" altLang="en-US" i="1">
                <a:solidFill>
                  <a:schemeClr val="folHlink"/>
                </a:solidFill>
              </a:rPr>
              <a:t>age</a:t>
            </a:r>
            <a:r>
              <a:rPr lang="en-US" altLang="en-US">
                <a:solidFill>
                  <a:schemeClr val="folHlink"/>
                </a:solidFill>
              </a:rPr>
              <a:t>&lt;30  </a:t>
            </a:r>
            <a:r>
              <a:rPr lang="en-US" altLang="en-US" sz="2400">
                <a:solidFill>
                  <a:schemeClr val="folHlink"/>
                </a:solidFill>
              </a:rPr>
              <a:t>AND</a:t>
            </a:r>
            <a:r>
              <a:rPr lang="en-US" altLang="en-US">
                <a:solidFill>
                  <a:schemeClr val="folHlink"/>
                </a:solidFill>
              </a:rPr>
              <a:t>  3000&lt;</a:t>
            </a:r>
            <a:r>
              <a:rPr lang="en-US" altLang="en-US" i="1">
                <a:solidFill>
                  <a:schemeClr val="folHlink"/>
                </a:solidFill>
              </a:rPr>
              <a:t>sal</a:t>
            </a:r>
            <a:r>
              <a:rPr lang="en-US" altLang="en-US">
                <a:solidFill>
                  <a:schemeClr val="folHlink"/>
                </a:solidFill>
              </a:rPr>
              <a:t>&lt;5000:</a:t>
            </a:r>
            <a:r>
              <a:rPr lang="en-US" altLang="en-US"/>
              <a:t> </a:t>
            </a:r>
          </a:p>
          <a:p>
            <a:pPr lvl="1" eaLnBrk="1" hangingPunct="1">
              <a:buSzPct val="75000"/>
            </a:pPr>
            <a:r>
              <a:rPr lang="en-US" altLang="en-US"/>
              <a:t>Clustered tree index on &lt;</a:t>
            </a:r>
            <a:r>
              <a:rPr lang="en-US" altLang="en-US" i="1"/>
              <a:t>age,sal</a:t>
            </a:r>
            <a:r>
              <a:rPr lang="en-US" altLang="en-US"/>
              <a:t>&gt; or &lt;</a:t>
            </a:r>
            <a:r>
              <a:rPr lang="en-US" altLang="en-US" i="1"/>
              <a:t>sal,age</a:t>
            </a:r>
            <a:r>
              <a:rPr lang="en-US" altLang="en-US"/>
              <a:t>&gt; is best.</a:t>
            </a:r>
          </a:p>
          <a:p>
            <a:pPr eaLnBrk="1" hangingPunct="1"/>
            <a:endParaRPr lang="en-US" altLang="en-US">
              <a:solidFill>
                <a:schemeClr val="folHlink"/>
              </a:solidFill>
            </a:endParaRPr>
          </a:p>
          <a:p>
            <a:pPr eaLnBrk="1" hangingPunct="1"/>
            <a:r>
              <a:rPr lang="en-US" altLang="en-US">
                <a:solidFill>
                  <a:schemeClr val="folHlink"/>
                </a:solidFill>
              </a:rPr>
              <a:t>If condition is:  </a:t>
            </a:r>
            <a:r>
              <a:rPr lang="en-US" altLang="en-US" i="1">
                <a:solidFill>
                  <a:schemeClr val="folHlink"/>
                </a:solidFill>
              </a:rPr>
              <a:t>age</a:t>
            </a:r>
            <a:r>
              <a:rPr lang="en-US" altLang="en-US">
                <a:solidFill>
                  <a:schemeClr val="folHlink"/>
                </a:solidFill>
              </a:rPr>
              <a:t>=30  </a:t>
            </a:r>
            <a:r>
              <a:rPr lang="en-US" altLang="en-US" sz="2400">
                <a:solidFill>
                  <a:schemeClr val="folHlink"/>
                </a:solidFill>
              </a:rPr>
              <a:t>AND</a:t>
            </a:r>
            <a:r>
              <a:rPr lang="en-US" altLang="en-US">
                <a:solidFill>
                  <a:schemeClr val="folHlink"/>
                </a:solidFill>
              </a:rPr>
              <a:t>  3000&lt;</a:t>
            </a:r>
            <a:r>
              <a:rPr lang="en-US" altLang="en-US" i="1">
                <a:solidFill>
                  <a:schemeClr val="folHlink"/>
                </a:solidFill>
              </a:rPr>
              <a:t>sal</a:t>
            </a:r>
            <a:r>
              <a:rPr lang="en-US" altLang="en-US">
                <a:solidFill>
                  <a:schemeClr val="folHlink"/>
                </a:solidFill>
              </a:rPr>
              <a:t>&lt;5000: </a:t>
            </a:r>
          </a:p>
          <a:p>
            <a:pPr lvl="1" eaLnBrk="1" hangingPunct="1">
              <a:buSzPct val="75000"/>
            </a:pPr>
            <a:r>
              <a:rPr lang="en-US" altLang="en-US"/>
              <a:t>Clustered &lt;</a:t>
            </a:r>
            <a:r>
              <a:rPr lang="en-US" altLang="en-US" i="1"/>
              <a:t>age,sal</a:t>
            </a:r>
            <a:r>
              <a:rPr lang="en-US" altLang="en-US"/>
              <a:t>&gt; tree index much better than &lt;</a:t>
            </a:r>
            <a:r>
              <a:rPr lang="en-US" altLang="en-US" i="1"/>
              <a:t>sal,age</a:t>
            </a:r>
            <a:r>
              <a:rPr lang="en-US" altLang="en-US"/>
              <a:t>&gt; index!</a:t>
            </a:r>
          </a:p>
          <a:p>
            <a:pPr eaLnBrk="1" hangingPunct="1"/>
            <a:endParaRPr lang="en-US" altLang="en-US"/>
          </a:p>
          <a:p>
            <a:pPr eaLnBrk="1" hangingPunct="1"/>
            <a:r>
              <a:rPr lang="en-US" altLang="en-US"/>
              <a:t>Composite indexes are larger, updated more often.</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DF67510-A59E-4350-B198-5C6509BC8E77}"/>
                  </a:ext>
                </a:extLst>
              </p14:cNvPr>
              <p14:cNvContentPartPr/>
              <p14:nvPr/>
            </p14:nvContentPartPr>
            <p14:xfrm>
              <a:off x="1807200" y="3861720"/>
              <a:ext cx="3907440" cy="929160"/>
            </p14:xfrm>
          </p:contentPart>
        </mc:Choice>
        <mc:Fallback>
          <p:pic>
            <p:nvPicPr>
              <p:cNvPr id="2" name="Ink 1">
                <a:extLst>
                  <a:ext uri="{FF2B5EF4-FFF2-40B4-BE49-F238E27FC236}">
                    <a16:creationId xmlns:a16="http://schemas.microsoft.com/office/drawing/2014/main" id="{BDF67510-A59E-4350-B198-5C6509BC8E77}"/>
                  </a:ext>
                </a:extLst>
              </p:cNvPr>
              <p:cNvPicPr/>
              <p:nvPr/>
            </p:nvPicPr>
            <p:blipFill>
              <a:blip r:embed="rId4"/>
              <a:stretch>
                <a:fillRect/>
              </a:stretch>
            </p:blipFill>
            <p:spPr>
              <a:xfrm>
                <a:off x="1797840" y="3852360"/>
                <a:ext cx="3926160" cy="947880"/>
              </a:xfrm>
              <a:prstGeom prst="rect">
                <a:avLst/>
              </a:prstGeom>
            </p:spPr>
          </p:pic>
        </mc:Fallback>
      </mc:AlternateContent>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27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27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427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427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50D9A46-ECB5-4BB6-BB05-BA5FFDB8DFA3}"/>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75779" name="Rectangle 3">
            <a:extLst>
              <a:ext uri="{FF2B5EF4-FFF2-40B4-BE49-F238E27FC236}">
                <a16:creationId xmlns:a16="http://schemas.microsoft.com/office/drawing/2014/main" id="{CEC25116-CBED-40FC-BEC8-97CB31EFC321}"/>
              </a:ext>
            </a:extLst>
          </p:cNvPr>
          <p:cNvSpPr>
            <a:spLocks noGrp="1"/>
          </p:cNvSpPr>
          <p:nvPr>
            <p:ph type="title"/>
          </p:nvPr>
        </p:nvSpPr>
        <p:spPr>
          <a:noFill/>
        </p:spPr>
        <p:txBody>
          <a:bodyPr/>
          <a:lstStyle/>
          <a:p>
            <a:pPr eaLnBrk="1" hangingPunct="1"/>
            <a:r>
              <a:rPr lang="en-US" altLang="en-US" sz="4000" b="1">
                <a:solidFill>
                  <a:srgbClr val="C00000"/>
                </a:solidFill>
              </a:rPr>
              <a:t>Summary</a:t>
            </a:r>
            <a:r>
              <a:rPr lang="en-US" altLang="en-US" sz="4000"/>
              <a:t> </a:t>
            </a:r>
          </a:p>
        </p:txBody>
      </p:sp>
      <p:sp>
        <p:nvSpPr>
          <p:cNvPr id="75780" name="Rectangle 4">
            <a:extLst>
              <a:ext uri="{FF2B5EF4-FFF2-40B4-BE49-F238E27FC236}">
                <a16:creationId xmlns:a16="http://schemas.microsoft.com/office/drawing/2014/main" id="{1D16A280-CE19-4ACF-80CF-0C4F9F015F2E}"/>
              </a:ext>
            </a:extLst>
          </p:cNvPr>
          <p:cNvSpPr>
            <a:spLocks noGrp="1"/>
          </p:cNvSpPr>
          <p:nvPr>
            <p:ph idx="1"/>
          </p:nvPr>
        </p:nvSpPr>
        <p:spPr>
          <a:xfrm>
            <a:off x="762000" y="1752600"/>
            <a:ext cx="7772400" cy="4076700"/>
          </a:xfrm>
        </p:spPr>
        <p:txBody>
          <a:bodyPr/>
          <a:lstStyle/>
          <a:p>
            <a:pPr eaLnBrk="1" hangingPunct="1"/>
            <a:endParaRPr lang="en-US" altLang="en-US"/>
          </a:p>
          <a:p>
            <a:pPr eaLnBrk="1" hangingPunct="1"/>
            <a:r>
              <a:rPr lang="en-US" altLang="en-US"/>
              <a:t>An index is a collection of data entries plus a way to quickly find entries with given key values.</a:t>
            </a:r>
          </a:p>
          <a:p>
            <a:pPr eaLnBrk="1" hangingPunct="1"/>
            <a:endParaRPr lang="en-US" altLang="en-US"/>
          </a:p>
          <a:p>
            <a:pPr eaLnBrk="1" hangingPunct="1"/>
            <a:r>
              <a:rPr lang="en-US" altLang="en-US"/>
              <a:t>We can have several indexes on a given file of data records, each with a different search key.</a:t>
            </a:r>
          </a:p>
          <a:p>
            <a:pPr eaLnBrk="1" hangingPunct="1"/>
            <a:endParaRPr lang="en-US" altLang="en-US"/>
          </a:p>
          <a:p>
            <a:pPr eaLnBrk="1" hangingPunct="1"/>
            <a:r>
              <a:rPr lang="en-US" altLang="en-US"/>
              <a:t>Indexes can be classified as clustered vs. unclustered. Differences have important consequences for utility/performance.</a:t>
            </a:r>
          </a:p>
        </p:txBody>
      </p:sp>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AC6D1E9E-BB99-417C-B279-A767DB7DD5F8}"/>
              </a:ext>
            </a:extLst>
          </p:cNvPr>
          <p:cNvSpPr>
            <a:spLocks noGrp="1"/>
          </p:cNvSpPr>
          <p:nvPr>
            <p:ph type="title"/>
          </p:nvPr>
        </p:nvSpPr>
        <p:spPr>
          <a:xfrm>
            <a:off x="628650" y="165100"/>
            <a:ext cx="7886700" cy="844550"/>
          </a:xfrm>
        </p:spPr>
        <p:txBody>
          <a:bodyPr/>
          <a:lstStyle/>
          <a:p>
            <a:r>
              <a:rPr lang="en-US" altLang="en-US" sz="4000" b="1">
                <a:solidFill>
                  <a:srgbClr val="C00000"/>
                </a:solidFill>
                <a:latin typeface="Helvetica" panose="020B0604020202020204" pitchFamily="34" charset="0"/>
                <a:ea typeface="Helvetica" panose="020B0604020202020204" pitchFamily="34" charset="0"/>
                <a:cs typeface="Helvetica" panose="020B0604020202020204" pitchFamily="34" charset="0"/>
              </a:rPr>
              <a:t>Index Definition in SQL</a:t>
            </a:r>
          </a:p>
        </p:txBody>
      </p:sp>
      <p:sp>
        <p:nvSpPr>
          <p:cNvPr id="77827" name="Rectangle 3">
            <a:extLst>
              <a:ext uri="{FF2B5EF4-FFF2-40B4-BE49-F238E27FC236}">
                <a16:creationId xmlns:a16="http://schemas.microsoft.com/office/drawing/2014/main" id="{7BC289F7-FD2E-47F0-A7AC-882515E457E3}"/>
              </a:ext>
            </a:extLst>
          </p:cNvPr>
          <p:cNvSpPr>
            <a:spLocks noGrp="1"/>
          </p:cNvSpPr>
          <p:nvPr>
            <p:ph type="body" idx="1"/>
          </p:nvPr>
        </p:nvSpPr>
        <p:spPr>
          <a:xfrm>
            <a:off x="628650" y="1277938"/>
            <a:ext cx="7886700" cy="4899025"/>
          </a:xfrm>
        </p:spPr>
        <p:txBody>
          <a:bodyPr/>
          <a:lstStyle/>
          <a:p>
            <a:pPr>
              <a:tabLst>
                <a:tab pos="1312863" algn="l"/>
                <a:tab pos="2120900" algn="l"/>
                <a:tab pos="4575175" algn="l"/>
                <a:tab pos="4978400" algn="l"/>
              </a:tabLst>
            </a:pPr>
            <a:r>
              <a:rPr lang="en-US" altLang="en-US" dirty="0"/>
              <a:t>Create an index</a:t>
            </a:r>
          </a:p>
          <a:p>
            <a:pPr lvl="1">
              <a:buFont typeface="Monotype Sorts" charset="2"/>
              <a:buNone/>
              <a:tabLst>
                <a:tab pos="1312863" algn="l"/>
                <a:tab pos="2120900" algn="l"/>
                <a:tab pos="4575175" algn="l"/>
                <a:tab pos="4978400" algn="l"/>
              </a:tabLst>
            </a:pPr>
            <a:r>
              <a:rPr lang="en-US" altLang="en-US" dirty="0"/>
              <a:t>		</a:t>
            </a:r>
            <a:r>
              <a:rPr lang="en-US" altLang="en-US" b="1" dirty="0"/>
              <a:t>create index</a:t>
            </a:r>
            <a:r>
              <a:rPr lang="en-US" altLang="en-US" dirty="0"/>
              <a:t> &lt;index-name&gt; </a:t>
            </a:r>
            <a:r>
              <a:rPr lang="en-US" altLang="en-US" b="1" dirty="0"/>
              <a:t>on</a:t>
            </a:r>
            <a:r>
              <a:rPr lang="en-US" altLang="en-US" dirty="0"/>
              <a:t> &lt;relation-name&gt;</a:t>
            </a:r>
            <a:br>
              <a:rPr lang="en-US" altLang="en-US" dirty="0"/>
            </a:br>
            <a:r>
              <a:rPr lang="en-US" altLang="en-US" dirty="0"/>
              <a:t>			(&lt;attribute-list&gt;)</a:t>
            </a:r>
          </a:p>
          <a:p>
            <a:pPr lvl="1">
              <a:buFont typeface="Monotype Sorts" charset="2"/>
              <a:buNone/>
              <a:tabLst>
                <a:tab pos="1312863" algn="l"/>
                <a:tab pos="2120900" algn="l"/>
                <a:tab pos="4575175" algn="l"/>
                <a:tab pos="4978400" algn="l"/>
              </a:tabLst>
            </a:pPr>
            <a:r>
              <a:rPr lang="en-US" altLang="en-US" dirty="0"/>
              <a:t>E.g.:  </a:t>
            </a:r>
          </a:p>
          <a:p>
            <a:pPr lvl="1">
              <a:buFont typeface="Monotype Sorts" charset="2"/>
              <a:buNone/>
              <a:tabLst>
                <a:tab pos="1312863" algn="l"/>
                <a:tab pos="2120900" algn="l"/>
                <a:tab pos="4575175" algn="l"/>
                <a:tab pos="4978400" algn="l"/>
              </a:tabLst>
            </a:pPr>
            <a:r>
              <a:rPr lang="en-US" altLang="en-US" b="1" dirty="0"/>
              <a:t>create index </a:t>
            </a:r>
            <a:r>
              <a:rPr lang="en-US" altLang="en-US" i="1" dirty="0"/>
              <a:t> </a:t>
            </a:r>
            <a:r>
              <a:rPr lang="en-US" altLang="en-US" i="1" dirty="0" err="1"/>
              <a:t>indexname</a:t>
            </a:r>
            <a:r>
              <a:rPr lang="en-US" altLang="en-US" i="1" dirty="0"/>
              <a:t> </a:t>
            </a:r>
            <a:r>
              <a:rPr lang="en-US" altLang="en-US" b="1" dirty="0"/>
              <a:t>on</a:t>
            </a:r>
            <a:r>
              <a:rPr lang="en-US" altLang="en-US" i="1" dirty="0"/>
              <a:t> branch(</a:t>
            </a:r>
            <a:r>
              <a:rPr lang="en-US" altLang="en-US" i="1" dirty="0" err="1"/>
              <a:t>branch_name</a:t>
            </a:r>
            <a:r>
              <a:rPr lang="en-US" altLang="en-US" i="1" dirty="0"/>
              <a:t>);</a:t>
            </a:r>
          </a:p>
          <a:p>
            <a:pPr lvl="1">
              <a:buFont typeface="Monotype Sorts" charset="2"/>
              <a:buNone/>
              <a:tabLst>
                <a:tab pos="1312863" algn="l"/>
                <a:tab pos="2120900" algn="l"/>
                <a:tab pos="4575175" algn="l"/>
                <a:tab pos="4978400" algn="l"/>
              </a:tabLst>
            </a:pPr>
            <a:r>
              <a:rPr lang="en-US" altLang="en-US" dirty="0"/>
              <a:t>Create index </a:t>
            </a:r>
            <a:r>
              <a:rPr lang="en-US" altLang="en-US" dirty="0" err="1"/>
              <a:t>dept_idx</a:t>
            </a:r>
            <a:r>
              <a:rPr lang="en-US" altLang="en-US" dirty="0"/>
              <a:t> on department(</a:t>
            </a:r>
            <a:r>
              <a:rPr lang="en-US" altLang="en-US" dirty="0" err="1"/>
              <a:t>dept_name</a:t>
            </a:r>
            <a:r>
              <a:rPr lang="en-US" altLang="en-US" dirty="0"/>
              <a:t>);</a:t>
            </a:r>
          </a:p>
          <a:p>
            <a:pPr lvl="1">
              <a:buFont typeface="Monotype Sorts" charset="2"/>
              <a:buNone/>
              <a:tabLst>
                <a:tab pos="1312863" algn="l"/>
                <a:tab pos="2120900" algn="l"/>
                <a:tab pos="4575175" algn="l"/>
                <a:tab pos="4978400" algn="l"/>
              </a:tabLst>
            </a:pPr>
            <a:endParaRPr lang="en-US" altLang="en-US" dirty="0"/>
          </a:p>
          <a:p>
            <a:pPr>
              <a:tabLst>
                <a:tab pos="1312863" algn="l"/>
                <a:tab pos="2120900" algn="l"/>
                <a:tab pos="4575175" algn="l"/>
                <a:tab pos="4978400" algn="l"/>
              </a:tabLst>
            </a:pPr>
            <a:r>
              <a:rPr lang="en-US" altLang="en-US" dirty="0"/>
              <a:t>Use </a:t>
            </a:r>
            <a:r>
              <a:rPr lang="en-US" altLang="en-US" b="1" dirty="0"/>
              <a:t>create unique index</a:t>
            </a:r>
            <a:r>
              <a:rPr lang="en-US" altLang="en-US" dirty="0"/>
              <a:t> to indirectly specify and enforce the condition that the search key is a candidate key.</a:t>
            </a:r>
          </a:p>
          <a:p>
            <a:pPr lvl="1">
              <a:tabLst>
                <a:tab pos="1312863" algn="l"/>
                <a:tab pos="2120900" algn="l"/>
                <a:tab pos="4575175" algn="l"/>
                <a:tab pos="4978400" algn="l"/>
              </a:tabLst>
            </a:pPr>
            <a:r>
              <a:rPr lang="en-US" altLang="en-US" dirty="0"/>
              <a:t>Not really required if SQL </a:t>
            </a:r>
            <a:r>
              <a:rPr lang="en-US" altLang="en-US" b="1" dirty="0"/>
              <a:t>unique</a:t>
            </a:r>
            <a:r>
              <a:rPr lang="en-US" altLang="en-US" dirty="0"/>
              <a:t> integrity constraint is supported</a:t>
            </a:r>
          </a:p>
          <a:p>
            <a:pPr>
              <a:tabLst>
                <a:tab pos="1312863" algn="l"/>
                <a:tab pos="2120900" algn="l"/>
                <a:tab pos="4575175" algn="l"/>
                <a:tab pos="4978400" algn="l"/>
              </a:tabLst>
            </a:pPr>
            <a:r>
              <a:rPr lang="en-US" altLang="en-US" dirty="0"/>
              <a:t>To drop an index </a:t>
            </a:r>
          </a:p>
          <a:p>
            <a:pPr lvl="1">
              <a:buFont typeface="Monotype Sorts" charset="2"/>
              <a:buNone/>
              <a:tabLst>
                <a:tab pos="1312863" algn="l"/>
                <a:tab pos="2120900" algn="l"/>
                <a:tab pos="4575175" algn="l"/>
                <a:tab pos="4978400" algn="l"/>
              </a:tabLst>
            </a:pPr>
            <a:r>
              <a:rPr lang="en-US" altLang="en-US" dirty="0"/>
              <a:t>			</a:t>
            </a:r>
            <a:r>
              <a:rPr lang="en-US" altLang="en-US" b="1" dirty="0"/>
              <a:t>drop index </a:t>
            </a:r>
            <a:r>
              <a:rPr lang="en-US" altLang="en-US" dirty="0"/>
              <a:t>&lt;index-name&gt; on &lt;relation-name&gt;</a:t>
            </a:r>
          </a:p>
          <a:p>
            <a:pPr>
              <a:tabLst>
                <a:tab pos="1312863" algn="l"/>
                <a:tab pos="2120900" algn="l"/>
                <a:tab pos="4575175" algn="l"/>
                <a:tab pos="4978400" algn="l"/>
              </a:tabLst>
            </a:pPr>
            <a:r>
              <a:rPr lang="en-US" altLang="en-US" dirty="0"/>
              <a:t>Most database systems allow specification of type of index, and clustering.</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1FDC042E-310F-40E2-95DC-5EAFF0FAE93A}"/>
              </a:ext>
            </a:extLst>
          </p:cNvPr>
          <p:cNvSpPr>
            <a:spLocks noGrp="1"/>
          </p:cNvSpPr>
          <p:nvPr>
            <p:ph type="title"/>
          </p:nvPr>
        </p:nvSpPr>
        <p:spPr>
          <a:xfrm>
            <a:off x="628650" y="49213"/>
            <a:ext cx="7886700" cy="844550"/>
          </a:xfrm>
        </p:spPr>
        <p:txBody>
          <a:bodyPr/>
          <a:lstStyle/>
          <a:p>
            <a:r>
              <a:rPr lang="en-US" altLang="en-US" sz="4000">
                <a:solidFill>
                  <a:srgbClr val="C00000"/>
                </a:solidFill>
                <a:latin typeface="Helvetica" panose="020B0604020202020204" pitchFamily="34" charset="0"/>
                <a:ea typeface="Helvetica" panose="020B0604020202020204" pitchFamily="34" charset="0"/>
                <a:cs typeface="Helvetica" panose="020B0604020202020204" pitchFamily="34" charset="0"/>
              </a:rPr>
              <a:t>CREATE INDEX Syntax</a:t>
            </a:r>
          </a:p>
        </p:txBody>
      </p:sp>
      <p:sp>
        <p:nvSpPr>
          <p:cNvPr id="79875" name="Rectangle 3">
            <a:extLst>
              <a:ext uri="{FF2B5EF4-FFF2-40B4-BE49-F238E27FC236}">
                <a16:creationId xmlns:a16="http://schemas.microsoft.com/office/drawing/2014/main" id="{31C1FC38-CA66-42DF-AA64-357956D0B85E}"/>
              </a:ext>
            </a:extLst>
          </p:cNvPr>
          <p:cNvSpPr>
            <a:spLocks noGrp="1"/>
          </p:cNvSpPr>
          <p:nvPr>
            <p:ph type="body" idx="1"/>
          </p:nvPr>
        </p:nvSpPr>
        <p:spPr>
          <a:xfrm>
            <a:off x="269875" y="1009650"/>
            <a:ext cx="4110038" cy="5799138"/>
          </a:xfrm>
        </p:spPr>
        <p:txBody>
          <a:bodyPr/>
          <a:lstStyle/>
          <a:p>
            <a:pPr marL="0" indent="0">
              <a:buFont typeface="Arial" panose="020B0604020202020204" pitchFamily="34" charset="0"/>
              <a:buNone/>
              <a:tabLst>
                <a:tab pos="1312863" algn="l"/>
                <a:tab pos="2120900" algn="l"/>
                <a:tab pos="4575175" algn="l"/>
                <a:tab pos="4978400" algn="l"/>
              </a:tabLst>
            </a:pPr>
            <a:r>
              <a:rPr lang="en-US" altLang="en-US" sz="2000"/>
              <a:t>CREATE [UNIQUE|FULLTEXT|SPATIAL] INDEX index_name</a:t>
            </a:r>
          </a:p>
          <a:p>
            <a:pPr marL="0" indent="0">
              <a:buFont typeface="Arial" panose="020B0604020202020204" pitchFamily="34" charset="0"/>
              <a:buNone/>
              <a:tabLst>
                <a:tab pos="1312863" algn="l"/>
                <a:tab pos="2120900" algn="l"/>
                <a:tab pos="4575175" algn="l"/>
                <a:tab pos="4978400" algn="l"/>
              </a:tabLst>
            </a:pPr>
            <a:r>
              <a:rPr lang="en-US" altLang="en-US" sz="2000"/>
              <a:t>    [index_type]</a:t>
            </a:r>
          </a:p>
          <a:p>
            <a:pPr marL="0" indent="0">
              <a:buFont typeface="Arial" panose="020B0604020202020204" pitchFamily="34" charset="0"/>
              <a:buNone/>
              <a:tabLst>
                <a:tab pos="1312863" algn="l"/>
                <a:tab pos="2120900" algn="l"/>
                <a:tab pos="4575175" algn="l"/>
                <a:tab pos="4978400" algn="l"/>
              </a:tabLst>
            </a:pPr>
            <a:r>
              <a:rPr lang="en-US" altLang="en-US" sz="2000"/>
              <a:t>    ON tbl_name (index_col_name,...)</a:t>
            </a:r>
          </a:p>
          <a:p>
            <a:pPr marL="0" indent="0">
              <a:buFont typeface="Arial" panose="020B0604020202020204" pitchFamily="34" charset="0"/>
              <a:buNone/>
              <a:tabLst>
                <a:tab pos="1312863" algn="l"/>
                <a:tab pos="2120900" algn="l"/>
                <a:tab pos="4575175" algn="l"/>
                <a:tab pos="4978400" algn="l"/>
              </a:tabLst>
            </a:pPr>
            <a:r>
              <a:rPr lang="en-US" altLang="en-US" sz="2000"/>
              <a:t>    [index_option]</a:t>
            </a:r>
          </a:p>
          <a:p>
            <a:pPr marL="0" indent="0">
              <a:buFont typeface="Arial" panose="020B0604020202020204" pitchFamily="34" charset="0"/>
              <a:buNone/>
              <a:tabLst>
                <a:tab pos="1312863" algn="l"/>
                <a:tab pos="2120900" algn="l"/>
                <a:tab pos="4575175" algn="l"/>
                <a:tab pos="4978400" algn="l"/>
              </a:tabLst>
            </a:pPr>
            <a:r>
              <a:rPr lang="en-US" altLang="en-US" sz="2000"/>
              <a:t>    [algorithm_option | lock_option] ...</a:t>
            </a:r>
          </a:p>
          <a:p>
            <a:pPr marL="0" indent="0">
              <a:buFont typeface="Arial" panose="020B0604020202020204" pitchFamily="34" charset="0"/>
              <a:buNone/>
              <a:tabLst>
                <a:tab pos="1312863" algn="l"/>
                <a:tab pos="2120900" algn="l"/>
                <a:tab pos="4575175" algn="l"/>
                <a:tab pos="4978400" algn="l"/>
              </a:tabLst>
            </a:pPr>
            <a:endParaRPr lang="en-US" altLang="en-US" sz="2000"/>
          </a:p>
          <a:p>
            <a:pPr marL="0" indent="0">
              <a:buFont typeface="Arial" panose="020B0604020202020204" pitchFamily="34" charset="0"/>
              <a:buNone/>
              <a:tabLst>
                <a:tab pos="1312863" algn="l"/>
                <a:tab pos="2120900" algn="l"/>
                <a:tab pos="4575175" algn="l"/>
                <a:tab pos="4978400" algn="l"/>
              </a:tabLst>
            </a:pPr>
            <a:r>
              <a:rPr lang="en-US" altLang="en-US" sz="2000"/>
              <a:t>index_col_name:</a:t>
            </a:r>
          </a:p>
          <a:p>
            <a:pPr marL="0" indent="0">
              <a:buFont typeface="Arial" panose="020B0604020202020204" pitchFamily="34" charset="0"/>
              <a:buNone/>
              <a:tabLst>
                <a:tab pos="1312863" algn="l"/>
                <a:tab pos="2120900" algn="l"/>
                <a:tab pos="4575175" algn="l"/>
                <a:tab pos="4978400" algn="l"/>
              </a:tabLst>
            </a:pPr>
            <a:r>
              <a:rPr lang="en-US" altLang="en-US" sz="2000"/>
              <a:t>    col_name [(length)] [ASC | DESC]</a:t>
            </a:r>
          </a:p>
          <a:p>
            <a:pPr marL="0" indent="0">
              <a:buFont typeface="Arial" panose="020B0604020202020204" pitchFamily="34" charset="0"/>
              <a:buNone/>
              <a:tabLst>
                <a:tab pos="1312863" algn="l"/>
                <a:tab pos="2120900" algn="l"/>
                <a:tab pos="4575175" algn="l"/>
                <a:tab pos="4978400" algn="l"/>
              </a:tabLst>
            </a:pPr>
            <a:endParaRPr lang="en-US" altLang="en-US" sz="1400"/>
          </a:p>
          <a:p>
            <a:pPr marL="0" indent="0">
              <a:buFont typeface="Arial" panose="020B0604020202020204" pitchFamily="34" charset="0"/>
              <a:buNone/>
              <a:tabLst>
                <a:tab pos="1312863" algn="l"/>
                <a:tab pos="2120900" algn="l"/>
                <a:tab pos="4575175" algn="l"/>
                <a:tab pos="4978400" algn="l"/>
              </a:tabLst>
            </a:pPr>
            <a:r>
              <a:rPr lang="en-US" altLang="en-US" sz="1800"/>
              <a:t>index_option:</a:t>
            </a:r>
          </a:p>
          <a:p>
            <a:pPr marL="0" indent="0">
              <a:buFont typeface="Arial" panose="020B0604020202020204" pitchFamily="34" charset="0"/>
              <a:buNone/>
              <a:tabLst>
                <a:tab pos="1312863" algn="l"/>
                <a:tab pos="2120900" algn="l"/>
                <a:tab pos="4575175" algn="l"/>
                <a:tab pos="4978400" algn="l"/>
              </a:tabLst>
            </a:pPr>
            <a:r>
              <a:rPr lang="en-US" altLang="en-US" sz="1800"/>
              <a:t>    KEY_BLOCK_SIZE [=] value</a:t>
            </a:r>
          </a:p>
          <a:p>
            <a:pPr marL="0" indent="0">
              <a:buFont typeface="Arial" panose="020B0604020202020204" pitchFamily="34" charset="0"/>
              <a:buNone/>
              <a:tabLst>
                <a:tab pos="1312863" algn="l"/>
                <a:tab pos="2120900" algn="l"/>
                <a:tab pos="4575175" algn="l"/>
                <a:tab pos="4978400" algn="l"/>
              </a:tabLst>
            </a:pPr>
            <a:r>
              <a:rPr lang="en-US" altLang="en-US" sz="1800"/>
              <a:t>  | index_type</a:t>
            </a:r>
          </a:p>
          <a:p>
            <a:pPr marL="0" indent="0">
              <a:buFont typeface="Arial" panose="020B0604020202020204" pitchFamily="34" charset="0"/>
              <a:buNone/>
              <a:tabLst>
                <a:tab pos="1312863" algn="l"/>
                <a:tab pos="2120900" algn="l"/>
                <a:tab pos="4575175" algn="l"/>
                <a:tab pos="4978400" algn="l"/>
              </a:tabLst>
            </a:pPr>
            <a:r>
              <a:rPr lang="en-US" altLang="en-US" sz="1800"/>
              <a:t>  | WITH PARSER parser_name</a:t>
            </a:r>
          </a:p>
          <a:p>
            <a:pPr marL="0" indent="0">
              <a:buFont typeface="Arial" panose="020B0604020202020204" pitchFamily="34" charset="0"/>
              <a:buNone/>
              <a:tabLst>
                <a:tab pos="1312863" algn="l"/>
                <a:tab pos="2120900" algn="l"/>
                <a:tab pos="4575175" algn="l"/>
                <a:tab pos="4978400" algn="l"/>
              </a:tabLst>
            </a:pPr>
            <a:r>
              <a:rPr lang="en-US" altLang="en-US" sz="1800"/>
              <a:t>  | COMMENT 'string'</a:t>
            </a:r>
          </a:p>
          <a:p>
            <a:pPr marL="0" indent="0">
              <a:buFont typeface="Arial" panose="020B0604020202020204" pitchFamily="34" charset="0"/>
              <a:buNone/>
              <a:tabLst>
                <a:tab pos="1312863" algn="l"/>
                <a:tab pos="2120900" algn="l"/>
                <a:tab pos="4575175" algn="l"/>
                <a:tab pos="4978400" algn="l"/>
              </a:tabLst>
            </a:pPr>
            <a:endParaRPr lang="en-US" altLang="en-US" sz="1600"/>
          </a:p>
        </p:txBody>
      </p:sp>
      <p:sp>
        <p:nvSpPr>
          <p:cNvPr id="79876" name="Rectangle 3">
            <a:extLst>
              <a:ext uri="{FF2B5EF4-FFF2-40B4-BE49-F238E27FC236}">
                <a16:creationId xmlns:a16="http://schemas.microsoft.com/office/drawing/2014/main" id="{C8FEEF76-84A4-4A66-90CF-358E987960A6}"/>
              </a:ext>
            </a:extLst>
          </p:cNvPr>
          <p:cNvSpPr txBox="1">
            <a:spLocks noChangeArrowheads="1"/>
          </p:cNvSpPr>
          <p:nvPr/>
        </p:nvSpPr>
        <p:spPr bwMode="auto">
          <a:xfrm>
            <a:off x="5033963" y="1009650"/>
            <a:ext cx="4110037" cy="578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tabLst>
                <a:tab pos="1312863" algn="l"/>
                <a:tab pos="2120900" algn="l"/>
                <a:tab pos="4575175" algn="l"/>
                <a:tab pos="4978400" algn="l"/>
              </a:tabLst>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tabLst>
                <a:tab pos="1312863" algn="l"/>
                <a:tab pos="2120900" algn="l"/>
                <a:tab pos="4575175" algn="l"/>
                <a:tab pos="4978400" algn="l"/>
              </a:tabLst>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tabLst>
                <a:tab pos="1312863" algn="l"/>
                <a:tab pos="2120900" algn="l"/>
                <a:tab pos="4575175" algn="l"/>
                <a:tab pos="4978400" algn="l"/>
              </a:tabLst>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tabLst>
                <a:tab pos="1312863" algn="l"/>
                <a:tab pos="2120900" algn="l"/>
                <a:tab pos="4575175" algn="l"/>
                <a:tab pos="4978400" algn="l"/>
              </a:tabLst>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tabLst>
                <a:tab pos="1312863" algn="l"/>
                <a:tab pos="2120900" algn="l"/>
                <a:tab pos="4575175" algn="l"/>
                <a:tab pos="4978400" algn="l"/>
              </a:tabLst>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tabLst>
                <a:tab pos="1312863" algn="l"/>
                <a:tab pos="2120900" algn="l"/>
                <a:tab pos="4575175" algn="l"/>
                <a:tab pos="4978400" algn="l"/>
              </a:tabLst>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tabLst>
                <a:tab pos="1312863" algn="l"/>
                <a:tab pos="2120900" algn="l"/>
                <a:tab pos="4575175" algn="l"/>
                <a:tab pos="4978400" algn="l"/>
              </a:tabLst>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tabLst>
                <a:tab pos="1312863" algn="l"/>
                <a:tab pos="2120900" algn="l"/>
                <a:tab pos="4575175" algn="l"/>
                <a:tab pos="4978400" algn="l"/>
              </a:tabLst>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tabLst>
                <a:tab pos="1312863" algn="l"/>
                <a:tab pos="2120900" algn="l"/>
                <a:tab pos="4575175" algn="l"/>
                <a:tab pos="4978400" algn="l"/>
              </a:tabLst>
              <a:defRPr sz="1300">
                <a:solidFill>
                  <a:schemeClr val="tx1"/>
                </a:solidFill>
                <a:latin typeface="Calibri" panose="020F0502020204030204" pitchFamily="34" charset="0"/>
              </a:defRPr>
            </a:lvl9pPr>
          </a:lstStyle>
          <a:p>
            <a:pPr>
              <a:buFont typeface="Arial" panose="020B0604020202020204" pitchFamily="34" charset="0"/>
              <a:buNone/>
            </a:pPr>
            <a:r>
              <a:rPr lang="en-US" altLang="en-US" sz="2000"/>
              <a:t>index_type:</a:t>
            </a:r>
          </a:p>
          <a:p>
            <a:pPr>
              <a:buFont typeface="Arial" panose="020B0604020202020204" pitchFamily="34" charset="0"/>
              <a:buNone/>
            </a:pPr>
            <a:r>
              <a:rPr lang="en-US" altLang="en-US" sz="2000"/>
              <a:t>    USING {BTREE | HASH}</a:t>
            </a:r>
          </a:p>
          <a:p>
            <a:pPr>
              <a:buFont typeface="Arial" panose="020B0604020202020204" pitchFamily="34" charset="0"/>
              <a:buNone/>
            </a:pPr>
            <a:endParaRPr lang="en-US" altLang="en-US" sz="2000"/>
          </a:p>
          <a:p>
            <a:pPr>
              <a:buFont typeface="Arial" panose="020B0604020202020204" pitchFamily="34" charset="0"/>
              <a:buNone/>
            </a:pPr>
            <a:r>
              <a:rPr lang="en-US" altLang="en-US" sz="2000"/>
              <a:t>algorithm_option:</a:t>
            </a:r>
          </a:p>
          <a:p>
            <a:pPr>
              <a:buFont typeface="Arial" panose="020B0604020202020204" pitchFamily="34" charset="0"/>
              <a:buNone/>
            </a:pPr>
            <a:r>
              <a:rPr lang="en-US" altLang="en-US" sz="2000"/>
              <a:t>    ALGORITHM [=] {DEFAULT|INPLACE|COPY}</a:t>
            </a:r>
          </a:p>
          <a:p>
            <a:pPr>
              <a:buFont typeface="Arial" panose="020B0604020202020204" pitchFamily="34" charset="0"/>
              <a:buNone/>
            </a:pPr>
            <a:endParaRPr lang="en-US" altLang="en-US" sz="1600"/>
          </a:p>
          <a:p>
            <a:pPr>
              <a:buFont typeface="Arial" panose="020B0604020202020204" pitchFamily="34" charset="0"/>
              <a:buNone/>
            </a:pPr>
            <a:r>
              <a:rPr lang="en-US" altLang="en-US" sz="1600"/>
              <a:t>lock_option:</a:t>
            </a:r>
          </a:p>
          <a:p>
            <a:pPr>
              <a:buFont typeface="Arial" panose="020B0604020202020204" pitchFamily="34" charset="0"/>
              <a:buNone/>
            </a:pPr>
            <a:r>
              <a:rPr lang="en-US" altLang="en-US" sz="1600"/>
              <a:t>    LOCK [=] {DEFAULT|NONE|SHARED|EXCLUSIVE}</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5C41F8F-2093-4829-B7D5-6069F2E0B79F}"/>
                  </a:ext>
                </a:extLst>
              </p14:cNvPr>
              <p14:cNvContentPartPr/>
              <p14:nvPr/>
            </p14:nvContentPartPr>
            <p14:xfrm>
              <a:off x="6022080" y="1231200"/>
              <a:ext cx="1858320" cy="693360"/>
            </p14:xfrm>
          </p:contentPart>
        </mc:Choice>
        <mc:Fallback>
          <p:pic>
            <p:nvPicPr>
              <p:cNvPr id="2" name="Ink 1">
                <a:extLst>
                  <a:ext uri="{FF2B5EF4-FFF2-40B4-BE49-F238E27FC236}">
                    <a16:creationId xmlns:a16="http://schemas.microsoft.com/office/drawing/2014/main" id="{D5C41F8F-2093-4829-B7D5-6069F2E0B79F}"/>
                  </a:ext>
                </a:extLst>
              </p:cNvPr>
              <p:cNvPicPr/>
              <p:nvPr/>
            </p:nvPicPr>
            <p:blipFill>
              <a:blip r:embed="rId4"/>
              <a:stretch>
                <a:fillRect/>
              </a:stretch>
            </p:blipFill>
            <p:spPr>
              <a:xfrm>
                <a:off x="6012720" y="1221840"/>
                <a:ext cx="1877040" cy="712080"/>
              </a:xfrm>
              <a:prstGeom prst="rect">
                <a:avLst/>
              </a:prstGeom>
            </p:spPr>
          </p:pic>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a:extLst>
              <a:ext uri="{FF2B5EF4-FFF2-40B4-BE49-F238E27FC236}">
                <a16:creationId xmlns:a16="http://schemas.microsoft.com/office/drawing/2014/main" id="{8BFE3037-B3BA-47AC-88A9-3C75260F5C0D}"/>
              </a:ext>
            </a:extLst>
          </p:cNvPr>
          <p:cNvSpPr txBox="1">
            <a:spLocks noChangeArrowheads="1"/>
          </p:cNvSpPr>
          <p:nvPr/>
        </p:nvSpPr>
        <p:spPr bwMode="auto">
          <a:xfrm>
            <a:off x="768350" y="76200"/>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3200" b="1" i="0" u="none" strike="noStrike" kern="1200" cap="none" spc="0" normalizeH="0" baseline="0" noProof="0" dirty="0">
                <a:ln>
                  <a:noFill/>
                </a:ln>
                <a:solidFill>
                  <a:srgbClr val="CC3300"/>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Reading and Assignment</a:t>
            </a:r>
          </a:p>
        </p:txBody>
      </p:sp>
      <p:graphicFrame>
        <p:nvGraphicFramePr>
          <p:cNvPr id="7" name="Table 6">
            <a:extLst>
              <a:ext uri="{FF2B5EF4-FFF2-40B4-BE49-F238E27FC236}">
                <a16:creationId xmlns:a16="http://schemas.microsoft.com/office/drawing/2014/main" id="{12E43FEB-8F67-4A66-89A7-663384DB2DDB}"/>
              </a:ext>
            </a:extLst>
          </p:cNvPr>
          <p:cNvGraphicFramePr>
            <a:graphicFrameLocks noGrp="1"/>
          </p:cNvGraphicFramePr>
          <p:nvPr>
            <p:extLst>
              <p:ext uri="{D42A27DB-BD31-4B8C-83A1-F6EECF244321}">
                <p14:modId xmlns:p14="http://schemas.microsoft.com/office/powerpoint/2010/main" val="3653227961"/>
              </p:ext>
            </p:extLst>
          </p:nvPr>
        </p:nvGraphicFramePr>
        <p:xfrm>
          <a:off x="778242" y="905837"/>
          <a:ext cx="7696200" cy="718128"/>
        </p:xfrm>
        <a:graphic>
          <a:graphicData uri="http://schemas.openxmlformats.org/drawingml/2006/table">
            <a:tbl>
              <a:tblPr/>
              <a:tblGrid>
                <a:gridCol w="529230">
                  <a:extLst>
                    <a:ext uri="{9D8B030D-6E8A-4147-A177-3AD203B41FA5}">
                      <a16:colId xmlns:a16="http://schemas.microsoft.com/office/drawing/2014/main" val="3924033649"/>
                    </a:ext>
                  </a:extLst>
                </a:gridCol>
                <a:gridCol w="1223369">
                  <a:extLst>
                    <a:ext uri="{9D8B030D-6E8A-4147-A177-3AD203B41FA5}">
                      <a16:colId xmlns:a16="http://schemas.microsoft.com/office/drawing/2014/main" val="3293169712"/>
                    </a:ext>
                  </a:extLst>
                </a:gridCol>
                <a:gridCol w="2286000">
                  <a:extLst>
                    <a:ext uri="{9D8B030D-6E8A-4147-A177-3AD203B41FA5}">
                      <a16:colId xmlns:a16="http://schemas.microsoft.com/office/drawing/2014/main" val="3984559984"/>
                    </a:ext>
                  </a:extLst>
                </a:gridCol>
                <a:gridCol w="2410580">
                  <a:extLst>
                    <a:ext uri="{9D8B030D-6E8A-4147-A177-3AD203B41FA5}">
                      <a16:colId xmlns:a16="http://schemas.microsoft.com/office/drawing/2014/main" val="1461896771"/>
                    </a:ext>
                  </a:extLst>
                </a:gridCol>
                <a:gridCol w="1247021">
                  <a:extLst>
                    <a:ext uri="{9D8B030D-6E8A-4147-A177-3AD203B41FA5}">
                      <a16:colId xmlns:a16="http://schemas.microsoft.com/office/drawing/2014/main" val="3204008791"/>
                    </a:ext>
                  </a:extLst>
                </a:gridCol>
              </a:tblGrid>
              <a:tr h="252912">
                <a:tc rowSpan="2">
                  <a:txBody>
                    <a:bodyPr/>
                    <a:lstStyle>
                      <a:lvl1pPr marL="0" algn="l" defTabSz="457200" rtl="0" eaLnBrk="1" latinLnBrk="0" hangingPunct="1">
                        <a:defRPr sz="1800" kern="1200">
                          <a:solidFill>
                            <a:schemeClr val="tx1"/>
                          </a:solidFill>
                          <a:latin typeface="Arial"/>
                          <a:ea typeface="MS PGothic"/>
                        </a:defRPr>
                      </a:lvl1pPr>
                      <a:lvl2pPr marL="457200" algn="l" defTabSz="457200" rtl="0" eaLnBrk="1" latinLnBrk="0" hangingPunct="1">
                        <a:defRPr sz="1800" kern="1200">
                          <a:solidFill>
                            <a:schemeClr val="tx1"/>
                          </a:solidFill>
                          <a:latin typeface="Arial"/>
                          <a:ea typeface="MS PGothic"/>
                        </a:defRPr>
                      </a:lvl2pPr>
                      <a:lvl3pPr marL="914400" algn="l" defTabSz="457200" rtl="0" eaLnBrk="1" latinLnBrk="0" hangingPunct="1">
                        <a:defRPr sz="1800" kern="1200">
                          <a:solidFill>
                            <a:schemeClr val="tx1"/>
                          </a:solidFill>
                          <a:latin typeface="Arial"/>
                          <a:ea typeface="MS PGothic"/>
                        </a:defRPr>
                      </a:lvl3pPr>
                      <a:lvl4pPr marL="1371600" algn="l" defTabSz="457200" rtl="0" eaLnBrk="1" latinLnBrk="0" hangingPunct="1">
                        <a:defRPr sz="1800" kern="1200">
                          <a:solidFill>
                            <a:schemeClr val="tx1"/>
                          </a:solidFill>
                          <a:latin typeface="Arial"/>
                          <a:ea typeface="MS PGothic"/>
                        </a:defRPr>
                      </a:lvl4pPr>
                      <a:lvl5pPr marL="1828800" algn="l" defTabSz="457200" rtl="0" eaLnBrk="1" latinLnBrk="0" hangingPunct="1">
                        <a:defRPr sz="1800" kern="1200">
                          <a:solidFill>
                            <a:schemeClr val="tx1"/>
                          </a:solidFill>
                          <a:latin typeface="Arial"/>
                          <a:ea typeface="MS PGothic"/>
                        </a:defRPr>
                      </a:lvl5pPr>
                      <a:lvl6pPr marL="2286000" algn="l" defTabSz="457200" rtl="0" eaLnBrk="1" latinLnBrk="0" hangingPunct="1">
                        <a:defRPr sz="1800" kern="1200">
                          <a:solidFill>
                            <a:schemeClr val="tx1"/>
                          </a:solidFill>
                          <a:latin typeface="Arial"/>
                          <a:ea typeface="MS PGothic"/>
                        </a:defRPr>
                      </a:lvl6pPr>
                      <a:lvl7pPr marL="2743200" algn="l" defTabSz="457200" rtl="0" eaLnBrk="1" latinLnBrk="0" hangingPunct="1">
                        <a:defRPr sz="1800" kern="1200">
                          <a:solidFill>
                            <a:schemeClr val="tx1"/>
                          </a:solidFill>
                          <a:latin typeface="Arial"/>
                          <a:ea typeface="MS PGothic"/>
                        </a:defRPr>
                      </a:lvl7pPr>
                      <a:lvl8pPr marL="3200400" algn="l" defTabSz="457200" rtl="0" eaLnBrk="1" latinLnBrk="0" hangingPunct="1">
                        <a:defRPr sz="1800" kern="1200">
                          <a:solidFill>
                            <a:schemeClr val="tx1"/>
                          </a:solidFill>
                          <a:latin typeface="Arial"/>
                          <a:ea typeface="MS PGothic"/>
                        </a:defRPr>
                      </a:lvl8pPr>
                      <a:lvl9pPr marL="3657600" algn="l" defTabSz="457200" rtl="0" eaLnBrk="1" latinLnBrk="0" hangingPunct="1">
                        <a:defRPr sz="1800" kern="1200">
                          <a:solidFill>
                            <a:schemeClr val="tx1"/>
                          </a:solidFill>
                          <a:latin typeface="Arial"/>
                          <a:ea typeface="MS PGothic"/>
                        </a:defRPr>
                      </a:lvl9pPr>
                    </a:lstStyle>
                    <a:p>
                      <a:pPr algn="ctr" fontAlgn="ctr"/>
                      <a:r>
                        <a:rPr lang="en-US" sz="1400" b="1" i="0" u="none" strike="noStrike" dirty="0">
                          <a:solidFill>
                            <a:srgbClr val="FFFFFF"/>
                          </a:solidFill>
                          <a:effectLst/>
                          <a:latin typeface="Cambria" panose="02040503050406030204" pitchFamily="18" charset="0"/>
                        </a:rPr>
                        <a:t>No.</a:t>
                      </a:r>
                    </a:p>
                  </a:txBody>
                  <a:tcPr marL="5089" marR="5089" marT="5089"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664E82"/>
                    </a:solidFill>
                  </a:tcPr>
                </a:tc>
                <a:tc rowSpan="2">
                  <a:txBody>
                    <a:bodyPr/>
                    <a:lstStyle>
                      <a:lvl1pPr marL="0" algn="l" defTabSz="457200" rtl="0" eaLnBrk="1" latinLnBrk="0" hangingPunct="1">
                        <a:defRPr sz="1800" kern="1200">
                          <a:solidFill>
                            <a:schemeClr val="tx1"/>
                          </a:solidFill>
                          <a:latin typeface="Arial"/>
                          <a:ea typeface="MS PGothic"/>
                        </a:defRPr>
                      </a:lvl1pPr>
                      <a:lvl2pPr marL="457200" algn="l" defTabSz="457200" rtl="0" eaLnBrk="1" latinLnBrk="0" hangingPunct="1">
                        <a:defRPr sz="1800" kern="1200">
                          <a:solidFill>
                            <a:schemeClr val="tx1"/>
                          </a:solidFill>
                          <a:latin typeface="Arial"/>
                          <a:ea typeface="MS PGothic"/>
                        </a:defRPr>
                      </a:lvl2pPr>
                      <a:lvl3pPr marL="914400" algn="l" defTabSz="457200" rtl="0" eaLnBrk="1" latinLnBrk="0" hangingPunct="1">
                        <a:defRPr sz="1800" kern="1200">
                          <a:solidFill>
                            <a:schemeClr val="tx1"/>
                          </a:solidFill>
                          <a:latin typeface="Arial"/>
                          <a:ea typeface="MS PGothic"/>
                        </a:defRPr>
                      </a:lvl3pPr>
                      <a:lvl4pPr marL="1371600" algn="l" defTabSz="457200" rtl="0" eaLnBrk="1" latinLnBrk="0" hangingPunct="1">
                        <a:defRPr sz="1800" kern="1200">
                          <a:solidFill>
                            <a:schemeClr val="tx1"/>
                          </a:solidFill>
                          <a:latin typeface="Arial"/>
                          <a:ea typeface="MS PGothic"/>
                        </a:defRPr>
                      </a:lvl4pPr>
                      <a:lvl5pPr marL="1828800" algn="l" defTabSz="457200" rtl="0" eaLnBrk="1" latinLnBrk="0" hangingPunct="1">
                        <a:defRPr sz="1800" kern="1200">
                          <a:solidFill>
                            <a:schemeClr val="tx1"/>
                          </a:solidFill>
                          <a:latin typeface="Arial"/>
                          <a:ea typeface="MS PGothic"/>
                        </a:defRPr>
                      </a:lvl5pPr>
                      <a:lvl6pPr marL="2286000" algn="l" defTabSz="457200" rtl="0" eaLnBrk="1" latinLnBrk="0" hangingPunct="1">
                        <a:defRPr sz="1800" kern="1200">
                          <a:solidFill>
                            <a:schemeClr val="tx1"/>
                          </a:solidFill>
                          <a:latin typeface="Arial"/>
                          <a:ea typeface="MS PGothic"/>
                        </a:defRPr>
                      </a:lvl6pPr>
                      <a:lvl7pPr marL="2743200" algn="l" defTabSz="457200" rtl="0" eaLnBrk="1" latinLnBrk="0" hangingPunct="1">
                        <a:defRPr sz="1800" kern="1200">
                          <a:solidFill>
                            <a:schemeClr val="tx1"/>
                          </a:solidFill>
                          <a:latin typeface="Arial"/>
                          <a:ea typeface="MS PGothic"/>
                        </a:defRPr>
                      </a:lvl7pPr>
                      <a:lvl8pPr marL="3200400" algn="l" defTabSz="457200" rtl="0" eaLnBrk="1" latinLnBrk="0" hangingPunct="1">
                        <a:defRPr sz="1800" kern="1200">
                          <a:solidFill>
                            <a:schemeClr val="tx1"/>
                          </a:solidFill>
                          <a:latin typeface="Arial"/>
                          <a:ea typeface="MS PGothic"/>
                        </a:defRPr>
                      </a:lvl8pPr>
                      <a:lvl9pPr marL="3657600" algn="l" defTabSz="457200" rtl="0" eaLnBrk="1" latinLnBrk="0" hangingPunct="1">
                        <a:defRPr sz="1800" kern="1200">
                          <a:solidFill>
                            <a:schemeClr val="tx1"/>
                          </a:solidFill>
                          <a:latin typeface="Arial"/>
                          <a:ea typeface="MS PGothic"/>
                        </a:defRPr>
                      </a:lvl9pPr>
                    </a:lstStyle>
                    <a:p>
                      <a:pPr algn="ctr" fontAlgn="ctr"/>
                      <a:r>
                        <a:rPr lang="en-US" sz="1400" b="1" i="0" u="none" strike="noStrike" dirty="0">
                          <a:solidFill>
                            <a:srgbClr val="FFFFFF"/>
                          </a:solidFill>
                          <a:effectLst/>
                          <a:latin typeface="Cambria" panose="02040503050406030204" pitchFamily="18" charset="0"/>
                        </a:rPr>
                        <a:t>Date</a:t>
                      </a:r>
                    </a:p>
                  </a:txBody>
                  <a:tcPr marL="5089" marR="5089" marT="5089"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664E82"/>
                    </a:solidFill>
                  </a:tcPr>
                </a:tc>
                <a:tc rowSpan="2">
                  <a:txBody>
                    <a:bodyPr/>
                    <a:lstStyle>
                      <a:lvl1pPr marL="0" algn="l" defTabSz="457200" rtl="0" eaLnBrk="1" latinLnBrk="0" hangingPunct="1">
                        <a:defRPr sz="1800" kern="1200">
                          <a:solidFill>
                            <a:schemeClr val="tx1"/>
                          </a:solidFill>
                          <a:latin typeface="Arial"/>
                          <a:ea typeface="MS PGothic"/>
                        </a:defRPr>
                      </a:lvl1pPr>
                      <a:lvl2pPr marL="457200" algn="l" defTabSz="457200" rtl="0" eaLnBrk="1" latinLnBrk="0" hangingPunct="1">
                        <a:defRPr sz="1800" kern="1200">
                          <a:solidFill>
                            <a:schemeClr val="tx1"/>
                          </a:solidFill>
                          <a:latin typeface="Arial"/>
                          <a:ea typeface="MS PGothic"/>
                        </a:defRPr>
                      </a:lvl2pPr>
                      <a:lvl3pPr marL="914400" algn="l" defTabSz="457200" rtl="0" eaLnBrk="1" latinLnBrk="0" hangingPunct="1">
                        <a:defRPr sz="1800" kern="1200">
                          <a:solidFill>
                            <a:schemeClr val="tx1"/>
                          </a:solidFill>
                          <a:latin typeface="Arial"/>
                          <a:ea typeface="MS PGothic"/>
                        </a:defRPr>
                      </a:lvl3pPr>
                      <a:lvl4pPr marL="1371600" algn="l" defTabSz="457200" rtl="0" eaLnBrk="1" latinLnBrk="0" hangingPunct="1">
                        <a:defRPr sz="1800" kern="1200">
                          <a:solidFill>
                            <a:schemeClr val="tx1"/>
                          </a:solidFill>
                          <a:latin typeface="Arial"/>
                          <a:ea typeface="MS PGothic"/>
                        </a:defRPr>
                      </a:lvl4pPr>
                      <a:lvl5pPr marL="1828800" algn="l" defTabSz="457200" rtl="0" eaLnBrk="1" latinLnBrk="0" hangingPunct="1">
                        <a:defRPr sz="1800" kern="1200">
                          <a:solidFill>
                            <a:schemeClr val="tx1"/>
                          </a:solidFill>
                          <a:latin typeface="Arial"/>
                          <a:ea typeface="MS PGothic"/>
                        </a:defRPr>
                      </a:lvl5pPr>
                      <a:lvl6pPr marL="2286000" algn="l" defTabSz="457200" rtl="0" eaLnBrk="1" latinLnBrk="0" hangingPunct="1">
                        <a:defRPr sz="1800" kern="1200">
                          <a:solidFill>
                            <a:schemeClr val="tx1"/>
                          </a:solidFill>
                          <a:latin typeface="Arial"/>
                          <a:ea typeface="MS PGothic"/>
                        </a:defRPr>
                      </a:lvl6pPr>
                      <a:lvl7pPr marL="2743200" algn="l" defTabSz="457200" rtl="0" eaLnBrk="1" latinLnBrk="0" hangingPunct="1">
                        <a:defRPr sz="1800" kern="1200">
                          <a:solidFill>
                            <a:schemeClr val="tx1"/>
                          </a:solidFill>
                          <a:latin typeface="Arial"/>
                          <a:ea typeface="MS PGothic"/>
                        </a:defRPr>
                      </a:lvl7pPr>
                      <a:lvl8pPr marL="3200400" algn="l" defTabSz="457200" rtl="0" eaLnBrk="1" latinLnBrk="0" hangingPunct="1">
                        <a:defRPr sz="1800" kern="1200">
                          <a:solidFill>
                            <a:schemeClr val="tx1"/>
                          </a:solidFill>
                          <a:latin typeface="Arial"/>
                          <a:ea typeface="MS PGothic"/>
                        </a:defRPr>
                      </a:lvl8pPr>
                      <a:lvl9pPr marL="3657600" algn="l" defTabSz="457200" rtl="0" eaLnBrk="1" latinLnBrk="0" hangingPunct="1">
                        <a:defRPr sz="1800" kern="1200">
                          <a:solidFill>
                            <a:schemeClr val="tx1"/>
                          </a:solidFill>
                          <a:latin typeface="Arial"/>
                          <a:ea typeface="MS PGothic"/>
                        </a:defRPr>
                      </a:lvl9pPr>
                    </a:lstStyle>
                    <a:p>
                      <a:pPr algn="l" fontAlgn="ctr"/>
                      <a:r>
                        <a:rPr lang="en-US" sz="1400" b="1" i="0" u="none" strike="noStrike" dirty="0">
                          <a:solidFill>
                            <a:srgbClr val="FFFFFF"/>
                          </a:solidFill>
                          <a:effectLst/>
                          <a:latin typeface="Cambria" panose="02040503050406030204" pitchFamily="18" charset="0"/>
                        </a:rPr>
                        <a:t>Topics and Required Reading</a:t>
                      </a:r>
                    </a:p>
                  </a:txBody>
                  <a:tcPr marL="5089" marR="5089" marT="5089"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664E82"/>
                    </a:solidFill>
                  </a:tcPr>
                </a:tc>
                <a:tc rowSpan="2">
                  <a:txBody>
                    <a:bodyPr/>
                    <a:lstStyle>
                      <a:lvl1pPr marL="0" algn="l" defTabSz="457200" rtl="0" eaLnBrk="1" latinLnBrk="0" hangingPunct="1">
                        <a:defRPr sz="1800" kern="1200">
                          <a:solidFill>
                            <a:schemeClr val="tx1"/>
                          </a:solidFill>
                          <a:latin typeface="Arial"/>
                          <a:ea typeface="MS PGothic"/>
                        </a:defRPr>
                      </a:lvl1pPr>
                      <a:lvl2pPr marL="457200" algn="l" defTabSz="457200" rtl="0" eaLnBrk="1" latinLnBrk="0" hangingPunct="1">
                        <a:defRPr sz="1800" kern="1200">
                          <a:solidFill>
                            <a:schemeClr val="tx1"/>
                          </a:solidFill>
                          <a:latin typeface="Arial"/>
                          <a:ea typeface="MS PGothic"/>
                        </a:defRPr>
                      </a:lvl2pPr>
                      <a:lvl3pPr marL="914400" algn="l" defTabSz="457200" rtl="0" eaLnBrk="1" latinLnBrk="0" hangingPunct="1">
                        <a:defRPr sz="1800" kern="1200">
                          <a:solidFill>
                            <a:schemeClr val="tx1"/>
                          </a:solidFill>
                          <a:latin typeface="Arial"/>
                          <a:ea typeface="MS PGothic"/>
                        </a:defRPr>
                      </a:lvl3pPr>
                      <a:lvl4pPr marL="1371600" algn="l" defTabSz="457200" rtl="0" eaLnBrk="1" latinLnBrk="0" hangingPunct="1">
                        <a:defRPr sz="1800" kern="1200">
                          <a:solidFill>
                            <a:schemeClr val="tx1"/>
                          </a:solidFill>
                          <a:latin typeface="Arial"/>
                          <a:ea typeface="MS PGothic"/>
                        </a:defRPr>
                      </a:lvl4pPr>
                      <a:lvl5pPr marL="1828800" algn="l" defTabSz="457200" rtl="0" eaLnBrk="1" latinLnBrk="0" hangingPunct="1">
                        <a:defRPr sz="1800" kern="1200">
                          <a:solidFill>
                            <a:schemeClr val="tx1"/>
                          </a:solidFill>
                          <a:latin typeface="Arial"/>
                          <a:ea typeface="MS PGothic"/>
                        </a:defRPr>
                      </a:lvl5pPr>
                      <a:lvl6pPr marL="2286000" algn="l" defTabSz="457200" rtl="0" eaLnBrk="1" latinLnBrk="0" hangingPunct="1">
                        <a:defRPr sz="1800" kern="1200">
                          <a:solidFill>
                            <a:schemeClr val="tx1"/>
                          </a:solidFill>
                          <a:latin typeface="Arial"/>
                          <a:ea typeface="MS PGothic"/>
                        </a:defRPr>
                      </a:lvl6pPr>
                      <a:lvl7pPr marL="2743200" algn="l" defTabSz="457200" rtl="0" eaLnBrk="1" latinLnBrk="0" hangingPunct="1">
                        <a:defRPr sz="1800" kern="1200">
                          <a:solidFill>
                            <a:schemeClr val="tx1"/>
                          </a:solidFill>
                          <a:latin typeface="Arial"/>
                          <a:ea typeface="MS PGothic"/>
                        </a:defRPr>
                      </a:lvl7pPr>
                      <a:lvl8pPr marL="3200400" algn="l" defTabSz="457200" rtl="0" eaLnBrk="1" latinLnBrk="0" hangingPunct="1">
                        <a:defRPr sz="1800" kern="1200">
                          <a:solidFill>
                            <a:schemeClr val="tx1"/>
                          </a:solidFill>
                          <a:latin typeface="Arial"/>
                          <a:ea typeface="MS PGothic"/>
                        </a:defRPr>
                      </a:lvl8pPr>
                      <a:lvl9pPr marL="3657600" algn="l" defTabSz="457200" rtl="0" eaLnBrk="1" latinLnBrk="0" hangingPunct="1">
                        <a:defRPr sz="1800" kern="1200">
                          <a:solidFill>
                            <a:schemeClr val="tx1"/>
                          </a:solidFill>
                          <a:latin typeface="Arial"/>
                          <a:ea typeface="MS PGothic"/>
                        </a:defRPr>
                      </a:lvl9pPr>
                    </a:lstStyle>
                    <a:p>
                      <a:pPr algn="l" fontAlgn="ctr"/>
                      <a:r>
                        <a:rPr lang="en-US" sz="1400" b="1" i="0" u="none" strike="noStrike" dirty="0">
                          <a:solidFill>
                            <a:srgbClr val="FFFFFF"/>
                          </a:solidFill>
                          <a:effectLst/>
                          <a:latin typeface="Cambria" panose="02040503050406030204" pitchFamily="18" charset="0"/>
                        </a:rPr>
                        <a:t>Assignments</a:t>
                      </a:r>
                    </a:p>
                  </a:txBody>
                  <a:tcPr marL="5089" marR="5089" marT="5089"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664E82"/>
                    </a:solidFill>
                  </a:tcPr>
                </a:tc>
                <a:tc>
                  <a:txBody>
                    <a:bodyPr/>
                    <a:lstStyle/>
                    <a:p>
                      <a:endParaRPr lang="en-US"/>
                    </a:p>
                  </a:txBody>
                  <a:tcPr marL="5089" marR="5089" marT="5089" marB="0" anchor="ctr">
                    <a:lnL>
                      <a:noFill/>
                    </a:lnL>
                    <a:lnR>
                      <a:noFill/>
                    </a:lnR>
                    <a:lnT>
                      <a:noFill/>
                    </a:lnT>
                    <a:lnB>
                      <a:noFill/>
                    </a:lnB>
                    <a:lnTlToBr w="12700" cmpd="sng">
                      <a:noFill/>
                      <a:prstDash val="solid"/>
                    </a:lnTlToBr>
                    <a:lnBlToTr w="12700" cmpd="sng">
                      <a:noFill/>
                      <a:prstDash val="solid"/>
                    </a:lnBlToTr>
                    <a:solidFill>
                      <a:srgbClr val="664E82"/>
                    </a:solidFill>
                  </a:tcPr>
                </a:tc>
                <a:extLst>
                  <a:ext uri="{0D108BD9-81ED-4DB2-BD59-A6C34878D82A}">
                    <a16:rowId xmlns:a16="http://schemas.microsoft.com/office/drawing/2014/main" val="3007407667"/>
                  </a:ext>
                </a:extLst>
              </a:tr>
              <a:tr h="43871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MS PGothic"/>
                        </a:defRPr>
                      </a:lvl1pPr>
                      <a:lvl2pPr marL="457200" algn="l" defTabSz="457200" rtl="0" eaLnBrk="1" latinLnBrk="0" hangingPunct="1">
                        <a:defRPr sz="1800" kern="1200">
                          <a:solidFill>
                            <a:schemeClr val="tx1"/>
                          </a:solidFill>
                          <a:latin typeface="Arial"/>
                          <a:ea typeface="MS PGothic"/>
                        </a:defRPr>
                      </a:lvl2pPr>
                      <a:lvl3pPr marL="914400" algn="l" defTabSz="457200" rtl="0" eaLnBrk="1" latinLnBrk="0" hangingPunct="1">
                        <a:defRPr sz="1800" kern="1200">
                          <a:solidFill>
                            <a:schemeClr val="tx1"/>
                          </a:solidFill>
                          <a:latin typeface="Arial"/>
                          <a:ea typeface="MS PGothic"/>
                        </a:defRPr>
                      </a:lvl3pPr>
                      <a:lvl4pPr marL="1371600" algn="l" defTabSz="457200" rtl="0" eaLnBrk="1" latinLnBrk="0" hangingPunct="1">
                        <a:defRPr sz="1800" kern="1200">
                          <a:solidFill>
                            <a:schemeClr val="tx1"/>
                          </a:solidFill>
                          <a:latin typeface="Arial"/>
                          <a:ea typeface="MS PGothic"/>
                        </a:defRPr>
                      </a:lvl4pPr>
                      <a:lvl5pPr marL="1828800" algn="l" defTabSz="457200" rtl="0" eaLnBrk="1" latinLnBrk="0" hangingPunct="1">
                        <a:defRPr sz="1800" kern="1200">
                          <a:solidFill>
                            <a:schemeClr val="tx1"/>
                          </a:solidFill>
                          <a:latin typeface="Arial"/>
                          <a:ea typeface="MS PGothic"/>
                        </a:defRPr>
                      </a:lvl5pPr>
                      <a:lvl6pPr marL="2286000" algn="l" defTabSz="457200" rtl="0" eaLnBrk="1" latinLnBrk="0" hangingPunct="1">
                        <a:defRPr sz="1800" kern="1200">
                          <a:solidFill>
                            <a:schemeClr val="tx1"/>
                          </a:solidFill>
                          <a:latin typeface="Arial"/>
                          <a:ea typeface="MS PGothic"/>
                        </a:defRPr>
                      </a:lvl6pPr>
                      <a:lvl7pPr marL="2743200" algn="l" defTabSz="457200" rtl="0" eaLnBrk="1" latinLnBrk="0" hangingPunct="1">
                        <a:defRPr sz="1800" kern="1200">
                          <a:solidFill>
                            <a:schemeClr val="tx1"/>
                          </a:solidFill>
                          <a:latin typeface="Arial"/>
                          <a:ea typeface="MS PGothic"/>
                        </a:defRPr>
                      </a:lvl7pPr>
                      <a:lvl8pPr marL="3200400" algn="l" defTabSz="457200" rtl="0" eaLnBrk="1" latinLnBrk="0" hangingPunct="1">
                        <a:defRPr sz="1800" kern="1200">
                          <a:solidFill>
                            <a:schemeClr val="tx1"/>
                          </a:solidFill>
                          <a:latin typeface="Arial"/>
                          <a:ea typeface="MS PGothic"/>
                        </a:defRPr>
                      </a:lvl8pPr>
                      <a:lvl9pPr marL="3657600" algn="l" defTabSz="457200" rtl="0" eaLnBrk="1" latinLnBrk="0" hangingPunct="1">
                        <a:defRPr sz="1800" kern="1200">
                          <a:solidFill>
                            <a:schemeClr val="tx1"/>
                          </a:solidFill>
                          <a:latin typeface="Arial"/>
                          <a:ea typeface="MS PGothic"/>
                        </a:defRPr>
                      </a:lvl9pPr>
                    </a:lstStyle>
                    <a:p>
                      <a:pPr algn="l" fontAlgn="ctr"/>
                      <a:r>
                        <a:rPr lang="en-US" sz="1400" b="1" i="0" u="none" strike="noStrike" dirty="0">
                          <a:solidFill>
                            <a:srgbClr val="FFFFFF"/>
                          </a:solidFill>
                          <a:effectLst/>
                          <a:latin typeface="Cambria" panose="02040503050406030204" pitchFamily="18" charset="0"/>
                        </a:rPr>
                        <a:t>start of class day</a:t>
                      </a:r>
                    </a:p>
                  </a:txBody>
                  <a:tcPr marL="5089" marR="5089" marT="5089"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664E82"/>
                    </a:solidFill>
                  </a:tcPr>
                </a:tc>
                <a:extLst>
                  <a:ext uri="{0D108BD9-81ED-4DB2-BD59-A6C34878D82A}">
                    <a16:rowId xmlns:a16="http://schemas.microsoft.com/office/drawing/2014/main" val="3111492482"/>
                  </a:ext>
                </a:extLst>
              </a:tr>
            </a:tbl>
          </a:graphicData>
        </a:graphic>
      </p:graphicFrame>
      <p:pic>
        <p:nvPicPr>
          <p:cNvPr id="2" name="Picture 1">
            <a:extLst>
              <a:ext uri="{FF2B5EF4-FFF2-40B4-BE49-F238E27FC236}">
                <a16:creationId xmlns:a16="http://schemas.microsoft.com/office/drawing/2014/main" id="{207F1B5B-D1BD-45AD-B732-474A7F577B66}"/>
              </a:ext>
            </a:extLst>
          </p:cNvPr>
          <p:cNvPicPr>
            <a:picLocks noChangeAspect="1"/>
          </p:cNvPicPr>
          <p:nvPr/>
        </p:nvPicPr>
        <p:blipFill>
          <a:blip r:embed="rId2"/>
          <a:stretch>
            <a:fillRect/>
          </a:stretch>
        </p:blipFill>
        <p:spPr>
          <a:xfrm>
            <a:off x="768350" y="1619230"/>
            <a:ext cx="7696200" cy="4403812"/>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CCC8558-B09F-4069-8B21-7BCB29FB6051}"/>
                  </a:ext>
                </a:extLst>
              </p14:cNvPr>
              <p14:cNvContentPartPr/>
              <p14:nvPr/>
            </p14:nvContentPartPr>
            <p14:xfrm>
              <a:off x="2299320" y="5160600"/>
              <a:ext cx="1957680" cy="290160"/>
            </p14:xfrm>
          </p:contentPart>
        </mc:Choice>
        <mc:Fallback>
          <p:pic>
            <p:nvPicPr>
              <p:cNvPr id="3" name="Ink 2">
                <a:extLst>
                  <a:ext uri="{FF2B5EF4-FFF2-40B4-BE49-F238E27FC236}">
                    <a16:creationId xmlns:a16="http://schemas.microsoft.com/office/drawing/2014/main" id="{BCCC8558-B09F-4069-8B21-7BCB29FB6051}"/>
                  </a:ext>
                </a:extLst>
              </p:cNvPr>
              <p:cNvPicPr/>
              <p:nvPr/>
            </p:nvPicPr>
            <p:blipFill>
              <a:blip r:embed="rId4"/>
              <a:stretch>
                <a:fillRect/>
              </a:stretch>
            </p:blipFill>
            <p:spPr>
              <a:xfrm>
                <a:off x="2289960" y="5151240"/>
                <a:ext cx="1976400" cy="308880"/>
              </a:xfrm>
              <a:prstGeom prst="rect">
                <a:avLst/>
              </a:prstGeom>
            </p:spPr>
          </p:pic>
        </mc:Fallback>
      </mc:AlternateContent>
    </p:spTree>
    <p:extLst>
      <p:ext uri="{BB962C8B-B14F-4D97-AF65-F5344CB8AC3E}">
        <p14:creationId xmlns:p14="http://schemas.microsoft.com/office/powerpoint/2010/main" val="974485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25116F6-F5A9-424F-9049-AB62964A20AA}"/>
              </a:ext>
            </a:extLst>
          </p:cNvPr>
          <p:cNvSpPr>
            <a:spLocks noGrp="1"/>
          </p:cNvSpPr>
          <p:nvPr>
            <p:ph type="title"/>
          </p:nvPr>
        </p:nvSpPr>
        <p:spPr>
          <a:xfrm>
            <a:off x="403225" y="125413"/>
            <a:ext cx="7886700" cy="922337"/>
          </a:xfrm>
        </p:spPr>
        <p:txBody>
          <a:bodyPr/>
          <a:lstStyle/>
          <a:p>
            <a:pPr eaLnBrk="1" hangingPunct="1"/>
            <a:r>
              <a:rPr lang="en-US" altLang="en-US" sz="4000">
                <a:solidFill>
                  <a:srgbClr val="C00000"/>
                </a:solidFill>
                <a:latin typeface="Helvetica" panose="020B0604020202020204" pitchFamily="34" charset="0"/>
                <a:ea typeface="Helvetica" panose="020B0604020202020204" pitchFamily="34" charset="0"/>
                <a:cs typeface="Helvetica" panose="020B0604020202020204" pitchFamily="34" charset="0"/>
              </a:rPr>
              <a:t>Index Example 2</a:t>
            </a:r>
          </a:p>
        </p:txBody>
      </p:sp>
      <p:sp>
        <p:nvSpPr>
          <p:cNvPr id="14339" name="Rectangle 3">
            <a:extLst>
              <a:ext uri="{FF2B5EF4-FFF2-40B4-BE49-F238E27FC236}">
                <a16:creationId xmlns:a16="http://schemas.microsoft.com/office/drawing/2014/main" id="{0BD9F4C9-7E5F-4965-AF3A-ABC0DAFAE298}"/>
              </a:ext>
            </a:extLst>
          </p:cNvPr>
          <p:cNvSpPr>
            <a:spLocks noGrp="1"/>
          </p:cNvSpPr>
          <p:nvPr>
            <p:ph idx="1"/>
          </p:nvPr>
        </p:nvSpPr>
        <p:spPr>
          <a:xfrm>
            <a:off x="609600" y="1300163"/>
            <a:ext cx="7661275" cy="704850"/>
          </a:xfrm>
        </p:spPr>
        <p:txBody>
          <a:bodyPr/>
          <a:lstStyle/>
          <a:p>
            <a:pPr eaLnBrk="1" hangingPunct="1"/>
            <a:r>
              <a:rPr lang="en-US" altLang="en-US" sz="2000"/>
              <a:t>Index on </a:t>
            </a:r>
            <a:r>
              <a:rPr lang="en-US" altLang="en-US" sz="2000" i="1">
                <a:solidFill>
                  <a:srgbClr val="FF0000"/>
                </a:solidFill>
              </a:rPr>
              <a:t>dept_name</a:t>
            </a:r>
            <a:r>
              <a:rPr lang="en-US" altLang="en-US" sz="2000"/>
              <a:t> with </a:t>
            </a:r>
            <a:r>
              <a:rPr lang="en-US" altLang="en-US" sz="2000" i="1">
                <a:solidFill>
                  <a:srgbClr val="FF0000"/>
                </a:solidFill>
              </a:rPr>
              <a:t>instructor</a:t>
            </a:r>
            <a:r>
              <a:rPr lang="en-US" altLang="en-US" sz="2000" i="1"/>
              <a:t> </a:t>
            </a:r>
            <a:r>
              <a:rPr lang="en-US" altLang="en-US" sz="2000"/>
              <a:t>file sorted on </a:t>
            </a:r>
            <a:r>
              <a:rPr lang="en-US" altLang="en-US" sz="2000" i="1"/>
              <a:t>dept_name</a:t>
            </a:r>
            <a:endParaRPr lang="en-US" altLang="en-US" sz="2000"/>
          </a:p>
        </p:txBody>
      </p:sp>
      <p:pic>
        <p:nvPicPr>
          <p:cNvPr id="14340" name="Picture 7">
            <a:extLst>
              <a:ext uri="{FF2B5EF4-FFF2-40B4-BE49-F238E27FC236}">
                <a16:creationId xmlns:a16="http://schemas.microsoft.com/office/drawing/2014/main" id="{30D76757-9E4E-4BDC-8AF2-AECDC31DC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75" y="2098675"/>
            <a:ext cx="8507413"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3">
            <a:extLst>
              <a:ext uri="{FF2B5EF4-FFF2-40B4-BE49-F238E27FC236}">
                <a16:creationId xmlns:a16="http://schemas.microsoft.com/office/drawing/2014/main" id="{EA474F6A-D9B8-4550-AEB4-26051C6C3A22}"/>
              </a:ext>
            </a:extLst>
          </p:cNvPr>
          <p:cNvSpPr txBox="1">
            <a:spLocks noChangeArrowheads="1"/>
          </p:cNvSpPr>
          <p:nvPr/>
        </p:nvSpPr>
        <p:spPr bwMode="auto">
          <a:xfrm>
            <a:off x="636588" y="5727700"/>
            <a:ext cx="76612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r>
              <a:rPr lang="en-US" altLang="en-US" sz="2000"/>
              <a:t>Query 1 can be answered by looking up Physics department in index and then accessing only one page of the file</a:t>
            </a:r>
          </a:p>
          <a:p>
            <a:pPr eaLnBrk="1" hangingPunct="1"/>
            <a:r>
              <a:rPr lang="en-US" altLang="en-US" sz="2000"/>
              <a:t>Query 2 can be answered by scanning the whole file</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81A9860-FB08-434A-B885-408B03BAD05A}"/>
                  </a:ext>
                </a:extLst>
              </p14:cNvPr>
              <p14:cNvContentPartPr/>
              <p14:nvPr/>
            </p14:nvContentPartPr>
            <p14:xfrm>
              <a:off x="567000" y="1778760"/>
              <a:ext cx="6429240" cy="4348440"/>
            </p14:xfrm>
          </p:contentPart>
        </mc:Choice>
        <mc:Fallback>
          <p:pic>
            <p:nvPicPr>
              <p:cNvPr id="2" name="Ink 1">
                <a:extLst>
                  <a:ext uri="{FF2B5EF4-FFF2-40B4-BE49-F238E27FC236}">
                    <a16:creationId xmlns:a16="http://schemas.microsoft.com/office/drawing/2014/main" id="{C81A9860-FB08-434A-B885-408B03BAD05A}"/>
                  </a:ext>
                </a:extLst>
              </p:cNvPr>
              <p:cNvPicPr/>
              <p:nvPr/>
            </p:nvPicPr>
            <p:blipFill>
              <a:blip r:embed="rId5"/>
              <a:stretch>
                <a:fillRect/>
              </a:stretch>
            </p:blipFill>
            <p:spPr>
              <a:xfrm>
                <a:off x="557640" y="1769400"/>
                <a:ext cx="6447960" cy="436716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2CE8C8B-0EB5-4CF7-BF1F-06DD1E700FE7}"/>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New Roman" panose="02020603050405020304" pitchFamily="18" charset="0"/>
            </a:endParaRPr>
          </a:p>
        </p:txBody>
      </p:sp>
      <p:sp>
        <p:nvSpPr>
          <p:cNvPr id="16387" name="Rectangle 4">
            <a:extLst>
              <a:ext uri="{FF2B5EF4-FFF2-40B4-BE49-F238E27FC236}">
                <a16:creationId xmlns:a16="http://schemas.microsoft.com/office/drawing/2014/main" id="{E66A831E-346C-4D37-9DB1-7C8622D7334A}"/>
              </a:ext>
            </a:extLst>
          </p:cNvPr>
          <p:cNvSpPr>
            <a:spLocks noGrp="1"/>
          </p:cNvSpPr>
          <p:nvPr>
            <p:ph type="title"/>
          </p:nvPr>
        </p:nvSpPr>
        <p:spPr>
          <a:noFill/>
        </p:spPr>
        <p:txBody>
          <a:bodyPr/>
          <a:lstStyle/>
          <a:p>
            <a:pPr eaLnBrk="1" hangingPunct="1"/>
            <a:r>
              <a:rPr lang="en-US" altLang="en-US" sz="4000" b="1">
                <a:solidFill>
                  <a:srgbClr val="C00000"/>
                </a:solidFill>
                <a:latin typeface="Helvetica" panose="020B0604020202020204" pitchFamily="34" charset="0"/>
                <a:ea typeface="Helvetica" panose="020B0604020202020204" pitchFamily="34" charset="0"/>
                <a:cs typeface="Helvetica" panose="020B0604020202020204" pitchFamily="34" charset="0"/>
              </a:rPr>
              <a:t>Choice of Indexes</a:t>
            </a:r>
          </a:p>
        </p:txBody>
      </p:sp>
      <p:sp>
        <p:nvSpPr>
          <p:cNvPr id="16388" name="Rectangle 5">
            <a:extLst>
              <a:ext uri="{FF2B5EF4-FFF2-40B4-BE49-F238E27FC236}">
                <a16:creationId xmlns:a16="http://schemas.microsoft.com/office/drawing/2014/main" id="{33BFC60B-8F0A-4AFD-8785-8CCB7CA799A1}"/>
              </a:ext>
            </a:extLst>
          </p:cNvPr>
          <p:cNvSpPr>
            <a:spLocks noGrp="1"/>
          </p:cNvSpPr>
          <p:nvPr>
            <p:ph idx="1"/>
          </p:nvPr>
        </p:nvSpPr>
        <p:spPr>
          <a:xfrm>
            <a:off x="514350" y="1704975"/>
            <a:ext cx="8001000" cy="4800600"/>
          </a:xfrm>
        </p:spPr>
        <p:txBody>
          <a:bodyPr/>
          <a:lstStyle/>
          <a:p>
            <a:pPr eaLnBrk="1" hangingPunct="1"/>
            <a:r>
              <a:rPr kumimoji="1" lang="en-US" altLang="en-US" sz="2400">
                <a:latin typeface="Helvetica" panose="020B0604020202020204" pitchFamily="34" charset="0"/>
                <a:ea typeface="MS PGothic" panose="020B0600070205080204" pitchFamily="34" charset="-128"/>
                <a:cs typeface="Helvetica" panose="020B0604020202020204" pitchFamily="34" charset="0"/>
              </a:rPr>
              <a:t>What</a:t>
            </a:r>
            <a:r>
              <a:rPr lang="en-US" altLang="en-US" sz="2400">
                <a:latin typeface="Helvetica" panose="020B0604020202020204" pitchFamily="34" charset="0"/>
                <a:ea typeface="MS PGothic" panose="020B0600070205080204" pitchFamily="34" charset="-128"/>
                <a:cs typeface="Helvetica" panose="020B0604020202020204" pitchFamily="34" charset="0"/>
              </a:rPr>
              <a:t> indexes should we create?</a:t>
            </a:r>
          </a:p>
          <a:p>
            <a:pPr lvl="1" eaLnBrk="1" hangingPunct="1">
              <a:buSzPct val="75000"/>
            </a:pPr>
            <a:r>
              <a:rPr lang="en-US" altLang="en-US" sz="2200">
                <a:latin typeface="Helvetica" panose="020B0604020202020204" pitchFamily="34" charset="0"/>
                <a:ea typeface="MS PGothic" panose="020B0600070205080204" pitchFamily="34" charset="-128"/>
                <a:cs typeface="Helvetica" panose="020B0604020202020204" pitchFamily="34" charset="0"/>
              </a:rPr>
              <a:t>Which relations should have indexes?  </a:t>
            </a:r>
          </a:p>
          <a:p>
            <a:pPr lvl="1" eaLnBrk="1" hangingPunct="1">
              <a:buSzPct val="75000"/>
            </a:pPr>
            <a:r>
              <a:rPr lang="en-US" altLang="en-US" sz="2200">
                <a:latin typeface="Helvetica" panose="020B0604020202020204" pitchFamily="34" charset="0"/>
                <a:ea typeface="MS PGothic" panose="020B0600070205080204" pitchFamily="34" charset="-128"/>
                <a:cs typeface="Helvetica" panose="020B0604020202020204" pitchFamily="34" charset="0"/>
              </a:rPr>
              <a:t>What field(s) should be the search key?  </a:t>
            </a:r>
          </a:p>
          <a:p>
            <a:pPr lvl="1" eaLnBrk="1" hangingPunct="1">
              <a:buSzPct val="75000"/>
            </a:pPr>
            <a:r>
              <a:rPr lang="en-US" altLang="en-US" sz="2200">
                <a:latin typeface="Helvetica" panose="020B0604020202020204" pitchFamily="34" charset="0"/>
                <a:ea typeface="MS PGothic" panose="020B0600070205080204" pitchFamily="34" charset="-128"/>
                <a:cs typeface="Helvetica" panose="020B0604020202020204" pitchFamily="34" charset="0"/>
              </a:rPr>
              <a:t>Should we build several indexes?</a:t>
            </a:r>
          </a:p>
          <a:p>
            <a:pPr eaLnBrk="1" hangingPunct="1"/>
            <a:endParaRPr lang="en-US" altLang="en-US" sz="2400">
              <a:latin typeface="Helvetica" panose="020B0604020202020204" pitchFamily="34" charset="0"/>
              <a:ea typeface="MS PGothic" panose="020B0600070205080204" pitchFamily="34" charset="-128"/>
              <a:cs typeface="Helvetica" panose="020B0604020202020204" pitchFamily="34" charset="0"/>
            </a:endParaRPr>
          </a:p>
          <a:p>
            <a:pPr eaLnBrk="1" hangingPunct="1"/>
            <a:r>
              <a:rPr lang="en-US" altLang="en-US" sz="2400">
                <a:latin typeface="Helvetica" panose="020B0604020202020204" pitchFamily="34" charset="0"/>
                <a:ea typeface="MS PGothic" panose="020B0600070205080204" pitchFamily="34" charset="-128"/>
                <a:cs typeface="Helvetica" panose="020B0604020202020204" pitchFamily="34" charset="0"/>
              </a:rPr>
              <a:t>For each index, what kind of an index should it be?</a:t>
            </a:r>
          </a:p>
          <a:p>
            <a:pPr lvl="1" eaLnBrk="1" hangingPunct="1">
              <a:buSzPct val="75000"/>
            </a:pPr>
            <a:r>
              <a:rPr lang="en-US" altLang="en-US" sz="2200">
                <a:latin typeface="Helvetica" panose="020B0604020202020204" pitchFamily="34" charset="0"/>
                <a:ea typeface="MS PGothic" panose="020B0600070205080204" pitchFamily="34" charset="-128"/>
                <a:cs typeface="Helvetica" panose="020B0604020202020204" pitchFamily="34" charset="0"/>
              </a:rPr>
              <a:t>Clustered?  Hash/B+ tree?  </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646BD71-059F-4F6C-BC37-E5C547A0E682}"/>
              </a:ext>
            </a:extLst>
          </p:cNvPr>
          <p:cNvSpPr>
            <a:spLocks noGrp="1"/>
          </p:cNvSpPr>
          <p:nvPr>
            <p:ph type="title"/>
          </p:nvPr>
        </p:nvSpPr>
        <p:spPr>
          <a:xfrm>
            <a:off x="347663" y="165100"/>
            <a:ext cx="7886700" cy="920750"/>
          </a:xfrm>
        </p:spPr>
        <p:txBody>
          <a:bodyPr/>
          <a:lstStyle/>
          <a:p>
            <a:pPr eaLnBrk="1" hangingPunct="1"/>
            <a:r>
              <a:rPr lang="en-US" altLang="en-US" sz="4000" b="1">
                <a:solidFill>
                  <a:srgbClr val="C00000"/>
                </a:solidFill>
                <a:latin typeface="Helvetica" panose="020B0604020202020204" pitchFamily="34" charset="0"/>
                <a:ea typeface="Helvetica" panose="020B0604020202020204" pitchFamily="34" charset="0"/>
                <a:cs typeface="Helvetica" panose="020B0604020202020204" pitchFamily="34" charset="0"/>
              </a:rPr>
              <a:t>Index Evaluation Metrics</a:t>
            </a:r>
          </a:p>
        </p:txBody>
      </p:sp>
      <p:sp>
        <p:nvSpPr>
          <p:cNvPr id="27651" name="Rectangle 3">
            <a:extLst>
              <a:ext uri="{FF2B5EF4-FFF2-40B4-BE49-F238E27FC236}">
                <a16:creationId xmlns:a16="http://schemas.microsoft.com/office/drawing/2014/main" id="{CBB6864F-E70E-4E71-9CAD-F24F867B65E1}"/>
              </a:ext>
            </a:extLst>
          </p:cNvPr>
          <p:cNvSpPr>
            <a:spLocks noGrp="1"/>
          </p:cNvSpPr>
          <p:nvPr>
            <p:ph idx="1"/>
          </p:nvPr>
        </p:nvSpPr>
        <p:spPr>
          <a:xfrm>
            <a:off x="628650" y="1277938"/>
            <a:ext cx="7886700" cy="4899025"/>
          </a:xfrm>
        </p:spPr>
        <p:txBody>
          <a:bodyPr/>
          <a:lstStyle/>
          <a:p>
            <a:pPr marL="342900" indent="-342900" defTabSz="914400">
              <a:lnSpc>
                <a:spcPct val="100000"/>
              </a:lnSpc>
              <a:spcBef>
                <a:spcPct val="35000"/>
              </a:spcBef>
              <a:buClr>
                <a:srgbClr val="CC3300"/>
              </a:buClr>
              <a:buSzPct val="90000"/>
              <a:buFont typeface="Monotype Sorts" charset="2"/>
              <a:buChar char="n"/>
              <a:defRPr/>
            </a:pPr>
            <a:r>
              <a:rPr kumimoji="1" lang="en-US" altLang="en-US" sz="2000" kern="0" dirty="0">
                <a:solidFill>
                  <a:srgbClr val="000000"/>
                </a:solidFill>
                <a:latin typeface="Helvetica"/>
                <a:ea typeface="MS PGothic" panose="020B0600070205080204" pitchFamily="34" charset="-128"/>
              </a:rPr>
              <a:t>Two basic kinds of indices:</a:t>
            </a:r>
          </a:p>
          <a:p>
            <a:pPr marL="742950" lvl="1" indent="-285750" defTabSz="914400">
              <a:lnSpc>
                <a:spcPct val="100000"/>
              </a:lnSpc>
              <a:spcBef>
                <a:spcPct val="35000"/>
              </a:spcBef>
              <a:buClr>
                <a:srgbClr val="FF9933"/>
              </a:buClr>
              <a:buSzPct val="80000"/>
              <a:buFont typeface="Monotype Sorts" charset="2"/>
              <a:buChar char="l"/>
              <a:defRPr/>
            </a:pPr>
            <a:r>
              <a:rPr kumimoji="1" lang="en-US" altLang="en-US" b="1" kern="0" dirty="0">
                <a:solidFill>
                  <a:srgbClr val="000000"/>
                </a:solidFill>
                <a:latin typeface="Helvetica"/>
                <a:ea typeface="MS PGothic" panose="020B0600070205080204" pitchFamily="34" charset="-128"/>
              </a:rPr>
              <a:t>Ordered indices:  </a:t>
            </a:r>
            <a:r>
              <a:rPr kumimoji="1" lang="en-US" altLang="en-US" kern="0" dirty="0">
                <a:solidFill>
                  <a:srgbClr val="000000"/>
                </a:solidFill>
                <a:latin typeface="Helvetica"/>
                <a:ea typeface="MS PGothic" panose="020B0600070205080204" pitchFamily="34" charset="-128"/>
              </a:rPr>
              <a:t>search keys are stored in sorted order</a:t>
            </a:r>
          </a:p>
          <a:p>
            <a:pPr marL="742950" lvl="1" indent="-285750" defTabSz="914400">
              <a:lnSpc>
                <a:spcPct val="100000"/>
              </a:lnSpc>
              <a:spcBef>
                <a:spcPct val="35000"/>
              </a:spcBef>
              <a:buClr>
                <a:srgbClr val="FF9933"/>
              </a:buClr>
              <a:buSzPct val="80000"/>
              <a:buFont typeface="Monotype Sorts" charset="2"/>
              <a:buChar char="l"/>
              <a:defRPr/>
            </a:pPr>
            <a:r>
              <a:rPr kumimoji="1" lang="en-US" altLang="en-US" b="1" kern="0" dirty="0">
                <a:solidFill>
                  <a:srgbClr val="000000"/>
                </a:solidFill>
                <a:latin typeface="Helvetica"/>
                <a:ea typeface="MS PGothic" panose="020B0600070205080204" pitchFamily="34" charset="-128"/>
              </a:rPr>
              <a:t>Hash indices:</a:t>
            </a:r>
            <a:r>
              <a:rPr kumimoji="1" lang="en-US" altLang="en-US" kern="0" dirty="0">
                <a:solidFill>
                  <a:srgbClr val="000000"/>
                </a:solidFill>
                <a:latin typeface="Helvetica"/>
                <a:ea typeface="MS PGothic" panose="020B0600070205080204" pitchFamily="34" charset="-128"/>
              </a:rPr>
              <a:t>  search keys are distributed uniformly across “buckets” using a “hash function”. </a:t>
            </a:r>
          </a:p>
          <a:p>
            <a:pPr marL="342900" indent="-342900" defTabSz="914400">
              <a:lnSpc>
                <a:spcPct val="100000"/>
              </a:lnSpc>
              <a:spcBef>
                <a:spcPct val="35000"/>
              </a:spcBef>
              <a:buClr>
                <a:srgbClr val="CC3300"/>
              </a:buClr>
              <a:buSzPct val="90000"/>
              <a:buFont typeface="Monotype Sorts" charset="2"/>
              <a:buChar char="n"/>
              <a:defRPr/>
            </a:pPr>
            <a:r>
              <a:rPr kumimoji="1" lang="en-US" altLang="en-US" sz="2000" kern="0" dirty="0">
                <a:solidFill>
                  <a:srgbClr val="000000"/>
                </a:solidFill>
                <a:latin typeface="Helvetica"/>
                <a:ea typeface="MS PGothic" panose="020B0600070205080204" pitchFamily="34" charset="-128"/>
              </a:rPr>
              <a:t>Other factors to consider:</a:t>
            </a:r>
          </a:p>
          <a:p>
            <a:pPr lvl="1" eaLnBrk="1" hangingPunct="1">
              <a:defRPr/>
            </a:pPr>
            <a:r>
              <a:rPr lang="en-US" altLang="en-US" sz="2100" dirty="0">
                <a:latin typeface="Helvetica" panose="020B0604020202020204" pitchFamily="34" charset="0"/>
                <a:cs typeface="Helvetica" panose="020B0604020202020204" pitchFamily="34" charset="0"/>
              </a:rPr>
              <a:t>Access types supported efficiently.  E.g., </a:t>
            </a:r>
          </a:p>
          <a:p>
            <a:pPr lvl="2" eaLnBrk="1" hangingPunct="1">
              <a:defRPr/>
            </a:pPr>
            <a:r>
              <a:rPr lang="en-US" altLang="en-US" sz="1700" dirty="0">
                <a:latin typeface="Helvetica" panose="020B0604020202020204" pitchFamily="34" charset="0"/>
                <a:cs typeface="Helvetica" panose="020B0604020202020204" pitchFamily="34" charset="0"/>
              </a:rPr>
              <a:t>Equality search: find a record with a specified value</a:t>
            </a:r>
          </a:p>
          <a:p>
            <a:pPr lvl="2" eaLnBrk="1" hangingPunct="1">
              <a:defRPr/>
            </a:pPr>
            <a:r>
              <a:rPr lang="en-US" altLang="en-US" sz="1700" dirty="0">
                <a:latin typeface="Helvetica" panose="020B0604020202020204" pitchFamily="34" charset="0"/>
                <a:cs typeface="Helvetica" panose="020B0604020202020204" pitchFamily="34" charset="0"/>
              </a:rPr>
              <a:t>Range search: find all records falling in a specified range of values.</a:t>
            </a:r>
          </a:p>
          <a:p>
            <a:pPr lvl="1" eaLnBrk="1" hangingPunct="1">
              <a:defRPr/>
            </a:pPr>
            <a:r>
              <a:rPr lang="en-US" altLang="en-US" sz="2100" dirty="0">
                <a:latin typeface="Helvetica" panose="020B0604020202020204" pitchFamily="34" charset="0"/>
                <a:cs typeface="Helvetica" panose="020B0604020202020204" pitchFamily="34" charset="0"/>
              </a:rPr>
              <a:t>Access time</a:t>
            </a:r>
          </a:p>
          <a:p>
            <a:pPr lvl="1" eaLnBrk="1" hangingPunct="1">
              <a:defRPr/>
            </a:pPr>
            <a:r>
              <a:rPr lang="en-US" altLang="en-US" sz="2100" dirty="0">
                <a:latin typeface="Helvetica" panose="020B0604020202020204" pitchFamily="34" charset="0"/>
                <a:cs typeface="Helvetica" panose="020B0604020202020204" pitchFamily="34" charset="0"/>
              </a:rPr>
              <a:t>Insertion time</a:t>
            </a:r>
          </a:p>
          <a:p>
            <a:pPr lvl="1" eaLnBrk="1" hangingPunct="1">
              <a:defRPr/>
            </a:pPr>
            <a:r>
              <a:rPr lang="en-US" altLang="en-US" sz="2100" dirty="0">
                <a:latin typeface="Helvetica" panose="020B0604020202020204" pitchFamily="34" charset="0"/>
                <a:cs typeface="Helvetica" panose="020B0604020202020204" pitchFamily="34" charset="0"/>
              </a:rPr>
              <a:t>Deletion time</a:t>
            </a:r>
          </a:p>
          <a:p>
            <a:pPr lvl="1" eaLnBrk="1" hangingPunct="1">
              <a:defRPr/>
            </a:pPr>
            <a:r>
              <a:rPr lang="en-US" altLang="en-US" sz="2100" dirty="0">
                <a:latin typeface="Helvetica" panose="020B0604020202020204" pitchFamily="34" charset="0"/>
                <a:cs typeface="Helvetica" panose="020B0604020202020204" pitchFamily="34" charset="0"/>
              </a:rPr>
              <a:t>Space overhead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a:extLst>
              <a:ext uri="{FF2B5EF4-FFF2-40B4-BE49-F238E27FC236}">
                <a16:creationId xmlns:a16="http://schemas.microsoft.com/office/drawing/2014/main" id="{94A68B26-3AC6-4884-898E-2E671A00F82C}"/>
              </a:ext>
            </a:extLst>
          </p:cNvPr>
          <p:cNvSpPr>
            <a:spLocks noGrp="1" noChangeArrowheads="1"/>
          </p:cNvSpPr>
          <p:nvPr>
            <p:ph type="title"/>
          </p:nvPr>
        </p:nvSpPr>
        <p:spPr/>
        <p:txBody>
          <a:bodyPr/>
          <a:lstStyle/>
          <a:p>
            <a:pPr>
              <a:defRPr/>
            </a:pPr>
            <a:r>
              <a:rPr lang="en-US">
                <a:ea typeface="+mj-ea"/>
              </a:rPr>
              <a:t>Ordered Indices</a:t>
            </a:r>
          </a:p>
        </p:txBody>
      </p:sp>
      <p:sp>
        <p:nvSpPr>
          <p:cNvPr id="1103875" name="Rectangle 3">
            <a:extLst>
              <a:ext uri="{FF2B5EF4-FFF2-40B4-BE49-F238E27FC236}">
                <a16:creationId xmlns:a16="http://schemas.microsoft.com/office/drawing/2014/main" id="{12011AE1-BA12-4EDC-82C0-1B5651149CB6}"/>
              </a:ext>
            </a:extLst>
          </p:cNvPr>
          <p:cNvSpPr>
            <a:spLocks noGrp="1" noChangeArrowheads="1"/>
          </p:cNvSpPr>
          <p:nvPr>
            <p:ph type="body" idx="1"/>
          </p:nvPr>
        </p:nvSpPr>
        <p:spPr>
          <a:xfrm>
            <a:off x="949325" y="1489075"/>
            <a:ext cx="7848600" cy="4876800"/>
          </a:xfrm>
        </p:spPr>
        <p:txBody>
          <a:bodyPr/>
          <a:lstStyle/>
          <a:p>
            <a:r>
              <a:rPr lang="en-US" altLang="en-US"/>
              <a:t>In an </a:t>
            </a:r>
            <a:r>
              <a:rPr lang="en-US" altLang="en-US" b="1">
                <a:solidFill>
                  <a:srgbClr val="000099"/>
                </a:solidFill>
              </a:rPr>
              <a:t>ordered index</a:t>
            </a:r>
            <a:r>
              <a:rPr lang="en-US" altLang="en-US" b="1"/>
              <a:t>, </a:t>
            </a:r>
            <a:r>
              <a:rPr lang="en-US" altLang="en-US"/>
              <a:t>index entries are stored sorted on the search key value.  E.g., author catalog in library.</a:t>
            </a:r>
          </a:p>
          <a:p>
            <a:r>
              <a:rPr lang="en-US" altLang="en-US" b="1">
                <a:solidFill>
                  <a:srgbClr val="000099"/>
                </a:solidFill>
              </a:rPr>
              <a:t>Primary index</a:t>
            </a:r>
            <a:r>
              <a:rPr lang="en-US" altLang="en-US" b="1"/>
              <a:t>: </a:t>
            </a:r>
            <a:r>
              <a:rPr lang="en-US" altLang="en-US"/>
              <a:t>in a sequentially ordered file, the index whose search key specifies the sequential order of the file.</a:t>
            </a:r>
          </a:p>
          <a:p>
            <a:pPr lvl="1"/>
            <a:r>
              <a:rPr lang="en-US" altLang="en-US"/>
              <a:t>Also called </a:t>
            </a:r>
            <a:r>
              <a:rPr lang="en-US" altLang="en-US" b="1">
                <a:solidFill>
                  <a:srgbClr val="000099"/>
                </a:solidFill>
              </a:rPr>
              <a:t>clustering index</a:t>
            </a:r>
            <a:endParaRPr lang="en-US" altLang="en-US">
              <a:solidFill>
                <a:srgbClr val="000099"/>
              </a:solidFill>
            </a:endParaRPr>
          </a:p>
          <a:p>
            <a:pPr lvl="1"/>
            <a:r>
              <a:rPr lang="en-US" altLang="en-US"/>
              <a:t>The search key of a primary index is usually but not necessarily the primary key.</a:t>
            </a:r>
          </a:p>
          <a:p>
            <a:r>
              <a:rPr lang="en-US" altLang="en-US" b="1">
                <a:solidFill>
                  <a:srgbClr val="000099"/>
                </a:solidFill>
              </a:rPr>
              <a:t>Secondary index</a:t>
            </a:r>
            <a:r>
              <a:rPr lang="en-US" altLang="en-US"/>
              <a:t>:</a:t>
            </a:r>
            <a:r>
              <a:rPr lang="en-US" altLang="en-US" b="1"/>
              <a:t> </a:t>
            </a:r>
            <a:r>
              <a:rPr lang="en-US" altLang="en-US"/>
              <a:t>an index whose search key specifies an order different from the sequential order of the file.  Also called </a:t>
            </a:r>
            <a:br>
              <a:rPr lang="en-US" altLang="en-US"/>
            </a:br>
            <a:r>
              <a:rPr lang="en-US" altLang="en-US">
                <a:solidFill>
                  <a:srgbClr val="000099"/>
                </a:solidFill>
              </a:rPr>
              <a:t>non-clustering index</a:t>
            </a:r>
            <a:r>
              <a:rPr lang="en-US" altLang="en-US" b="1"/>
              <a:t>.</a:t>
            </a:r>
            <a:endParaRPr lang="en-US" altLang="en-US"/>
          </a:p>
          <a:p>
            <a:r>
              <a:rPr lang="en-US" altLang="en-US">
                <a:solidFill>
                  <a:srgbClr val="000099"/>
                </a:solidFill>
              </a:rPr>
              <a:t>Index-sequential file</a:t>
            </a:r>
            <a:r>
              <a:rPr lang="en-US" altLang="en-US" b="1"/>
              <a:t>:</a:t>
            </a:r>
            <a:r>
              <a:rPr lang="en-US" altLang="en-US"/>
              <a:t> ordered sequential file with a primary index.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103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0387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0387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038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038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03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19852</TotalTime>
  <Pages>16</Pages>
  <Words>3748</Words>
  <Application>Microsoft Office PowerPoint</Application>
  <PresentationFormat>On-screen Show (4:3)</PresentationFormat>
  <Paragraphs>431</Paragraphs>
  <Slides>54</Slides>
  <Notes>47</Notes>
  <HiddenSlides>0</HiddenSlides>
  <MMClips>0</MMClips>
  <ScaleCrop>false</ScaleCrop>
  <HeadingPairs>
    <vt:vector size="8" baseType="variant">
      <vt:variant>
        <vt:lpstr>Fonts Used</vt:lpstr>
      </vt:variant>
      <vt:variant>
        <vt:i4>10</vt:i4>
      </vt:variant>
      <vt:variant>
        <vt:lpstr>Theme</vt:lpstr>
      </vt:variant>
      <vt:variant>
        <vt:i4>5</vt:i4>
      </vt:variant>
      <vt:variant>
        <vt:lpstr>Embedded OLE Servers</vt:lpstr>
      </vt:variant>
      <vt:variant>
        <vt:i4>1</vt:i4>
      </vt:variant>
      <vt:variant>
        <vt:lpstr>Slide Titles</vt:lpstr>
      </vt:variant>
      <vt:variant>
        <vt:i4>54</vt:i4>
      </vt:variant>
    </vt:vector>
  </HeadingPairs>
  <TitlesOfParts>
    <vt:vector size="70" baseType="lpstr">
      <vt:lpstr>Arial</vt:lpstr>
      <vt:lpstr>Book Antiqua</vt:lpstr>
      <vt:lpstr>Calibri</vt:lpstr>
      <vt:lpstr>Calibri Light</vt:lpstr>
      <vt:lpstr>Cambria</vt:lpstr>
      <vt:lpstr>Helvetica</vt:lpstr>
      <vt:lpstr>Monotype Sorts</vt:lpstr>
      <vt:lpstr>Times New Roman</vt:lpstr>
      <vt:lpstr>Webdings</vt:lpstr>
      <vt:lpstr>Wingdings</vt:lpstr>
      <vt:lpstr>Office Theme</vt:lpstr>
      <vt:lpstr>2_db-5-grey</vt:lpstr>
      <vt:lpstr>3_db-5-grey</vt:lpstr>
      <vt:lpstr>4_db-5-grey</vt:lpstr>
      <vt:lpstr>5_db-5-grey</vt:lpstr>
      <vt:lpstr>Clip</vt:lpstr>
      <vt:lpstr>Lecture 13: Indexing and Hashing</vt:lpstr>
      <vt:lpstr>Indexes</vt:lpstr>
      <vt:lpstr>Basic Concepts</vt:lpstr>
      <vt:lpstr>Cost of Queries</vt:lpstr>
      <vt:lpstr>Index Example 1</vt:lpstr>
      <vt:lpstr>Index Example 2</vt:lpstr>
      <vt:lpstr>Choice of Indexes</vt:lpstr>
      <vt:lpstr>Index Evaluation Metrics</vt:lpstr>
      <vt:lpstr>Ordered Indices</vt:lpstr>
      <vt:lpstr>Index classifications </vt:lpstr>
      <vt:lpstr>Dense vs. Sparse Index</vt:lpstr>
      <vt:lpstr>Dense Index Files</vt:lpstr>
      <vt:lpstr>Dense Index Files (Cont.)</vt:lpstr>
      <vt:lpstr>Sparse Index Files</vt:lpstr>
      <vt:lpstr>Dense vs. Sparse Index</vt:lpstr>
      <vt:lpstr>Clustered vs. Unclustered Index</vt:lpstr>
      <vt:lpstr>Clustered Index Example</vt:lpstr>
      <vt:lpstr>Unclustered Index Example </vt:lpstr>
      <vt:lpstr>Multilevel Index</vt:lpstr>
      <vt:lpstr>Multilevel Index Example</vt:lpstr>
      <vt:lpstr>Index Update</vt:lpstr>
      <vt:lpstr>Index Update:  Deletion</vt:lpstr>
      <vt:lpstr>Index Update:  Insertion</vt:lpstr>
      <vt:lpstr>Multiple-Key Access</vt:lpstr>
      <vt:lpstr>Indices on Multiple Attributes</vt:lpstr>
      <vt:lpstr>B+-Tree Index Files</vt:lpstr>
      <vt:lpstr>B+-Tree Index Files (Cont.)</vt:lpstr>
      <vt:lpstr>Example on B+</vt:lpstr>
      <vt:lpstr>B+-Tree Node Structure</vt:lpstr>
      <vt:lpstr>Non-Leaf Nodes in B+-Trees</vt:lpstr>
      <vt:lpstr>Leaf Nodes in B+-Trees</vt:lpstr>
      <vt:lpstr>Example of B+-Tree</vt:lpstr>
      <vt:lpstr>B+-Tree Index Files</vt:lpstr>
      <vt:lpstr>B+-Tree Index Files</vt:lpstr>
      <vt:lpstr>B+-Tree Index Files</vt:lpstr>
      <vt:lpstr>B+-Tree Index Files</vt:lpstr>
      <vt:lpstr>B+-Tree Index Files</vt:lpstr>
      <vt:lpstr>B+-Tree Index Files</vt:lpstr>
      <vt:lpstr>Hash based Indexing</vt:lpstr>
      <vt:lpstr>Example of Hash File Organization</vt:lpstr>
      <vt:lpstr>Hash File Organization Example</vt:lpstr>
      <vt:lpstr>Hash Index Example</vt:lpstr>
      <vt:lpstr>Comparison between Indices</vt:lpstr>
      <vt:lpstr>Understanding the Workload</vt:lpstr>
      <vt:lpstr>Choice of Indexes</vt:lpstr>
      <vt:lpstr>Choice of Indexes (continued)</vt:lpstr>
      <vt:lpstr>Index Selection Guidelines</vt:lpstr>
      <vt:lpstr>Index Selection Guidelines (continued)</vt:lpstr>
      <vt:lpstr>Examples of Indexes</vt:lpstr>
      <vt:lpstr>Indexes with Composite Search Keys</vt:lpstr>
      <vt:lpstr>Summary </vt:lpstr>
      <vt:lpstr>Index Definition in SQL</vt:lpstr>
      <vt:lpstr>CREATE INDEX Syntax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Storage and Indexing</dc:title>
  <dc:subject>Database Management Systems</dc:subject>
  <dc:creator>Raghu Ramakrishnan and Johannes Gehrke</dc:creator>
  <cp:keywords>Chapter 8</cp:keywords>
  <cp:lastModifiedBy>Rajeev Goyal</cp:lastModifiedBy>
  <cp:revision>143</cp:revision>
  <cp:lastPrinted>2015-04-14T16:18:14Z</cp:lastPrinted>
  <dcterms:created xsi:type="dcterms:W3CDTF">1997-01-11T21:43:56Z</dcterms:created>
  <dcterms:modified xsi:type="dcterms:W3CDTF">2020-11-19T02:06:09Z</dcterms:modified>
</cp:coreProperties>
</file>