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4.xml" ContentType="application/vnd.openxmlformats-officedocument.theme+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1"/>
    <p:sldMasterId id="2147483715" r:id="rId2"/>
    <p:sldMasterId id="2147483800" r:id="rId3"/>
    <p:sldMasterId id="2147483813" r:id="rId4"/>
    <p:sldMasterId id="2147483826" r:id="rId5"/>
  </p:sldMasterIdLst>
  <p:notesMasterIdLst>
    <p:notesMasterId r:id="rId60"/>
  </p:notesMasterIdLst>
  <p:handoutMasterIdLst>
    <p:handoutMasterId r:id="rId61"/>
  </p:handoutMasterIdLst>
  <p:sldIdLst>
    <p:sldId id="287" r:id="rId6"/>
    <p:sldId id="262" r:id="rId7"/>
    <p:sldId id="381" r:id="rId8"/>
    <p:sldId id="382" r:id="rId9"/>
    <p:sldId id="370" r:id="rId10"/>
    <p:sldId id="371" r:id="rId11"/>
    <p:sldId id="373" r:id="rId12"/>
    <p:sldId id="346" r:id="rId13"/>
    <p:sldId id="383" r:id="rId14"/>
    <p:sldId id="347" r:id="rId15"/>
    <p:sldId id="351" r:id="rId16"/>
    <p:sldId id="384" r:id="rId17"/>
    <p:sldId id="385" r:id="rId18"/>
    <p:sldId id="386" r:id="rId19"/>
    <p:sldId id="355" r:id="rId20"/>
    <p:sldId id="350" r:id="rId21"/>
    <p:sldId id="357" r:id="rId22"/>
    <p:sldId id="356" r:id="rId23"/>
    <p:sldId id="387" r:id="rId24"/>
    <p:sldId id="359" r:id="rId25"/>
    <p:sldId id="388" r:id="rId26"/>
    <p:sldId id="378" r:id="rId27"/>
    <p:sldId id="379" r:id="rId28"/>
    <p:sldId id="408" r:id="rId29"/>
    <p:sldId id="410" r:id="rId30"/>
    <p:sldId id="389" r:id="rId31"/>
    <p:sldId id="391" r:id="rId32"/>
    <p:sldId id="376" r:id="rId33"/>
    <p:sldId id="456" r:id="rId34"/>
    <p:sldId id="458" r:id="rId35"/>
    <p:sldId id="457" r:id="rId36"/>
    <p:sldId id="390" r:id="rId37"/>
    <p:sldId id="455" r:id="rId38"/>
    <p:sldId id="463" r:id="rId39"/>
    <p:sldId id="459" r:id="rId40"/>
    <p:sldId id="460" r:id="rId41"/>
    <p:sldId id="461" r:id="rId42"/>
    <p:sldId id="462" r:id="rId43"/>
    <p:sldId id="394" r:id="rId44"/>
    <p:sldId id="364" r:id="rId45"/>
    <p:sldId id="365" r:id="rId46"/>
    <p:sldId id="366" r:id="rId47"/>
    <p:sldId id="368" r:id="rId48"/>
    <p:sldId id="282" r:id="rId49"/>
    <p:sldId id="283" r:id="rId50"/>
    <p:sldId id="284" r:id="rId51"/>
    <p:sldId id="285" r:id="rId52"/>
    <p:sldId id="300" r:id="rId53"/>
    <p:sldId id="289" r:id="rId54"/>
    <p:sldId id="291" r:id="rId55"/>
    <p:sldId id="339" r:id="rId56"/>
    <p:sldId id="392" r:id="rId57"/>
    <p:sldId id="393" r:id="rId58"/>
    <p:sldId id="454" r:id="rId59"/>
  </p:sldIdLst>
  <p:sldSz cx="9144000" cy="6858000" type="screen4x3"/>
  <p:notesSz cx="7010400" cy="9296400"/>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2EC0"/>
    <a:srgbClr val="114AFF"/>
    <a:srgbClr val="7FFF00"/>
    <a:srgbClr val="8CF4EA"/>
    <a:srgbClr val="9234D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3015" autoAdjust="0"/>
    <p:restoredTop sz="91694" autoAdjust="0"/>
  </p:normalViewPr>
  <p:slideViewPr>
    <p:cSldViewPr>
      <p:cViewPr varScale="1">
        <p:scale>
          <a:sx n="62" d="100"/>
          <a:sy n="62" d="100"/>
        </p:scale>
        <p:origin x="1122" y="26"/>
      </p:cViewPr>
      <p:guideLst>
        <p:guide orient="horz" pos="2160"/>
        <p:guide pos="2880"/>
      </p:guideLst>
    </p:cSldViewPr>
  </p:slideViewPr>
  <p:notesTextViewPr>
    <p:cViewPr>
      <p:scale>
        <a:sx n="100" d="100"/>
        <a:sy n="100" d="100"/>
      </p:scale>
      <p:origin x="0" y="0"/>
    </p:cViewPr>
  </p:notesTextViewPr>
  <p:sorterViewPr>
    <p:cViewPr>
      <p:scale>
        <a:sx n="140" d="100"/>
        <a:sy n="140" d="100"/>
      </p:scale>
      <p:origin x="0" y="-18852"/>
    </p:cViewPr>
  </p:sorterViewPr>
  <p:notesViewPr>
    <p:cSldViewPr>
      <p:cViewPr>
        <p:scale>
          <a:sx n="100" d="100"/>
          <a:sy n="100" d="100"/>
        </p:scale>
        <p:origin x="-780" y="918"/>
      </p:cViewPr>
      <p:guideLst>
        <p:guide orient="horz" pos="2928"/>
        <p:guide pos="2208"/>
      </p:guideLst>
    </p:cSldViewPr>
  </p:notesViewPr>
  <p:gridSpacing cx="38405" cy="38405"/>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slide" Target="slides/slide50.xml"/><Relationship Id="rId63" Type="http://schemas.openxmlformats.org/officeDocument/2006/relationships/viewProps" Target="viewProps.xml"/><Relationship Id="rId7" Type="http://schemas.openxmlformats.org/officeDocument/2006/relationships/slide" Target="slides/slide2.xml"/><Relationship Id="rId2" Type="http://schemas.openxmlformats.org/officeDocument/2006/relationships/slideMaster" Target="slideMasters/slideMaster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microsoft.com/office/2016/11/relationships/changesInfo" Target="changesInfos/changesInfo1.xml"/><Relationship Id="rId5" Type="http://schemas.openxmlformats.org/officeDocument/2006/relationships/slideMaster" Target="slideMasters/slideMaster5.xml"/><Relationship Id="rId61" Type="http://schemas.openxmlformats.org/officeDocument/2006/relationships/handoutMaster" Target="handoutMasters/handoutMaster1.xml"/><Relationship Id="rId19" Type="http://schemas.openxmlformats.org/officeDocument/2006/relationships/slide" Target="slides/slide1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theme" Target="theme/theme1.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slideMaster" Target="slideMasters/slideMaster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notesMaster" Target="notesMasters/notesMaster1.xml"/><Relationship Id="rId65"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jeev Goyal" userId="55559854770e66cb" providerId="LiveId" clId="{5155674B-B080-4E70-A9C7-AB550F1FF5CF}"/>
    <pc:docChg chg="custSel modSld">
      <pc:chgData name="Rajeev Goyal" userId="55559854770e66cb" providerId="LiveId" clId="{5155674B-B080-4E70-A9C7-AB550F1FF5CF}" dt="2020-01-19T18:51:20.511" v="9" actId="207"/>
      <pc:docMkLst>
        <pc:docMk/>
      </pc:docMkLst>
      <pc:sldChg chg="addSp delSp modSp">
        <pc:chgData name="Rajeev Goyal" userId="55559854770e66cb" providerId="LiveId" clId="{5155674B-B080-4E70-A9C7-AB550F1FF5CF}" dt="2020-01-19T18:51:20.511" v="9" actId="207"/>
        <pc:sldMkLst>
          <pc:docMk/>
          <pc:sldMk cId="974485037" sldId="454"/>
        </pc:sldMkLst>
        <pc:graphicFrameChg chg="add mod modGraphic">
          <ac:chgData name="Rajeev Goyal" userId="55559854770e66cb" providerId="LiveId" clId="{5155674B-B080-4E70-A9C7-AB550F1FF5CF}" dt="2020-01-19T18:51:20.511" v="9" actId="207"/>
          <ac:graphicFrameMkLst>
            <pc:docMk/>
            <pc:sldMk cId="974485037" sldId="454"/>
            <ac:graphicFrameMk id="3" creationId="{3EE8567C-D8FB-4C28-9967-CBB4FC9A0CF4}"/>
          </ac:graphicFrameMkLst>
        </pc:graphicFrameChg>
        <pc:graphicFrameChg chg="del">
          <ac:chgData name="Rajeev Goyal" userId="55559854770e66cb" providerId="LiveId" clId="{5155674B-B080-4E70-A9C7-AB550F1FF5CF}" dt="2020-01-19T18:46:40.516" v="1" actId="478"/>
          <ac:graphicFrameMkLst>
            <pc:docMk/>
            <pc:sldMk cId="974485037" sldId="454"/>
            <ac:graphicFrameMk id="5" creationId="{D21BF80A-070B-42DD-8E0D-A6EA1053583D}"/>
          </ac:graphicFrameMkLst>
        </pc:graphicFrameChg>
        <pc:graphicFrameChg chg="del">
          <ac:chgData name="Rajeev Goyal" userId="55559854770e66cb" providerId="LiveId" clId="{5155674B-B080-4E70-A9C7-AB550F1FF5CF}" dt="2020-01-19T18:46:38.313" v="0" actId="478"/>
          <ac:graphicFrameMkLst>
            <pc:docMk/>
            <pc:sldMk cId="974485037" sldId="454"/>
            <ac:graphicFrameMk id="6" creationId="{FF167518-9C7F-447F-BFB0-79CE87922710}"/>
          </ac:graphicFrameMkLst>
        </pc:graphicFrameChg>
        <pc:graphicFrameChg chg="add mod">
          <ac:chgData name="Rajeev Goyal" userId="55559854770e66cb" providerId="LiveId" clId="{5155674B-B080-4E70-A9C7-AB550F1FF5CF}" dt="2020-01-19T18:51:13.960" v="8" actId="1076"/>
          <ac:graphicFrameMkLst>
            <pc:docMk/>
            <pc:sldMk cId="974485037" sldId="454"/>
            <ac:graphicFrameMk id="7" creationId="{12E43FEB-8F67-4A66-89A7-663384DB2DDB}"/>
          </ac:graphicFrameMkLst>
        </pc:graphicFrameChg>
        <pc:picChg chg="add del mod">
          <ac:chgData name="Rajeev Goyal" userId="55559854770e66cb" providerId="LiveId" clId="{5155674B-B080-4E70-A9C7-AB550F1FF5CF}" dt="2020-01-19T18:50:52.962" v="4" actId="478"/>
          <ac:picMkLst>
            <pc:docMk/>
            <pc:sldMk cId="974485037" sldId="454"/>
            <ac:picMk id="2" creationId="{9CD5FF6A-7868-43AE-A017-DEC2865EF87E}"/>
          </ac:picMkLst>
        </pc:picChg>
      </pc:sldChg>
    </pc:docChg>
  </pc:docChgLst>
  <pc:docChgLst>
    <pc:chgData name="Rajeev Goyal" userId="55559854770e66cb" providerId="LiveId" clId="{D7EEF00C-A17F-49BA-B50D-18BD8C980F16}"/>
    <pc:docChg chg="custSel modSld">
      <pc:chgData name="Rajeev Goyal" userId="55559854770e66cb" providerId="LiveId" clId="{D7EEF00C-A17F-49BA-B50D-18BD8C980F16}" dt="2019-08-22T02:38:51.477" v="3" actId="207"/>
      <pc:docMkLst>
        <pc:docMk/>
      </pc:docMkLst>
      <pc:sldChg chg="addSp delSp modSp">
        <pc:chgData name="Rajeev Goyal" userId="55559854770e66cb" providerId="LiveId" clId="{D7EEF00C-A17F-49BA-B50D-18BD8C980F16}" dt="2019-08-22T02:38:51.477" v="3" actId="207"/>
        <pc:sldMkLst>
          <pc:docMk/>
          <pc:sldMk cId="974485037" sldId="454"/>
        </pc:sldMkLst>
        <pc:graphicFrameChg chg="del">
          <ac:chgData name="Rajeev Goyal" userId="55559854770e66cb" providerId="LiveId" clId="{D7EEF00C-A17F-49BA-B50D-18BD8C980F16}" dt="2019-08-22T02:38:32.574" v="0" actId="478"/>
          <ac:graphicFrameMkLst>
            <pc:docMk/>
            <pc:sldMk cId="974485037" sldId="454"/>
            <ac:graphicFrameMk id="5" creationId="{A5DAEA93-776A-446C-BE8C-99851D9197E4}"/>
          </ac:graphicFrameMkLst>
        </pc:graphicFrameChg>
        <pc:graphicFrameChg chg="add mod">
          <ac:chgData name="Rajeev Goyal" userId="55559854770e66cb" providerId="LiveId" clId="{D7EEF00C-A17F-49BA-B50D-18BD8C980F16}" dt="2019-08-22T02:38:37.450" v="2" actId="1076"/>
          <ac:graphicFrameMkLst>
            <pc:docMk/>
            <pc:sldMk cId="974485037" sldId="454"/>
            <ac:graphicFrameMk id="6" creationId="{FF167518-9C7F-447F-BFB0-79CE87922710}"/>
          </ac:graphicFrameMkLst>
        </pc:graphicFrameChg>
        <pc:graphicFrameChg chg="add mod modGraphic">
          <ac:chgData name="Rajeev Goyal" userId="55559854770e66cb" providerId="LiveId" clId="{D7EEF00C-A17F-49BA-B50D-18BD8C980F16}" dt="2019-08-22T02:38:51.477" v="3" actId="207"/>
          <ac:graphicFrameMkLst>
            <pc:docMk/>
            <pc:sldMk cId="974485037" sldId="454"/>
            <ac:graphicFrameMk id="7" creationId="{23DEE654-21A2-41E0-91B3-D24205E2062C}"/>
          </ac:graphicFrameMkLst>
        </pc:graphicFrameChg>
      </pc:sldChg>
    </pc:docChg>
  </pc:docChgLst>
  <pc:docChgLst>
    <pc:chgData name="Rajeev Goyal" userId="55559854770e66cb" providerId="LiveId" clId="{0ED22B87-7068-44B8-A86C-305916FB8728}"/>
    <pc:docChg chg="custSel modSld">
      <pc:chgData name="Rajeev Goyal" userId="55559854770e66cb" providerId="LiveId" clId="{0ED22B87-7068-44B8-A86C-305916FB8728}" dt="2019-10-01T00:32:59.676" v="5" actId="207"/>
      <pc:docMkLst>
        <pc:docMk/>
      </pc:docMkLst>
      <pc:sldChg chg="addSp delSp modSp">
        <pc:chgData name="Rajeev Goyal" userId="55559854770e66cb" providerId="LiveId" clId="{0ED22B87-7068-44B8-A86C-305916FB8728}" dt="2019-10-01T00:32:59.676" v="5" actId="207"/>
        <pc:sldMkLst>
          <pc:docMk/>
          <pc:sldMk cId="974485037" sldId="454"/>
        </pc:sldMkLst>
        <pc:graphicFrameChg chg="add mod modGraphic">
          <ac:chgData name="Rajeev Goyal" userId="55559854770e66cb" providerId="LiveId" clId="{0ED22B87-7068-44B8-A86C-305916FB8728}" dt="2019-10-01T00:32:59.676" v="5" actId="207"/>
          <ac:graphicFrameMkLst>
            <pc:docMk/>
            <pc:sldMk cId="974485037" sldId="454"/>
            <ac:graphicFrameMk id="5" creationId="{D21BF80A-070B-42DD-8E0D-A6EA1053583D}"/>
          </ac:graphicFrameMkLst>
        </pc:graphicFrameChg>
        <pc:graphicFrameChg chg="del">
          <ac:chgData name="Rajeev Goyal" userId="55559854770e66cb" providerId="LiveId" clId="{0ED22B87-7068-44B8-A86C-305916FB8728}" dt="2019-10-01T00:32:01.052" v="0"/>
          <ac:graphicFrameMkLst>
            <pc:docMk/>
            <pc:sldMk cId="974485037" sldId="454"/>
            <ac:graphicFrameMk id="7" creationId="{23DEE654-21A2-41E0-91B3-D24205E2062C}"/>
          </ac:graphicFrameMkLst>
        </pc:graphicFrameChg>
      </pc:sldChg>
    </pc:docChg>
  </pc:docChgLst>
  <pc:docChgLst>
    <pc:chgData name="Rajeev Goyal" userId="55559854770e66cb" providerId="LiveId" clId="{4EE53061-1AC3-440D-9557-6E7C4ABAFEF1}"/>
    <pc:docChg chg="modSld">
      <pc:chgData name="Rajeev Goyal" userId="55559854770e66cb" providerId="LiveId" clId="{4EE53061-1AC3-440D-9557-6E7C4ABAFEF1}" dt="2020-03-29T22:02:44.934" v="24" actId="20577"/>
      <pc:docMkLst>
        <pc:docMk/>
      </pc:docMkLst>
      <pc:sldChg chg="modSp">
        <pc:chgData name="Rajeev Goyal" userId="55559854770e66cb" providerId="LiveId" clId="{4EE53061-1AC3-440D-9557-6E7C4ABAFEF1}" dt="2020-03-29T22:02:44.934" v="24" actId="20577"/>
        <pc:sldMkLst>
          <pc:docMk/>
          <pc:sldMk cId="974485037" sldId="454"/>
        </pc:sldMkLst>
        <pc:graphicFrameChg chg="mod modGraphic">
          <ac:chgData name="Rajeev Goyal" userId="55559854770e66cb" providerId="LiveId" clId="{4EE53061-1AC3-440D-9557-6E7C4ABAFEF1}" dt="2020-03-29T22:02:44.934" v="24" actId="20577"/>
          <ac:graphicFrameMkLst>
            <pc:docMk/>
            <pc:sldMk cId="974485037" sldId="454"/>
            <ac:graphicFrameMk id="3" creationId="{3EE8567C-D8FB-4C28-9967-CBB4FC9A0CF4}"/>
          </ac:graphicFrameMkLst>
        </pc:graphicFrameChg>
      </pc:sldChg>
    </pc:docChg>
  </pc:docChgLst>
  <pc:docChgLst>
    <pc:chgData name="Rajeev Goyal" userId="55559854770e66cb" providerId="LiveId" clId="{05436E38-CCCD-46FD-B056-BF9A74B8AE45}"/>
    <pc:docChg chg="custSel modSld">
      <pc:chgData name="Rajeev Goyal" userId="55559854770e66cb" providerId="LiveId" clId="{05436E38-CCCD-46FD-B056-BF9A74B8AE45}" dt="2020-08-28T16:48:02.994" v="2" actId="1076"/>
      <pc:docMkLst>
        <pc:docMk/>
      </pc:docMkLst>
      <pc:sldChg chg="addSp delSp modSp mod">
        <pc:chgData name="Rajeev Goyal" userId="55559854770e66cb" providerId="LiveId" clId="{05436E38-CCCD-46FD-B056-BF9A74B8AE45}" dt="2020-08-28T16:48:02.994" v="2" actId="1076"/>
        <pc:sldMkLst>
          <pc:docMk/>
          <pc:sldMk cId="974485037" sldId="454"/>
        </pc:sldMkLst>
        <pc:graphicFrameChg chg="del">
          <ac:chgData name="Rajeev Goyal" userId="55559854770e66cb" providerId="LiveId" clId="{05436E38-CCCD-46FD-B056-BF9A74B8AE45}" dt="2020-08-28T16:47:58.079" v="0" actId="478"/>
          <ac:graphicFrameMkLst>
            <pc:docMk/>
            <pc:sldMk cId="974485037" sldId="454"/>
            <ac:graphicFrameMk id="3" creationId="{3EE8567C-D8FB-4C28-9967-CBB4FC9A0CF4}"/>
          </ac:graphicFrameMkLst>
        </pc:graphicFrameChg>
        <pc:picChg chg="add mod">
          <ac:chgData name="Rajeev Goyal" userId="55559854770e66cb" providerId="LiveId" clId="{05436E38-CCCD-46FD-B056-BF9A74B8AE45}" dt="2020-08-28T16:48:02.994" v="2" actId="1076"/>
          <ac:picMkLst>
            <pc:docMk/>
            <pc:sldMk cId="974485037" sldId="454"/>
            <ac:picMk id="2" creationId="{207F1B5B-D1BD-45AD-B732-474A7F577B66}"/>
          </ac:picMkLst>
        </pc:picChg>
      </pc:sldChg>
    </pc:docChg>
  </pc:docChgLst>
  <pc:docChgLst>
    <pc:chgData name="Rajeev Goyal" userId="55559854770e66cb" providerId="LiveId" clId="{CDB9467F-7180-4DAF-BA54-93B10AA72857}"/>
    <pc:docChg chg="custSel addSld delSld modSld sldOrd">
      <pc:chgData name="Rajeev Goyal" userId="55559854770e66cb" providerId="LiveId" clId="{CDB9467F-7180-4DAF-BA54-93B10AA72857}" dt="2019-11-20T04:16:44.081" v="287" actId="1036"/>
      <pc:docMkLst>
        <pc:docMk/>
      </pc:docMkLst>
      <pc:sldChg chg="modSp">
        <pc:chgData name="Rajeev Goyal" userId="55559854770e66cb" providerId="LiveId" clId="{CDB9467F-7180-4DAF-BA54-93B10AA72857}" dt="2019-11-19T02:02:21.389" v="58" actId="6549"/>
        <pc:sldMkLst>
          <pc:docMk/>
          <pc:sldMk cId="0" sldId="355"/>
        </pc:sldMkLst>
        <pc:spChg chg="mod">
          <ac:chgData name="Rajeev Goyal" userId="55559854770e66cb" providerId="LiveId" clId="{CDB9467F-7180-4DAF-BA54-93B10AA72857}" dt="2019-11-19T02:02:21.389" v="58" actId="6549"/>
          <ac:spMkLst>
            <pc:docMk/>
            <pc:sldMk cId="0" sldId="355"/>
            <ac:spMk id="30723" creationId="{BE895F00-BCEE-4C47-9788-1B62460C616F}"/>
          </ac:spMkLst>
        </pc:spChg>
      </pc:sldChg>
      <pc:sldChg chg="modSp">
        <pc:chgData name="Rajeev Goyal" userId="55559854770e66cb" providerId="LiveId" clId="{CDB9467F-7180-4DAF-BA54-93B10AA72857}" dt="2019-11-19T02:19:00.575" v="66" actId="14100"/>
        <pc:sldMkLst>
          <pc:docMk/>
          <pc:sldMk cId="0" sldId="356"/>
        </pc:sldMkLst>
        <pc:spChg chg="mod">
          <ac:chgData name="Rajeev Goyal" userId="55559854770e66cb" providerId="LiveId" clId="{CDB9467F-7180-4DAF-BA54-93B10AA72857}" dt="2019-11-19T02:19:00.575" v="66" actId="14100"/>
          <ac:spMkLst>
            <pc:docMk/>
            <pc:sldMk cId="0" sldId="356"/>
            <ac:spMk id="36867" creationId="{1E2D189D-E5BF-46E5-B3F3-D37DD37EB211}"/>
          </ac:spMkLst>
        </pc:spChg>
        <pc:spChg chg="mod">
          <ac:chgData name="Rajeev Goyal" userId="55559854770e66cb" providerId="LiveId" clId="{CDB9467F-7180-4DAF-BA54-93B10AA72857}" dt="2019-11-19T02:18:48.601" v="62" actId="1076"/>
          <ac:spMkLst>
            <pc:docMk/>
            <pc:sldMk cId="0" sldId="356"/>
            <ac:spMk id="36869" creationId="{30576B4B-56AB-4B35-86FD-960BBB76471E}"/>
          </ac:spMkLst>
        </pc:spChg>
        <pc:picChg chg="mod">
          <ac:chgData name="Rajeev Goyal" userId="55559854770e66cb" providerId="LiveId" clId="{CDB9467F-7180-4DAF-BA54-93B10AA72857}" dt="2019-11-19T02:18:51.213" v="63" actId="1076"/>
          <ac:picMkLst>
            <pc:docMk/>
            <pc:sldMk cId="0" sldId="356"/>
            <ac:picMk id="36868" creationId="{E94C274A-3D94-46A7-9AB8-56928830D9D3}"/>
          </ac:picMkLst>
        </pc:picChg>
      </pc:sldChg>
      <pc:sldChg chg="modSp">
        <pc:chgData name="Rajeev Goyal" userId="55559854770e66cb" providerId="LiveId" clId="{CDB9467F-7180-4DAF-BA54-93B10AA72857}" dt="2019-11-19T01:36:07.274" v="9" actId="20577"/>
        <pc:sldMkLst>
          <pc:docMk/>
          <pc:sldMk cId="0" sldId="370"/>
        </pc:sldMkLst>
        <pc:spChg chg="mod">
          <ac:chgData name="Rajeev Goyal" userId="55559854770e66cb" providerId="LiveId" clId="{CDB9467F-7180-4DAF-BA54-93B10AA72857}" dt="2019-11-19T01:36:07.274" v="9" actId="20577"/>
          <ac:spMkLst>
            <pc:docMk/>
            <pc:sldMk cId="0" sldId="370"/>
            <ac:spMk id="12293" creationId="{3BA5B5EB-450E-4633-9336-38A1165DB170}"/>
          </ac:spMkLst>
        </pc:spChg>
      </pc:sldChg>
      <pc:sldChg chg="ord">
        <pc:chgData name="Rajeev Goyal" userId="55559854770e66cb" providerId="LiveId" clId="{CDB9467F-7180-4DAF-BA54-93B10AA72857}" dt="2019-11-20T03:10:58.485" v="176"/>
        <pc:sldMkLst>
          <pc:docMk/>
          <pc:sldMk cId="0" sldId="376"/>
        </pc:sldMkLst>
      </pc:sldChg>
      <pc:sldChg chg="add">
        <pc:chgData name="Rajeev Goyal" userId="55559854770e66cb" providerId="LiveId" clId="{CDB9467F-7180-4DAF-BA54-93B10AA72857}" dt="2019-11-19T03:26:34.925" v="67"/>
        <pc:sldMkLst>
          <pc:docMk/>
          <pc:sldMk cId="0" sldId="378"/>
        </pc:sldMkLst>
      </pc:sldChg>
      <pc:sldChg chg="add">
        <pc:chgData name="Rajeev Goyal" userId="55559854770e66cb" providerId="LiveId" clId="{CDB9467F-7180-4DAF-BA54-93B10AA72857}" dt="2019-11-19T03:26:49.938" v="68"/>
        <pc:sldMkLst>
          <pc:docMk/>
          <pc:sldMk cId="0" sldId="379"/>
        </pc:sldMkLst>
      </pc:sldChg>
      <pc:sldChg chg="modSp">
        <pc:chgData name="Rajeev Goyal" userId="55559854770e66cb" providerId="LiveId" clId="{CDB9467F-7180-4DAF-BA54-93B10AA72857}" dt="2019-11-19T01:36:12.788" v="11" actId="313"/>
        <pc:sldMkLst>
          <pc:docMk/>
          <pc:sldMk cId="0" sldId="382"/>
        </pc:sldMkLst>
        <pc:spChg chg="mod">
          <ac:chgData name="Rajeev Goyal" userId="55559854770e66cb" providerId="LiveId" clId="{CDB9467F-7180-4DAF-BA54-93B10AA72857}" dt="2019-11-19T01:36:12.788" v="11" actId="313"/>
          <ac:spMkLst>
            <pc:docMk/>
            <pc:sldMk cId="0" sldId="382"/>
            <ac:spMk id="18435" creationId="{9E3FCC11-228C-436E-9711-476863C9A2C5}"/>
          </ac:spMkLst>
        </pc:spChg>
      </pc:sldChg>
      <pc:sldChg chg="modSp">
        <pc:chgData name="Rajeev Goyal" userId="55559854770e66cb" providerId="LiveId" clId="{CDB9467F-7180-4DAF-BA54-93B10AA72857}" dt="2019-11-19T02:00:11.375" v="53" actId="14100"/>
        <pc:sldMkLst>
          <pc:docMk/>
          <pc:sldMk cId="0" sldId="386"/>
        </pc:sldMkLst>
        <pc:spChg chg="mod">
          <ac:chgData name="Rajeev Goyal" userId="55559854770e66cb" providerId="LiveId" clId="{CDB9467F-7180-4DAF-BA54-93B10AA72857}" dt="2019-11-19T02:00:11.375" v="53" actId="14100"/>
          <ac:spMkLst>
            <pc:docMk/>
            <pc:sldMk cId="0" sldId="386"/>
            <ac:spMk id="28675" creationId="{71B602A0-FA25-4F79-9B95-F6D1013B0C74}"/>
          </ac:spMkLst>
        </pc:spChg>
      </pc:sldChg>
      <pc:sldChg chg="ord">
        <pc:chgData name="Rajeev Goyal" userId="55559854770e66cb" providerId="LiveId" clId="{CDB9467F-7180-4DAF-BA54-93B10AA72857}" dt="2019-11-20T03:00:24.664" v="111"/>
        <pc:sldMkLst>
          <pc:docMk/>
          <pc:sldMk cId="0" sldId="391"/>
        </pc:sldMkLst>
      </pc:sldChg>
      <pc:sldChg chg="add">
        <pc:chgData name="Rajeev Goyal" userId="55559854770e66cb" providerId="LiveId" clId="{CDB9467F-7180-4DAF-BA54-93B10AA72857}" dt="2019-11-19T03:28:03.165" v="71"/>
        <pc:sldMkLst>
          <pc:docMk/>
          <pc:sldMk cId="0" sldId="408"/>
        </pc:sldMkLst>
      </pc:sldChg>
      <pc:sldChg chg="add">
        <pc:chgData name="Rajeev Goyal" userId="55559854770e66cb" providerId="LiveId" clId="{CDB9467F-7180-4DAF-BA54-93B10AA72857}" dt="2019-11-19T03:28:58.381" v="72"/>
        <pc:sldMkLst>
          <pc:docMk/>
          <pc:sldMk cId="0" sldId="410"/>
        </pc:sldMkLst>
      </pc:sldChg>
      <pc:sldChg chg="add del">
        <pc:chgData name="Rajeev Goyal" userId="55559854770e66cb" providerId="LiveId" clId="{CDB9467F-7180-4DAF-BA54-93B10AA72857}" dt="2019-11-19T03:27:54.696" v="70"/>
        <pc:sldMkLst>
          <pc:docMk/>
          <pc:sldMk cId="3658237616" sldId="455"/>
        </pc:sldMkLst>
        <pc:spChg chg="add del mod">
          <ac:chgData name="Rajeev Goyal" userId="55559854770e66cb" providerId="LiveId" clId="{CDB9467F-7180-4DAF-BA54-93B10AA72857}" dt="2019-11-20T03:04:25.873" v="125" actId="478"/>
          <ac:spMkLst>
            <pc:docMk/>
            <pc:sldMk cId="3658237616" sldId="455"/>
            <ac:spMk id="3" creationId="{1088E87C-4C98-466F-97D6-DC5408E49BAE}"/>
          </ac:spMkLst>
        </pc:spChg>
        <pc:spChg chg="add del mod">
          <ac:chgData name="Rajeev Goyal" userId="55559854770e66cb" providerId="LiveId" clId="{CDB9467F-7180-4DAF-BA54-93B10AA72857}" dt="2019-11-20T03:08:07.555" v="170" actId="478"/>
          <ac:spMkLst>
            <pc:docMk/>
            <pc:sldMk cId="3658237616" sldId="455"/>
            <ac:spMk id="5" creationId="{FDD3B67D-2C3C-4305-A2B6-253DC63EC94B}"/>
          </ac:spMkLst>
        </pc:spChg>
        <pc:spChg chg="del mod">
          <ac:chgData name="Rajeev Goyal" userId="55559854770e66cb" providerId="LiveId" clId="{CDB9467F-7180-4DAF-BA54-93B10AA72857}" dt="2019-11-20T02:58:33.398" v="99" actId="478"/>
          <ac:spMkLst>
            <pc:docMk/>
            <pc:sldMk cId="3658237616" sldId="455"/>
            <ac:spMk id="45059" creationId="{D212205E-C364-4355-9E8E-C329F6319DA8}"/>
          </ac:spMkLst>
        </pc:spChg>
        <pc:spChg chg="mod">
          <ac:chgData name="Rajeev Goyal" userId="55559854770e66cb" providerId="LiveId" clId="{CDB9467F-7180-4DAF-BA54-93B10AA72857}" dt="2019-11-20T03:07:55.036" v="167" actId="1076"/>
          <ac:spMkLst>
            <pc:docMk/>
            <pc:sldMk cId="3658237616" sldId="455"/>
            <ac:spMk id="45060" creationId="{E6B23ADE-B539-4B56-B75C-3E606F0C90E0}"/>
          </ac:spMkLst>
        </pc:spChg>
        <pc:picChg chg="add mod">
          <ac:chgData name="Rajeev Goyal" userId="55559854770e66cb" providerId="LiveId" clId="{CDB9467F-7180-4DAF-BA54-93B10AA72857}" dt="2019-11-20T03:07:57.628" v="168" actId="1076"/>
          <ac:picMkLst>
            <pc:docMk/>
            <pc:sldMk cId="3658237616" sldId="455"/>
            <ac:picMk id="2" creationId="{F1BDF42D-1D7B-4278-B6C1-0259D6560D7D}"/>
          </ac:picMkLst>
        </pc:picChg>
        <pc:picChg chg="add del mod">
          <ac:chgData name="Rajeev Goyal" userId="55559854770e66cb" providerId="LiveId" clId="{CDB9467F-7180-4DAF-BA54-93B10AA72857}" dt="2019-11-20T03:05:36.462" v="140" actId="478"/>
          <ac:picMkLst>
            <pc:docMk/>
            <pc:sldMk cId="3658237616" sldId="455"/>
            <ac:picMk id="4" creationId="{9C0091C1-0ED4-4A5F-8322-73A2FE39969A}"/>
          </ac:picMkLst>
        </pc:picChg>
        <pc:picChg chg="add mod">
          <ac:chgData name="Rajeev Goyal" userId="55559854770e66cb" providerId="LiveId" clId="{CDB9467F-7180-4DAF-BA54-93B10AA72857}" dt="2019-11-20T03:08:12.486" v="171" actId="1076"/>
          <ac:picMkLst>
            <pc:docMk/>
            <pc:sldMk cId="3658237616" sldId="455"/>
            <ac:picMk id="9" creationId="{A817ADC9-DB48-4E96-9A6B-9AD775D7E956}"/>
          </ac:picMkLst>
        </pc:picChg>
        <pc:picChg chg="add mod">
          <ac:chgData name="Rajeev Goyal" userId="55559854770e66cb" providerId="LiveId" clId="{CDB9467F-7180-4DAF-BA54-93B10AA72857}" dt="2019-11-20T03:08:24.974" v="173" actId="1076"/>
          <ac:picMkLst>
            <pc:docMk/>
            <pc:sldMk cId="3658237616" sldId="455"/>
            <ac:picMk id="10" creationId="{36F2F96D-94C3-4CC1-BFB5-5D5ED234BAB9}"/>
          </ac:picMkLst>
        </pc:picChg>
      </pc:sldChg>
      <pc:sldChg chg="add">
        <pc:chgData name="Rajeev Goyal" userId="55559854770e66cb" providerId="LiveId" clId="{CDB9467F-7180-4DAF-BA54-93B10AA72857}" dt="2019-11-20T03:16:33.466" v="178"/>
        <pc:sldMkLst>
          <pc:docMk/>
          <pc:sldMk cId="0" sldId="456"/>
        </pc:sldMkLst>
      </pc:sldChg>
      <pc:sldChg chg="addSp delSp modSp add del">
        <pc:chgData name="Rajeev Goyal" userId="55559854770e66cb" providerId="LiveId" clId="{CDB9467F-7180-4DAF-BA54-93B10AA72857}" dt="2019-11-20T03:13:29.892" v="177" actId="2696"/>
        <pc:sldMkLst>
          <pc:docMk/>
          <pc:sldMk cId="2368750148" sldId="456"/>
        </pc:sldMkLst>
        <pc:picChg chg="del">
          <ac:chgData name="Rajeev Goyal" userId="55559854770e66cb" providerId="LiveId" clId="{CDB9467F-7180-4DAF-BA54-93B10AA72857}" dt="2019-11-20T03:04:53.195" v="129" actId="478"/>
          <ac:picMkLst>
            <pc:docMk/>
            <pc:sldMk cId="2368750148" sldId="456"/>
            <ac:picMk id="2" creationId="{F1BDF42D-1D7B-4278-B6C1-0259D6560D7D}"/>
          </ac:picMkLst>
        </pc:picChg>
        <pc:picChg chg="add mod">
          <ac:chgData name="Rajeev Goyal" userId="55559854770e66cb" providerId="LiveId" clId="{CDB9467F-7180-4DAF-BA54-93B10AA72857}" dt="2019-11-20T03:05:31.632" v="139" actId="1076"/>
          <ac:picMkLst>
            <pc:docMk/>
            <pc:sldMk cId="2368750148" sldId="456"/>
            <ac:picMk id="3" creationId="{0E8312AC-EB73-4F8C-A2C3-C0B917566D25}"/>
          </ac:picMkLst>
        </pc:picChg>
        <pc:picChg chg="mod">
          <ac:chgData name="Rajeev Goyal" userId="55559854770e66cb" providerId="LiveId" clId="{CDB9467F-7180-4DAF-BA54-93B10AA72857}" dt="2019-11-20T03:05:29.927" v="138" actId="1076"/>
          <ac:picMkLst>
            <pc:docMk/>
            <pc:sldMk cId="2368750148" sldId="456"/>
            <ac:picMk id="4" creationId="{9C0091C1-0ED4-4A5F-8322-73A2FE39969A}"/>
          </ac:picMkLst>
        </pc:picChg>
      </pc:sldChg>
      <pc:sldChg chg="add">
        <pc:chgData name="Rajeev Goyal" userId="55559854770e66cb" providerId="LiveId" clId="{CDB9467F-7180-4DAF-BA54-93B10AA72857}" dt="2019-11-20T03:16:33.466" v="178"/>
        <pc:sldMkLst>
          <pc:docMk/>
          <pc:sldMk cId="0" sldId="457"/>
        </pc:sldMkLst>
      </pc:sldChg>
      <pc:sldChg chg="add ord">
        <pc:chgData name="Rajeev Goyal" userId="55559854770e66cb" providerId="LiveId" clId="{CDB9467F-7180-4DAF-BA54-93B10AA72857}" dt="2019-11-20T03:24:05.453" v="184"/>
        <pc:sldMkLst>
          <pc:docMk/>
          <pc:sldMk cId="0" sldId="458"/>
        </pc:sldMkLst>
      </pc:sldChg>
      <pc:sldChg chg="addSp delSp modSp add">
        <pc:chgData name="Rajeev Goyal" userId="55559854770e66cb" providerId="LiveId" clId="{CDB9467F-7180-4DAF-BA54-93B10AA72857}" dt="2019-11-20T03:25:14.414" v="197" actId="14100"/>
        <pc:sldMkLst>
          <pc:docMk/>
          <pc:sldMk cId="2033773204" sldId="459"/>
        </pc:sldMkLst>
        <pc:spChg chg="del">
          <ac:chgData name="Rajeev Goyal" userId="55559854770e66cb" providerId="LiveId" clId="{CDB9467F-7180-4DAF-BA54-93B10AA72857}" dt="2019-11-20T03:24:24.056" v="189" actId="478"/>
          <ac:spMkLst>
            <pc:docMk/>
            <pc:sldMk cId="2033773204" sldId="459"/>
            <ac:spMk id="45060" creationId="{E6B23ADE-B539-4B56-B75C-3E606F0C90E0}"/>
          </ac:spMkLst>
        </pc:spChg>
        <pc:picChg chg="del">
          <ac:chgData name="Rajeev Goyal" userId="55559854770e66cb" providerId="LiveId" clId="{CDB9467F-7180-4DAF-BA54-93B10AA72857}" dt="2019-11-20T03:24:21.249" v="188" actId="478"/>
          <ac:picMkLst>
            <pc:docMk/>
            <pc:sldMk cId="2033773204" sldId="459"/>
            <ac:picMk id="2" creationId="{F1BDF42D-1D7B-4278-B6C1-0259D6560D7D}"/>
          </ac:picMkLst>
        </pc:picChg>
        <pc:picChg chg="add mod">
          <ac:chgData name="Rajeev Goyal" userId="55559854770e66cb" providerId="LiveId" clId="{CDB9467F-7180-4DAF-BA54-93B10AA72857}" dt="2019-11-20T03:25:14.414" v="197" actId="14100"/>
          <ac:picMkLst>
            <pc:docMk/>
            <pc:sldMk cId="2033773204" sldId="459"/>
            <ac:picMk id="3" creationId="{67900986-A561-4D36-801E-FE2146495C98}"/>
          </ac:picMkLst>
        </pc:picChg>
        <pc:picChg chg="del">
          <ac:chgData name="Rajeev Goyal" userId="55559854770e66cb" providerId="LiveId" clId="{CDB9467F-7180-4DAF-BA54-93B10AA72857}" dt="2019-11-20T03:24:19.683" v="186" actId="478"/>
          <ac:picMkLst>
            <pc:docMk/>
            <pc:sldMk cId="2033773204" sldId="459"/>
            <ac:picMk id="9" creationId="{A817ADC9-DB48-4E96-9A6B-9AD775D7E956}"/>
          </ac:picMkLst>
        </pc:picChg>
        <pc:picChg chg="del">
          <ac:chgData name="Rajeev Goyal" userId="55559854770e66cb" providerId="LiveId" clId="{CDB9467F-7180-4DAF-BA54-93B10AA72857}" dt="2019-11-20T03:24:20.585" v="187" actId="478"/>
          <ac:picMkLst>
            <pc:docMk/>
            <pc:sldMk cId="2033773204" sldId="459"/>
            <ac:picMk id="10" creationId="{36F2F96D-94C3-4CC1-BFB5-5D5ED234BAB9}"/>
          </ac:picMkLst>
        </pc:picChg>
      </pc:sldChg>
      <pc:sldChg chg="addSp delSp modSp add">
        <pc:chgData name="Rajeev Goyal" userId="55559854770e66cb" providerId="LiveId" clId="{CDB9467F-7180-4DAF-BA54-93B10AA72857}" dt="2019-11-20T03:29:31.393" v="203" actId="14100"/>
        <pc:sldMkLst>
          <pc:docMk/>
          <pc:sldMk cId="1984747360" sldId="460"/>
        </pc:sldMkLst>
        <pc:picChg chg="add mod">
          <ac:chgData name="Rajeev Goyal" userId="55559854770e66cb" providerId="LiveId" clId="{CDB9467F-7180-4DAF-BA54-93B10AA72857}" dt="2019-11-20T03:29:31.393" v="203" actId="14100"/>
          <ac:picMkLst>
            <pc:docMk/>
            <pc:sldMk cId="1984747360" sldId="460"/>
            <ac:picMk id="2" creationId="{41FDCAA1-4E65-48C6-8C1D-187DC9D30B35}"/>
          </ac:picMkLst>
        </pc:picChg>
        <pc:picChg chg="del">
          <ac:chgData name="Rajeev Goyal" userId="55559854770e66cb" providerId="LiveId" clId="{CDB9467F-7180-4DAF-BA54-93B10AA72857}" dt="2019-11-20T03:29:01.474" v="199" actId="478"/>
          <ac:picMkLst>
            <pc:docMk/>
            <pc:sldMk cId="1984747360" sldId="460"/>
            <ac:picMk id="3" creationId="{67900986-A561-4D36-801E-FE2146495C98}"/>
          </ac:picMkLst>
        </pc:picChg>
      </pc:sldChg>
      <pc:sldChg chg="add">
        <pc:chgData name="Rajeev Goyal" userId="55559854770e66cb" providerId="LiveId" clId="{CDB9467F-7180-4DAF-BA54-93B10AA72857}" dt="2019-11-20T03:29:40.512" v="204"/>
        <pc:sldMkLst>
          <pc:docMk/>
          <pc:sldMk cId="984796392" sldId="461"/>
        </pc:sldMkLst>
      </pc:sldChg>
      <pc:sldChg chg="addSp delSp modSp add">
        <pc:chgData name="Rajeev Goyal" userId="55559854770e66cb" providerId="LiveId" clId="{CDB9467F-7180-4DAF-BA54-93B10AA72857}" dt="2019-11-20T04:16:44.081" v="287" actId="1036"/>
        <pc:sldMkLst>
          <pc:docMk/>
          <pc:sldMk cId="2539842996" sldId="462"/>
        </pc:sldMkLst>
        <pc:spChg chg="add mod">
          <ac:chgData name="Rajeev Goyal" userId="55559854770e66cb" providerId="LiveId" clId="{CDB9467F-7180-4DAF-BA54-93B10AA72857}" dt="2019-11-20T04:16:34.026" v="275" actId="1036"/>
          <ac:spMkLst>
            <pc:docMk/>
            <pc:sldMk cId="2539842996" sldId="462"/>
            <ac:spMk id="5" creationId="{3EED27B0-A4CD-473A-9C9A-A730FF064627}"/>
          </ac:spMkLst>
        </pc:spChg>
        <pc:picChg chg="del">
          <ac:chgData name="Rajeev Goyal" userId="55559854770e66cb" providerId="LiveId" clId="{CDB9467F-7180-4DAF-BA54-93B10AA72857}" dt="2019-11-20T03:30:27.898" v="206" actId="478"/>
          <ac:picMkLst>
            <pc:docMk/>
            <pc:sldMk cId="2539842996" sldId="462"/>
            <ac:picMk id="2" creationId="{41FDCAA1-4E65-48C6-8C1D-187DC9D30B35}"/>
          </ac:picMkLst>
        </pc:picChg>
        <pc:picChg chg="add mod">
          <ac:chgData name="Rajeev Goyal" userId="55559854770e66cb" providerId="LiveId" clId="{CDB9467F-7180-4DAF-BA54-93B10AA72857}" dt="2019-11-20T04:16:38.858" v="281" actId="14100"/>
          <ac:picMkLst>
            <pc:docMk/>
            <pc:sldMk cId="2539842996" sldId="462"/>
            <ac:picMk id="3" creationId="{006D898B-1AA8-47C2-B881-FA0C4EA25960}"/>
          </ac:picMkLst>
        </pc:picChg>
        <pc:picChg chg="add mod">
          <ac:chgData name="Rajeev Goyal" userId="55559854770e66cb" providerId="LiveId" clId="{CDB9467F-7180-4DAF-BA54-93B10AA72857}" dt="2019-11-20T04:16:29.530" v="267" actId="1036"/>
          <ac:picMkLst>
            <pc:docMk/>
            <pc:sldMk cId="2539842996" sldId="462"/>
            <ac:picMk id="4" creationId="{A01E0EAD-DEED-4766-B780-658086B84E92}"/>
          </ac:picMkLst>
        </pc:picChg>
        <pc:picChg chg="add mod">
          <ac:chgData name="Rajeev Goyal" userId="55559854770e66cb" providerId="LiveId" clId="{CDB9467F-7180-4DAF-BA54-93B10AA72857}" dt="2019-11-20T04:16:44.081" v="287" actId="1036"/>
          <ac:picMkLst>
            <pc:docMk/>
            <pc:sldMk cId="2539842996" sldId="462"/>
            <ac:picMk id="6" creationId="{8AE7EEC4-924A-427F-B698-D682993C6E86}"/>
          </ac:picMkLst>
        </pc:picChg>
      </pc:sldChg>
      <pc:sldChg chg="addSp delSp modSp add">
        <pc:chgData name="Rajeev Goyal" userId="55559854770e66cb" providerId="LiveId" clId="{CDB9467F-7180-4DAF-BA54-93B10AA72857}" dt="2019-11-20T04:15:09.835" v="260" actId="1076"/>
        <pc:sldMkLst>
          <pc:docMk/>
          <pc:sldMk cId="3982115740" sldId="463"/>
        </pc:sldMkLst>
        <pc:spChg chg="add mod">
          <ac:chgData name="Rajeev Goyal" userId="55559854770e66cb" providerId="LiveId" clId="{CDB9467F-7180-4DAF-BA54-93B10AA72857}" dt="2019-11-20T04:15:09.835" v="260" actId="1076"/>
          <ac:spMkLst>
            <pc:docMk/>
            <pc:sldMk cId="3982115740" sldId="463"/>
            <ac:spMk id="3" creationId="{575EAD0B-78AE-4793-9BF4-5805828E80F7}"/>
          </ac:spMkLst>
        </pc:spChg>
        <pc:spChg chg="mod">
          <ac:chgData name="Rajeev Goyal" userId="55559854770e66cb" providerId="LiveId" clId="{CDB9467F-7180-4DAF-BA54-93B10AA72857}" dt="2019-11-20T04:14:41" v="251" actId="1076"/>
          <ac:spMkLst>
            <pc:docMk/>
            <pc:sldMk cId="3982115740" sldId="463"/>
            <ac:spMk id="45060" creationId="{E6B23ADE-B539-4B56-B75C-3E606F0C90E0}"/>
          </ac:spMkLst>
        </pc:spChg>
        <pc:picChg chg="del">
          <ac:chgData name="Rajeev Goyal" userId="55559854770e66cb" providerId="LiveId" clId="{CDB9467F-7180-4DAF-BA54-93B10AA72857}" dt="2019-11-20T04:11:40.820" v="226" actId="478"/>
          <ac:picMkLst>
            <pc:docMk/>
            <pc:sldMk cId="3982115740" sldId="463"/>
            <ac:picMk id="2" creationId="{F1BDF42D-1D7B-4278-B6C1-0259D6560D7D}"/>
          </ac:picMkLst>
        </pc:picChg>
        <pc:picChg chg="del">
          <ac:chgData name="Rajeev Goyal" userId="55559854770e66cb" providerId="LiveId" clId="{CDB9467F-7180-4DAF-BA54-93B10AA72857}" dt="2019-11-20T04:11:42.765" v="228" actId="478"/>
          <ac:picMkLst>
            <pc:docMk/>
            <pc:sldMk cId="3982115740" sldId="463"/>
            <ac:picMk id="9" creationId="{A817ADC9-DB48-4E96-9A6B-9AD775D7E956}"/>
          </ac:picMkLst>
        </pc:picChg>
        <pc:picChg chg="del">
          <ac:chgData name="Rajeev Goyal" userId="55559854770e66cb" providerId="LiveId" clId="{CDB9467F-7180-4DAF-BA54-93B10AA72857}" dt="2019-11-20T04:11:41.903" v="227" actId="478"/>
          <ac:picMkLst>
            <pc:docMk/>
            <pc:sldMk cId="3982115740" sldId="463"/>
            <ac:picMk id="10" creationId="{36F2F96D-94C3-4CC1-BFB5-5D5ED234BAB9}"/>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ACE81E44-7310-47EE-9088-621567F6F65F}"/>
              </a:ext>
            </a:extLst>
          </p:cNvPr>
          <p:cNvSpPr>
            <a:spLocks noGrp="1" noChangeArrowheads="1"/>
          </p:cNvSpPr>
          <p:nvPr>
            <p:ph type="body" sz="quarter" idx="3"/>
          </p:nvPr>
        </p:nvSpPr>
        <p:spPr bwMode="auto">
          <a:xfrm>
            <a:off x="933450" y="4414838"/>
            <a:ext cx="5140325" cy="4183062"/>
          </a:xfrm>
          <a:prstGeom prst="rect">
            <a:avLst/>
          </a:prstGeom>
          <a:noFill/>
          <a:ln w="9525">
            <a:noFill/>
            <a:miter lim="800000"/>
            <a:headEnd/>
            <a:tailEnd/>
          </a:ln>
          <a:effectLst/>
        </p:spPr>
        <p:txBody>
          <a:bodyPr vert="horz" wrap="square" lIns="90488" tIns="44450" rIns="90488" bIns="44450" numCol="1" anchor="t" anchorCtr="0" compatLnSpc="1">
            <a:prstTxWarp prst="textNoShape">
              <a:avLst/>
            </a:prstTxWarp>
          </a:bodyPr>
          <a:lstStyle/>
          <a:p>
            <a:pPr lvl="0"/>
            <a:r>
              <a:rPr lang="en-US" noProof="0"/>
              <a:t>Click to edit Master notes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099" name="Rectangle 3">
            <a:extLst>
              <a:ext uri="{FF2B5EF4-FFF2-40B4-BE49-F238E27FC236}">
                <a16:creationId xmlns:a16="http://schemas.microsoft.com/office/drawing/2014/main" id="{195C2BC7-4EA4-4EF3-8B18-BBD5FB6CA3A3}"/>
              </a:ext>
            </a:extLst>
          </p:cNvPr>
          <p:cNvSpPr>
            <a:spLocks noGrp="1" noRot="1" noChangeAspect="1" noChangeArrowheads="1" noTextEdit="1"/>
          </p:cNvSpPr>
          <p:nvPr>
            <p:ph type="sldImg" idx="2"/>
          </p:nvPr>
        </p:nvSpPr>
        <p:spPr bwMode="auto">
          <a:xfrm>
            <a:off x="1189038" y="703263"/>
            <a:ext cx="4632325" cy="347345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Tree>
  </p:cSld>
  <p:clrMap bg1="lt1" tx1="dk1" bg2="lt2" tx2="dk2" accent1="accent1" accent2="accent2" accent3="accent3" accent4="accent4" accent5="accent5" accent6="accent6" hlink="hlink" folHlink="folHlink"/>
  <p:notesStyle>
    <a:lvl1pPr algn="l" defTabSz="908050" rtl="0" eaLnBrk="0" fontAlgn="base" hangingPunct="0">
      <a:spcBef>
        <a:spcPct val="30000"/>
      </a:spcBef>
      <a:spcAft>
        <a:spcPct val="0"/>
      </a:spcAft>
      <a:defRPr sz="1200" kern="1200">
        <a:solidFill>
          <a:schemeClr val="tx1"/>
        </a:solidFill>
        <a:latin typeface="Book Antiqua" pitchFamily="18" charset="0"/>
        <a:ea typeface="+mn-ea"/>
        <a:cs typeface="+mn-cs"/>
      </a:defRPr>
    </a:lvl1pPr>
    <a:lvl2pPr marL="455613" algn="l" defTabSz="908050" rtl="0" eaLnBrk="0" fontAlgn="base" hangingPunct="0">
      <a:spcBef>
        <a:spcPct val="30000"/>
      </a:spcBef>
      <a:spcAft>
        <a:spcPct val="0"/>
      </a:spcAft>
      <a:defRPr sz="1200" kern="1200">
        <a:solidFill>
          <a:schemeClr val="tx1"/>
        </a:solidFill>
        <a:latin typeface="Book Antiqua" pitchFamily="18" charset="0"/>
        <a:ea typeface="+mn-ea"/>
        <a:cs typeface="+mn-cs"/>
      </a:defRPr>
    </a:lvl2pPr>
    <a:lvl3pPr marL="911225" algn="l" defTabSz="908050" rtl="0" eaLnBrk="0" fontAlgn="base" hangingPunct="0">
      <a:spcBef>
        <a:spcPct val="30000"/>
      </a:spcBef>
      <a:spcAft>
        <a:spcPct val="0"/>
      </a:spcAft>
      <a:defRPr sz="1200" kern="1200">
        <a:solidFill>
          <a:schemeClr val="tx1"/>
        </a:solidFill>
        <a:latin typeface="Book Antiqua" pitchFamily="18" charset="0"/>
        <a:ea typeface="+mn-ea"/>
        <a:cs typeface="+mn-cs"/>
      </a:defRPr>
    </a:lvl3pPr>
    <a:lvl4pPr marL="1366838" algn="l" defTabSz="908050" rtl="0" eaLnBrk="0" fontAlgn="base" hangingPunct="0">
      <a:spcBef>
        <a:spcPct val="30000"/>
      </a:spcBef>
      <a:spcAft>
        <a:spcPct val="0"/>
      </a:spcAft>
      <a:defRPr sz="1200" kern="1200">
        <a:solidFill>
          <a:schemeClr val="tx1"/>
        </a:solidFill>
        <a:latin typeface="Book Antiqua" pitchFamily="18" charset="0"/>
        <a:ea typeface="+mn-ea"/>
        <a:cs typeface="+mn-cs"/>
      </a:defRPr>
    </a:lvl4pPr>
    <a:lvl5pPr marL="1820863" algn="l" defTabSz="908050" rtl="0" eaLnBrk="0" fontAlgn="base" hangingPunct="0">
      <a:spcBef>
        <a:spcPct val="30000"/>
      </a:spcBef>
      <a:spcAft>
        <a:spcPct val="0"/>
      </a:spcAft>
      <a:defRPr sz="1200" kern="1200">
        <a:solidFill>
          <a:schemeClr val="tx1"/>
        </a:solidFill>
        <a:latin typeface="Book Antiqua"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a:extLst>
              <a:ext uri="{FF2B5EF4-FFF2-40B4-BE49-F238E27FC236}">
                <a16:creationId xmlns:a16="http://schemas.microsoft.com/office/drawing/2014/main" id="{7BB10947-045F-406A-826A-82E837E49D7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marL="0" marR="0" lvl="0" indent="0" algn="r" defTabSz="930275" rtl="0" eaLnBrk="0" fontAlgn="base" latinLnBrk="0" hangingPunct="0">
              <a:lnSpc>
                <a:spcPct val="100000"/>
              </a:lnSpc>
              <a:spcBef>
                <a:spcPct val="0"/>
              </a:spcBef>
              <a:spcAft>
                <a:spcPct val="0"/>
              </a:spcAft>
              <a:buClrTx/>
              <a:buSzTx/>
              <a:buFontTx/>
              <a:buNone/>
              <a:tabLst/>
              <a:defRPr/>
            </a:pPr>
            <a:fld id="{5EE6191C-CAD1-46D2-BB1D-5C36035DEBF7}" type="slidenum">
              <a:rPr kumimoji="0" lang="en-US" altLang="en-US" sz="1200" b="0" i="0" u="none" strike="noStrike" kern="1200" cap="none" spc="0" normalizeH="0" baseline="0" noProof="0">
                <a:ln>
                  <a:noFill/>
                </a:ln>
                <a:solidFill>
                  <a:srgbClr val="000000"/>
                </a:solidFill>
                <a:effectLst/>
                <a:uLnTx/>
                <a:uFillTx/>
                <a:latin typeface="Helvetica" panose="020B0604020202020204" pitchFamily="34" charset="0"/>
                <a:ea typeface="MS PGothic" panose="020B0600070205080204" pitchFamily="34" charset="-128"/>
                <a:cs typeface="+mn-cs"/>
              </a:rPr>
              <a:pPr marL="0" marR="0" lvl="0" indent="0" algn="r" defTabSz="930275" rtl="0" eaLnBrk="0" fontAlgn="base" latinLnBrk="0" hangingPunct="0">
                <a:lnSpc>
                  <a:spcPct val="100000"/>
                </a:lnSpc>
                <a:spcBef>
                  <a:spcPct val="0"/>
                </a:spcBef>
                <a:spcAft>
                  <a:spcPct val="0"/>
                </a:spcAft>
                <a:buClrTx/>
                <a:buSzTx/>
                <a:buFontTx/>
                <a:buNone/>
                <a:tabLst/>
                <a:defRPr/>
              </a:pPr>
              <a:t>1</a:t>
            </a:fld>
            <a:endParaRPr kumimoji="0" lang="en-US" altLang="en-US" sz="1200" b="0" i="0" u="none" strike="noStrike" kern="1200" cap="none" spc="0" normalizeH="0" baseline="0" noProof="0">
              <a:ln>
                <a:noFill/>
              </a:ln>
              <a:solidFill>
                <a:srgbClr val="000000"/>
              </a:solidFill>
              <a:effectLst/>
              <a:uLnTx/>
              <a:uFillTx/>
              <a:latin typeface="Helvetica" panose="020B0604020202020204" pitchFamily="34" charset="0"/>
              <a:ea typeface="MS PGothic" panose="020B0600070205080204" pitchFamily="34" charset="-128"/>
              <a:cs typeface="+mn-cs"/>
            </a:endParaRPr>
          </a:p>
        </p:txBody>
      </p:sp>
      <p:sp>
        <p:nvSpPr>
          <p:cNvPr id="6147" name="Rectangle 2">
            <a:extLst>
              <a:ext uri="{FF2B5EF4-FFF2-40B4-BE49-F238E27FC236}">
                <a16:creationId xmlns:a16="http://schemas.microsoft.com/office/drawing/2014/main" id="{461754D1-591A-42D5-BA91-4D3051234ED9}"/>
              </a:ext>
            </a:extLst>
          </p:cNvPr>
          <p:cNvSpPr>
            <a:spLocks noGrp="1" noRot="1" noChangeAspect="1" noChangeArrowheads="1" noTextEdit="1"/>
          </p:cNvSpPr>
          <p:nvPr>
            <p:ph type="sldImg"/>
          </p:nvPr>
        </p:nvSpPr>
        <p:spPr>
          <a:ln/>
        </p:spPr>
      </p:sp>
      <p:sp>
        <p:nvSpPr>
          <p:cNvPr id="6148" name="Rectangle 3">
            <a:extLst>
              <a:ext uri="{FF2B5EF4-FFF2-40B4-BE49-F238E27FC236}">
                <a16:creationId xmlns:a16="http://schemas.microsoft.com/office/drawing/2014/main" id="{C5700BB2-3817-400D-86BE-66CD29656B07}"/>
              </a:ext>
            </a:extLst>
          </p:cNvPr>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en-US">
              <a:latin typeface="Times New Roman" panose="02020603050405020304"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a:extLst>
              <a:ext uri="{FF2B5EF4-FFF2-40B4-BE49-F238E27FC236}">
                <a16:creationId xmlns:a16="http://schemas.microsoft.com/office/drawing/2014/main" id="{ABCD8F4C-406F-4934-96F3-67AE279E33B9}"/>
              </a:ext>
            </a:extLst>
          </p:cNvPr>
          <p:cNvSpPr>
            <a:spLocks noGrp="1" noChangeArrowheads="1"/>
          </p:cNvSpPr>
          <p:nvPr>
            <p:ph type="sldNum" sz="quarter" idx="4294967295"/>
          </p:nvPr>
        </p:nvSpPr>
        <p:spPr bwMode="auto">
          <a:xfrm>
            <a:off x="0" y="0"/>
            <a:ext cx="0" cy="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2400">
                <a:solidFill>
                  <a:schemeClr val="tx1"/>
                </a:solidFill>
                <a:latin typeface="Times New Roman" panose="02020603050405020304" pitchFamily="18" charset="0"/>
              </a:defRPr>
            </a:lvl1pPr>
            <a:lvl2pPr marL="37931725" indent="-37474525" defTabSz="930275">
              <a:defRPr sz="2400">
                <a:solidFill>
                  <a:schemeClr val="tx1"/>
                </a:solidFill>
                <a:latin typeface="Times New Roman" panose="02020603050405020304" pitchFamily="18" charset="0"/>
              </a:defRPr>
            </a:lvl2pPr>
            <a:lvl3pPr marL="1143000" indent="-228600" defTabSz="930275">
              <a:defRPr sz="2400">
                <a:solidFill>
                  <a:schemeClr val="tx1"/>
                </a:solidFill>
                <a:latin typeface="Times New Roman" panose="02020603050405020304" pitchFamily="18" charset="0"/>
              </a:defRPr>
            </a:lvl3pPr>
            <a:lvl4pPr marL="1600200" indent="-228600" defTabSz="930275">
              <a:defRPr sz="2400">
                <a:solidFill>
                  <a:schemeClr val="tx1"/>
                </a:solidFill>
                <a:latin typeface="Times New Roman" panose="02020603050405020304" pitchFamily="18" charset="0"/>
              </a:defRPr>
            </a:lvl4pPr>
            <a:lvl5pPr marL="2057400" indent="-228600" defTabSz="930275">
              <a:defRPr sz="2400">
                <a:solidFill>
                  <a:schemeClr val="tx1"/>
                </a:solidFill>
                <a:latin typeface="Times New Roman" panose="02020603050405020304" pitchFamily="18" charset="0"/>
              </a:defRPr>
            </a:lvl5pPr>
            <a:lvl6pPr marL="2514600" indent="-228600" defTabSz="9302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302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302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30275" eaLnBrk="0" fontAlgn="base" hangingPunct="0">
              <a:spcBef>
                <a:spcPct val="0"/>
              </a:spcBef>
              <a:spcAft>
                <a:spcPct val="0"/>
              </a:spcAft>
              <a:defRPr sz="2400">
                <a:solidFill>
                  <a:schemeClr val="tx1"/>
                </a:solidFill>
                <a:latin typeface="Times New Roman" panose="02020603050405020304" pitchFamily="18" charset="0"/>
              </a:defRPr>
            </a:lvl9pPr>
          </a:lstStyle>
          <a:p>
            <a:pPr algn="r"/>
            <a:fld id="{911CE386-2E3B-4CF9-A4BE-4FFD931C5AEE}" type="slidenum">
              <a:rPr lang="en-US" altLang="en-US" sz="1200">
                <a:solidFill>
                  <a:srgbClr val="000000"/>
                </a:solidFill>
                <a:latin typeface="Helvetica" panose="020B0604020202020204" pitchFamily="34" charset="0"/>
                <a:ea typeface="MS PGothic" panose="020B0600070205080204" pitchFamily="34" charset="-128"/>
              </a:rPr>
              <a:pPr algn="r"/>
              <a:t>13</a:t>
            </a:fld>
            <a:endParaRPr lang="en-US" altLang="en-US" sz="1200">
              <a:solidFill>
                <a:srgbClr val="000000"/>
              </a:solidFill>
              <a:latin typeface="Helvetica" panose="020B0604020202020204" pitchFamily="34" charset="0"/>
              <a:ea typeface="MS PGothic" panose="020B0600070205080204" pitchFamily="34" charset="-128"/>
            </a:endParaRPr>
          </a:p>
        </p:txBody>
      </p:sp>
      <p:sp>
        <p:nvSpPr>
          <p:cNvPr id="27651" name="Rectangle 2">
            <a:extLst>
              <a:ext uri="{FF2B5EF4-FFF2-40B4-BE49-F238E27FC236}">
                <a16:creationId xmlns:a16="http://schemas.microsoft.com/office/drawing/2014/main" id="{2B551B0D-E667-4A7F-95B2-1526CFF4D974}"/>
              </a:ext>
            </a:extLst>
          </p:cNvPr>
          <p:cNvSpPr>
            <a:spLocks noGrp="1" noRot="1" noChangeAspect="1" noChangeArrowheads="1" noTextEdit="1"/>
          </p:cNvSpPr>
          <p:nvPr>
            <p:ph type="sldImg"/>
          </p:nvPr>
        </p:nvSpPr>
        <p:spPr>
          <a:ln/>
        </p:spPr>
      </p:sp>
      <p:sp>
        <p:nvSpPr>
          <p:cNvPr id="27652" name="Rectangle 3">
            <a:extLst>
              <a:ext uri="{FF2B5EF4-FFF2-40B4-BE49-F238E27FC236}">
                <a16:creationId xmlns:a16="http://schemas.microsoft.com/office/drawing/2014/main" id="{75584357-7823-4FBB-BFFC-1AE79D0BB373}"/>
              </a:ext>
            </a:extLst>
          </p:cNvPr>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a:extLst>
              <a:ext uri="{FF2B5EF4-FFF2-40B4-BE49-F238E27FC236}">
                <a16:creationId xmlns:a16="http://schemas.microsoft.com/office/drawing/2014/main" id="{CE36DA20-6AC7-4D09-A9FA-47E808A139F5}"/>
              </a:ext>
            </a:extLst>
          </p:cNvPr>
          <p:cNvSpPr>
            <a:spLocks noGrp="1" noChangeArrowheads="1"/>
          </p:cNvSpPr>
          <p:nvPr>
            <p:ph type="sldNum" sz="quarter" idx="4294967295"/>
          </p:nvPr>
        </p:nvSpPr>
        <p:spPr bwMode="auto">
          <a:xfrm>
            <a:off x="0" y="0"/>
            <a:ext cx="0" cy="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2400">
                <a:solidFill>
                  <a:schemeClr val="tx1"/>
                </a:solidFill>
                <a:latin typeface="Times New Roman" panose="02020603050405020304" pitchFamily="18" charset="0"/>
              </a:defRPr>
            </a:lvl1pPr>
            <a:lvl2pPr marL="37931725" indent="-37474525" defTabSz="930275">
              <a:defRPr sz="2400">
                <a:solidFill>
                  <a:schemeClr val="tx1"/>
                </a:solidFill>
                <a:latin typeface="Times New Roman" panose="02020603050405020304" pitchFamily="18" charset="0"/>
              </a:defRPr>
            </a:lvl2pPr>
            <a:lvl3pPr marL="1143000" indent="-228600" defTabSz="930275">
              <a:defRPr sz="2400">
                <a:solidFill>
                  <a:schemeClr val="tx1"/>
                </a:solidFill>
                <a:latin typeface="Times New Roman" panose="02020603050405020304" pitchFamily="18" charset="0"/>
              </a:defRPr>
            </a:lvl3pPr>
            <a:lvl4pPr marL="1600200" indent="-228600" defTabSz="930275">
              <a:defRPr sz="2400">
                <a:solidFill>
                  <a:schemeClr val="tx1"/>
                </a:solidFill>
                <a:latin typeface="Times New Roman" panose="02020603050405020304" pitchFamily="18" charset="0"/>
              </a:defRPr>
            </a:lvl4pPr>
            <a:lvl5pPr marL="2057400" indent="-228600" defTabSz="930275">
              <a:defRPr sz="2400">
                <a:solidFill>
                  <a:schemeClr val="tx1"/>
                </a:solidFill>
                <a:latin typeface="Times New Roman" panose="02020603050405020304" pitchFamily="18" charset="0"/>
              </a:defRPr>
            </a:lvl5pPr>
            <a:lvl6pPr marL="2514600" indent="-228600" defTabSz="9302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302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302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30275" eaLnBrk="0" fontAlgn="base" hangingPunct="0">
              <a:spcBef>
                <a:spcPct val="0"/>
              </a:spcBef>
              <a:spcAft>
                <a:spcPct val="0"/>
              </a:spcAft>
              <a:defRPr sz="2400">
                <a:solidFill>
                  <a:schemeClr val="tx1"/>
                </a:solidFill>
                <a:latin typeface="Times New Roman" panose="02020603050405020304" pitchFamily="18" charset="0"/>
              </a:defRPr>
            </a:lvl9pPr>
          </a:lstStyle>
          <a:p>
            <a:pPr algn="r"/>
            <a:fld id="{E76BF082-4A10-4461-B508-BD2F7BBD1334}" type="slidenum">
              <a:rPr lang="en-US" altLang="en-US" sz="1200">
                <a:solidFill>
                  <a:srgbClr val="000000"/>
                </a:solidFill>
                <a:latin typeface="Helvetica" panose="020B0604020202020204" pitchFamily="34" charset="0"/>
                <a:ea typeface="MS PGothic" panose="020B0600070205080204" pitchFamily="34" charset="-128"/>
              </a:rPr>
              <a:pPr algn="r"/>
              <a:t>14</a:t>
            </a:fld>
            <a:endParaRPr lang="en-US" altLang="en-US" sz="1200">
              <a:solidFill>
                <a:srgbClr val="000000"/>
              </a:solidFill>
              <a:latin typeface="Helvetica" panose="020B0604020202020204" pitchFamily="34" charset="0"/>
              <a:ea typeface="MS PGothic" panose="020B0600070205080204" pitchFamily="34" charset="-128"/>
            </a:endParaRPr>
          </a:p>
        </p:txBody>
      </p:sp>
      <p:sp>
        <p:nvSpPr>
          <p:cNvPr id="29699" name="Rectangle 2">
            <a:extLst>
              <a:ext uri="{FF2B5EF4-FFF2-40B4-BE49-F238E27FC236}">
                <a16:creationId xmlns:a16="http://schemas.microsoft.com/office/drawing/2014/main" id="{A2FFADBC-7F58-42A7-B6EF-D9399F4ADAAD}"/>
              </a:ext>
            </a:extLst>
          </p:cNvPr>
          <p:cNvSpPr>
            <a:spLocks noGrp="1" noRot="1" noChangeAspect="1" noChangeArrowheads="1" noTextEdit="1"/>
          </p:cNvSpPr>
          <p:nvPr>
            <p:ph type="sldImg"/>
          </p:nvPr>
        </p:nvSpPr>
        <p:spPr>
          <a:ln/>
        </p:spPr>
      </p:sp>
      <p:sp>
        <p:nvSpPr>
          <p:cNvPr id="29700" name="Rectangle 3">
            <a:extLst>
              <a:ext uri="{FF2B5EF4-FFF2-40B4-BE49-F238E27FC236}">
                <a16:creationId xmlns:a16="http://schemas.microsoft.com/office/drawing/2014/main" id="{B8DDEB45-F503-460E-BB5D-BFD364F49402}"/>
              </a:ext>
            </a:extLst>
          </p:cNvPr>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a:extLst>
              <a:ext uri="{FF2B5EF4-FFF2-40B4-BE49-F238E27FC236}">
                <a16:creationId xmlns:a16="http://schemas.microsoft.com/office/drawing/2014/main" id="{7134E684-D34C-481C-9D7B-33814668B9B6}"/>
              </a:ext>
            </a:extLst>
          </p:cNvPr>
          <p:cNvSpPr>
            <a:spLocks noGrp="1" noChangeArrowheads="1"/>
          </p:cNvSpPr>
          <p:nvPr>
            <p:ph type="sldNum" sz="quarter" idx="4294967295"/>
          </p:nvPr>
        </p:nvSpPr>
        <p:spPr bwMode="auto">
          <a:xfrm>
            <a:off x="4054475" y="8820150"/>
            <a:ext cx="3098800" cy="4635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2400">
                <a:solidFill>
                  <a:schemeClr val="tx1"/>
                </a:solidFill>
                <a:latin typeface="Times New Roman" panose="02020603050405020304" pitchFamily="18" charset="0"/>
              </a:defRPr>
            </a:lvl1pPr>
            <a:lvl2pPr marL="37931725" indent="-37474525" defTabSz="930275">
              <a:defRPr sz="2400">
                <a:solidFill>
                  <a:schemeClr val="tx1"/>
                </a:solidFill>
                <a:latin typeface="Times New Roman" panose="02020603050405020304" pitchFamily="18" charset="0"/>
              </a:defRPr>
            </a:lvl2pPr>
            <a:lvl3pPr marL="1143000" indent="-228600" defTabSz="930275">
              <a:defRPr sz="2400">
                <a:solidFill>
                  <a:schemeClr val="tx1"/>
                </a:solidFill>
                <a:latin typeface="Times New Roman" panose="02020603050405020304" pitchFamily="18" charset="0"/>
              </a:defRPr>
            </a:lvl3pPr>
            <a:lvl4pPr marL="1600200" indent="-228600" defTabSz="930275">
              <a:defRPr sz="2400">
                <a:solidFill>
                  <a:schemeClr val="tx1"/>
                </a:solidFill>
                <a:latin typeface="Times New Roman" panose="02020603050405020304" pitchFamily="18" charset="0"/>
              </a:defRPr>
            </a:lvl4pPr>
            <a:lvl5pPr marL="2057400" indent="-228600" defTabSz="930275">
              <a:defRPr sz="2400">
                <a:solidFill>
                  <a:schemeClr val="tx1"/>
                </a:solidFill>
                <a:latin typeface="Times New Roman" panose="02020603050405020304" pitchFamily="18" charset="0"/>
              </a:defRPr>
            </a:lvl5pPr>
            <a:lvl6pPr marL="2514600" indent="-228600" defTabSz="9302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302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302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30275" eaLnBrk="0" fontAlgn="base" hangingPunct="0">
              <a:spcBef>
                <a:spcPct val="0"/>
              </a:spcBef>
              <a:spcAft>
                <a:spcPct val="0"/>
              </a:spcAft>
              <a:defRPr sz="2400">
                <a:solidFill>
                  <a:schemeClr val="tx1"/>
                </a:solidFill>
                <a:latin typeface="Times New Roman" panose="02020603050405020304" pitchFamily="18" charset="0"/>
              </a:defRPr>
            </a:lvl9pPr>
          </a:lstStyle>
          <a:p>
            <a:fld id="{9937EE91-F7BE-4981-86EF-3C92A9DB686A}" type="slidenum">
              <a:rPr lang="en-US" altLang="en-US" sz="1200">
                <a:latin typeface="Helvetica" panose="020B0604020202020204" pitchFamily="34" charset="0"/>
                <a:ea typeface="MS PGothic" panose="020B0600070205080204" pitchFamily="34" charset="-128"/>
              </a:rPr>
              <a:pPr/>
              <a:t>15</a:t>
            </a:fld>
            <a:endParaRPr lang="en-US" altLang="en-US" sz="1200">
              <a:latin typeface="Helvetica" panose="020B0604020202020204" pitchFamily="34" charset="0"/>
              <a:ea typeface="MS PGothic" panose="020B0600070205080204" pitchFamily="34" charset="-128"/>
            </a:endParaRPr>
          </a:p>
        </p:txBody>
      </p:sp>
      <p:sp>
        <p:nvSpPr>
          <p:cNvPr id="31747" name="Rectangle 2">
            <a:extLst>
              <a:ext uri="{FF2B5EF4-FFF2-40B4-BE49-F238E27FC236}">
                <a16:creationId xmlns:a16="http://schemas.microsoft.com/office/drawing/2014/main" id="{3342B5D3-AC96-4C61-AD36-55F7257CFE26}"/>
              </a:ext>
            </a:extLst>
          </p:cNvPr>
          <p:cNvSpPr>
            <a:spLocks noGrp="1" noRot="1" noChangeAspect="1" noChangeArrowheads="1" noTextEdit="1"/>
          </p:cNvSpPr>
          <p:nvPr>
            <p:ph type="sldImg"/>
          </p:nvPr>
        </p:nvSpPr>
        <p:spPr>
          <a:ln/>
        </p:spPr>
      </p:sp>
      <p:sp>
        <p:nvSpPr>
          <p:cNvPr id="31748" name="Rectangle 3">
            <a:extLst>
              <a:ext uri="{FF2B5EF4-FFF2-40B4-BE49-F238E27FC236}">
                <a16:creationId xmlns:a16="http://schemas.microsoft.com/office/drawing/2014/main" id="{03C33C5C-E750-4E30-BCF8-AA9773E0FD2F}"/>
              </a:ext>
            </a:extLst>
          </p:cNvPr>
          <p:cNvSpPr>
            <a:spLocks noGrp="1" noChangeArrowheads="1"/>
          </p:cNvSpPr>
          <p:nvPr>
            <p:ph type="body" idx="1"/>
          </p:nvPr>
        </p:nvSpPr>
        <p:spPr>
          <a:xfrm>
            <a:off x="952500" y="4410075"/>
            <a:ext cx="52482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76569D9F-CDB5-4AC0-BA89-8DB5B1A58AD2}"/>
              </a:ext>
            </a:extLst>
          </p:cNvPr>
          <p:cNvSpPr>
            <a:spLocks noChangeArrowheads="1"/>
          </p:cNvSpPr>
          <p:nvPr/>
        </p:nvSpPr>
        <p:spPr bwMode="auto">
          <a:xfrm>
            <a:off x="3970338" y="-1588"/>
            <a:ext cx="3040062"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33795" name="Rectangle 3">
            <a:extLst>
              <a:ext uri="{FF2B5EF4-FFF2-40B4-BE49-F238E27FC236}">
                <a16:creationId xmlns:a16="http://schemas.microsoft.com/office/drawing/2014/main" id="{5DD9076E-3B4D-417E-B66A-EBFC82C20515}"/>
              </a:ext>
            </a:extLst>
          </p:cNvPr>
          <p:cNvSpPr>
            <a:spLocks noChangeArrowheads="1"/>
          </p:cNvSpPr>
          <p:nvPr/>
        </p:nvSpPr>
        <p:spPr bwMode="auto">
          <a:xfrm>
            <a:off x="3970338" y="8829675"/>
            <a:ext cx="3040062"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050" tIns="0" rIns="19050" bIns="0" anchor="b"/>
          <a:lstStyle>
            <a:lvl1pPr defTabSz="908050">
              <a:spcBef>
                <a:spcPct val="30000"/>
              </a:spcBef>
              <a:defRPr sz="1200">
                <a:solidFill>
                  <a:schemeClr val="tx1"/>
                </a:solidFill>
                <a:latin typeface="Book Antiqua" panose="02040602050305030304" pitchFamily="18" charset="0"/>
              </a:defRPr>
            </a:lvl1pPr>
            <a:lvl2pPr marL="742950" indent="-285750" defTabSz="908050">
              <a:spcBef>
                <a:spcPct val="30000"/>
              </a:spcBef>
              <a:defRPr sz="1200">
                <a:solidFill>
                  <a:schemeClr val="tx1"/>
                </a:solidFill>
                <a:latin typeface="Book Antiqua" panose="02040602050305030304" pitchFamily="18" charset="0"/>
              </a:defRPr>
            </a:lvl2pPr>
            <a:lvl3pPr marL="1143000" indent="-228600" defTabSz="908050">
              <a:spcBef>
                <a:spcPct val="30000"/>
              </a:spcBef>
              <a:defRPr sz="1200">
                <a:solidFill>
                  <a:schemeClr val="tx1"/>
                </a:solidFill>
                <a:latin typeface="Book Antiqua" panose="02040602050305030304" pitchFamily="18" charset="0"/>
              </a:defRPr>
            </a:lvl3pPr>
            <a:lvl4pPr marL="1600200" indent="-228600" defTabSz="908050">
              <a:spcBef>
                <a:spcPct val="30000"/>
              </a:spcBef>
              <a:defRPr sz="1200">
                <a:solidFill>
                  <a:schemeClr val="tx1"/>
                </a:solidFill>
                <a:latin typeface="Book Antiqua" panose="02040602050305030304" pitchFamily="18" charset="0"/>
              </a:defRPr>
            </a:lvl4pPr>
            <a:lvl5pPr marL="2057400" indent="-228600" defTabSz="908050">
              <a:spcBef>
                <a:spcPct val="30000"/>
              </a:spcBef>
              <a:defRPr sz="1200">
                <a:solidFill>
                  <a:schemeClr val="tx1"/>
                </a:solidFill>
                <a:latin typeface="Book Antiqua" panose="02040602050305030304" pitchFamily="18" charset="0"/>
              </a:defRPr>
            </a:lvl5pPr>
            <a:lvl6pPr marL="2514600" indent="-228600" defTabSz="908050" eaLnBrk="0" fontAlgn="base" hangingPunct="0">
              <a:spcBef>
                <a:spcPct val="30000"/>
              </a:spcBef>
              <a:spcAft>
                <a:spcPct val="0"/>
              </a:spcAft>
              <a:defRPr sz="1200">
                <a:solidFill>
                  <a:schemeClr val="tx1"/>
                </a:solidFill>
                <a:latin typeface="Book Antiqua" panose="02040602050305030304" pitchFamily="18" charset="0"/>
              </a:defRPr>
            </a:lvl6pPr>
            <a:lvl7pPr marL="2971800" indent="-228600" defTabSz="908050" eaLnBrk="0" fontAlgn="base" hangingPunct="0">
              <a:spcBef>
                <a:spcPct val="30000"/>
              </a:spcBef>
              <a:spcAft>
                <a:spcPct val="0"/>
              </a:spcAft>
              <a:defRPr sz="1200">
                <a:solidFill>
                  <a:schemeClr val="tx1"/>
                </a:solidFill>
                <a:latin typeface="Book Antiqua" panose="02040602050305030304" pitchFamily="18" charset="0"/>
              </a:defRPr>
            </a:lvl7pPr>
            <a:lvl8pPr marL="3429000" indent="-228600" defTabSz="908050" eaLnBrk="0" fontAlgn="base" hangingPunct="0">
              <a:spcBef>
                <a:spcPct val="30000"/>
              </a:spcBef>
              <a:spcAft>
                <a:spcPct val="0"/>
              </a:spcAft>
              <a:defRPr sz="1200">
                <a:solidFill>
                  <a:schemeClr val="tx1"/>
                </a:solidFill>
                <a:latin typeface="Book Antiqua" panose="02040602050305030304" pitchFamily="18" charset="0"/>
              </a:defRPr>
            </a:lvl8pPr>
            <a:lvl9pPr marL="3886200" indent="-228600" defTabSz="908050" eaLnBrk="0" fontAlgn="base" hangingPunct="0">
              <a:spcBef>
                <a:spcPct val="30000"/>
              </a:spcBef>
              <a:spcAft>
                <a:spcPct val="0"/>
              </a:spcAft>
              <a:defRPr sz="1200">
                <a:solidFill>
                  <a:schemeClr val="tx1"/>
                </a:solidFill>
                <a:latin typeface="Book Antiqua" panose="02040602050305030304" pitchFamily="18" charset="0"/>
              </a:defRPr>
            </a:lvl9pPr>
          </a:lstStyle>
          <a:p>
            <a:pPr algn="r">
              <a:spcBef>
                <a:spcPct val="0"/>
              </a:spcBef>
            </a:pPr>
            <a:r>
              <a:rPr lang="en-US" altLang="en-US" sz="1000" i="1">
                <a:latin typeface="Times New Roman" panose="02020603050405020304" pitchFamily="18" charset="0"/>
              </a:rPr>
              <a:t>11</a:t>
            </a:r>
          </a:p>
        </p:txBody>
      </p:sp>
      <p:sp>
        <p:nvSpPr>
          <p:cNvPr id="33796" name="Rectangle 4">
            <a:extLst>
              <a:ext uri="{FF2B5EF4-FFF2-40B4-BE49-F238E27FC236}">
                <a16:creationId xmlns:a16="http://schemas.microsoft.com/office/drawing/2014/main" id="{4B0AD5AB-2F56-42A6-A207-B515046E5B10}"/>
              </a:ext>
            </a:extLst>
          </p:cNvPr>
          <p:cNvSpPr>
            <a:spLocks noChangeArrowheads="1"/>
          </p:cNvSpPr>
          <p:nvPr/>
        </p:nvSpPr>
        <p:spPr bwMode="auto">
          <a:xfrm>
            <a:off x="-1588" y="8829675"/>
            <a:ext cx="3038476"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33797" name="Rectangle 5">
            <a:extLst>
              <a:ext uri="{FF2B5EF4-FFF2-40B4-BE49-F238E27FC236}">
                <a16:creationId xmlns:a16="http://schemas.microsoft.com/office/drawing/2014/main" id="{41CBC118-F40E-43C8-B700-A08ECBA79FA1}"/>
              </a:ext>
            </a:extLst>
          </p:cNvPr>
          <p:cNvSpPr>
            <a:spLocks noChangeArrowheads="1"/>
          </p:cNvSpPr>
          <p:nvPr/>
        </p:nvSpPr>
        <p:spPr bwMode="auto">
          <a:xfrm>
            <a:off x="-1588" y="-1588"/>
            <a:ext cx="3038476"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33798" name="Rectangle 6">
            <a:extLst>
              <a:ext uri="{FF2B5EF4-FFF2-40B4-BE49-F238E27FC236}">
                <a16:creationId xmlns:a16="http://schemas.microsoft.com/office/drawing/2014/main" id="{A9FB37F1-6FC3-4BDB-92A9-486321A1A595}"/>
              </a:ext>
            </a:extLst>
          </p:cNvPr>
          <p:cNvSpPr>
            <a:spLocks noGrp="1" noRot="1" noChangeAspect="1" noChangeArrowheads="1" noTextEdit="1"/>
          </p:cNvSpPr>
          <p:nvPr>
            <p:ph type="sldImg"/>
          </p:nvPr>
        </p:nvSpPr>
        <p:spPr>
          <a:ln cap="flat"/>
        </p:spPr>
      </p:sp>
      <p:sp>
        <p:nvSpPr>
          <p:cNvPr id="33799" name="Rectangle 7">
            <a:extLst>
              <a:ext uri="{FF2B5EF4-FFF2-40B4-BE49-F238E27FC236}">
                <a16:creationId xmlns:a16="http://schemas.microsoft.com/office/drawing/2014/main" id="{64B1DB3A-F4FA-4B48-959E-361E70D4E5F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a:extLst>
              <a:ext uri="{FF2B5EF4-FFF2-40B4-BE49-F238E27FC236}">
                <a16:creationId xmlns:a16="http://schemas.microsoft.com/office/drawing/2014/main" id="{F3BA0A38-783A-48B6-839E-4C45C96FA4E8}"/>
              </a:ext>
            </a:extLst>
          </p:cNvPr>
          <p:cNvSpPr>
            <a:spLocks noGrp="1" noChangeArrowheads="1"/>
          </p:cNvSpPr>
          <p:nvPr>
            <p:ph type="sldNum" sz="quarter" idx="4294967295"/>
          </p:nvPr>
        </p:nvSpPr>
        <p:spPr bwMode="auto">
          <a:xfrm>
            <a:off x="4054475" y="8820150"/>
            <a:ext cx="3098800" cy="4635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2400">
                <a:solidFill>
                  <a:schemeClr val="tx1"/>
                </a:solidFill>
                <a:latin typeface="Times New Roman" panose="02020603050405020304" pitchFamily="18" charset="0"/>
              </a:defRPr>
            </a:lvl1pPr>
            <a:lvl2pPr marL="37931725" indent="-37474525" defTabSz="930275">
              <a:defRPr sz="2400">
                <a:solidFill>
                  <a:schemeClr val="tx1"/>
                </a:solidFill>
                <a:latin typeface="Times New Roman" panose="02020603050405020304" pitchFamily="18" charset="0"/>
              </a:defRPr>
            </a:lvl2pPr>
            <a:lvl3pPr marL="1143000" indent="-228600" defTabSz="930275">
              <a:defRPr sz="2400">
                <a:solidFill>
                  <a:schemeClr val="tx1"/>
                </a:solidFill>
                <a:latin typeface="Times New Roman" panose="02020603050405020304" pitchFamily="18" charset="0"/>
              </a:defRPr>
            </a:lvl3pPr>
            <a:lvl4pPr marL="1600200" indent="-228600" defTabSz="930275">
              <a:defRPr sz="2400">
                <a:solidFill>
                  <a:schemeClr val="tx1"/>
                </a:solidFill>
                <a:latin typeface="Times New Roman" panose="02020603050405020304" pitchFamily="18" charset="0"/>
              </a:defRPr>
            </a:lvl4pPr>
            <a:lvl5pPr marL="2057400" indent="-228600" defTabSz="930275">
              <a:defRPr sz="2400">
                <a:solidFill>
                  <a:schemeClr val="tx1"/>
                </a:solidFill>
                <a:latin typeface="Times New Roman" panose="02020603050405020304" pitchFamily="18" charset="0"/>
              </a:defRPr>
            </a:lvl5pPr>
            <a:lvl6pPr marL="2514600" indent="-228600" defTabSz="9302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302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302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30275" eaLnBrk="0" fontAlgn="base" hangingPunct="0">
              <a:spcBef>
                <a:spcPct val="0"/>
              </a:spcBef>
              <a:spcAft>
                <a:spcPct val="0"/>
              </a:spcAft>
              <a:defRPr sz="2400">
                <a:solidFill>
                  <a:schemeClr val="tx1"/>
                </a:solidFill>
                <a:latin typeface="Times New Roman" panose="02020603050405020304" pitchFamily="18" charset="0"/>
              </a:defRPr>
            </a:lvl9pPr>
          </a:lstStyle>
          <a:p>
            <a:fld id="{696EBE9A-8CEA-4C24-ADAD-FB9FA24D2312}" type="slidenum">
              <a:rPr lang="en-US" altLang="en-US" sz="1200">
                <a:latin typeface="Helvetica" panose="020B0604020202020204" pitchFamily="34" charset="0"/>
                <a:ea typeface="MS PGothic" panose="020B0600070205080204" pitchFamily="34" charset="-128"/>
              </a:rPr>
              <a:pPr/>
              <a:t>17</a:t>
            </a:fld>
            <a:endParaRPr lang="en-US" altLang="en-US" sz="1200">
              <a:latin typeface="Helvetica" panose="020B0604020202020204" pitchFamily="34" charset="0"/>
              <a:ea typeface="MS PGothic" panose="020B0600070205080204" pitchFamily="34" charset="-128"/>
            </a:endParaRPr>
          </a:p>
        </p:txBody>
      </p:sp>
      <p:sp>
        <p:nvSpPr>
          <p:cNvPr id="35843" name="Rectangle 2">
            <a:extLst>
              <a:ext uri="{FF2B5EF4-FFF2-40B4-BE49-F238E27FC236}">
                <a16:creationId xmlns:a16="http://schemas.microsoft.com/office/drawing/2014/main" id="{D3D37BEC-92CF-48B7-B4F6-5B10241E1A83}"/>
              </a:ext>
            </a:extLst>
          </p:cNvPr>
          <p:cNvSpPr>
            <a:spLocks noGrp="1" noRot="1" noChangeAspect="1" noChangeArrowheads="1" noTextEdit="1"/>
          </p:cNvSpPr>
          <p:nvPr>
            <p:ph type="sldImg"/>
          </p:nvPr>
        </p:nvSpPr>
        <p:spPr>
          <a:ln/>
        </p:spPr>
      </p:sp>
      <p:sp>
        <p:nvSpPr>
          <p:cNvPr id="35844" name="Rectangle 3">
            <a:extLst>
              <a:ext uri="{FF2B5EF4-FFF2-40B4-BE49-F238E27FC236}">
                <a16:creationId xmlns:a16="http://schemas.microsoft.com/office/drawing/2014/main" id="{9DA27060-CA3E-41D2-AF67-0A6AD8977155}"/>
              </a:ext>
            </a:extLst>
          </p:cNvPr>
          <p:cNvSpPr>
            <a:spLocks noGrp="1" noChangeArrowheads="1"/>
          </p:cNvSpPr>
          <p:nvPr>
            <p:ph type="body" idx="1"/>
          </p:nvPr>
        </p:nvSpPr>
        <p:spPr>
          <a:xfrm>
            <a:off x="952500" y="4410075"/>
            <a:ext cx="52482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a:extLst>
              <a:ext uri="{FF2B5EF4-FFF2-40B4-BE49-F238E27FC236}">
                <a16:creationId xmlns:a16="http://schemas.microsoft.com/office/drawing/2014/main" id="{74E06110-75A3-4F71-94D8-2FDB0A363B01}"/>
              </a:ext>
            </a:extLst>
          </p:cNvPr>
          <p:cNvSpPr txBox="1">
            <a:spLocks noGrp="1" noChangeArrowheads="1"/>
          </p:cNvSpPr>
          <p:nvPr/>
        </p:nvSpPr>
        <p:spPr bwMode="auto">
          <a:xfrm>
            <a:off x="4054475" y="8820150"/>
            <a:ext cx="3098800"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031" tIns="46516" rIns="93031" bIns="46516" anchor="b"/>
          <a:lstStyle>
            <a:lvl1pPr defTabSz="930275">
              <a:defRPr sz="2400">
                <a:solidFill>
                  <a:schemeClr val="tx1"/>
                </a:solidFill>
                <a:latin typeface="Times New Roman" panose="02020603050405020304" pitchFamily="18" charset="0"/>
              </a:defRPr>
            </a:lvl1pPr>
            <a:lvl2pPr marL="742950" indent="-285750" defTabSz="930275">
              <a:defRPr sz="2400">
                <a:solidFill>
                  <a:schemeClr val="tx1"/>
                </a:solidFill>
                <a:latin typeface="Times New Roman" panose="02020603050405020304" pitchFamily="18" charset="0"/>
              </a:defRPr>
            </a:lvl2pPr>
            <a:lvl3pPr marL="1143000" indent="-228600" defTabSz="930275">
              <a:defRPr sz="2400">
                <a:solidFill>
                  <a:schemeClr val="tx1"/>
                </a:solidFill>
                <a:latin typeface="Times New Roman" panose="02020603050405020304" pitchFamily="18" charset="0"/>
              </a:defRPr>
            </a:lvl3pPr>
            <a:lvl4pPr marL="1600200" indent="-228600" defTabSz="930275">
              <a:defRPr sz="2400">
                <a:solidFill>
                  <a:schemeClr val="tx1"/>
                </a:solidFill>
                <a:latin typeface="Times New Roman" panose="02020603050405020304" pitchFamily="18" charset="0"/>
              </a:defRPr>
            </a:lvl4pPr>
            <a:lvl5pPr marL="2057400" indent="-228600" defTabSz="930275">
              <a:defRPr sz="2400">
                <a:solidFill>
                  <a:schemeClr val="tx1"/>
                </a:solidFill>
                <a:latin typeface="Times New Roman" panose="02020603050405020304" pitchFamily="18" charset="0"/>
              </a:defRPr>
            </a:lvl5pPr>
            <a:lvl6pPr marL="2514600" indent="-228600" defTabSz="9302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302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302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30275" eaLnBrk="0" fontAlgn="base" hangingPunct="0">
              <a:spcBef>
                <a:spcPct val="0"/>
              </a:spcBef>
              <a:spcAft>
                <a:spcPct val="0"/>
              </a:spcAft>
              <a:defRPr sz="2400">
                <a:solidFill>
                  <a:schemeClr val="tx1"/>
                </a:solidFill>
                <a:latin typeface="Times New Roman" panose="02020603050405020304" pitchFamily="18" charset="0"/>
              </a:defRPr>
            </a:lvl9pPr>
          </a:lstStyle>
          <a:p>
            <a:pPr algn="r"/>
            <a:fld id="{2C585F0E-BCE1-415F-AC70-119C836FCA04}" type="slidenum">
              <a:rPr lang="en-US" altLang="en-US" sz="1200">
                <a:latin typeface="Helvetica" panose="020B0604020202020204" pitchFamily="34" charset="0"/>
                <a:ea typeface="MS PGothic" panose="020B0600070205080204" pitchFamily="34" charset="-128"/>
              </a:rPr>
              <a:pPr algn="r"/>
              <a:t>18</a:t>
            </a:fld>
            <a:endParaRPr lang="en-US" altLang="en-US" sz="1200">
              <a:latin typeface="Helvetica" panose="020B0604020202020204" pitchFamily="34" charset="0"/>
              <a:ea typeface="MS PGothic" panose="020B0600070205080204" pitchFamily="34" charset="-128"/>
            </a:endParaRPr>
          </a:p>
        </p:txBody>
      </p:sp>
      <p:sp>
        <p:nvSpPr>
          <p:cNvPr id="37891" name="Rectangle 2">
            <a:extLst>
              <a:ext uri="{FF2B5EF4-FFF2-40B4-BE49-F238E27FC236}">
                <a16:creationId xmlns:a16="http://schemas.microsoft.com/office/drawing/2014/main" id="{F4862CA5-BFF5-405A-8330-3BC1147AD5F9}"/>
              </a:ext>
            </a:extLst>
          </p:cNvPr>
          <p:cNvSpPr>
            <a:spLocks noGrp="1" noRot="1" noChangeAspect="1" noChangeArrowheads="1" noTextEdit="1"/>
          </p:cNvSpPr>
          <p:nvPr>
            <p:ph type="sldImg"/>
          </p:nvPr>
        </p:nvSpPr>
        <p:spPr>
          <a:ln/>
        </p:spPr>
      </p:sp>
      <p:sp>
        <p:nvSpPr>
          <p:cNvPr id="37892" name="Rectangle 3">
            <a:extLst>
              <a:ext uri="{FF2B5EF4-FFF2-40B4-BE49-F238E27FC236}">
                <a16:creationId xmlns:a16="http://schemas.microsoft.com/office/drawing/2014/main" id="{B13B05B3-CDF2-487A-9BC3-9F6A8F0C3908}"/>
              </a:ext>
            </a:extLst>
          </p:cNvPr>
          <p:cNvSpPr>
            <a:spLocks noGrp="1" noChangeArrowheads="1"/>
          </p:cNvSpPr>
          <p:nvPr>
            <p:ph type="body" idx="1"/>
          </p:nvPr>
        </p:nvSpPr>
        <p:spPr>
          <a:xfrm>
            <a:off x="952500" y="4410075"/>
            <a:ext cx="52482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a:extLst>
              <a:ext uri="{FF2B5EF4-FFF2-40B4-BE49-F238E27FC236}">
                <a16:creationId xmlns:a16="http://schemas.microsoft.com/office/drawing/2014/main" id="{105C757F-7E0E-429D-AD9B-D6227E394DAD}"/>
              </a:ext>
            </a:extLst>
          </p:cNvPr>
          <p:cNvSpPr>
            <a:spLocks noGrp="1" noChangeArrowheads="1"/>
          </p:cNvSpPr>
          <p:nvPr>
            <p:ph type="sldNum" sz="quarter" idx="4294967295"/>
          </p:nvPr>
        </p:nvSpPr>
        <p:spPr bwMode="auto">
          <a:xfrm>
            <a:off x="0" y="0"/>
            <a:ext cx="0" cy="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2400">
                <a:solidFill>
                  <a:schemeClr val="tx1"/>
                </a:solidFill>
                <a:latin typeface="Times New Roman" panose="02020603050405020304" pitchFamily="18" charset="0"/>
              </a:defRPr>
            </a:lvl1pPr>
            <a:lvl2pPr marL="37931725" indent="-37474525" defTabSz="930275">
              <a:defRPr sz="2400">
                <a:solidFill>
                  <a:schemeClr val="tx1"/>
                </a:solidFill>
                <a:latin typeface="Times New Roman" panose="02020603050405020304" pitchFamily="18" charset="0"/>
              </a:defRPr>
            </a:lvl2pPr>
            <a:lvl3pPr marL="1143000" indent="-228600" defTabSz="930275">
              <a:defRPr sz="2400">
                <a:solidFill>
                  <a:schemeClr val="tx1"/>
                </a:solidFill>
                <a:latin typeface="Times New Roman" panose="02020603050405020304" pitchFamily="18" charset="0"/>
              </a:defRPr>
            </a:lvl3pPr>
            <a:lvl4pPr marL="1600200" indent="-228600" defTabSz="930275">
              <a:defRPr sz="2400">
                <a:solidFill>
                  <a:schemeClr val="tx1"/>
                </a:solidFill>
                <a:latin typeface="Times New Roman" panose="02020603050405020304" pitchFamily="18" charset="0"/>
              </a:defRPr>
            </a:lvl4pPr>
            <a:lvl5pPr marL="2057400" indent="-228600" defTabSz="930275">
              <a:defRPr sz="2400">
                <a:solidFill>
                  <a:schemeClr val="tx1"/>
                </a:solidFill>
                <a:latin typeface="Times New Roman" panose="02020603050405020304" pitchFamily="18" charset="0"/>
              </a:defRPr>
            </a:lvl5pPr>
            <a:lvl6pPr marL="2514600" indent="-228600" defTabSz="9302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302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302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30275" eaLnBrk="0" fontAlgn="base" hangingPunct="0">
              <a:spcBef>
                <a:spcPct val="0"/>
              </a:spcBef>
              <a:spcAft>
                <a:spcPct val="0"/>
              </a:spcAft>
              <a:defRPr sz="2400">
                <a:solidFill>
                  <a:schemeClr val="tx1"/>
                </a:solidFill>
                <a:latin typeface="Times New Roman" panose="02020603050405020304" pitchFamily="18" charset="0"/>
              </a:defRPr>
            </a:lvl9pPr>
          </a:lstStyle>
          <a:p>
            <a:pPr algn="r"/>
            <a:fld id="{B97EA641-99FF-4049-A68D-FB0AB1CD8211}" type="slidenum">
              <a:rPr lang="en-US" altLang="en-US" sz="1200">
                <a:solidFill>
                  <a:srgbClr val="000000"/>
                </a:solidFill>
                <a:latin typeface="Helvetica" panose="020B0604020202020204" pitchFamily="34" charset="0"/>
                <a:ea typeface="MS PGothic" panose="020B0600070205080204" pitchFamily="34" charset="-128"/>
              </a:rPr>
              <a:pPr algn="r"/>
              <a:t>19</a:t>
            </a:fld>
            <a:endParaRPr lang="en-US" altLang="en-US" sz="1200">
              <a:solidFill>
                <a:srgbClr val="000000"/>
              </a:solidFill>
              <a:latin typeface="Helvetica" panose="020B0604020202020204" pitchFamily="34" charset="0"/>
              <a:ea typeface="MS PGothic" panose="020B0600070205080204" pitchFamily="34" charset="-128"/>
            </a:endParaRPr>
          </a:p>
        </p:txBody>
      </p:sp>
      <p:sp>
        <p:nvSpPr>
          <p:cNvPr id="39939" name="Rectangle 2">
            <a:extLst>
              <a:ext uri="{FF2B5EF4-FFF2-40B4-BE49-F238E27FC236}">
                <a16:creationId xmlns:a16="http://schemas.microsoft.com/office/drawing/2014/main" id="{C4E7B318-D34C-424F-B576-783981B54D8E}"/>
              </a:ext>
            </a:extLst>
          </p:cNvPr>
          <p:cNvSpPr>
            <a:spLocks noGrp="1" noRot="1" noChangeAspect="1" noChangeArrowheads="1" noTextEdit="1"/>
          </p:cNvSpPr>
          <p:nvPr>
            <p:ph type="sldImg"/>
          </p:nvPr>
        </p:nvSpPr>
        <p:spPr>
          <a:ln/>
        </p:spPr>
      </p:sp>
      <p:sp>
        <p:nvSpPr>
          <p:cNvPr id="39940" name="Rectangle 3">
            <a:extLst>
              <a:ext uri="{FF2B5EF4-FFF2-40B4-BE49-F238E27FC236}">
                <a16:creationId xmlns:a16="http://schemas.microsoft.com/office/drawing/2014/main" id="{CCE24D7F-5CF4-4841-B9F6-CA9ED866C197}"/>
              </a:ext>
            </a:extLst>
          </p:cNvPr>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a:extLst>
              <a:ext uri="{FF2B5EF4-FFF2-40B4-BE49-F238E27FC236}">
                <a16:creationId xmlns:a16="http://schemas.microsoft.com/office/drawing/2014/main" id="{6FF499DF-7DFD-4FBC-B305-9779480E07F0}"/>
              </a:ext>
            </a:extLst>
          </p:cNvPr>
          <p:cNvSpPr>
            <a:spLocks noGrp="1" noChangeArrowheads="1"/>
          </p:cNvSpPr>
          <p:nvPr>
            <p:ph type="sldNum" sz="quarter" idx="4294967295"/>
          </p:nvPr>
        </p:nvSpPr>
        <p:spPr bwMode="auto">
          <a:xfrm>
            <a:off x="4054475" y="8820150"/>
            <a:ext cx="3098800" cy="4635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2400">
                <a:solidFill>
                  <a:schemeClr val="tx1"/>
                </a:solidFill>
                <a:latin typeface="Times New Roman" panose="02020603050405020304" pitchFamily="18" charset="0"/>
              </a:defRPr>
            </a:lvl1pPr>
            <a:lvl2pPr marL="37931725" indent="-37474525" defTabSz="930275">
              <a:defRPr sz="2400">
                <a:solidFill>
                  <a:schemeClr val="tx1"/>
                </a:solidFill>
                <a:latin typeface="Times New Roman" panose="02020603050405020304" pitchFamily="18" charset="0"/>
              </a:defRPr>
            </a:lvl2pPr>
            <a:lvl3pPr marL="1143000" indent="-228600" defTabSz="930275">
              <a:defRPr sz="2400">
                <a:solidFill>
                  <a:schemeClr val="tx1"/>
                </a:solidFill>
                <a:latin typeface="Times New Roman" panose="02020603050405020304" pitchFamily="18" charset="0"/>
              </a:defRPr>
            </a:lvl3pPr>
            <a:lvl4pPr marL="1600200" indent="-228600" defTabSz="930275">
              <a:defRPr sz="2400">
                <a:solidFill>
                  <a:schemeClr val="tx1"/>
                </a:solidFill>
                <a:latin typeface="Times New Roman" panose="02020603050405020304" pitchFamily="18" charset="0"/>
              </a:defRPr>
            </a:lvl4pPr>
            <a:lvl5pPr marL="2057400" indent="-228600" defTabSz="930275">
              <a:defRPr sz="2400">
                <a:solidFill>
                  <a:schemeClr val="tx1"/>
                </a:solidFill>
                <a:latin typeface="Times New Roman" panose="02020603050405020304" pitchFamily="18" charset="0"/>
              </a:defRPr>
            </a:lvl5pPr>
            <a:lvl6pPr marL="2514600" indent="-228600" defTabSz="9302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302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302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30275" eaLnBrk="0" fontAlgn="base" hangingPunct="0">
              <a:spcBef>
                <a:spcPct val="0"/>
              </a:spcBef>
              <a:spcAft>
                <a:spcPct val="0"/>
              </a:spcAft>
              <a:defRPr sz="2400">
                <a:solidFill>
                  <a:schemeClr val="tx1"/>
                </a:solidFill>
                <a:latin typeface="Times New Roman" panose="02020603050405020304" pitchFamily="18" charset="0"/>
              </a:defRPr>
            </a:lvl9pPr>
          </a:lstStyle>
          <a:p>
            <a:fld id="{470B21C1-4980-457B-BBDA-33362B5A2447}" type="slidenum">
              <a:rPr lang="en-US" altLang="en-US" sz="1200">
                <a:latin typeface="Helvetica" panose="020B0604020202020204" pitchFamily="34" charset="0"/>
                <a:ea typeface="MS PGothic" panose="020B0600070205080204" pitchFamily="34" charset="-128"/>
              </a:rPr>
              <a:pPr/>
              <a:t>20</a:t>
            </a:fld>
            <a:endParaRPr lang="en-US" altLang="en-US" sz="1200">
              <a:latin typeface="Helvetica" panose="020B0604020202020204" pitchFamily="34" charset="0"/>
              <a:ea typeface="MS PGothic" panose="020B0600070205080204" pitchFamily="34" charset="-128"/>
            </a:endParaRPr>
          </a:p>
        </p:txBody>
      </p:sp>
      <p:sp>
        <p:nvSpPr>
          <p:cNvPr id="41987" name="Rectangle 2">
            <a:extLst>
              <a:ext uri="{FF2B5EF4-FFF2-40B4-BE49-F238E27FC236}">
                <a16:creationId xmlns:a16="http://schemas.microsoft.com/office/drawing/2014/main" id="{78814F85-4992-4CA9-B648-E30F8A7005BC}"/>
              </a:ext>
            </a:extLst>
          </p:cNvPr>
          <p:cNvSpPr>
            <a:spLocks noGrp="1" noRot="1" noChangeAspect="1" noChangeArrowheads="1" noTextEdit="1"/>
          </p:cNvSpPr>
          <p:nvPr>
            <p:ph type="sldImg"/>
          </p:nvPr>
        </p:nvSpPr>
        <p:spPr>
          <a:ln/>
        </p:spPr>
      </p:sp>
      <p:sp>
        <p:nvSpPr>
          <p:cNvPr id="41988" name="Rectangle 3">
            <a:extLst>
              <a:ext uri="{FF2B5EF4-FFF2-40B4-BE49-F238E27FC236}">
                <a16:creationId xmlns:a16="http://schemas.microsoft.com/office/drawing/2014/main" id="{BD477D52-B4D9-4006-852F-FFE8DEFCAEFB}"/>
              </a:ext>
            </a:extLst>
          </p:cNvPr>
          <p:cNvSpPr>
            <a:spLocks noGrp="1" noChangeArrowheads="1"/>
          </p:cNvSpPr>
          <p:nvPr>
            <p:ph type="body" idx="1"/>
          </p:nvPr>
        </p:nvSpPr>
        <p:spPr>
          <a:xfrm>
            <a:off x="952500" y="4410075"/>
            <a:ext cx="52482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a:extLst>
              <a:ext uri="{FF2B5EF4-FFF2-40B4-BE49-F238E27FC236}">
                <a16:creationId xmlns:a16="http://schemas.microsoft.com/office/drawing/2014/main" id="{ACD00D6C-ABD9-4D59-902A-672E3D7D7D5C}"/>
              </a:ext>
            </a:extLst>
          </p:cNvPr>
          <p:cNvSpPr>
            <a:spLocks noGrp="1" noChangeArrowheads="1"/>
          </p:cNvSpPr>
          <p:nvPr>
            <p:ph type="sldNum" sz="quarter" idx="4294967295"/>
          </p:nvPr>
        </p:nvSpPr>
        <p:spPr bwMode="auto">
          <a:xfrm>
            <a:off x="0" y="0"/>
            <a:ext cx="0" cy="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2400">
                <a:solidFill>
                  <a:schemeClr val="tx1"/>
                </a:solidFill>
                <a:latin typeface="Times New Roman" panose="02020603050405020304" pitchFamily="18" charset="0"/>
              </a:defRPr>
            </a:lvl1pPr>
            <a:lvl2pPr marL="37931725" indent="-37474525" defTabSz="930275">
              <a:defRPr sz="2400">
                <a:solidFill>
                  <a:schemeClr val="tx1"/>
                </a:solidFill>
                <a:latin typeface="Times New Roman" panose="02020603050405020304" pitchFamily="18" charset="0"/>
              </a:defRPr>
            </a:lvl2pPr>
            <a:lvl3pPr marL="1143000" indent="-228600" defTabSz="930275">
              <a:defRPr sz="2400">
                <a:solidFill>
                  <a:schemeClr val="tx1"/>
                </a:solidFill>
                <a:latin typeface="Times New Roman" panose="02020603050405020304" pitchFamily="18" charset="0"/>
              </a:defRPr>
            </a:lvl3pPr>
            <a:lvl4pPr marL="1600200" indent="-228600" defTabSz="930275">
              <a:defRPr sz="2400">
                <a:solidFill>
                  <a:schemeClr val="tx1"/>
                </a:solidFill>
                <a:latin typeface="Times New Roman" panose="02020603050405020304" pitchFamily="18" charset="0"/>
              </a:defRPr>
            </a:lvl4pPr>
            <a:lvl5pPr marL="2057400" indent="-228600" defTabSz="930275">
              <a:defRPr sz="2400">
                <a:solidFill>
                  <a:schemeClr val="tx1"/>
                </a:solidFill>
                <a:latin typeface="Times New Roman" panose="02020603050405020304" pitchFamily="18" charset="0"/>
              </a:defRPr>
            </a:lvl5pPr>
            <a:lvl6pPr marL="2514600" indent="-228600" defTabSz="9302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302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302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30275" eaLnBrk="0" fontAlgn="base" hangingPunct="0">
              <a:spcBef>
                <a:spcPct val="0"/>
              </a:spcBef>
              <a:spcAft>
                <a:spcPct val="0"/>
              </a:spcAft>
              <a:defRPr sz="2400">
                <a:solidFill>
                  <a:schemeClr val="tx1"/>
                </a:solidFill>
                <a:latin typeface="Times New Roman" panose="02020603050405020304" pitchFamily="18" charset="0"/>
              </a:defRPr>
            </a:lvl9pPr>
          </a:lstStyle>
          <a:p>
            <a:pPr algn="r"/>
            <a:fld id="{72FEBFD6-8251-44DB-8ECC-7C20F1076BA9}" type="slidenum">
              <a:rPr lang="en-US" altLang="en-US" sz="1200">
                <a:solidFill>
                  <a:srgbClr val="000000"/>
                </a:solidFill>
                <a:latin typeface="Helvetica" panose="020B0604020202020204" pitchFamily="34" charset="0"/>
                <a:ea typeface="MS PGothic" panose="020B0600070205080204" pitchFamily="34" charset="-128"/>
              </a:rPr>
              <a:pPr algn="r"/>
              <a:t>21</a:t>
            </a:fld>
            <a:endParaRPr lang="en-US" altLang="en-US" sz="1200">
              <a:solidFill>
                <a:srgbClr val="000000"/>
              </a:solidFill>
              <a:latin typeface="Helvetica" panose="020B0604020202020204" pitchFamily="34" charset="0"/>
              <a:ea typeface="MS PGothic" panose="020B0600070205080204" pitchFamily="34" charset="-128"/>
            </a:endParaRPr>
          </a:p>
        </p:txBody>
      </p:sp>
      <p:sp>
        <p:nvSpPr>
          <p:cNvPr id="44035" name="Rectangle 2">
            <a:extLst>
              <a:ext uri="{FF2B5EF4-FFF2-40B4-BE49-F238E27FC236}">
                <a16:creationId xmlns:a16="http://schemas.microsoft.com/office/drawing/2014/main" id="{21465205-69DE-4F24-9B54-7C541F66FCDB}"/>
              </a:ext>
            </a:extLst>
          </p:cNvPr>
          <p:cNvSpPr>
            <a:spLocks noGrp="1" noRot="1" noChangeAspect="1" noChangeArrowheads="1" noTextEdit="1"/>
          </p:cNvSpPr>
          <p:nvPr>
            <p:ph type="sldImg"/>
          </p:nvPr>
        </p:nvSpPr>
        <p:spPr>
          <a:ln/>
        </p:spPr>
      </p:sp>
      <p:sp>
        <p:nvSpPr>
          <p:cNvPr id="44036" name="Rectangle 3">
            <a:extLst>
              <a:ext uri="{FF2B5EF4-FFF2-40B4-BE49-F238E27FC236}">
                <a16:creationId xmlns:a16="http://schemas.microsoft.com/office/drawing/2014/main" id="{9042868E-3999-475A-9B03-F9E7F5A2FCC6}"/>
              </a:ext>
            </a:extLst>
          </p:cNvPr>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a:extLst>
              <a:ext uri="{FF2B5EF4-FFF2-40B4-BE49-F238E27FC236}">
                <a16:creationId xmlns:a16="http://schemas.microsoft.com/office/drawing/2014/main" id="{F8FFA1C1-4E36-4B2E-A1D3-A1DDB4266D3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ＭＳ Ｐゴシック" panose="020B0600070205080204" pitchFamily="34" charset="-128"/>
              </a:defRPr>
            </a:lvl1pPr>
            <a:lvl2pPr marL="37931725" indent="-37474525" defTabSz="930275">
              <a:defRPr sz="1600">
                <a:solidFill>
                  <a:schemeClr val="tx1"/>
                </a:solidFill>
                <a:latin typeface="Helvetica" panose="020B0604020202020204" pitchFamily="34" charset="0"/>
                <a:ea typeface="ＭＳ Ｐゴシック" panose="020B0600070205080204" pitchFamily="34" charset="-128"/>
              </a:defRPr>
            </a:lvl2pPr>
            <a:lvl3pPr marL="1143000" indent="-228600" defTabSz="930275">
              <a:defRPr sz="1600">
                <a:solidFill>
                  <a:schemeClr val="tx1"/>
                </a:solidFill>
                <a:latin typeface="Helvetica" panose="020B0604020202020204" pitchFamily="34" charset="0"/>
                <a:ea typeface="ＭＳ Ｐゴシック" panose="020B0600070205080204" pitchFamily="34" charset="-128"/>
              </a:defRPr>
            </a:lvl3pPr>
            <a:lvl4pPr marL="1600200" indent="-228600" defTabSz="930275">
              <a:defRPr sz="1600">
                <a:solidFill>
                  <a:schemeClr val="tx1"/>
                </a:solidFill>
                <a:latin typeface="Helvetica" panose="020B0604020202020204" pitchFamily="34" charset="0"/>
                <a:ea typeface="ＭＳ Ｐゴシック" panose="020B0600070205080204" pitchFamily="34" charset="-128"/>
              </a:defRPr>
            </a:lvl4pPr>
            <a:lvl5pPr marL="2057400" indent="-228600" defTabSz="930275">
              <a:defRPr sz="1600">
                <a:solidFill>
                  <a:schemeClr val="tx1"/>
                </a:solidFill>
                <a:latin typeface="Helvetica" panose="020B060402020202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pPr marL="0" marR="0" lvl="0" indent="0" algn="r" defTabSz="930275" rtl="0" eaLnBrk="0" fontAlgn="base" latinLnBrk="0" hangingPunct="0">
              <a:lnSpc>
                <a:spcPct val="100000"/>
              </a:lnSpc>
              <a:spcBef>
                <a:spcPct val="0"/>
              </a:spcBef>
              <a:spcAft>
                <a:spcPct val="0"/>
              </a:spcAft>
              <a:buClrTx/>
              <a:buSzTx/>
              <a:buFontTx/>
              <a:buNone/>
              <a:tabLst/>
              <a:defRPr/>
            </a:pPr>
            <a:fld id="{EE705557-F124-43F4-94EA-3A7C1831786E}" type="slidenum">
              <a:rPr kumimoji="0" lang="en-US" altLang="en-US" sz="1200" b="0" i="0" u="none" strike="noStrike" kern="1200" cap="none" spc="0" normalizeH="0" baseline="0" noProof="0" smtClean="0">
                <a:ln>
                  <a:noFill/>
                </a:ln>
                <a:solidFill>
                  <a:srgbClr val="000000"/>
                </a:solidFill>
                <a:effectLst/>
                <a:uLnTx/>
                <a:uFillTx/>
                <a:latin typeface="Helvetica" panose="020B0604020202020204" pitchFamily="34" charset="0"/>
                <a:ea typeface="ＭＳ Ｐゴシック" panose="020B0600070205080204" pitchFamily="34" charset="-128"/>
                <a:cs typeface="+mn-cs"/>
              </a:rPr>
              <a:pPr marL="0" marR="0" lvl="0" indent="0" algn="r" defTabSz="930275" rtl="0" eaLnBrk="0" fontAlgn="base" latinLnBrk="0" hangingPunct="0">
                <a:lnSpc>
                  <a:spcPct val="100000"/>
                </a:lnSpc>
                <a:spcBef>
                  <a:spcPct val="0"/>
                </a:spcBef>
                <a:spcAft>
                  <a:spcPct val="0"/>
                </a:spcAft>
                <a:buClrTx/>
                <a:buSzTx/>
                <a:buFontTx/>
                <a:buNone/>
                <a:tabLst/>
                <a:defRPr/>
              </a:pPr>
              <a:t>22</a:t>
            </a:fld>
            <a:endParaRPr kumimoji="0" lang="en-US" altLang="en-US" sz="1200" b="0" i="0" u="none" strike="noStrike" kern="1200" cap="none" spc="0" normalizeH="0" baseline="0" noProof="0">
              <a:ln>
                <a:noFill/>
              </a:ln>
              <a:solidFill>
                <a:srgbClr val="000000"/>
              </a:solidFill>
              <a:effectLst/>
              <a:uLnTx/>
              <a:uFillTx/>
              <a:latin typeface="Helvetica" panose="020B0604020202020204" pitchFamily="34" charset="0"/>
              <a:ea typeface="ＭＳ Ｐゴシック" panose="020B0600070205080204" pitchFamily="34" charset="-128"/>
              <a:cs typeface="+mn-cs"/>
            </a:endParaRPr>
          </a:p>
        </p:txBody>
      </p:sp>
      <p:sp>
        <p:nvSpPr>
          <p:cNvPr id="109571" name="Rectangle 2">
            <a:extLst>
              <a:ext uri="{FF2B5EF4-FFF2-40B4-BE49-F238E27FC236}">
                <a16:creationId xmlns:a16="http://schemas.microsoft.com/office/drawing/2014/main" id="{68942ADA-A914-4A5D-B7B0-DF1EAD4FDB6F}"/>
              </a:ext>
            </a:extLst>
          </p:cNvPr>
          <p:cNvSpPr>
            <a:spLocks noGrp="1" noRot="1" noChangeAspect="1" noChangeArrowheads="1" noTextEdit="1"/>
          </p:cNvSpPr>
          <p:nvPr>
            <p:ph type="sldImg"/>
          </p:nvPr>
        </p:nvSpPr>
        <p:spPr>
          <a:ln/>
        </p:spPr>
      </p:sp>
      <p:sp>
        <p:nvSpPr>
          <p:cNvPr id="109572" name="Rectangle 3">
            <a:extLst>
              <a:ext uri="{FF2B5EF4-FFF2-40B4-BE49-F238E27FC236}">
                <a16:creationId xmlns:a16="http://schemas.microsoft.com/office/drawing/2014/main" id="{780DD26F-23D1-49FE-8C57-35C963B7D51C}"/>
              </a:ext>
            </a:extLst>
          </p:cNvPr>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CB7F27DE-F5BA-48EF-87E8-2F0D0974BF18}"/>
              </a:ext>
            </a:extLst>
          </p:cNvPr>
          <p:cNvSpPr>
            <a:spLocks noChangeArrowheads="1"/>
          </p:cNvSpPr>
          <p:nvPr/>
        </p:nvSpPr>
        <p:spPr bwMode="auto">
          <a:xfrm>
            <a:off x="3970338" y="-1588"/>
            <a:ext cx="3040062"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8195" name="Rectangle 3">
            <a:extLst>
              <a:ext uri="{FF2B5EF4-FFF2-40B4-BE49-F238E27FC236}">
                <a16:creationId xmlns:a16="http://schemas.microsoft.com/office/drawing/2014/main" id="{323168F3-EC45-4471-83C0-887E80D0D70D}"/>
              </a:ext>
            </a:extLst>
          </p:cNvPr>
          <p:cNvSpPr>
            <a:spLocks noChangeArrowheads="1"/>
          </p:cNvSpPr>
          <p:nvPr/>
        </p:nvSpPr>
        <p:spPr bwMode="auto">
          <a:xfrm>
            <a:off x="3970338" y="8829675"/>
            <a:ext cx="3040062"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050" tIns="0" rIns="19050" bIns="0" anchor="b"/>
          <a:lstStyle>
            <a:lvl1pPr defTabSz="908050">
              <a:spcBef>
                <a:spcPct val="30000"/>
              </a:spcBef>
              <a:defRPr sz="1200">
                <a:solidFill>
                  <a:schemeClr val="tx1"/>
                </a:solidFill>
                <a:latin typeface="Book Antiqua" panose="02040602050305030304" pitchFamily="18" charset="0"/>
              </a:defRPr>
            </a:lvl1pPr>
            <a:lvl2pPr marL="742950" indent="-285750" defTabSz="908050">
              <a:spcBef>
                <a:spcPct val="30000"/>
              </a:spcBef>
              <a:defRPr sz="1200">
                <a:solidFill>
                  <a:schemeClr val="tx1"/>
                </a:solidFill>
                <a:latin typeface="Book Antiqua" panose="02040602050305030304" pitchFamily="18" charset="0"/>
              </a:defRPr>
            </a:lvl2pPr>
            <a:lvl3pPr marL="1143000" indent="-228600" defTabSz="908050">
              <a:spcBef>
                <a:spcPct val="30000"/>
              </a:spcBef>
              <a:defRPr sz="1200">
                <a:solidFill>
                  <a:schemeClr val="tx1"/>
                </a:solidFill>
                <a:latin typeface="Book Antiqua" panose="02040602050305030304" pitchFamily="18" charset="0"/>
              </a:defRPr>
            </a:lvl3pPr>
            <a:lvl4pPr marL="1600200" indent="-228600" defTabSz="908050">
              <a:spcBef>
                <a:spcPct val="30000"/>
              </a:spcBef>
              <a:defRPr sz="1200">
                <a:solidFill>
                  <a:schemeClr val="tx1"/>
                </a:solidFill>
                <a:latin typeface="Book Antiqua" panose="02040602050305030304" pitchFamily="18" charset="0"/>
              </a:defRPr>
            </a:lvl4pPr>
            <a:lvl5pPr marL="2057400" indent="-228600" defTabSz="908050">
              <a:spcBef>
                <a:spcPct val="30000"/>
              </a:spcBef>
              <a:defRPr sz="1200">
                <a:solidFill>
                  <a:schemeClr val="tx1"/>
                </a:solidFill>
                <a:latin typeface="Book Antiqua" panose="02040602050305030304" pitchFamily="18" charset="0"/>
              </a:defRPr>
            </a:lvl5pPr>
            <a:lvl6pPr marL="2514600" indent="-228600" defTabSz="908050" eaLnBrk="0" fontAlgn="base" hangingPunct="0">
              <a:spcBef>
                <a:spcPct val="30000"/>
              </a:spcBef>
              <a:spcAft>
                <a:spcPct val="0"/>
              </a:spcAft>
              <a:defRPr sz="1200">
                <a:solidFill>
                  <a:schemeClr val="tx1"/>
                </a:solidFill>
                <a:latin typeface="Book Antiqua" panose="02040602050305030304" pitchFamily="18" charset="0"/>
              </a:defRPr>
            </a:lvl6pPr>
            <a:lvl7pPr marL="2971800" indent="-228600" defTabSz="908050" eaLnBrk="0" fontAlgn="base" hangingPunct="0">
              <a:spcBef>
                <a:spcPct val="30000"/>
              </a:spcBef>
              <a:spcAft>
                <a:spcPct val="0"/>
              </a:spcAft>
              <a:defRPr sz="1200">
                <a:solidFill>
                  <a:schemeClr val="tx1"/>
                </a:solidFill>
                <a:latin typeface="Book Antiqua" panose="02040602050305030304" pitchFamily="18" charset="0"/>
              </a:defRPr>
            </a:lvl7pPr>
            <a:lvl8pPr marL="3429000" indent="-228600" defTabSz="908050" eaLnBrk="0" fontAlgn="base" hangingPunct="0">
              <a:spcBef>
                <a:spcPct val="30000"/>
              </a:spcBef>
              <a:spcAft>
                <a:spcPct val="0"/>
              </a:spcAft>
              <a:defRPr sz="1200">
                <a:solidFill>
                  <a:schemeClr val="tx1"/>
                </a:solidFill>
                <a:latin typeface="Book Antiqua" panose="02040602050305030304" pitchFamily="18" charset="0"/>
              </a:defRPr>
            </a:lvl8pPr>
            <a:lvl9pPr marL="3886200" indent="-228600" defTabSz="908050" eaLnBrk="0" fontAlgn="base" hangingPunct="0">
              <a:spcBef>
                <a:spcPct val="30000"/>
              </a:spcBef>
              <a:spcAft>
                <a:spcPct val="0"/>
              </a:spcAft>
              <a:defRPr sz="1200">
                <a:solidFill>
                  <a:schemeClr val="tx1"/>
                </a:solidFill>
                <a:latin typeface="Book Antiqua" panose="02040602050305030304" pitchFamily="18" charset="0"/>
              </a:defRPr>
            </a:lvl9pPr>
          </a:lstStyle>
          <a:p>
            <a:pPr algn="r">
              <a:spcBef>
                <a:spcPct val="0"/>
              </a:spcBef>
            </a:pPr>
            <a:r>
              <a:rPr lang="en-US" altLang="en-US" sz="1000" i="1">
                <a:latin typeface="Times New Roman" panose="02020603050405020304" pitchFamily="18" charset="0"/>
              </a:rPr>
              <a:t>7</a:t>
            </a:r>
          </a:p>
        </p:txBody>
      </p:sp>
      <p:sp>
        <p:nvSpPr>
          <p:cNvPr id="8196" name="Rectangle 4">
            <a:extLst>
              <a:ext uri="{FF2B5EF4-FFF2-40B4-BE49-F238E27FC236}">
                <a16:creationId xmlns:a16="http://schemas.microsoft.com/office/drawing/2014/main" id="{B54C2BFB-F84C-4C26-95E5-4AD300CB947D}"/>
              </a:ext>
            </a:extLst>
          </p:cNvPr>
          <p:cNvSpPr>
            <a:spLocks noChangeArrowheads="1"/>
          </p:cNvSpPr>
          <p:nvPr/>
        </p:nvSpPr>
        <p:spPr bwMode="auto">
          <a:xfrm>
            <a:off x="-1588" y="8829675"/>
            <a:ext cx="3038476"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8197" name="Rectangle 5">
            <a:extLst>
              <a:ext uri="{FF2B5EF4-FFF2-40B4-BE49-F238E27FC236}">
                <a16:creationId xmlns:a16="http://schemas.microsoft.com/office/drawing/2014/main" id="{6937FF86-A2A2-4358-BBA8-0F3BC132337F}"/>
              </a:ext>
            </a:extLst>
          </p:cNvPr>
          <p:cNvSpPr>
            <a:spLocks noChangeArrowheads="1"/>
          </p:cNvSpPr>
          <p:nvPr/>
        </p:nvSpPr>
        <p:spPr bwMode="auto">
          <a:xfrm>
            <a:off x="-1588" y="-1588"/>
            <a:ext cx="3038476"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8198" name="Rectangle 6">
            <a:extLst>
              <a:ext uri="{FF2B5EF4-FFF2-40B4-BE49-F238E27FC236}">
                <a16:creationId xmlns:a16="http://schemas.microsoft.com/office/drawing/2014/main" id="{C93B650F-A424-4493-94C4-FAC99B3CFAA4}"/>
              </a:ext>
            </a:extLst>
          </p:cNvPr>
          <p:cNvSpPr>
            <a:spLocks noGrp="1" noRot="1" noChangeAspect="1" noChangeArrowheads="1" noTextEdit="1"/>
          </p:cNvSpPr>
          <p:nvPr>
            <p:ph type="sldImg"/>
          </p:nvPr>
        </p:nvSpPr>
        <p:spPr>
          <a:ln cap="flat"/>
        </p:spPr>
      </p:sp>
      <p:sp>
        <p:nvSpPr>
          <p:cNvPr id="8199" name="Rectangle 7">
            <a:extLst>
              <a:ext uri="{FF2B5EF4-FFF2-40B4-BE49-F238E27FC236}">
                <a16:creationId xmlns:a16="http://schemas.microsoft.com/office/drawing/2014/main" id="{5D07F922-0300-4785-A472-7B382BEA81B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a:extLst>
              <a:ext uri="{FF2B5EF4-FFF2-40B4-BE49-F238E27FC236}">
                <a16:creationId xmlns:a16="http://schemas.microsoft.com/office/drawing/2014/main" id="{7A706AB0-22D2-4909-8661-89D2897298A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ＭＳ Ｐゴシック" panose="020B0600070205080204" pitchFamily="34" charset="-128"/>
              </a:defRPr>
            </a:lvl1pPr>
            <a:lvl2pPr marL="37931725" indent="-37474525" defTabSz="930275">
              <a:defRPr sz="1600">
                <a:solidFill>
                  <a:schemeClr val="tx1"/>
                </a:solidFill>
                <a:latin typeface="Helvetica" panose="020B0604020202020204" pitchFamily="34" charset="0"/>
                <a:ea typeface="ＭＳ Ｐゴシック" panose="020B0600070205080204" pitchFamily="34" charset="-128"/>
              </a:defRPr>
            </a:lvl2pPr>
            <a:lvl3pPr marL="1143000" indent="-228600" defTabSz="930275">
              <a:defRPr sz="1600">
                <a:solidFill>
                  <a:schemeClr val="tx1"/>
                </a:solidFill>
                <a:latin typeface="Helvetica" panose="020B0604020202020204" pitchFamily="34" charset="0"/>
                <a:ea typeface="ＭＳ Ｐゴシック" panose="020B0600070205080204" pitchFamily="34" charset="-128"/>
              </a:defRPr>
            </a:lvl3pPr>
            <a:lvl4pPr marL="1600200" indent="-228600" defTabSz="930275">
              <a:defRPr sz="1600">
                <a:solidFill>
                  <a:schemeClr val="tx1"/>
                </a:solidFill>
                <a:latin typeface="Helvetica" panose="020B0604020202020204" pitchFamily="34" charset="0"/>
                <a:ea typeface="ＭＳ Ｐゴシック" panose="020B0600070205080204" pitchFamily="34" charset="-128"/>
              </a:defRPr>
            </a:lvl4pPr>
            <a:lvl5pPr marL="2057400" indent="-228600" defTabSz="930275">
              <a:defRPr sz="1600">
                <a:solidFill>
                  <a:schemeClr val="tx1"/>
                </a:solidFill>
                <a:latin typeface="Helvetica" panose="020B060402020202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D4E734DD-49E3-4F44-92DF-4A3AE4E0B08A}" type="slidenum">
              <a:rPr lang="en-US" altLang="en-US" sz="1200"/>
              <a:pPr/>
              <a:t>23</a:t>
            </a:fld>
            <a:endParaRPr lang="en-US" altLang="en-US" sz="1200"/>
          </a:p>
        </p:txBody>
      </p:sp>
      <p:sp>
        <p:nvSpPr>
          <p:cNvPr id="110595" name="Rectangle 2">
            <a:extLst>
              <a:ext uri="{FF2B5EF4-FFF2-40B4-BE49-F238E27FC236}">
                <a16:creationId xmlns:a16="http://schemas.microsoft.com/office/drawing/2014/main" id="{5056E316-A090-44D6-8EF2-59D164BA0A5C}"/>
              </a:ext>
            </a:extLst>
          </p:cNvPr>
          <p:cNvSpPr>
            <a:spLocks noGrp="1" noRot="1" noChangeAspect="1" noChangeArrowheads="1" noTextEdit="1"/>
          </p:cNvSpPr>
          <p:nvPr>
            <p:ph type="sldImg"/>
          </p:nvPr>
        </p:nvSpPr>
        <p:spPr>
          <a:ln/>
        </p:spPr>
      </p:sp>
      <p:sp>
        <p:nvSpPr>
          <p:cNvPr id="110596" name="Rectangle 3">
            <a:extLst>
              <a:ext uri="{FF2B5EF4-FFF2-40B4-BE49-F238E27FC236}">
                <a16:creationId xmlns:a16="http://schemas.microsoft.com/office/drawing/2014/main" id="{5E4B3F43-DB78-4329-A4FE-D5BC5B73C1F5}"/>
              </a:ext>
            </a:extLst>
          </p:cNvPr>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7">
            <a:extLst>
              <a:ext uri="{FF2B5EF4-FFF2-40B4-BE49-F238E27FC236}">
                <a16:creationId xmlns:a16="http://schemas.microsoft.com/office/drawing/2014/main" id="{B25AC936-6CD6-4360-AC7E-3F77EAE8325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ＭＳ Ｐゴシック" panose="020B0600070205080204" pitchFamily="34" charset="-128"/>
              </a:defRPr>
            </a:lvl1pPr>
            <a:lvl2pPr marL="37931725" indent="-37474525" defTabSz="930275">
              <a:defRPr sz="1600">
                <a:solidFill>
                  <a:schemeClr val="tx1"/>
                </a:solidFill>
                <a:latin typeface="Helvetica" panose="020B0604020202020204" pitchFamily="34" charset="0"/>
                <a:ea typeface="ＭＳ Ｐゴシック" panose="020B0600070205080204" pitchFamily="34" charset="-128"/>
              </a:defRPr>
            </a:lvl2pPr>
            <a:lvl3pPr marL="1143000" indent="-228600" defTabSz="930275">
              <a:defRPr sz="1600">
                <a:solidFill>
                  <a:schemeClr val="tx1"/>
                </a:solidFill>
                <a:latin typeface="Helvetica" panose="020B0604020202020204" pitchFamily="34" charset="0"/>
                <a:ea typeface="ＭＳ Ｐゴシック" panose="020B0600070205080204" pitchFamily="34" charset="-128"/>
              </a:defRPr>
            </a:lvl3pPr>
            <a:lvl4pPr marL="1600200" indent="-228600" defTabSz="930275">
              <a:defRPr sz="1600">
                <a:solidFill>
                  <a:schemeClr val="tx1"/>
                </a:solidFill>
                <a:latin typeface="Helvetica" panose="020B0604020202020204" pitchFamily="34" charset="0"/>
                <a:ea typeface="ＭＳ Ｐゴシック" panose="020B0600070205080204" pitchFamily="34" charset="-128"/>
              </a:defRPr>
            </a:lvl4pPr>
            <a:lvl5pPr marL="2057400" indent="-228600" defTabSz="930275">
              <a:defRPr sz="1600">
                <a:solidFill>
                  <a:schemeClr val="tx1"/>
                </a:solidFill>
                <a:latin typeface="Helvetica" panose="020B060402020202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BFDE65E6-C7BC-4115-9F1E-CC778F81D9D4}" type="slidenum">
              <a:rPr lang="en-US" altLang="en-US" sz="1200"/>
              <a:pPr/>
              <a:t>24</a:t>
            </a:fld>
            <a:endParaRPr lang="en-US" altLang="en-US" sz="1200"/>
          </a:p>
        </p:txBody>
      </p:sp>
      <p:sp>
        <p:nvSpPr>
          <p:cNvPr id="138243" name="Rectangle 2">
            <a:extLst>
              <a:ext uri="{FF2B5EF4-FFF2-40B4-BE49-F238E27FC236}">
                <a16:creationId xmlns:a16="http://schemas.microsoft.com/office/drawing/2014/main" id="{6A4E2E58-43F2-4945-8BDA-8701B0BE9271}"/>
              </a:ext>
            </a:extLst>
          </p:cNvPr>
          <p:cNvSpPr>
            <a:spLocks noGrp="1" noRot="1" noChangeAspect="1" noChangeArrowheads="1" noTextEdit="1"/>
          </p:cNvSpPr>
          <p:nvPr>
            <p:ph type="sldImg"/>
          </p:nvPr>
        </p:nvSpPr>
        <p:spPr>
          <a:ln/>
        </p:spPr>
      </p:sp>
      <p:sp>
        <p:nvSpPr>
          <p:cNvPr id="138244" name="Rectangle 3">
            <a:extLst>
              <a:ext uri="{FF2B5EF4-FFF2-40B4-BE49-F238E27FC236}">
                <a16:creationId xmlns:a16="http://schemas.microsoft.com/office/drawing/2014/main" id="{B002E221-3BB0-4243-A6F4-C5837CCB71CB}"/>
              </a:ext>
            </a:extLst>
          </p:cNvPr>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7">
            <a:extLst>
              <a:ext uri="{FF2B5EF4-FFF2-40B4-BE49-F238E27FC236}">
                <a16:creationId xmlns:a16="http://schemas.microsoft.com/office/drawing/2014/main" id="{CE45C966-D380-4CD6-8E55-EB3D7134C8D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ＭＳ Ｐゴシック" panose="020B0600070205080204" pitchFamily="34" charset="-128"/>
              </a:defRPr>
            </a:lvl1pPr>
            <a:lvl2pPr marL="37931725" indent="-37474525" defTabSz="930275">
              <a:defRPr sz="1600">
                <a:solidFill>
                  <a:schemeClr val="tx1"/>
                </a:solidFill>
                <a:latin typeface="Helvetica" panose="020B0604020202020204" pitchFamily="34" charset="0"/>
                <a:ea typeface="ＭＳ Ｐゴシック" panose="020B0600070205080204" pitchFamily="34" charset="-128"/>
              </a:defRPr>
            </a:lvl2pPr>
            <a:lvl3pPr marL="1143000" indent="-228600" defTabSz="930275">
              <a:defRPr sz="1600">
                <a:solidFill>
                  <a:schemeClr val="tx1"/>
                </a:solidFill>
                <a:latin typeface="Helvetica" panose="020B0604020202020204" pitchFamily="34" charset="0"/>
                <a:ea typeface="ＭＳ Ｐゴシック" panose="020B0600070205080204" pitchFamily="34" charset="-128"/>
              </a:defRPr>
            </a:lvl3pPr>
            <a:lvl4pPr marL="1600200" indent="-228600" defTabSz="930275">
              <a:defRPr sz="1600">
                <a:solidFill>
                  <a:schemeClr val="tx1"/>
                </a:solidFill>
                <a:latin typeface="Helvetica" panose="020B0604020202020204" pitchFamily="34" charset="0"/>
                <a:ea typeface="ＭＳ Ｐゴシック" panose="020B0600070205080204" pitchFamily="34" charset="-128"/>
              </a:defRPr>
            </a:lvl4pPr>
            <a:lvl5pPr marL="2057400" indent="-228600" defTabSz="930275">
              <a:defRPr sz="1600">
                <a:solidFill>
                  <a:schemeClr val="tx1"/>
                </a:solidFill>
                <a:latin typeface="Helvetica" panose="020B060402020202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15D9ADF2-9336-4CCF-91D3-8EB83FA5F673}" type="slidenum">
              <a:rPr lang="en-US" altLang="en-US" sz="1200"/>
              <a:pPr/>
              <a:t>25</a:t>
            </a:fld>
            <a:endParaRPr lang="en-US" altLang="en-US" sz="1200"/>
          </a:p>
        </p:txBody>
      </p:sp>
      <p:sp>
        <p:nvSpPr>
          <p:cNvPr id="140291" name="Rectangle 2">
            <a:extLst>
              <a:ext uri="{FF2B5EF4-FFF2-40B4-BE49-F238E27FC236}">
                <a16:creationId xmlns:a16="http://schemas.microsoft.com/office/drawing/2014/main" id="{68C883FC-3BB1-46CE-BD24-486DEB2BE199}"/>
              </a:ext>
            </a:extLst>
          </p:cNvPr>
          <p:cNvSpPr>
            <a:spLocks noGrp="1" noRot="1" noChangeAspect="1" noChangeArrowheads="1" noTextEdit="1"/>
          </p:cNvSpPr>
          <p:nvPr>
            <p:ph type="sldImg"/>
          </p:nvPr>
        </p:nvSpPr>
        <p:spPr>
          <a:ln/>
        </p:spPr>
      </p:sp>
      <p:sp>
        <p:nvSpPr>
          <p:cNvPr id="140292" name="Rectangle 3">
            <a:extLst>
              <a:ext uri="{FF2B5EF4-FFF2-40B4-BE49-F238E27FC236}">
                <a16:creationId xmlns:a16="http://schemas.microsoft.com/office/drawing/2014/main" id="{ECED047F-9C25-4FD2-AFFD-F14E0E0922B0}"/>
              </a:ext>
            </a:extLst>
          </p:cNvPr>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a:extLst>
              <a:ext uri="{FF2B5EF4-FFF2-40B4-BE49-F238E27FC236}">
                <a16:creationId xmlns:a16="http://schemas.microsoft.com/office/drawing/2014/main" id="{AB7BE5FB-5439-480B-88CD-76D2D85F61A9}"/>
              </a:ext>
            </a:extLst>
          </p:cNvPr>
          <p:cNvSpPr>
            <a:spLocks noGrp="1" noChangeArrowheads="1"/>
          </p:cNvSpPr>
          <p:nvPr>
            <p:ph type="sldNum" sz="quarter" idx="4294967295"/>
          </p:nvPr>
        </p:nvSpPr>
        <p:spPr bwMode="auto">
          <a:xfrm>
            <a:off x="0" y="0"/>
            <a:ext cx="0" cy="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2400">
                <a:solidFill>
                  <a:schemeClr val="tx1"/>
                </a:solidFill>
                <a:latin typeface="Times New Roman" panose="02020603050405020304" pitchFamily="18" charset="0"/>
              </a:defRPr>
            </a:lvl1pPr>
            <a:lvl2pPr marL="37931725" indent="-37474525" defTabSz="930275">
              <a:defRPr sz="2400">
                <a:solidFill>
                  <a:schemeClr val="tx1"/>
                </a:solidFill>
                <a:latin typeface="Times New Roman" panose="02020603050405020304" pitchFamily="18" charset="0"/>
              </a:defRPr>
            </a:lvl2pPr>
            <a:lvl3pPr marL="1143000" indent="-228600" defTabSz="930275">
              <a:defRPr sz="2400">
                <a:solidFill>
                  <a:schemeClr val="tx1"/>
                </a:solidFill>
                <a:latin typeface="Times New Roman" panose="02020603050405020304" pitchFamily="18" charset="0"/>
              </a:defRPr>
            </a:lvl3pPr>
            <a:lvl4pPr marL="1600200" indent="-228600" defTabSz="930275">
              <a:defRPr sz="2400">
                <a:solidFill>
                  <a:schemeClr val="tx1"/>
                </a:solidFill>
                <a:latin typeface="Times New Roman" panose="02020603050405020304" pitchFamily="18" charset="0"/>
              </a:defRPr>
            </a:lvl4pPr>
            <a:lvl5pPr marL="2057400" indent="-228600" defTabSz="930275">
              <a:defRPr sz="2400">
                <a:solidFill>
                  <a:schemeClr val="tx1"/>
                </a:solidFill>
                <a:latin typeface="Times New Roman" panose="02020603050405020304" pitchFamily="18" charset="0"/>
              </a:defRPr>
            </a:lvl5pPr>
            <a:lvl6pPr marL="2514600" indent="-228600" defTabSz="9302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302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302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30275" eaLnBrk="0" fontAlgn="base" hangingPunct="0">
              <a:spcBef>
                <a:spcPct val="0"/>
              </a:spcBef>
              <a:spcAft>
                <a:spcPct val="0"/>
              </a:spcAft>
              <a:defRPr sz="2400">
                <a:solidFill>
                  <a:schemeClr val="tx1"/>
                </a:solidFill>
                <a:latin typeface="Times New Roman" panose="02020603050405020304" pitchFamily="18" charset="0"/>
              </a:defRPr>
            </a:lvl9pPr>
          </a:lstStyle>
          <a:p>
            <a:pPr algn="r"/>
            <a:fld id="{AF1D601A-9DCD-4FBC-B0F0-D8609983874D}" type="slidenum">
              <a:rPr lang="en-US" altLang="en-US" sz="1200">
                <a:solidFill>
                  <a:srgbClr val="000000"/>
                </a:solidFill>
                <a:latin typeface="Helvetica" panose="020B0604020202020204" pitchFamily="34" charset="0"/>
                <a:ea typeface="MS PGothic" panose="020B0600070205080204" pitchFamily="34" charset="-128"/>
              </a:rPr>
              <a:pPr algn="r"/>
              <a:t>26</a:t>
            </a:fld>
            <a:endParaRPr lang="en-US" altLang="en-US" sz="1200">
              <a:solidFill>
                <a:srgbClr val="000000"/>
              </a:solidFill>
              <a:latin typeface="Helvetica" panose="020B0604020202020204" pitchFamily="34" charset="0"/>
              <a:ea typeface="MS PGothic" panose="020B0600070205080204" pitchFamily="34" charset="-128"/>
            </a:endParaRPr>
          </a:p>
        </p:txBody>
      </p:sp>
      <p:sp>
        <p:nvSpPr>
          <p:cNvPr id="46083" name="Rectangle 2">
            <a:extLst>
              <a:ext uri="{FF2B5EF4-FFF2-40B4-BE49-F238E27FC236}">
                <a16:creationId xmlns:a16="http://schemas.microsoft.com/office/drawing/2014/main" id="{9738C2A6-6C07-4435-B093-864390492598}"/>
              </a:ext>
            </a:extLst>
          </p:cNvPr>
          <p:cNvSpPr>
            <a:spLocks noGrp="1" noRot="1" noChangeAspect="1" noChangeArrowheads="1" noTextEdit="1"/>
          </p:cNvSpPr>
          <p:nvPr>
            <p:ph type="sldImg"/>
          </p:nvPr>
        </p:nvSpPr>
        <p:spPr>
          <a:ln/>
        </p:spPr>
      </p:sp>
      <p:sp>
        <p:nvSpPr>
          <p:cNvPr id="46084" name="Rectangle 3">
            <a:extLst>
              <a:ext uri="{FF2B5EF4-FFF2-40B4-BE49-F238E27FC236}">
                <a16:creationId xmlns:a16="http://schemas.microsoft.com/office/drawing/2014/main" id="{12A45C25-C0E1-4246-9539-EEEC4D7E07A0}"/>
              </a:ext>
            </a:extLst>
          </p:cNvPr>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a:extLst>
              <a:ext uri="{FF2B5EF4-FFF2-40B4-BE49-F238E27FC236}">
                <a16:creationId xmlns:a16="http://schemas.microsoft.com/office/drawing/2014/main" id="{DEA705C6-7160-42CF-8205-7C846FB8D6ED}"/>
              </a:ext>
            </a:extLst>
          </p:cNvPr>
          <p:cNvSpPr>
            <a:spLocks noGrp="1" noChangeArrowheads="1"/>
          </p:cNvSpPr>
          <p:nvPr>
            <p:ph type="sldNum" sz="quarter" idx="4294967295"/>
          </p:nvPr>
        </p:nvSpPr>
        <p:spPr bwMode="auto">
          <a:xfrm>
            <a:off x="0" y="0"/>
            <a:ext cx="0" cy="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2400">
                <a:solidFill>
                  <a:schemeClr val="tx1"/>
                </a:solidFill>
                <a:latin typeface="Times New Roman" panose="02020603050405020304" pitchFamily="18" charset="0"/>
              </a:defRPr>
            </a:lvl1pPr>
            <a:lvl2pPr marL="37931725" indent="-37474525" defTabSz="930275">
              <a:defRPr sz="2400">
                <a:solidFill>
                  <a:schemeClr val="tx1"/>
                </a:solidFill>
                <a:latin typeface="Times New Roman" panose="02020603050405020304" pitchFamily="18" charset="0"/>
              </a:defRPr>
            </a:lvl2pPr>
            <a:lvl3pPr marL="1143000" indent="-228600" defTabSz="930275">
              <a:defRPr sz="2400">
                <a:solidFill>
                  <a:schemeClr val="tx1"/>
                </a:solidFill>
                <a:latin typeface="Times New Roman" panose="02020603050405020304" pitchFamily="18" charset="0"/>
              </a:defRPr>
            </a:lvl3pPr>
            <a:lvl4pPr marL="1600200" indent="-228600" defTabSz="930275">
              <a:defRPr sz="2400">
                <a:solidFill>
                  <a:schemeClr val="tx1"/>
                </a:solidFill>
                <a:latin typeface="Times New Roman" panose="02020603050405020304" pitchFamily="18" charset="0"/>
              </a:defRPr>
            </a:lvl4pPr>
            <a:lvl5pPr marL="2057400" indent="-228600" defTabSz="930275">
              <a:defRPr sz="2400">
                <a:solidFill>
                  <a:schemeClr val="tx1"/>
                </a:solidFill>
                <a:latin typeface="Times New Roman" panose="02020603050405020304" pitchFamily="18" charset="0"/>
              </a:defRPr>
            </a:lvl5pPr>
            <a:lvl6pPr marL="2514600" indent="-228600" defTabSz="9302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302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302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30275" eaLnBrk="0" fontAlgn="base" hangingPunct="0">
              <a:spcBef>
                <a:spcPct val="0"/>
              </a:spcBef>
              <a:spcAft>
                <a:spcPct val="0"/>
              </a:spcAft>
              <a:defRPr sz="2400">
                <a:solidFill>
                  <a:schemeClr val="tx1"/>
                </a:solidFill>
                <a:latin typeface="Times New Roman" panose="02020603050405020304" pitchFamily="18" charset="0"/>
              </a:defRPr>
            </a:lvl9pPr>
          </a:lstStyle>
          <a:p>
            <a:pPr algn="r"/>
            <a:fld id="{2964A379-3C73-459F-B1CB-85D100A37407}" type="slidenum">
              <a:rPr lang="en-US" altLang="en-US" sz="1200">
                <a:solidFill>
                  <a:srgbClr val="000000"/>
                </a:solidFill>
                <a:latin typeface="Helvetica" panose="020B0604020202020204" pitchFamily="34" charset="0"/>
                <a:ea typeface="MS PGothic" panose="020B0600070205080204" pitchFamily="34" charset="-128"/>
              </a:rPr>
              <a:pPr algn="r"/>
              <a:t>27</a:t>
            </a:fld>
            <a:endParaRPr lang="en-US" altLang="en-US" sz="1200">
              <a:solidFill>
                <a:srgbClr val="000000"/>
              </a:solidFill>
              <a:latin typeface="Helvetica" panose="020B0604020202020204" pitchFamily="34" charset="0"/>
              <a:ea typeface="MS PGothic" panose="020B0600070205080204" pitchFamily="34" charset="-128"/>
            </a:endParaRPr>
          </a:p>
        </p:txBody>
      </p:sp>
      <p:sp>
        <p:nvSpPr>
          <p:cNvPr id="49155" name="Rectangle 2">
            <a:extLst>
              <a:ext uri="{FF2B5EF4-FFF2-40B4-BE49-F238E27FC236}">
                <a16:creationId xmlns:a16="http://schemas.microsoft.com/office/drawing/2014/main" id="{84FCDFC6-ED79-4D94-94DE-9A74D727CEBF}"/>
              </a:ext>
            </a:extLst>
          </p:cNvPr>
          <p:cNvSpPr>
            <a:spLocks noGrp="1" noRot="1" noChangeAspect="1" noChangeArrowheads="1" noTextEdit="1"/>
          </p:cNvSpPr>
          <p:nvPr>
            <p:ph type="sldImg"/>
          </p:nvPr>
        </p:nvSpPr>
        <p:spPr>
          <a:ln/>
        </p:spPr>
      </p:sp>
      <p:sp>
        <p:nvSpPr>
          <p:cNvPr id="49156" name="Rectangle 3">
            <a:extLst>
              <a:ext uri="{FF2B5EF4-FFF2-40B4-BE49-F238E27FC236}">
                <a16:creationId xmlns:a16="http://schemas.microsoft.com/office/drawing/2014/main" id="{F353BA29-69CF-4056-ADDE-BDD5DD1495B7}"/>
              </a:ext>
            </a:extLst>
          </p:cNvPr>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a:extLst>
              <a:ext uri="{FF2B5EF4-FFF2-40B4-BE49-F238E27FC236}">
                <a16:creationId xmlns:a16="http://schemas.microsoft.com/office/drawing/2014/main" id="{C4B91172-82E0-4C71-9D36-70DC4737DE8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ＭＳ Ｐゴシック" panose="020B0600070205080204" pitchFamily="34" charset="-128"/>
              </a:defRPr>
            </a:lvl1pPr>
            <a:lvl2pPr marL="37931725" indent="-37474525" defTabSz="930275">
              <a:defRPr sz="1600">
                <a:solidFill>
                  <a:schemeClr val="tx1"/>
                </a:solidFill>
                <a:latin typeface="Helvetica" panose="020B0604020202020204" pitchFamily="34" charset="0"/>
                <a:ea typeface="ＭＳ Ｐゴシック" panose="020B0600070205080204" pitchFamily="34" charset="-128"/>
              </a:defRPr>
            </a:lvl2pPr>
            <a:lvl3pPr marL="1143000" indent="-228600" defTabSz="930275">
              <a:defRPr sz="1600">
                <a:solidFill>
                  <a:schemeClr val="tx1"/>
                </a:solidFill>
                <a:latin typeface="Helvetica" panose="020B0604020202020204" pitchFamily="34" charset="0"/>
                <a:ea typeface="ＭＳ Ｐゴシック" panose="020B0600070205080204" pitchFamily="34" charset="-128"/>
              </a:defRPr>
            </a:lvl3pPr>
            <a:lvl4pPr marL="1600200" indent="-228600" defTabSz="930275">
              <a:defRPr sz="1600">
                <a:solidFill>
                  <a:schemeClr val="tx1"/>
                </a:solidFill>
                <a:latin typeface="Helvetica" panose="020B0604020202020204" pitchFamily="34" charset="0"/>
                <a:ea typeface="ＭＳ Ｐゴシック" panose="020B0600070205080204" pitchFamily="34" charset="-128"/>
              </a:defRPr>
            </a:lvl4pPr>
            <a:lvl5pPr marL="2057400" indent="-228600" defTabSz="930275">
              <a:defRPr sz="1600">
                <a:solidFill>
                  <a:schemeClr val="tx1"/>
                </a:solidFill>
                <a:latin typeface="Helvetica" panose="020B060402020202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pPr marL="0" marR="0" lvl="0" indent="0" algn="r" defTabSz="930275" rtl="0" eaLnBrk="0" fontAlgn="base" latinLnBrk="0" hangingPunct="0">
              <a:lnSpc>
                <a:spcPct val="100000"/>
              </a:lnSpc>
              <a:spcBef>
                <a:spcPct val="0"/>
              </a:spcBef>
              <a:spcAft>
                <a:spcPct val="0"/>
              </a:spcAft>
              <a:buClrTx/>
              <a:buSzTx/>
              <a:buFontTx/>
              <a:buNone/>
              <a:tabLst/>
              <a:defRPr/>
            </a:pPr>
            <a:fld id="{4C50D676-DCE2-4445-B7F7-E2676E19DB8B}" type="slidenum">
              <a:rPr kumimoji="0" lang="en-US" altLang="en-US" sz="1200" b="0" i="0" u="none" strike="noStrike" kern="1200" cap="none" spc="0" normalizeH="0" baseline="0" noProof="0" smtClean="0">
                <a:ln>
                  <a:noFill/>
                </a:ln>
                <a:solidFill>
                  <a:srgbClr val="000000"/>
                </a:solidFill>
                <a:effectLst/>
                <a:uLnTx/>
                <a:uFillTx/>
                <a:latin typeface="Helvetica" panose="020B0604020202020204" pitchFamily="34" charset="0"/>
                <a:ea typeface="ＭＳ Ｐゴシック" panose="020B0600070205080204" pitchFamily="34" charset="-128"/>
                <a:cs typeface="+mn-cs"/>
              </a:rPr>
              <a:pPr marL="0" marR="0" lvl="0" indent="0" algn="r" defTabSz="930275" rtl="0" eaLnBrk="0" fontAlgn="base" latinLnBrk="0" hangingPunct="0">
                <a:lnSpc>
                  <a:spcPct val="100000"/>
                </a:lnSpc>
                <a:spcBef>
                  <a:spcPct val="0"/>
                </a:spcBef>
                <a:spcAft>
                  <a:spcPct val="0"/>
                </a:spcAft>
                <a:buClrTx/>
                <a:buSzTx/>
                <a:buFontTx/>
                <a:buNone/>
                <a:tabLst/>
                <a:defRPr/>
              </a:pPr>
              <a:t>29</a:t>
            </a:fld>
            <a:endParaRPr kumimoji="0" lang="en-US" altLang="en-US" sz="1200" b="0" i="0" u="none" strike="noStrike" kern="1200" cap="none" spc="0" normalizeH="0" baseline="0" noProof="0">
              <a:ln>
                <a:noFill/>
              </a:ln>
              <a:solidFill>
                <a:srgbClr val="000000"/>
              </a:solidFill>
              <a:effectLst/>
              <a:uLnTx/>
              <a:uFillTx/>
              <a:latin typeface="Helvetica" panose="020B0604020202020204" pitchFamily="34" charset="0"/>
              <a:ea typeface="ＭＳ Ｐゴシック" panose="020B0600070205080204" pitchFamily="34" charset="-128"/>
              <a:cs typeface="+mn-cs"/>
            </a:endParaRPr>
          </a:p>
        </p:txBody>
      </p:sp>
      <p:sp>
        <p:nvSpPr>
          <p:cNvPr id="114691" name="Rectangle 2">
            <a:extLst>
              <a:ext uri="{FF2B5EF4-FFF2-40B4-BE49-F238E27FC236}">
                <a16:creationId xmlns:a16="http://schemas.microsoft.com/office/drawing/2014/main" id="{13FB5B66-F4CE-4CDE-BCFA-A71F43CDE7DA}"/>
              </a:ext>
            </a:extLst>
          </p:cNvPr>
          <p:cNvSpPr>
            <a:spLocks noGrp="1" noRot="1" noChangeAspect="1" noChangeArrowheads="1" noTextEdit="1"/>
          </p:cNvSpPr>
          <p:nvPr>
            <p:ph type="sldImg"/>
          </p:nvPr>
        </p:nvSpPr>
        <p:spPr>
          <a:ln/>
        </p:spPr>
      </p:sp>
      <p:sp>
        <p:nvSpPr>
          <p:cNvPr id="114692" name="Rectangle 3">
            <a:extLst>
              <a:ext uri="{FF2B5EF4-FFF2-40B4-BE49-F238E27FC236}">
                <a16:creationId xmlns:a16="http://schemas.microsoft.com/office/drawing/2014/main" id="{AC25F08D-5EDF-4B4D-B399-441F30F8C0CB}"/>
              </a:ext>
            </a:extLst>
          </p:cNvPr>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a:extLst>
              <a:ext uri="{FF2B5EF4-FFF2-40B4-BE49-F238E27FC236}">
                <a16:creationId xmlns:a16="http://schemas.microsoft.com/office/drawing/2014/main" id="{5C478E53-C2F5-4060-967A-3E57CA6F3FF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ＭＳ Ｐゴシック" panose="020B0600070205080204" pitchFamily="34" charset="-128"/>
              </a:defRPr>
            </a:lvl1pPr>
            <a:lvl2pPr marL="37931725" indent="-37474525" defTabSz="930275">
              <a:defRPr sz="1600">
                <a:solidFill>
                  <a:schemeClr val="tx1"/>
                </a:solidFill>
                <a:latin typeface="Helvetica" panose="020B0604020202020204" pitchFamily="34" charset="0"/>
                <a:ea typeface="ＭＳ Ｐゴシック" panose="020B0600070205080204" pitchFamily="34" charset="-128"/>
              </a:defRPr>
            </a:lvl2pPr>
            <a:lvl3pPr marL="1143000" indent="-228600" defTabSz="930275">
              <a:defRPr sz="1600">
                <a:solidFill>
                  <a:schemeClr val="tx1"/>
                </a:solidFill>
                <a:latin typeface="Helvetica" panose="020B0604020202020204" pitchFamily="34" charset="0"/>
                <a:ea typeface="ＭＳ Ｐゴシック" panose="020B0600070205080204" pitchFamily="34" charset="-128"/>
              </a:defRPr>
            </a:lvl3pPr>
            <a:lvl4pPr marL="1600200" indent="-228600" defTabSz="930275">
              <a:defRPr sz="1600">
                <a:solidFill>
                  <a:schemeClr val="tx1"/>
                </a:solidFill>
                <a:latin typeface="Helvetica" panose="020B0604020202020204" pitchFamily="34" charset="0"/>
                <a:ea typeface="ＭＳ Ｐゴシック" panose="020B0600070205080204" pitchFamily="34" charset="-128"/>
              </a:defRPr>
            </a:lvl4pPr>
            <a:lvl5pPr marL="2057400" indent="-228600" defTabSz="930275">
              <a:defRPr sz="1600">
                <a:solidFill>
                  <a:schemeClr val="tx1"/>
                </a:solidFill>
                <a:latin typeface="Helvetica" panose="020B060402020202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pPr marL="0" marR="0" lvl="0" indent="0" algn="r" defTabSz="930275" rtl="0" eaLnBrk="0" fontAlgn="base" latinLnBrk="0" hangingPunct="0">
              <a:lnSpc>
                <a:spcPct val="100000"/>
              </a:lnSpc>
              <a:spcBef>
                <a:spcPct val="0"/>
              </a:spcBef>
              <a:spcAft>
                <a:spcPct val="0"/>
              </a:spcAft>
              <a:buClrTx/>
              <a:buSzTx/>
              <a:buFontTx/>
              <a:buNone/>
              <a:tabLst/>
              <a:defRPr/>
            </a:pPr>
            <a:fld id="{7A4E9F9E-2A7C-40E4-9E19-FA4687064DB9}" type="slidenum">
              <a:rPr kumimoji="0" lang="en-US" altLang="en-US" sz="1200" b="0" i="0" u="none" strike="noStrike" kern="1200" cap="none" spc="0" normalizeH="0" baseline="0" noProof="0" smtClean="0">
                <a:ln>
                  <a:noFill/>
                </a:ln>
                <a:solidFill>
                  <a:srgbClr val="000000"/>
                </a:solidFill>
                <a:effectLst/>
                <a:uLnTx/>
                <a:uFillTx/>
                <a:latin typeface="Helvetica" panose="020B0604020202020204" pitchFamily="34" charset="0"/>
                <a:ea typeface="ＭＳ Ｐゴシック" panose="020B0600070205080204" pitchFamily="34" charset="-128"/>
                <a:cs typeface="+mn-cs"/>
              </a:rPr>
              <a:pPr marL="0" marR="0" lvl="0" indent="0" algn="r" defTabSz="930275" rtl="0" eaLnBrk="0" fontAlgn="base" latinLnBrk="0" hangingPunct="0">
                <a:lnSpc>
                  <a:spcPct val="100000"/>
                </a:lnSpc>
                <a:spcBef>
                  <a:spcPct val="0"/>
                </a:spcBef>
                <a:spcAft>
                  <a:spcPct val="0"/>
                </a:spcAft>
                <a:buClrTx/>
                <a:buSzTx/>
                <a:buFontTx/>
                <a:buNone/>
                <a:tabLst/>
                <a:defRPr/>
              </a:pPr>
              <a:t>31</a:t>
            </a:fld>
            <a:endParaRPr kumimoji="0" lang="en-US" altLang="en-US" sz="1200" b="0" i="0" u="none" strike="noStrike" kern="1200" cap="none" spc="0" normalizeH="0" baseline="0" noProof="0">
              <a:ln>
                <a:noFill/>
              </a:ln>
              <a:solidFill>
                <a:srgbClr val="000000"/>
              </a:solidFill>
              <a:effectLst/>
              <a:uLnTx/>
              <a:uFillTx/>
              <a:latin typeface="Helvetica" panose="020B0604020202020204" pitchFamily="34" charset="0"/>
              <a:ea typeface="ＭＳ Ｐゴシック" panose="020B0600070205080204" pitchFamily="34" charset="-128"/>
              <a:cs typeface="+mn-cs"/>
            </a:endParaRPr>
          </a:p>
        </p:txBody>
      </p:sp>
      <p:sp>
        <p:nvSpPr>
          <p:cNvPr id="115715" name="Rectangle 2">
            <a:extLst>
              <a:ext uri="{FF2B5EF4-FFF2-40B4-BE49-F238E27FC236}">
                <a16:creationId xmlns:a16="http://schemas.microsoft.com/office/drawing/2014/main" id="{24C892D4-38C7-4CA1-B664-2D7DB8AAE11B}"/>
              </a:ext>
            </a:extLst>
          </p:cNvPr>
          <p:cNvSpPr>
            <a:spLocks noGrp="1" noRot="1" noChangeAspect="1" noChangeArrowheads="1" noTextEdit="1"/>
          </p:cNvSpPr>
          <p:nvPr>
            <p:ph type="sldImg"/>
          </p:nvPr>
        </p:nvSpPr>
        <p:spPr>
          <a:ln/>
        </p:spPr>
      </p:sp>
      <p:sp>
        <p:nvSpPr>
          <p:cNvPr id="115716" name="Rectangle 3">
            <a:extLst>
              <a:ext uri="{FF2B5EF4-FFF2-40B4-BE49-F238E27FC236}">
                <a16:creationId xmlns:a16="http://schemas.microsoft.com/office/drawing/2014/main" id="{BDD6FB89-3067-4538-8A25-F44683093D4E}"/>
              </a:ext>
            </a:extLst>
          </p:cNvPr>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a:extLst>
              <a:ext uri="{FF2B5EF4-FFF2-40B4-BE49-F238E27FC236}">
                <a16:creationId xmlns:a16="http://schemas.microsoft.com/office/drawing/2014/main" id="{AB7BE5FB-5439-480B-88CD-76D2D85F61A9}"/>
              </a:ext>
            </a:extLst>
          </p:cNvPr>
          <p:cNvSpPr>
            <a:spLocks noGrp="1" noChangeArrowheads="1"/>
          </p:cNvSpPr>
          <p:nvPr>
            <p:ph type="sldNum" sz="quarter" idx="4294967295"/>
          </p:nvPr>
        </p:nvSpPr>
        <p:spPr bwMode="auto">
          <a:xfrm>
            <a:off x="0" y="0"/>
            <a:ext cx="0" cy="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2400">
                <a:solidFill>
                  <a:schemeClr val="tx1"/>
                </a:solidFill>
                <a:latin typeface="Times New Roman" panose="02020603050405020304" pitchFamily="18" charset="0"/>
              </a:defRPr>
            </a:lvl1pPr>
            <a:lvl2pPr marL="37931725" indent="-37474525" defTabSz="930275">
              <a:defRPr sz="2400">
                <a:solidFill>
                  <a:schemeClr val="tx1"/>
                </a:solidFill>
                <a:latin typeface="Times New Roman" panose="02020603050405020304" pitchFamily="18" charset="0"/>
              </a:defRPr>
            </a:lvl2pPr>
            <a:lvl3pPr marL="1143000" indent="-228600" defTabSz="930275">
              <a:defRPr sz="2400">
                <a:solidFill>
                  <a:schemeClr val="tx1"/>
                </a:solidFill>
                <a:latin typeface="Times New Roman" panose="02020603050405020304" pitchFamily="18" charset="0"/>
              </a:defRPr>
            </a:lvl3pPr>
            <a:lvl4pPr marL="1600200" indent="-228600" defTabSz="930275">
              <a:defRPr sz="2400">
                <a:solidFill>
                  <a:schemeClr val="tx1"/>
                </a:solidFill>
                <a:latin typeface="Times New Roman" panose="02020603050405020304" pitchFamily="18" charset="0"/>
              </a:defRPr>
            </a:lvl4pPr>
            <a:lvl5pPr marL="2057400" indent="-228600" defTabSz="930275">
              <a:defRPr sz="2400">
                <a:solidFill>
                  <a:schemeClr val="tx1"/>
                </a:solidFill>
                <a:latin typeface="Times New Roman" panose="02020603050405020304" pitchFamily="18" charset="0"/>
              </a:defRPr>
            </a:lvl5pPr>
            <a:lvl6pPr marL="2514600" indent="-228600" defTabSz="9302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302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302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30275" eaLnBrk="0" fontAlgn="base" hangingPunct="0">
              <a:spcBef>
                <a:spcPct val="0"/>
              </a:spcBef>
              <a:spcAft>
                <a:spcPct val="0"/>
              </a:spcAft>
              <a:defRPr sz="2400">
                <a:solidFill>
                  <a:schemeClr val="tx1"/>
                </a:solidFill>
                <a:latin typeface="Times New Roman" panose="02020603050405020304" pitchFamily="18" charset="0"/>
              </a:defRPr>
            </a:lvl9pPr>
          </a:lstStyle>
          <a:p>
            <a:pPr algn="r"/>
            <a:fld id="{AF1D601A-9DCD-4FBC-B0F0-D8609983874D}" type="slidenum">
              <a:rPr lang="en-US" altLang="en-US" sz="1200">
                <a:solidFill>
                  <a:srgbClr val="000000"/>
                </a:solidFill>
                <a:latin typeface="Helvetica" panose="020B0604020202020204" pitchFamily="34" charset="0"/>
                <a:ea typeface="MS PGothic" panose="020B0600070205080204" pitchFamily="34" charset="-128"/>
              </a:rPr>
              <a:pPr algn="r"/>
              <a:t>33</a:t>
            </a:fld>
            <a:endParaRPr lang="en-US" altLang="en-US" sz="1200">
              <a:solidFill>
                <a:srgbClr val="000000"/>
              </a:solidFill>
              <a:latin typeface="Helvetica" panose="020B0604020202020204" pitchFamily="34" charset="0"/>
              <a:ea typeface="MS PGothic" panose="020B0600070205080204" pitchFamily="34" charset="-128"/>
            </a:endParaRPr>
          </a:p>
        </p:txBody>
      </p:sp>
      <p:sp>
        <p:nvSpPr>
          <p:cNvPr id="46083" name="Rectangle 2">
            <a:extLst>
              <a:ext uri="{FF2B5EF4-FFF2-40B4-BE49-F238E27FC236}">
                <a16:creationId xmlns:a16="http://schemas.microsoft.com/office/drawing/2014/main" id="{9738C2A6-6C07-4435-B093-864390492598}"/>
              </a:ext>
            </a:extLst>
          </p:cNvPr>
          <p:cNvSpPr>
            <a:spLocks noGrp="1" noRot="1" noChangeAspect="1" noChangeArrowheads="1" noTextEdit="1"/>
          </p:cNvSpPr>
          <p:nvPr>
            <p:ph type="sldImg"/>
          </p:nvPr>
        </p:nvSpPr>
        <p:spPr>
          <a:ln/>
        </p:spPr>
      </p:sp>
      <p:sp>
        <p:nvSpPr>
          <p:cNvPr id="46084" name="Rectangle 3">
            <a:extLst>
              <a:ext uri="{FF2B5EF4-FFF2-40B4-BE49-F238E27FC236}">
                <a16:creationId xmlns:a16="http://schemas.microsoft.com/office/drawing/2014/main" id="{12A45C25-C0E1-4246-9539-EEEC4D7E07A0}"/>
              </a:ext>
            </a:extLst>
          </p:cNvPr>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90790811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a:extLst>
              <a:ext uri="{FF2B5EF4-FFF2-40B4-BE49-F238E27FC236}">
                <a16:creationId xmlns:a16="http://schemas.microsoft.com/office/drawing/2014/main" id="{AB7BE5FB-5439-480B-88CD-76D2D85F61A9}"/>
              </a:ext>
            </a:extLst>
          </p:cNvPr>
          <p:cNvSpPr>
            <a:spLocks noGrp="1" noChangeArrowheads="1"/>
          </p:cNvSpPr>
          <p:nvPr>
            <p:ph type="sldNum" sz="quarter" idx="4294967295"/>
          </p:nvPr>
        </p:nvSpPr>
        <p:spPr bwMode="auto">
          <a:xfrm>
            <a:off x="0" y="0"/>
            <a:ext cx="0" cy="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2400">
                <a:solidFill>
                  <a:schemeClr val="tx1"/>
                </a:solidFill>
                <a:latin typeface="Times New Roman" panose="02020603050405020304" pitchFamily="18" charset="0"/>
              </a:defRPr>
            </a:lvl1pPr>
            <a:lvl2pPr marL="37931725" indent="-37474525" defTabSz="930275">
              <a:defRPr sz="2400">
                <a:solidFill>
                  <a:schemeClr val="tx1"/>
                </a:solidFill>
                <a:latin typeface="Times New Roman" panose="02020603050405020304" pitchFamily="18" charset="0"/>
              </a:defRPr>
            </a:lvl2pPr>
            <a:lvl3pPr marL="1143000" indent="-228600" defTabSz="930275">
              <a:defRPr sz="2400">
                <a:solidFill>
                  <a:schemeClr val="tx1"/>
                </a:solidFill>
                <a:latin typeface="Times New Roman" panose="02020603050405020304" pitchFamily="18" charset="0"/>
              </a:defRPr>
            </a:lvl3pPr>
            <a:lvl4pPr marL="1600200" indent="-228600" defTabSz="930275">
              <a:defRPr sz="2400">
                <a:solidFill>
                  <a:schemeClr val="tx1"/>
                </a:solidFill>
                <a:latin typeface="Times New Roman" panose="02020603050405020304" pitchFamily="18" charset="0"/>
              </a:defRPr>
            </a:lvl4pPr>
            <a:lvl5pPr marL="2057400" indent="-228600" defTabSz="930275">
              <a:defRPr sz="2400">
                <a:solidFill>
                  <a:schemeClr val="tx1"/>
                </a:solidFill>
                <a:latin typeface="Times New Roman" panose="02020603050405020304" pitchFamily="18" charset="0"/>
              </a:defRPr>
            </a:lvl5pPr>
            <a:lvl6pPr marL="2514600" indent="-228600" defTabSz="9302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302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302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30275" eaLnBrk="0" fontAlgn="base" hangingPunct="0">
              <a:spcBef>
                <a:spcPct val="0"/>
              </a:spcBef>
              <a:spcAft>
                <a:spcPct val="0"/>
              </a:spcAft>
              <a:defRPr sz="2400">
                <a:solidFill>
                  <a:schemeClr val="tx1"/>
                </a:solidFill>
                <a:latin typeface="Times New Roman" panose="02020603050405020304" pitchFamily="18" charset="0"/>
              </a:defRPr>
            </a:lvl9pPr>
          </a:lstStyle>
          <a:p>
            <a:pPr algn="r"/>
            <a:fld id="{AF1D601A-9DCD-4FBC-B0F0-D8609983874D}" type="slidenum">
              <a:rPr lang="en-US" altLang="en-US" sz="1200">
                <a:solidFill>
                  <a:srgbClr val="000000"/>
                </a:solidFill>
                <a:latin typeface="Helvetica" panose="020B0604020202020204" pitchFamily="34" charset="0"/>
                <a:ea typeface="MS PGothic" panose="020B0600070205080204" pitchFamily="34" charset="-128"/>
              </a:rPr>
              <a:pPr algn="r"/>
              <a:t>34</a:t>
            </a:fld>
            <a:endParaRPr lang="en-US" altLang="en-US" sz="1200">
              <a:solidFill>
                <a:srgbClr val="000000"/>
              </a:solidFill>
              <a:latin typeface="Helvetica" panose="020B0604020202020204" pitchFamily="34" charset="0"/>
              <a:ea typeface="MS PGothic" panose="020B0600070205080204" pitchFamily="34" charset="-128"/>
            </a:endParaRPr>
          </a:p>
        </p:txBody>
      </p:sp>
      <p:sp>
        <p:nvSpPr>
          <p:cNvPr id="46083" name="Rectangle 2">
            <a:extLst>
              <a:ext uri="{FF2B5EF4-FFF2-40B4-BE49-F238E27FC236}">
                <a16:creationId xmlns:a16="http://schemas.microsoft.com/office/drawing/2014/main" id="{9738C2A6-6C07-4435-B093-864390492598}"/>
              </a:ext>
            </a:extLst>
          </p:cNvPr>
          <p:cNvSpPr>
            <a:spLocks noGrp="1" noRot="1" noChangeAspect="1" noChangeArrowheads="1" noTextEdit="1"/>
          </p:cNvSpPr>
          <p:nvPr>
            <p:ph type="sldImg"/>
          </p:nvPr>
        </p:nvSpPr>
        <p:spPr>
          <a:ln/>
        </p:spPr>
      </p:sp>
      <p:sp>
        <p:nvSpPr>
          <p:cNvPr id="46084" name="Rectangle 3">
            <a:extLst>
              <a:ext uri="{FF2B5EF4-FFF2-40B4-BE49-F238E27FC236}">
                <a16:creationId xmlns:a16="http://schemas.microsoft.com/office/drawing/2014/main" id="{12A45C25-C0E1-4246-9539-EEEC4D7E07A0}"/>
              </a:ext>
            </a:extLst>
          </p:cNvPr>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86599159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a:extLst>
              <a:ext uri="{FF2B5EF4-FFF2-40B4-BE49-F238E27FC236}">
                <a16:creationId xmlns:a16="http://schemas.microsoft.com/office/drawing/2014/main" id="{AB7BE5FB-5439-480B-88CD-76D2D85F61A9}"/>
              </a:ext>
            </a:extLst>
          </p:cNvPr>
          <p:cNvSpPr>
            <a:spLocks noGrp="1" noChangeArrowheads="1"/>
          </p:cNvSpPr>
          <p:nvPr>
            <p:ph type="sldNum" sz="quarter" idx="4294967295"/>
          </p:nvPr>
        </p:nvSpPr>
        <p:spPr bwMode="auto">
          <a:xfrm>
            <a:off x="0" y="0"/>
            <a:ext cx="0" cy="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2400">
                <a:solidFill>
                  <a:schemeClr val="tx1"/>
                </a:solidFill>
                <a:latin typeface="Times New Roman" panose="02020603050405020304" pitchFamily="18" charset="0"/>
              </a:defRPr>
            </a:lvl1pPr>
            <a:lvl2pPr marL="37931725" indent="-37474525" defTabSz="930275">
              <a:defRPr sz="2400">
                <a:solidFill>
                  <a:schemeClr val="tx1"/>
                </a:solidFill>
                <a:latin typeface="Times New Roman" panose="02020603050405020304" pitchFamily="18" charset="0"/>
              </a:defRPr>
            </a:lvl2pPr>
            <a:lvl3pPr marL="1143000" indent="-228600" defTabSz="930275">
              <a:defRPr sz="2400">
                <a:solidFill>
                  <a:schemeClr val="tx1"/>
                </a:solidFill>
                <a:latin typeface="Times New Roman" panose="02020603050405020304" pitchFamily="18" charset="0"/>
              </a:defRPr>
            </a:lvl3pPr>
            <a:lvl4pPr marL="1600200" indent="-228600" defTabSz="930275">
              <a:defRPr sz="2400">
                <a:solidFill>
                  <a:schemeClr val="tx1"/>
                </a:solidFill>
                <a:latin typeface="Times New Roman" panose="02020603050405020304" pitchFamily="18" charset="0"/>
              </a:defRPr>
            </a:lvl4pPr>
            <a:lvl5pPr marL="2057400" indent="-228600" defTabSz="930275">
              <a:defRPr sz="2400">
                <a:solidFill>
                  <a:schemeClr val="tx1"/>
                </a:solidFill>
                <a:latin typeface="Times New Roman" panose="02020603050405020304" pitchFamily="18" charset="0"/>
              </a:defRPr>
            </a:lvl5pPr>
            <a:lvl6pPr marL="2514600" indent="-228600" defTabSz="9302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302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302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30275" eaLnBrk="0" fontAlgn="base" hangingPunct="0">
              <a:spcBef>
                <a:spcPct val="0"/>
              </a:spcBef>
              <a:spcAft>
                <a:spcPct val="0"/>
              </a:spcAft>
              <a:defRPr sz="2400">
                <a:solidFill>
                  <a:schemeClr val="tx1"/>
                </a:solidFill>
                <a:latin typeface="Times New Roman" panose="02020603050405020304" pitchFamily="18" charset="0"/>
              </a:defRPr>
            </a:lvl9pPr>
          </a:lstStyle>
          <a:p>
            <a:pPr algn="r"/>
            <a:fld id="{AF1D601A-9DCD-4FBC-B0F0-D8609983874D}" type="slidenum">
              <a:rPr lang="en-US" altLang="en-US" sz="1200">
                <a:solidFill>
                  <a:srgbClr val="000000"/>
                </a:solidFill>
                <a:latin typeface="Helvetica" panose="020B0604020202020204" pitchFamily="34" charset="0"/>
                <a:ea typeface="MS PGothic" panose="020B0600070205080204" pitchFamily="34" charset="-128"/>
              </a:rPr>
              <a:pPr algn="r"/>
              <a:t>35</a:t>
            </a:fld>
            <a:endParaRPr lang="en-US" altLang="en-US" sz="1200">
              <a:solidFill>
                <a:srgbClr val="000000"/>
              </a:solidFill>
              <a:latin typeface="Helvetica" panose="020B0604020202020204" pitchFamily="34" charset="0"/>
              <a:ea typeface="MS PGothic" panose="020B0600070205080204" pitchFamily="34" charset="-128"/>
            </a:endParaRPr>
          </a:p>
        </p:txBody>
      </p:sp>
      <p:sp>
        <p:nvSpPr>
          <p:cNvPr id="46083" name="Rectangle 2">
            <a:extLst>
              <a:ext uri="{FF2B5EF4-FFF2-40B4-BE49-F238E27FC236}">
                <a16:creationId xmlns:a16="http://schemas.microsoft.com/office/drawing/2014/main" id="{9738C2A6-6C07-4435-B093-864390492598}"/>
              </a:ext>
            </a:extLst>
          </p:cNvPr>
          <p:cNvSpPr>
            <a:spLocks noGrp="1" noRot="1" noChangeAspect="1" noChangeArrowheads="1" noTextEdit="1"/>
          </p:cNvSpPr>
          <p:nvPr>
            <p:ph type="sldImg"/>
          </p:nvPr>
        </p:nvSpPr>
        <p:spPr>
          <a:ln/>
        </p:spPr>
      </p:sp>
      <p:sp>
        <p:nvSpPr>
          <p:cNvPr id="46084" name="Rectangle 3">
            <a:extLst>
              <a:ext uri="{FF2B5EF4-FFF2-40B4-BE49-F238E27FC236}">
                <a16:creationId xmlns:a16="http://schemas.microsoft.com/office/drawing/2014/main" id="{12A45C25-C0E1-4246-9539-EEEC4D7E07A0}"/>
              </a:ext>
            </a:extLst>
          </p:cNvPr>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3919872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a:extLst>
              <a:ext uri="{FF2B5EF4-FFF2-40B4-BE49-F238E27FC236}">
                <a16:creationId xmlns:a16="http://schemas.microsoft.com/office/drawing/2014/main" id="{4F2EAE15-1899-4026-B74E-66BE71205A19}"/>
              </a:ext>
            </a:extLst>
          </p:cNvPr>
          <p:cNvSpPr>
            <a:spLocks noGrp="1" noChangeArrowheads="1"/>
          </p:cNvSpPr>
          <p:nvPr>
            <p:ph type="sldNum" sz="quarter" idx="4294967295"/>
          </p:nvPr>
        </p:nvSpPr>
        <p:spPr bwMode="auto">
          <a:xfrm>
            <a:off x="0" y="0"/>
            <a:ext cx="0" cy="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2400">
                <a:solidFill>
                  <a:schemeClr val="tx1"/>
                </a:solidFill>
                <a:latin typeface="Times New Roman" panose="02020603050405020304" pitchFamily="18" charset="0"/>
              </a:defRPr>
            </a:lvl1pPr>
            <a:lvl2pPr marL="37931725" indent="-37474525" defTabSz="930275">
              <a:defRPr sz="2400">
                <a:solidFill>
                  <a:schemeClr val="tx1"/>
                </a:solidFill>
                <a:latin typeface="Times New Roman" panose="02020603050405020304" pitchFamily="18" charset="0"/>
              </a:defRPr>
            </a:lvl2pPr>
            <a:lvl3pPr marL="1143000" indent="-228600" defTabSz="930275">
              <a:defRPr sz="2400">
                <a:solidFill>
                  <a:schemeClr val="tx1"/>
                </a:solidFill>
                <a:latin typeface="Times New Roman" panose="02020603050405020304" pitchFamily="18" charset="0"/>
              </a:defRPr>
            </a:lvl3pPr>
            <a:lvl4pPr marL="1600200" indent="-228600" defTabSz="930275">
              <a:defRPr sz="2400">
                <a:solidFill>
                  <a:schemeClr val="tx1"/>
                </a:solidFill>
                <a:latin typeface="Times New Roman" panose="02020603050405020304" pitchFamily="18" charset="0"/>
              </a:defRPr>
            </a:lvl4pPr>
            <a:lvl5pPr marL="2057400" indent="-228600" defTabSz="930275">
              <a:defRPr sz="2400">
                <a:solidFill>
                  <a:schemeClr val="tx1"/>
                </a:solidFill>
                <a:latin typeface="Times New Roman" panose="02020603050405020304" pitchFamily="18" charset="0"/>
              </a:defRPr>
            </a:lvl5pPr>
            <a:lvl6pPr marL="2514600" indent="-228600" defTabSz="9302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302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302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30275" eaLnBrk="0" fontAlgn="base" hangingPunct="0">
              <a:spcBef>
                <a:spcPct val="0"/>
              </a:spcBef>
              <a:spcAft>
                <a:spcPct val="0"/>
              </a:spcAft>
              <a:defRPr sz="2400">
                <a:solidFill>
                  <a:schemeClr val="tx1"/>
                </a:solidFill>
                <a:latin typeface="Times New Roman" panose="02020603050405020304" pitchFamily="18" charset="0"/>
              </a:defRPr>
            </a:lvl9pPr>
          </a:lstStyle>
          <a:p>
            <a:pPr algn="r"/>
            <a:fld id="{F46DA731-28EF-4E27-8D09-D94B2581421C}" type="slidenum">
              <a:rPr lang="en-US" altLang="en-US" sz="1200">
                <a:solidFill>
                  <a:srgbClr val="000000"/>
                </a:solidFill>
                <a:latin typeface="Helvetica" panose="020B0604020202020204" pitchFamily="34" charset="0"/>
                <a:ea typeface="MS PGothic" panose="020B0600070205080204" pitchFamily="34" charset="-128"/>
              </a:rPr>
              <a:pPr algn="r"/>
              <a:t>3</a:t>
            </a:fld>
            <a:endParaRPr lang="en-US" altLang="en-US" sz="1200">
              <a:solidFill>
                <a:srgbClr val="000000"/>
              </a:solidFill>
              <a:latin typeface="Helvetica" panose="020B0604020202020204" pitchFamily="34" charset="0"/>
              <a:ea typeface="MS PGothic" panose="020B0600070205080204" pitchFamily="34" charset="-128"/>
            </a:endParaRPr>
          </a:p>
        </p:txBody>
      </p:sp>
      <p:sp>
        <p:nvSpPr>
          <p:cNvPr id="10243" name="Rectangle 2">
            <a:extLst>
              <a:ext uri="{FF2B5EF4-FFF2-40B4-BE49-F238E27FC236}">
                <a16:creationId xmlns:a16="http://schemas.microsoft.com/office/drawing/2014/main" id="{52FC811B-54BD-464D-B6C7-6B350F2156BC}"/>
              </a:ext>
            </a:extLst>
          </p:cNvPr>
          <p:cNvSpPr>
            <a:spLocks noGrp="1" noRot="1" noChangeAspect="1" noChangeArrowheads="1" noTextEdit="1"/>
          </p:cNvSpPr>
          <p:nvPr>
            <p:ph type="sldImg"/>
          </p:nvPr>
        </p:nvSpPr>
        <p:spPr>
          <a:ln/>
        </p:spPr>
      </p:sp>
      <p:sp>
        <p:nvSpPr>
          <p:cNvPr id="10244" name="Rectangle 3">
            <a:extLst>
              <a:ext uri="{FF2B5EF4-FFF2-40B4-BE49-F238E27FC236}">
                <a16:creationId xmlns:a16="http://schemas.microsoft.com/office/drawing/2014/main" id="{5EC52C0B-184A-459A-8C95-E3E988C4E420}"/>
              </a:ext>
            </a:extLst>
          </p:cNvPr>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a:extLst>
              <a:ext uri="{FF2B5EF4-FFF2-40B4-BE49-F238E27FC236}">
                <a16:creationId xmlns:a16="http://schemas.microsoft.com/office/drawing/2014/main" id="{AB7BE5FB-5439-480B-88CD-76D2D85F61A9}"/>
              </a:ext>
            </a:extLst>
          </p:cNvPr>
          <p:cNvSpPr>
            <a:spLocks noGrp="1" noChangeArrowheads="1"/>
          </p:cNvSpPr>
          <p:nvPr>
            <p:ph type="sldNum" sz="quarter" idx="4294967295"/>
          </p:nvPr>
        </p:nvSpPr>
        <p:spPr bwMode="auto">
          <a:xfrm>
            <a:off x="0" y="0"/>
            <a:ext cx="0" cy="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2400">
                <a:solidFill>
                  <a:schemeClr val="tx1"/>
                </a:solidFill>
                <a:latin typeface="Times New Roman" panose="02020603050405020304" pitchFamily="18" charset="0"/>
              </a:defRPr>
            </a:lvl1pPr>
            <a:lvl2pPr marL="37931725" indent="-37474525" defTabSz="930275">
              <a:defRPr sz="2400">
                <a:solidFill>
                  <a:schemeClr val="tx1"/>
                </a:solidFill>
                <a:latin typeface="Times New Roman" panose="02020603050405020304" pitchFamily="18" charset="0"/>
              </a:defRPr>
            </a:lvl2pPr>
            <a:lvl3pPr marL="1143000" indent="-228600" defTabSz="930275">
              <a:defRPr sz="2400">
                <a:solidFill>
                  <a:schemeClr val="tx1"/>
                </a:solidFill>
                <a:latin typeface="Times New Roman" panose="02020603050405020304" pitchFamily="18" charset="0"/>
              </a:defRPr>
            </a:lvl3pPr>
            <a:lvl4pPr marL="1600200" indent="-228600" defTabSz="930275">
              <a:defRPr sz="2400">
                <a:solidFill>
                  <a:schemeClr val="tx1"/>
                </a:solidFill>
                <a:latin typeface="Times New Roman" panose="02020603050405020304" pitchFamily="18" charset="0"/>
              </a:defRPr>
            </a:lvl4pPr>
            <a:lvl5pPr marL="2057400" indent="-228600" defTabSz="930275">
              <a:defRPr sz="2400">
                <a:solidFill>
                  <a:schemeClr val="tx1"/>
                </a:solidFill>
                <a:latin typeface="Times New Roman" panose="02020603050405020304" pitchFamily="18" charset="0"/>
              </a:defRPr>
            </a:lvl5pPr>
            <a:lvl6pPr marL="2514600" indent="-228600" defTabSz="9302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302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302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30275" eaLnBrk="0" fontAlgn="base" hangingPunct="0">
              <a:spcBef>
                <a:spcPct val="0"/>
              </a:spcBef>
              <a:spcAft>
                <a:spcPct val="0"/>
              </a:spcAft>
              <a:defRPr sz="2400">
                <a:solidFill>
                  <a:schemeClr val="tx1"/>
                </a:solidFill>
                <a:latin typeface="Times New Roman" panose="02020603050405020304" pitchFamily="18" charset="0"/>
              </a:defRPr>
            </a:lvl9pPr>
          </a:lstStyle>
          <a:p>
            <a:pPr algn="r"/>
            <a:fld id="{AF1D601A-9DCD-4FBC-B0F0-D8609983874D}" type="slidenum">
              <a:rPr lang="en-US" altLang="en-US" sz="1200">
                <a:solidFill>
                  <a:srgbClr val="000000"/>
                </a:solidFill>
                <a:latin typeface="Helvetica" panose="020B0604020202020204" pitchFamily="34" charset="0"/>
                <a:ea typeface="MS PGothic" panose="020B0600070205080204" pitchFamily="34" charset="-128"/>
              </a:rPr>
              <a:pPr algn="r"/>
              <a:t>36</a:t>
            </a:fld>
            <a:endParaRPr lang="en-US" altLang="en-US" sz="1200">
              <a:solidFill>
                <a:srgbClr val="000000"/>
              </a:solidFill>
              <a:latin typeface="Helvetica" panose="020B0604020202020204" pitchFamily="34" charset="0"/>
              <a:ea typeface="MS PGothic" panose="020B0600070205080204" pitchFamily="34" charset="-128"/>
            </a:endParaRPr>
          </a:p>
        </p:txBody>
      </p:sp>
      <p:sp>
        <p:nvSpPr>
          <p:cNvPr id="46083" name="Rectangle 2">
            <a:extLst>
              <a:ext uri="{FF2B5EF4-FFF2-40B4-BE49-F238E27FC236}">
                <a16:creationId xmlns:a16="http://schemas.microsoft.com/office/drawing/2014/main" id="{9738C2A6-6C07-4435-B093-864390492598}"/>
              </a:ext>
            </a:extLst>
          </p:cNvPr>
          <p:cNvSpPr>
            <a:spLocks noGrp="1" noRot="1" noChangeAspect="1" noChangeArrowheads="1" noTextEdit="1"/>
          </p:cNvSpPr>
          <p:nvPr>
            <p:ph type="sldImg"/>
          </p:nvPr>
        </p:nvSpPr>
        <p:spPr>
          <a:ln/>
        </p:spPr>
      </p:sp>
      <p:sp>
        <p:nvSpPr>
          <p:cNvPr id="46084" name="Rectangle 3">
            <a:extLst>
              <a:ext uri="{FF2B5EF4-FFF2-40B4-BE49-F238E27FC236}">
                <a16:creationId xmlns:a16="http://schemas.microsoft.com/office/drawing/2014/main" id="{12A45C25-C0E1-4246-9539-EEEC4D7E07A0}"/>
              </a:ext>
            </a:extLst>
          </p:cNvPr>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97444316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a:extLst>
              <a:ext uri="{FF2B5EF4-FFF2-40B4-BE49-F238E27FC236}">
                <a16:creationId xmlns:a16="http://schemas.microsoft.com/office/drawing/2014/main" id="{AB7BE5FB-5439-480B-88CD-76D2D85F61A9}"/>
              </a:ext>
            </a:extLst>
          </p:cNvPr>
          <p:cNvSpPr>
            <a:spLocks noGrp="1" noChangeArrowheads="1"/>
          </p:cNvSpPr>
          <p:nvPr>
            <p:ph type="sldNum" sz="quarter" idx="4294967295"/>
          </p:nvPr>
        </p:nvSpPr>
        <p:spPr bwMode="auto">
          <a:xfrm>
            <a:off x="0" y="0"/>
            <a:ext cx="0" cy="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2400">
                <a:solidFill>
                  <a:schemeClr val="tx1"/>
                </a:solidFill>
                <a:latin typeface="Times New Roman" panose="02020603050405020304" pitchFamily="18" charset="0"/>
              </a:defRPr>
            </a:lvl1pPr>
            <a:lvl2pPr marL="37931725" indent="-37474525" defTabSz="930275">
              <a:defRPr sz="2400">
                <a:solidFill>
                  <a:schemeClr val="tx1"/>
                </a:solidFill>
                <a:latin typeface="Times New Roman" panose="02020603050405020304" pitchFamily="18" charset="0"/>
              </a:defRPr>
            </a:lvl2pPr>
            <a:lvl3pPr marL="1143000" indent="-228600" defTabSz="930275">
              <a:defRPr sz="2400">
                <a:solidFill>
                  <a:schemeClr val="tx1"/>
                </a:solidFill>
                <a:latin typeface="Times New Roman" panose="02020603050405020304" pitchFamily="18" charset="0"/>
              </a:defRPr>
            </a:lvl3pPr>
            <a:lvl4pPr marL="1600200" indent="-228600" defTabSz="930275">
              <a:defRPr sz="2400">
                <a:solidFill>
                  <a:schemeClr val="tx1"/>
                </a:solidFill>
                <a:latin typeface="Times New Roman" panose="02020603050405020304" pitchFamily="18" charset="0"/>
              </a:defRPr>
            </a:lvl4pPr>
            <a:lvl5pPr marL="2057400" indent="-228600" defTabSz="930275">
              <a:defRPr sz="2400">
                <a:solidFill>
                  <a:schemeClr val="tx1"/>
                </a:solidFill>
                <a:latin typeface="Times New Roman" panose="02020603050405020304" pitchFamily="18" charset="0"/>
              </a:defRPr>
            </a:lvl5pPr>
            <a:lvl6pPr marL="2514600" indent="-228600" defTabSz="9302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302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302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30275" eaLnBrk="0" fontAlgn="base" hangingPunct="0">
              <a:spcBef>
                <a:spcPct val="0"/>
              </a:spcBef>
              <a:spcAft>
                <a:spcPct val="0"/>
              </a:spcAft>
              <a:defRPr sz="2400">
                <a:solidFill>
                  <a:schemeClr val="tx1"/>
                </a:solidFill>
                <a:latin typeface="Times New Roman" panose="02020603050405020304" pitchFamily="18" charset="0"/>
              </a:defRPr>
            </a:lvl9pPr>
          </a:lstStyle>
          <a:p>
            <a:pPr algn="r"/>
            <a:fld id="{AF1D601A-9DCD-4FBC-B0F0-D8609983874D}" type="slidenum">
              <a:rPr lang="en-US" altLang="en-US" sz="1200">
                <a:solidFill>
                  <a:srgbClr val="000000"/>
                </a:solidFill>
                <a:latin typeface="Helvetica" panose="020B0604020202020204" pitchFamily="34" charset="0"/>
                <a:ea typeface="MS PGothic" panose="020B0600070205080204" pitchFamily="34" charset="-128"/>
              </a:rPr>
              <a:pPr algn="r"/>
              <a:t>37</a:t>
            </a:fld>
            <a:endParaRPr lang="en-US" altLang="en-US" sz="1200">
              <a:solidFill>
                <a:srgbClr val="000000"/>
              </a:solidFill>
              <a:latin typeface="Helvetica" panose="020B0604020202020204" pitchFamily="34" charset="0"/>
              <a:ea typeface="MS PGothic" panose="020B0600070205080204" pitchFamily="34" charset="-128"/>
            </a:endParaRPr>
          </a:p>
        </p:txBody>
      </p:sp>
      <p:sp>
        <p:nvSpPr>
          <p:cNvPr id="46083" name="Rectangle 2">
            <a:extLst>
              <a:ext uri="{FF2B5EF4-FFF2-40B4-BE49-F238E27FC236}">
                <a16:creationId xmlns:a16="http://schemas.microsoft.com/office/drawing/2014/main" id="{9738C2A6-6C07-4435-B093-864390492598}"/>
              </a:ext>
            </a:extLst>
          </p:cNvPr>
          <p:cNvSpPr>
            <a:spLocks noGrp="1" noRot="1" noChangeAspect="1" noChangeArrowheads="1" noTextEdit="1"/>
          </p:cNvSpPr>
          <p:nvPr>
            <p:ph type="sldImg"/>
          </p:nvPr>
        </p:nvSpPr>
        <p:spPr>
          <a:ln/>
        </p:spPr>
      </p:sp>
      <p:sp>
        <p:nvSpPr>
          <p:cNvPr id="46084" name="Rectangle 3">
            <a:extLst>
              <a:ext uri="{FF2B5EF4-FFF2-40B4-BE49-F238E27FC236}">
                <a16:creationId xmlns:a16="http://schemas.microsoft.com/office/drawing/2014/main" id="{12A45C25-C0E1-4246-9539-EEEC4D7E07A0}"/>
              </a:ext>
            </a:extLst>
          </p:cNvPr>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91520346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a:extLst>
              <a:ext uri="{FF2B5EF4-FFF2-40B4-BE49-F238E27FC236}">
                <a16:creationId xmlns:a16="http://schemas.microsoft.com/office/drawing/2014/main" id="{AB7BE5FB-5439-480B-88CD-76D2D85F61A9}"/>
              </a:ext>
            </a:extLst>
          </p:cNvPr>
          <p:cNvSpPr>
            <a:spLocks noGrp="1" noChangeArrowheads="1"/>
          </p:cNvSpPr>
          <p:nvPr>
            <p:ph type="sldNum" sz="quarter" idx="4294967295"/>
          </p:nvPr>
        </p:nvSpPr>
        <p:spPr bwMode="auto">
          <a:xfrm>
            <a:off x="0" y="0"/>
            <a:ext cx="0" cy="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2400">
                <a:solidFill>
                  <a:schemeClr val="tx1"/>
                </a:solidFill>
                <a:latin typeface="Times New Roman" panose="02020603050405020304" pitchFamily="18" charset="0"/>
              </a:defRPr>
            </a:lvl1pPr>
            <a:lvl2pPr marL="37931725" indent="-37474525" defTabSz="930275">
              <a:defRPr sz="2400">
                <a:solidFill>
                  <a:schemeClr val="tx1"/>
                </a:solidFill>
                <a:latin typeface="Times New Roman" panose="02020603050405020304" pitchFamily="18" charset="0"/>
              </a:defRPr>
            </a:lvl2pPr>
            <a:lvl3pPr marL="1143000" indent="-228600" defTabSz="930275">
              <a:defRPr sz="2400">
                <a:solidFill>
                  <a:schemeClr val="tx1"/>
                </a:solidFill>
                <a:latin typeface="Times New Roman" panose="02020603050405020304" pitchFamily="18" charset="0"/>
              </a:defRPr>
            </a:lvl3pPr>
            <a:lvl4pPr marL="1600200" indent="-228600" defTabSz="930275">
              <a:defRPr sz="2400">
                <a:solidFill>
                  <a:schemeClr val="tx1"/>
                </a:solidFill>
                <a:latin typeface="Times New Roman" panose="02020603050405020304" pitchFamily="18" charset="0"/>
              </a:defRPr>
            </a:lvl4pPr>
            <a:lvl5pPr marL="2057400" indent="-228600" defTabSz="930275">
              <a:defRPr sz="2400">
                <a:solidFill>
                  <a:schemeClr val="tx1"/>
                </a:solidFill>
                <a:latin typeface="Times New Roman" panose="02020603050405020304" pitchFamily="18" charset="0"/>
              </a:defRPr>
            </a:lvl5pPr>
            <a:lvl6pPr marL="2514600" indent="-228600" defTabSz="9302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302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302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30275" eaLnBrk="0" fontAlgn="base" hangingPunct="0">
              <a:spcBef>
                <a:spcPct val="0"/>
              </a:spcBef>
              <a:spcAft>
                <a:spcPct val="0"/>
              </a:spcAft>
              <a:defRPr sz="2400">
                <a:solidFill>
                  <a:schemeClr val="tx1"/>
                </a:solidFill>
                <a:latin typeface="Times New Roman" panose="02020603050405020304" pitchFamily="18" charset="0"/>
              </a:defRPr>
            </a:lvl9pPr>
          </a:lstStyle>
          <a:p>
            <a:pPr algn="r"/>
            <a:fld id="{AF1D601A-9DCD-4FBC-B0F0-D8609983874D}" type="slidenum">
              <a:rPr lang="en-US" altLang="en-US" sz="1200">
                <a:solidFill>
                  <a:srgbClr val="000000"/>
                </a:solidFill>
                <a:latin typeface="Helvetica" panose="020B0604020202020204" pitchFamily="34" charset="0"/>
                <a:ea typeface="MS PGothic" panose="020B0600070205080204" pitchFamily="34" charset="-128"/>
              </a:rPr>
              <a:pPr algn="r"/>
              <a:t>38</a:t>
            </a:fld>
            <a:endParaRPr lang="en-US" altLang="en-US" sz="1200">
              <a:solidFill>
                <a:srgbClr val="000000"/>
              </a:solidFill>
              <a:latin typeface="Helvetica" panose="020B0604020202020204" pitchFamily="34" charset="0"/>
              <a:ea typeface="MS PGothic" panose="020B0600070205080204" pitchFamily="34" charset="-128"/>
            </a:endParaRPr>
          </a:p>
        </p:txBody>
      </p:sp>
      <p:sp>
        <p:nvSpPr>
          <p:cNvPr id="46083" name="Rectangle 2">
            <a:extLst>
              <a:ext uri="{FF2B5EF4-FFF2-40B4-BE49-F238E27FC236}">
                <a16:creationId xmlns:a16="http://schemas.microsoft.com/office/drawing/2014/main" id="{9738C2A6-6C07-4435-B093-864390492598}"/>
              </a:ext>
            </a:extLst>
          </p:cNvPr>
          <p:cNvSpPr>
            <a:spLocks noGrp="1" noRot="1" noChangeAspect="1" noChangeArrowheads="1" noTextEdit="1"/>
          </p:cNvSpPr>
          <p:nvPr>
            <p:ph type="sldImg"/>
          </p:nvPr>
        </p:nvSpPr>
        <p:spPr>
          <a:ln/>
        </p:spPr>
      </p:sp>
      <p:sp>
        <p:nvSpPr>
          <p:cNvPr id="46084" name="Rectangle 3">
            <a:extLst>
              <a:ext uri="{FF2B5EF4-FFF2-40B4-BE49-F238E27FC236}">
                <a16:creationId xmlns:a16="http://schemas.microsoft.com/office/drawing/2014/main" id="{12A45C25-C0E1-4246-9539-EEEC4D7E07A0}"/>
              </a:ext>
            </a:extLst>
          </p:cNvPr>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93124991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a:extLst>
              <a:ext uri="{FF2B5EF4-FFF2-40B4-BE49-F238E27FC236}">
                <a16:creationId xmlns:a16="http://schemas.microsoft.com/office/drawing/2014/main" id="{52E233A1-62B7-487C-8858-2C53C351E761}"/>
              </a:ext>
            </a:extLst>
          </p:cNvPr>
          <p:cNvSpPr>
            <a:spLocks noGrp="1" noChangeArrowheads="1"/>
          </p:cNvSpPr>
          <p:nvPr>
            <p:ph type="sldNum" sz="quarter" idx="4294967295"/>
          </p:nvPr>
        </p:nvSpPr>
        <p:spPr bwMode="auto">
          <a:xfrm>
            <a:off x="0" y="0"/>
            <a:ext cx="0" cy="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2400">
                <a:solidFill>
                  <a:schemeClr val="tx1"/>
                </a:solidFill>
                <a:latin typeface="Times New Roman" panose="02020603050405020304" pitchFamily="18" charset="0"/>
              </a:defRPr>
            </a:lvl1pPr>
            <a:lvl2pPr marL="37931725" indent="-37474525" defTabSz="930275">
              <a:defRPr sz="2400">
                <a:solidFill>
                  <a:schemeClr val="tx1"/>
                </a:solidFill>
                <a:latin typeface="Times New Roman" panose="02020603050405020304" pitchFamily="18" charset="0"/>
              </a:defRPr>
            </a:lvl2pPr>
            <a:lvl3pPr marL="1143000" indent="-228600" defTabSz="930275">
              <a:defRPr sz="2400">
                <a:solidFill>
                  <a:schemeClr val="tx1"/>
                </a:solidFill>
                <a:latin typeface="Times New Roman" panose="02020603050405020304" pitchFamily="18" charset="0"/>
              </a:defRPr>
            </a:lvl3pPr>
            <a:lvl4pPr marL="1600200" indent="-228600" defTabSz="930275">
              <a:defRPr sz="2400">
                <a:solidFill>
                  <a:schemeClr val="tx1"/>
                </a:solidFill>
                <a:latin typeface="Times New Roman" panose="02020603050405020304" pitchFamily="18" charset="0"/>
              </a:defRPr>
            </a:lvl4pPr>
            <a:lvl5pPr marL="2057400" indent="-228600" defTabSz="930275">
              <a:defRPr sz="2400">
                <a:solidFill>
                  <a:schemeClr val="tx1"/>
                </a:solidFill>
                <a:latin typeface="Times New Roman" panose="02020603050405020304" pitchFamily="18" charset="0"/>
              </a:defRPr>
            </a:lvl5pPr>
            <a:lvl6pPr marL="2514600" indent="-228600" defTabSz="9302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302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302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30275" eaLnBrk="0" fontAlgn="base" hangingPunct="0">
              <a:spcBef>
                <a:spcPct val="0"/>
              </a:spcBef>
              <a:spcAft>
                <a:spcPct val="0"/>
              </a:spcAft>
              <a:defRPr sz="2400">
                <a:solidFill>
                  <a:schemeClr val="tx1"/>
                </a:solidFill>
                <a:latin typeface="Times New Roman" panose="02020603050405020304" pitchFamily="18" charset="0"/>
              </a:defRPr>
            </a:lvl9pPr>
          </a:lstStyle>
          <a:p>
            <a:pPr algn="r"/>
            <a:fld id="{DCF3AA19-7D5A-450C-9E72-7A6DE45D4586}" type="slidenum">
              <a:rPr lang="en-US" altLang="en-US" sz="1200">
                <a:solidFill>
                  <a:srgbClr val="000000"/>
                </a:solidFill>
                <a:latin typeface="Helvetica" panose="020B0604020202020204" pitchFamily="34" charset="0"/>
                <a:ea typeface="MS PGothic" panose="020B0600070205080204" pitchFamily="34" charset="-128"/>
              </a:rPr>
              <a:pPr algn="r"/>
              <a:t>39</a:t>
            </a:fld>
            <a:endParaRPr lang="en-US" altLang="en-US" sz="1200">
              <a:solidFill>
                <a:srgbClr val="000000"/>
              </a:solidFill>
              <a:latin typeface="Helvetica" panose="020B0604020202020204" pitchFamily="34" charset="0"/>
              <a:ea typeface="MS PGothic" panose="020B0600070205080204" pitchFamily="34" charset="-128"/>
            </a:endParaRPr>
          </a:p>
        </p:txBody>
      </p:sp>
      <p:sp>
        <p:nvSpPr>
          <p:cNvPr id="52227" name="Rectangle 2">
            <a:extLst>
              <a:ext uri="{FF2B5EF4-FFF2-40B4-BE49-F238E27FC236}">
                <a16:creationId xmlns:a16="http://schemas.microsoft.com/office/drawing/2014/main" id="{3C019307-BC84-46F1-AF22-22BFC42F6BAE}"/>
              </a:ext>
            </a:extLst>
          </p:cNvPr>
          <p:cNvSpPr>
            <a:spLocks noGrp="1" noRot="1" noChangeAspect="1" noChangeArrowheads="1" noTextEdit="1"/>
          </p:cNvSpPr>
          <p:nvPr>
            <p:ph type="sldImg"/>
          </p:nvPr>
        </p:nvSpPr>
        <p:spPr>
          <a:ln/>
        </p:spPr>
      </p:sp>
      <p:sp>
        <p:nvSpPr>
          <p:cNvPr id="52228" name="Rectangle 3">
            <a:extLst>
              <a:ext uri="{FF2B5EF4-FFF2-40B4-BE49-F238E27FC236}">
                <a16:creationId xmlns:a16="http://schemas.microsoft.com/office/drawing/2014/main" id="{65D041DC-817C-4BF0-AAE0-6F40828370BD}"/>
              </a:ext>
            </a:extLst>
          </p:cNvPr>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a:extLst>
              <a:ext uri="{FF2B5EF4-FFF2-40B4-BE49-F238E27FC236}">
                <a16:creationId xmlns:a16="http://schemas.microsoft.com/office/drawing/2014/main" id="{277BA01F-21AF-47F1-844D-ADA12C1D2FBC}"/>
              </a:ext>
            </a:extLst>
          </p:cNvPr>
          <p:cNvSpPr>
            <a:spLocks noGrp="1" noChangeArrowheads="1"/>
          </p:cNvSpPr>
          <p:nvPr>
            <p:ph type="sldNum" sz="quarter" idx="4294967295"/>
          </p:nvPr>
        </p:nvSpPr>
        <p:spPr bwMode="auto">
          <a:xfrm>
            <a:off x="4054475" y="8820150"/>
            <a:ext cx="3098800" cy="4635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2400">
                <a:solidFill>
                  <a:schemeClr val="tx1"/>
                </a:solidFill>
                <a:latin typeface="Times New Roman" panose="02020603050405020304" pitchFamily="18" charset="0"/>
              </a:defRPr>
            </a:lvl1pPr>
            <a:lvl2pPr marL="37931725" indent="-37474525" defTabSz="930275">
              <a:defRPr sz="2400">
                <a:solidFill>
                  <a:schemeClr val="tx1"/>
                </a:solidFill>
                <a:latin typeface="Times New Roman" panose="02020603050405020304" pitchFamily="18" charset="0"/>
              </a:defRPr>
            </a:lvl2pPr>
            <a:lvl3pPr marL="1143000" indent="-228600" defTabSz="930275">
              <a:defRPr sz="2400">
                <a:solidFill>
                  <a:schemeClr val="tx1"/>
                </a:solidFill>
                <a:latin typeface="Times New Roman" panose="02020603050405020304" pitchFamily="18" charset="0"/>
              </a:defRPr>
            </a:lvl3pPr>
            <a:lvl4pPr marL="1600200" indent="-228600" defTabSz="930275">
              <a:defRPr sz="2400">
                <a:solidFill>
                  <a:schemeClr val="tx1"/>
                </a:solidFill>
                <a:latin typeface="Times New Roman" panose="02020603050405020304" pitchFamily="18" charset="0"/>
              </a:defRPr>
            </a:lvl4pPr>
            <a:lvl5pPr marL="2057400" indent="-228600" defTabSz="930275">
              <a:defRPr sz="2400">
                <a:solidFill>
                  <a:schemeClr val="tx1"/>
                </a:solidFill>
                <a:latin typeface="Times New Roman" panose="02020603050405020304" pitchFamily="18" charset="0"/>
              </a:defRPr>
            </a:lvl5pPr>
            <a:lvl6pPr marL="2514600" indent="-228600" defTabSz="9302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302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302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30275" eaLnBrk="0" fontAlgn="base" hangingPunct="0">
              <a:spcBef>
                <a:spcPct val="0"/>
              </a:spcBef>
              <a:spcAft>
                <a:spcPct val="0"/>
              </a:spcAft>
              <a:defRPr sz="2400">
                <a:solidFill>
                  <a:schemeClr val="tx1"/>
                </a:solidFill>
                <a:latin typeface="Times New Roman" panose="02020603050405020304" pitchFamily="18" charset="0"/>
              </a:defRPr>
            </a:lvl9pPr>
          </a:lstStyle>
          <a:p>
            <a:fld id="{916247B7-3EA1-42C0-B552-B3208ADA7B23}" type="slidenum">
              <a:rPr lang="en-US" altLang="en-US" sz="1200">
                <a:latin typeface="Helvetica" panose="020B0604020202020204" pitchFamily="34" charset="0"/>
                <a:ea typeface="MS PGothic" panose="020B0600070205080204" pitchFamily="34" charset="-128"/>
              </a:rPr>
              <a:pPr/>
              <a:t>40</a:t>
            </a:fld>
            <a:endParaRPr lang="en-US" altLang="en-US" sz="1200">
              <a:latin typeface="Helvetica" panose="020B0604020202020204" pitchFamily="34" charset="0"/>
              <a:ea typeface="MS PGothic" panose="020B0600070205080204" pitchFamily="34" charset="-128"/>
            </a:endParaRPr>
          </a:p>
        </p:txBody>
      </p:sp>
      <p:sp>
        <p:nvSpPr>
          <p:cNvPr id="54275" name="Rectangle 2">
            <a:extLst>
              <a:ext uri="{FF2B5EF4-FFF2-40B4-BE49-F238E27FC236}">
                <a16:creationId xmlns:a16="http://schemas.microsoft.com/office/drawing/2014/main" id="{72B81D48-56C6-4566-89A6-7DFA1E10C79F}"/>
              </a:ext>
            </a:extLst>
          </p:cNvPr>
          <p:cNvSpPr>
            <a:spLocks noGrp="1" noRot="1" noChangeAspect="1" noChangeArrowheads="1" noTextEdit="1"/>
          </p:cNvSpPr>
          <p:nvPr>
            <p:ph type="sldImg"/>
          </p:nvPr>
        </p:nvSpPr>
        <p:spPr>
          <a:ln/>
        </p:spPr>
      </p:sp>
      <p:sp>
        <p:nvSpPr>
          <p:cNvPr id="54276" name="Rectangle 3">
            <a:extLst>
              <a:ext uri="{FF2B5EF4-FFF2-40B4-BE49-F238E27FC236}">
                <a16:creationId xmlns:a16="http://schemas.microsoft.com/office/drawing/2014/main" id="{AE7623E4-A313-41D1-8C32-20AD80CCBC40}"/>
              </a:ext>
            </a:extLst>
          </p:cNvPr>
          <p:cNvSpPr>
            <a:spLocks noGrp="1" noChangeArrowheads="1"/>
          </p:cNvSpPr>
          <p:nvPr>
            <p:ph type="body" idx="1"/>
          </p:nvPr>
        </p:nvSpPr>
        <p:spPr>
          <a:xfrm>
            <a:off x="952500" y="4410075"/>
            <a:ext cx="52482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a:extLst>
              <a:ext uri="{FF2B5EF4-FFF2-40B4-BE49-F238E27FC236}">
                <a16:creationId xmlns:a16="http://schemas.microsoft.com/office/drawing/2014/main" id="{7F4B549E-D41E-49A1-83E3-DB5649E1E45E}"/>
              </a:ext>
            </a:extLst>
          </p:cNvPr>
          <p:cNvSpPr>
            <a:spLocks noGrp="1" noChangeArrowheads="1"/>
          </p:cNvSpPr>
          <p:nvPr>
            <p:ph type="sldNum" sz="quarter" idx="4294967295"/>
          </p:nvPr>
        </p:nvSpPr>
        <p:spPr bwMode="auto">
          <a:xfrm>
            <a:off x="4054475" y="8820150"/>
            <a:ext cx="3098800" cy="4635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2400">
                <a:solidFill>
                  <a:schemeClr val="tx1"/>
                </a:solidFill>
                <a:latin typeface="Times New Roman" panose="02020603050405020304" pitchFamily="18" charset="0"/>
              </a:defRPr>
            </a:lvl1pPr>
            <a:lvl2pPr marL="37931725" indent="-37474525" defTabSz="930275">
              <a:defRPr sz="2400">
                <a:solidFill>
                  <a:schemeClr val="tx1"/>
                </a:solidFill>
                <a:latin typeface="Times New Roman" panose="02020603050405020304" pitchFamily="18" charset="0"/>
              </a:defRPr>
            </a:lvl2pPr>
            <a:lvl3pPr marL="1143000" indent="-228600" defTabSz="930275">
              <a:defRPr sz="2400">
                <a:solidFill>
                  <a:schemeClr val="tx1"/>
                </a:solidFill>
                <a:latin typeface="Times New Roman" panose="02020603050405020304" pitchFamily="18" charset="0"/>
              </a:defRPr>
            </a:lvl3pPr>
            <a:lvl4pPr marL="1600200" indent="-228600" defTabSz="930275">
              <a:defRPr sz="2400">
                <a:solidFill>
                  <a:schemeClr val="tx1"/>
                </a:solidFill>
                <a:latin typeface="Times New Roman" panose="02020603050405020304" pitchFamily="18" charset="0"/>
              </a:defRPr>
            </a:lvl4pPr>
            <a:lvl5pPr marL="2057400" indent="-228600" defTabSz="930275">
              <a:defRPr sz="2400">
                <a:solidFill>
                  <a:schemeClr val="tx1"/>
                </a:solidFill>
                <a:latin typeface="Times New Roman" panose="02020603050405020304" pitchFamily="18" charset="0"/>
              </a:defRPr>
            </a:lvl5pPr>
            <a:lvl6pPr marL="2514600" indent="-228600" defTabSz="9302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302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302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30275" eaLnBrk="0" fontAlgn="base" hangingPunct="0">
              <a:spcBef>
                <a:spcPct val="0"/>
              </a:spcBef>
              <a:spcAft>
                <a:spcPct val="0"/>
              </a:spcAft>
              <a:defRPr sz="2400">
                <a:solidFill>
                  <a:schemeClr val="tx1"/>
                </a:solidFill>
                <a:latin typeface="Times New Roman" panose="02020603050405020304" pitchFamily="18" charset="0"/>
              </a:defRPr>
            </a:lvl9pPr>
          </a:lstStyle>
          <a:p>
            <a:fld id="{A7960414-2F97-46D9-8EAD-1D7797998CAA}" type="slidenum">
              <a:rPr lang="en-US" altLang="en-US" sz="1200">
                <a:latin typeface="Helvetica" panose="020B0604020202020204" pitchFamily="34" charset="0"/>
                <a:ea typeface="MS PGothic" panose="020B0600070205080204" pitchFamily="34" charset="-128"/>
              </a:rPr>
              <a:pPr/>
              <a:t>41</a:t>
            </a:fld>
            <a:endParaRPr lang="en-US" altLang="en-US" sz="1200">
              <a:latin typeface="Helvetica" panose="020B0604020202020204" pitchFamily="34" charset="0"/>
              <a:ea typeface="MS PGothic" panose="020B0600070205080204" pitchFamily="34" charset="-128"/>
            </a:endParaRPr>
          </a:p>
        </p:txBody>
      </p:sp>
      <p:sp>
        <p:nvSpPr>
          <p:cNvPr id="56323" name="Rectangle 2">
            <a:extLst>
              <a:ext uri="{FF2B5EF4-FFF2-40B4-BE49-F238E27FC236}">
                <a16:creationId xmlns:a16="http://schemas.microsoft.com/office/drawing/2014/main" id="{6C2FA981-899B-403C-B9F0-44F2439A3F37}"/>
              </a:ext>
            </a:extLst>
          </p:cNvPr>
          <p:cNvSpPr>
            <a:spLocks noGrp="1" noRot="1" noChangeAspect="1" noChangeArrowheads="1" noTextEdit="1"/>
          </p:cNvSpPr>
          <p:nvPr>
            <p:ph type="sldImg"/>
          </p:nvPr>
        </p:nvSpPr>
        <p:spPr>
          <a:ln/>
        </p:spPr>
      </p:sp>
      <p:sp>
        <p:nvSpPr>
          <p:cNvPr id="56324" name="Rectangle 3">
            <a:extLst>
              <a:ext uri="{FF2B5EF4-FFF2-40B4-BE49-F238E27FC236}">
                <a16:creationId xmlns:a16="http://schemas.microsoft.com/office/drawing/2014/main" id="{84E6B6F9-55B1-44CC-BC89-B4D44A2EE93D}"/>
              </a:ext>
            </a:extLst>
          </p:cNvPr>
          <p:cNvSpPr>
            <a:spLocks noGrp="1" noChangeArrowheads="1"/>
          </p:cNvSpPr>
          <p:nvPr>
            <p:ph type="body" idx="1"/>
          </p:nvPr>
        </p:nvSpPr>
        <p:spPr>
          <a:xfrm>
            <a:off x="952500" y="4410075"/>
            <a:ext cx="52482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a:extLst>
              <a:ext uri="{FF2B5EF4-FFF2-40B4-BE49-F238E27FC236}">
                <a16:creationId xmlns:a16="http://schemas.microsoft.com/office/drawing/2014/main" id="{02B3A344-3445-4D7B-8359-462998157C49}"/>
              </a:ext>
            </a:extLst>
          </p:cNvPr>
          <p:cNvSpPr>
            <a:spLocks noGrp="1" noChangeArrowheads="1"/>
          </p:cNvSpPr>
          <p:nvPr>
            <p:ph type="sldNum" sz="quarter" idx="4294967295"/>
          </p:nvPr>
        </p:nvSpPr>
        <p:spPr bwMode="auto">
          <a:xfrm>
            <a:off x="4054475" y="8820150"/>
            <a:ext cx="3098800" cy="4635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2400">
                <a:solidFill>
                  <a:schemeClr val="tx1"/>
                </a:solidFill>
                <a:latin typeface="Times New Roman" panose="02020603050405020304" pitchFamily="18" charset="0"/>
              </a:defRPr>
            </a:lvl1pPr>
            <a:lvl2pPr marL="37931725" indent="-37474525" defTabSz="930275">
              <a:defRPr sz="2400">
                <a:solidFill>
                  <a:schemeClr val="tx1"/>
                </a:solidFill>
                <a:latin typeface="Times New Roman" panose="02020603050405020304" pitchFamily="18" charset="0"/>
              </a:defRPr>
            </a:lvl2pPr>
            <a:lvl3pPr marL="1143000" indent="-228600" defTabSz="930275">
              <a:defRPr sz="2400">
                <a:solidFill>
                  <a:schemeClr val="tx1"/>
                </a:solidFill>
                <a:latin typeface="Times New Roman" panose="02020603050405020304" pitchFamily="18" charset="0"/>
              </a:defRPr>
            </a:lvl3pPr>
            <a:lvl4pPr marL="1600200" indent="-228600" defTabSz="930275">
              <a:defRPr sz="2400">
                <a:solidFill>
                  <a:schemeClr val="tx1"/>
                </a:solidFill>
                <a:latin typeface="Times New Roman" panose="02020603050405020304" pitchFamily="18" charset="0"/>
              </a:defRPr>
            </a:lvl4pPr>
            <a:lvl5pPr marL="2057400" indent="-228600" defTabSz="930275">
              <a:defRPr sz="2400">
                <a:solidFill>
                  <a:schemeClr val="tx1"/>
                </a:solidFill>
                <a:latin typeface="Times New Roman" panose="02020603050405020304" pitchFamily="18" charset="0"/>
              </a:defRPr>
            </a:lvl5pPr>
            <a:lvl6pPr marL="2514600" indent="-228600" defTabSz="9302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302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302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30275" eaLnBrk="0" fontAlgn="base" hangingPunct="0">
              <a:spcBef>
                <a:spcPct val="0"/>
              </a:spcBef>
              <a:spcAft>
                <a:spcPct val="0"/>
              </a:spcAft>
              <a:defRPr sz="2400">
                <a:solidFill>
                  <a:schemeClr val="tx1"/>
                </a:solidFill>
                <a:latin typeface="Times New Roman" panose="02020603050405020304" pitchFamily="18" charset="0"/>
              </a:defRPr>
            </a:lvl9pPr>
          </a:lstStyle>
          <a:p>
            <a:fld id="{CAAA98D4-33BA-48EA-990A-E0E2D2ECE6F2}" type="slidenum">
              <a:rPr lang="en-US" altLang="en-US" sz="1200">
                <a:latin typeface="Helvetica" panose="020B0604020202020204" pitchFamily="34" charset="0"/>
                <a:ea typeface="MS PGothic" panose="020B0600070205080204" pitchFamily="34" charset="-128"/>
              </a:rPr>
              <a:pPr/>
              <a:t>42</a:t>
            </a:fld>
            <a:endParaRPr lang="en-US" altLang="en-US" sz="1200">
              <a:latin typeface="Helvetica" panose="020B0604020202020204" pitchFamily="34" charset="0"/>
              <a:ea typeface="MS PGothic" panose="020B0600070205080204" pitchFamily="34" charset="-128"/>
            </a:endParaRPr>
          </a:p>
        </p:txBody>
      </p:sp>
      <p:sp>
        <p:nvSpPr>
          <p:cNvPr id="58371" name="Rectangle 2">
            <a:extLst>
              <a:ext uri="{FF2B5EF4-FFF2-40B4-BE49-F238E27FC236}">
                <a16:creationId xmlns:a16="http://schemas.microsoft.com/office/drawing/2014/main" id="{2DB2A379-263D-4D7A-B976-9CD69952B28C}"/>
              </a:ext>
            </a:extLst>
          </p:cNvPr>
          <p:cNvSpPr>
            <a:spLocks noGrp="1" noRot="1" noChangeAspect="1" noChangeArrowheads="1" noTextEdit="1"/>
          </p:cNvSpPr>
          <p:nvPr>
            <p:ph type="sldImg"/>
          </p:nvPr>
        </p:nvSpPr>
        <p:spPr>
          <a:ln/>
        </p:spPr>
      </p:sp>
      <p:sp>
        <p:nvSpPr>
          <p:cNvPr id="58372" name="Rectangle 3">
            <a:extLst>
              <a:ext uri="{FF2B5EF4-FFF2-40B4-BE49-F238E27FC236}">
                <a16:creationId xmlns:a16="http://schemas.microsoft.com/office/drawing/2014/main" id="{77C96199-66C6-4070-981F-00BFAD213D68}"/>
              </a:ext>
            </a:extLst>
          </p:cNvPr>
          <p:cNvSpPr>
            <a:spLocks noGrp="1" noChangeArrowheads="1"/>
          </p:cNvSpPr>
          <p:nvPr>
            <p:ph type="body" idx="1"/>
          </p:nvPr>
        </p:nvSpPr>
        <p:spPr>
          <a:xfrm>
            <a:off x="952500" y="4410075"/>
            <a:ext cx="52482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a:extLst>
              <a:ext uri="{FF2B5EF4-FFF2-40B4-BE49-F238E27FC236}">
                <a16:creationId xmlns:a16="http://schemas.microsoft.com/office/drawing/2014/main" id="{F8FC5B41-928B-4152-922D-9A4C46ED7658}"/>
              </a:ext>
            </a:extLst>
          </p:cNvPr>
          <p:cNvSpPr>
            <a:spLocks noGrp="1" noChangeArrowheads="1"/>
          </p:cNvSpPr>
          <p:nvPr>
            <p:ph type="sldNum" sz="quarter" idx="4294967295"/>
          </p:nvPr>
        </p:nvSpPr>
        <p:spPr bwMode="auto">
          <a:xfrm>
            <a:off x="4054475" y="8820150"/>
            <a:ext cx="3098800" cy="4635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2400">
                <a:solidFill>
                  <a:schemeClr val="tx1"/>
                </a:solidFill>
                <a:latin typeface="Times New Roman" panose="02020603050405020304" pitchFamily="18" charset="0"/>
              </a:defRPr>
            </a:lvl1pPr>
            <a:lvl2pPr marL="37931725" indent="-37474525" defTabSz="930275">
              <a:defRPr sz="2400">
                <a:solidFill>
                  <a:schemeClr val="tx1"/>
                </a:solidFill>
                <a:latin typeface="Times New Roman" panose="02020603050405020304" pitchFamily="18" charset="0"/>
              </a:defRPr>
            </a:lvl2pPr>
            <a:lvl3pPr marL="1143000" indent="-228600" defTabSz="930275">
              <a:defRPr sz="2400">
                <a:solidFill>
                  <a:schemeClr val="tx1"/>
                </a:solidFill>
                <a:latin typeface="Times New Roman" panose="02020603050405020304" pitchFamily="18" charset="0"/>
              </a:defRPr>
            </a:lvl3pPr>
            <a:lvl4pPr marL="1600200" indent="-228600" defTabSz="930275">
              <a:defRPr sz="2400">
                <a:solidFill>
                  <a:schemeClr val="tx1"/>
                </a:solidFill>
                <a:latin typeface="Times New Roman" panose="02020603050405020304" pitchFamily="18" charset="0"/>
              </a:defRPr>
            </a:lvl4pPr>
            <a:lvl5pPr marL="2057400" indent="-228600" defTabSz="930275">
              <a:defRPr sz="2400">
                <a:solidFill>
                  <a:schemeClr val="tx1"/>
                </a:solidFill>
                <a:latin typeface="Times New Roman" panose="02020603050405020304" pitchFamily="18" charset="0"/>
              </a:defRPr>
            </a:lvl5pPr>
            <a:lvl6pPr marL="2514600" indent="-228600" defTabSz="9302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302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302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30275" eaLnBrk="0" fontAlgn="base" hangingPunct="0">
              <a:spcBef>
                <a:spcPct val="0"/>
              </a:spcBef>
              <a:spcAft>
                <a:spcPct val="0"/>
              </a:spcAft>
              <a:defRPr sz="2400">
                <a:solidFill>
                  <a:schemeClr val="tx1"/>
                </a:solidFill>
                <a:latin typeface="Times New Roman" panose="02020603050405020304" pitchFamily="18" charset="0"/>
              </a:defRPr>
            </a:lvl9pPr>
          </a:lstStyle>
          <a:p>
            <a:fld id="{E1B15687-259A-4EF5-BA28-B4356E72ABC8}" type="slidenum">
              <a:rPr lang="en-US" altLang="en-US" sz="1200">
                <a:latin typeface="Helvetica" panose="020B0604020202020204" pitchFamily="34" charset="0"/>
                <a:ea typeface="MS PGothic" panose="020B0600070205080204" pitchFamily="34" charset="-128"/>
              </a:rPr>
              <a:pPr/>
              <a:t>43</a:t>
            </a:fld>
            <a:endParaRPr lang="en-US" altLang="en-US" sz="1200">
              <a:latin typeface="Helvetica" panose="020B0604020202020204" pitchFamily="34" charset="0"/>
              <a:ea typeface="MS PGothic" panose="020B0600070205080204" pitchFamily="34" charset="-128"/>
            </a:endParaRPr>
          </a:p>
        </p:txBody>
      </p:sp>
      <p:sp>
        <p:nvSpPr>
          <p:cNvPr id="60419" name="Rectangle 2">
            <a:extLst>
              <a:ext uri="{FF2B5EF4-FFF2-40B4-BE49-F238E27FC236}">
                <a16:creationId xmlns:a16="http://schemas.microsoft.com/office/drawing/2014/main" id="{5ECDE424-D553-4D38-B630-E02CE9D660C4}"/>
              </a:ext>
            </a:extLst>
          </p:cNvPr>
          <p:cNvSpPr>
            <a:spLocks noGrp="1" noRot="1" noChangeAspect="1" noChangeArrowheads="1" noTextEdit="1"/>
          </p:cNvSpPr>
          <p:nvPr>
            <p:ph type="sldImg"/>
          </p:nvPr>
        </p:nvSpPr>
        <p:spPr>
          <a:ln/>
        </p:spPr>
      </p:sp>
      <p:sp>
        <p:nvSpPr>
          <p:cNvPr id="60420" name="Rectangle 3">
            <a:extLst>
              <a:ext uri="{FF2B5EF4-FFF2-40B4-BE49-F238E27FC236}">
                <a16:creationId xmlns:a16="http://schemas.microsoft.com/office/drawing/2014/main" id="{3D4E23DE-8269-4CFE-A429-A4AD1679EC4B}"/>
              </a:ext>
            </a:extLst>
          </p:cNvPr>
          <p:cNvSpPr>
            <a:spLocks noGrp="1" noChangeArrowheads="1"/>
          </p:cNvSpPr>
          <p:nvPr>
            <p:ph type="body" idx="1"/>
          </p:nvPr>
        </p:nvSpPr>
        <p:spPr>
          <a:xfrm>
            <a:off x="952500" y="4410075"/>
            <a:ext cx="52482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a:extLst>
              <a:ext uri="{FF2B5EF4-FFF2-40B4-BE49-F238E27FC236}">
                <a16:creationId xmlns:a16="http://schemas.microsoft.com/office/drawing/2014/main" id="{456F9B8D-D87B-4CED-AE57-208B79365EEC}"/>
              </a:ext>
            </a:extLst>
          </p:cNvPr>
          <p:cNvSpPr>
            <a:spLocks noChangeArrowheads="1"/>
          </p:cNvSpPr>
          <p:nvPr/>
        </p:nvSpPr>
        <p:spPr bwMode="auto">
          <a:xfrm>
            <a:off x="3971925" y="0"/>
            <a:ext cx="3038475"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62467" name="Rectangle 3">
            <a:extLst>
              <a:ext uri="{FF2B5EF4-FFF2-40B4-BE49-F238E27FC236}">
                <a16:creationId xmlns:a16="http://schemas.microsoft.com/office/drawing/2014/main" id="{51B958C8-FFDA-4208-ACE2-061776BE5332}"/>
              </a:ext>
            </a:extLst>
          </p:cNvPr>
          <p:cNvSpPr>
            <a:spLocks noChangeArrowheads="1"/>
          </p:cNvSpPr>
          <p:nvPr/>
        </p:nvSpPr>
        <p:spPr bwMode="auto">
          <a:xfrm>
            <a:off x="3971925" y="8831263"/>
            <a:ext cx="3038475"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050" tIns="0" rIns="19050" bIns="0" anchor="b"/>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r"/>
            <a:r>
              <a:rPr lang="en-US" altLang="en-US" sz="1000" i="1"/>
              <a:t>11</a:t>
            </a:r>
          </a:p>
        </p:txBody>
      </p:sp>
      <p:sp>
        <p:nvSpPr>
          <p:cNvPr id="62468" name="Rectangle 4">
            <a:extLst>
              <a:ext uri="{FF2B5EF4-FFF2-40B4-BE49-F238E27FC236}">
                <a16:creationId xmlns:a16="http://schemas.microsoft.com/office/drawing/2014/main" id="{D3271618-6E0B-49BB-9041-8459EDFFB67F}"/>
              </a:ext>
            </a:extLst>
          </p:cNvPr>
          <p:cNvSpPr>
            <a:spLocks noChangeArrowheads="1"/>
          </p:cNvSpPr>
          <p:nvPr/>
        </p:nvSpPr>
        <p:spPr bwMode="auto">
          <a:xfrm>
            <a:off x="0" y="8831263"/>
            <a:ext cx="3038475"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62469" name="Rectangle 5">
            <a:extLst>
              <a:ext uri="{FF2B5EF4-FFF2-40B4-BE49-F238E27FC236}">
                <a16:creationId xmlns:a16="http://schemas.microsoft.com/office/drawing/2014/main" id="{EBE3DF71-8526-48EE-B817-CC0B01B12E68}"/>
              </a:ext>
            </a:extLst>
          </p:cNvPr>
          <p:cNvSpPr>
            <a:spLocks noChangeArrowheads="1"/>
          </p:cNvSpPr>
          <p:nvPr/>
        </p:nvSpPr>
        <p:spPr bwMode="auto">
          <a:xfrm>
            <a:off x="0" y="0"/>
            <a:ext cx="3038475"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62470" name="Rectangle 6">
            <a:extLst>
              <a:ext uri="{FF2B5EF4-FFF2-40B4-BE49-F238E27FC236}">
                <a16:creationId xmlns:a16="http://schemas.microsoft.com/office/drawing/2014/main" id="{BDD1D047-59B5-4DFA-BF63-9D4E14621BFF}"/>
              </a:ext>
            </a:extLst>
          </p:cNvPr>
          <p:cNvSpPr>
            <a:spLocks noGrp="1" noRot="1" noChangeAspect="1" noChangeArrowheads="1" noTextEdit="1"/>
          </p:cNvSpPr>
          <p:nvPr>
            <p:ph type="sldImg"/>
          </p:nvPr>
        </p:nvSpPr>
        <p:spPr>
          <a:ln cap="flat"/>
        </p:spPr>
      </p:sp>
      <p:sp>
        <p:nvSpPr>
          <p:cNvPr id="62471" name="Rectangle 7">
            <a:extLst>
              <a:ext uri="{FF2B5EF4-FFF2-40B4-BE49-F238E27FC236}">
                <a16:creationId xmlns:a16="http://schemas.microsoft.com/office/drawing/2014/main" id="{BFCB561D-23BE-4C0D-988A-C83CCDF7D520}"/>
              </a:ext>
            </a:extLst>
          </p:cNvPr>
          <p:cNvSpPr>
            <a:spLocks noGrp="1" noChangeArrowheads="1"/>
          </p:cNvSpPr>
          <p:nvPr>
            <p:ph type="body" idx="1"/>
          </p:nvPr>
        </p:nvSpPr>
        <p:spPr>
          <a:xfrm>
            <a:off x="935038" y="4416425"/>
            <a:ext cx="5140325"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defTabSz="914400"/>
            <a:endParaRPr lang="en-US"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a:extLst>
              <a:ext uri="{FF2B5EF4-FFF2-40B4-BE49-F238E27FC236}">
                <a16:creationId xmlns:a16="http://schemas.microsoft.com/office/drawing/2014/main" id="{10668464-B1DB-4D99-8E46-7FA3EAEEA25D}"/>
              </a:ext>
            </a:extLst>
          </p:cNvPr>
          <p:cNvSpPr>
            <a:spLocks noChangeArrowheads="1"/>
          </p:cNvSpPr>
          <p:nvPr/>
        </p:nvSpPr>
        <p:spPr bwMode="auto">
          <a:xfrm>
            <a:off x="3971925" y="0"/>
            <a:ext cx="3038475"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64515" name="Rectangle 3">
            <a:extLst>
              <a:ext uri="{FF2B5EF4-FFF2-40B4-BE49-F238E27FC236}">
                <a16:creationId xmlns:a16="http://schemas.microsoft.com/office/drawing/2014/main" id="{10C29039-8602-424A-86F3-6A3554AAD9F5}"/>
              </a:ext>
            </a:extLst>
          </p:cNvPr>
          <p:cNvSpPr>
            <a:spLocks noChangeArrowheads="1"/>
          </p:cNvSpPr>
          <p:nvPr/>
        </p:nvSpPr>
        <p:spPr bwMode="auto">
          <a:xfrm>
            <a:off x="3971925" y="8831263"/>
            <a:ext cx="3038475"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050" tIns="0" rIns="19050" bIns="0" anchor="b"/>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r"/>
            <a:r>
              <a:rPr lang="en-US" altLang="en-US" sz="1000" i="1"/>
              <a:t>12</a:t>
            </a:r>
          </a:p>
        </p:txBody>
      </p:sp>
      <p:sp>
        <p:nvSpPr>
          <p:cNvPr id="64516" name="Rectangle 4">
            <a:extLst>
              <a:ext uri="{FF2B5EF4-FFF2-40B4-BE49-F238E27FC236}">
                <a16:creationId xmlns:a16="http://schemas.microsoft.com/office/drawing/2014/main" id="{5487931E-AD46-45F1-B419-35EC22431E77}"/>
              </a:ext>
            </a:extLst>
          </p:cNvPr>
          <p:cNvSpPr>
            <a:spLocks noChangeArrowheads="1"/>
          </p:cNvSpPr>
          <p:nvPr/>
        </p:nvSpPr>
        <p:spPr bwMode="auto">
          <a:xfrm>
            <a:off x="0" y="8831263"/>
            <a:ext cx="3038475"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64517" name="Rectangle 5">
            <a:extLst>
              <a:ext uri="{FF2B5EF4-FFF2-40B4-BE49-F238E27FC236}">
                <a16:creationId xmlns:a16="http://schemas.microsoft.com/office/drawing/2014/main" id="{E3A4B50F-B0CA-48C0-8852-F61DAB052C32}"/>
              </a:ext>
            </a:extLst>
          </p:cNvPr>
          <p:cNvSpPr>
            <a:spLocks noChangeArrowheads="1"/>
          </p:cNvSpPr>
          <p:nvPr/>
        </p:nvSpPr>
        <p:spPr bwMode="auto">
          <a:xfrm>
            <a:off x="0" y="0"/>
            <a:ext cx="3038475"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64518" name="Rectangle 6">
            <a:extLst>
              <a:ext uri="{FF2B5EF4-FFF2-40B4-BE49-F238E27FC236}">
                <a16:creationId xmlns:a16="http://schemas.microsoft.com/office/drawing/2014/main" id="{DED8F1DE-9DCC-46AC-B646-00A7F11EC848}"/>
              </a:ext>
            </a:extLst>
          </p:cNvPr>
          <p:cNvSpPr>
            <a:spLocks noGrp="1" noRot="1" noChangeAspect="1" noChangeArrowheads="1" noTextEdit="1"/>
          </p:cNvSpPr>
          <p:nvPr>
            <p:ph type="sldImg"/>
          </p:nvPr>
        </p:nvSpPr>
        <p:spPr>
          <a:ln cap="flat"/>
        </p:spPr>
      </p:sp>
      <p:sp>
        <p:nvSpPr>
          <p:cNvPr id="64519" name="Rectangle 7">
            <a:extLst>
              <a:ext uri="{FF2B5EF4-FFF2-40B4-BE49-F238E27FC236}">
                <a16:creationId xmlns:a16="http://schemas.microsoft.com/office/drawing/2014/main" id="{8394B89D-257D-4C9D-8F35-ABA03C5D1D3A}"/>
              </a:ext>
            </a:extLst>
          </p:cNvPr>
          <p:cNvSpPr>
            <a:spLocks noGrp="1" noChangeArrowheads="1"/>
          </p:cNvSpPr>
          <p:nvPr>
            <p:ph type="body" idx="1"/>
          </p:nvPr>
        </p:nvSpPr>
        <p:spPr>
          <a:xfrm>
            <a:off x="935038" y="4416425"/>
            <a:ext cx="5140325"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defTabSz="914400"/>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a:extLst>
              <a:ext uri="{FF2B5EF4-FFF2-40B4-BE49-F238E27FC236}">
                <a16:creationId xmlns:a16="http://schemas.microsoft.com/office/drawing/2014/main" id="{AAD21D08-3701-44BF-A2AF-F271ACAA154C}"/>
              </a:ext>
            </a:extLst>
          </p:cNvPr>
          <p:cNvSpPr>
            <a:spLocks noGrp="1" noChangeArrowheads="1"/>
          </p:cNvSpPr>
          <p:nvPr>
            <p:ph type="sldNum" sz="quarter" idx="4294967295"/>
          </p:nvPr>
        </p:nvSpPr>
        <p:spPr bwMode="auto">
          <a:xfrm>
            <a:off x="4054475" y="8820150"/>
            <a:ext cx="3098800" cy="4635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2400">
                <a:solidFill>
                  <a:schemeClr val="tx1"/>
                </a:solidFill>
                <a:latin typeface="Times New Roman" panose="02020603050405020304" pitchFamily="18" charset="0"/>
              </a:defRPr>
            </a:lvl1pPr>
            <a:lvl2pPr marL="37931725" indent="-37474525" defTabSz="930275">
              <a:defRPr sz="2400">
                <a:solidFill>
                  <a:schemeClr val="tx1"/>
                </a:solidFill>
                <a:latin typeface="Times New Roman" panose="02020603050405020304" pitchFamily="18" charset="0"/>
              </a:defRPr>
            </a:lvl2pPr>
            <a:lvl3pPr marL="1143000" indent="-228600" defTabSz="930275">
              <a:defRPr sz="2400">
                <a:solidFill>
                  <a:schemeClr val="tx1"/>
                </a:solidFill>
                <a:latin typeface="Times New Roman" panose="02020603050405020304" pitchFamily="18" charset="0"/>
              </a:defRPr>
            </a:lvl3pPr>
            <a:lvl4pPr marL="1600200" indent="-228600" defTabSz="930275">
              <a:defRPr sz="2400">
                <a:solidFill>
                  <a:schemeClr val="tx1"/>
                </a:solidFill>
                <a:latin typeface="Times New Roman" panose="02020603050405020304" pitchFamily="18" charset="0"/>
              </a:defRPr>
            </a:lvl4pPr>
            <a:lvl5pPr marL="2057400" indent="-228600" defTabSz="930275">
              <a:defRPr sz="2400">
                <a:solidFill>
                  <a:schemeClr val="tx1"/>
                </a:solidFill>
                <a:latin typeface="Times New Roman" panose="02020603050405020304" pitchFamily="18" charset="0"/>
              </a:defRPr>
            </a:lvl5pPr>
            <a:lvl6pPr marL="2514600" indent="-228600" defTabSz="9302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302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302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30275" eaLnBrk="0" fontAlgn="base" hangingPunct="0">
              <a:spcBef>
                <a:spcPct val="0"/>
              </a:spcBef>
              <a:spcAft>
                <a:spcPct val="0"/>
              </a:spcAft>
              <a:defRPr sz="2400">
                <a:solidFill>
                  <a:schemeClr val="tx1"/>
                </a:solidFill>
                <a:latin typeface="Times New Roman" panose="02020603050405020304" pitchFamily="18" charset="0"/>
              </a:defRPr>
            </a:lvl9pPr>
          </a:lstStyle>
          <a:p>
            <a:fld id="{59CCF3B8-ADC6-44B8-B6D7-4CCD0E19ADC8}" type="slidenum">
              <a:rPr lang="en-US" altLang="en-US" sz="1200">
                <a:latin typeface="Helvetica" panose="020B0604020202020204" pitchFamily="34" charset="0"/>
                <a:ea typeface="MS PGothic" panose="020B0600070205080204" pitchFamily="34" charset="-128"/>
              </a:rPr>
              <a:pPr/>
              <a:t>5</a:t>
            </a:fld>
            <a:endParaRPr lang="en-US" altLang="en-US" sz="1200">
              <a:latin typeface="Helvetica" panose="020B0604020202020204" pitchFamily="34" charset="0"/>
              <a:ea typeface="MS PGothic" panose="020B0600070205080204" pitchFamily="34" charset="-128"/>
            </a:endParaRPr>
          </a:p>
        </p:txBody>
      </p:sp>
      <p:sp>
        <p:nvSpPr>
          <p:cNvPr id="13315" name="Rectangle 2">
            <a:extLst>
              <a:ext uri="{FF2B5EF4-FFF2-40B4-BE49-F238E27FC236}">
                <a16:creationId xmlns:a16="http://schemas.microsoft.com/office/drawing/2014/main" id="{0E148109-AB86-4435-B210-F9A5E718C3B1}"/>
              </a:ext>
            </a:extLst>
          </p:cNvPr>
          <p:cNvSpPr>
            <a:spLocks noGrp="1" noRot="1" noChangeAspect="1" noChangeArrowheads="1" noTextEdit="1"/>
          </p:cNvSpPr>
          <p:nvPr>
            <p:ph type="sldImg"/>
          </p:nvPr>
        </p:nvSpPr>
        <p:spPr>
          <a:ln/>
        </p:spPr>
      </p:sp>
      <p:sp>
        <p:nvSpPr>
          <p:cNvPr id="13316" name="Rectangle 3">
            <a:extLst>
              <a:ext uri="{FF2B5EF4-FFF2-40B4-BE49-F238E27FC236}">
                <a16:creationId xmlns:a16="http://schemas.microsoft.com/office/drawing/2014/main" id="{24E8FCE4-6382-4781-921A-07BA4899B4F6}"/>
              </a:ext>
            </a:extLst>
          </p:cNvPr>
          <p:cNvSpPr>
            <a:spLocks noGrp="1" noChangeArrowheads="1"/>
          </p:cNvSpPr>
          <p:nvPr>
            <p:ph type="body" idx="1"/>
          </p:nvPr>
        </p:nvSpPr>
        <p:spPr>
          <a:xfrm>
            <a:off x="952500" y="4410075"/>
            <a:ext cx="52482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a:extLst>
              <a:ext uri="{FF2B5EF4-FFF2-40B4-BE49-F238E27FC236}">
                <a16:creationId xmlns:a16="http://schemas.microsoft.com/office/drawing/2014/main" id="{D8D5C538-EBE6-4550-9B4D-288667B5475E}"/>
              </a:ext>
            </a:extLst>
          </p:cNvPr>
          <p:cNvSpPr>
            <a:spLocks noChangeArrowheads="1"/>
          </p:cNvSpPr>
          <p:nvPr/>
        </p:nvSpPr>
        <p:spPr bwMode="auto">
          <a:xfrm>
            <a:off x="3971925" y="0"/>
            <a:ext cx="3038475"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66563" name="Rectangle 3">
            <a:extLst>
              <a:ext uri="{FF2B5EF4-FFF2-40B4-BE49-F238E27FC236}">
                <a16:creationId xmlns:a16="http://schemas.microsoft.com/office/drawing/2014/main" id="{892DAE4F-AA6E-4F85-9BF4-56E41F83CE82}"/>
              </a:ext>
            </a:extLst>
          </p:cNvPr>
          <p:cNvSpPr>
            <a:spLocks noChangeArrowheads="1"/>
          </p:cNvSpPr>
          <p:nvPr/>
        </p:nvSpPr>
        <p:spPr bwMode="auto">
          <a:xfrm>
            <a:off x="3971925" y="8831263"/>
            <a:ext cx="3038475"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050" tIns="0" rIns="19050" bIns="0" anchor="b"/>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r"/>
            <a:r>
              <a:rPr lang="en-US" altLang="en-US" sz="1000" i="1"/>
              <a:t>13</a:t>
            </a:r>
          </a:p>
        </p:txBody>
      </p:sp>
      <p:sp>
        <p:nvSpPr>
          <p:cNvPr id="66564" name="Rectangle 4">
            <a:extLst>
              <a:ext uri="{FF2B5EF4-FFF2-40B4-BE49-F238E27FC236}">
                <a16:creationId xmlns:a16="http://schemas.microsoft.com/office/drawing/2014/main" id="{6DFC2E9F-2DE7-493E-A332-4DAA8F54F4B6}"/>
              </a:ext>
            </a:extLst>
          </p:cNvPr>
          <p:cNvSpPr>
            <a:spLocks noChangeArrowheads="1"/>
          </p:cNvSpPr>
          <p:nvPr/>
        </p:nvSpPr>
        <p:spPr bwMode="auto">
          <a:xfrm>
            <a:off x="0" y="8831263"/>
            <a:ext cx="3038475"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66565" name="Rectangle 5">
            <a:extLst>
              <a:ext uri="{FF2B5EF4-FFF2-40B4-BE49-F238E27FC236}">
                <a16:creationId xmlns:a16="http://schemas.microsoft.com/office/drawing/2014/main" id="{F8397F97-C107-405C-A61C-4483FD7AD911}"/>
              </a:ext>
            </a:extLst>
          </p:cNvPr>
          <p:cNvSpPr>
            <a:spLocks noChangeArrowheads="1"/>
          </p:cNvSpPr>
          <p:nvPr/>
        </p:nvSpPr>
        <p:spPr bwMode="auto">
          <a:xfrm>
            <a:off x="0" y="0"/>
            <a:ext cx="3038475"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66566" name="Rectangle 6">
            <a:extLst>
              <a:ext uri="{FF2B5EF4-FFF2-40B4-BE49-F238E27FC236}">
                <a16:creationId xmlns:a16="http://schemas.microsoft.com/office/drawing/2014/main" id="{38AFB681-DFC9-4E91-9E42-A9D56629D61F}"/>
              </a:ext>
            </a:extLst>
          </p:cNvPr>
          <p:cNvSpPr>
            <a:spLocks noGrp="1" noRot="1" noChangeAspect="1" noChangeArrowheads="1" noTextEdit="1"/>
          </p:cNvSpPr>
          <p:nvPr>
            <p:ph type="sldImg"/>
          </p:nvPr>
        </p:nvSpPr>
        <p:spPr>
          <a:ln cap="flat"/>
        </p:spPr>
      </p:sp>
      <p:sp>
        <p:nvSpPr>
          <p:cNvPr id="66567" name="Rectangle 7">
            <a:extLst>
              <a:ext uri="{FF2B5EF4-FFF2-40B4-BE49-F238E27FC236}">
                <a16:creationId xmlns:a16="http://schemas.microsoft.com/office/drawing/2014/main" id="{A4D7D55A-003D-4DD8-8268-FFC3F253EC03}"/>
              </a:ext>
            </a:extLst>
          </p:cNvPr>
          <p:cNvSpPr>
            <a:spLocks noGrp="1" noChangeArrowheads="1"/>
          </p:cNvSpPr>
          <p:nvPr>
            <p:ph type="body" idx="1"/>
          </p:nvPr>
        </p:nvSpPr>
        <p:spPr>
          <a:xfrm>
            <a:off x="935038" y="4416425"/>
            <a:ext cx="5140325"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defTabSz="914400"/>
            <a:endParaRPr lang="en-US"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a:extLst>
              <a:ext uri="{FF2B5EF4-FFF2-40B4-BE49-F238E27FC236}">
                <a16:creationId xmlns:a16="http://schemas.microsoft.com/office/drawing/2014/main" id="{3D513EB6-8A33-4BDB-9285-3D88FF4FB478}"/>
              </a:ext>
            </a:extLst>
          </p:cNvPr>
          <p:cNvSpPr>
            <a:spLocks noChangeArrowheads="1"/>
          </p:cNvSpPr>
          <p:nvPr/>
        </p:nvSpPr>
        <p:spPr bwMode="auto">
          <a:xfrm>
            <a:off x="3971925" y="0"/>
            <a:ext cx="3038475"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68611" name="Rectangle 3">
            <a:extLst>
              <a:ext uri="{FF2B5EF4-FFF2-40B4-BE49-F238E27FC236}">
                <a16:creationId xmlns:a16="http://schemas.microsoft.com/office/drawing/2014/main" id="{D6A0AA0F-1AB1-404B-A48F-EE57D390B43F}"/>
              </a:ext>
            </a:extLst>
          </p:cNvPr>
          <p:cNvSpPr>
            <a:spLocks noChangeArrowheads="1"/>
          </p:cNvSpPr>
          <p:nvPr/>
        </p:nvSpPr>
        <p:spPr bwMode="auto">
          <a:xfrm>
            <a:off x="3971925" y="8831263"/>
            <a:ext cx="3038475"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050" tIns="0" rIns="19050" bIns="0" anchor="b"/>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r"/>
            <a:r>
              <a:rPr lang="en-US" altLang="en-US" sz="1000" i="1"/>
              <a:t>14</a:t>
            </a:r>
          </a:p>
        </p:txBody>
      </p:sp>
      <p:sp>
        <p:nvSpPr>
          <p:cNvPr id="68612" name="Rectangle 4">
            <a:extLst>
              <a:ext uri="{FF2B5EF4-FFF2-40B4-BE49-F238E27FC236}">
                <a16:creationId xmlns:a16="http://schemas.microsoft.com/office/drawing/2014/main" id="{67B525A9-2BAD-4E2B-811A-64AB1A8DF113}"/>
              </a:ext>
            </a:extLst>
          </p:cNvPr>
          <p:cNvSpPr>
            <a:spLocks noChangeArrowheads="1"/>
          </p:cNvSpPr>
          <p:nvPr/>
        </p:nvSpPr>
        <p:spPr bwMode="auto">
          <a:xfrm>
            <a:off x="0" y="8831263"/>
            <a:ext cx="3038475"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68613" name="Rectangle 5">
            <a:extLst>
              <a:ext uri="{FF2B5EF4-FFF2-40B4-BE49-F238E27FC236}">
                <a16:creationId xmlns:a16="http://schemas.microsoft.com/office/drawing/2014/main" id="{5956ABDC-AD21-4EB8-8D0D-F18A896BA7EA}"/>
              </a:ext>
            </a:extLst>
          </p:cNvPr>
          <p:cNvSpPr>
            <a:spLocks noChangeArrowheads="1"/>
          </p:cNvSpPr>
          <p:nvPr/>
        </p:nvSpPr>
        <p:spPr bwMode="auto">
          <a:xfrm>
            <a:off x="0" y="0"/>
            <a:ext cx="3038475"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68614" name="Rectangle 6">
            <a:extLst>
              <a:ext uri="{FF2B5EF4-FFF2-40B4-BE49-F238E27FC236}">
                <a16:creationId xmlns:a16="http://schemas.microsoft.com/office/drawing/2014/main" id="{4DBBDF52-9BFB-4C01-BE22-72F26BCAE2DF}"/>
              </a:ext>
            </a:extLst>
          </p:cNvPr>
          <p:cNvSpPr>
            <a:spLocks noGrp="1" noRot="1" noChangeAspect="1" noChangeArrowheads="1" noTextEdit="1"/>
          </p:cNvSpPr>
          <p:nvPr>
            <p:ph type="sldImg"/>
          </p:nvPr>
        </p:nvSpPr>
        <p:spPr>
          <a:ln cap="flat"/>
        </p:spPr>
      </p:sp>
      <p:sp>
        <p:nvSpPr>
          <p:cNvPr id="68615" name="Rectangle 7">
            <a:extLst>
              <a:ext uri="{FF2B5EF4-FFF2-40B4-BE49-F238E27FC236}">
                <a16:creationId xmlns:a16="http://schemas.microsoft.com/office/drawing/2014/main" id="{5B57EA95-0061-45E9-8ED8-466B6C737FE1}"/>
              </a:ext>
            </a:extLst>
          </p:cNvPr>
          <p:cNvSpPr>
            <a:spLocks noGrp="1" noChangeArrowheads="1"/>
          </p:cNvSpPr>
          <p:nvPr>
            <p:ph type="body" idx="1"/>
          </p:nvPr>
        </p:nvSpPr>
        <p:spPr>
          <a:xfrm>
            <a:off x="935038" y="4416425"/>
            <a:ext cx="5140325"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defTabSz="914400"/>
            <a:endParaRPr lang="en-US"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a:extLst>
              <a:ext uri="{FF2B5EF4-FFF2-40B4-BE49-F238E27FC236}">
                <a16:creationId xmlns:a16="http://schemas.microsoft.com/office/drawing/2014/main" id="{F4DFFB21-9FCC-4A14-9368-6F8D4A34BB09}"/>
              </a:ext>
            </a:extLst>
          </p:cNvPr>
          <p:cNvSpPr>
            <a:spLocks noChangeArrowheads="1"/>
          </p:cNvSpPr>
          <p:nvPr/>
        </p:nvSpPr>
        <p:spPr bwMode="auto">
          <a:xfrm>
            <a:off x="3971925" y="0"/>
            <a:ext cx="3038475"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70659" name="Rectangle 3">
            <a:extLst>
              <a:ext uri="{FF2B5EF4-FFF2-40B4-BE49-F238E27FC236}">
                <a16:creationId xmlns:a16="http://schemas.microsoft.com/office/drawing/2014/main" id="{FD9181B6-2149-42C3-911B-5A6C94624F0B}"/>
              </a:ext>
            </a:extLst>
          </p:cNvPr>
          <p:cNvSpPr>
            <a:spLocks noChangeArrowheads="1"/>
          </p:cNvSpPr>
          <p:nvPr/>
        </p:nvSpPr>
        <p:spPr bwMode="auto">
          <a:xfrm>
            <a:off x="3971925" y="8831263"/>
            <a:ext cx="3038475"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050" tIns="0" rIns="19050" bIns="0" anchor="b"/>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r"/>
            <a:r>
              <a:rPr lang="en-US" altLang="en-US" sz="1000" i="1"/>
              <a:t>14</a:t>
            </a:r>
          </a:p>
        </p:txBody>
      </p:sp>
      <p:sp>
        <p:nvSpPr>
          <p:cNvPr id="70660" name="Rectangle 4">
            <a:extLst>
              <a:ext uri="{FF2B5EF4-FFF2-40B4-BE49-F238E27FC236}">
                <a16:creationId xmlns:a16="http://schemas.microsoft.com/office/drawing/2014/main" id="{6A76A2CB-C1FD-48D2-AF93-54E35758D28D}"/>
              </a:ext>
            </a:extLst>
          </p:cNvPr>
          <p:cNvSpPr>
            <a:spLocks noChangeArrowheads="1"/>
          </p:cNvSpPr>
          <p:nvPr/>
        </p:nvSpPr>
        <p:spPr bwMode="auto">
          <a:xfrm>
            <a:off x="0" y="8831263"/>
            <a:ext cx="3038475"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70661" name="Rectangle 5">
            <a:extLst>
              <a:ext uri="{FF2B5EF4-FFF2-40B4-BE49-F238E27FC236}">
                <a16:creationId xmlns:a16="http://schemas.microsoft.com/office/drawing/2014/main" id="{AB347937-0925-49B7-892C-5508FADCD576}"/>
              </a:ext>
            </a:extLst>
          </p:cNvPr>
          <p:cNvSpPr>
            <a:spLocks noChangeArrowheads="1"/>
          </p:cNvSpPr>
          <p:nvPr/>
        </p:nvSpPr>
        <p:spPr bwMode="auto">
          <a:xfrm>
            <a:off x="0" y="0"/>
            <a:ext cx="3038475"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70662" name="Rectangle 6">
            <a:extLst>
              <a:ext uri="{FF2B5EF4-FFF2-40B4-BE49-F238E27FC236}">
                <a16:creationId xmlns:a16="http://schemas.microsoft.com/office/drawing/2014/main" id="{5ACD7C47-28DA-4D1E-96DC-6E153C4CF25A}"/>
              </a:ext>
            </a:extLst>
          </p:cNvPr>
          <p:cNvSpPr>
            <a:spLocks noGrp="1" noRot="1" noChangeAspect="1" noChangeArrowheads="1" noTextEdit="1"/>
          </p:cNvSpPr>
          <p:nvPr>
            <p:ph type="sldImg"/>
          </p:nvPr>
        </p:nvSpPr>
        <p:spPr>
          <a:ln cap="flat"/>
        </p:spPr>
      </p:sp>
      <p:sp>
        <p:nvSpPr>
          <p:cNvPr id="70663" name="Rectangle 7">
            <a:extLst>
              <a:ext uri="{FF2B5EF4-FFF2-40B4-BE49-F238E27FC236}">
                <a16:creationId xmlns:a16="http://schemas.microsoft.com/office/drawing/2014/main" id="{7D103330-E233-4F7F-93CF-C0F081D5A159}"/>
              </a:ext>
            </a:extLst>
          </p:cNvPr>
          <p:cNvSpPr>
            <a:spLocks noGrp="1" noChangeArrowheads="1"/>
          </p:cNvSpPr>
          <p:nvPr>
            <p:ph type="body" idx="1"/>
          </p:nvPr>
        </p:nvSpPr>
        <p:spPr>
          <a:xfrm>
            <a:off x="935038" y="4416425"/>
            <a:ext cx="5140325"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defTabSz="914400"/>
            <a:endParaRPr lang="en-US"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a:extLst>
              <a:ext uri="{FF2B5EF4-FFF2-40B4-BE49-F238E27FC236}">
                <a16:creationId xmlns:a16="http://schemas.microsoft.com/office/drawing/2014/main" id="{E935FE3D-B557-47DC-BD63-23AC3B540993}"/>
              </a:ext>
            </a:extLst>
          </p:cNvPr>
          <p:cNvSpPr>
            <a:spLocks noChangeArrowheads="1"/>
          </p:cNvSpPr>
          <p:nvPr/>
        </p:nvSpPr>
        <p:spPr bwMode="auto">
          <a:xfrm>
            <a:off x="3971925" y="0"/>
            <a:ext cx="3038475"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72707" name="Rectangle 3">
            <a:extLst>
              <a:ext uri="{FF2B5EF4-FFF2-40B4-BE49-F238E27FC236}">
                <a16:creationId xmlns:a16="http://schemas.microsoft.com/office/drawing/2014/main" id="{1D5AD004-3180-4EF0-B2CB-15DD23770921}"/>
              </a:ext>
            </a:extLst>
          </p:cNvPr>
          <p:cNvSpPr>
            <a:spLocks noChangeArrowheads="1"/>
          </p:cNvSpPr>
          <p:nvPr/>
        </p:nvSpPr>
        <p:spPr bwMode="auto">
          <a:xfrm>
            <a:off x="3971925" y="8831263"/>
            <a:ext cx="3038475"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050" tIns="0" rIns="19050" bIns="0" anchor="b"/>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r"/>
            <a:r>
              <a:rPr lang="en-US" altLang="en-US" sz="1000" i="1"/>
              <a:t>18</a:t>
            </a:r>
          </a:p>
        </p:txBody>
      </p:sp>
      <p:sp>
        <p:nvSpPr>
          <p:cNvPr id="72708" name="Rectangle 4">
            <a:extLst>
              <a:ext uri="{FF2B5EF4-FFF2-40B4-BE49-F238E27FC236}">
                <a16:creationId xmlns:a16="http://schemas.microsoft.com/office/drawing/2014/main" id="{8738DA42-E0F9-48BB-9A01-13966D431CBC}"/>
              </a:ext>
            </a:extLst>
          </p:cNvPr>
          <p:cNvSpPr>
            <a:spLocks noChangeArrowheads="1"/>
          </p:cNvSpPr>
          <p:nvPr/>
        </p:nvSpPr>
        <p:spPr bwMode="auto">
          <a:xfrm>
            <a:off x="0" y="8831263"/>
            <a:ext cx="3038475"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72709" name="Rectangle 5">
            <a:extLst>
              <a:ext uri="{FF2B5EF4-FFF2-40B4-BE49-F238E27FC236}">
                <a16:creationId xmlns:a16="http://schemas.microsoft.com/office/drawing/2014/main" id="{F99ACBB3-CA9C-4BDF-AD5E-370CAA64AF25}"/>
              </a:ext>
            </a:extLst>
          </p:cNvPr>
          <p:cNvSpPr>
            <a:spLocks noChangeArrowheads="1"/>
          </p:cNvSpPr>
          <p:nvPr/>
        </p:nvSpPr>
        <p:spPr bwMode="auto">
          <a:xfrm>
            <a:off x="0" y="0"/>
            <a:ext cx="3038475"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72710" name="Rectangle 6">
            <a:extLst>
              <a:ext uri="{FF2B5EF4-FFF2-40B4-BE49-F238E27FC236}">
                <a16:creationId xmlns:a16="http://schemas.microsoft.com/office/drawing/2014/main" id="{8809E601-94BA-4F4B-80A8-BC4793BB9191}"/>
              </a:ext>
            </a:extLst>
          </p:cNvPr>
          <p:cNvSpPr>
            <a:spLocks noGrp="1" noRot="1" noChangeAspect="1" noChangeArrowheads="1" noTextEdit="1"/>
          </p:cNvSpPr>
          <p:nvPr>
            <p:ph type="sldImg"/>
          </p:nvPr>
        </p:nvSpPr>
        <p:spPr>
          <a:ln cap="flat"/>
        </p:spPr>
      </p:sp>
      <p:sp>
        <p:nvSpPr>
          <p:cNvPr id="72711" name="Rectangle 7">
            <a:extLst>
              <a:ext uri="{FF2B5EF4-FFF2-40B4-BE49-F238E27FC236}">
                <a16:creationId xmlns:a16="http://schemas.microsoft.com/office/drawing/2014/main" id="{39116635-270F-4247-A4D7-7150316CA2F6}"/>
              </a:ext>
            </a:extLst>
          </p:cNvPr>
          <p:cNvSpPr>
            <a:spLocks noGrp="1" noChangeArrowheads="1"/>
          </p:cNvSpPr>
          <p:nvPr>
            <p:ph type="body" idx="1"/>
          </p:nvPr>
        </p:nvSpPr>
        <p:spPr>
          <a:xfrm>
            <a:off x="935038" y="4416425"/>
            <a:ext cx="5140325"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defTabSz="914400"/>
            <a:endParaRPr lang="en-US"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a:extLst>
              <a:ext uri="{FF2B5EF4-FFF2-40B4-BE49-F238E27FC236}">
                <a16:creationId xmlns:a16="http://schemas.microsoft.com/office/drawing/2014/main" id="{E7701CAE-43C1-48E4-9314-9C21777692A5}"/>
              </a:ext>
            </a:extLst>
          </p:cNvPr>
          <p:cNvSpPr>
            <a:spLocks noChangeArrowheads="1"/>
          </p:cNvSpPr>
          <p:nvPr/>
        </p:nvSpPr>
        <p:spPr bwMode="auto">
          <a:xfrm>
            <a:off x="3971925" y="0"/>
            <a:ext cx="3038475"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74755" name="Rectangle 3">
            <a:extLst>
              <a:ext uri="{FF2B5EF4-FFF2-40B4-BE49-F238E27FC236}">
                <a16:creationId xmlns:a16="http://schemas.microsoft.com/office/drawing/2014/main" id="{D2E5DC76-CB85-4E04-83F2-067035B3C7AB}"/>
              </a:ext>
            </a:extLst>
          </p:cNvPr>
          <p:cNvSpPr>
            <a:spLocks noChangeArrowheads="1"/>
          </p:cNvSpPr>
          <p:nvPr/>
        </p:nvSpPr>
        <p:spPr bwMode="auto">
          <a:xfrm>
            <a:off x="3971925" y="8831263"/>
            <a:ext cx="3038475"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050" tIns="0" rIns="19050" bIns="0" anchor="b"/>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r"/>
            <a:r>
              <a:rPr lang="en-US" altLang="en-US" sz="1000" i="1"/>
              <a:t>20</a:t>
            </a:r>
          </a:p>
        </p:txBody>
      </p:sp>
      <p:sp>
        <p:nvSpPr>
          <p:cNvPr id="74756" name="Rectangle 4">
            <a:extLst>
              <a:ext uri="{FF2B5EF4-FFF2-40B4-BE49-F238E27FC236}">
                <a16:creationId xmlns:a16="http://schemas.microsoft.com/office/drawing/2014/main" id="{4F466DD8-3706-4E98-B28F-045B8D77D05F}"/>
              </a:ext>
            </a:extLst>
          </p:cNvPr>
          <p:cNvSpPr>
            <a:spLocks noChangeArrowheads="1"/>
          </p:cNvSpPr>
          <p:nvPr/>
        </p:nvSpPr>
        <p:spPr bwMode="auto">
          <a:xfrm>
            <a:off x="0" y="8831263"/>
            <a:ext cx="3038475"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74757" name="Rectangle 5">
            <a:extLst>
              <a:ext uri="{FF2B5EF4-FFF2-40B4-BE49-F238E27FC236}">
                <a16:creationId xmlns:a16="http://schemas.microsoft.com/office/drawing/2014/main" id="{0137CA7F-7BF7-46C0-AD4C-4229E39C91A4}"/>
              </a:ext>
            </a:extLst>
          </p:cNvPr>
          <p:cNvSpPr>
            <a:spLocks noChangeArrowheads="1"/>
          </p:cNvSpPr>
          <p:nvPr/>
        </p:nvSpPr>
        <p:spPr bwMode="auto">
          <a:xfrm>
            <a:off x="0" y="0"/>
            <a:ext cx="3038475"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74758" name="Rectangle 6">
            <a:extLst>
              <a:ext uri="{FF2B5EF4-FFF2-40B4-BE49-F238E27FC236}">
                <a16:creationId xmlns:a16="http://schemas.microsoft.com/office/drawing/2014/main" id="{1BF32152-574A-4366-AB6D-ED6CB8A2DB58}"/>
              </a:ext>
            </a:extLst>
          </p:cNvPr>
          <p:cNvSpPr>
            <a:spLocks noGrp="1" noRot="1" noChangeAspect="1" noChangeArrowheads="1" noTextEdit="1"/>
          </p:cNvSpPr>
          <p:nvPr>
            <p:ph type="sldImg"/>
          </p:nvPr>
        </p:nvSpPr>
        <p:spPr>
          <a:ln cap="flat"/>
        </p:spPr>
      </p:sp>
      <p:sp>
        <p:nvSpPr>
          <p:cNvPr id="74759" name="Rectangle 7">
            <a:extLst>
              <a:ext uri="{FF2B5EF4-FFF2-40B4-BE49-F238E27FC236}">
                <a16:creationId xmlns:a16="http://schemas.microsoft.com/office/drawing/2014/main" id="{2DC2037D-FFC0-4E45-AFF7-3B3C6E850037}"/>
              </a:ext>
            </a:extLst>
          </p:cNvPr>
          <p:cNvSpPr>
            <a:spLocks noGrp="1" noChangeArrowheads="1"/>
          </p:cNvSpPr>
          <p:nvPr>
            <p:ph type="body" idx="1"/>
          </p:nvPr>
        </p:nvSpPr>
        <p:spPr>
          <a:xfrm>
            <a:off x="935038" y="4416425"/>
            <a:ext cx="5140325"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defTabSz="914400"/>
            <a:endParaRPr lang="en-US"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a:extLst>
              <a:ext uri="{FF2B5EF4-FFF2-40B4-BE49-F238E27FC236}">
                <a16:creationId xmlns:a16="http://schemas.microsoft.com/office/drawing/2014/main" id="{19229D81-649F-4BD6-940D-B5DE30AE67C3}"/>
              </a:ext>
            </a:extLst>
          </p:cNvPr>
          <p:cNvSpPr>
            <a:spLocks noChangeArrowheads="1"/>
          </p:cNvSpPr>
          <p:nvPr/>
        </p:nvSpPr>
        <p:spPr bwMode="auto">
          <a:xfrm>
            <a:off x="3970338" y="-1588"/>
            <a:ext cx="3040062"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76803" name="Rectangle 3">
            <a:extLst>
              <a:ext uri="{FF2B5EF4-FFF2-40B4-BE49-F238E27FC236}">
                <a16:creationId xmlns:a16="http://schemas.microsoft.com/office/drawing/2014/main" id="{964378B8-B432-4335-8120-468C43E7A500}"/>
              </a:ext>
            </a:extLst>
          </p:cNvPr>
          <p:cNvSpPr>
            <a:spLocks noChangeArrowheads="1"/>
          </p:cNvSpPr>
          <p:nvPr/>
        </p:nvSpPr>
        <p:spPr bwMode="auto">
          <a:xfrm>
            <a:off x="3970338" y="8829675"/>
            <a:ext cx="3040062"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050" tIns="0" rIns="19050" bIns="0" anchor="b"/>
          <a:lstStyle>
            <a:lvl1pPr defTabSz="908050">
              <a:spcBef>
                <a:spcPct val="30000"/>
              </a:spcBef>
              <a:defRPr sz="1200">
                <a:solidFill>
                  <a:schemeClr val="tx1"/>
                </a:solidFill>
                <a:latin typeface="Book Antiqua" panose="02040602050305030304" pitchFamily="18" charset="0"/>
              </a:defRPr>
            </a:lvl1pPr>
            <a:lvl2pPr marL="742950" indent="-285750" defTabSz="908050">
              <a:spcBef>
                <a:spcPct val="30000"/>
              </a:spcBef>
              <a:defRPr sz="1200">
                <a:solidFill>
                  <a:schemeClr val="tx1"/>
                </a:solidFill>
                <a:latin typeface="Book Antiqua" panose="02040602050305030304" pitchFamily="18" charset="0"/>
              </a:defRPr>
            </a:lvl2pPr>
            <a:lvl3pPr marL="1143000" indent="-228600" defTabSz="908050">
              <a:spcBef>
                <a:spcPct val="30000"/>
              </a:spcBef>
              <a:defRPr sz="1200">
                <a:solidFill>
                  <a:schemeClr val="tx1"/>
                </a:solidFill>
                <a:latin typeface="Book Antiqua" panose="02040602050305030304" pitchFamily="18" charset="0"/>
              </a:defRPr>
            </a:lvl3pPr>
            <a:lvl4pPr marL="1600200" indent="-228600" defTabSz="908050">
              <a:spcBef>
                <a:spcPct val="30000"/>
              </a:spcBef>
              <a:defRPr sz="1200">
                <a:solidFill>
                  <a:schemeClr val="tx1"/>
                </a:solidFill>
                <a:latin typeface="Book Antiqua" panose="02040602050305030304" pitchFamily="18" charset="0"/>
              </a:defRPr>
            </a:lvl4pPr>
            <a:lvl5pPr marL="2057400" indent="-228600" defTabSz="908050">
              <a:spcBef>
                <a:spcPct val="30000"/>
              </a:spcBef>
              <a:defRPr sz="1200">
                <a:solidFill>
                  <a:schemeClr val="tx1"/>
                </a:solidFill>
                <a:latin typeface="Book Antiqua" panose="02040602050305030304" pitchFamily="18" charset="0"/>
              </a:defRPr>
            </a:lvl5pPr>
            <a:lvl6pPr marL="2514600" indent="-228600" defTabSz="908050" eaLnBrk="0" fontAlgn="base" hangingPunct="0">
              <a:spcBef>
                <a:spcPct val="30000"/>
              </a:spcBef>
              <a:spcAft>
                <a:spcPct val="0"/>
              </a:spcAft>
              <a:defRPr sz="1200">
                <a:solidFill>
                  <a:schemeClr val="tx1"/>
                </a:solidFill>
                <a:latin typeface="Book Antiqua" panose="02040602050305030304" pitchFamily="18" charset="0"/>
              </a:defRPr>
            </a:lvl6pPr>
            <a:lvl7pPr marL="2971800" indent="-228600" defTabSz="908050" eaLnBrk="0" fontAlgn="base" hangingPunct="0">
              <a:spcBef>
                <a:spcPct val="30000"/>
              </a:spcBef>
              <a:spcAft>
                <a:spcPct val="0"/>
              </a:spcAft>
              <a:defRPr sz="1200">
                <a:solidFill>
                  <a:schemeClr val="tx1"/>
                </a:solidFill>
                <a:latin typeface="Book Antiqua" panose="02040602050305030304" pitchFamily="18" charset="0"/>
              </a:defRPr>
            </a:lvl7pPr>
            <a:lvl8pPr marL="3429000" indent="-228600" defTabSz="908050" eaLnBrk="0" fontAlgn="base" hangingPunct="0">
              <a:spcBef>
                <a:spcPct val="30000"/>
              </a:spcBef>
              <a:spcAft>
                <a:spcPct val="0"/>
              </a:spcAft>
              <a:defRPr sz="1200">
                <a:solidFill>
                  <a:schemeClr val="tx1"/>
                </a:solidFill>
                <a:latin typeface="Book Antiqua" panose="02040602050305030304" pitchFamily="18" charset="0"/>
              </a:defRPr>
            </a:lvl8pPr>
            <a:lvl9pPr marL="3886200" indent="-228600" defTabSz="908050" eaLnBrk="0" fontAlgn="base" hangingPunct="0">
              <a:spcBef>
                <a:spcPct val="30000"/>
              </a:spcBef>
              <a:spcAft>
                <a:spcPct val="0"/>
              </a:spcAft>
              <a:defRPr sz="1200">
                <a:solidFill>
                  <a:schemeClr val="tx1"/>
                </a:solidFill>
                <a:latin typeface="Book Antiqua" panose="02040602050305030304" pitchFamily="18" charset="0"/>
              </a:defRPr>
            </a:lvl9pPr>
          </a:lstStyle>
          <a:p>
            <a:pPr algn="r">
              <a:spcBef>
                <a:spcPct val="0"/>
              </a:spcBef>
            </a:pPr>
            <a:r>
              <a:rPr lang="en-US" altLang="en-US" sz="1000" i="1">
                <a:latin typeface="Times New Roman" panose="02020603050405020304" pitchFamily="18" charset="0"/>
              </a:rPr>
              <a:t>15</a:t>
            </a:r>
          </a:p>
        </p:txBody>
      </p:sp>
      <p:sp>
        <p:nvSpPr>
          <p:cNvPr id="76804" name="Rectangle 4">
            <a:extLst>
              <a:ext uri="{FF2B5EF4-FFF2-40B4-BE49-F238E27FC236}">
                <a16:creationId xmlns:a16="http://schemas.microsoft.com/office/drawing/2014/main" id="{946910A1-5895-46CA-B37B-FAFF47D96585}"/>
              </a:ext>
            </a:extLst>
          </p:cNvPr>
          <p:cNvSpPr>
            <a:spLocks noChangeArrowheads="1"/>
          </p:cNvSpPr>
          <p:nvPr/>
        </p:nvSpPr>
        <p:spPr bwMode="auto">
          <a:xfrm>
            <a:off x="-1588" y="8829675"/>
            <a:ext cx="3038476"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76805" name="Rectangle 5">
            <a:extLst>
              <a:ext uri="{FF2B5EF4-FFF2-40B4-BE49-F238E27FC236}">
                <a16:creationId xmlns:a16="http://schemas.microsoft.com/office/drawing/2014/main" id="{99018431-9467-48C5-A9B5-350DA80F90DC}"/>
              </a:ext>
            </a:extLst>
          </p:cNvPr>
          <p:cNvSpPr>
            <a:spLocks noChangeArrowheads="1"/>
          </p:cNvSpPr>
          <p:nvPr/>
        </p:nvSpPr>
        <p:spPr bwMode="auto">
          <a:xfrm>
            <a:off x="-1588" y="-1588"/>
            <a:ext cx="3038476"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76806" name="Rectangle 6">
            <a:extLst>
              <a:ext uri="{FF2B5EF4-FFF2-40B4-BE49-F238E27FC236}">
                <a16:creationId xmlns:a16="http://schemas.microsoft.com/office/drawing/2014/main" id="{E51E806A-32CF-48A4-808B-2297EBCF6299}"/>
              </a:ext>
            </a:extLst>
          </p:cNvPr>
          <p:cNvSpPr>
            <a:spLocks noGrp="1" noRot="1" noChangeAspect="1" noChangeArrowheads="1" noTextEdit="1"/>
          </p:cNvSpPr>
          <p:nvPr>
            <p:ph type="sldImg"/>
          </p:nvPr>
        </p:nvSpPr>
        <p:spPr>
          <a:ln cap="flat"/>
        </p:spPr>
      </p:sp>
      <p:sp>
        <p:nvSpPr>
          <p:cNvPr id="76807" name="Rectangle 7">
            <a:extLst>
              <a:ext uri="{FF2B5EF4-FFF2-40B4-BE49-F238E27FC236}">
                <a16:creationId xmlns:a16="http://schemas.microsoft.com/office/drawing/2014/main" id="{A2CEF0A2-E190-4B72-81E3-9116A0372C8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a:extLst>
              <a:ext uri="{FF2B5EF4-FFF2-40B4-BE49-F238E27FC236}">
                <a16:creationId xmlns:a16="http://schemas.microsoft.com/office/drawing/2014/main" id="{59843CFF-6B17-41AF-9390-E13695CFD827}"/>
              </a:ext>
            </a:extLst>
          </p:cNvPr>
          <p:cNvSpPr>
            <a:spLocks noGrp="1" noChangeArrowheads="1"/>
          </p:cNvSpPr>
          <p:nvPr>
            <p:ph type="sldNum" sz="quarter" idx="4294967295"/>
          </p:nvPr>
        </p:nvSpPr>
        <p:spPr bwMode="auto">
          <a:xfrm>
            <a:off x="0" y="0"/>
            <a:ext cx="0" cy="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2400">
                <a:solidFill>
                  <a:schemeClr val="tx1"/>
                </a:solidFill>
                <a:latin typeface="Times New Roman" panose="02020603050405020304" pitchFamily="18" charset="0"/>
              </a:defRPr>
            </a:lvl1pPr>
            <a:lvl2pPr marL="37931725" indent="-37474525" defTabSz="930275">
              <a:defRPr sz="2400">
                <a:solidFill>
                  <a:schemeClr val="tx1"/>
                </a:solidFill>
                <a:latin typeface="Times New Roman" panose="02020603050405020304" pitchFamily="18" charset="0"/>
              </a:defRPr>
            </a:lvl2pPr>
            <a:lvl3pPr marL="1143000" indent="-228600" defTabSz="930275">
              <a:defRPr sz="2400">
                <a:solidFill>
                  <a:schemeClr val="tx1"/>
                </a:solidFill>
                <a:latin typeface="Times New Roman" panose="02020603050405020304" pitchFamily="18" charset="0"/>
              </a:defRPr>
            </a:lvl3pPr>
            <a:lvl4pPr marL="1600200" indent="-228600" defTabSz="930275">
              <a:defRPr sz="2400">
                <a:solidFill>
                  <a:schemeClr val="tx1"/>
                </a:solidFill>
                <a:latin typeface="Times New Roman" panose="02020603050405020304" pitchFamily="18" charset="0"/>
              </a:defRPr>
            </a:lvl4pPr>
            <a:lvl5pPr marL="2057400" indent="-228600" defTabSz="930275">
              <a:defRPr sz="2400">
                <a:solidFill>
                  <a:schemeClr val="tx1"/>
                </a:solidFill>
                <a:latin typeface="Times New Roman" panose="02020603050405020304" pitchFamily="18" charset="0"/>
              </a:defRPr>
            </a:lvl5pPr>
            <a:lvl6pPr marL="2514600" indent="-228600" defTabSz="9302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302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302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30275" eaLnBrk="0" fontAlgn="base" hangingPunct="0">
              <a:spcBef>
                <a:spcPct val="0"/>
              </a:spcBef>
              <a:spcAft>
                <a:spcPct val="0"/>
              </a:spcAft>
              <a:defRPr sz="2400">
                <a:solidFill>
                  <a:schemeClr val="tx1"/>
                </a:solidFill>
                <a:latin typeface="Times New Roman" panose="02020603050405020304" pitchFamily="18" charset="0"/>
              </a:defRPr>
            </a:lvl9pPr>
          </a:lstStyle>
          <a:p>
            <a:fld id="{D2E2775C-A856-4D37-89C9-13E96110619F}" type="slidenum">
              <a:rPr lang="en-US" altLang="en-US" sz="1200">
                <a:latin typeface="Helvetica" panose="020B0604020202020204" pitchFamily="34" charset="0"/>
                <a:ea typeface="MS PGothic" panose="020B0600070205080204" pitchFamily="34" charset="-128"/>
              </a:rPr>
              <a:pPr/>
              <a:t>52</a:t>
            </a:fld>
            <a:endParaRPr lang="en-US" altLang="en-US" sz="1200">
              <a:latin typeface="Helvetica" panose="020B0604020202020204" pitchFamily="34" charset="0"/>
              <a:ea typeface="MS PGothic" panose="020B0600070205080204" pitchFamily="34" charset="-128"/>
            </a:endParaRPr>
          </a:p>
        </p:txBody>
      </p:sp>
      <p:sp>
        <p:nvSpPr>
          <p:cNvPr id="78851" name="Rectangle 2">
            <a:extLst>
              <a:ext uri="{FF2B5EF4-FFF2-40B4-BE49-F238E27FC236}">
                <a16:creationId xmlns:a16="http://schemas.microsoft.com/office/drawing/2014/main" id="{0CB9A214-30E9-4B89-8B50-D3E1922DFADE}"/>
              </a:ext>
            </a:extLst>
          </p:cNvPr>
          <p:cNvSpPr>
            <a:spLocks noGrp="1" noRot="1" noChangeAspect="1" noChangeArrowheads="1" noTextEdit="1"/>
          </p:cNvSpPr>
          <p:nvPr>
            <p:ph type="sldImg"/>
          </p:nvPr>
        </p:nvSpPr>
        <p:spPr>
          <a:ln/>
        </p:spPr>
      </p:sp>
      <p:sp>
        <p:nvSpPr>
          <p:cNvPr id="78852" name="Rectangle 3">
            <a:extLst>
              <a:ext uri="{FF2B5EF4-FFF2-40B4-BE49-F238E27FC236}">
                <a16:creationId xmlns:a16="http://schemas.microsoft.com/office/drawing/2014/main" id="{34BA8858-BFB6-4345-AB1C-FEF2BE438D54}"/>
              </a:ext>
            </a:extLst>
          </p:cNvPr>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a:extLst>
              <a:ext uri="{FF2B5EF4-FFF2-40B4-BE49-F238E27FC236}">
                <a16:creationId xmlns:a16="http://schemas.microsoft.com/office/drawing/2014/main" id="{A540D8CE-C59B-4CF1-92BB-85CED1D2AD47}"/>
              </a:ext>
            </a:extLst>
          </p:cNvPr>
          <p:cNvSpPr>
            <a:spLocks noGrp="1" noChangeArrowheads="1"/>
          </p:cNvSpPr>
          <p:nvPr>
            <p:ph type="sldNum" sz="quarter" idx="4294967295"/>
          </p:nvPr>
        </p:nvSpPr>
        <p:spPr bwMode="auto">
          <a:xfrm>
            <a:off x="0" y="0"/>
            <a:ext cx="0" cy="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2400">
                <a:solidFill>
                  <a:schemeClr val="tx1"/>
                </a:solidFill>
                <a:latin typeface="Times New Roman" panose="02020603050405020304" pitchFamily="18" charset="0"/>
              </a:defRPr>
            </a:lvl1pPr>
            <a:lvl2pPr marL="37931725" indent="-37474525" defTabSz="930275">
              <a:defRPr sz="2400">
                <a:solidFill>
                  <a:schemeClr val="tx1"/>
                </a:solidFill>
                <a:latin typeface="Times New Roman" panose="02020603050405020304" pitchFamily="18" charset="0"/>
              </a:defRPr>
            </a:lvl2pPr>
            <a:lvl3pPr marL="1143000" indent="-228600" defTabSz="930275">
              <a:defRPr sz="2400">
                <a:solidFill>
                  <a:schemeClr val="tx1"/>
                </a:solidFill>
                <a:latin typeface="Times New Roman" panose="02020603050405020304" pitchFamily="18" charset="0"/>
              </a:defRPr>
            </a:lvl3pPr>
            <a:lvl4pPr marL="1600200" indent="-228600" defTabSz="930275">
              <a:defRPr sz="2400">
                <a:solidFill>
                  <a:schemeClr val="tx1"/>
                </a:solidFill>
                <a:latin typeface="Times New Roman" panose="02020603050405020304" pitchFamily="18" charset="0"/>
              </a:defRPr>
            </a:lvl4pPr>
            <a:lvl5pPr marL="2057400" indent="-228600" defTabSz="930275">
              <a:defRPr sz="2400">
                <a:solidFill>
                  <a:schemeClr val="tx1"/>
                </a:solidFill>
                <a:latin typeface="Times New Roman" panose="02020603050405020304" pitchFamily="18" charset="0"/>
              </a:defRPr>
            </a:lvl5pPr>
            <a:lvl6pPr marL="2514600" indent="-228600" defTabSz="9302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302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302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30275" eaLnBrk="0" fontAlgn="base" hangingPunct="0">
              <a:spcBef>
                <a:spcPct val="0"/>
              </a:spcBef>
              <a:spcAft>
                <a:spcPct val="0"/>
              </a:spcAft>
              <a:defRPr sz="2400">
                <a:solidFill>
                  <a:schemeClr val="tx1"/>
                </a:solidFill>
                <a:latin typeface="Times New Roman" panose="02020603050405020304" pitchFamily="18" charset="0"/>
              </a:defRPr>
            </a:lvl9pPr>
          </a:lstStyle>
          <a:p>
            <a:fld id="{840C1781-5FD9-4D70-B9ED-2B497635FA2D}" type="slidenum">
              <a:rPr lang="en-US" altLang="en-US" sz="1200">
                <a:latin typeface="Helvetica" panose="020B0604020202020204" pitchFamily="34" charset="0"/>
                <a:ea typeface="MS PGothic" panose="020B0600070205080204" pitchFamily="34" charset="-128"/>
              </a:rPr>
              <a:pPr/>
              <a:t>53</a:t>
            </a:fld>
            <a:endParaRPr lang="en-US" altLang="en-US" sz="1200">
              <a:latin typeface="Helvetica" panose="020B0604020202020204" pitchFamily="34" charset="0"/>
              <a:ea typeface="MS PGothic" panose="020B0600070205080204" pitchFamily="34" charset="-128"/>
            </a:endParaRPr>
          </a:p>
        </p:txBody>
      </p:sp>
      <p:sp>
        <p:nvSpPr>
          <p:cNvPr id="80899" name="Rectangle 2">
            <a:extLst>
              <a:ext uri="{FF2B5EF4-FFF2-40B4-BE49-F238E27FC236}">
                <a16:creationId xmlns:a16="http://schemas.microsoft.com/office/drawing/2014/main" id="{9118B7B0-D4B0-4514-9E54-8DD09F4E8C1B}"/>
              </a:ext>
            </a:extLst>
          </p:cNvPr>
          <p:cNvSpPr>
            <a:spLocks noGrp="1" noRot="1" noChangeAspect="1" noChangeArrowheads="1" noTextEdit="1"/>
          </p:cNvSpPr>
          <p:nvPr>
            <p:ph type="sldImg"/>
          </p:nvPr>
        </p:nvSpPr>
        <p:spPr>
          <a:ln/>
        </p:spPr>
      </p:sp>
      <p:sp>
        <p:nvSpPr>
          <p:cNvPr id="80900" name="Rectangle 3">
            <a:extLst>
              <a:ext uri="{FF2B5EF4-FFF2-40B4-BE49-F238E27FC236}">
                <a16:creationId xmlns:a16="http://schemas.microsoft.com/office/drawing/2014/main" id="{DF131EF1-FB1B-480A-BA76-B163077FFE9C}"/>
              </a:ext>
            </a:extLst>
          </p:cNvPr>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a:extLst>
              <a:ext uri="{FF2B5EF4-FFF2-40B4-BE49-F238E27FC236}">
                <a16:creationId xmlns:a16="http://schemas.microsoft.com/office/drawing/2014/main" id="{296F29CB-D93D-4BC1-8E5B-96F108612F98}"/>
              </a:ext>
            </a:extLst>
          </p:cNvPr>
          <p:cNvSpPr>
            <a:spLocks noGrp="1" noChangeArrowheads="1"/>
          </p:cNvSpPr>
          <p:nvPr>
            <p:ph type="sldNum" sz="quarter" idx="4294967295"/>
          </p:nvPr>
        </p:nvSpPr>
        <p:spPr bwMode="auto">
          <a:xfrm>
            <a:off x="4054475" y="8820150"/>
            <a:ext cx="3098800" cy="4635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2400">
                <a:solidFill>
                  <a:schemeClr val="tx1"/>
                </a:solidFill>
                <a:latin typeface="Times New Roman" panose="02020603050405020304" pitchFamily="18" charset="0"/>
              </a:defRPr>
            </a:lvl1pPr>
            <a:lvl2pPr marL="37931725" indent="-37474525" defTabSz="930275">
              <a:defRPr sz="2400">
                <a:solidFill>
                  <a:schemeClr val="tx1"/>
                </a:solidFill>
                <a:latin typeface="Times New Roman" panose="02020603050405020304" pitchFamily="18" charset="0"/>
              </a:defRPr>
            </a:lvl2pPr>
            <a:lvl3pPr marL="1143000" indent="-228600" defTabSz="930275">
              <a:defRPr sz="2400">
                <a:solidFill>
                  <a:schemeClr val="tx1"/>
                </a:solidFill>
                <a:latin typeface="Times New Roman" panose="02020603050405020304" pitchFamily="18" charset="0"/>
              </a:defRPr>
            </a:lvl3pPr>
            <a:lvl4pPr marL="1600200" indent="-228600" defTabSz="930275">
              <a:defRPr sz="2400">
                <a:solidFill>
                  <a:schemeClr val="tx1"/>
                </a:solidFill>
                <a:latin typeface="Times New Roman" panose="02020603050405020304" pitchFamily="18" charset="0"/>
              </a:defRPr>
            </a:lvl4pPr>
            <a:lvl5pPr marL="2057400" indent="-228600" defTabSz="930275">
              <a:defRPr sz="2400">
                <a:solidFill>
                  <a:schemeClr val="tx1"/>
                </a:solidFill>
                <a:latin typeface="Times New Roman" panose="02020603050405020304" pitchFamily="18" charset="0"/>
              </a:defRPr>
            </a:lvl5pPr>
            <a:lvl6pPr marL="2514600" indent="-228600" defTabSz="9302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302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302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30275" eaLnBrk="0" fontAlgn="base" hangingPunct="0">
              <a:spcBef>
                <a:spcPct val="0"/>
              </a:spcBef>
              <a:spcAft>
                <a:spcPct val="0"/>
              </a:spcAft>
              <a:defRPr sz="2400">
                <a:solidFill>
                  <a:schemeClr val="tx1"/>
                </a:solidFill>
                <a:latin typeface="Times New Roman" panose="02020603050405020304" pitchFamily="18" charset="0"/>
              </a:defRPr>
            </a:lvl9pPr>
          </a:lstStyle>
          <a:p>
            <a:fld id="{2D46CC23-2265-4744-9366-E084EDC3FB42}" type="slidenum">
              <a:rPr lang="en-US" altLang="en-US" sz="1200">
                <a:latin typeface="Helvetica" panose="020B0604020202020204" pitchFamily="34" charset="0"/>
                <a:ea typeface="MS PGothic" panose="020B0600070205080204" pitchFamily="34" charset="-128"/>
              </a:rPr>
              <a:pPr/>
              <a:t>6</a:t>
            </a:fld>
            <a:endParaRPr lang="en-US" altLang="en-US" sz="1200">
              <a:latin typeface="Helvetica" panose="020B0604020202020204" pitchFamily="34" charset="0"/>
              <a:ea typeface="MS PGothic" panose="020B0600070205080204" pitchFamily="34" charset="-128"/>
            </a:endParaRPr>
          </a:p>
        </p:txBody>
      </p:sp>
      <p:sp>
        <p:nvSpPr>
          <p:cNvPr id="15363" name="Rectangle 2">
            <a:extLst>
              <a:ext uri="{FF2B5EF4-FFF2-40B4-BE49-F238E27FC236}">
                <a16:creationId xmlns:a16="http://schemas.microsoft.com/office/drawing/2014/main" id="{86E30357-8C4D-4C9F-BCD6-C3F7BFD76697}"/>
              </a:ext>
            </a:extLst>
          </p:cNvPr>
          <p:cNvSpPr>
            <a:spLocks noGrp="1" noRot="1" noChangeAspect="1" noChangeArrowheads="1" noTextEdit="1"/>
          </p:cNvSpPr>
          <p:nvPr>
            <p:ph type="sldImg"/>
          </p:nvPr>
        </p:nvSpPr>
        <p:spPr>
          <a:ln/>
        </p:spPr>
      </p:sp>
      <p:sp>
        <p:nvSpPr>
          <p:cNvPr id="15364" name="Rectangle 3">
            <a:extLst>
              <a:ext uri="{FF2B5EF4-FFF2-40B4-BE49-F238E27FC236}">
                <a16:creationId xmlns:a16="http://schemas.microsoft.com/office/drawing/2014/main" id="{7B506F86-CD86-4B20-BFBB-DF20F08C5DB7}"/>
              </a:ext>
            </a:extLst>
          </p:cNvPr>
          <p:cNvSpPr>
            <a:spLocks noGrp="1" noChangeArrowheads="1"/>
          </p:cNvSpPr>
          <p:nvPr>
            <p:ph type="body" idx="1"/>
          </p:nvPr>
        </p:nvSpPr>
        <p:spPr>
          <a:xfrm>
            <a:off x="952500" y="4410075"/>
            <a:ext cx="52482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41D0641B-0226-4B7C-BA01-9FBFCABC732A}"/>
              </a:ext>
            </a:extLst>
          </p:cNvPr>
          <p:cNvSpPr>
            <a:spLocks noChangeArrowheads="1"/>
          </p:cNvSpPr>
          <p:nvPr/>
        </p:nvSpPr>
        <p:spPr bwMode="auto">
          <a:xfrm>
            <a:off x="3971925" y="0"/>
            <a:ext cx="3038475"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7411" name="Rectangle 3">
            <a:extLst>
              <a:ext uri="{FF2B5EF4-FFF2-40B4-BE49-F238E27FC236}">
                <a16:creationId xmlns:a16="http://schemas.microsoft.com/office/drawing/2014/main" id="{2A063FCB-AE5C-4BD8-8E53-538572AB7C73}"/>
              </a:ext>
            </a:extLst>
          </p:cNvPr>
          <p:cNvSpPr>
            <a:spLocks noChangeArrowheads="1"/>
          </p:cNvSpPr>
          <p:nvPr/>
        </p:nvSpPr>
        <p:spPr bwMode="auto">
          <a:xfrm>
            <a:off x="3971925" y="8831263"/>
            <a:ext cx="3038475"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050" tIns="0" rIns="19050" bIns="0" anchor="b"/>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r"/>
            <a:r>
              <a:rPr lang="en-US" altLang="en-US" sz="1000" i="1"/>
              <a:t>12</a:t>
            </a:r>
          </a:p>
        </p:txBody>
      </p:sp>
      <p:sp>
        <p:nvSpPr>
          <p:cNvPr id="17412" name="Rectangle 4">
            <a:extLst>
              <a:ext uri="{FF2B5EF4-FFF2-40B4-BE49-F238E27FC236}">
                <a16:creationId xmlns:a16="http://schemas.microsoft.com/office/drawing/2014/main" id="{A2F9AFE8-50A6-4B07-865D-F7D638B3EF5B}"/>
              </a:ext>
            </a:extLst>
          </p:cNvPr>
          <p:cNvSpPr>
            <a:spLocks noChangeArrowheads="1"/>
          </p:cNvSpPr>
          <p:nvPr/>
        </p:nvSpPr>
        <p:spPr bwMode="auto">
          <a:xfrm>
            <a:off x="0" y="8831263"/>
            <a:ext cx="3038475"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7413" name="Rectangle 5">
            <a:extLst>
              <a:ext uri="{FF2B5EF4-FFF2-40B4-BE49-F238E27FC236}">
                <a16:creationId xmlns:a16="http://schemas.microsoft.com/office/drawing/2014/main" id="{3C3FD94F-C95B-437B-8C2E-C48F441D1F0F}"/>
              </a:ext>
            </a:extLst>
          </p:cNvPr>
          <p:cNvSpPr>
            <a:spLocks noChangeArrowheads="1"/>
          </p:cNvSpPr>
          <p:nvPr/>
        </p:nvSpPr>
        <p:spPr bwMode="auto">
          <a:xfrm>
            <a:off x="0" y="0"/>
            <a:ext cx="3038475"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7414" name="Rectangle 6">
            <a:extLst>
              <a:ext uri="{FF2B5EF4-FFF2-40B4-BE49-F238E27FC236}">
                <a16:creationId xmlns:a16="http://schemas.microsoft.com/office/drawing/2014/main" id="{47698A60-1557-43BD-A15E-1B33719030E4}"/>
              </a:ext>
            </a:extLst>
          </p:cNvPr>
          <p:cNvSpPr>
            <a:spLocks noGrp="1" noRot="1" noChangeAspect="1" noChangeArrowheads="1" noTextEdit="1"/>
          </p:cNvSpPr>
          <p:nvPr>
            <p:ph type="sldImg"/>
          </p:nvPr>
        </p:nvSpPr>
        <p:spPr>
          <a:ln cap="flat"/>
        </p:spPr>
      </p:sp>
      <p:sp>
        <p:nvSpPr>
          <p:cNvPr id="17415" name="Rectangle 7">
            <a:extLst>
              <a:ext uri="{FF2B5EF4-FFF2-40B4-BE49-F238E27FC236}">
                <a16:creationId xmlns:a16="http://schemas.microsoft.com/office/drawing/2014/main" id="{45800276-B128-44CB-89F9-12A0AD4793E6}"/>
              </a:ext>
            </a:extLst>
          </p:cNvPr>
          <p:cNvSpPr>
            <a:spLocks noGrp="1" noChangeArrowheads="1"/>
          </p:cNvSpPr>
          <p:nvPr>
            <p:ph type="body" idx="1"/>
          </p:nvPr>
        </p:nvSpPr>
        <p:spPr>
          <a:xfrm>
            <a:off x="935038" y="4416425"/>
            <a:ext cx="5140325"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defTabSz="914400"/>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a:extLst>
              <a:ext uri="{FF2B5EF4-FFF2-40B4-BE49-F238E27FC236}">
                <a16:creationId xmlns:a16="http://schemas.microsoft.com/office/drawing/2014/main" id="{53CD2D14-854A-4216-81E2-E0D86CA65A7A}"/>
              </a:ext>
            </a:extLst>
          </p:cNvPr>
          <p:cNvSpPr>
            <a:spLocks noGrp="1" noChangeArrowheads="1"/>
          </p:cNvSpPr>
          <p:nvPr>
            <p:ph type="sldNum" sz="quarter" idx="4294967295"/>
          </p:nvPr>
        </p:nvSpPr>
        <p:spPr bwMode="auto">
          <a:xfrm>
            <a:off x="4054475" y="8820150"/>
            <a:ext cx="3098800" cy="4635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2400">
                <a:solidFill>
                  <a:schemeClr val="tx1"/>
                </a:solidFill>
                <a:latin typeface="Times New Roman" panose="02020603050405020304" pitchFamily="18" charset="0"/>
              </a:defRPr>
            </a:lvl1pPr>
            <a:lvl2pPr marL="37931725" indent="-37474525" defTabSz="930275">
              <a:defRPr sz="2400">
                <a:solidFill>
                  <a:schemeClr val="tx1"/>
                </a:solidFill>
                <a:latin typeface="Times New Roman" panose="02020603050405020304" pitchFamily="18" charset="0"/>
              </a:defRPr>
            </a:lvl2pPr>
            <a:lvl3pPr marL="1143000" indent="-228600" defTabSz="930275">
              <a:defRPr sz="2400">
                <a:solidFill>
                  <a:schemeClr val="tx1"/>
                </a:solidFill>
                <a:latin typeface="Times New Roman" panose="02020603050405020304" pitchFamily="18" charset="0"/>
              </a:defRPr>
            </a:lvl3pPr>
            <a:lvl4pPr marL="1600200" indent="-228600" defTabSz="930275">
              <a:defRPr sz="2400">
                <a:solidFill>
                  <a:schemeClr val="tx1"/>
                </a:solidFill>
                <a:latin typeface="Times New Roman" panose="02020603050405020304" pitchFamily="18" charset="0"/>
              </a:defRPr>
            </a:lvl4pPr>
            <a:lvl5pPr marL="2057400" indent="-228600" defTabSz="930275">
              <a:defRPr sz="2400">
                <a:solidFill>
                  <a:schemeClr val="tx1"/>
                </a:solidFill>
                <a:latin typeface="Times New Roman" panose="02020603050405020304" pitchFamily="18" charset="0"/>
              </a:defRPr>
            </a:lvl5pPr>
            <a:lvl6pPr marL="2514600" indent="-228600" defTabSz="9302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302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302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30275" eaLnBrk="0" fontAlgn="base" hangingPunct="0">
              <a:spcBef>
                <a:spcPct val="0"/>
              </a:spcBef>
              <a:spcAft>
                <a:spcPct val="0"/>
              </a:spcAft>
              <a:defRPr sz="2400">
                <a:solidFill>
                  <a:schemeClr val="tx1"/>
                </a:solidFill>
                <a:latin typeface="Times New Roman" panose="02020603050405020304" pitchFamily="18" charset="0"/>
              </a:defRPr>
            </a:lvl9pPr>
          </a:lstStyle>
          <a:p>
            <a:fld id="{85F76101-4BF4-49BA-ACE5-BAA57740BB74}" type="slidenum">
              <a:rPr lang="en-US" altLang="en-US" sz="1200">
                <a:latin typeface="Helvetica" panose="020B0604020202020204" pitchFamily="34" charset="0"/>
                <a:ea typeface="MS PGothic" panose="020B0600070205080204" pitchFamily="34" charset="-128"/>
              </a:rPr>
              <a:pPr/>
              <a:t>8</a:t>
            </a:fld>
            <a:endParaRPr lang="en-US" altLang="en-US" sz="1200">
              <a:latin typeface="Helvetica" panose="020B0604020202020204" pitchFamily="34" charset="0"/>
              <a:ea typeface="MS PGothic" panose="020B0600070205080204" pitchFamily="34" charset="-128"/>
            </a:endParaRPr>
          </a:p>
        </p:txBody>
      </p:sp>
      <p:sp>
        <p:nvSpPr>
          <p:cNvPr id="19459" name="Rectangle 2">
            <a:extLst>
              <a:ext uri="{FF2B5EF4-FFF2-40B4-BE49-F238E27FC236}">
                <a16:creationId xmlns:a16="http://schemas.microsoft.com/office/drawing/2014/main" id="{A766064A-0948-4CD8-94C6-8B519285A5A3}"/>
              </a:ext>
            </a:extLst>
          </p:cNvPr>
          <p:cNvSpPr>
            <a:spLocks noGrp="1" noRot="1" noChangeAspect="1" noChangeArrowheads="1" noTextEdit="1"/>
          </p:cNvSpPr>
          <p:nvPr>
            <p:ph type="sldImg"/>
          </p:nvPr>
        </p:nvSpPr>
        <p:spPr>
          <a:ln/>
        </p:spPr>
      </p:sp>
      <p:sp>
        <p:nvSpPr>
          <p:cNvPr id="19460" name="Rectangle 3">
            <a:extLst>
              <a:ext uri="{FF2B5EF4-FFF2-40B4-BE49-F238E27FC236}">
                <a16:creationId xmlns:a16="http://schemas.microsoft.com/office/drawing/2014/main" id="{71E58525-D813-44A8-86E8-715D51AF04B4}"/>
              </a:ext>
            </a:extLst>
          </p:cNvPr>
          <p:cNvSpPr>
            <a:spLocks noGrp="1" noChangeArrowheads="1"/>
          </p:cNvSpPr>
          <p:nvPr>
            <p:ph type="body" idx="1"/>
          </p:nvPr>
        </p:nvSpPr>
        <p:spPr>
          <a:xfrm>
            <a:off x="952500" y="4410075"/>
            <a:ext cx="52482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a:extLst>
              <a:ext uri="{FF2B5EF4-FFF2-40B4-BE49-F238E27FC236}">
                <a16:creationId xmlns:a16="http://schemas.microsoft.com/office/drawing/2014/main" id="{295A619D-9A04-4CEC-8202-D628C817D0CE}"/>
              </a:ext>
            </a:extLst>
          </p:cNvPr>
          <p:cNvSpPr>
            <a:spLocks noGrp="1" noChangeArrowheads="1"/>
          </p:cNvSpPr>
          <p:nvPr>
            <p:ph type="sldNum" sz="quarter" idx="4294967295"/>
          </p:nvPr>
        </p:nvSpPr>
        <p:spPr bwMode="auto">
          <a:xfrm>
            <a:off x="0" y="0"/>
            <a:ext cx="0" cy="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2400">
                <a:solidFill>
                  <a:schemeClr val="tx1"/>
                </a:solidFill>
                <a:latin typeface="Times New Roman" panose="02020603050405020304" pitchFamily="18" charset="0"/>
              </a:defRPr>
            </a:lvl1pPr>
            <a:lvl2pPr marL="37931725" indent="-37474525" defTabSz="930275">
              <a:defRPr sz="2400">
                <a:solidFill>
                  <a:schemeClr val="tx1"/>
                </a:solidFill>
                <a:latin typeface="Times New Roman" panose="02020603050405020304" pitchFamily="18" charset="0"/>
              </a:defRPr>
            </a:lvl2pPr>
            <a:lvl3pPr marL="1143000" indent="-228600" defTabSz="930275">
              <a:defRPr sz="2400">
                <a:solidFill>
                  <a:schemeClr val="tx1"/>
                </a:solidFill>
                <a:latin typeface="Times New Roman" panose="02020603050405020304" pitchFamily="18" charset="0"/>
              </a:defRPr>
            </a:lvl3pPr>
            <a:lvl4pPr marL="1600200" indent="-228600" defTabSz="930275">
              <a:defRPr sz="2400">
                <a:solidFill>
                  <a:schemeClr val="tx1"/>
                </a:solidFill>
                <a:latin typeface="Times New Roman" panose="02020603050405020304" pitchFamily="18" charset="0"/>
              </a:defRPr>
            </a:lvl4pPr>
            <a:lvl5pPr marL="2057400" indent="-228600" defTabSz="930275">
              <a:defRPr sz="2400">
                <a:solidFill>
                  <a:schemeClr val="tx1"/>
                </a:solidFill>
                <a:latin typeface="Times New Roman" panose="02020603050405020304" pitchFamily="18" charset="0"/>
              </a:defRPr>
            </a:lvl5pPr>
            <a:lvl6pPr marL="2514600" indent="-228600" defTabSz="9302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302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302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30275" eaLnBrk="0" fontAlgn="base" hangingPunct="0">
              <a:spcBef>
                <a:spcPct val="0"/>
              </a:spcBef>
              <a:spcAft>
                <a:spcPct val="0"/>
              </a:spcAft>
              <a:defRPr sz="2400">
                <a:solidFill>
                  <a:schemeClr val="tx1"/>
                </a:solidFill>
                <a:latin typeface="Times New Roman" panose="02020603050405020304" pitchFamily="18" charset="0"/>
              </a:defRPr>
            </a:lvl9pPr>
          </a:lstStyle>
          <a:p>
            <a:pPr algn="r"/>
            <a:fld id="{FC3D07F1-AD7E-4E97-9369-F1E22C71DD91}" type="slidenum">
              <a:rPr lang="en-US" altLang="en-US" sz="1200">
                <a:solidFill>
                  <a:srgbClr val="000000"/>
                </a:solidFill>
                <a:latin typeface="Helvetica" panose="020B0604020202020204" pitchFamily="34" charset="0"/>
                <a:ea typeface="MS PGothic" panose="020B0600070205080204" pitchFamily="34" charset="-128"/>
              </a:rPr>
              <a:pPr algn="r"/>
              <a:t>9</a:t>
            </a:fld>
            <a:endParaRPr lang="en-US" altLang="en-US" sz="1200">
              <a:solidFill>
                <a:srgbClr val="000000"/>
              </a:solidFill>
              <a:latin typeface="Helvetica" panose="020B0604020202020204" pitchFamily="34" charset="0"/>
              <a:ea typeface="MS PGothic" panose="020B0600070205080204" pitchFamily="34" charset="-128"/>
            </a:endParaRPr>
          </a:p>
        </p:txBody>
      </p:sp>
      <p:sp>
        <p:nvSpPr>
          <p:cNvPr id="21507" name="Rectangle 2">
            <a:extLst>
              <a:ext uri="{FF2B5EF4-FFF2-40B4-BE49-F238E27FC236}">
                <a16:creationId xmlns:a16="http://schemas.microsoft.com/office/drawing/2014/main" id="{83330770-0FBB-4968-8E90-D759B06AF474}"/>
              </a:ext>
            </a:extLst>
          </p:cNvPr>
          <p:cNvSpPr>
            <a:spLocks noGrp="1" noRot="1" noChangeAspect="1" noChangeArrowheads="1" noTextEdit="1"/>
          </p:cNvSpPr>
          <p:nvPr>
            <p:ph type="sldImg"/>
          </p:nvPr>
        </p:nvSpPr>
        <p:spPr>
          <a:ln/>
        </p:spPr>
      </p:sp>
      <p:sp>
        <p:nvSpPr>
          <p:cNvPr id="21508" name="Rectangle 3">
            <a:extLst>
              <a:ext uri="{FF2B5EF4-FFF2-40B4-BE49-F238E27FC236}">
                <a16:creationId xmlns:a16="http://schemas.microsoft.com/office/drawing/2014/main" id="{0C215719-F126-4BF8-8A3D-9FE5B4AE53F6}"/>
              </a:ext>
            </a:extLst>
          </p:cNvPr>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a:extLst>
              <a:ext uri="{FF2B5EF4-FFF2-40B4-BE49-F238E27FC236}">
                <a16:creationId xmlns:a16="http://schemas.microsoft.com/office/drawing/2014/main" id="{B813EA6D-1F0A-4E2C-A8A2-A10A141620AB}"/>
              </a:ext>
            </a:extLst>
          </p:cNvPr>
          <p:cNvSpPr>
            <a:spLocks noGrp="1" noChangeArrowheads="1"/>
          </p:cNvSpPr>
          <p:nvPr>
            <p:ph type="sldNum" sz="quarter" idx="4294967295"/>
          </p:nvPr>
        </p:nvSpPr>
        <p:spPr bwMode="auto">
          <a:xfrm>
            <a:off x="0" y="0"/>
            <a:ext cx="0" cy="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2400">
                <a:solidFill>
                  <a:schemeClr val="tx1"/>
                </a:solidFill>
                <a:latin typeface="Times New Roman" panose="02020603050405020304" pitchFamily="18" charset="0"/>
              </a:defRPr>
            </a:lvl1pPr>
            <a:lvl2pPr marL="37931725" indent="-37474525" defTabSz="930275">
              <a:defRPr sz="2400">
                <a:solidFill>
                  <a:schemeClr val="tx1"/>
                </a:solidFill>
                <a:latin typeface="Times New Roman" panose="02020603050405020304" pitchFamily="18" charset="0"/>
              </a:defRPr>
            </a:lvl2pPr>
            <a:lvl3pPr marL="1143000" indent="-228600" defTabSz="930275">
              <a:defRPr sz="2400">
                <a:solidFill>
                  <a:schemeClr val="tx1"/>
                </a:solidFill>
                <a:latin typeface="Times New Roman" panose="02020603050405020304" pitchFamily="18" charset="0"/>
              </a:defRPr>
            </a:lvl3pPr>
            <a:lvl4pPr marL="1600200" indent="-228600" defTabSz="930275">
              <a:defRPr sz="2400">
                <a:solidFill>
                  <a:schemeClr val="tx1"/>
                </a:solidFill>
                <a:latin typeface="Times New Roman" panose="02020603050405020304" pitchFamily="18" charset="0"/>
              </a:defRPr>
            </a:lvl4pPr>
            <a:lvl5pPr marL="2057400" indent="-228600" defTabSz="930275">
              <a:defRPr sz="2400">
                <a:solidFill>
                  <a:schemeClr val="tx1"/>
                </a:solidFill>
                <a:latin typeface="Times New Roman" panose="02020603050405020304" pitchFamily="18" charset="0"/>
              </a:defRPr>
            </a:lvl5pPr>
            <a:lvl6pPr marL="2514600" indent="-228600" defTabSz="9302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302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302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30275" eaLnBrk="0" fontAlgn="base" hangingPunct="0">
              <a:spcBef>
                <a:spcPct val="0"/>
              </a:spcBef>
              <a:spcAft>
                <a:spcPct val="0"/>
              </a:spcAft>
              <a:defRPr sz="2400">
                <a:solidFill>
                  <a:schemeClr val="tx1"/>
                </a:solidFill>
                <a:latin typeface="Times New Roman" panose="02020603050405020304" pitchFamily="18" charset="0"/>
              </a:defRPr>
            </a:lvl9pPr>
          </a:lstStyle>
          <a:p>
            <a:pPr algn="r"/>
            <a:fld id="{C02D6317-9778-42CE-ACFA-E3C08277FF7D}" type="slidenum">
              <a:rPr lang="en-US" altLang="en-US" sz="1200">
                <a:solidFill>
                  <a:srgbClr val="000000"/>
                </a:solidFill>
                <a:latin typeface="Helvetica" panose="020B0604020202020204" pitchFamily="34" charset="0"/>
                <a:ea typeface="MS PGothic" panose="020B0600070205080204" pitchFamily="34" charset="-128"/>
              </a:rPr>
              <a:pPr algn="r"/>
              <a:t>12</a:t>
            </a:fld>
            <a:endParaRPr lang="en-US" altLang="en-US" sz="1200">
              <a:solidFill>
                <a:srgbClr val="000000"/>
              </a:solidFill>
              <a:latin typeface="Helvetica" panose="020B0604020202020204" pitchFamily="34" charset="0"/>
              <a:ea typeface="MS PGothic" panose="020B0600070205080204" pitchFamily="34" charset="-128"/>
            </a:endParaRPr>
          </a:p>
        </p:txBody>
      </p:sp>
      <p:sp>
        <p:nvSpPr>
          <p:cNvPr id="25603" name="Rectangle 2">
            <a:extLst>
              <a:ext uri="{FF2B5EF4-FFF2-40B4-BE49-F238E27FC236}">
                <a16:creationId xmlns:a16="http://schemas.microsoft.com/office/drawing/2014/main" id="{2BD770D7-5F4F-4B3E-8644-5A8B0B8D913F}"/>
              </a:ext>
            </a:extLst>
          </p:cNvPr>
          <p:cNvSpPr>
            <a:spLocks noGrp="1" noRot="1" noChangeAspect="1" noChangeArrowheads="1" noTextEdit="1"/>
          </p:cNvSpPr>
          <p:nvPr>
            <p:ph type="sldImg"/>
          </p:nvPr>
        </p:nvSpPr>
        <p:spPr>
          <a:ln/>
        </p:spPr>
      </p:sp>
      <p:sp>
        <p:nvSpPr>
          <p:cNvPr id="25604" name="Rectangle 3">
            <a:extLst>
              <a:ext uri="{FF2B5EF4-FFF2-40B4-BE49-F238E27FC236}">
                <a16:creationId xmlns:a16="http://schemas.microsoft.com/office/drawing/2014/main" id="{7500A7C3-973E-4654-9B80-B992C5A0D1B1}"/>
              </a:ext>
            </a:extLst>
          </p:cNvPr>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Master" Target="../slideMasters/slideMaster2.xml"/><Relationship Id="rId1" Type="http://schemas.openxmlformats.org/officeDocument/2006/relationships/vmlDrawing" Target="../drawings/vmlDrawing1.vml"/><Relationship Id="rId5" Type="http://schemas.openxmlformats.org/officeDocument/2006/relationships/image" Target="../media/image1.jpeg"/><Relationship Id="rId4" Type="http://schemas.openxmlformats.org/officeDocument/2006/relationships/hyperlink" Target="http://www.db-book.com/" TargetMode="Externa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3.xml"/><Relationship Id="rId1" Type="http://schemas.openxmlformats.org/officeDocument/2006/relationships/vmlDrawing" Target="../drawings/vmlDrawing2.vml"/><Relationship Id="rId5" Type="http://schemas.openxmlformats.org/officeDocument/2006/relationships/image" Target="../media/image1.jpeg"/><Relationship Id="rId4" Type="http://schemas.openxmlformats.org/officeDocument/2006/relationships/hyperlink" Target="http://www.db-book.com/" TargetMode="Externa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4.xml"/><Relationship Id="rId1" Type="http://schemas.openxmlformats.org/officeDocument/2006/relationships/vmlDrawing" Target="../drawings/vmlDrawing3.vml"/><Relationship Id="rId5" Type="http://schemas.openxmlformats.org/officeDocument/2006/relationships/image" Target="../media/image1.jpeg"/><Relationship Id="rId4" Type="http://schemas.openxmlformats.org/officeDocument/2006/relationships/hyperlink" Target="http://www.db-book.com/" TargetMode="Externa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Master" Target="../slideMasters/slideMaster5.xml"/><Relationship Id="rId1" Type="http://schemas.openxmlformats.org/officeDocument/2006/relationships/vmlDrawing" Target="../drawings/vmlDrawing4.vml"/><Relationship Id="rId5" Type="http://schemas.openxmlformats.org/officeDocument/2006/relationships/image" Target="../media/image1.jpeg"/><Relationship Id="rId4" Type="http://schemas.openxmlformats.org/officeDocument/2006/relationships/hyperlink" Target="http://www.db-book.com/" TargetMode="Externa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03C78DB1-7981-4F0F-9A07-14430303A453}"/>
              </a:ext>
            </a:extLst>
          </p:cNvPr>
          <p:cNvSpPr>
            <a:spLocks noGrp="1"/>
          </p:cNvSpPr>
          <p:nvPr>
            <p:ph type="dt" sz="half" idx="10"/>
          </p:nvPr>
        </p:nvSpPr>
        <p:spPr/>
        <p:txBody>
          <a:bodyPr/>
          <a:lstStyle>
            <a:lvl1pPr>
              <a:defRPr/>
            </a:lvl1pPr>
          </a:lstStyle>
          <a:p>
            <a:pPr>
              <a:defRPr/>
            </a:pPr>
            <a:fld id="{0818A54F-C51D-4E4F-AB06-A0A6B5EB251E}" type="datetimeFigureOut">
              <a:rPr lang="en-US"/>
              <a:pPr>
                <a:defRPr/>
              </a:pPr>
              <a:t>8/28/2020</a:t>
            </a:fld>
            <a:endParaRPr lang="en-US"/>
          </a:p>
        </p:txBody>
      </p:sp>
      <p:sp>
        <p:nvSpPr>
          <p:cNvPr id="5" name="Footer Placeholder 4">
            <a:extLst>
              <a:ext uri="{FF2B5EF4-FFF2-40B4-BE49-F238E27FC236}">
                <a16:creationId xmlns:a16="http://schemas.microsoft.com/office/drawing/2014/main" id="{BD541624-BE2F-4909-9CBF-EDFFD5193D74}"/>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BFEC9CF2-C8B6-4168-955B-C763712D7F8D}"/>
              </a:ext>
            </a:extLst>
          </p:cNvPr>
          <p:cNvSpPr>
            <a:spLocks noGrp="1"/>
          </p:cNvSpPr>
          <p:nvPr>
            <p:ph type="sldNum" sz="quarter" idx="12"/>
          </p:nvPr>
        </p:nvSpPr>
        <p:spPr/>
        <p:txBody>
          <a:bodyPr/>
          <a:lstStyle>
            <a:lvl1pPr>
              <a:defRPr/>
            </a:lvl1pPr>
          </a:lstStyle>
          <a:p>
            <a:pPr>
              <a:defRPr/>
            </a:pPr>
            <a:fld id="{A2EC552D-72A4-461A-94EE-DCF960512E16}" type="slidenum">
              <a:rPr lang="en-US" altLang="en-US"/>
              <a:pPr>
                <a:defRPr/>
              </a:pPr>
              <a:t>‹#›</a:t>
            </a:fld>
            <a:endParaRPr lang="en-US" altLang="en-US"/>
          </a:p>
        </p:txBody>
      </p:sp>
    </p:spTree>
    <p:extLst>
      <p:ext uri="{BB962C8B-B14F-4D97-AF65-F5344CB8AC3E}">
        <p14:creationId xmlns:p14="http://schemas.microsoft.com/office/powerpoint/2010/main" val="7249040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D79C0F-617F-46BD-8BF4-86CEC0FCDA12}"/>
              </a:ext>
            </a:extLst>
          </p:cNvPr>
          <p:cNvSpPr>
            <a:spLocks noGrp="1"/>
          </p:cNvSpPr>
          <p:nvPr>
            <p:ph type="dt" sz="half" idx="10"/>
          </p:nvPr>
        </p:nvSpPr>
        <p:spPr/>
        <p:txBody>
          <a:bodyPr/>
          <a:lstStyle>
            <a:lvl1pPr>
              <a:defRPr/>
            </a:lvl1pPr>
          </a:lstStyle>
          <a:p>
            <a:pPr>
              <a:defRPr/>
            </a:pPr>
            <a:fld id="{7344C1F5-3C25-40F0-B037-4DD908FC14DB}" type="datetimeFigureOut">
              <a:rPr lang="en-US"/>
              <a:pPr>
                <a:defRPr/>
              </a:pPr>
              <a:t>8/28/2020</a:t>
            </a:fld>
            <a:endParaRPr lang="en-US"/>
          </a:p>
        </p:txBody>
      </p:sp>
      <p:sp>
        <p:nvSpPr>
          <p:cNvPr id="5" name="Footer Placeholder 4">
            <a:extLst>
              <a:ext uri="{FF2B5EF4-FFF2-40B4-BE49-F238E27FC236}">
                <a16:creationId xmlns:a16="http://schemas.microsoft.com/office/drawing/2014/main" id="{89E9F2D0-05CE-4017-B5C5-4A6C82185E17}"/>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B7D29450-ABEE-4C99-AC2F-8D767C85E641}"/>
              </a:ext>
            </a:extLst>
          </p:cNvPr>
          <p:cNvSpPr>
            <a:spLocks noGrp="1"/>
          </p:cNvSpPr>
          <p:nvPr>
            <p:ph type="sldNum" sz="quarter" idx="12"/>
          </p:nvPr>
        </p:nvSpPr>
        <p:spPr/>
        <p:txBody>
          <a:bodyPr/>
          <a:lstStyle>
            <a:lvl1pPr>
              <a:defRPr/>
            </a:lvl1pPr>
          </a:lstStyle>
          <a:p>
            <a:pPr>
              <a:defRPr/>
            </a:pPr>
            <a:fld id="{83D5D6B0-D495-4B0C-A1B9-C5E8D221E89E}" type="slidenum">
              <a:rPr lang="en-US" altLang="en-US"/>
              <a:pPr>
                <a:defRPr/>
              </a:pPr>
              <a:t>‹#›</a:t>
            </a:fld>
            <a:endParaRPr lang="en-US" altLang="en-US"/>
          </a:p>
        </p:txBody>
      </p:sp>
    </p:spTree>
    <p:extLst>
      <p:ext uri="{BB962C8B-B14F-4D97-AF65-F5344CB8AC3E}">
        <p14:creationId xmlns:p14="http://schemas.microsoft.com/office/powerpoint/2010/main" val="27279263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692BAB3-52C7-442B-A51E-9DE7A0B827F2}"/>
              </a:ext>
            </a:extLst>
          </p:cNvPr>
          <p:cNvSpPr>
            <a:spLocks noGrp="1"/>
          </p:cNvSpPr>
          <p:nvPr>
            <p:ph type="dt" sz="half" idx="10"/>
          </p:nvPr>
        </p:nvSpPr>
        <p:spPr/>
        <p:txBody>
          <a:bodyPr/>
          <a:lstStyle>
            <a:lvl1pPr>
              <a:defRPr/>
            </a:lvl1pPr>
          </a:lstStyle>
          <a:p>
            <a:pPr>
              <a:defRPr/>
            </a:pPr>
            <a:fld id="{CFD57B9F-A2C6-4FAB-83DA-D1130DFEF832}" type="datetimeFigureOut">
              <a:rPr lang="en-US"/>
              <a:pPr>
                <a:defRPr/>
              </a:pPr>
              <a:t>8/28/2020</a:t>
            </a:fld>
            <a:endParaRPr lang="en-US"/>
          </a:p>
        </p:txBody>
      </p:sp>
      <p:sp>
        <p:nvSpPr>
          <p:cNvPr id="5" name="Footer Placeholder 4">
            <a:extLst>
              <a:ext uri="{FF2B5EF4-FFF2-40B4-BE49-F238E27FC236}">
                <a16:creationId xmlns:a16="http://schemas.microsoft.com/office/drawing/2014/main" id="{3668C276-052D-454B-9963-BC4413C6A523}"/>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BCAC4881-ED73-4B46-AE48-1BBFA6F03098}"/>
              </a:ext>
            </a:extLst>
          </p:cNvPr>
          <p:cNvSpPr>
            <a:spLocks noGrp="1"/>
          </p:cNvSpPr>
          <p:nvPr>
            <p:ph type="sldNum" sz="quarter" idx="12"/>
          </p:nvPr>
        </p:nvSpPr>
        <p:spPr/>
        <p:txBody>
          <a:bodyPr/>
          <a:lstStyle>
            <a:lvl1pPr>
              <a:defRPr/>
            </a:lvl1pPr>
          </a:lstStyle>
          <a:p>
            <a:pPr>
              <a:defRPr/>
            </a:pPr>
            <a:fld id="{72908295-2BA0-4ED1-BCCE-932ADE739584}" type="slidenum">
              <a:rPr lang="en-US" altLang="en-US"/>
              <a:pPr>
                <a:defRPr/>
              </a:pPr>
              <a:t>‹#›</a:t>
            </a:fld>
            <a:endParaRPr lang="en-US" altLang="en-US"/>
          </a:p>
        </p:txBody>
      </p:sp>
    </p:spTree>
    <p:extLst>
      <p:ext uri="{BB962C8B-B14F-4D97-AF65-F5344CB8AC3E}">
        <p14:creationId xmlns:p14="http://schemas.microsoft.com/office/powerpoint/2010/main" val="40469520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aphicFrame>
        <p:nvGraphicFramePr>
          <p:cNvPr id="4" name="Rectangle 2">
            <a:extLst>
              <a:ext uri="{FF2B5EF4-FFF2-40B4-BE49-F238E27FC236}">
                <a16:creationId xmlns:a16="http://schemas.microsoft.com/office/drawing/2014/main" id="{8E31DEC6-7332-4CC9-B3CF-63C1CF95EC55}"/>
              </a:ext>
            </a:extLst>
          </p:cNvPr>
          <p:cNvGraphicFramePr>
            <a:graphicFrameLocks/>
          </p:cNvGraphicFramePr>
          <p:nvPr/>
        </p:nvGraphicFramePr>
        <p:xfrm>
          <a:off x="1524000" y="1397000"/>
          <a:ext cx="6096000" cy="4064000"/>
        </p:xfrm>
        <a:graphic>
          <a:graphicData uri="http://schemas.openxmlformats.org/presentationml/2006/ole">
            <mc:AlternateContent xmlns:mc="http://schemas.openxmlformats.org/markup-compatibility/2006">
              <mc:Choice xmlns:v="urn:schemas-microsoft-com:vml" Requires="v">
                <p:oleObj spid="_x0000_s1026" name="Clip" r:id="rId3" imgW="0" imgH="0" progId="MS_ClipArt_Gallery.2">
                  <p:embed/>
                </p:oleObj>
              </mc:Choice>
              <mc:Fallback>
                <p:oleObj name="Clip" r:id="rId3" imgW="0" imgH="0" progId="MS_ClipArt_Gallery.2">
                  <p:embed/>
                  <p:pic>
                    <p:nvPicPr>
                      <p:cNvPr id="4" name="Rectangle 2">
                        <a:extLst>
                          <a:ext uri="{FF2B5EF4-FFF2-40B4-BE49-F238E27FC236}">
                            <a16:creationId xmlns:a16="http://schemas.microsoft.com/office/drawing/2014/main" id="{8E31DEC6-7332-4CC9-B3CF-63C1CF95EC55}"/>
                          </a:ext>
                        </a:extLst>
                      </p:cNvPr>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1524000" y="1397000"/>
                        <a:ext cx="6096000" cy="4064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 name="Text Box 7">
            <a:extLst>
              <a:ext uri="{FF2B5EF4-FFF2-40B4-BE49-F238E27FC236}">
                <a16:creationId xmlns:a16="http://schemas.microsoft.com/office/drawing/2014/main" id="{8AF49BA6-16E1-492E-9968-68DE78DE4BBE}"/>
              </a:ext>
            </a:extLst>
          </p:cNvPr>
          <p:cNvSpPr txBox="1">
            <a:spLocks noChangeArrowheads="1"/>
          </p:cNvSpPr>
          <p:nvPr/>
        </p:nvSpPr>
        <p:spPr bwMode="auto">
          <a:xfrm>
            <a:off x="2674938" y="5726113"/>
            <a:ext cx="3694112" cy="793750"/>
          </a:xfrm>
          <a:prstGeom prst="rect">
            <a:avLst/>
          </a:prstGeom>
          <a:noFill/>
          <a:ln w="9525">
            <a:noFill/>
            <a:miter lim="800000"/>
            <a:headEnd/>
            <a:tailEnd/>
          </a:ln>
          <a:effectLst/>
        </p:spPr>
        <p:txBody>
          <a:bodyPr wrap="none">
            <a:spAutoFit/>
          </a:bodyPr>
          <a:lstStyle>
            <a:lvl1pPr>
              <a:defRPr sz="1600">
                <a:solidFill>
                  <a:schemeClr val="tx1"/>
                </a:solidFill>
                <a:latin typeface="Helvetica" pitchFamily="34" charset="0"/>
                <a:ea typeface="ＭＳ Ｐゴシック" pitchFamily="34" charset="-128"/>
              </a:defRPr>
            </a:lvl1pPr>
            <a:lvl2pPr marL="37931725" indent="-37474525">
              <a:defRPr sz="1600">
                <a:solidFill>
                  <a:schemeClr val="tx1"/>
                </a:solidFill>
                <a:latin typeface="Helvetica" pitchFamily="34" charset="0"/>
                <a:ea typeface="ＭＳ Ｐゴシック" pitchFamily="34" charset="-128"/>
              </a:defRPr>
            </a:lvl2pPr>
            <a:lvl3pPr>
              <a:defRPr sz="1600">
                <a:solidFill>
                  <a:schemeClr val="tx1"/>
                </a:solidFill>
                <a:latin typeface="Helvetica" pitchFamily="34" charset="0"/>
                <a:ea typeface="ＭＳ Ｐゴシック" pitchFamily="34" charset="-128"/>
              </a:defRPr>
            </a:lvl3pPr>
            <a:lvl4pPr>
              <a:defRPr sz="1600">
                <a:solidFill>
                  <a:schemeClr val="tx1"/>
                </a:solidFill>
                <a:latin typeface="Helvetica" pitchFamily="34" charset="0"/>
                <a:ea typeface="ＭＳ Ｐゴシック" pitchFamily="34" charset="-128"/>
              </a:defRPr>
            </a:lvl4pPr>
            <a:lvl5pPr>
              <a:defRPr sz="1600">
                <a:solidFill>
                  <a:schemeClr val="tx1"/>
                </a:solidFill>
                <a:latin typeface="Helvetica" pitchFamily="34" charset="0"/>
                <a:ea typeface="ＭＳ Ｐゴシック" pitchFamily="34" charset="-128"/>
              </a:defRPr>
            </a:lvl5pPr>
            <a:lvl6pPr marL="457200" eaLnBrk="0" fontAlgn="base" hangingPunct="0">
              <a:spcBef>
                <a:spcPct val="0"/>
              </a:spcBef>
              <a:spcAft>
                <a:spcPct val="0"/>
              </a:spcAft>
              <a:defRPr sz="1600">
                <a:solidFill>
                  <a:schemeClr val="tx1"/>
                </a:solidFill>
                <a:latin typeface="Helvetica" pitchFamily="34" charset="0"/>
                <a:ea typeface="ＭＳ Ｐゴシック" pitchFamily="34" charset="-128"/>
              </a:defRPr>
            </a:lvl6pPr>
            <a:lvl7pPr marL="914400" eaLnBrk="0" fontAlgn="base" hangingPunct="0">
              <a:spcBef>
                <a:spcPct val="0"/>
              </a:spcBef>
              <a:spcAft>
                <a:spcPct val="0"/>
              </a:spcAft>
              <a:defRPr sz="1600">
                <a:solidFill>
                  <a:schemeClr val="tx1"/>
                </a:solidFill>
                <a:latin typeface="Helvetica" pitchFamily="34" charset="0"/>
                <a:ea typeface="ＭＳ Ｐゴシック" pitchFamily="34" charset="-128"/>
              </a:defRPr>
            </a:lvl7pPr>
            <a:lvl8pPr marL="1371600" eaLnBrk="0" fontAlgn="base" hangingPunct="0">
              <a:spcBef>
                <a:spcPct val="0"/>
              </a:spcBef>
              <a:spcAft>
                <a:spcPct val="0"/>
              </a:spcAft>
              <a:defRPr sz="1600">
                <a:solidFill>
                  <a:schemeClr val="tx1"/>
                </a:solidFill>
                <a:latin typeface="Helvetica" pitchFamily="34" charset="0"/>
                <a:ea typeface="ＭＳ Ｐゴシック" pitchFamily="34" charset="-128"/>
              </a:defRPr>
            </a:lvl8pPr>
            <a:lvl9pPr marL="1828800" eaLnBrk="0" fontAlgn="base" hangingPunct="0">
              <a:spcBef>
                <a:spcPct val="0"/>
              </a:spcBef>
              <a:spcAft>
                <a:spcPct val="0"/>
              </a:spcAft>
              <a:defRPr sz="1600">
                <a:solidFill>
                  <a:schemeClr val="tx1"/>
                </a:solidFill>
                <a:latin typeface="Helvetica" pitchFamily="34" charset="0"/>
                <a:ea typeface="ＭＳ Ｐゴシック" pitchFamily="34" charset="-128"/>
              </a:defRPr>
            </a:lvl9pPr>
          </a:lstStyle>
          <a:p>
            <a:pPr algn="ctr">
              <a:spcBef>
                <a:spcPct val="50000"/>
              </a:spcBef>
              <a:defRPr/>
            </a:pPr>
            <a:r>
              <a:rPr lang="en-US" altLang="en-US" b="1">
                <a:solidFill>
                  <a:srgbClr val="CC3300"/>
                </a:solidFill>
              </a:rPr>
              <a:t>Database System Concepts, 6</a:t>
            </a:r>
            <a:r>
              <a:rPr lang="en-US" altLang="en-US" b="1" baseline="30000">
                <a:solidFill>
                  <a:srgbClr val="CC3300"/>
                </a:solidFill>
              </a:rPr>
              <a:t>th</a:t>
            </a:r>
            <a:r>
              <a:rPr lang="en-US" altLang="en-US" b="1">
                <a:solidFill>
                  <a:srgbClr val="CC3300"/>
                </a:solidFill>
              </a:rPr>
              <a:t> Ed</a:t>
            </a:r>
            <a:r>
              <a:rPr lang="en-US" altLang="en-US">
                <a:solidFill>
                  <a:srgbClr val="CC3300"/>
                </a:solidFill>
              </a:rPr>
              <a:t>.</a:t>
            </a:r>
          </a:p>
          <a:p>
            <a:pPr algn="ctr">
              <a:spcBef>
                <a:spcPct val="50000"/>
              </a:spcBef>
              <a:defRPr/>
            </a:pPr>
            <a:r>
              <a:rPr lang="en-US" altLang="en-US" sz="1200" b="1">
                <a:solidFill>
                  <a:srgbClr val="CC3300"/>
                </a:solidFill>
              </a:rPr>
              <a:t>©Silberschatz, Korth and Sudarshan</a:t>
            </a:r>
            <a:br>
              <a:rPr lang="en-US" altLang="en-US" sz="1200" b="1">
                <a:solidFill>
                  <a:srgbClr val="CC3300"/>
                </a:solidFill>
              </a:rPr>
            </a:br>
            <a:r>
              <a:rPr lang="en-US" altLang="en-US" sz="1200" b="1">
                <a:solidFill>
                  <a:srgbClr val="CC3300"/>
                </a:solidFill>
              </a:rPr>
              <a:t>See </a:t>
            </a:r>
            <a:r>
              <a:rPr lang="en-US" altLang="en-US" sz="1200" b="1">
                <a:solidFill>
                  <a:srgbClr val="CC3300"/>
                </a:solidFill>
                <a:hlinkClick r:id="rId4"/>
              </a:rPr>
              <a:t>www.db-book.com</a:t>
            </a:r>
            <a:r>
              <a:rPr lang="en-US" altLang="en-US" sz="1200" b="1">
                <a:solidFill>
                  <a:srgbClr val="CC3300"/>
                </a:solidFill>
              </a:rPr>
              <a:t> for conditions on re-use </a:t>
            </a:r>
          </a:p>
        </p:txBody>
      </p:sp>
      <p:pic>
        <p:nvPicPr>
          <p:cNvPr id="6" name="Picture 8" descr="Cover-6Ed">
            <a:extLst>
              <a:ext uri="{FF2B5EF4-FFF2-40B4-BE49-F238E27FC236}">
                <a16:creationId xmlns:a16="http://schemas.microsoft.com/office/drawing/2014/main" id="{6231DB22-1B72-4FDE-8200-1EB62753C91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392238" cy="170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44194" name="Rectangle 2"/>
          <p:cNvSpPr>
            <a:spLocks noGrp="1" noChangeArrowheads="1"/>
          </p:cNvSpPr>
          <p:nvPr>
            <p:ph type="ctrTitle"/>
          </p:nvPr>
        </p:nvSpPr>
        <p:spPr>
          <a:xfrm>
            <a:off x="685800" y="2286000"/>
            <a:ext cx="7772400" cy="1143000"/>
          </a:xfrm>
        </p:spPr>
        <p:txBody>
          <a:bodyPr/>
          <a:lstStyle>
            <a:lvl1pPr>
              <a:defRPr>
                <a:solidFill>
                  <a:srgbClr val="CC3300"/>
                </a:solidFill>
              </a:defRPr>
            </a:lvl1pPr>
          </a:lstStyle>
          <a:p>
            <a:r>
              <a:rPr lang="en-US"/>
              <a:t>Click to edit Master title style</a:t>
            </a:r>
          </a:p>
        </p:txBody>
      </p:sp>
      <p:sp>
        <p:nvSpPr>
          <p:cNvPr id="1544195" name="Rectangle 3"/>
          <p:cNvSpPr>
            <a:spLocks noGrp="1" noChangeArrowheads="1"/>
          </p:cNvSpPr>
          <p:nvPr>
            <p:ph type="subTitle" idx="1"/>
          </p:nvPr>
        </p:nvSpPr>
        <p:spPr>
          <a:xfrm>
            <a:off x="1371600" y="3886200"/>
            <a:ext cx="6400800" cy="1752600"/>
          </a:xfrm>
        </p:spPr>
        <p:txBody>
          <a:bodyPr/>
          <a:lstStyle>
            <a:lvl1pPr marL="0" indent="0" algn="ctr">
              <a:buFont typeface="Monotype Sorts" charset="2"/>
              <a:buNone/>
              <a:defRPr/>
            </a:lvl1pPr>
          </a:lstStyle>
          <a:p>
            <a:r>
              <a:rPr lang="en-US"/>
              <a:t>Click to edit Master subtitle style</a:t>
            </a:r>
          </a:p>
        </p:txBody>
      </p:sp>
      <p:sp>
        <p:nvSpPr>
          <p:cNvPr id="7" name="Rectangle 4">
            <a:extLst>
              <a:ext uri="{FF2B5EF4-FFF2-40B4-BE49-F238E27FC236}">
                <a16:creationId xmlns:a16="http://schemas.microsoft.com/office/drawing/2014/main" id="{CABA6D7A-1CA0-42D0-873B-F3738E6AB94D}"/>
              </a:ext>
            </a:extLst>
          </p:cNvPr>
          <p:cNvSpPr>
            <a:spLocks noGrp="1" noChangeArrowheads="1"/>
          </p:cNvSpPr>
          <p:nvPr>
            <p:ph type="ftr" sz="quarter" idx="10"/>
          </p:nvPr>
        </p:nvSpPr>
        <p:spPr bwMode="auto">
          <a:xfrm>
            <a:off x="2862263" y="5780088"/>
            <a:ext cx="344805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a:spcBef>
                <a:spcPct val="50000"/>
              </a:spcBef>
              <a:defRPr>
                <a:solidFill>
                  <a:srgbClr val="578963"/>
                </a:solidFill>
                <a:latin typeface="Times New Roman" charset="0"/>
                <a:ea typeface="+mn-ea"/>
              </a:defRPr>
            </a:lvl1pPr>
          </a:lstStyle>
          <a:p>
            <a:pPr>
              <a:defRPr/>
            </a:pPr>
            <a:endParaRPr lang="en-US"/>
          </a:p>
        </p:txBody>
      </p:sp>
      <p:sp>
        <p:nvSpPr>
          <p:cNvPr id="8" name="Rectangle 5">
            <a:extLst>
              <a:ext uri="{FF2B5EF4-FFF2-40B4-BE49-F238E27FC236}">
                <a16:creationId xmlns:a16="http://schemas.microsoft.com/office/drawing/2014/main" id="{8716F793-0899-4952-BC36-DC9A5B907D78}"/>
              </a:ext>
            </a:extLst>
          </p:cNvPr>
          <p:cNvSpPr>
            <a:spLocks noGrp="1" noChangeArrowheads="1"/>
          </p:cNvSpPr>
          <p:nvPr>
            <p:ph type="sldNum" sz="quarter" idx="11"/>
          </p:nvPr>
        </p:nvSpPr>
        <p:spPr>
          <a:xfrm>
            <a:off x="6596063" y="6218238"/>
            <a:ext cx="1905000" cy="457200"/>
          </a:xfrm>
        </p:spPr>
        <p:txBody>
          <a:bodyPr/>
          <a:lstStyle>
            <a:lvl1pPr>
              <a:defRPr>
                <a:solidFill>
                  <a:srgbClr val="578963"/>
                </a:solidFill>
              </a:defRPr>
            </a:lvl1pPr>
          </a:lstStyle>
          <a:p>
            <a:pPr>
              <a:defRPr/>
            </a:pPr>
            <a:fld id="{5C7D174B-AEB8-43E3-9C79-B1DEC5AB3657}" type="slidenum">
              <a:rPr lang="en-US" altLang="en-US"/>
              <a:pPr>
                <a:defRPr/>
              </a:pPr>
              <a:t>‹#›</a:t>
            </a:fld>
            <a:endParaRPr lang="en-US" altLang="en-US"/>
          </a:p>
        </p:txBody>
      </p:sp>
    </p:spTree>
    <p:extLst>
      <p:ext uri="{BB962C8B-B14F-4D97-AF65-F5344CB8AC3E}">
        <p14:creationId xmlns:p14="http://schemas.microsoft.com/office/powerpoint/2010/main" val="2910498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a:extLst>
              <a:ext uri="{FF2B5EF4-FFF2-40B4-BE49-F238E27FC236}">
                <a16:creationId xmlns:a16="http://schemas.microsoft.com/office/drawing/2014/main" id="{F59B82FB-0B90-4D08-BDE7-39FF44A47D56}"/>
              </a:ext>
            </a:extLst>
          </p:cNvPr>
          <p:cNvSpPr>
            <a:spLocks noGrp="1" noChangeArrowheads="1"/>
          </p:cNvSpPr>
          <p:nvPr>
            <p:ph type="sldNum" sz="quarter" idx="10"/>
          </p:nvPr>
        </p:nvSpPr>
        <p:spPr>
          <a:ln/>
        </p:spPr>
        <p:txBody>
          <a:bodyPr/>
          <a:lstStyle>
            <a:lvl1pPr>
              <a:defRPr/>
            </a:lvl1pPr>
          </a:lstStyle>
          <a:p>
            <a:pPr>
              <a:defRPr/>
            </a:pPr>
            <a:fld id="{8414B329-4547-442D-BCA6-A978CD3AAB23}" type="slidenum">
              <a:rPr lang="en-US" altLang="en-US"/>
              <a:pPr>
                <a:defRPr/>
              </a:pPr>
              <a:t>‹#›</a:t>
            </a:fld>
            <a:endParaRPr lang="en-US" altLang="en-US"/>
          </a:p>
        </p:txBody>
      </p:sp>
    </p:spTree>
    <p:extLst>
      <p:ext uri="{BB962C8B-B14F-4D97-AF65-F5344CB8AC3E}">
        <p14:creationId xmlns:p14="http://schemas.microsoft.com/office/powerpoint/2010/main" val="10295996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3">
            <a:extLst>
              <a:ext uri="{FF2B5EF4-FFF2-40B4-BE49-F238E27FC236}">
                <a16:creationId xmlns:a16="http://schemas.microsoft.com/office/drawing/2014/main" id="{E56D4E49-3B05-47A8-BFF6-E446B04D1666}"/>
              </a:ext>
            </a:extLst>
          </p:cNvPr>
          <p:cNvSpPr>
            <a:spLocks noGrp="1" noChangeArrowheads="1"/>
          </p:cNvSpPr>
          <p:nvPr>
            <p:ph type="sldNum" sz="quarter" idx="10"/>
          </p:nvPr>
        </p:nvSpPr>
        <p:spPr>
          <a:ln/>
        </p:spPr>
        <p:txBody>
          <a:bodyPr/>
          <a:lstStyle>
            <a:lvl1pPr>
              <a:defRPr/>
            </a:lvl1pPr>
          </a:lstStyle>
          <a:p>
            <a:pPr>
              <a:defRPr/>
            </a:pPr>
            <a:fld id="{1748A5D0-4BF5-48F4-8E29-B02FDED95F85}" type="slidenum">
              <a:rPr lang="en-US" altLang="en-US"/>
              <a:pPr>
                <a:defRPr/>
              </a:pPr>
              <a:t>‹#›</a:t>
            </a:fld>
            <a:endParaRPr lang="en-US" altLang="en-US"/>
          </a:p>
        </p:txBody>
      </p:sp>
    </p:spTree>
    <p:extLst>
      <p:ext uri="{BB962C8B-B14F-4D97-AF65-F5344CB8AC3E}">
        <p14:creationId xmlns:p14="http://schemas.microsoft.com/office/powerpoint/2010/main" val="36129275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14388" y="1093788"/>
            <a:ext cx="3754437" cy="49037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21225" y="1093788"/>
            <a:ext cx="3754438" cy="49037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3">
            <a:extLst>
              <a:ext uri="{FF2B5EF4-FFF2-40B4-BE49-F238E27FC236}">
                <a16:creationId xmlns:a16="http://schemas.microsoft.com/office/drawing/2014/main" id="{5E40C52E-57CB-46EB-B9F8-4C3D5E73FD9A}"/>
              </a:ext>
            </a:extLst>
          </p:cNvPr>
          <p:cNvSpPr>
            <a:spLocks noGrp="1" noChangeArrowheads="1"/>
          </p:cNvSpPr>
          <p:nvPr>
            <p:ph type="sldNum" sz="quarter" idx="10"/>
          </p:nvPr>
        </p:nvSpPr>
        <p:spPr>
          <a:ln/>
        </p:spPr>
        <p:txBody>
          <a:bodyPr/>
          <a:lstStyle>
            <a:lvl1pPr>
              <a:defRPr/>
            </a:lvl1pPr>
          </a:lstStyle>
          <a:p>
            <a:pPr>
              <a:defRPr/>
            </a:pPr>
            <a:fld id="{4CB4048F-329A-4BCB-A7DD-84126C6F3747}" type="slidenum">
              <a:rPr lang="en-US" altLang="en-US"/>
              <a:pPr>
                <a:defRPr/>
              </a:pPr>
              <a:t>‹#›</a:t>
            </a:fld>
            <a:endParaRPr lang="en-US" altLang="en-US"/>
          </a:p>
        </p:txBody>
      </p:sp>
    </p:spTree>
    <p:extLst>
      <p:ext uri="{BB962C8B-B14F-4D97-AF65-F5344CB8AC3E}">
        <p14:creationId xmlns:p14="http://schemas.microsoft.com/office/powerpoint/2010/main" val="29536942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3">
            <a:extLst>
              <a:ext uri="{FF2B5EF4-FFF2-40B4-BE49-F238E27FC236}">
                <a16:creationId xmlns:a16="http://schemas.microsoft.com/office/drawing/2014/main" id="{66CB6AE2-3E37-4953-ADF8-C112BD088F91}"/>
              </a:ext>
            </a:extLst>
          </p:cNvPr>
          <p:cNvSpPr>
            <a:spLocks noGrp="1" noChangeArrowheads="1"/>
          </p:cNvSpPr>
          <p:nvPr>
            <p:ph type="sldNum" sz="quarter" idx="10"/>
          </p:nvPr>
        </p:nvSpPr>
        <p:spPr>
          <a:ln/>
        </p:spPr>
        <p:txBody>
          <a:bodyPr/>
          <a:lstStyle>
            <a:lvl1pPr>
              <a:defRPr/>
            </a:lvl1pPr>
          </a:lstStyle>
          <a:p>
            <a:pPr>
              <a:defRPr/>
            </a:pPr>
            <a:fld id="{11F5775C-4231-4517-AED1-8C78CEC5A8BD}" type="slidenum">
              <a:rPr lang="en-US" altLang="en-US"/>
              <a:pPr>
                <a:defRPr/>
              </a:pPr>
              <a:t>‹#›</a:t>
            </a:fld>
            <a:endParaRPr lang="en-US" altLang="en-US"/>
          </a:p>
        </p:txBody>
      </p:sp>
    </p:spTree>
    <p:extLst>
      <p:ext uri="{BB962C8B-B14F-4D97-AF65-F5344CB8AC3E}">
        <p14:creationId xmlns:p14="http://schemas.microsoft.com/office/powerpoint/2010/main" val="24235363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3">
            <a:extLst>
              <a:ext uri="{FF2B5EF4-FFF2-40B4-BE49-F238E27FC236}">
                <a16:creationId xmlns:a16="http://schemas.microsoft.com/office/drawing/2014/main" id="{6D74CFDD-10FF-41D3-929C-3F4FCA07E422}"/>
              </a:ext>
            </a:extLst>
          </p:cNvPr>
          <p:cNvSpPr>
            <a:spLocks noGrp="1" noChangeArrowheads="1"/>
          </p:cNvSpPr>
          <p:nvPr>
            <p:ph type="sldNum" sz="quarter" idx="10"/>
          </p:nvPr>
        </p:nvSpPr>
        <p:spPr>
          <a:ln/>
        </p:spPr>
        <p:txBody>
          <a:bodyPr/>
          <a:lstStyle>
            <a:lvl1pPr>
              <a:defRPr/>
            </a:lvl1pPr>
          </a:lstStyle>
          <a:p>
            <a:pPr>
              <a:defRPr/>
            </a:pPr>
            <a:fld id="{DFFEE216-DA8D-4D3A-897B-E352260CD64A}" type="slidenum">
              <a:rPr lang="en-US" altLang="en-US"/>
              <a:pPr>
                <a:defRPr/>
              </a:pPr>
              <a:t>‹#›</a:t>
            </a:fld>
            <a:endParaRPr lang="en-US" altLang="en-US"/>
          </a:p>
        </p:txBody>
      </p:sp>
    </p:spTree>
    <p:extLst>
      <p:ext uri="{BB962C8B-B14F-4D97-AF65-F5344CB8AC3E}">
        <p14:creationId xmlns:p14="http://schemas.microsoft.com/office/powerpoint/2010/main" val="412787375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108CEDBD-C3B9-411A-BE2E-CCE8C8545281}"/>
              </a:ext>
            </a:extLst>
          </p:cNvPr>
          <p:cNvSpPr>
            <a:spLocks noGrp="1" noChangeArrowheads="1"/>
          </p:cNvSpPr>
          <p:nvPr>
            <p:ph type="sldNum" sz="quarter" idx="10"/>
          </p:nvPr>
        </p:nvSpPr>
        <p:spPr>
          <a:ln/>
        </p:spPr>
        <p:txBody>
          <a:bodyPr/>
          <a:lstStyle>
            <a:lvl1pPr>
              <a:defRPr/>
            </a:lvl1pPr>
          </a:lstStyle>
          <a:p>
            <a:pPr>
              <a:defRPr/>
            </a:pPr>
            <a:fld id="{7D6DE6CF-0871-49DA-8AF5-B618DD36FA12}" type="slidenum">
              <a:rPr lang="en-US" altLang="en-US"/>
              <a:pPr>
                <a:defRPr/>
              </a:pPr>
              <a:t>‹#›</a:t>
            </a:fld>
            <a:endParaRPr lang="en-US" altLang="en-US"/>
          </a:p>
        </p:txBody>
      </p:sp>
    </p:spTree>
    <p:extLst>
      <p:ext uri="{BB962C8B-B14F-4D97-AF65-F5344CB8AC3E}">
        <p14:creationId xmlns:p14="http://schemas.microsoft.com/office/powerpoint/2010/main" val="40387152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
            <a:extLst>
              <a:ext uri="{FF2B5EF4-FFF2-40B4-BE49-F238E27FC236}">
                <a16:creationId xmlns:a16="http://schemas.microsoft.com/office/drawing/2014/main" id="{6714009F-B093-45F9-BFB5-3C8440D438B3}"/>
              </a:ext>
            </a:extLst>
          </p:cNvPr>
          <p:cNvSpPr>
            <a:spLocks noGrp="1" noChangeArrowheads="1"/>
          </p:cNvSpPr>
          <p:nvPr>
            <p:ph type="sldNum" sz="quarter" idx="10"/>
          </p:nvPr>
        </p:nvSpPr>
        <p:spPr>
          <a:ln/>
        </p:spPr>
        <p:txBody>
          <a:bodyPr/>
          <a:lstStyle>
            <a:lvl1pPr>
              <a:defRPr/>
            </a:lvl1pPr>
          </a:lstStyle>
          <a:p>
            <a:pPr>
              <a:defRPr/>
            </a:pPr>
            <a:fld id="{E7CFCB31-B309-41FA-AF52-F05814CA22E5}" type="slidenum">
              <a:rPr lang="en-US" altLang="en-US"/>
              <a:pPr>
                <a:defRPr/>
              </a:pPr>
              <a:t>‹#›</a:t>
            </a:fld>
            <a:endParaRPr lang="en-US" altLang="en-US"/>
          </a:p>
        </p:txBody>
      </p:sp>
    </p:spTree>
    <p:extLst>
      <p:ext uri="{BB962C8B-B14F-4D97-AF65-F5344CB8AC3E}">
        <p14:creationId xmlns:p14="http://schemas.microsoft.com/office/powerpoint/2010/main" val="10022781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5D761E-0625-4D83-B426-1355F20E2A60}"/>
              </a:ext>
            </a:extLst>
          </p:cNvPr>
          <p:cNvSpPr>
            <a:spLocks noGrp="1"/>
          </p:cNvSpPr>
          <p:nvPr>
            <p:ph type="dt" sz="half" idx="10"/>
          </p:nvPr>
        </p:nvSpPr>
        <p:spPr/>
        <p:txBody>
          <a:bodyPr/>
          <a:lstStyle>
            <a:lvl1pPr>
              <a:defRPr/>
            </a:lvl1pPr>
          </a:lstStyle>
          <a:p>
            <a:pPr>
              <a:defRPr/>
            </a:pPr>
            <a:fld id="{B0DD31E7-19EA-45BC-8E7E-3F529A263761}" type="datetimeFigureOut">
              <a:rPr lang="en-US"/>
              <a:pPr>
                <a:defRPr/>
              </a:pPr>
              <a:t>8/28/2020</a:t>
            </a:fld>
            <a:endParaRPr lang="en-US"/>
          </a:p>
        </p:txBody>
      </p:sp>
      <p:sp>
        <p:nvSpPr>
          <p:cNvPr id="5" name="Footer Placeholder 4">
            <a:extLst>
              <a:ext uri="{FF2B5EF4-FFF2-40B4-BE49-F238E27FC236}">
                <a16:creationId xmlns:a16="http://schemas.microsoft.com/office/drawing/2014/main" id="{5CD999A4-F84F-4DFA-9D60-00460E76D5F0}"/>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E4101958-6D8F-4433-A32E-9F4C8C3AAD1F}"/>
              </a:ext>
            </a:extLst>
          </p:cNvPr>
          <p:cNvSpPr>
            <a:spLocks noGrp="1"/>
          </p:cNvSpPr>
          <p:nvPr>
            <p:ph type="sldNum" sz="quarter" idx="12"/>
          </p:nvPr>
        </p:nvSpPr>
        <p:spPr/>
        <p:txBody>
          <a:bodyPr/>
          <a:lstStyle>
            <a:lvl1pPr>
              <a:defRPr/>
            </a:lvl1pPr>
          </a:lstStyle>
          <a:p>
            <a:pPr>
              <a:defRPr/>
            </a:pPr>
            <a:fld id="{10A244E8-0776-4E87-B350-B9A4AEF877D3}" type="slidenum">
              <a:rPr lang="en-US" altLang="en-US"/>
              <a:pPr>
                <a:defRPr/>
              </a:pPr>
              <a:t>‹#›</a:t>
            </a:fld>
            <a:endParaRPr lang="en-US" altLang="en-US"/>
          </a:p>
        </p:txBody>
      </p:sp>
    </p:spTree>
    <p:extLst>
      <p:ext uri="{BB962C8B-B14F-4D97-AF65-F5344CB8AC3E}">
        <p14:creationId xmlns:p14="http://schemas.microsoft.com/office/powerpoint/2010/main" val="148997287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
            <a:extLst>
              <a:ext uri="{FF2B5EF4-FFF2-40B4-BE49-F238E27FC236}">
                <a16:creationId xmlns:a16="http://schemas.microsoft.com/office/drawing/2014/main" id="{B6FF0928-FD76-42B7-8A1C-77C6942F4310}"/>
              </a:ext>
            </a:extLst>
          </p:cNvPr>
          <p:cNvSpPr>
            <a:spLocks noGrp="1" noChangeArrowheads="1"/>
          </p:cNvSpPr>
          <p:nvPr>
            <p:ph type="sldNum" sz="quarter" idx="10"/>
          </p:nvPr>
        </p:nvSpPr>
        <p:spPr>
          <a:ln/>
        </p:spPr>
        <p:txBody>
          <a:bodyPr/>
          <a:lstStyle>
            <a:lvl1pPr>
              <a:defRPr/>
            </a:lvl1pPr>
          </a:lstStyle>
          <a:p>
            <a:pPr>
              <a:defRPr/>
            </a:pPr>
            <a:fld id="{0BF628B1-585C-46EB-8019-E53C053C1B70}" type="slidenum">
              <a:rPr lang="en-US" altLang="en-US"/>
              <a:pPr>
                <a:defRPr/>
              </a:pPr>
              <a:t>‹#›</a:t>
            </a:fld>
            <a:endParaRPr lang="en-US" altLang="en-US"/>
          </a:p>
        </p:txBody>
      </p:sp>
    </p:spTree>
    <p:extLst>
      <p:ext uri="{BB962C8B-B14F-4D97-AF65-F5344CB8AC3E}">
        <p14:creationId xmlns:p14="http://schemas.microsoft.com/office/powerpoint/2010/main" val="128115531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a:extLst>
              <a:ext uri="{FF2B5EF4-FFF2-40B4-BE49-F238E27FC236}">
                <a16:creationId xmlns:a16="http://schemas.microsoft.com/office/drawing/2014/main" id="{17184797-2CE8-45D8-A332-749D66F4F4DB}"/>
              </a:ext>
            </a:extLst>
          </p:cNvPr>
          <p:cNvSpPr>
            <a:spLocks noGrp="1" noChangeArrowheads="1"/>
          </p:cNvSpPr>
          <p:nvPr>
            <p:ph type="sldNum" sz="quarter" idx="10"/>
          </p:nvPr>
        </p:nvSpPr>
        <p:spPr>
          <a:ln/>
        </p:spPr>
        <p:txBody>
          <a:bodyPr/>
          <a:lstStyle>
            <a:lvl1pPr>
              <a:defRPr/>
            </a:lvl1pPr>
          </a:lstStyle>
          <a:p>
            <a:pPr>
              <a:defRPr/>
            </a:pPr>
            <a:fld id="{BBA8DAB7-901E-48A5-BF2E-B5B776890274}" type="slidenum">
              <a:rPr lang="en-US" altLang="en-US"/>
              <a:pPr>
                <a:defRPr/>
              </a:pPr>
              <a:t>‹#›</a:t>
            </a:fld>
            <a:endParaRPr lang="en-US" altLang="en-US"/>
          </a:p>
        </p:txBody>
      </p:sp>
    </p:spTree>
    <p:extLst>
      <p:ext uri="{BB962C8B-B14F-4D97-AF65-F5344CB8AC3E}">
        <p14:creationId xmlns:p14="http://schemas.microsoft.com/office/powerpoint/2010/main" val="98381967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26250" y="117475"/>
            <a:ext cx="2019300" cy="58801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68350" y="117475"/>
            <a:ext cx="5905500" cy="58801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a:extLst>
              <a:ext uri="{FF2B5EF4-FFF2-40B4-BE49-F238E27FC236}">
                <a16:creationId xmlns:a16="http://schemas.microsoft.com/office/drawing/2014/main" id="{374DAF6C-1080-448F-941B-BCBD0F633EDF}"/>
              </a:ext>
            </a:extLst>
          </p:cNvPr>
          <p:cNvSpPr>
            <a:spLocks noGrp="1" noChangeArrowheads="1"/>
          </p:cNvSpPr>
          <p:nvPr>
            <p:ph type="sldNum" sz="quarter" idx="10"/>
          </p:nvPr>
        </p:nvSpPr>
        <p:spPr>
          <a:ln/>
        </p:spPr>
        <p:txBody>
          <a:bodyPr/>
          <a:lstStyle>
            <a:lvl1pPr>
              <a:defRPr/>
            </a:lvl1pPr>
          </a:lstStyle>
          <a:p>
            <a:pPr>
              <a:defRPr/>
            </a:pPr>
            <a:fld id="{8AB26025-E666-4513-A63B-55625A166DD5}" type="slidenum">
              <a:rPr lang="en-US" altLang="en-US"/>
              <a:pPr>
                <a:defRPr/>
              </a:pPr>
              <a:t>‹#›</a:t>
            </a:fld>
            <a:endParaRPr lang="en-US" altLang="en-US"/>
          </a:p>
        </p:txBody>
      </p:sp>
    </p:spTree>
    <p:extLst>
      <p:ext uri="{BB962C8B-B14F-4D97-AF65-F5344CB8AC3E}">
        <p14:creationId xmlns:p14="http://schemas.microsoft.com/office/powerpoint/2010/main" val="393094600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OverTx" preserve="1">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768350" y="117475"/>
            <a:ext cx="8077200" cy="609600"/>
          </a:xfrm>
        </p:spPr>
        <p:txBody>
          <a:bodyPr/>
          <a:lstStyle/>
          <a:p>
            <a:r>
              <a:rPr lang="en-US"/>
              <a:t>Click to edit Master title style</a:t>
            </a:r>
          </a:p>
        </p:txBody>
      </p:sp>
      <p:sp>
        <p:nvSpPr>
          <p:cNvPr id="3" name="Content Placeholder 2"/>
          <p:cNvSpPr>
            <a:spLocks noGrp="1"/>
          </p:cNvSpPr>
          <p:nvPr>
            <p:ph sz="half" idx="1"/>
          </p:nvPr>
        </p:nvSpPr>
        <p:spPr>
          <a:xfrm>
            <a:off x="814388" y="1093788"/>
            <a:ext cx="7661275" cy="2374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14388" y="3621088"/>
            <a:ext cx="7661275" cy="23764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3">
            <a:extLst>
              <a:ext uri="{FF2B5EF4-FFF2-40B4-BE49-F238E27FC236}">
                <a16:creationId xmlns:a16="http://schemas.microsoft.com/office/drawing/2014/main" id="{99459B6D-53A8-4071-8894-BE9FC818050B}"/>
              </a:ext>
            </a:extLst>
          </p:cNvPr>
          <p:cNvSpPr>
            <a:spLocks noGrp="1" noChangeArrowheads="1"/>
          </p:cNvSpPr>
          <p:nvPr>
            <p:ph type="sldNum" sz="quarter" idx="10"/>
          </p:nvPr>
        </p:nvSpPr>
        <p:spPr>
          <a:ln/>
        </p:spPr>
        <p:txBody>
          <a:bodyPr/>
          <a:lstStyle>
            <a:lvl1pPr>
              <a:defRPr/>
            </a:lvl1pPr>
          </a:lstStyle>
          <a:p>
            <a:pPr>
              <a:defRPr/>
            </a:pPr>
            <a:fld id="{21CFA908-5832-4B96-94D2-C39460239A3E}" type="slidenum">
              <a:rPr lang="en-US" altLang="en-US"/>
              <a:pPr>
                <a:defRPr/>
              </a:pPr>
              <a:t>‹#›</a:t>
            </a:fld>
            <a:endParaRPr lang="en-US" altLang="en-US"/>
          </a:p>
        </p:txBody>
      </p:sp>
    </p:spTree>
    <p:extLst>
      <p:ext uri="{BB962C8B-B14F-4D97-AF65-F5344CB8AC3E}">
        <p14:creationId xmlns:p14="http://schemas.microsoft.com/office/powerpoint/2010/main" val="6016958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aphicFrame>
        <p:nvGraphicFramePr>
          <p:cNvPr id="4" name="Rectangle 2">
            <a:extLst>
              <a:ext uri="{FF2B5EF4-FFF2-40B4-BE49-F238E27FC236}">
                <a16:creationId xmlns:a16="http://schemas.microsoft.com/office/drawing/2014/main" id="{9BBD8351-2419-4282-B0D8-D4B3A8913F54}"/>
              </a:ext>
            </a:extLst>
          </p:cNvPr>
          <p:cNvGraphicFramePr>
            <a:graphicFrameLocks/>
          </p:cNvGraphicFramePr>
          <p:nvPr/>
        </p:nvGraphicFramePr>
        <p:xfrm>
          <a:off x="1524000" y="1397000"/>
          <a:ext cx="6096000" cy="4064000"/>
        </p:xfrm>
        <a:graphic>
          <a:graphicData uri="http://schemas.openxmlformats.org/presentationml/2006/ole">
            <mc:AlternateContent xmlns:mc="http://schemas.openxmlformats.org/markup-compatibility/2006">
              <mc:Choice xmlns:v="urn:schemas-microsoft-com:vml" Requires="v">
                <p:oleObj spid="_x0000_s2050" name="Clip" r:id="rId3" imgW="0" imgH="0" progId="MS_ClipArt_Gallery.2">
                  <p:embed/>
                </p:oleObj>
              </mc:Choice>
              <mc:Fallback>
                <p:oleObj name="Clip" r:id="rId3" imgW="0" imgH="0" progId="MS_ClipArt_Gallery.2">
                  <p:embed/>
                  <p:pic>
                    <p:nvPicPr>
                      <p:cNvPr id="4" name="Rectangle 2">
                        <a:extLst>
                          <a:ext uri="{FF2B5EF4-FFF2-40B4-BE49-F238E27FC236}">
                            <a16:creationId xmlns:a16="http://schemas.microsoft.com/office/drawing/2014/main" id="{9BBD8351-2419-4282-B0D8-D4B3A8913F54}"/>
                          </a:ext>
                        </a:extLst>
                      </p:cNvPr>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1524000" y="1397000"/>
                        <a:ext cx="6096000" cy="4064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 name="Text Box 7">
            <a:extLst>
              <a:ext uri="{FF2B5EF4-FFF2-40B4-BE49-F238E27FC236}">
                <a16:creationId xmlns:a16="http://schemas.microsoft.com/office/drawing/2014/main" id="{427989A7-5D18-4FC2-9084-59B1E3F83437}"/>
              </a:ext>
            </a:extLst>
          </p:cNvPr>
          <p:cNvSpPr txBox="1">
            <a:spLocks noChangeArrowheads="1"/>
          </p:cNvSpPr>
          <p:nvPr/>
        </p:nvSpPr>
        <p:spPr bwMode="auto">
          <a:xfrm>
            <a:off x="2674938" y="5726113"/>
            <a:ext cx="3694112" cy="793750"/>
          </a:xfrm>
          <a:prstGeom prst="rect">
            <a:avLst/>
          </a:prstGeom>
          <a:noFill/>
          <a:ln w="9525">
            <a:noFill/>
            <a:miter lim="800000"/>
            <a:headEnd/>
            <a:tailEnd/>
          </a:ln>
          <a:effectLst/>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37931725" indent="-37474525">
              <a:defRPr sz="1600">
                <a:solidFill>
                  <a:schemeClr val="tx1"/>
                </a:solidFill>
                <a:latin typeface="Helvetica" panose="020B0604020202020204" pitchFamily="34" charset="0"/>
                <a:ea typeface="MS PGothic" panose="020B0600070205080204" pitchFamily="34" charset="-128"/>
              </a:defRPr>
            </a:lvl2pPr>
            <a:lvl3pPr>
              <a:defRPr sz="1600">
                <a:solidFill>
                  <a:schemeClr val="tx1"/>
                </a:solidFill>
                <a:latin typeface="Helvetica" panose="020B0604020202020204" pitchFamily="34" charset="0"/>
                <a:ea typeface="MS PGothic" panose="020B0600070205080204" pitchFamily="34" charset="-128"/>
              </a:defRPr>
            </a:lvl3pPr>
            <a:lvl4pPr>
              <a:defRPr sz="1600">
                <a:solidFill>
                  <a:schemeClr val="tx1"/>
                </a:solidFill>
                <a:latin typeface="Helvetica" panose="020B0604020202020204" pitchFamily="34" charset="0"/>
                <a:ea typeface="MS PGothic" panose="020B0600070205080204" pitchFamily="34" charset="-128"/>
              </a:defRPr>
            </a:lvl4pPr>
            <a:lvl5pPr>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ctr">
              <a:spcBef>
                <a:spcPct val="50000"/>
              </a:spcBef>
              <a:defRPr/>
            </a:pPr>
            <a:r>
              <a:rPr lang="en-US" altLang="en-US" b="1">
                <a:solidFill>
                  <a:srgbClr val="CC3300"/>
                </a:solidFill>
              </a:rPr>
              <a:t>Database System Concepts, 6</a:t>
            </a:r>
            <a:r>
              <a:rPr lang="en-US" altLang="en-US" b="1" baseline="30000">
                <a:solidFill>
                  <a:srgbClr val="CC3300"/>
                </a:solidFill>
              </a:rPr>
              <a:t>th</a:t>
            </a:r>
            <a:r>
              <a:rPr lang="en-US" altLang="en-US" b="1">
                <a:solidFill>
                  <a:srgbClr val="CC3300"/>
                </a:solidFill>
              </a:rPr>
              <a:t> Ed</a:t>
            </a:r>
            <a:r>
              <a:rPr lang="en-US" altLang="en-US">
                <a:solidFill>
                  <a:srgbClr val="CC3300"/>
                </a:solidFill>
              </a:rPr>
              <a:t>.</a:t>
            </a:r>
          </a:p>
          <a:p>
            <a:pPr algn="ctr">
              <a:spcBef>
                <a:spcPct val="50000"/>
              </a:spcBef>
              <a:defRPr/>
            </a:pPr>
            <a:r>
              <a:rPr lang="en-US" altLang="en-US" sz="1200" b="1">
                <a:solidFill>
                  <a:srgbClr val="CC3300"/>
                </a:solidFill>
              </a:rPr>
              <a:t>©Silberschatz, Korth and Sudarshan</a:t>
            </a:r>
            <a:br>
              <a:rPr lang="en-US" altLang="en-US" sz="1200" b="1">
                <a:solidFill>
                  <a:srgbClr val="CC3300"/>
                </a:solidFill>
              </a:rPr>
            </a:br>
            <a:r>
              <a:rPr lang="en-US" altLang="en-US" sz="1200" b="1">
                <a:solidFill>
                  <a:srgbClr val="CC3300"/>
                </a:solidFill>
              </a:rPr>
              <a:t>See </a:t>
            </a:r>
            <a:r>
              <a:rPr lang="en-US" altLang="en-US" sz="1200" b="1">
                <a:solidFill>
                  <a:srgbClr val="CC3300"/>
                </a:solidFill>
                <a:hlinkClick r:id="rId4"/>
              </a:rPr>
              <a:t>www.db-book.com</a:t>
            </a:r>
            <a:r>
              <a:rPr lang="en-US" altLang="en-US" sz="1200" b="1">
                <a:solidFill>
                  <a:srgbClr val="CC3300"/>
                </a:solidFill>
              </a:rPr>
              <a:t> for conditions on re-use </a:t>
            </a:r>
          </a:p>
        </p:txBody>
      </p:sp>
      <p:pic>
        <p:nvPicPr>
          <p:cNvPr id="6" name="Picture 8" descr="Cover-6Ed">
            <a:extLst>
              <a:ext uri="{FF2B5EF4-FFF2-40B4-BE49-F238E27FC236}">
                <a16:creationId xmlns:a16="http://schemas.microsoft.com/office/drawing/2014/main" id="{75D7ACA5-E2EE-4E0D-9A39-E7DDE43DA0C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392238" cy="170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6402" name="Rectangle 2"/>
          <p:cNvSpPr>
            <a:spLocks noGrp="1" noChangeArrowheads="1"/>
          </p:cNvSpPr>
          <p:nvPr>
            <p:ph type="ctrTitle"/>
          </p:nvPr>
        </p:nvSpPr>
        <p:spPr>
          <a:xfrm>
            <a:off x="685800" y="2286000"/>
            <a:ext cx="7772400" cy="1143000"/>
          </a:xfrm>
        </p:spPr>
        <p:txBody>
          <a:bodyPr/>
          <a:lstStyle>
            <a:lvl1pPr>
              <a:defRPr>
                <a:solidFill>
                  <a:srgbClr val="CC3300"/>
                </a:solidFill>
              </a:defRPr>
            </a:lvl1pPr>
          </a:lstStyle>
          <a:p>
            <a:r>
              <a:rPr lang="en-US"/>
              <a:t>Click to edit Master title style</a:t>
            </a:r>
          </a:p>
        </p:txBody>
      </p:sp>
      <p:sp>
        <p:nvSpPr>
          <p:cNvPr id="486403" name="Rectangle 3"/>
          <p:cNvSpPr>
            <a:spLocks noGrp="1" noChangeArrowheads="1"/>
          </p:cNvSpPr>
          <p:nvPr>
            <p:ph type="subTitle" idx="1"/>
          </p:nvPr>
        </p:nvSpPr>
        <p:spPr>
          <a:xfrm>
            <a:off x="1371600" y="3886200"/>
            <a:ext cx="6400800" cy="1752600"/>
          </a:xfrm>
        </p:spPr>
        <p:txBody>
          <a:bodyPr/>
          <a:lstStyle>
            <a:lvl1pPr marL="0" indent="0" algn="ctr">
              <a:buFont typeface="Monotype Sorts" charset="2"/>
              <a:buNone/>
              <a:defRPr/>
            </a:lvl1pPr>
          </a:lstStyle>
          <a:p>
            <a:r>
              <a:rPr lang="en-US"/>
              <a:t>Click to edit Master subtitle style</a:t>
            </a:r>
          </a:p>
        </p:txBody>
      </p:sp>
    </p:spTree>
    <p:extLst>
      <p:ext uri="{BB962C8B-B14F-4D97-AF65-F5344CB8AC3E}">
        <p14:creationId xmlns:p14="http://schemas.microsoft.com/office/powerpoint/2010/main" val="70124731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7125977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25302040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14388" y="1093788"/>
            <a:ext cx="3754437" cy="49037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21225" y="1093788"/>
            <a:ext cx="3754438" cy="49037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2299355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2026656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900352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958AD06-D1CB-4106-90BB-83F9A0772635}"/>
              </a:ext>
            </a:extLst>
          </p:cNvPr>
          <p:cNvSpPr>
            <a:spLocks noGrp="1"/>
          </p:cNvSpPr>
          <p:nvPr>
            <p:ph type="dt" sz="half" idx="10"/>
          </p:nvPr>
        </p:nvSpPr>
        <p:spPr/>
        <p:txBody>
          <a:bodyPr/>
          <a:lstStyle>
            <a:lvl1pPr>
              <a:defRPr/>
            </a:lvl1pPr>
          </a:lstStyle>
          <a:p>
            <a:pPr>
              <a:defRPr/>
            </a:pPr>
            <a:fld id="{CB847BEE-E8B5-45D3-BB56-1FFB1985C7CD}" type="datetimeFigureOut">
              <a:rPr lang="en-US"/>
              <a:pPr>
                <a:defRPr/>
              </a:pPr>
              <a:t>8/28/2020</a:t>
            </a:fld>
            <a:endParaRPr lang="en-US"/>
          </a:p>
        </p:txBody>
      </p:sp>
      <p:sp>
        <p:nvSpPr>
          <p:cNvPr id="5" name="Footer Placeholder 4">
            <a:extLst>
              <a:ext uri="{FF2B5EF4-FFF2-40B4-BE49-F238E27FC236}">
                <a16:creationId xmlns:a16="http://schemas.microsoft.com/office/drawing/2014/main" id="{EC12E1AC-8657-49E7-A269-307B772A4AEA}"/>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B946E7FF-99B8-4304-A7FE-78C381A06976}"/>
              </a:ext>
            </a:extLst>
          </p:cNvPr>
          <p:cNvSpPr>
            <a:spLocks noGrp="1"/>
          </p:cNvSpPr>
          <p:nvPr>
            <p:ph type="sldNum" sz="quarter" idx="12"/>
          </p:nvPr>
        </p:nvSpPr>
        <p:spPr/>
        <p:txBody>
          <a:bodyPr/>
          <a:lstStyle>
            <a:lvl1pPr>
              <a:defRPr/>
            </a:lvl1pPr>
          </a:lstStyle>
          <a:p>
            <a:pPr>
              <a:defRPr/>
            </a:pPr>
            <a:fld id="{3D24830B-3684-4A61-9E0F-4CC09857757C}" type="slidenum">
              <a:rPr lang="en-US" altLang="en-US"/>
              <a:pPr>
                <a:defRPr/>
              </a:pPr>
              <a:t>‹#›</a:t>
            </a:fld>
            <a:endParaRPr lang="en-US" altLang="en-US"/>
          </a:p>
        </p:txBody>
      </p:sp>
    </p:spTree>
    <p:extLst>
      <p:ext uri="{BB962C8B-B14F-4D97-AF65-F5344CB8AC3E}">
        <p14:creationId xmlns:p14="http://schemas.microsoft.com/office/powerpoint/2010/main" val="284958487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70617833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00066608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01079971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4275685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26250" y="117475"/>
            <a:ext cx="2019300" cy="58801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68350" y="117475"/>
            <a:ext cx="5905500" cy="58801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6278544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310225450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aphicFrame>
        <p:nvGraphicFramePr>
          <p:cNvPr id="4" name="Rectangle 2">
            <a:extLst>
              <a:ext uri="{FF2B5EF4-FFF2-40B4-BE49-F238E27FC236}">
                <a16:creationId xmlns:a16="http://schemas.microsoft.com/office/drawing/2014/main" id="{06688D03-0D51-4B26-A030-9F8DC9141023}"/>
              </a:ext>
            </a:extLst>
          </p:cNvPr>
          <p:cNvGraphicFramePr>
            <a:graphicFrameLocks/>
          </p:cNvGraphicFramePr>
          <p:nvPr/>
        </p:nvGraphicFramePr>
        <p:xfrm>
          <a:off x="1524000" y="1397000"/>
          <a:ext cx="6096000" cy="4064000"/>
        </p:xfrm>
        <a:graphic>
          <a:graphicData uri="http://schemas.openxmlformats.org/presentationml/2006/ole">
            <mc:AlternateContent xmlns:mc="http://schemas.openxmlformats.org/markup-compatibility/2006">
              <mc:Choice xmlns:v="urn:schemas-microsoft-com:vml" Requires="v">
                <p:oleObj spid="_x0000_s3074" name="Clip" r:id="rId3" imgW="0" imgH="0" progId="MS_ClipArt_Gallery.2">
                  <p:embed/>
                </p:oleObj>
              </mc:Choice>
              <mc:Fallback>
                <p:oleObj name="Clip" r:id="rId3" imgW="0" imgH="0" progId="MS_ClipArt_Gallery.2">
                  <p:embed/>
                  <p:pic>
                    <p:nvPicPr>
                      <p:cNvPr id="4" name="Rectangle 2">
                        <a:extLst>
                          <a:ext uri="{FF2B5EF4-FFF2-40B4-BE49-F238E27FC236}">
                            <a16:creationId xmlns:a16="http://schemas.microsoft.com/office/drawing/2014/main" id="{06688D03-0D51-4B26-A030-9F8DC9141023}"/>
                          </a:ext>
                        </a:extLst>
                      </p:cNvPr>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1524000" y="1397000"/>
                        <a:ext cx="6096000" cy="4064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 name="Text Box 7">
            <a:extLst>
              <a:ext uri="{FF2B5EF4-FFF2-40B4-BE49-F238E27FC236}">
                <a16:creationId xmlns:a16="http://schemas.microsoft.com/office/drawing/2014/main" id="{F1622784-CCDC-4D6A-8E50-906D5DA0A5B1}"/>
              </a:ext>
            </a:extLst>
          </p:cNvPr>
          <p:cNvSpPr txBox="1">
            <a:spLocks noChangeArrowheads="1"/>
          </p:cNvSpPr>
          <p:nvPr/>
        </p:nvSpPr>
        <p:spPr bwMode="auto">
          <a:xfrm>
            <a:off x="2674938" y="5726113"/>
            <a:ext cx="3694112" cy="793750"/>
          </a:xfrm>
          <a:prstGeom prst="rect">
            <a:avLst/>
          </a:prstGeom>
          <a:noFill/>
          <a:ln w="9525">
            <a:noFill/>
            <a:miter lim="800000"/>
            <a:headEnd/>
            <a:tailEnd/>
          </a:ln>
          <a:effectLst/>
        </p:spPr>
        <p:txBody>
          <a:bodyPr wrap="none">
            <a:spAutoFit/>
          </a:bodyPr>
          <a:lstStyle>
            <a:lvl1pPr>
              <a:defRPr sz="1600">
                <a:solidFill>
                  <a:schemeClr val="tx1"/>
                </a:solidFill>
                <a:latin typeface="Helvetica" pitchFamily="34" charset="0"/>
                <a:ea typeface="ＭＳ Ｐゴシック" pitchFamily="34" charset="-128"/>
              </a:defRPr>
            </a:lvl1pPr>
            <a:lvl2pPr marL="37931725" indent="-37474525">
              <a:defRPr sz="1600">
                <a:solidFill>
                  <a:schemeClr val="tx1"/>
                </a:solidFill>
                <a:latin typeface="Helvetica" pitchFamily="34" charset="0"/>
                <a:ea typeface="ＭＳ Ｐゴシック" pitchFamily="34" charset="-128"/>
              </a:defRPr>
            </a:lvl2pPr>
            <a:lvl3pPr>
              <a:defRPr sz="1600">
                <a:solidFill>
                  <a:schemeClr val="tx1"/>
                </a:solidFill>
                <a:latin typeface="Helvetica" pitchFamily="34" charset="0"/>
                <a:ea typeface="ＭＳ Ｐゴシック" pitchFamily="34" charset="-128"/>
              </a:defRPr>
            </a:lvl3pPr>
            <a:lvl4pPr>
              <a:defRPr sz="1600">
                <a:solidFill>
                  <a:schemeClr val="tx1"/>
                </a:solidFill>
                <a:latin typeface="Helvetica" pitchFamily="34" charset="0"/>
                <a:ea typeface="ＭＳ Ｐゴシック" pitchFamily="34" charset="-128"/>
              </a:defRPr>
            </a:lvl4pPr>
            <a:lvl5pPr>
              <a:defRPr sz="1600">
                <a:solidFill>
                  <a:schemeClr val="tx1"/>
                </a:solidFill>
                <a:latin typeface="Helvetica" pitchFamily="34" charset="0"/>
                <a:ea typeface="ＭＳ Ｐゴシック" pitchFamily="34" charset="-128"/>
              </a:defRPr>
            </a:lvl5pPr>
            <a:lvl6pPr marL="457200" eaLnBrk="0" fontAlgn="base" hangingPunct="0">
              <a:spcBef>
                <a:spcPct val="0"/>
              </a:spcBef>
              <a:spcAft>
                <a:spcPct val="0"/>
              </a:spcAft>
              <a:defRPr sz="1600">
                <a:solidFill>
                  <a:schemeClr val="tx1"/>
                </a:solidFill>
                <a:latin typeface="Helvetica" pitchFamily="34" charset="0"/>
                <a:ea typeface="ＭＳ Ｐゴシック" pitchFamily="34" charset="-128"/>
              </a:defRPr>
            </a:lvl6pPr>
            <a:lvl7pPr marL="914400" eaLnBrk="0" fontAlgn="base" hangingPunct="0">
              <a:spcBef>
                <a:spcPct val="0"/>
              </a:spcBef>
              <a:spcAft>
                <a:spcPct val="0"/>
              </a:spcAft>
              <a:defRPr sz="1600">
                <a:solidFill>
                  <a:schemeClr val="tx1"/>
                </a:solidFill>
                <a:latin typeface="Helvetica" pitchFamily="34" charset="0"/>
                <a:ea typeface="ＭＳ Ｐゴシック" pitchFamily="34" charset="-128"/>
              </a:defRPr>
            </a:lvl7pPr>
            <a:lvl8pPr marL="1371600" eaLnBrk="0" fontAlgn="base" hangingPunct="0">
              <a:spcBef>
                <a:spcPct val="0"/>
              </a:spcBef>
              <a:spcAft>
                <a:spcPct val="0"/>
              </a:spcAft>
              <a:defRPr sz="1600">
                <a:solidFill>
                  <a:schemeClr val="tx1"/>
                </a:solidFill>
                <a:latin typeface="Helvetica" pitchFamily="34" charset="0"/>
                <a:ea typeface="ＭＳ Ｐゴシック" pitchFamily="34" charset="-128"/>
              </a:defRPr>
            </a:lvl8pPr>
            <a:lvl9pPr marL="1828800" eaLnBrk="0" fontAlgn="base" hangingPunct="0">
              <a:spcBef>
                <a:spcPct val="0"/>
              </a:spcBef>
              <a:spcAft>
                <a:spcPct val="0"/>
              </a:spcAft>
              <a:defRPr sz="1600">
                <a:solidFill>
                  <a:schemeClr val="tx1"/>
                </a:solidFill>
                <a:latin typeface="Helvetica" pitchFamily="34" charset="0"/>
                <a:ea typeface="ＭＳ Ｐゴシック" pitchFamily="34" charset="-128"/>
              </a:defRPr>
            </a:lvl9pPr>
          </a:lstStyle>
          <a:p>
            <a:pPr algn="ctr">
              <a:spcBef>
                <a:spcPct val="50000"/>
              </a:spcBef>
              <a:defRPr/>
            </a:pPr>
            <a:r>
              <a:rPr lang="en-US" altLang="en-US" b="1">
                <a:solidFill>
                  <a:srgbClr val="CC3300"/>
                </a:solidFill>
              </a:rPr>
              <a:t>Database System Concepts, 6</a:t>
            </a:r>
            <a:r>
              <a:rPr lang="en-US" altLang="en-US" b="1" baseline="30000">
                <a:solidFill>
                  <a:srgbClr val="CC3300"/>
                </a:solidFill>
              </a:rPr>
              <a:t>th</a:t>
            </a:r>
            <a:r>
              <a:rPr lang="en-US" altLang="en-US" b="1">
                <a:solidFill>
                  <a:srgbClr val="CC3300"/>
                </a:solidFill>
              </a:rPr>
              <a:t> Ed</a:t>
            </a:r>
            <a:r>
              <a:rPr lang="en-US" altLang="en-US">
                <a:solidFill>
                  <a:srgbClr val="CC3300"/>
                </a:solidFill>
              </a:rPr>
              <a:t>.</a:t>
            </a:r>
          </a:p>
          <a:p>
            <a:pPr algn="ctr">
              <a:spcBef>
                <a:spcPct val="50000"/>
              </a:spcBef>
              <a:defRPr/>
            </a:pPr>
            <a:r>
              <a:rPr lang="en-US" altLang="en-US" sz="1200" b="1">
                <a:solidFill>
                  <a:srgbClr val="CC3300"/>
                </a:solidFill>
              </a:rPr>
              <a:t>©Silberschatz, Korth and Sudarshan</a:t>
            </a:r>
            <a:br>
              <a:rPr lang="en-US" altLang="en-US" sz="1200" b="1">
                <a:solidFill>
                  <a:srgbClr val="CC3300"/>
                </a:solidFill>
              </a:rPr>
            </a:br>
            <a:r>
              <a:rPr lang="en-US" altLang="en-US" sz="1200" b="1">
                <a:solidFill>
                  <a:srgbClr val="CC3300"/>
                </a:solidFill>
              </a:rPr>
              <a:t>See </a:t>
            </a:r>
            <a:r>
              <a:rPr lang="en-US" altLang="en-US" sz="1200" b="1">
                <a:solidFill>
                  <a:srgbClr val="CC3300"/>
                </a:solidFill>
                <a:hlinkClick r:id="rId4"/>
              </a:rPr>
              <a:t>www.db-book.com</a:t>
            </a:r>
            <a:r>
              <a:rPr lang="en-US" altLang="en-US" sz="1200" b="1">
                <a:solidFill>
                  <a:srgbClr val="CC3300"/>
                </a:solidFill>
              </a:rPr>
              <a:t> for conditions on re-use </a:t>
            </a:r>
          </a:p>
        </p:txBody>
      </p:sp>
      <p:pic>
        <p:nvPicPr>
          <p:cNvPr id="6" name="Picture 8" descr="Cover-6Ed">
            <a:extLst>
              <a:ext uri="{FF2B5EF4-FFF2-40B4-BE49-F238E27FC236}">
                <a16:creationId xmlns:a16="http://schemas.microsoft.com/office/drawing/2014/main" id="{FE469D93-21C5-4EF9-ADA7-ABF2BC9E6E0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392238" cy="170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44194" name="Rectangle 2"/>
          <p:cNvSpPr>
            <a:spLocks noGrp="1" noChangeArrowheads="1"/>
          </p:cNvSpPr>
          <p:nvPr>
            <p:ph type="ctrTitle"/>
          </p:nvPr>
        </p:nvSpPr>
        <p:spPr>
          <a:xfrm>
            <a:off x="685800" y="2286000"/>
            <a:ext cx="7772400" cy="1143000"/>
          </a:xfrm>
        </p:spPr>
        <p:txBody>
          <a:bodyPr/>
          <a:lstStyle>
            <a:lvl1pPr>
              <a:defRPr>
                <a:solidFill>
                  <a:srgbClr val="CC3300"/>
                </a:solidFill>
              </a:defRPr>
            </a:lvl1pPr>
          </a:lstStyle>
          <a:p>
            <a:r>
              <a:rPr lang="en-US"/>
              <a:t>Click to edit Master title style</a:t>
            </a:r>
          </a:p>
        </p:txBody>
      </p:sp>
      <p:sp>
        <p:nvSpPr>
          <p:cNvPr id="1544195" name="Rectangle 3"/>
          <p:cNvSpPr>
            <a:spLocks noGrp="1" noChangeArrowheads="1"/>
          </p:cNvSpPr>
          <p:nvPr>
            <p:ph type="subTitle" idx="1"/>
          </p:nvPr>
        </p:nvSpPr>
        <p:spPr>
          <a:xfrm>
            <a:off x="1371600" y="3886200"/>
            <a:ext cx="6400800" cy="1752600"/>
          </a:xfrm>
        </p:spPr>
        <p:txBody>
          <a:bodyPr/>
          <a:lstStyle>
            <a:lvl1pPr marL="0" indent="0" algn="ctr">
              <a:buFont typeface="Monotype Sorts" charset="2"/>
              <a:buNone/>
              <a:defRPr/>
            </a:lvl1pPr>
          </a:lstStyle>
          <a:p>
            <a:r>
              <a:rPr lang="en-US"/>
              <a:t>Click to edit Master subtitle style</a:t>
            </a:r>
          </a:p>
        </p:txBody>
      </p:sp>
      <p:sp>
        <p:nvSpPr>
          <p:cNvPr id="7" name="Rectangle 4">
            <a:extLst>
              <a:ext uri="{FF2B5EF4-FFF2-40B4-BE49-F238E27FC236}">
                <a16:creationId xmlns:a16="http://schemas.microsoft.com/office/drawing/2014/main" id="{D8314742-C206-4083-9EE6-BBC78BFFECD3}"/>
              </a:ext>
            </a:extLst>
          </p:cNvPr>
          <p:cNvSpPr>
            <a:spLocks noGrp="1" noChangeArrowheads="1"/>
          </p:cNvSpPr>
          <p:nvPr>
            <p:ph type="ftr" sz="quarter" idx="10"/>
          </p:nvPr>
        </p:nvSpPr>
        <p:spPr bwMode="auto">
          <a:xfrm>
            <a:off x="2862263" y="5780088"/>
            <a:ext cx="344805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a:spcBef>
                <a:spcPct val="50000"/>
              </a:spcBef>
              <a:defRPr>
                <a:solidFill>
                  <a:srgbClr val="578963"/>
                </a:solidFill>
                <a:latin typeface="Times New Roman" charset="0"/>
                <a:ea typeface="+mn-ea"/>
              </a:defRPr>
            </a:lvl1pPr>
          </a:lstStyle>
          <a:p>
            <a:pPr>
              <a:defRPr/>
            </a:pPr>
            <a:endParaRPr lang="en-US"/>
          </a:p>
        </p:txBody>
      </p:sp>
      <p:sp>
        <p:nvSpPr>
          <p:cNvPr id="8" name="Rectangle 5">
            <a:extLst>
              <a:ext uri="{FF2B5EF4-FFF2-40B4-BE49-F238E27FC236}">
                <a16:creationId xmlns:a16="http://schemas.microsoft.com/office/drawing/2014/main" id="{0FF63D38-C4CB-4C8D-B56E-67BD3D4A914F}"/>
              </a:ext>
            </a:extLst>
          </p:cNvPr>
          <p:cNvSpPr>
            <a:spLocks noGrp="1" noChangeArrowheads="1"/>
          </p:cNvSpPr>
          <p:nvPr>
            <p:ph type="sldNum" sz="quarter" idx="11"/>
          </p:nvPr>
        </p:nvSpPr>
        <p:spPr>
          <a:xfrm>
            <a:off x="6596063" y="6218238"/>
            <a:ext cx="1905000" cy="457200"/>
          </a:xfrm>
        </p:spPr>
        <p:txBody>
          <a:bodyPr/>
          <a:lstStyle>
            <a:lvl1pPr>
              <a:defRPr>
                <a:solidFill>
                  <a:srgbClr val="578963"/>
                </a:solidFill>
              </a:defRPr>
            </a:lvl1pPr>
          </a:lstStyle>
          <a:p>
            <a:fld id="{AE6FD4E9-50EF-4EE4-8738-83C87A6909FB}" type="slidenum">
              <a:rPr lang="en-US" altLang="en-US"/>
              <a:pPr/>
              <a:t>‹#›</a:t>
            </a:fld>
            <a:endParaRPr lang="en-US" altLang="en-US"/>
          </a:p>
        </p:txBody>
      </p:sp>
    </p:spTree>
    <p:extLst>
      <p:ext uri="{BB962C8B-B14F-4D97-AF65-F5344CB8AC3E}">
        <p14:creationId xmlns:p14="http://schemas.microsoft.com/office/powerpoint/2010/main" val="116018391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a:extLst>
              <a:ext uri="{FF2B5EF4-FFF2-40B4-BE49-F238E27FC236}">
                <a16:creationId xmlns:a16="http://schemas.microsoft.com/office/drawing/2014/main" id="{D02A28CE-6B53-42DE-9441-5523099E163E}"/>
              </a:ext>
            </a:extLst>
          </p:cNvPr>
          <p:cNvSpPr>
            <a:spLocks noGrp="1" noChangeArrowheads="1"/>
          </p:cNvSpPr>
          <p:nvPr>
            <p:ph type="sldNum" sz="quarter" idx="10"/>
          </p:nvPr>
        </p:nvSpPr>
        <p:spPr>
          <a:ln/>
        </p:spPr>
        <p:txBody>
          <a:bodyPr/>
          <a:lstStyle>
            <a:lvl1pPr>
              <a:defRPr/>
            </a:lvl1pPr>
          </a:lstStyle>
          <a:p>
            <a:fld id="{E4BD651B-4479-4731-BF51-AD8D27881710}" type="slidenum">
              <a:rPr lang="en-US" altLang="en-US"/>
              <a:pPr/>
              <a:t>‹#›</a:t>
            </a:fld>
            <a:endParaRPr lang="en-US" altLang="en-US"/>
          </a:p>
        </p:txBody>
      </p:sp>
    </p:spTree>
    <p:extLst>
      <p:ext uri="{BB962C8B-B14F-4D97-AF65-F5344CB8AC3E}">
        <p14:creationId xmlns:p14="http://schemas.microsoft.com/office/powerpoint/2010/main" val="280693558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3">
            <a:extLst>
              <a:ext uri="{FF2B5EF4-FFF2-40B4-BE49-F238E27FC236}">
                <a16:creationId xmlns:a16="http://schemas.microsoft.com/office/drawing/2014/main" id="{E9E9EC57-985F-4811-98E6-E51EED7077CA}"/>
              </a:ext>
            </a:extLst>
          </p:cNvPr>
          <p:cNvSpPr>
            <a:spLocks noGrp="1" noChangeArrowheads="1"/>
          </p:cNvSpPr>
          <p:nvPr>
            <p:ph type="sldNum" sz="quarter" idx="10"/>
          </p:nvPr>
        </p:nvSpPr>
        <p:spPr>
          <a:ln/>
        </p:spPr>
        <p:txBody>
          <a:bodyPr/>
          <a:lstStyle>
            <a:lvl1pPr>
              <a:defRPr/>
            </a:lvl1pPr>
          </a:lstStyle>
          <a:p>
            <a:fld id="{A841A520-2C20-4E5A-A900-0F76123A1605}" type="slidenum">
              <a:rPr lang="en-US" altLang="en-US"/>
              <a:pPr/>
              <a:t>‹#›</a:t>
            </a:fld>
            <a:endParaRPr lang="en-US" altLang="en-US"/>
          </a:p>
        </p:txBody>
      </p:sp>
    </p:spTree>
    <p:extLst>
      <p:ext uri="{BB962C8B-B14F-4D97-AF65-F5344CB8AC3E}">
        <p14:creationId xmlns:p14="http://schemas.microsoft.com/office/powerpoint/2010/main" val="337165439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14388" y="1093788"/>
            <a:ext cx="3754437" cy="49037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21225" y="1093788"/>
            <a:ext cx="3754438" cy="49037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3">
            <a:extLst>
              <a:ext uri="{FF2B5EF4-FFF2-40B4-BE49-F238E27FC236}">
                <a16:creationId xmlns:a16="http://schemas.microsoft.com/office/drawing/2014/main" id="{B9F9C6EF-4523-4ADE-8C62-9BC8D08A28BB}"/>
              </a:ext>
            </a:extLst>
          </p:cNvPr>
          <p:cNvSpPr>
            <a:spLocks noGrp="1" noChangeArrowheads="1"/>
          </p:cNvSpPr>
          <p:nvPr>
            <p:ph type="sldNum" sz="quarter" idx="10"/>
          </p:nvPr>
        </p:nvSpPr>
        <p:spPr>
          <a:ln/>
        </p:spPr>
        <p:txBody>
          <a:bodyPr/>
          <a:lstStyle>
            <a:lvl1pPr>
              <a:defRPr/>
            </a:lvl1pPr>
          </a:lstStyle>
          <a:p>
            <a:fld id="{712348A2-D5A0-45CB-A72D-6E2B25559258}" type="slidenum">
              <a:rPr lang="en-US" altLang="en-US"/>
              <a:pPr/>
              <a:t>‹#›</a:t>
            </a:fld>
            <a:endParaRPr lang="en-US" altLang="en-US"/>
          </a:p>
        </p:txBody>
      </p:sp>
    </p:spTree>
    <p:extLst>
      <p:ext uri="{BB962C8B-B14F-4D97-AF65-F5344CB8AC3E}">
        <p14:creationId xmlns:p14="http://schemas.microsoft.com/office/powerpoint/2010/main" val="34253061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B6E2607C-5777-4E44-B5A5-22011D17E2AC}"/>
              </a:ext>
            </a:extLst>
          </p:cNvPr>
          <p:cNvSpPr>
            <a:spLocks noGrp="1"/>
          </p:cNvSpPr>
          <p:nvPr>
            <p:ph type="dt" sz="half" idx="10"/>
          </p:nvPr>
        </p:nvSpPr>
        <p:spPr/>
        <p:txBody>
          <a:bodyPr/>
          <a:lstStyle>
            <a:lvl1pPr>
              <a:defRPr/>
            </a:lvl1pPr>
          </a:lstStyle>
          <a:p>
            <a:pPr>
              <a:defRPr/>
            </a:pPr>
            <a:fld id="{C3482363-5295-418E-BCAD-86F7CB4C4210}" type="datetimeFigureOut">
              <a:rPr lang="en-US"/>
              <a:pPr>
                <a:defRPr/>
              </a:pPr>
              <a:t>8/28/2020</a:t>
            </a:fld>
            <a:endParaRPr lang="en-US"/>
          </a:p>
        </p:txBody>
      </p:sp>
      <p:sp>
        <p:nvSpPr>
          <p:cNvPr id="6" name="Footer Placeholder 4">
            <a:extLst>
              <a:ext uri="{FF2B5EF4-FFF2-40B4-BE49-F238E27FC236}">
                <a16:creationId xmlns:a16="http://schemas.microsoft.com/office/drawing/2014/main" id="{5EADD967-155B-45A3-B188-2684AD126F6C}"/>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43C2FFFC-2799-453A-8FA5-BADEE5918225}"/>
              </a:ext>
            </a:extLst>
          </p:cNvPr>
          <p:cNvSpPr>
            <a:spLocks noGrp="1"/>
          </p:cNvSpPr>
          <p:nvPr>
            <p:ph type="sldNum" sz="quarter" idx="12"/>
          </p:nvPr>
        </p:nvSpPr>
        <p:spPr/>
        <p:txBody>
          <a:bodyPr/>
          <a:lstStyle>
            <a:lvl1pPr>
              <a:defRPr/>
            </a:lvl1pPr>
          </a:lstStyle>
          <a:p>
            <a:pPr>
              <a:defRPr/>
            </a:pPr>
            <a:fld id="{EF8FCD72-FDF1-406F-87E5-DA51965CB97E}" type="slidenum">
              <a:rPr lang="en-US" altLang="en-US"/>
              <a:pPr>
                <a:defRPr/>
              </a:pPr>
              <a:t>‹#›</a:t>
            </a:fld>
            <a:endParaRPr lang="en-US" altLang="en-US"/>
          </a:p>
        </p:txBody>
      </p:sp>
    </p:spTree>
    <p:extLst>
      <p:ext uri="{BB962C8B-B14F-4D97-AF65-F5344CB8AC3E}">
        <p14:creationId xmlns:p14="http://schemas.microsoft.com/office/powerpoint/2010/main" val="290722690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3">
            <a:extLst>
              <a:ext uri="{FF2B5EF4-FFF2-40B4-BE49-F238E27FC236}">
                <a16:creationId xmlns:a16="http://schemas.microsoft.com/office/drawing/2014/main" id="{9DC5BF9F-E7D1-44FE-8915-AC3EAC090E6D}"/>
              </a:ext>
            </a:extLst>
          </p:cNvPr>
          <p:cNvSpPr>
            <a:spLocks noGrp="1" noChangeArrowheads="1"/>
          </p:cNvSpPr>
          <p:nvPr>
            <p:ph type="sldNum" sz="quarter" idx="10"/>
          </p:nvPr>
        </p:nvSpPr>
        <p:spPr>
          <a:ln/>
        </p:spPr>
        <p:txBody>
          <a:bodyPr/>
          <a:lstStyle>
            <a:lvl1pPr>
              <a:defRPr/>
            </a:lvl1pPr>
          </a:lstStyle>
          <a:p>
            <a:fld id="{FFD1D467-F54E-4EB3-A46C-E1F4F850827B}" type="slidenum">
              <a:rPr lang="en-US" altLang="en-US"/>
              <a:pPr/>
              <a:t>‹#›</a:t>
            </a:fld>
            <a:endParaRPr lang="en-US" altLang="en-US"/>
          </a:p>
        </p:txBody>
      </p:sp>
    </p:spTree>
    <p:extLst>
      <p:ext uri="{BB962C8B-B14F-4D97-AF65-F5344CB8AC3E}">
        <p14:creationId xmlns:p14="http://schemas.microsoft.com/office/powerpoint/2010/main" val="186033076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3">
            <a:extLst>
              <a:ext uri="{FF2B5EF4-FFF2-40B4-BE49-F238E27FC236}">
                <a16:creationId xmlns:a16="http://schemas.microsoft.com/office/drawing/2014/main" id="{84164D41-D0E5-4B2E-8539-311152059542}"/>
              </a:ext>
            </a:extLst>
          </p:cNvPr>
          <p:cNvSpPr>
            <a:spLocks noGrp="1" noChangeArrowheads="1"/>
          </p:cNvSpPr>
          <p:nvPr>
            <p:ph type="sldNum" sz="quarter" idx="10"/>
          </p:nvPr>
        </p:nvSpPr>
        <p:spPr>
          <a:ln/>
        </p:spPr>
        <p:txBody>
          <a:bodyPr/>
          <a:lstStyle>
            <a:lvl1pPr>
              <a:defRPr/>
            </a:lvl1pPr>
          </a:lstStyle>
          <a:p>
            <a:fld id="{FE8C813C-BA60-4FAD-BC6F-D6F91D50F2F5}" type="slidenum">
              <a:rPr lang="en-US" altLang="en-US"/>
              <a:pPr/>
              <a:t>‹#›</a:t>
            </a:fld>
            <a:endParaRPr lang="en-US" altLang="en-US"/>
          </a:p>
        </p:txBody>
      </p:sp>
    </p:spTree>
    <p:extLst>
      <p:ext uri="{BB962C8B-B14F-4D97-AF65-F5344CB8AC3E}">
        <p14:creationId xmlns:p14="http://schemas.microsoft.com/office/powerpoint/2010/main" val="257604353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98533B8D-5CA7-4F04-AC41-200B5D4F842F}"/>
              </a:ext>
            </a:extLst>
          </p:cNvPr>
          <p:cNvSpPr>
            <a:spLocks noGrp="1" noChangeArrowheads="1"/>
          </p:cNvSpPr>
          <p:nvPr>
            <p:ph type="sldNum" sz="quarter" idx="10"/>
          </p:nvPr>
        </p:nvSpPr>
        <p:spPr>
          <a:ln/>
        </p:spPr>
        <p:txBody>
          <a:bodyPr/>
          <a:lstStyle>
            <a:lvl1pPr>
              <a:defRPr/>
            </a:lvl1pPr>
          </a:lstStyle>
          <a:p>
            <a:fld id="{0487F461-B3BE-4AD7-9D86-04AB2B483921}" type="slidenum">
              <a:rPr lang="en-US" altLang="en-US"/>
              <a:pPr/>
              <a:t>‹#›</a:t>
            </a:fld>
            <a:endParaRPr lang="en-US" altLang="en-US"/>
          </a:p>
        </p:txBody>
      </p:sp>
    </p:spTree>
    <p:extLst>
      <p:ext uri="{BB962C8B-B14F-4D97-AF65-F5344CB8AC3E}">
        <p14:creationId xmlns:p14="http://schemas.microsoft.com/office/powerpoint/2010/main" val="215480816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
            <a:extLst>
              <a:ext uri="{FF2B5EF4-FFF2-40B4-BE49-F238E27FC236}">
                <a16:creationId xmlns:a16="http://schemas.microsoft.com/office/drawing/2014/main" id="{E9FD476D-EB82-43E4-9CCE-A12D219FC1BC}"/>
              </a:ext>
            </a:extLst>
          </p:cNvPr>
          <p:cNvSpPr>
            <a:spLocks noGrp="1" noChangeArrowheads="1"/>
          </p:cNvSpPr>
          <p:nvPr>
            <p:ph type="sldNum" sz="quarter" idx="10"/>
          </p:nvPr>
        </p:nvSpPr>
        <p:spPr>
          <a:ln/>
        </p:spPr>
        <p:txBody>
          <a:bodyPr/>
          <a:lstStyle>
            <a:lvl1pPr>
              <a:defRPr/>
            </a:lvl1pPr>
          </a:lstStyle>
          <a:p>
            <a:fld id="{83855E60-80F5-4243-A8FA-07779454E0E1}" type="slidenum">
              <a:rPr lang="en-US" altLang="en-US"/>
              <a:pPr/>
              <a:t>‹#›</a:t>
            </a:fld>
            <a:endParaRPr lang="en-US" altLang="en-US"/>
          </a:p>
        </p:txBody>
      </p:sp>
    </p:spTree>
    <p:extLst>
      <p:ext uri="{BB962C8B-B14F-4D97-AF65-F5344CB8AC3E}">
        <p14:creationId xmlns:p14="http://schemas.microsoft.com/office/powerpoint/2010/main" val="218470941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
            <a:extLst>
              <a:ext uri="{FF2B5EF4-FFF2-40B4-BE49-F238E27FC236}">
                <a16:creationId xmlns:a16="http://schemas.microsoft.com/office/drawing/2014/main" id="{55EA84A5-F431-40A4-9CFA-C44BDE091E36}"/>
              </a:ext>
            </a:extLst>
          </p:cNvPr>
          <p:cNvSpPr>
            <a:spLocks noGrp="1" noChangeArrowheads="1"/>
          </p:cNvSpPr>
          <p:nvPr>
            <p:ph type="sldNum" sz="quarter" idx="10"/>
          </p:nvPr>
        </p:nvSpPr>
        <p:spPr>
          <a:ln/>
        </p:spPr>
        <p:txBody>
          <a:bodyPr/>
          <a:lstStyle>
            <a:lvl1pPr>
              <a:defRPr/>
            </a:lvl1pPr>
          </a:lstStyle>
          <a:p>
            <a:fld id="{7633D900-06CE-4CE7-98C2-0AFD1E417511}" type="slidenum">
              <a:rPr lang="en-US" altLang="en-US"/>
              <a:pPr/>
              <a:t>‹#›</a:t>
            </a:fld>
            <a:endParaRPr lang="en-US" altLang="en-US"/>
          </a:p>
        </p:txBody>
      </p:sp>
    </p:spTree>
    <p:extLst>
      <p:ext uri="{BB962C8B-B14F-4D97-AF65-F5344CB8AC3E}">
        <p14:creationId xmlns:p14="http://schemas.microsoft.com/office/powerpoint/2010/main" val="61889683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a:extLst>
              <a:ext uri="{FF2B5EF4-FFF2-40B4-BE49-F238E27FC236}">
                <a16:creationId xmlns:a16="http://schemas.microsoft.com/office/drawing/2014/main" id="{4282464A-2142-4797-A770-650063D076E7}"/>
              </a:ext>
            </a:extLst>
          </p:cNvPr>
          <p:cNvSpPr>
            <a:spLocks noGrp="1" noChangeArrowheads="1"/>
          </p:cNvSpPr>
          <p:nvPr>
            <p:ph type="sldNum" sz="quarter" idx="10"/>
          </p:nvPr>
        </p:nvSpPr>
        <p:spPr>
          <a:ln/>
        </p:spPr>
        <p:txBody>
          <a:bodyPr/>
          <a:lstStyle>
            <a:lvl1pPr>
              <a:defRPr/>
            </a:lvl1pPr>
          </a:lstStyle>
          <a:p>
            <a:fld id="{4D72A886-9516-4ED2-85FC-2E9ABAF3DEE5}" type="slidenum">
              <a:rPr lang="en-US" altLang="en-US"/>
              <a:pPr/>
              <a:t>‹#›</a:t>
            </a:fld>
            <a:endParaRPr lang="en-US" altLang="en-US"/>
          </a:p>
        </p:txBody>
      </p:sp>
    </p:spTree>
    <p:extLst>
      <p:ext uri="{BB962C8B-B14F-4D97-AF65-F5344CB8AC3E}">
        <p14:creationId xmlns:p14="http://schemas.microsoft.com/office/powerpoint/2010/main" val="1034610361"/>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26250" y="117475"/>
            <a:ext cx="2019300" cy="58801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68350" y="117475"/>
            <a:ext cx="5905500" cy="58801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a:extLst>
              <a:ext uri="{FF2B5EF4-FFF2-40B4-BE49-F238E27FC236}">
                <a16:creationId xmlns:a16="http://schemas.microsoft.com/office/drawing/2014/main" id="{E5955274-B83C-4E02-A07D-F5A51466B043}"/>
              </a:ext>
            </a:extLst>
          </p:cNvPr>
          <p:cNvSpPr>
            <a:spLocks noGrp="1" noChangeArrowheads="1"/>
          </p:cNvSpPr>
          <p:nvPr>
            <p:ph type="sldNum" sz="quarter" idx="10"/>
          </p:nvPr>
        </p:nvSpPr>
        <p:spPr>
          <a:ln/>
        </p:spPr>
        <p:txBody>
          <a:bodyPr/>
          <a:lstStyle>
            <a:lvl1pPr>
              <a:defRPr/>
            </a:lvl1pPr>
          </a:lstStyle>
          <a:p>
            <a:fld id="{39C252F8-9176-4D55-A34B-2F9637119FB5}" type="slidenum">
              <a:rPr lang="en-US" altLang="en-US"/>
              <a:pPr/>
              <a:t>‹#›</a:t>
            </a:fld>
            <a:endParaRPr lang="en-US" altLang="en-US"/>
          </a:p>
        </p:txBody>
      </p:sp>
    </p:spTree>
    <p:extLst>
      <p:ext uri="{BB962C8B-B14F-4D97-AF65-F5344CB8AC3E}">
        <p14:creationId xmlns:p14="http://schemas.microsoft.com/office/powerpoint/2010/main" val="237598296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objOverTx" preserve="1">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768350" y="117475"/>
            <a:ext cx="8077200" cy="609600"/>
          </a:xfrm>
        </p:spPr>
        <p:txBody>
          <a:bodyPr/>
          <a:lstStyle/>
          <a:p>
            <a:r>
              <a:rPr lang="en-US"/>
              <a:t>Click to edit Master title style</a:t>
            </a:r>
          </a:p>
        </p:txBody>
      </p:sp>
      <p:sp>
        <p:nvSpPr>
          <p:cNvPr id="3" name="Content Placeholder 2"/>
          <p:cNvSpPr>
            <a:spLocks noGrp="1"/>
          </p:cNvSpPr>
          <p:nvPr>
            <p:ph sz="half" idx="1"/>
          </p:nvPr>
        </p:nvSpPr>
        <p:spPr>
          <a:xfrm>
            <a:off x="814388" y="1093788"/>
            <a:ext cx="7661275" cy="2374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14388" y="3621088"/>
            <a:ext cx="7661275" cy="23764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3">
            <a:extLst>
              <a:ext uri="{FF2B5EF4-FFF2-40B4-BE49-F238E27FC236}">
                <a16:creationId xmlns:a16="http://schemas.microsoft.com/office/drawing/2014/main" id="{400903D5-AFF0-4C40-9BB9-8AFFA4EAF904}"/>
              </a:ext>
            </a:extLst>
          </p:cNvPr>
          <p:cNvSpPr>
            <a:spLocks noGrp="1" noChangeArrowheads="1"/>
          </p:cNvSpPr>
          <p:nvPr>
            <p:ph type="sldNum" sz="quarter" idx="10"/>
          </p:nvPr>
        </p:nvSpPr>
        <p:spPr>
          <a:ln/>
        </p:spPr>
        <p:txBody>
          <a:bodyPr/>
          <a:lstStyle>
            <a:lvl1pPr>
              <a:defRPr/>
            </a:lvl1pPr>
          </a:lstStyle>
          <a:p>
            <a:fld id="{E5654332-488B-466B-9AD0-42F4852A7C52}" type="slidenum">
              <a:rPr lang="en-US" altLang="en-US"/>
              <a:pPr/>
              <a:t>‹#›</a:t>
            </a:fld>
            <a:endParaRPr lang="en-US" altLang="en-US"/>
          </a:p>
        </p:txBody>
      </p:sp>
    </p:spTree>
    <p:extLst>
      <p:ext uri="{BB962C8B-B14F-4D97-AF65-F5344CB8AC3E}">
        <p14:creationId xmlns:p14="http://schemas.microsoft.com/office/powerpoint/2010/main" val="3084940404"/>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aphicFrame>
        <p:nvGraphicFramePr>
          <p:cNvPr id="4" name="Rectangle 2">
            <a:extLst>
              <a:ext uri="{FF2B5EF4-FFF2-40B4-BE49-F238E27FC236}">
                <a16:creationId xmlns:a16="http://schemas.microsoft.com/office/drawing/2014/main" id="{A1BC6A73-4D34-462D-B48E-CDAB5F656FEE}"/>
              </a:ext>
            </a:extLst>
          </p:cNvPr>
          <p:cNvGraphicFramePr>
            <a:graphicFrameLocks/>
          </p:cNvGraphicFramePr>
          <p:nvPr/>
        </p:nvGraphicFramePr>
        <p:xfrm>
          <a:off x="1524000" y="1397000"/>
          <a:ext cx="6096000" cy="4064000"/>
        </p:xfrm>
        <a:graphic>
          <a:graphicData uri="http://schemas.openxmlformats.org/presentationml/2006/ole">
            <mc:AlternateContent xmlns:mc="http://schemas.openxmlformats.org/markup-compatibility/2006">
              <mc:Choice xmlns:v="urn:schemas-microsoft-com:vml" Requires="v">
                <p:oleObj spid="_x0000_s4098" name="Clip" r:id="rId3" imgW="0" imgH="0" progId="MS_ClipArt_Gallery.2">
                  <p:embed/>
                </p:oleObj>
              </mc:Choice>
              <mc:Fallback>
                <p:oleObj name="Clip" r:id="rId3" imgW="0" imgH="0" progId="MS_ClipArt_Gallery.2">
                  <p:embed/>
                  <p:pic>
                    <p:nvPicPr>
                      <p:cNvPr id="4" name="Rectangle 2">
                        <a:extLst>
                          <a:ext uri="{FF2B5EF4-FFF2-40B4-BE49-F238E27FC236}">
                            <a16:creationId xmlns:a16="http://schemas.microsoft.com/office/drawing/2014/main" id="{A1BC6A73-4D34-462D-B48E-CDAB5F656FEE}"/>
                          </a:ext>
                        </a:extLst>
                      </p:cNvPr>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1524000" y="1397000"/>
                        <a:ext cx="6096000" cy="4064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 name="Text Box 7">
            <a:extLst>
              <a:ext uri="{FF2B5EF4-FFF2-40B4-BE49-F238E27FC236}">
                <a16:creationId xmlns:a16="http://schemas.microsoft.com/office/drawing/2014/main" id="{19895856-0646-42A8-A296-3C3E6E2FCAEB}"/>
              </a:ext>
            </a:extLst>
          </p:cNvPr>
          <p:cNvSpPr txBox="1">
            <a:spLocks noChangeArrowheads="1"/>
          </p:cNvSpPr>
          <p:nvPr/>
        </p:nvSpPr>
        <p:spPr bwMode="auto">
          <a:xfrm>
            <a:off x="2674938" y="5726113"/>
            <a:ext cx="3694112" cy="793750"/>
          </a:xfrm>
          <a:prstGeom prst="rect">
            <a:avLst/>
          </a:prstGeom>
          <a:noFill/>
          <a:ln w="9525">
            <a:noFill/>
            <a:miter lim="800000"/>
            <a:headEnd/>
            <a:tailEnd/>
          </a:ln>
          <a:effectLst/>
        </p:spPr>
        <p:txBody>
          <a:bodyPr wrap="none">
            <a:spAutoFit/>
          </a:bodyPr>
          <a:lstStyle>
            <a:lvl1pPr>
              <a:defRPr sz="1600">
                <a:solidFill>
                  <a:schemeClr val="tx1"/>
                </a:solidFill>
                <a:latin typeface="Helvetica" pitchFamily="34" charset="0"/>
                <a:ea typeface="ＭＳ Ｐゴシック" pitchFamily="34" charset="-128"/>
              </a:defRPr>
            </a:lvl1pPr>
            <a:lvl2pPr marL="37931725" indent="-37474525">
              <a:defRPr sz="1600">
                <a:solidFill>
                  <a:schemeClr val="tx1"/>
                </a:solidFill>
                <a:latin typeface="Helvetica" pitchFamily="34" charset="0"/>
                <a:ea typeface="ＭＳ Ｐゴシック" pitchFamily="34" charset="-128"/>
              </a:defRPr>
            </a:lvl2pPr>
            <a:lvl3pPr>
              <a:defRPr sz="1600">
                <a:solidFill>
                  <a:schemeClr val="tx1"/>
                </a:solidFill>
                <a:latin typeface="Helvetica" pitchFamily="34" charset="0"/>
                <a:ea typeface="ＭＳ Ｐゴシック" pitchFamily="34" charset="-128"/>
              </a:defRPr>
            </a:lvl3pPr>
            <a:lvl4pPr>
              <a:defRPr sz="1600">
                <a:solidFill>
                  <a:schemeClr val="tx1"/>
                </a:solidFill>
                <a:latin typeface="Helvetica" pitchFamily="34" charset="0"/>
                <a:ea typeface="ＭＳ Ｐゴシック" pitchFamily="34" charset="-128"/>
              </a:defRPr>
            </a:lvl4pPr>
            <a:lvl5pPr>
              <a:defRPr sz="1600">
                <a:solidFill>
                  <a:schemeClr val="tx1"/>
                </a:solidFill>
                <a:latin typeface="Helvetica" pitchFamily="34" charset="0"/>
                <a:ea typeface="ＭＳ Ｐゴシック" pitchFamily="34" charset="-128"/>
              </a:defRPr>
            </a:lvl5pPr>
            <a:lvl6pPr marL="457200" eaLnBrk="0" fontAlgn="base" hangingPunct="0">
              <a:spcBef>
                <a:spcPct val="0"/>
              </a:spcBef>
              <a:spcAft>
                <a:spcPct val="0"/>
              </a:spcAft>
              <a:defRPr sz="1600">
                <a:solidFill>
                  <a:schemeClr val="tx1"/>
                </a:solidFill>
                <a:latin typeface="Helvetica" pitchFamily="34" charset="0"/>
                <a:ea typeface="ＭＳ Ｐゴシック" pitchFamily="34" charset="-128"/>
              </a:defRPr>
            </a:lvl6pPr>
            <a:lvl7pPr marL="914400" eaLnBrk="0" fontAlgn="base" hangingPunct="0">
              <a:spcBef>
                <a:spcPct val="0"/>
              </a:spcBef>
              <a:spcAft>
                <a:spcPct val="0"/>
              </a:spcAft>
              <a:defRPr sz="1600">
                <a:solidFill>
                  <a:schemeClr val="tx1"/>
                </a:solidFill>
                <a:latin typeface="Helvetica" pitchFamily="34" charset="0"/>
                <a:ea typeface="ＭＳ Ｐゴシック" pitchFamily="34" charset="-128"/>
              </a:defRPr>
            </a:lvl7pPr>
            <a:lvl8pPr marL="1371600" eaLnBrk="0" fontAlgn="base" hangingPunct="0">
              <a:spcBef>
                <a:spcPct val="0"/>
              </a:spcBef>
              <a:spcAft>
                <a:spcPct val="0"/>
              </a:spcAft>
              <a:defRPr sz="1600">
                <a:solidFill>
                  <a:schemeClr val="tx1"/>
                </a:solidFill>
                <a:latin typeface="Helvetica" pitchFamily="34" charset="0"/>
                <a:ea typeface="ＭＳ Ｐゴシック" pitchFamily="34" charset="-128"/>
              </a:defRPr>
            </a:lvl8pPr>
            <a:lvl9pPr marL="1828800" eaLnBrk="0" fontAlgn="base" hangingPunct="0">
              <a:spcBef>
                <a:spcPct val="0"/>
              </a:spcBef>
              <a:spcAft>
                <a:spcPct val="0"/>
              </a:spcAft>
              <a:defRPr sz="1600">
                <a:solidFill>
                  <a:schemeClr val="tx1"/>
                </a:solidFill>
                <a:latin typeface="Helvetica" pitchFamily="34" charset="0"/>
                <a:ea typeface="ＭＳ Ｐゴシック" pitchFamily="34" charset="-128"/>
              </a:defRPr>
            </a:lvl9pPr>
          </a:lstStyle>
          <a:p>
            <a:pPr algn="ctr">
              <a:spcBef>
                <a:spcPct val="50000"/>
              </a:spcBef>
              <a:defRPr/>
            </a:pPr>
            <a:r>
              <a:rPr lang="en-US" altLang="en-US" b="1">
                <a:solidFill>
                  <a:srgbClr val="CC3300"/>
                </a:solidFill>
              </a:rPr>
              <a:t>Database System Concepts, 6</a:t>
            </a:r>
            <a:r>
              <a:rPr lang="en-US" altLang="en-US" b="1" baseline="30000">
                <a:solidFill>
                  <a:srgbClr val="CC3300"/>
                </a:solidFill>
              </a:rPr>
              <a:t>th</a:t>
            </a:r>
            <a:r>
              <a:rPr lang="en-US" altLang="en-US" b="1">
                <a:solidFill>
                  <a:srgbClr val="CC3300"/>
                </a:solidFill>
              </a:rPr>
              <a:t> Ed</a:t>
            </a:r>
            <a:r>
              <a:rPr lang="en-US" altLang="en-US">
                <a:solidFill>
                  <a:srgbClr val="CC3300"/>
                </a:solidFill>
              </a:rPr>
              <a:t>.</a:t>
            </a:r>
          </a:p>
          <a:p>
            <a:pPr algn="ctr">
              <a:spcBef>
                <a:spcPct val="50000"/>
              </a:spcBef>
              <a:defRPr/>
            </a:pPr>
            <a:r>
              <a:rPr lang="en-US" altLang="en-US" sz="1200" b="1">
                <a:solidFill>
                  <a:srgbClr val="CC3300"/>
                </a:solidFill>
              </a:rPr>
              <a:t>©Silberschatz, Korth and Sudarshan</a:t>
            </a:r>
            <a:br>
              <a:rPr lang="en-US" altLang="en-US" sz="1200" b="1">
                <a:solidFill>
                  <a:srgbClr val="CC3300"/>
                </a:solidFill>
              </a:rPr>
            </a:br>
            <a:r>
              <a:rPr lang="en-US" altLang="en-US" sz="1200" b="1">
                <a:solidFill>
                  <a:srgbClr val="CC3300"/>
                </a:solidFill>
              </a:rPr>
              <a:t>See </a:t>
            </a:r>
            <a:r>
              <a:rPr lang="en-US" altLang="en-US" sz="1200" b="1">
                <a:solidFill>
                  <a:srgbClr val="CC3300"/>
                </a:solidFill>
                <a:hlinkClick r:id="rId4"/>
              </a:rPr>
              <a:t>www.db-book.com</a:t>
            </a:r>
            <a:r>
              <a:rPr lang="en-US" altLang="en-US" sz="1200" b="1">
                <a:solidFill>
                  <a:srgbClr val="CC3300"/>
                </a:solidFill>
              </a:rPr>
              <a:t> for conditions on re-use </a:t>
            </a:r>
          </a:p>
        </p:txBody>
      </p:sp>
      <p:pic>
        <p:nvPicPr>
          <p:cNvPr id="6" name="Picture 8" descr="Cover-6Ed">
            <a:extLst>
              <a:ext uri="{FF2B5EF4-FFF2-40B4-BE49-F238E27FC236}">
                <a16:creationId xmlns:a16="http://schemas.microsoft.com/office/drawing/2014/main" id="{82C3DBAC-1C18-4DD7-9382-53E63496B17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392238" cy="170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44194" name="Rectangle 2"/>
          <p:cNvSpPr>
            <a:spLocks noGrp="1" noChangeArrowheads="1"/>
          </p:cNvSpPr>
          <p:nvPr>
            <p:ph type="ctrTitle"/>
          </p:nvPr>
        </p:nvSpPr>
        <p:spPr>
          <a:xfrm>
            <a:off x="685800" y="2286000"/>
            <a:ext cx="7772400" cy="1143000"/>
          </a:xfrm>
        </p:spPr>
        <p:txBody>
          <a:bodyPr/>
          <a:lstStyle>
            <a:lvl1pPr>
              <a:defRPr>
                <a:solidFill>
                  <a:srgbClr val="CC3300"/>
                </a:solidFill>
              </a:defRPr>
            </a:lvl1pPr>
          </a:lstStyle>
          <a:p>
            <a:r>
              <a:rPr lang="en-US"/>
              <a:t>Click to edit Master title style</a:t>
            </a:r>
          </a:p>
        </p:txBody>
      </p:sp>
      <p:sp>
        <p:nvSpPr>
          <p:cNvPr id="1544195" name="Rectangle 3"/>
          <p:cNvSpPr>
            <a:spLocks noGrp="1" noChangeArrowheads="1"/>
          </p:cNvSpPr>
          <p:nvPr>
            <p:ph type="subTitle" idx="1"/>
          </p:nvPr>
        </p:nvSpPr>
        <p:spPr>
          <a:xfrm>
            <a:off x="1371600" y="3886200"/>
            <a:ext cx="6400800" cy="1752600"/>
          </a:xfrm>
        </p:spPr>
        <p:txBody>
          <a:bodyPr/>
          <a:lstStyle>
            <a:lvl1pPr marL="0" indent="0" algn="ctr">
              <a:buFont typeface="Monotype Sorts" charset="2"/>
              <a:buNone/>
              <a:defRPr/>
            </a:lvl1pPr>
          </a:lstStyle>
          <a:p>
            <a:r>
              <a:rPr lang="en-US"/>
              <a:t>Click to edit Master subtitle style</a:t>
            </a:r>
          </a:p>
        </p:txBody>
      </p:sp>
      <p:sp>
        <p:nvSpPr>
          <p:cNvPr id="7" name="Rectangle 4">
            <a:extLst>
              <a:ext uri="{FF2B5EF4-FFF2-40B4-BE49-F238E27FC236}">
                <a16:creationId xmlns:a16="http://schemas.microsoft.com/office/drawing/2014/main" id="{404DAA17-3279-4439-B7AD-D3B00742DAA1}"/>
              </a:ext>
            </a:extLst>
          </p:cNvPr>
          <p:cNvSpPr>
            <a:spLocks noGrp="1" noChangeArrowheads="1"/>
          </p:cNvSpPr>
          <p:nvPr>
            <p:ph type="ftr" sz="quarter" idx="10"/>
          </p:nvPr>
        </p:nvSpPr>
        <p:spPr bwMode="auto">
          <a:xfrm>
            <a:off x="2862263" y="5780088"/>
            <a:ext cx="344805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a:spcBef>
                <a:spcPct val="50000"/>
              </a:spcBef>
              <a:defRPr>
                <a:solidFill>
                  <a:srgbClr val="578963"/>
                </a:solidFill>
                <a:latin typeface="Times New Roman" charset="0"/>
                <a:ea typeface="+mn-ea"/>
              </a:defRPr>
            </a:lvl1pPr>
          </a:lstStyle>
          <a:p>
            <a:pPr>
              <a:defRPr/>
            </a:pPr>
            <a:endParaRPr lang="en-US"/>
          </a:p>
        </p:txBody>
      </p:sp>
      <p:sp>
        <p:nvSpPr>
          <p:cNvPr id="8" name="Rectangle 5">
            <a:extLst>
              <a:ext uri="{FF2B5EF4-FFF2-40B4-BE49-F238E27FC236}">
                <a16:creationId xmlns:a16="http://schemas.microsoft.com/office/drawing/2014/main" id="{823783A9-DA1A-43DA-A36A-933F1A52F995}"/>
              </a:ext>
            </a:extLst>
          </p:cNvPr>
          <p:cNvSpPr>
            <a:spLocks noGrp="1" noChangeArrowheads="1"/>
          </p:cNvSpPr>
          <p:nvPr>
            <p:ph type="sldNum" sz="quarter" idx="11"/>
          </p:nvPr>
        </p:nvSpPr>
        <p:spPr>
          <a:xfrm>
            <a:off x="6596063" y="6218238"/>
            <a:ext cx="1905000" cy="457200"/>
          </a:xfrm>
        </p:spPr>
        <p:txBody>
          <a:bodyPr/>
          <a:lstStyle>
            <a:lvl1pPr>
              <a:defRPr>
                <a:solidFill>
                  <a:srgbClr val="578963"/>
                </a:solidFill>
              </a:defRPr>
            </a:lvl1pPr>
          </a:lstStyle>
          <a:p>
            <a:fld id="{09A57F15-5068-4646-9E99-DF7629F34146}" type="slidenum">
              <a:rPr lang="en-US" altLang="en-US"/>
              <a:pPr/>
              <a:t>‹#›</a:t>
            </a:fld>
            <a:endParaRPr lang="en-US" altLang="en-US"/>
          </a:p>
        </p:txBody>
      </p:sp>
    </p:spTree>
    <p:extLst>
      <p:ext uri="{BB962C8B-B14F-4D97-AF65-F5344CB8AC3E}">
        <p14:creationId xmlns:p14="http://schemas.microsoft.com/office/powerpoint/2010/main" val="288851081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a:extLst>
              <a:ext uri="{FF2B5EF4-FFF2-40B4-BE49-F238E27FC236}">
                <a16:creationId xmlns:a16="http://schemas.microsoft.com/office/drawing/2014/main" id="{7D184CEF-60B4-45E8-B9C2-F6F8BE258462}"/>
              </a:ext>
            </a:extLst>
          </p:cNvPr>
          <p:cNvSpPr>
            <a:spLocks noGrp="1" noChangeArrowheads="1"/>
          </p:cNvSpPr>
          <p:nvPr>
            <p:ph type="sldNum" sz="quarter" idx="10"/>
          </p:nvPr>
        </p:nvSpPr>
        <p:spPr>
          <a:ln/>
        </p:spPr>
        <p:txBody>
          <a:bodyPr/>
          <a:lstStyle>
            <a:lvl1pPr>
              <a:defRPr/>
            </a:lvl1pPr>
          </a:lstStyle>
          <a:p>
            <a:fld id="{8E5A0830-2DAE-4C74-9BF6-AFB2BB9EF20C}" type="slidenum">
              <a:rPr lang="en-US" altLang="en-US"/>
              <a:pPr/>
              <a:t>‹#›</a:t>
            </a:fld>
            <a:endParaRPr lang="en-US" altLang="en-US"/>
          </a:p>
        </p:txBody>
      </p:sp>
    </p:spTree>
    <p:extLst>
      <p:ext uri="{BB962C8B-B14F-4D97-AF65-F5344CB8AC3E}">
        <p14:creationId xmlns:p14="http://schemas.microsoft.com/office/powerpoint/2010/main" val="40630273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FB93FA77-6D0F-4BDA-9F32-D60041C59B2B}"/>
              </a:ext>
            </a:extLst>
          </p:cNvPr>
          <p:cNvSpPr>
            <a:spLocks noGrp="1"/>
          </p:cNvSpPr>
          <p:nvPr>
            <p:ph type="dt" sz="half" idx="10"/>
          </p:nvPr>
        </p:nvSpPr>
        <p:spPr/>
        <p:txBody>
          <a:bodyPr/>
          <a:lstStyle>
            <a:lvl1pPr>
              <a:defRPr/>
            </a:lvl1pPr>
          </a:lstStyle>
          <a:p>
            <a:pPr>
              <a:defRPr/>
            </a:pPr>
            <a:fld id="{935DAE59-04B5-4F21-9F89-152B3AF0C948}" type="datetimeFigureOut">
              <a:rPr lang="en-US"/>
              <a:pPr>
                <a:defRPr/>
              </a:pPr>
              <a:t>8/28/2020</a:t>
            </a:fld>
            <a:endParaRPr lang="en-US"/>
          </a:p>
        </p:txBody>
      </p:sp>
      <p:sp>
        <p:nvSpPr>
          <p:cNvPr id="8" name="Footer Placeholder 4">
            <a:extLst>
              <a:ext uri="{FF2B5EF4-FFF2-40B4-BE49-F238E27FC236}">
                <a16:creationId xmlns:a16="http://schemas.microsoft.com/office/drawing/2014/main" id="{E20EDE43-D362-453B-8D47-EDF2E062EF9A}"/>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886E588C-12D8-4B2D-8FDA-5AD07C16BCB8}"/>
              </a:ext>
            </a:extLst>
          </p:cNvPr>
          <p:cNvSpPr>
            <a:spLocks noGrp="1"/>
          </p:cNvSpPr>
          <p:nvPr>
            <p:ph type="sldNum" sz="quarter" idx="12"/>
          </p:nvPr>
        </p:nvSpPr>
        <p:spPr/>
        <p:txBody>
          <a:bodyPr/>
          <a:lstStyle>
            <a:lvl1pPr>
              <a:defRPr/>
            </a:lvl1pPr>
          </a:lstStyle>
          <a:p>
            <a:pPr>
              <a:defRPr/>
            </a:pPr>
            <a:fld id="{BE39507C-C3E6-4CB0-BF0E-BDCEFB2FB6F5}" type="slidenum">
              <a:rPr lang="en-US" altLang="en-US"/>
              <a:pPr>
                <a:defRPr/>
              </a:pPr>
              <a:t>‹#›</a:t>
            </a:fld>
            <a:endParaRPr lang="en-US" altLang="en-US"/>
          </a:p>
        </p:txBody>
      </p:sp>
    </p:spTree>
    <p:extLst>
      <p:ext uri="{BB962C8B-B14F-4D97-AF65-F5344CB8AC3E}">
        <p14:creationId xmlns:p14="http://schemas.microsoft.com/office/powerpoint/2010/main" val="3967303260"/>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3">
            <a:extLst>
              <a:ext uri="{FF2B5EF4-FFF2-40B4-BE49-F238E27FC236}">
                <a16:creationId xmlns:a16="http://schemas.microsoft.com/office/drawing/2014/main" id="{5B167993-7C0F-4347-A2CB-74866C359ADD}"/>
              </a:ext>
            </a:extLst>
          </p:cNvPr>
          <p:cNvSpPr>
            <a:spLocks noGrp="1" noChangeArrowheads="1"/>
          </p:cNvSpPr>
          <p:nvPr>
            <p:ph type="sldNum" sz="quarter" idx="10"/>
          </p:nvPr>
        </p:nvSpPr>
        <p:spPr>
          <a:ln/>
        </p:spPr>
        <p:txBody>
          <a:bodyPr/>
          <a:lstStyle>
            <a:lvl1pPr>
              <a:defRPr/>
            </a:lvl1pPr>
          </a:lstStyle>
          <a:p>
            <a:fld id="{8EA0DB13-9F91-4FA1-A7B3-64AED413DB3C}" type="slidenum">
              <a:rPr lang="en-US" altLang="en-US"/>
              <a:pPr/>
              <a:t>‹#›</a:t>
            </a:fld>
            <a:endParaRPr lang="en-US" altLang="en-US"/>
          </a:p>
        </p:txBody>
      </p:sp>
    </p:spTree>
    <p:extLst>
      <p:ext uri="{BB962C8B-B14F-4D97-AF65-F5344CB8AC3E}">
        <p14:creationId xmlns:p14="http://schemas.microsoft.com/office/powerpoint/2010/main" val="161377932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14388" y="1093788"/>
            <a:ext cx="3754437" cy="49037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21225" y="1093788"/>
            <a:ext cx="3754438" cy="49037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3">
            <a:extLst>
              <a:ext uri="{FF2B5EF4-FFF2-40B4-BE49-F238E27FC236}">
                <a16:creationId xmlns:a16="http://schemas.microsoft.com/office/drawing/2014/main" id="{39BF2232-98B9-4B8A-B09D-8C07F0E2A555}"/>
              </a:ext>
            </a:extLst>
          </p:cNvPr>
          <p:cNvSpPr>
            <a:spLocks noGrp="1" noChangeArrowheads="1"/>
          </p:cNvSpPr>
          <p:nvPr>
            <p:ph type="sldNum" sz="quarter" idx="10"/>
          </p:nvPr>
        </p:nvSpPr>
        <p:spPr>
          <a:ln/>
        </p:spPr>
        <p:txBody>
          <a:bodyPr/>
          <a:lstStyle>
            <a:lvl1pPr>
              <a:defRPr/>
            </a:lvl1pPr>
          </a:lstStyle>
          <a:p>
            <a:fld id="{865D77E3-6C56-4D76-BE6E-0C2A4040D2DF}" type="slidenum">
              <a:rPr lang="en-US" altLang="en-US"/>
              <a:pPr/>
              <a:t>‹#›</a:t>
            </a:fld>
            <a:endParaRPr lang="en-US" altLang="en-US"/>
          </a:p>
        </p:txBody>
      </p:sp>
    </p:spTree>
    <p:extLst>
      <p:ext uri="{BB962C8B-B14F-4D97-AF65-F5344CB8AC3E}">
        <p14:creationId xmlns:p14="http://schemas.microsoft.com/office/powerpoint/2010/main" val="399638168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3">
            <a:extLst>
              <a:ext uri="{FF2B5EF4-FFF2-40B4-BE49-F238E27FC236}">
                <a16:creationId xmlns:a16="http://schemas.microsoft.com/office/drawing/2014/main" id="{1FBAF580-4EC8-4AA9-9042-D0436CBA0FE9}"/>
              </a:ext>
            </a:extLst>
          </p:cNvPr>
          <p:cNvSpPr>
            <a:spLocks noGrp="1" noChangeArrowheads="1"/>
          </p:cNvSpPr>
          <p:nvPr>
            <p:ph type="sldNum" sz="quarter" idx="10"/>
          </p:nvPr>
        </p:nvSpPr>
        <p:spPr>
          <a:ln/>
        </p:spPr>
        <p:txBody>
          <a:bodyPr/>
          <a:lstStyle>
            <a:lvl1pPr>
              <a:defRPr/>
            </a:lvl1pPr>
          </a:lstStyle>
          <a:p>
            <a:fld id="{3782CE76-5BE4-4F9B-A24A-EB7573FC759F}" type="slidenum">
              <a:rPr lang="en-US" altLang="en-US"/>
              <a:pPr/>
              <a:t>‹#›</a:t>
            </a:fld>
            <a:endParaRPr lang="en-US" altLang="en-US"/>
          </a:p>
        </p:txBody>
      </p:sp>
    </p:spTree>
    <p:extLst>
      <p:ext uri="{BB962C8B-B14F-4D97-AF65-F5344CB8AC3E}">
        <p14:creationId xmlns:p14="http://schemas.microsoft.com/office/powerpoint/2010/main" val="3690308347"/>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3">
            <a:extLst>
              <a:ext uri="{FF2B5EF4-FFF2-40B4-BE49-F238E27FC236}">
                <a16:creationId xmlns:a16="http://schemas.microsoft.com/office/drawing/2014/main" id="{41E3C9EB-85A3-4DFE-BBB7-9261090C1AB6}"/>
              </a:ext>
            </a:extLst>
          </p:cNvPr>
          <p:cNvSpPr>
            <a:spLocks noGrp="1" noChangeArrowheads="1"/>
          </p:cNvSpPr>
          <p:nvPr>
            <p:ph type="sldNum" sz="quarter" idx="10"/>
          </p:nvPr>
        </p:nvSpPr>
        <p:spPr>
          <a:ln/>
        </p:spPr>
        <p:txBody>
          <a:bodyPr/>
          <a:lstStyle>
            <a:lvl1pPr>
              <a:defRPr/>
            </a:lvl1pPr>
          </a:lstStyle>
          <a:p>
            <a:fld id="{84A4E3FA-F159-48FE-A44A-0A56591C1166}" type="slidenum">
              <a:rPr lang="en-US" altLang="en-US"/>
              <a:pPr/>
              <a:t>‹#›</a:t>
            </a:fld>
            <a:endParaRPr lang="en-US" altLang="en-US"/>
          </a:p>
        </p:txBody>
      </p:sp>
    </p:spTree>
    <p:extLst>
      <p:ext uri="{BB962C8B-B14F-4D97-AF65-F5344CB8AC3E}">
        <p14:creationId xmlns:p14="http://schemas.microsoft.com/office/powerpoint/2010/main" val="144479692"/>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4C6D0357-F7E9-48EF-942C-2FC00A66DE6C}"/>
              </a:ext>
            </a:extLst>
          </p:cNvPr>
          <p:cNvSpPr>
            <a:spLocks noGrp="1" noChangeArrowheads="1"/>
          </p:cNvSpPr>
          <p:nvPr>
            <p:ph type="sldNum" sz="quarter" idx="10"/>
          </p:nvPr>
        </p:nvSpPr>
        <p:spPr>
          <a:ln/>
        </p:spPr>
        <p:txBody>
          <a:bodyPr/>
          <a:lstStyle>
            <a:lvl1pPr>
              <a:defRPr/>
            </a:lvl1pPr>
          </a:lstStyle>
          <a:p>
            <a:fld id="{69913653-2910-4F86-AFC0-77125FDD213C}" type="slidenum">
              <a:rPr lang="en-US" altLang="en-US"/>
              <a:pPr/>
              <a:t>‹#›</a:t>
            </a:fld>
            <a:endParaRPr lang="en-US" altLang="en-US"/>
          </a:p>
        </p:txBody>
      </p:sp>
    </p:spTree>
    <p:extLst>
      <p:ext uri="{BB962C8B-B14F-4D97-AF65-F5344CB8AC3E}">
        <p14:creationId xmlns:p14="http://schemas.microsoft.com/office/powerpoint/2010/main" val="2208482143"/>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
            <a:extLst>
              <a:ext uri="{FF2B5EF4-FFF2-40B4-BE49-F238E27FC236}">
                <a16:creationId xmlns:a16="http://schemas.microsoft.com/office/drawing/2014/main" id="{FC3A65A4-800B-4AE5-9EB0-F051E3716992}"/>
              </a:ext>
            </a:extLst>
          </p:cNvPr>
          <p:cNvSpPr>
            <a:spLocks noGrp="1" noChangeArrowheads="1"/>
          </p:cNvSpPr>
          <p:nvPr>
            <p:ph type="sldNum" sz="quarter" idx="10"/>
          </p:nvPr>
        </p:nvSpPr>
        <p:spPr>
          <a:ln/>
        </p:spPr>
        <p:txBody>
          <a:bodyPr/>
          <a:lstStyle>
            <a:lvl1pPr>
              <a:defRPr/>
            </a:lvl1pPr>
          </a:lstStyle>
          <a:p>
            <a:fld id="{3CAD25FF-A991-403C-A1E8-053E44327011}" type="slidenum">
              <a:rPr lang="en-US" altLang="en-US"/>
              <a:pPr/>
              <a:t>‹#›</a:t>
            </a:fld>
            <a:endParaRPr lang="en-US" altLang="en-US"/>
          </a:p>
        </p:txBody>
      </p:sp>
    </p:spTree>
    <p:extLst>
      <p:ext uri="{BB962C8B-B14F-4D97-AF65-F5344CB8AC3E}">
        <p14:creationId xmlns:p14="http://schemas.microsoft.com/office/powerpoint/2010/main" val="3985722750"/>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
            <a:extLst>
              <a:ext uri="{FF2B5EF4-FFF2-40B4-BE49-F238E27FC236}">
                <a16:creationId xmlns:a16="http://schemas.microsoft.com/office/drawing/2014/main" id="{885CAB16-4AAC-494B-9CE0-62BC53D051CC}"/>
              </a:ext>
            </a:extLst>
          </p:cNvPr>
          <p:cNvSpPr>
            <a:spLocks noGrp="1" noChangeArrowheads="1"/>
          </p:cNvSpPr>
          <p:nvPr>
            <p:ph type="sldNum" sz="quarter" idx="10"/>
          </p:nvPr>
        </p:nvSpPr>
        <p:spPr>
          <a:ln/>
        </p:spPr>
        <p:txBody>
          <a:bodyPr/>
          <a:lstStyle>
            <a:lvl1pPr>
              <a:defRPr/>
            </a:lvl1pPr>
          </a:lstStyle>
          <a:p>
            <a:fld id="{0A956BDF-8DA3-4A0F-9117-55DD625A1ED0}" type="slidenum">
              <a:rPr lang="en-US" altLang="en-US"/>
              <a:pPr/>
              <a:t>‹#›</a:t>
            </a:fld>
            <a:endParaRPr lang="en-US" altLang="en-US"/>
          </a:p>
        </p:txBody>
      </p:sp>
    </p:spTree>
    <p:extLst>
      <p:ext uri="{BB962C8B-B14F-4D97-AF65-F5344CB8AC3E}">
        <p14:creationId xmlns:p14="http://schemas.microsoft.com/office/powerpoint/2010/main" val="3248304480"/>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a:extLst>
              <a:ext uri="{FF2B5EF4-FFF2-40B4-BE49-F238E27FC236}">
                <a16:creationId xmlns:a16="http://schemas.microsoft.com/office/drawing/2014/main" id="{89587B9F-36D6-4A10-B9AA-D2015DD63D63}"/>
              </a:ext>
            </a:extLst>
          </p:cNvPr>
          <p:cNvSpPr>
            <a:spLocks noGrp="1" noChangeArrowheads="1"/>
          </p:cNvSpPr>
          <p:nvPr>
            <p:ph type="sldNum" sz="quarter" idx="10"/>
          </p:nvPr>
        </p:nvSpPr>
        <p:spPr>
          <a:ln/>
        </p:spPr>
        <p:txBody>
          <a:bodyPr/>
          <a:lstStyle>
            <a:lvl1pPr>
              <a:defRPr/>
            </a:lvl1pPr>
          </a:lstStyle>
          <a:p>
            <a:fld id="{A68D0C4F-3BD2-426B-82E5-5C7A1DA6D3E2}" type="slidenum">
              <a:rPr lang="en-US" altLang="en-US"/>
              <a:pPr/>
              <a:t>‹#›</a:t>
            </a:fld>
            <a:endParaRPr lang="en-US" altLang="en-US"/>
          </a:p>
        </p:txBody>
      </p:sp>
    </p:spTree>
    <p:extLst>
      <p:ext uri="{BB962C8B-B14F-4D97-AF65-F5344CB8AC3E}">
        <p14:creationId xmlns:p14="http://schemas.microsoft.com/office/powerpoint/2010/main" val="3608800192"/>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26250" y="117475"/>
            <a:ext cx="2019300" cy="58801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68350" y="117475"/>
            <a:ext cx="5905500" cy="58801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a:extLst>
              <a:ext uri="{FF2B5EF4-FFF2-40B4-BE49-F238E27FC236}">
                <a16:creationId xmlns:a16="http://schemas.microsoft.com/office/drawing/2014/main" id="{9E982765-A93F-4E12-874A-ECEDB59FE453}"/>
              </a:ext>
            </a:extLst>
          </p:cNvPr>
          <p:cNvSpPr>
            <a:spLocks noGrp="1" noChangeArrowheads="1"/>
          </p:cNvSpPr>
          <p:nvPr>
            <p:ph type="sldNum" sz="quarter" idx="10"/>
          </p:nvPr>
        </p:nvSpPr>
        <p:spPr>
          <a:ln/>
        </p:spPr>
        <p:txBody>
          <a:bodyPr/>
          <a:lstStyle>
            <a:lvl1pPr>
              <a:defRPr/>
            </a:lvl1pPr>
          </a:lstStyle>
          <a:p>
            <a:fld id="{8DB7FCE3-8FDF-4826-9995-BB88BED659B7}" type="slidenum">
              <a:rPr lang="en-US" altLang="en-US"/>
              <a:pPr/>
              <a:t>‹#›</a:t>
            </a:fld>
            <a:endParaRPr lang="en-US" altLang="en-US"/>
          </a:p>
        </p:txBody>
      </p:sp>
    </p:spTree>
    <p:extLst>
      <p:ext uri="{BB962C8B-B14F-4D97-AF65-F5344CB8AC3E}">
        <p14:creationId xmlns:p14="http://schemas.microsoft.com/office/powerpoint/2010/main" val="1191390103"/>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objOverTx" preserve="1">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768350" y="117475"/>
            <a:ext cx="8077200" cy="609600"/>
          </a:xfrm>
        </p:spPr>
        <p:txBody>
          <a:bodyPr/>
          <a:lstStyle/>
          <a:p>
            <a:r>
              <a:rPr lang="en-US"/>
              <a:t>Click to edit Master title style</a:t>
            </a:r>
          </a:p>
        </p:txBody>
      </p:sp>
      <p:sp>
        <p:nvSpPr>
          <p:cNvPr id="3" name="Content Placeholder 2"/>
          <p:cNvSpPr>
            <a:spLocks noGrp="1"/>
          </p:cNvSpPr>
          <p:nvPr>
            <p:ph sz="half" idx="1"/>
          </p:nvPr>
        </p:nvSpPr>
        <p:spPr>
          <a:xfrm>
            <a:off x="814388" y="1093788"/>
            <a:ext cx="7661275" cy="2374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14388" y="3621088"/>
            <a:ext cx="7661275" cy="23764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3">
            <a:extLst>
              <a:ext uri="{FF2B5EF4-FFF2-40B4-BE49-F238E27FC236}">
                <a16:creationId xmlns:a16="http://schemas.microsoft.com/office/drawing/2014/main" id="{5AE50CCE-CAAC-4BCA-927C-23B722BCDF00}"/>
              </a:ext>
            </a:extLst>
          </p:cNvPr>
          <p:cNvSpPr>
            <a:spLocks noGrp="1" noChangeArrowheads="1"/>
          </p:cNvSpPr>
          <p:nvPr>
            <p:ph type="sldNum" sz="quarter" idx="10"/>
          </p:nvPr>
        </p:nvSpPr>
        <p:spPr>
          <a:ln/>
        </p:spPr>
        <p:txBody>
          <a:bodyPr/>
          <a:lstStyle>
            <a:lvl1pPr>
              <a:defRPr/>
            </a:lvl1pPr>
          </a:lstStyle>
          <a:p>
            <a:fld id="{8438FC73-A777-4235-8914-1861B09DFCCB}" type="slidenum">
              <a:rPr lang="en-US" altLang="en-US"/>
              <a:pPr/>
              <a:t>‹#›</a:t>
            </a:fld>
            <a:endParaRPr lang="en-US" altLang="en-US"/>
          </a:p>
        </p:txBody>
      </p:sp>
    </p:spTree>
    <p:extLst>
      <p:ext uri="{BB962C8B-B14F-4D97-AF65-F5344CB8AC3E}">
        <p14:creationId xmlns:p14="http://schemas.microsoft.com/office/powerpoint/2010/main" val="1008396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a:extLst>
              <a:ext uri="{FF2B5EF4-FFF2-40B4-BE49-F238E27FC236}">
                <a16:creationId xmlns:a16="http://schemas.microsoft.com/office/drawing/2014/main" id="{59129786-FF8D-4113-8D4F-FC001904CB54}"/>
              </a:ext>
            </a:extLst>
          </p:cNvPr>
          <p:cNvSpPr>
            <a:spLocks noGrp="1"/>
          </p:cNvSpPr>
          <p:nvPr>
            <p:ph type="dt" sz="half" idx="10"/>
          </p:nvPr>
        </p:nvSpPr>
        <p:spPr/>
        <p:txBody>
          <a:bodyPr/>
          <a:lstStyle>
            <a:lvl1pPr>
              <a:defRPr/>
            </a:lvl1pPr>
          </a:lstStyle>
          <a:p>
            <a:pPr>
              <a:defRPr/>
            </a:pPr>
            <a:fld id="{DFF99448-A34C-4028-98C6-DE98FB6C001F}" type="datetimeFigureOut">
              <a:rPr lang="en-US"/>
              <a:pPr>
                <a:defRPr/>
              </a:pPr>
              <a:t>8/28/2020</a:t>
            </a:fld>
            <a:endParaRPr lang="en-US"/>
          </a:p>
        </p:txBody>
      </p:sp>
      <p:sp>
        <p:nvSpPr>
          <p:cNvPr id="4" name="Footer Placeholder 4">
            <a:extLst>
              <a:ext uri="{FF2B5EF4-FFF2-40B4-BE49-F238E27FC236}">
                <a16:creationId xmlns:a16="http://schemas.microsoft.com/office/drawing/2014/main" id="{0BB19528-D20D-44B1-8401-E0818693D2CA}"/>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2BDA0D31-639A-4045-AB85-3A98D669F67F}"/>
              </a:ext>
            </a:extLst>
          </p:cNvPr>
          <p:cNvSpPr>
            <a:spLocks noGrp="1"/>
          </p:cNvSpPr>
          <p:nvPr>
            <p:ph type="sldNum" sz="quarter" idx="12"/>
          </p:nvPr>
        </p:nvSpPr>
        <p:spPr/>
        <p:txBody>
          <a:bodyPr/>
          <a:lstStyle>
            <a:lvl1pPr>
              <a:defRPr/>
            </a:lvl1pPr>
          </a:lstStyle>
          <a:p>
            <a:pPr>
              <a:defRPr/>
            </a:pPr>
            <a:fld id="{D53ABF83-437C-44EB-8D3D-6A5C7A5A8854}" type="slidenum">
              <a:rPr lang="en-US" altLang="en-US"/>
              <a:pPr>
                <a:defRPr/>
              </a:pPr>
              <a:t>‹#›</a:t>
            </a:fld>
            <a:endParaRPr lang="en-US" altLang="en-US"/>
          </a:p>
        </p:txBody>
      </p:sp>
    </p:spTree>
    <p:extLst>
      <p:ext uri="{BB962C8B-B14F-4D97-AF65-F5344CB8AC3E}">
        <p14:creationId xmlns:p14="http://schemas.microsoft.com/office/powerpoint/2010/main" val="3467915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DCF57EDC-4A11-4D77-9F60-5ED363FAC91F}"/>
              </a:ext>
            </a:extLst>
          </p:cNvPr>
          <p:cNvSpPr>
            <a:spLocks noGrp="1"/>
          </p:cNvSpPr>
          <p:nvPr>
            <p:ph type="dt" sz="half" idx="10"/>
          </p:nvPr>
        </p:nvSpPr>
        <p:spPr/>
        <p:txBody>
          <a:bodyPr/>
          <a:lstStyle>
            <a:lvl1pPr>
              <a:defRPr/>
            </a:lvl1pPr>
          </a:lstStyle>
          <a:p>
            <a:pPr>
              <a:defRPr/>
            </a:pPr>
            <a:fld id="{435F821E-5A99-4684-9660-F1C337A4E6DE}" type="datetimeFigureOut">
              <a:rPr lang="en-US"/>
              <a:pPr>
                <a:defRPr/>
              </a:pPr>
              <a:t>8/28/2020</a:t>
            </a:fld>
            <a:endParaRPr lang="en-US"/>
          </a:p>
        </p:txBody>
      </p:sp>
      <p:sp>
        <p:nvSpPr>
          <p:cNvPr id="3" name="Footer Placeholder 4">
            <a:extLst>
              <a:ext uri="{FF2B5EF4-FFF2-40B4-BE49-F238E27FC236}">
                <a16:creationId xmlns:a16="http://schemas.microsoft.com/office/drawing/2014/main" id="{3872D39F-4704-476C-B136-31DD4EE24739}"/>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C3BAA11F-FF23-4ED5-A3CC-6568C60E7D62}"/>
              </a:ext>
            </a:extLst>
          </p:cNvPr>
          <p:cNvSpPr>
            <a:spLocks noGrp="1"/>
          </p:cNvSpPr>
          <p:nvPr>
            <p:ph type="sldNum" sz="quarter" idx="12"/>
          </p:nvPr>
        </p:nvSpPr>
        <p:spPr/>
        <p:txBody>
          <a:bodyPr/>
          <a:lstStyle>
            <a:lvl1pPr>
              <a:defRPr/>
            </a:lvl1pPr>
          </a:lstStyle>
          <a:p>
            <a:pPr>
              <a:defRPr/>
            </a:pPr>
            <a:fld id="{8AD7C6CC-E3EC-496B-8791-663B612DD47C}" type="slidenum">
              <a:rPr lang="en-US" altLang="en-US"/>
              <a:pPr>
                <a:defRPr/>
              </a:pPr>
              <a:t>‹#›</a:t>
            </a:fld>
            <a:endParaRPr lang="en-US" altLang="en-US"/>
          </a:p>
        </p:txBody>
      </p:sp>
    </p:spTree>
    <p:extLst>
      <p:ext uri="{BB962C8B-B14F-4D97-AF65-F5344CB8AC3E}">
        <p14:creationId xmlns:p14="http://schemas.microsoft.com/office/powerpoint/2010/main" val="36514061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3">
            <a:extLst>
              <a:ext uri="{FF2B5EF4-FFF2-40B4-BE49-F238E27FC236}">
                <a16:creationId xmlns:a16="http://schemas.microsoft.com/office/drawing/2014/main" id="{39F712BA-3CC3-444C-83FC-088E9BBEB234}"/>
              </a:ext>
            </a:extLst>
          </p:cNvPr>
          <p:cNvSpPr>
            <a:spLocks noGrp="1"/>
          </p:cNvSpPr>
          <p:nvPr>
            <p:ph type="dt" sz="half" idx="10"/>
          </p:nvPr>
        </p:nvSpPr>
        <p:spPr/>
        <p:txBody>
          <a:bodyPr/>
          <a:lstStyle>
            <a:lvl1pPr>
              <a:defRPr/>
            </a:lvl1pPr>
          </a:lstStyle>
          <a:p>
            <a:pPr>
              <a:defRPr/>
            </a:pPr>
            <a:fld id="{3C1DF1DF-600A-48C7-A3E8-47C2C88A2079}" type="datetimeFigureOut">
              <a:rPr lang="en-US"/>
              <a:pPr>
                <a:defRPr/>
              </a:pPr>
              <a:t>8/28/2020</a:t>
            </a:fld>
            <a:endParaRPr lang="en-US"/>
          </a:p>
        </p:txBody>
      </p:sp>
      <p:sp>
        <p:nvSpPr>
          <p:cNvPr id="6" name="Footer Placeholder 4">
            <a:extLst>
              <a:ext uri="{FF2B5EF4-FFF2-40B4-BE49-F238E27FC236}">
                <a16:creationId xmlns:a16="http://schemas.microsoft.com/office/drawing/2014/main" id="{8E51E00C-AA7E-41CE-8079-1E30CABFEA41}"/>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4A042E8A-973C-4023-BC04-5AA25082B554}"/>
              </a:ext>
            </a:extLst>
          </p:cNvPr>
          <p:cNvSpPr>
            <a:spLocks noGrp="1"/>
          </p:cNvSpPr>
          <p:nvPr>
            <p:ph type="sldNum" sz="quarter" idx="12"/>
          </p:nvPr>
        </p:nvSpPr>
        <p:spPr/>
        <p:txBody>
          <a:bodyPr/>
          <a:lstStyle>
            <a:lvl1pPr>
              <a:defRPr/>
            </a:lvl1pPr>
          </a:lstStyle>
          <a:p>
            <a:pPr>
              <a:defRPr/>
            </a:pPr>
            <a:fld id="{BE5D50EB-2098-4B49-98A4-B1033CD2352C}" type="slidenum">
              <a:rPr lang="en-US" altLang="en-US"/>
              <a:pPr>
                <a:defRPr/>
              </a:pPr>
              <a:t>‹#›</a:t>
            </a:fld>
            <a:endParaRPr lang="en-US" altLang="en-US"/>
          </a:p>
        </p:txBody>
      </p:sp>
    </p:spTree>
    <p:extLst>
      <p:ext uri="{BB962C8B-B14F-4D97-AF65-F5344CB8AC3E}">
        <p14:creationId xmlns:p14="http://schemas.microsoft.com/office/powerpoint/2010/main" val="3298044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987426"/>
            <a:ext cx="4629150" cy="4873625"/>
          </a:xfrm>
        </p:spPr>
        <p:txBody>
          <a:bodyPr rtlCol="0">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en-US" noProof="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3">
            <a:extLst>
              <a:ext uri="{FF2B5EF4-FFF2-40B4-BE49-F238E27FC236}">
                <a16:creationId xmlns:a16="http://schemas.microsoft.com/office/drawing/2014/main" id="{7F37AA7D-3C0E-4089-B06E-8EBF0618BEAE}"/>
              </a:ext>
            </a:extLst>
          </p:cNvPr>
          <p:cNvSpPr>
            <a:spLocks noGrp="1"/>
          </p:cNvSpPr>
          <p:nvPr>
            <p:ph type="dt" sz="half" idx="10"/>
          </p:nvPr>
        </p:nvSpPr>
        <p:spPr/>
        <p:txBody>
          <a:bodyPr/>
          <a:lstStyle>
            <a:lvl1pPr>
              <a:defRPr/>
            </a:lvl1pPr>
          </a:lstStyle>
          <a:p>
            <a:pPr>
              <a:defRPr/>
            </a:pPr>
            <a:fld id="{3025788F-D52B-4D0E-AAF8-8522C9C49941}" type="datetimeFigureOut">
              <a:rPr lang="en-US"/>
              <a:pPr>
                <a:defRPr/>
              </a:pPr>
              <a:t>8/28/2020</a:t>
            </a:fld>
            <a:endParaRPr lang="en-US"/>
          </a:p>
        </p:txBody>
      </p:sp>
      <p:sp>
        <p:nvSpPr>
          <p:cNvPr id="6" name="Footer Placeholder 4">
            <a:extLst>
              <a:ext uri="{FF2B5EF4-FFF2-40B4-BE49-F238E27FC236}">
                <a16:creationId xmlns:a16="http://schemas.microsoft.com/office/drawing/2014/main" id="{A8A6AFF5-29CF-4CCF-8E4D-350F00024E52}"/>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2380305B-3570-4028-B9E1-026BAA417870}"/>
              </a:ext>
            </a:extLst>
          </p:cNvPr>
          <p:cNvSpPr>
            <a:spLocks noGrp="1"/>
          </p:cNvSpPr>
          <p:nvPr>
            <p:ph type="sldNum" sz="quarter" idx="12"/>
          </p:nvPr>
        </p:nvSpPr>
        <p:spPr/>
        <p:txBody>
          <a:bodyPr/>
          <a:lstStyle>
            <a:lvl1pPr>
              <a:defRPr/>
            </a:lvl1pPr>
          </a:lstStyle>
          <a:p>
            <a:pPr>
              <a:defRPr/>
            </a:pPr>
            <a:fld id="{593B123B-11E4-4437-9C2F-886C544311E2}" type="slidenum">
              <a:rPr lang="en-US" altLang="en-US"/>
              <a:pPr>
                <a:defRPr/>
              </a:pPr>
              <a:t>‹#›</a:t>
            </a:fld>
            <a:endParaRPr lang="en-US" altLang="en-US"/>
          </a:p>
        </p:txBody>
      </p:sp>
    </p:spTree>
    <p:extLst>
      <p:ext uri="{BB962C8B-B14F-4D97-AF65-F5344CB8AC3E}">
        <p14:creationId xmlns:p14="http://schemas.microsoft.com/office/powerpoint/2010/main" val="35230182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1.jpe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theme" Target="../theme/theme3.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image" Target="../media/image1.jpe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3.xml"/><Relationship Id="rId13" Type="http://schemas.openxmlformats.org/officeDocument/2006/relationships/theme" Target="../theme/theme4.xml"/><Relationship Id="rId3" Type="http://schemas.openxmlformats.org/officeDocument/2006/relationships/slideLayout" Target="../slideLayouts/slideLayout38.xml"/><Relationship Id="rId7" Type="http://schemas.openxmlformats.org/officeDocument/2006/relationships/slideLayout" Target="../slideLayouts/slideLayout42.xml"/><Relationship Id="rId12" Type="http://schemas.openxmlformats.org/officeDocument/2006/relationships/slideLayout" Target="../slideLayouts/slideLayout47.xml"/><Relationship Id="rId2" Type="http://schemas.openxmlformats.org/officeDocument/2006/relationships/slideLayout" Target="../slideLayouts/slideLayout37.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5" Type="http://schemas.openxmlformats.org/officeDocument/2006/relationships/slideLayout" Target="../slideLayouts/slideLayout40.xml"/><Relationship Id="rId10" Type="http://schemas.openxmlformats.org/officeDocument/2006/relationships/slideLayout" Target="../slideLayouts/slideLayout45.xml"/><Relationship Id="rId4" Type="http://schemas.openxmlformats.org/officeDocument/2006/relationships/slideLayout" Target="../slideLayouts/slideLayout39.xml"/><Relationship Id="rId9" Type="http://schemas.openxmlformats.org/officeDocument/2006/relationships/slideLayout" Target="../slideLayouts/slideLayout44.xml"/><Relationship Id="rId14" Type="http://schemas.openxmlformats.org/officeDocument/2006/relationships/image" Target="../media/image1.jpe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5.xml"/><Relationship Id="rId13" Type="http://schemas.openxmlformats.org/officeDocument/2006/relationships/theme" Target="../theme/theme5.xml"/><Relationship Id="rId3" Type="http://schemas.openxmlformats.org/officeDocument/2006/relationships/slideLayout" Target="../slideLayouts/slideLayout50.xml"/><Relationship Id="rId7" Type="http://schemas.openxmlformats.org/officeDocument/2006/relationships/slideLayout" Target="../slideLayouts/slideLayout54.xml"/><Relationship Id="rId12" Type="http://schemas.openxmlformats.org/officeDocument/2006/relationships/slideLayout" Target="../slideLayouts/slideLayout59.xml"/><Relationship Id="rId2" Type="http://schemas.openxmlformats.org/officeDocument/2006/relationships/slideLayout" Target="../slideLayouts/slideLayout49.xml"/><Relationship Id="rId1" Type="http://schemas.openxmlformats.org/officeDocument/2006/relationships/slideLayout" Target="../slideLayouts/slideLayout48.xml"/><Relationship Id="rId6" Type="http://schemas.openxmlformats.org/officeDocument/2006/relationships/slideLayout" Target="../slideLayouts/slideLayout53.xml"/><Relationship Id="rId11" Type="http://schemas.openxmlformats.org/officeDocument/2006/relationships/slideLayout" Target="../slideLayouts/slideLayout58.xml"/><Relationship Id="rId5" Type="http://schemas.openxmlformats.org/officeDocument/2006/relationships/slideLayout" Target="../slideLayouts/slideLayout52.xml"/><Relationship Id="rId10" Type="http://schemas.openxmlformats.org/officeDocument/2006/relationships/slideLayout" Target="../slideLayouts/slideLayout57.xml"/><Relationship Id="rId4" Type="http://schemas.openxmlformats.org/officeDocument/2006/relationships/slideLayout" Target="../slideLayouts/slideLayout51.xml"/><Relationship Id="rId9" Type="http://schemas.openxmlformats.org/officeDocument/2006/relationships/slideLayout" Target="../slideLayouts/slideLayout56.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246E2309-4865-496A-8282-0305DFCE470D}"/>
              </a:ext>
            </a:extLst>
          </p:cNvPr>
          <p:cNvSpPr>
            <a:spLocks noGrp="1"/>
          </p:cNvSpPr>
          <p:nvPr>
            <p:ph type="title"/>
          </p:nvPr>
        </p:nvSpPr>
        <p:spPr bwMode="auto">
          <a:xfrm>
            <a:off x="628650" y="365125"/>
            <a:ext cx="78867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87221C04-1767-474B-A40E-B330B51047BD}"/>
              </a:ext>
            </a:extLst>
          </p:cNvPr>
          <p:cNvSpPr>
            <a:spLocks noGrp="1"/>
          </p:cNvSpPr>
          <p:nvPr>
            <p:ph type="body" idx="1"/>
          </p:nvPr>
        </p:nvSpPr>
        <p:spPr bwMode="auto">
          <a:xfrm>
            <a:off x="628650" y="1825625"/>
            <a:ext cx="78867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C98D1B6B-FE6F-4253-B0FB-A8F8C57B79C7}"/>
              </a:ext>
            </a:extLst>
          </p:cNvPr>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fld id="{6F62663D-164A-451B-AAD9-4D53AE62F08D}" type="datetimeFigureOut">
              <a:rPr lang="en-US"/>
              <a:pPr>
                <a:defRPr/>
              </a:pPr>
              <a:t>8/28/2020</a:t>
            </a:fld>
            <a:endParaRPr lang="en-US"/>
          </a:p>
        </p:txBody>
      </p:sp>
      <p:sp>
        <p:nvSpPr>
          <p:cNvPr id="5" name="Footer Placeholder 4">
            <a:extLst>
              <a:ext uri="{FF2B5EF4-FFF2-40B4-BE49-F238E27FC236}">
                <a16:creationId xmlns:a16="http://schemas.microsoft.com/office/drawing/2014/main" id="{1DA2917F-AA07-4DDA-8930-33EC207EFF4F}"/>
              </a:ext>
            </a:extLst>
          </p:cNvPr>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a:defRPr/>
            </a:pPr>
            <a:endParaRPr lang="en-US"/>
          </a:p>
        </p:txBody>
      </p:sp>
      <p:sp>
        <p:nvSpPr>
          <p:cNvPr id="6" name="Slide Number Placeholder 5">
            <a:extLst>
              <a:ext uri="{FF2B5EF4-FFF2-40B4-BE49-F238E27FC236}">
                <a16:creationId xmlns:a16="http://schemas.microsoft.com/office/drawing/2014/main" id="{39E16DDC-99FE-4C84-9180-0BFF37788BBC}"/>
              </a:ext>
            </a:extLst>
          </p:cNvPr>
          <p:cNvSpPr>
            <a:spLocks noGrp="1"/>
          </p:cNvSpPr>
          <p:nvPr>
            <p:ph type="sldNum" sz="quarter" idx="4"/>
          </p:nvPr>
        </p:nvSpPr>
        <p:spPr>
          <a:xfrm>
            <a:off x="6457950" y="6356350"/>
            <a:ext cx="2057400" cy="365125"/>
          </a:xfrm>
          <a:prstGeom prst="rect">
            <a:avLst/>
          </a:prstGeom>
        </p:spPr>
        <p:txBody>
          <a:bodyPr vert="horz" wrap="square" lIns="91440" tIns="45720" rIns="91440" bIns="45720" numCol="1" anchor="ctr" anchorCtr="0" compatLnSpc="1">
            <a:prstTxWarp prst="textNoShape">
              <a:avLst/>
            </a:prstTxWarp>
          </a:bodyPr>
          <a:lstStyle>
            <a:lvl1pPr algn="r">
              <a:defRPr sz="900">
                <a:solidFill>
                  <a:srgbClr val="898989"/>
                </a:solidFill>
              </a:defRPr>
            </a:lvl1pPr>
          </a:lstStyle>
          <a:p>
            <a:pPr>
              <a:defRPr/>
            </a:pPr>
            <a:fld id="{1C58CC0B-AB47-4528-A782-46050FB828BA}"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777" r:id="rId1"/>
    <p:sldLayoutId id="2147483778" r:id="rId2"/>
    <p:sldLayoutId id="2147483779" r:id="rId3"/>
    <p:sldLayoutId id="2147483780" r:id="rId4"/>
    <p:sldLayoutId id="2147483781" r:id="rId5"/>
    <p:sldLayoutId id="2147483782" r:id="rId6"/>
    <p:sldLayoutId id="2147483783" r:id="rId7"/>
    <p:sldLayoutId id="2147483784" r:id="rId8"/>
    <p:sldLayoutId id="2147483785" r:id="rId9"/>
    <p:sldLayoutId id="2147483786" r:id="rId10"/>
    <p:sldLayoutId id="2147483787" r:id="rId11"/>
  </p:sldLayoutIdLst>
  <p:txStyles>
    <p:titleStyle>
      <a:lvl1pPr algn="l" defTabSz="685800" rtl="0" eaLnBrk="0" fontAlgn="base" hangingPunct="0">
        <a:lnSpc>
          <a:spcPct val="90000"/>
        </a:lnSpc>
        <a:spcBef>
          <a:spcPct val="0"/>
        </a:spcBef>
        <a:spcAft>
          <a:spcPct val="0"/>
        </a:spcAft>
        <a:defRPr sz="3300" kern="12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Calibri Light" pitchFamily="34" charset="0"/>
        </a:defRPr>
      </a:lvl2pPr>
      <a:lvl3pPr algn="l" defTabSz="685800" rtl="0" eaLnBrk="0" fontAlgn="base" hangingPunct="0">
        <a:lnSpc>
          <a:spcPct val="90000"/>
        </a:lnSpc>
        <a:spcBef>
          <a:spcPct val="0"/>
        </a:spcBef>
        <a:spcAft>
          <a:spcPct val="0"/>
        </a:spcAft>
        <a:defRPr sz="3300">
          <a:solidFill>
            <a:schemeClr val="tx1"/>
          </a:solidFill>
          <a:latin typeface="Calibri Light" pitchFamily="34" charset="0"/>
        </a:defRPr>
      </a:lvl3pPr>
      <a:lvl4pPr algn="l" defTabSz="685800" rtl="0" eaLnBrk="0" fontAlgn="base" hangingPunct="0">
        <a:lnSpc>
          <a:spcPct val="90000"/>
        </a:lnSpc>
        <a:spcBef>
          <a:spcPct val="0"/>
        </a:spcBef>
        <a:spcAft>
          <a:spcPct val="0"/>
        </a:spcAft>
        <a:defRPr sz="3300">
          <a:solidFill>
            <a:schemeClr val="tx1"/>
          </a:solidFill>
          <a:latin typeface="Calibri Light" pitchFamily="34" charset="0"/>
        </a:defRPr>
      </a:lvl4pPr>
      <a:lvl5pPr algn="l" defTabSz="685800" rtl="0" eaLnBrk="0" fontAlgn="base" hangingPunct="0">
        <a:lnSpc>
          <a:spcPct val="90000"/>
        </a:lnSpc>
        <a:spcBef>
          <a:spcPct val="0"/>
        </a:spcBef>
        <a:spcAft>
          <a:spcPct val="0"/>
        </a:spcAft>
        <a:defRPr sz="3300">
          <a:solidFill>
            <a:schemeClr val="tx1"/>
          </a:solidFill>
          <a:latin typeface="Calibri Light" pitchFamily="34" charset="0"/>
        </a:defRPr>
      </a:lvl5pPr>
      <a:lvl6pPr marL="457200" algn="l" defTabSz="685800" rtl="0" fontAlgn="base">
        <a:lnSpc>
          <a:spcPct val="90000"/>
        </a:lnSpc>
        <a:spcBef>
          <a:spcPct val="0"/>
        </a:spcBef>
        <a:spcAft>
          <a:spcPct val="0"/>
        </a:spcAft>
        <a:defRPr sz="3300">
          <a:solidFill>
            <a:schemeClr val="tx1"/>
          </a:solidFill>
          <a:latin typeface="Calibri Light" pitchFamily="34" charset="0"/>
        </a:defRPr>
      </a:lvl6pPr>
      <a:lvl7pPr marL="914400" algn="l" defTabSz="685800" rtl="0" fontAlgn="base">
        <a:lnSpc>
          <a:spcPct val="90000"/>
        </a:lnSpc>
        <a:spcBef>
          <a:spcPct val="0"/>
        </a:spcBef>
        <a:spcAft>
          <a:spcPct val="0"/>
        </a:spcAft>
        <a:defRPr sz="3300">
          <a:solidFill>
            <a:schemeClr val="tx1"/>
          </a:solidFill>
          <a:latin typeface="Calibri Light" pitchFamily="34" charset="0"/>
        </a:defRPr>
      </a:lvl7pPr>
      <a:lvl8pPr marL="1371600" algn="l" defTabSz="685800" rtl="0" fontAlgn="base">
        <a:lnSpc>
          <a:spcPct val="90000"/>
        </a:lnSpc>
        <a:spcBef>
          <a:spcPct val="0"/>
        </a:spcBef>
        <a:spcAft>
          <a:spcPct val="0"/>
        </a:spcAft>
        <a:defRPr sz="3300">
          <a:solidFill>
            <a:schemeClr val="tx1"/>
          </a:solidFill>
          <a:latin typeface="Calibri Light" pitchFamily="34" charset="0"/>
        </a:defRPr>
      </a:lvl8pPr>
      <a:lvl9pPr marL="1828800" algn="l" defTabSz="685800" rtl="0" fontAlgn="base">
        <a:lnSpc>
          <a:spcPct val="90000"/>
        </a:lnSpc>
        <a:spcBef>
          <a:spcPct val="0"/>
        </a:spcBef>
        <a:spcAft>
          <a:spcPct val="0"/>
        </a:spcAft>
        <a:defRPr sz="3300">
          <a:solidFill>
            <a:schemeClr val="tx1"/>
          </a:solidFill>
          <a:latin typeface="Calibri Light" pitchFamily="34" charset="0"/>
        </a:defRPr>
      </a:lvl9pPr>
    </p:titleStyle>
    <p:bodyStyle>
      <a:lvl1pPr marL="171450" indent="-171450" algn="l" defTabSz="685800" rtl="0" eaLnBrk="0" fontAlgn="base" hangingPunct="0">
        <a:lnSpc>
          <a:spcPct val="90000"/>
        </a:lnSpc>
        <a:spcBef>
          <a:spcPts val="750"/>
        </a:spcBef>
        <a:spcAft>
          <a:spcPct val="0"/>
        </a:spcAft>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panose="020B0604020202020204" pitchFamily="34" charset="0"/>
        <a:buChar char="•"/>
        <a:defRPr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FE09FE71-10EC-4712-9632-62DBFBC58269}"/>
              </a:ext>
            </a:extLst>
          </p:cNvPr>
          <p:cNvSpPr>
            <a:spLocks noGrp="1" noChangeArrowheads="1"/>
          </p:cNvSpPr>
          <p:nvPr>
            <p:ph type="body" idx="1"/>
          </p:nvPr>
        </p:nvSpPr>
        <p:spPr bwMode="auto">
          <a:xfrm>
            <a:off x="814388" y="1093788"/>
            <a:ext cx="7661275" cy="4903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543171" name="Rectangle 3">
            <a:extLst>
              <a:ext uri="{FF2B5EF4-FFF2-40B4-BE49-F238E27FC236}">
                <a16:creationId xmlns:a16="http://schemas.microsoft.com/office/drawing/2014/main" id="{C1F35186-76CC-438E-9BAA-50902F5862CB}"/>
              </a:ext>
            </a:extLst>
          </p:cNvPr>
          <p:cNvSpPr>
            <a:spLocks noGrp="1" noChangeArrowheads="1"/>
          </p:cNvSpPr>
          <p:nvPr>
            <p:ph type="sldNum" sz="quarter" idx="4"/>
          </p:nvPr>
        </p:nvSpPr>
        <p:spPr bwMode="auto">
          <a:xfrm>
            <a:off x="6553200" y="6400800"/>
            <a:ext cx="1905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spcBef>
                <a:spcPct val="50000"/>
              </a:spcBef>
              <a:defRPr sz="1400">
                <a:solidFill>
                  <a:schemeClr val="bg2"/>
                </a:solidFill>
                <a:latin typeface="Times New Roman" panose="02020603050405020304" pitchFamily="18" charset="0"/>
              </a:defRPr>
            </a:lvl1pPr>
          </a:lstStyle>
          <a:p>
            <a:pPr>
              <a:defRPr/>
            </a:pPr>
            <a:fld id="{2E31F502-33D4-44FC-BD50-7E599D4772D2}" type="slidenum">
              <a:rPr lang="en-US" altLang="en-US"/>
              <a:pPr>
                <a:defRPr/>
              </a:pPr>
              <a:t>‹#›</a:t>
            </a:fld>
            <a:endParaRPr lang="en-US" altLang="en-US"/>
          </a:p>
        </p:txBody>
      </p:sp>
      <p:sp>
        <p:nvSpPr>
          <p:cNvPr id="1543172" name="Text Box 4">
            <a:extLst>
              <a:ext uri="{FF2B5EF4-FFF2-40B4-BE49-F238E27FC236}">
                <a16:creationId xmlns:a16="http://schemas.microsoft.com/office/drawing/2014/main" id="{0B85079B-8B47-4A0E-9AB9-672AECFF985B}"/>
              </a:ext>
            </a:extLst>
          </p:cNvPr>
          <p:cNvSpPr txBox="1">
            <a:spLocks noChangeArrowheads="1"/>
          </p:cNvSpPr>
          <p:nvPr/>
        </p:nvSpPr>
        <p:spPr bwMode="auto">
          <a:xfrm>
            <a:off x="6762750" y="6613525"/>
            <a:ext cx="2381250" cy="244475"/>
          </a:xfrm>
          <a:prstGeom prst="rect">
            <a:avLst/>
          </a:prstGeom>
          <a:noFill/>
          <a:ln w="9525">
            <a:noFill/>
            <a:miter lim="800000"/>
            <a:headEnd/>
            <a:tailEnd/>
          </a:ln>
          <a:effectLst/>
        </p:spPr>
        <p:txBody>
          <a:bodyPr wrap="none">
            <a:spAutoFit/>
          </a:bodyPr>
          <a:lstStyle>
            <a:lvl1pPr>
              <a:defRPr sz="1600">
                <a:solidFill>
                  <a:schemeClr val="tx1"/>
                </a:solidFill>
                <a:latin typeface="Helvetica" pitchFamily="34" charset="0"/>
                <a:ea typeface="ＭＳ Ｐゴシック" pitchFamily="34" charset="-128"/>
              </a:defRPr>
            </a:lvl1pPr>
            <a:lvl2pPr marL="37931725" indent="-37474525">
              <a:defRPr sz="1600">
                <a:solidFill>
                  <a:schemeClr val="tx1"/>
                </a:solidFill>
                <a:latin typeface="Helvetica" pitchFamily="34" charset="0"/>
                <a:ea typeface="ＭＳ Ｐゴシック" pitchFamily="34" charset="-128"/>
              </a:defRPr>
            </a:lvl2pPr>
            <a:lvl3pPr>
              <a:defRPr sz="1600">
                <a:solidFill>
                  <a:schemeClr val="tx1"/>
                </a:solidFill>
                <a:latin typeface="Helvetica" pitchFamily="34" charset="0"/>
                <a:ea typeface="ＭＳ Ｐゴシック" pitchFamily="34" charset="-128"/>
              </a:defRPr>
            </a:lvl3pPr>
            <a:lvl4pPr>
              <a:defRPr sz="1600">
                <a:solidFill>
                  <a:schemeClr val="tx1"/>
                </a:solidFill>
                <a:latin typeface="Helvetica" pitchFamily="34" charset="0"/>
                <a:ea typeface="ＭＳ Ｐゴシック" pitchFamily="34" charset="-128"/>
              </a:defRPr>
            </a:lvl4pPr>
            <a:lvl5pPr>
              <a:defRPr sz="1600">
                <a:solidFill>
                  <a:schemeClr val="tx1"/>
                </a:solidFill>
                <a:latin typeface="Helvetica" pitchFamily="34" charset="0"/>
                <a:ea typeface="ＭＳ Ｐゴシック" pitchFamily="34" charset="-128"/>
              </a:defRPr>
            </a:lvl5pPr>
            <a:lvl6pPr marL="457200" eaLnBrk="0" fontAlgn="base" hangingPunct="0">
              <a:spcBef>
                <a:spcPct val="0"/>
              </a:spcBef>
              <a:spcAft>
                <a:spcPct val="0"/>
              </a:spcAft>
              <a:defRPr sz="1600">
                <a:solidFill>
                  <a:schemeClr val="tx1"/>
                </a:solidFill>
                <a:latin typeface="Helvetica" pitchFamily="34" charset="0"/>
                <a:ea typeface="ＭＳ Ｐゴシック" pitchFamily="34" charset="-128"/>
              </a:defRPr>
            </a:lvl6pPr>
            <a:lvl7pPr marL="914400" eaLnBrk="0" fontAlgn="base" hangingPunct="0">
              <a:spcBef>
                <a:spcPct val="0"/>
              </a:spcBef>
              <a:spcAft>
                <a:spcPct val="0"/>
              </a:spcAft>
              <a:defRPr sz="1600">
                <a:solidFill>
                  <a:schemeClr val="tx1"/>
                </a:solidFill>
                <a:latin typeface="Helvetica" pitchFamily="34" charset="0"/>
                <a:ea typeface="ＭＳ Ｐゴシック" pitchFamily="34" charset="-128"/>
              </a:defRPr>
            </a:lvl7pPr>
            <a:lvl8pPr marL="1371600" eaLnBrk="0" fontAlgn="base" hangingPunct="0">
              <a:spcBef>
                <a:spcPct val="0"/>
              </a:spcBef>
              <a:spcAft>
                <a:spcPct val="0"/>
              </a:spcAft>
              <a:defRPr sz="1600">
                <a:solidFill>
                  <a:schemeClr val="tx1"/>
                </a:solidFill>
                <a:latin typeface="Helvetica" pitchFamily="34" charset="0"/>
                <a:ea typeface="ＭＳ Ｐゴシック" pitchFamily="34" charset="-128"/>
              </a:defRPr>
            </a:lvl8pPr>
            <a:lvl9pPr marL="1828800" eaLnBrk="0" fontAlgn="base" hangingPunct="0">
              <a:spcBef>
                <a:spcPct val="0"/>
              </a:spcBef>
              <a:spcAft>
                <a:spcPct val="0"/>
              </a:spcAft>
              <a:defRPr sz="1600">
                <a:solidFill>
                  <a:schemeClr val="tx1"/>
                </a:solidFill>
                <a:latin typeface="Helvetica" pitchFamily="34" charset="0"/>
                <a:ea typeface="ＭＳ Ｐゴシック" pitchFamily="34" charset="-128"/>
              </a:defRPr>
            </a:lvl9pPr>
          </a:lstStyle>
          <a:p>
            <a:pPr algn="ctr">
              <a:spcBef>
                <a:spcPct val="50000"/>
              </a:spcBef>
              <a:defRPr/>
            </a:pPr>
            <a:r>
              <a:rPr lang="en-US" altLang="en-US" sz="1000" b="1">
                <a:solidFill>
                  <a:schemeClr val="tx2"/>
                </a:solidFill>
              </a:rPr>
              <a:t>©Silberschatz, Korth and Sudarshan</a:t>
            </a:r>
          </a:p>
        </p:txBody>
      </p:sp>
      <p:sp>
        <p:nvSpPr>
          <p:cNvPr id="1543173" name="Text Box 5">
            <a:extLst>
              <a:ext uri="{FF2B5EF4-FFF2-40B4-BE49-F238E27FC236}">
                <a16:creationId xmlns:a16="http://schemas.microsoft.com/office/drawing/2014/main" id="{495E65C0-B98B-4523-8098-589B19819BBE}"/>
              </a:ext>
            </a:extLst>
          </p:cNvPr>
          <p:cNvSpPr txBox="1">
            <a:spLocks noChangeArrowheads="1"/>
          </p:cNvSpPr>
          <p:nvPr/>
        </p:nvSpPr>
        <p:spPr bwMode="auto">
          <a:xfrm>
            <a:off x="4446588" y="6613525"/>
            <a:ext cx="514350" cy="244475"/>
          </a:xfrm>
          <a:prstGeom prst="rect">
            <a:avLst/>
          </a:prstGeom>
          <a:noFill/>
          <a:ln w="9525">
            <a:noFill/>
            <a:miter lim="800000"/>
            <a:headEnd/>
            <a:tailEnd/>
          </a:ln>
          <a:effectLst/>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37931725" indent="-37474525">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ctr">
              <a:spcBef>
                <a:spcPct val="50000"/>
              </a:spcBef>
              <a:defRPr/>
            </a:pPr>
            <a:r>
              <a:rPr lang="en-US" altLang="en-US" sz="1000" b="1">
                <a:solidFill>
                  <a:schemeClr val="tx2"/>
                </a:solidFill>
              </a:rPr>
              <a:t>11.</a:t>
            </a:r>
            <a:fld id="{45A6CAE7-F8E9-424B-A9B1-C905C1AF557E}" type="slidenum">
              <a:rPr lang="en-US" altLang="en-US" sz="1000" b="1" smtClean="0">
                <a:solidFill>
                  <a:schemeClr val="tx2"/>
                </a:solidFill>
              </a:rPr>
              <a:pPr algn="ctr">
                <a:spcBef>
                  <a:spcPct val="50000"/>
                </a:spcBef>
                <a:defRPr/>
              </a:pPr>
              <a:t>‹#›</a:t>
            </a:fld>
            <a:endParaRPr lang="en-US" altLang="en-US" sz="1000" b="1">
              <a:solidFill>
                <a:schemeClr val="tx2"/>
              </a:solidFill>
            </a:endParaRPr>
          </a:p>
        </p:txBody>
      </p:sp>
      <p:sp>
        <p:nvSpPr>
          <p:cNvPr id="1543174" name="Rectangle 6">
            <a:extLst>
              <a:ext uri="{FF2B5EF4-FFF2-40B4-BE49-F238E27FC236}">
                <a16:creationId xmlns:a16="http://schemas.microsoft.com/office/drawing/2014/main" id="{03123BFD-926F-49AC-8D92-C2F37D470AA0}"/>
              </a:ext>
            </a:extLst>
          </p:cNvPr>
          <p:cNvSpPr>
            <a:spLocks noGrp="1" noChangeArrowheads="1"/>
          </p:cNvSpPr>
          <p:nvPr>
            <p:ph type="title"/>
          </p:nvPr>
        </p:nvSpPr>
        <p:spPr bwMode="auto">
          <a:xfrm>
            <a:off x="768350" y="117475"/>
            <a:ext cx="8077200" cy="6096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1031" name="Text Box 7">
            <a:extLst>
              <a:ext uri="{FF2B5EF4-FFF2-40B4-BE49-F238E27FC236}">
                <a16:creationId xmlns:a16="http://schemas.microsoft.com/office/drawing/2014/main" id="{52FAC1B6-F5F6-4A33-B478-517016A85E95}"/>
              </a:ext>
            </a:extLst>
          </p:cNvPr>
          <p:cNvSpPr txBox="1">
            <a:spLocks noChangeArrowheads="1"/>
          </p:cNvSpPr>
          <p:nvPr/>
        </p:nvSpPr>
        <p:spPr bwMode="auto">
          <a:xfrm>
            <a:off x="0" y="6613525"/>
            <a:ext cx="25717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spcBef>
                <a:spcPct val="50000"/>
              </a:spcBef>
              <a:defRPr/>
            </a:pPr>
            <a:r>
              <a:rPr lang="en-US" altLang="en-US" sz="1000" b="1">
                <a:solidFill>
                  <a:schemeClr val="tx2"/>
                </a:solidFill>
              </a:rPr>
              <a:t>Database System Concepts - 6</a:t>
            </a:r>
            <a:r>
              <a:rPr lang="en-US" altLang="en-US" sz="1000" b="1" baseline="30000">
                <a:solidFill>
                  <a:schemeClr val="tx2"/>
                </a:solidFill>
              </a:rPr>
              <a:t>th</a:t>
            </a:r>
            <a:r>
              <a:rPr lang="en-US" altLang="en-US" sz="1000" b="1">
                <a:solidFill>
                  <a:schemeClr val="tx2"/>
                </a:solidFill>
              </a:rPr>
              <a:t> Edition</a:t>
            </a:r>
          </a:p>
        </p:txBody>
      </p:sp>
      <p:sp>
        <p:nvSpPr>
          <p:cNvPr id="2056" name="Freeform 8">
            <a:extLst>
              <a:ext uri="{FF2B5EF4-FFF2-40B4-BE49-F238E27FC236}">
                <a16:creationId xmlns:a16="http://schemas.microsoft.com/office/drawing/2014/main" id="{C2706190-1BBB-4AC0-9CBC-5B6190D08E0A}"/>
              </a:ext>
            </a:extLst>
          </p:cNvPr>
          <p:cNvSpPr>
            <a:spLocks/>
          </p:cNvSpPr>
          <p:nvPr/>
        </p:nvSpPr>
        <p:spPr bwMode="auto">
          <a:xfrm>
            <a:off x="8916988" y="5445125"/>
            <a:ext cx="227012" cy="47625"/>
          </a:xfrm>
          <a:custGeom>
            <a:avLst/>
            <a:gdLst>
              <a:gd name="T0" fmla="*/ 0 w 285"/>
              <a:gd name="T1" fmla="*/ 2147483646 h 61"/>
              <a:gd name="T2" fmla="*/ 1010703623 w 285"/>
              <a:gd name="T3" fmla="*/ 2147483646 h 61"/>
              <a:gd name="T4" fmla="*/ 2147483646 w 285"/>
              <a:gd name="T5" fmla="*/ 2147483646 h 61"/>
              <a:gd name="T6" fmla="*/ 2147483646 w 285"/>
              <a:gd name="T7" fmla="*/ 2147483646 h 61"/>
              <a:gd name="T8" fmla="*/ 2147483646 w 285"/>
              <a:gd name="T9" fmla="*/ 2147483646 h 61"/>
              <a:gd name="T10" fmla="*/ 2147483646 w 285"/>
              <a:gd name="T11" fmla="*/ 2147483646 h 61"/>
              <a:gd name="T12" fmla="*/ 2147483646 w 285"/>
              <a:gd name="T13" fmla="*/ 2147483646 h 61"/>
              <a:gd name="T14" fmla="*/ 2147483646 w 285"/>
              <a:gd name="T15" fmla="*/ 951510025 h 61"/>
              <a:gd name="T16" fmla="*/ 2147483646 w 285"/>
              <a:gd name="T17" fmla="*/ 0 h 61"/>
              <a:gd name="T18" fmla="*/ 2147483646 w 285"/>
              <a:gd name="T19" fmla="*/ 0 h 61"/>
              <a:gd name="T20" fmla="*/ 2147483646 w 285"/>
              <a:gd name="T21" fmla="*/ 0 h 61"/>
              <a:gd name="T22" fmla="*/ 2147483646 w 285"/>
              <a:gd name="T23" fmla="*/ 0 h 61"/>
              <a:gd name="T24" fmla="*/ 2147483646 w 285"/>
              <a:gd name="T25" fmla="*/ 951510025 h 61"/>
              <a:gd name="T26" fmla="*/ 2147483646 w 285"/>
              <a:gd name="T27" fmla="*/ 2147483646 h 61"/>
              <a:gd name="T28" fmla="*/ 2147483646 w 285"/>
              <a:gd name="T29" fmla="*/ 2147483646 h 61"/>
              <a:gd name="T30" fmla="*/ 2147483646 w 285"/>
              <a:gd name="T31" fmla="*/ 2147483646 h 61"/>
              <a:gd name="T32" fmla="*/ 2147483646 w 285"/>
              <a:gd name="T33" fmla="*/ 2147483646 h 61"/>
              <a:gd name="T34" fmla="*/ 2147483646 w 285"/>
              <a:gd name="T35" fmla="*/ 2147483646 h 61"/>
              <a:gd name="T36" fmla="*/ 2147483646 w 285"/>
              <a:gd name="T37" fmla="*/ 2147483646 h 61"/>
              <a:gd name="T38" fmla="*/ 2147483646 w 285"/>
              <a:gd name="T39" fmla="*/ 2147483646 h 61"/>
              <a:gd name="T40" fmla="*/ 2147483646 w 285"/>
              <a:gd name="T41" fmla="*/ 2147483646 h 61"/>
              <a:gd name="T42" fmla="*/ 2147483646 w 285"/>
              <a:gd name="T43" fmla="*/ 2147483646 h 61"/>
              <a:gd name="T44" fmla="*/ 2147483646 w 285"/>
              <a:gd name="T45" fmla="*/ 2147483646 h 61"/>
              <a:gd name="T46" fmla="*/ 2147483646 w 285"/>
              <a:gd name="T47" fmla="*/ 2147483646 h 61"/>
              <a:gd name="T48" fmla="*/ 2147483646 w 285"/>
              <a:gd name="T49" fmla="*/ 2147483646 h 61"/>
              <a:gd name="T50" fmla="*/ 2147483646 w 285"/>
              <a:gd name="T51" fmla="*/ 2147483646 h 61"/>
              <a:gd name="T52" fmla="*/ 2147483646 w 285"/>
              <a:gd name="T53" fmla="*/ 2147483646 h 61"/>
              <a:gd name="T54" fmla="*/ 2147483646 w 285"/>
              <a:gd name="T55" fmla="*/ 2147483646 h 61"/>
              <a:gd name="T56" fmla="*/ 2147483646 w 285"/>
              <a:gd name="T57" fmla="*/ 2147483646 h 61"/>
              <a:gd name="T58" fmla="*/ 2147483646 w 285"/>
              <a:gd name="T59" fmla="*/ 2147483646 h 61"/>
              <a:gd name="T60" fmla="*/ 2147483646 w 285"/>
              <a:gd name="T61" fmla="*/ 2147483646 h 61"/>
              <a:gd name="T62" fmla="*/ 2147483646 w 285"/>
              <a:gd name="T63" fmla="*/ 2147483646 h 61"/>
              <a:gd name="T64" fmla="*/ 2147483646 w 285"/>
              <a:gd name="T65" fmla="*/ 2147483646 h 61"/>
              <a:gd name="T66" fmla="*/ 2147483646 w 285"/>
              <a:gd name="T67" fmla="*/ 2147483646 h 61"/>
              <a:gd name="T68" fmla="*/ 2147483646 w 285"/>
              <a:gd name="T69" fmla="*/ 2147483646 h 61"/>
              <a:gd name="T70" fmla="*/ 2147483646 w 285"/>
              <a:gd name="T71" fmla="*/ 2147483646 h 61"/>
              <a:gd name="T72" fmla="*/ 2147483646 w 285"/>
              <a:gd name="T73" fmla="*/ 2147483646 h 61"/>
              <a:gd name="T74" fmla="*/ 2147483646 w 285"/>
              <a:gd name="T75" fmla="*/ 2147483646 h 61"/>
              <a:gd name="T76" fmla="*/ 2147483646 w 285"/>
              <a:gd name="T77" fmla="*/ 2147483646 h 61"/>
              <a:gd name="T78" fmla="*/ 2147483646 w 285"/>
              <a:gd name="T79" fmla="*/ 2147483646 h 61"/>
              <a:gd name="T80" fmla="*/ 2147483646 w 285"/>
              <a:gd name="T81" fmla="*/ 2147483646 h 61"/>
              <a:gd name="T82" fmla="*/ 2147483646 w 285"/>
              <a:gd name="T83" fmla="*/ 2147483646 h 61"/>
              <a:gd name="T84" fmla="*/ 2147483646 w 285"/>
              <a:gd name="T85" fmla="*/ 2147483646 h 61"/>
              <a:gd name="T86" fmla="*/ 1010703623 w 285"/>
              <a:gd name="T87" fmla="*/ 2147483646 h 61"/>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285" h="61">
                <a:moveTo>
                  <a:pt x="2" y="61"/>
                </a:moveTo>
                <a:lnTo>
                  <a:pt x="0" y="59"/>
                </a:lnTo>
                <a:lnTo>
                  <a:pt x="0" y="55"/>
                </a:lnTo>
                <a:lnTo>
                  <a:pt x="2" y="48"/>
                </a:lnTo>
                <a:lnTo>
                  <a:pt x="5" y="40"/>
                </a:lnTo>
                <a:lnTo>
                  <a:pt x="9" y="34"/>
                </a:lnTo>
                <a:lnTo>
                  <a:pt x="13" y="31"/>
                </a:lnTo>
                <a:lnTo>
                  <a:pt x="17" y="25"/>
                </a:lnTo>
                <a:lnTo>
                  <a:pt x="24" y="21"/>
                </a:lnTo>
                <a:lnTo>
                  <a:pt x="30" y="17"/>
                </a:lnTo>
                <a:lnTo>
                  <a:pt x="40" y="13"/>
                </a:lnTo>
                <a:lnTo>
                  <a:pt x="45" y="10"/>
                </a:lnTo>
                <a:lnTo>
                  <a:pt x="51" y="8"/>
                </a:lnTo>
                <a:lnTo>
                  <a:pt x="57" y="6"/>
                </a:lnTo>
                <a:lnTo>
                  <a:pt x="64" y="6"/>
                </a:lnTo>
                <a:lnTo>
                  <a:pt x="70" y="2"/>
                </a:lnTo>
                <a:lnTo>
                  <a:pt x="78" y="2"/>
                </a:lnTo>
                <a:lnTo>
                  <a:pt x="85" y="0"/>
                </a:lnTo>
                <a:lnTo>
                  <a:pt x="93" y="0"/>
                </a:lnTo>
                <a:lnTo>
                  <a:pt x="100" y="0"/>
                </a:lnTo>
                <a:lnTo>
                  <a:pt x="110" y="0"/>
                </a:lnTo>
                <a:lnTo>
                  <a:pt x="118" y="0"/>
                </a:lnTo>
                <a:lnTo>
                  <a:pt x="129" y="0"/>
                </a:lnTo>
                <a:lnTo>
                  <a:pt x="137" y="0"/>
                </a:lnTo>
                <a:lnTo>
                  <a:pt x="146" y="2"/>
                </a:lnTo>
                <a:lnTo>
                  <a:pt x="154" y="2"/>
                </a:lnTo>
                <a:lnTo>
                  <a:pt x="163" y="4"/>
                </a:lnTo>
                <a:lnTo>
                  <a:pt x="173" y="6"/>
                </a:lnTo>
                <a:lnTo>
                  <a:pt x="182" y="8"/>
                </a:lnTo>
                <a:lnTo>
                  <a:pt x="192" y="8"/>
                </a:lnTo>
                <a:lnTo>
                  <a:pt x="201" y="12"/>
                </a:lnTo>
                <a:lnTo>
                  <a:pt x="209" y="12"/>
                </a:lnTo>
                <a:lnTo>
                  <a:pt x="216" y="13"/>
                </a:lnTo>
                <a:lnTo>
                  <a:pt x="224" y="15"/>
                </a:lnTo>
                <a:lnTo>
                  <a:pt x="234" y="17"/>
                </a:lnTo>
                <a:lnTo>
                  <a:pt x="239" y="19"/>
                </a:lnTo>
                <a:lnTo>
                  <a:pt x="247" y="21"/>
                </a:lnTo>
                <a:lnTo>
                  <a:pt x="254" y="23"/>
                </a:lnTo>
                <a:lnTo>
                  <a:pt x="260" y="25"/>
                </a:lnTo>
                <a:lnTo>
                  <a:pt x="266" y="25"/>
                </a:lnTo>
                <a:lnTo>
                  <a:pt x="270" y="27"/>
                </a:lnTo>
                <a:lnTo>
                  <a:pt x="273" y="27"/>
                </a:lnTo>
                <a:lnTo>
                  <a:pt x="279" y="29"/>
                </a:lnTo>
                <a:lnTo>
                  <a:pt x="283" y="31"/>
                </a:lnTo>
                <a:lnTo>
                  <a:pt x="285" y="32"/>
                </a:lnTo>
                <a:lnTo>
                  <a:pt x="279" y="44"/>
                </a:lnTo>
                <a:lnTo>
                  <a:pt x="277" y="44"/>
                </a:lnTo>
                <a:lnTo>
                  <a:pt x="273" y="42"/>
                </a:lnTo>
                <a:lnTo>
                  <a:pt x="268" y="42"/>
                </a:lnTo>
                <a:lnTo>
                  <a:pt x="260" y="40"/>
                </a:lnTo>
                <a:lnTo>
                  <a:pt x="251" y="38"/>
                </a:lnTo>
                <a:lnTo>
                  <a:pt x="241" y="36"/>
                </a:lnTo>
                <a:lnTo>
                  <a:pt x="235" y="34"/>
                </a:lnTo>
                <a:lnTo>
                  <a:pt x="230" y="34"/>
                </a:lnTo>
                <a:lnTo>
                  <a:pt x="224" y="32"/>
                </a:lnTo>
                <a:lnTo>
                  <a:pt x="218" y="32"/>
                </a:lnTo>
                <a:lnTo>
                  <a:pt x="213" y="31"/>
                </a:lnTo>
                <a:lnTo>
                  <a:pt x="207" y="31"/>
                </a:lnTo>
                <a:lnTo>
                  <a:pt x="201" y="29"/>
                </a:lnTo>
                <a:lnTo>
                  <a:pt x="196" y="29"/>
                </a:lnTo>
                <a:lnTo>
                  <a:pt x="190" y="27"/>
                </a:lnTo>
                <a:lnTo>
                  <a:pt x="182" y="27"/>
                </a:lnTo>
                <a:lnTo>
                  <a:pt x="178" y="25"/>
                </a:lnTo>
                <a:lnTo>
                  <a:pt x="173" y="25"/>
                </a:lnTo>
                <a:lnTo>
                  <a:pt x="167" y="23"/>
                </a:lnTo>
                <a:lnTo>
                  <a:pt x="163" y="23"/>
                </a:lnTo>
                <a:lnTo>
                  <a:pt x="158" y="21"/>
                </a:lnTo>
                <a:lnTo>
                  <a:pt x="154" y="21"/>
                </a:lnTo>
                <a:lnTo>
                  <a:pt x="148" y="19"/>
                </a:lnTo>
                <a:lnTo>
                  <a:pt x="142" y="19"/>
                </a:lnTo>
                <a:lnTo>
                  <a:pt x="144" y="48"/>
                </a:lnTo>
                <a:lnTo>
                  <a:pt x="110" y="15"/>
                </a:lnTo>
                <a:lnTo>
                  <a:pt x="118" y="48"/>
                </a:lnTo>
                <a:lnTo>
                  <a:pt x="83" y="21"/>
                </a:lnTo>
                <a:lnTo>
                  <a:pt x="91" y="48"/>
                </a:lnTo>
                <a:lnTo>
                  <a:pt x="59" y="29"/>
                </a:lnTo>
                <a:lnTo>
                  <a:pt x="57" y="29"/>
                </a:lnTo>
                <a:lnTo>
                  <a:pt x="53" y="31"/>
                </a:lnTo>
                <a:lnTo>
                  <a:pt x="49" y="31"/>
                </a:lnTo>
                <a:lnTo>
                  <a:pt x="43" y="34"/>
                </a:lnTo>
                <a:lnTo>
                  <a:pt x="38" y="36"/>
                </a:lnTo>
                <a:lnTo>
                  <a:pt x="32" y="38"/>
                </a:lnTo>
                <a:lnTo>
                  <a:pt x="26" y="42"/>
                </a:lnTo>
                <a:lnTo>
                  <a:pt x="23" y="44"/>
                </a:lnTo>
                <a:lnTo>
                  <a:pt x="15" y="50"/>
                </a:lnTo>
                <a:lnTo>
                  <a:pt x="7" y="55"/>
                </a:lnTo>
                <a:lnTo>
                  <a:pt x="4" y="59"/>
                </a:lnTo>
                <a:lnTo>
                  <a:pt x="2" y="6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pic>
        <p:nvPicPr>
          <p:cNvPr id="2057" name="Picture 9" descr="Cover-6Ed">
            <a:extLst>
              <a:ext uri="{FF2B5EF4-FFF2-40B4-BE49-F238E27FC236}">
                <a16:creationId xmlns:a16="http://schemas.microsoft.com/office/drawing/2014/main" id="{0FA8BBF6-50F3-470A-8CBC-36C38A5AF349}"/>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175" y="0"/>
            <a:ext cx="668338" cy="81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99" r:id="rId1"/>
    <p:sldLayoutId id="2147483788" r:id="rId2"/>
    <p:sldLayoutId id="2147483789" r:id="rId3"/>
    <p:sldLayoutId id="2147483790" r:id="rId4"/>
    <p:sldLayoutId id="2147483791" r:id="rId5"/>
    <p:sldLayoutId id="2147483792" r:id="rId6"/>
    <p:sldLayoutId id="2147483793" r:id="rId7"/>
    <p:sldLayoutId id="2147483794" r:id="rId8"/>
    <p:sldLayoutId id="2147483795" r:id="rId9"/>
    <p:sldLayoutId id="2147483796" r:id="rId10"/>
    <p:sldLayoutId id="2147483797" r:id="rId11"/>
    <p:sldLayoutId id="2147483798" r:id="rId12"/>
  </p:sldLayoutIdLst>
  <p:txStyles>
    <p:titleStyle>
      <a:lvl1pPr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mj-lt"/>
          <a:ea typeface="MS PGothic" panose="020B0600070205080204" pitchFamily="34" charset="-128"/>
          <a:cs typeface="+mj-cs"/>
        </a:defRPr>
      </a:lvl1pPr>
      <a:lvl2pPr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ea typeface="MS PGothic" panose="020B0600070205080204" pitchFamily="34" charset="-128"/>
        </a:defRPr>
      </a:lvl2pPr>
      <a:lvl3pPr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ea typeface="MS PGothic" panose="020B0600070205080204" pitchFamily="34" charset="-128"/>
        </a:defRPr>
      </a:lvl3pPr>
      <a:lvl4pPr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ea typeface="MS PGothic" panose="020B0600070205080204" pitchFamily="34" charset="-128"/>
        </a:defRPr>
      </a:lvl4pPr>
      <a:lvl5pPr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ea typeface="MS PGothic" panose="020B0600070205080204" pitchFamily="34" charset="-128"/>
        </a:defRPr>
      </a:lvl5pPr>
      <a:lvl6pPr marL="457200"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defRPr>
      </a:lvl6pPr>
      <a:lvl7pPr marL="914400"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defRPr>
      </a:lvl7pPr>
      <a:lvl8pPr marL="1371600"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defRPr>
      </a:lvl8pPr>
      <a:lvl9pPr marL="1828800"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defRPr>
      </a:lvl9pPr>
    </p:titleStyle>
    <p:bodyStyle>
      <a:lvl1pPr marL="342900" indent="-342900" algn="l" rtl="0" eaLnBrk="0" fontAlgn="base" hangingPunct="0">
        <a:spcBef>
          <a:spcPct val="35000"/>
        </a:spcBef>
        <a:spcAft>
          <a:spcPct val="0"/>
        </a:spcAft>
        <a:buClr>
          <a:schemeClr val="tx2"/>
        </a:buClr>
        <a:buSzPct val="90000"/>
        <a:buFont typeface="Monotype Sorts" charset="2"/>
        <a:buChar char="n"/>
        <a:defRPr kumimoji="1">
          <a:solidFill>
            <a:schemeClr val="tx1"/>
          </a:solidFill>
          <a:latin typeface="+mn-lt"/>
          <a:ea typeface="MS PGothic" panose="020B0600070205080204" pitchFamily="34" charset="-128"/>
          <a:cs typeface="+mn-cs"/>
        </a:defRPr>
      </a:lvl1pPr>
      <a:lvl2pPr marL="742950" indent="-285750" algn="l" rtl="0" eaLnBrk="0" fontAlgn="base" hangingPunct="0">
        <a:spcBef>
          <a:spcPct val="35000"/>
        </a:spcBef>
        <a:spcAft>
          <a:spcPct val="0"/>
        </a:spcAft>
        <a:buClr>
          <a:schemeClr val="folHlink"/>
        </a:buClr>
        <a:buSzPct val="80000"/>
        <a:buFont typeface="Monotype Sorts" charset="2"/>
        <a:buChar char="l"/>
        <a:defRPr kumimoji="1">
          <a:solidFill>
            <a:schemeClr val="tx1"/>
          </a:solidFill>
          <a:latin typeface="+mn-lt"/>
          <a:ea typeface="MS PGothic" panose="020B0600070205080204" pitchFamily="34" charset="-128"/>
        </a:defRPr>
      </a:lvl2pPr>
      <a:lvl3pPr marL="1085850" indent="-228600" algn="l" rtl="0" eaLnBrk="0" fontAlgn="base" hangingPunct="0">
        <a:spcBef>
          <a:spcPct val="35000"/>
        </a:spcBef>
        <a:spcAft>
          <a:spcPct val="0"/>
        </a:spcAft>
        <a:buClr>
          <a:srgbClr val="33CC33"/>
        </a:buClr>
        <a:buSzPct val="75000"/>
        <a:buFont typeface="Webdings" panose="05030102010509060703" pitchFamily="18" charset="2"/>
        <a:buChar char="4"/>
        <a:defRPr kumimoji="1">
          <a:solidFill>
            <a:schemeClr val="tx1"/>
          </a:solidFill>
          <a:latin typeface="+mn-lt"/>
          <a:ea typeface="MS PGothic" panose="020B0600070205080204" pitchFamily="34" charset="-128"/>
        </a:defRPr>
      </a:lvl3pPr>
      <a:lvl4pPr marL="1428750" indent="-228600" algn="l" rtl="0" eaLnBrk="0" fontAlgn="base" hangingPunct="0">
        <a:spcBef>
          <a:spcPct val="35000"/>
        </a:spcBef>
        <a:spcAft>
          <a:spcPct val="0"/>
        </a:spcAft>
        <a:buClr>
          <a:schemeClr val="hlink"/>
        </a:buClr>
        <a:buFont typeface="Times New Roman" panose="02020603050405020304" pitchFamily="18" charset="0"/>
        <a:buChar char="–"/>
        <a:defRPr kumimoji="1">
          <a:solidFill>
            <a:schemeClr val="tx1"/>
          </a:solidFill>
          <a:latin typeface="+mn-lt"/>
          <a:ea typeface="MS PGothic" panose="020B0600070205080204" pitchFamily="34" charset="-128"/>
        </a:defRPr>
      </a:lvl4pPr>
      <a:lvl5pPr marL="1771650" indent="-228600" algn="l" rtl="0" eaLnBrk="0" fontAlgn="base" hangingPunct="0">
        <a:spcBef>
          <a:spcPct val="35000"/>
        </a:spcBef>
        <a:spcAft>
          <a:spcPct val="0"/>
        </a:spcAft>
        <a:buClr>
          <a:schemeClr val="tx2"/>
        </a:buClr>
        <a:buSzPct val="75000"/>
        <a:buChar char="»"/>
        <a:defRPr kumimoji="1">
          <a:solidFill>
            <a:schemeClr val="tx1"/>
          </a:solidFill>
          <a:latin typeface="+mn-lt"/>
          <a:ea typeface="MS PGothic" panose="020B0600070205080204" pitchFamily="34" charset="-128"/>
        </a:defRPr>
      </a:lvl5pPr>
      <a:lvl6pPr marL="2228850" indent="-22860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3BFB1457-C2B3-4C11-97AB-611E065847EC}"/>
              </a:ext>
            </a:extLst>
          </p:cNvPr>
          <p:cNvSpPr>
            <a:spLocks noGrp="1" noChangeArrowheads="1"/>
          </p:cNvSpPr>
          <p:nvPr>
            <p:ph type="body" idx="1"/>
          </p:nvPr>
        </p:nvSpPr>
        <p:spPr bwMode="auto">
          <a:xfrm>
            <a:off x="814388" y="1093788"/>
            <a:ext cx="7661275" cy="4903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85380" name="Text Box 4">
            <a:extLst>
              <a:ext uri="{FF2B5EF4-FFF2-40B4-BE49-F238E27FC236}">
                <a16:creationId xmlns:a16="http://schemas.microsoft.com/office/drawing/2014/main" id="{F5F493ED-D958-4C5F-A6DA-762CA37D7C4B}"/>
              </a:ext>
            </a:extLst>
          </p:cNvPr>
          <p:cNvSpPr txBox="1">
            <a:spLocks noChangeArrowheads="1"/>
          </p:cNvSpPr>
          <p:nvPr/>
        </p:nvSpPr>
        <p:spPr bwMode="auto">
          <a:xfrm>
            <a:off x="6762750" y="6613525"/>
            <a:ext cx="2381250" cy="244475"/>
          </a:xfrm>
          <a:prstGeom prst="rect">
            <a:avLst/>
          </a:prstGeom>
          <a:noFill/>
          <a:ln w="9525">
            <a:noFill/>
            <a:miter lim="800000"/>
            <a:headEnd/>
            <a:tailEnd/>
          </a:ln>
          <a:effectLst/>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37931725" indent="-37474525">
              <a:defRPr sz="1600">
                <a:solidFill>
                  <a:schemeClr val="tx1"/>
                </a:solidFill>
                <a:latin typeface="Helvetica" panose="020B0604020202020204" pitchFamily="34" charset="0"/>
                <a:ea typeface="MS PGothic" panose="020B0600070205080204" pitchFamily="34" charset="-128"/>
              </a:defRPr>
            </a:lvl2pPr>
            <a:lvl3pPr>
              <a:defRPr sz="1600">
                <a:solidFill>
                  <a:schemeClr val="tx1"/>
                </a:solidFill>
                <a:latin typeface="Helvetica" panose="020B0604020202020204" pitchFamily="34" charset="0"/>
                <a:ea typeface="MS PGothic" panose="020B0600070205080204" pitchFamily="34" charset="-128"/>
              </a:defRPr>
            </a:lvl3pPr>
            <a:lvl4pPr>
              <a:defRPr sz="1600">
                <a:solidFill>
                  <a:schemeClr val="tx1"/>
                </a:solidFill>
                <a:latin typeface="Helvetica" panose="020B0604020202020204" pitchFamily="34" charset="0"/>
                <a:ea typeface="MS PGothic" panose="020B0600070205080204" pitchFamily="34" charset="-128"/>
              </a:defRPr>
            </a:lvl4pPr>
            <a:lvl5pPr>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ctr">
              <a:spcBef>
                <a:spcPct val="50000"/>
              </a:spcBef>
              <a:defRPr/>
            </a:pPr>
            <a:r>
              <a:rPr lang="en-US" altLang="en-US" sz="1000" b="1">
                <a:solidFill>
                  <a:srgbClr val="000099"/>
                </a:solidFill>
              </a:rPr>
              <a:t>©Silberschatz, Korth and Sudarshan</a:t>
            </a:r>
          </a:p>
        </p:txBody>
      </p:sp>
      <p:sp>
        <p:nvSpPr>
          <p:cNvPr id="485381" name="Text Box 5">
            <a:extLst>
              <a:ext uri="{FF2B5EF4-FFF2-40B4-BE49-F238E27FC236}">
                <a16:creationId xmlns:a16="http://schemas.microsoft.com/office/drawing/2014/main" id="{2E7BF8A9-E213-48A1-899C-4E8A08A74F8C}"/>
              </a:ext>
            </a:extLst>
          </p:cNvPr>
          <p:cNvSpPr txBox="1">
            <a:spLocks noChangeArrowheads="1"/>
          </p:cNvSpPr>
          <p:nvPr/>
        </p:nvSpPr>
        <p:spPr bwMode="auto">
          <a:xfrm>
            <a:off x="4481513" y="6613525"/>
            <a:ext cx="444500" cy="244475"/>
          </a:xfrm>
          <a:prstGeom prst="rect">
            <a:avLst/>
          </a:prstGeom>
          <a:noFill/>
          <a:ln w="9525">
            <a:noFill/>
            <a:miter lim="800000"/>
            <a:headEnd/>
            <a:tailEnd/>
          </a:ln>
          <a:effectLst/>
        </p:spPr>
        <p:txBody>
          <a:bodyPr wrap="none">
            <a:spAutoFit/>
          </a:bodyPr>
          <a:lstStyle>
            <a:lvl1pPr>
              <a:defRPr sz="1600">
                <a:solidFill>
                  <a:schemeClr val="tx1"/>
                </a:solidFill>
                <a:latin typeface="Helvetica" panose="020B0604020202020204" pitchFamily="34" charset="0"/>
                <a:ea typeface="ＭＳ Ｐゴシック" panose="020B0600070205080204" pitchFamily="34" charset="-128"/>
              </a:defRPr>
            </a:lvl1pPr>
            <a:lvl2pPr marL="37931725" indent="-37474525">
              <a:defRPr sz="1600">
                <a:solidFill>
                  <a:schemeClr val="tx1"/>
                </a:solidFill>
                <a:latin typeface="Helvetica" panose="020B0604020202020204" pitchFamily="34" charset="0"/>
                <a:ea typeface="ＭＳ Ｐゴシック" panose="020B0600070205080204" pitchFamily="34" charset="-128"/>
              </a:defRPr>
            </a:lvl2pPr>
            <a:lvl3pPr marL="1143000" indent="-228600">
              <a:defRPr sz="1600">
                <a:solidFill>
                  <a:schemeClr val="tx1"/>
                </a:solidFill>
                <a:latin typeface="Helvetica" panose="020B0604020202020204" pitchFamily="34" charset="0"/>
                <a:ea typeface="ＭＳ Ｐゴシック" panose="020B0600070205080204" pitchFamily="34" charset="-128"/>
              </a:defRPr>
            </a:lvl3pPr>
            <a:lvl4pPr marL="1600200" indent="-228600">
              <a:defRPr sz="1600">
                <a:solidFill>
                  <a:schemeClr val="tx1"/>
                </a:solidFill>
                <a:latin typeface="Helvetica" panose="020B0604020202020204" pitchFamily="34" charset="0"/>
                <a:ea typeface="ＭＳ Ｐゴシック" panose="020B0600070205080204" pitchFamily="34" charset="-128"/>
              </a:defRPr>
            </a:lvl4pPr>
            <a:lvl5pPr marL="2057400" indent="-228600">
              <a:defRPr sz="16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pPr algn="ctr">
              <a:spcBef>
                <a:spcPct val="50000"/>
              </a:spcBef>
              <a:defRPr/>
            </a:pPr>
            <a:r>
              <a:rPr lang="en-US" altLang="en-US" sz="1000" b="1">
                <a:solidFill>
                  <a:srgbClr val="000099"/>
                </a:solidFill>
              </a:rPr>
              <a:t>5.</a:t>
            </a:r>
            <a:fld id="{7C159674-8683-4BA2-8614-73FFD453425F}" type="slidenum">
              <a:rPr lang="en-US" altLang="en-US" sz="1000" b="1" smtClean="0">
                <a:solidFill>
                  <a:srgbClr val="000099"/>
                </a:solidFill>
              </a:rPr>
              <a:pPr algn="ctr">
                <a:spcBef>
                  <a:spcPct val="50000"/>
                </a:spcBef>
                <a:defRPr/>
              </a:pPr>
              <a:t>‹#›</a:t>
            </a:fld>
            <a:endParaRPr lang="en-US" altLang="en-US" sz="1000" b="1">
              <a:solidFill>
                <a:srgbClr val="000099"/>
              </a:solidFill>
            </a:endParaRPr>
          </a:p>
        </p:txBody>
      </p:sp>
      <p:sp>
        <p:nvSpPr>
          <p:cNvPr id="485382" name="Rectangle 6">
            <a:extLst>
              <a:ext uri="{FF2B5EF4-FFF2-40B4-BE49-F238E27FC236}">
                <a16:creationId xmlns:a16="http://schemas.microsoft.com/office/drawing/2014/main" id="{3134B1A0-3001-482C-8AB3-BCE410F19CCE}"/>
              </a:ext>
            </a:extLst>
          </p:cNvPr>
          <p:cNvSpPr>
            <a:spLocks noGrp="1" noChangeArrowheads="1"/>
          </p:cNvSpPr>
          <p:nvPr>
            <p:ph type="title"/>
          </p:nvPr>
        </p:nvSpPr>
        <p:spPr bwMode="auto">
          <a:xfrm>
            <a:off x="768350" y="117475"/>
            <a:ext cx="8077200" cy="6096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485383" name="Text Box 7">
            <a:extLst>
              <a:ext uri="{FF2B5EF4-FFF2-40B4-BE49-F238E27FC236}">
                <a16:creationId xmlns:a16="http://schemas.microsoft.com/office/drawing/2014/main" id="{BDDC231C-7151-4762-B740-32D1DD906376}"/>
              </a:ext>
            </a:extLst>
          </p:cNvPr>
          <p:cNvSpPr txBox="1">
            <a:spLocks noChangeArrowheads="1"/>
          </p:cNvSpPr>
          <p:nvPr/>
        </p:nvSpPr>
        <p:spPr bwMode="auto">
          <a:xfrm>
            <a:off x="0" y="6613525"/>
            <a:ext cx="2574925" cy="244475"/>
          </a:xfrm>
          <a:prstGeom prst="rect">
            <a:avLst/>
          </a:prstGeom>
          <a:noFill/>
          <a:ln w="9525">
            <a:noFill/>
            <a:miter lim="800000"/>
            <a:headEnd/>
            <a:tailEnd/>
          </a:ln>
          <a:effectLst/>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37931725" indent="-37474525">
              <a:defRPr sz="1600">
                <a:solidFill>
                  <a:schemeClr val="tx1"/>
                </a:solidFill>
                <a:latin typeface="Helvetica" panose="020B0604020202020204" pitchFamily="34" charset="0"/>
                <a:ea typeface="MS PGothic" panose="020B0600070205080204" pitchFamily="34" charset="-128"/>
              </a:defRPr>
            </a:lvl2pPr>
            <a:lvl3pPr>
              <a:defRPr sz="1600">
                <a:solidFill>
                  <a:schemeClr val="tx1"/>
                </a:solidFill>
                <a:latin typeface="Helvetica" panose="020B0604020202020204" pitchFamily="34" charset="0"/>
                <a:ea typeface="MS PGothic" panose="020B0600070205080204" pitchFamily="34" charset="-128"/>
              </a:defRPr>
            </a:lvl3pPr>
            <a:lvl4pPr>
              <a:defRPr sz="1600">
                <a:solidFill>
                  <a:schemeClr val="tx1"/>
                </a:solidFill>
                <a:latin typeface="Helvetica" panose="020B0604020202020204" pitchFamily="34" charset="0"/>
                <a:ea typeface="MS PGothic" panose="020B0600070205080204" pitchFamily="34" charset="-128"/>
              </a:defRPr>
            </a:lvl4pPr>
            <a:lvl5pPr>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spcBef>
                <a:spcPct val="50000"/>
              </a:spcBef>
              <a:defRPr/>
            </a:pPr>
            <a:r>
              <a:rPr lang="en-US" altLang="en-US" sz="1000" b="1">
                <a:solidFill>
                  <a:srgbClr val="000099"/>
                </a:solidFill>
              </a:rPr>
              <a:t>Database System Concepts - 6</a:t>
            </a:r>
            <a:r>
              <a:rPr lang="en-US" altLang="en-US" sz="1000" b="1" baseline="30000">
                <a:solidFill>
                  <a:srgbClr val="000099"/>
                </a:solidFill>
              </a:rPr>
              <a:t>th</a:t>
            </a:r>
            <a:r>
              <a:rPr lang="en-US" altLang="en-US" sz="1000" b="1">
                <a:solidFill>
                  <a:srgbClr val="000099"/>
                </a:solidFill>
              </a:rPr>
              <a:t> Edition</a:t>
            </a:r>
          </a:p>
        </p:txBody>
      </p:sp>
      <p:sp>
        <p:nvSpPr>
          <p:cNvPr id="1031" name="Freeform 8">
            <a:extLst>
              <a:ext uri="{FF2B5EF4-FFF2-40B4-BE49-F238E27FC236}">
                <a16:creationId xmlns:a16="http://schemas.microsoft.com/office/drawing/2014/main" id="{B5DBAF01-3968-4494-A69F-23C4A6522815}"/>
              </a:ext>
            </a:extLst>
          </p:cNvPr>
          <p:cNvSpPr>
            <a:spLocks/>
          </p:cNvSpPr>
          <p:nvPr/>
        </p:nvSpPr>
        <p:spPr bwMode="auto">
          <a:xfrm>
            <a:off x="8916988" y="5445125"/>
            <a:ext cx="227012" cy="47625"/>
          </a:xfrm>
          <a:custGeom>
            <a:avLst/>
            <a:gdLst>
              <a:gd name="T0" fmla="*/ 0 w 285"/>
              <a:gd name="T1" fmla="*/ 2147483646 h 61"/>
              <a:gd name="T2" fmla="*/ 2147483646 w 285"/>
              <a:gd name="T3" fmla="*/ 2147483646 h 61"/>
              <a:gd name="T4" fmla="*/ 2147483646 w 285"/>
              <a:gd name="T5" fmla="*/ 2147483646 h 61"/>
              <a:gd name="T6" fmla="*/ 2147483646 w 285"/>
              <a:gd name="T7" fmla="*/ 2147483646 h 61"/>
              <a:gd name="T8" fmla="*/ 2147483646 w 285"/>
              <a:gd name="T9" fmla="*/ 2147483646 h 61"/>
              <a:gd name="T10" fmla="*/ 2147483646 w 285"/>
              <a:gd name="T11" fmla="*/ 2147483646 h 61"/>
              <a:gd name="T12" fmla="*/ 2147483646 w 285"/>
              <a:gd name="T13" fmla="*/ 2147483646 h 61"/>
              <a:gd name="T14" fmla="*/ 2147483646 w 285"/>
              <a:gd name="T15" fmla="*/ 2147483646 h 61"/>
              <a:gd name="T16" fmla="*/ 2147483646 w 285"/>
              <a:gd name="T17" fmla="*/ 0 h 61"/>
              <a:gd name="T18" fmla="*/ 2147483646 w 285"/>
              <a:gd name="T19" fmla="*/ 0 h 61"/>
              <a:gd name="T20" fmla="*/ 2147483646 w 285"/>
              <a:gd name="T21" fmla="*/ 0 h 61"/>
              <a:gd name="T22" fmla="*/ 2147483646 w 285"/>
              <a:gd name="T23" fmla="*/ 0 h 61"/>
              <a:gd name="T24" fmla="*/ 2147483646 w 285"/>
              <a:gd name="T25" fmla="*/ 2147483646 h 61"/>
              <a:gd name="T26" fmla="*/ 2147483646 w 285"/>
              <a:gd name="T27" fmla="*/ 2147483646 h 61"/>
              <a:gd name="T28" fmla="*/ 2147483646 w 285"/>
              <a:gd name="T29" fmla="*/ 2147483646 h 61"/>
              <a:gd name="T30" fmla="*/ 2147483646 w 285"/>
              <a:gd name="T31" fmla="*/ 2147483646 h 61"/>
              <a:gd name="T32" fmla="*/ 2147483646 w 285"/>
              <a:gd name="T33" fmla="*/ 2147483646 h 61"/>
              <a:gd name="T34" fmla="*/ 2147483646 w 285"/>
              <a:gd name="T35" fmla="*/ 2147483646 h 61"/>
              <a:gd name="T36" fmla="*/ 2147483646 w 285"/>
              <a:gd name="T37" fmla="*/ 2147483646 h 61"/>
              <a:gd name="T38" fmla="*/ 2147483646 w 285"/>
              <a:gd name="T39" fmla="*/ 2147483646 h 61"/>
              <a:gd name="T40" fmla="*/ 2147483646 w 285"/>
              <a:gd name="T41" fmla="*/ 2147483646 h 61"/>
              <a:gd name="T42" fmla="*/ 2147483646 w 285"/>
              <a:gd name="T43" fmla="*/ 2147483646 h 61"/>
              <a:gd name="T44" fmla="*/ 2147483646 w 285"/>
              <a:gd name="T45" fmla="*/ 2147483646 h 61"/>
              <a:gd name="T46" fmla="*/ 2147483646 w 285"/>
              <a:gd name="T47" fmla="*/ 2147483646 h 61"/>
              <a:gd name="T48" fmla="*/ 2147483646 w 285"/>
              <a:gd name="T49" fmla="*/ 2147483646 h 61"/>
              <a:gd name="T50" fmla="*/ 2147483646 w 285"/>
              <a:gd name="T51" fmla="*/ 2147483646 h 61"/>
              <a:gd name="T52" fmla="*/ 2147483646 w 285"/>
              <a:gd name="T53" fmla="*/ 2147483646 h 61"/>
              <a:gd name="T54" fmla="*/ 2147483646 w 285"/>
              <a:gd name="T55" fmla="*/ 2147483646 h 61"/>
              <a:gd name="T56" fmla="*/ 2147483646 w 285"/>
              <a:gd name="T57" fmla="*/ 2147483646 h 61"/>
              <a:gd name="T58" fmla="*/ 2147483646 w 285"/>
              <a:gd name="T59" fmla="*/ 2147483646 h 61"/>
              <a:gd name="T60" fmla="*/ 2147483646 w 285"/>
              <a:gd name="T61" fmla="*/ 2147483646 h 61"/>
              <a:gd name="T62" fmla="*/ 2147483646 w 285"/>
              <a:gd name="T63" fmla="*/ 2147483646 h 61"/>
              <a:gd name="T64" fmla="*/ 2147483646 w 285"/>
              <a:gd name="T65" fmla="*/ 2147483646 h 61"/>
              <a:gd name="T66" fmla="*/ 2147483646 w 285"/>
              <a:gd name="T67" fmla="*/ 2147483646 h 61"/>
              <a:gd name="T68" fmla="*/ 2147483646 w 285"/>
              <a:gd name="T69" fmla="*/ 2147483646 h 61"/>
              <a:gd name="T70" fmla="*/ 2147483646 w 285"/>
              <a:gd name="T71" fmla="*/ 2147483646 h 61"/>
              <a:gd name="T72" fmla="*/ 2147483646 w 285"/>
              <a:gd name="T73" fmla="*/ 2147483646 h 61"/>
              <a:gd name="T74" fmla="*/ 2147483646 w 285"/>
              <a:gd name="T75" fmla="*/ 2147483646 h 61"/>
              <a:gd name="T76" fmla="*/ 2147483646 w 285"/>
              <a:gd name="T77" fmla="*/ 2147483646 h 61"/>
              <a:gd name="T78" fmla="*/ 2147483646 w 285"/>
              <a:gd name="T79" fmla="*/ 2147483646 h 61"/>
              <a:gd name="T80" fmla="*/ 2147483646 w 285"/>
              <a:gd name="T81" fmla="*/ 2147483646 h 61"/>
              <a:gd name="T82" fmla="*/ 2147483646 w 285"/>
              <a:gd name="T83" fmla="*/ 2147483646 h 61"/>
              <a:gd name="T84" fmla="*/ 2147483646 w 285"/>
              <a:gd name="T85" fmla="*/ 2147483646 h 61"/>
              <a:gd name="T86" fmla="*/ 2147483646 w 285"/>
              <a:gd name="T87" fmla="*/ 2147483646 h 61"/>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285" h="61">
                <a:moveTo>
                  <a:pt x="2" y="61"/>
                </a:moveTo>
                <a:lnTo>
                  <a:pt x="0" y="59"/>
                </a:lnTo>
                <a:lnTo>
                  <a:pt x="0" y="55"/>
                </a:lnTo>
                <a:lnTo>
                  <a:pt x="2" y="48"/>
                </a:lnTo>
                <a:lnTo>
                  <a:pt x="5" y="40"/>
                </a:lnTo>
                <a:lnTo>
                  <a:pt x="9" y="34"/>
                </a:lnTo>
                <a:lnTo>
                  <a:pt x="13" y="31"/>
                </a:lnTo>
                <a:lnTo>
                  <a:pt x="17" y="25"/>
                </a:lnTo>
                <a:lnTo>
                  <a:pt x="24" y="21"/>
                </a:lnTo>
                <a:lnTo>
                  <a:pt x="30" y="17"/>
                </a:lnTo>
                <a:lnTo>
                  <a:pt x="40" y="13"/>
                </a:lnTo>
                <a:lnTo>
                  <a:pt x="45" y="10"/>
                </a:lnTo>
                <a:lnTo>
                  <a:pt x="51" y="8"/>
                </a:lnTo>
                <a:lnTo>
                  <a:pt x="57" y="6"/>
                </a:lnTo>
                <a:lnTo>
                  <a:pt x="64" y="6"/>
                </a:lnTo>
                <a:lnTo>
                  <a:pt x="70" y="2"/>
                </a:lnTo>
                <a:lnTo>
                  <a:pt x="78" y="2"/>
                </a:lnTo>
                <a:lnTo>
                  <a:pt x="85" y="0"/>
                </a:lnTo>
                <a:lnTo>
                  <a:pt x="93" y="0"/>
                </a:lnTo>
                <a:lnTo>
                  <a:pt x="100" y="0"/>
                </a:lnTo>
                <a:lnTo>
                  <a:pt x="110" y="0"/>
                </a:lnTo>
                <a:lnTo>
                  <a:pt x="118" y="0"/>
                </a:lnTo>
                <a:lnTo>
                  <a:pt x="129" y="0"/>
                </a:lnTo>
                <a:lnTo>
                  <a:pt x="137" y="0"/>
                </a:lnTo>
                <a:lnTo>
                  <a:pt x="146" y="2"/>
                </a:lnTo>
                <a:lnTo>
                  <a:pt x="154" y="2"/>
                </a:lnTo>
                <a:lnTo>
                  <a:pt x="163" y="4"/>
                </a:lnTo>
                <a:lnTo>
                  <a:pt x="173" y="6"/>
                </a:lnTo>
                <a:lnTo>
                  <a:pt x="182" y="8"/>
                </a:lnTo>
                <a:lnTo>
                  <a:pt x="192" y="8"/>
                </a:lnTo>
                <a:lnTo>
                  <a:pt x="201" y="12"/>
                </a:lnTo>
                <a:lnTo>
                  <a:pt x="209" y="12"/>
                </a:lnTo>
                <a:lnTo>
                  <a:pt x="216" y="13"/>
                </a:lnTo>
                <a:lnTo>
                  <a:pt x="224" y="15"/>
                </a:lnTo>
                <a:lnTo>
                  <a:pt x="234" y="17"/>
                </a:lnTo>
                <a:lnTo>
                  <a:pt x="239" y="19"/>
                </a:lnTo>
                <a:lnTo>
                  <a:pt x="247" y="21"/>
                </a:lnTo>
                <a:lnTo>
                  <a:pt x="254" y="23"/>
                </a:lnTo>
                <a:lnTo>
                  <a:pt x="260" y="25"/>
                </a:lnTo>
                <a:lnTo>
                  <a:pt x="266" y="25"/>
                </a:lnTo>
                <a:lnTo>
                  <a:pt x="270" y="27"/>
                </a:lnTo>
                <a:lnTo>
                  <a:pt x="273" y="27"/>
                </a:lnTo>
                <a:lnTo>
                  <a:pt x="279" y="29"/>
                </a:lnTo>
                <a:lnTo>
                  <a:pt x="283" y="31"/>
                </a:lnTo>
                <a:lnTo>
                  <a:pt x="285" y="32"/>
                </a:lnTo>
                <a:lnTo>
                  <a:pt x="279" y="44"/>
                </a:lnTo>
                <a:lnTo>
                  <a:pt x="277" y="44"/>
                </a:lnTo>
                <a:lnTo>
                  <a:pt x="273" y="42"/>
                </a:lnTo>
                <a:lnTo>
                  <a:pt x="268" y="42"/>
                </a:lnTo>
                <a:lnTo>
                  <a:pt x="260" y="40"/>
                </a:lnTo>
                <a:lnTo>
                  <a:pt x="251" y="38"/>
                </a:lnTo>
                <a:lnTo>
                  <a:pt x="241" y="36"/>
                </a:lnTo>
                <a:lnTo>
                  <a:pt x="235" y="34"/>
                </a:lnTo>
                <a:lnTo>
                  <a:pt x="230" y="34"/>
                </a:lnTo>
                <a:lnTo>
                  <a:pt x="224" y="32"/>
                </a:lnTo>
                <a:lnTo>
                  <a:pt x="218" y="32"/>
                </a:lnTo>
                <a:lnTo>
                  <a:pt x="213" y="31"/>
                </a:lnTo>
                <a:lnTo>
                  <a:pt x="207" y="31"/>
                </a:lnTo>
                <a:lnTo>
                  <a:pt x="201" y="29"/>
                </a:lnTo>
                <a:lnTo>
                  <a:pt x="196" y="29"/>
                </a:lnTo>
                <a:lnTo>
                  <a:pt x="190" y="27"/>
                </a:lnTo>
                <a:lnTo>
                  <a:pt x="182" y="27"/>
                </a:lnTo>
                <a:lnTo>
                  <a:pt x="178" y="25"/>
                </a:lnTo>
                <a:lnTo>
                  <a:pt x="173" y="25"/>
                </a:lnTo>
                <a:lnTo>
                  <a:pt x="167" y="23"/>
                </a:lnTo>
                <a:lnTo>
                  <a:pt x="163" y="23"/>
                </a:lnTo>
                <a:lnTo>
                  <a:pt x="158" y="21"/>
                </a:lnTo>
                <a:lnTo>
                  <a:pt x="154" y="21"/>
                </a:lnTo>
                <a:lnTo>
                  <a:pt x="148" y="19"/>
                </a:lnTo>
                <a:lnTo>
                  <a:pt x="142" y="19"/>
                </a:lnTo>
                <a:lnTo>
                  <a:pt x="144" y="48"/>
                </a:lnTo>
                <a:lnTo>
                  <a:pt x="110" y="15"/>
                </a:lnTo>
                <a:lnTo>
                  <a:pt x="118" y="48"/>
                </a:lnTo>
                <a:lnTo>
                  <a:pt x="83" y="21"/>
                </a:lnTo>
                <a:lnTo>
                  <a:pt x="91" y="48"/>
                </a:lnTo>
                <a:lnTo>
                  <a:pt x="59" y="29"/>
                </a:lnTo>
                <a:lnTo>
                  <a:pt x="57" y="29"/>
                </a:lnTo>
                <a:lnTo>
                  <a:pt x="53" y="31"/>
                </a:lnTo>
                <a:lnTo>
                  <a:pt x="49" y="31"/>
                </a:lnTo>
                <a:lnTo>
                  <a:pt x="43" y="34"/>
                </a:lnTo>
                <a:lnTo>
                  <a:pt x="38" y="36"/>
                </a:lnTo>
                <a:lnTo>
                  <a:pt x="32" y="38"/>
                </a:lnTo>
                <a:lnTo>
                  <a:pt x="26" y="42"/>
                </a:lnTo>
                <a:lnTo>
                  <a:pt x="23" y="44"/>
                </a:lnTo>
                <a:lnTo>
                  <a:pt x="15" y="50"/>
                </a:lnTo>
                <a:lnTo>
                  <a:pt x="7" y="55"/>
                </a:lnTo>
                <a:lnTo>
                  <a:pt x="4" y="59"/>
                </a:lnTo>
                <a:lnTo>
                  <a:pt x="2" y="6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pic>
        <p:nvPicPr>
          <p:cNvPr id="1032" name="Picture 9" descr="Cover-6Ed">
            <a:extLst>
              <a:ext uri="{FF2B5EF4-FFF2-40B4-BE49-F238E27FC236}">
                <a16:creationId xmlns:a16="http://schemas.microsoft.com/office/drawing/2014/main" id="{932930F8-61FB-428B-9DEF-5F163AD64F20}"/>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175" y="0"/>
            <a:ext cx="668338" cy="81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31791188"/>
      </p:ext>
    </p:extLst>
  </p:cSld>
  <p:clrMap bg1="lt1" tx1="dk1" bg2="lt2" tx2="dk2" accent1="accent1" accent2="accent2" accent3="accent3" accent4="accent4" accent5="accent5" accent6="accent6" hlink="hlink" folHlink="folHlink"/>
  <p:sldLayoutIdLst>
    <p:sldLayoutId id="2147483801" r:id="rId1"/>
    <p:sldLayoutId id="2147483802" r:id="rId2"/>
    <p:sldLayoutId id="2147483803" r:id="rId3"/>
    <p:sldLayoutId id="2147483804" r:id="rId4"/>
    <p:sldLayoutId id="2147483805" r:id="rId5"/>
    <p:sldLayoutId id="2147483806" r:id="rId6"/>
    <p:sldLayoutId id="2147483807" r:id="rId7"/>
    <p:sldLayoutId id="2147483808" r:id="rId8"/>
    <p:sldLayoutId id="2147483809" r:id="rId9"/>
    <p:sldLayoutId id="2147483810" r:id="rId10"/>
    <p:sldLayoutId id="2147483811" r:id="rId11"/>
    <p:sldLayoutId id="2147483812" r:id="rId12"/>
  </p:sldLayoutIdLst>
  <p:txStyles>
    <p:titleStyle>
      <a:lvl1pPr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mj-lt"/>
          <a:ea typeface="MS PGothic" panose="020B0600070205080204" pitchFamily="34" charset="-128"/>
          <a:cs typeface="+mj-cs"/>
        </a:defRPr>
      </a:lvl1pPr>
      <a:lvl2pPr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ea typeface="MS PGothic" panose="020B0600070205080204" pitchFamily="34" charset="-128"/>
        </a:defRPr>
      </a:lvl2pPr>
      <a:lvl3pPr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ea typeface="MS PGothic" panose="020B0600070205080204" pitchFamily="34" charset="-128"/>
        </a:defRPr>
      </a:lvl3pPr>
      <a:lvl4pPr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ea typeface="MS PGothic" panose="020B0600070205080204" pitchFamily="34" charset="-128"/>
        </a:defRPr>
      </a:lvl4pPr>
      <a:lvl5pPr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ea typeface="MS PGothic" panose="020B0600070205080204" pitchFamily="34" charset="-128"/>
        </a:defRPr>
      </a:lvl5pPr>
      <a:lvl6pPr marL="457200"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defRPr>
      </a:lvl6pPr>
      <a:lvl7pPr marL="914400"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defRPr>
      </a:lvl7pPr>
      <a:lvl8pPr marL="1371600"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defRPr>
      </a:lvl8pPr>
      <a:lvl9pPr marL="1828800"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defRPr>
      </a:lvl9pPr>
    </p:titleStyle>
    <p:bodyStyle>
      <a:lvl1pPr marL="342900" indent="-342900" algn="l" rtl="0" eaLnBrk="0" fontAlgn="base" hangingPunct="0">
        <a:spcBef>
          <a:spcPct val="35000"/>
        </a:spcBef>
        <a:spcAft>
          <a:spcPct val="0"/>
        </a:spcAft>
        <a:buClr>
          <a:schemeClr val="tx2"/>
        </a:buClr>
        <a:buSzPct val="90000"/>
        <a:buFont typeface="Monotype Sorts" charset="2"/>
        <a:buChar char="n"/>
        <a:defRPr kumimoji="1">
          <a:solidFill>
            <a:schemeClr val="tx1"/>
          </a:solidFill>
          <a:latin typeface="+mn-lt"/>
          <a:ea typeface="MS PGothic" panose="020B0600070205080204" pitchFamily="34" charset="-128"/>
          <a:cs typeface="+mn-cs"/>
        </a:defRPr>
      </a:lvl1pPr>
      <a:lvl2pPr marL="742950" indent="-285750" algn="l" rtl="0" eaLnBrk="0" fontAlgn="base" hangingPunct="0">
        <a:spcBef>
          <a:spcPct val="35000"/>
        </a:spcBef>
        <a:spcAft>
          <a:spcPct val="0"/>
        </a:spcAft>
        <a:buClr>
          <a:schemeClr val="folHlink"/>
        </a:buClr>
        <a:buSzPct val="80000"/>
        <a:buFont typeface="Monotype Sorts" charset="2"/>
        <a:buChar char="l"/>
        <a:defRPr kumimoji="1">
          <a:solidFill>
            <a:schemeClr val="tx1"/>
          </a:solidFill>
          <a:latin typeface="+mn-lt"/>
          <a:ea typeface="MS PGothic" panose="020B0600070205080204" pitchFamily="34" charset="-128"/>
        </a:defRPr>
      </a:lvl2pPr>
      <a:lvl3pPr marL="1085850" indent="-228600" algn="l" rtl="0" eaLnBrk="0" fontAlgn="base" hangingPunct="0">
        <a:spcBef>
          <a:spcPct val="35000"/>
        </a:spcBef>
        <a:spcAft>
          <a:spcPct val="0"/>
        </a:spcAft>
        <a:buClr>
          <a:srgbClr val="33CC33"/>
        </a:buClr>
        <a:buSzPct val="75000"/>
        <a:buFont typeface="Webdings" panose="05030102010509060703" pitchFamily="18" charset="2"/>
        <a:buChar char="4"/>
        <a:defRPr kumimoji="1">
          <a:solidFill>
            <a:schemeClr val="tx1"/>
          </a:solidFill>
          <a:latin typeface="+mn-lt"/>
          <a:ea typeface="MS PGothic" panose="020B0600070205080204" pitchFamily="34" charset="-128"/>
        </a:defRPr>
      </a:lvl3pPr>
      <a:lvl4pPr marL="1428750" indent="-228600" algn="l" rtl="0" eaLnBrk="0" fontAlgn="base" hangingPunct="0">
        <a:spcBef>
          <a:spcPct val="35000"/>
        </a:spcBef>
        <a:spcAft>
          <a:spcPct val="0"/>
        </a:spcAft>
        <a:buClr>
          <a:schemeClr val="hlink"/>
        </a:buClr>
        <a:buFont typeface="Times New Roman" panose="02020603050405020304" pitchFamily="18" charset="0"/>
        <a:buChar char="–"/>
        <a:defRPr kumimoji="1">
          <a:solidFill>
            <a:schemeClr val="tx1"/>
          </a:solidFill>
          <a:latin typeface="+mn-lt"/>
          <a:ea typeface="MS PGothic" panose="020B0600070205080204" pitchFamily="34" charset="-128"/>
        </a:defRPr>
      </a:lvl4pPr>
      <a:lvl5pPr marL="1771650" indent="-228600" algn="l" rtl="0" eaLnBrk="0" fontAlgn="base" hangingPunct="0">
        <a:spcBef>
          <a:spcPct val="35000"/>
        </a:spcBef>
        <a:spcAft>
          <a:spcPct val="0"/>
        </a:spcAft>
        <a:buClr>
          <a:schemeClr val="tx2"/>
        </a:buClr>
        <a:buSzPct val="75000"/>
        <a:buChar char="»"/>
        <a:defRPr kumimoji="1">
          <a:solidFill>
            <a:schemeClr val="tx1"/>
          </a:solidFill>
          <a:latin typeface="+mn-lt"/>
          <a:ea typeface="MS PGothic" panose="020B0600070205080204" pitchFamily="34" charset="-128"/>
        </a:defRPr>
      </a:lvl5pPr>
      <a:lvl6pPr marL="2228850" indent="-22860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CAD19F1D-3199-4221-9557-1E92EF3EF0E0}"/>
              </a:ext>
            </a:extLst>
          </p:cNvPr>
          <p:cNvSpPr>
            <a:spLocks noGrp="1" noChangeArrowheads="1"/>
          </p:cNvSpPr>
          <p:nvPr>
            <p:ph type="body" idx="1"/>
          </p:nvPr>
        </p:nvSpPr>
        <p:spPr bwMode="auto">
          <a:xfrm>
            <a:off x="814388" y="1093788"/>
            <a:ext cx="7661275" cy="4903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543171" name="Rectangle 3">
            <a:extLst>
              <a:ext uri="{FF2B5EF4-FFF2-40B4-BE49-F238E27FC236}">
                <a16:creationId xmlns:a16="http://schemas.microsoft.com/office/drawing/2014/main" id="{CE8B5AE2-B9A9-4886-BB1E-448FA2D17D9F}"/>
              </a:ext>
            </a:extLst>
          </p:cNvPr>
          <p:cNvSpPr>
            <a:spLocks noGrp="1" noChangeArrowheads="1"/>
          </p:cNvSpPr>
          <p:nvPr>
            <p:ph type="sldNum" sz="quarter" idx="4"/>
          </p:nvPr>
        </p:nvSpPr>
        <p:spPr bwMode="auto">
          <a:xfrm>
            <a:off x="6553200" y="6400800"/>
            <a:ext cx="1905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spcBef>
                <a:spcPct val="50000"/>
              </a:spcBef>
              <a:defRPr sz="1400">
                <a:solidFill>
                  <a:schemeClr val="bg2"/>
                </a:solidFill>
                <a:latin typeface="Times New Roman" panose="02020603050405020304" pitchFamily="18" charset="0"/>
              </a:defRPr>
            </a:lvl1pPr>
          </a:lstStyle>
          <a:p>
            <a:fld id="{BE2C1ACF-43E0-44C3-8FAA-95042227F767}" type="slidenum">
              <a:rPr lang="en-US" altLang="en-US"/>
              <a:pPr/>
              <a:t>‹#›</a:t>
            </a:fld>
            <a:endParaRPr lang="en-US" altLang="en-US"/>
          </a:p>
        </p:txBody>
      </p:sp>
      <p:sp>
        <p:nvSpPr>
          <p:cNvPr id="1543172" name="Text Box 4">
            <a:extLst>
              <a:ext uri="{FF2B5EF4-FFF2-40B4-BE49-F238E27FC236}">
                <a16:creationId xmlns:a16="http://schemas.microsoft.com/office/drawing/2014/main" id="{3049A919-CB4F-4558-A797-CF4238E63850}"/>
              </a:ext>
            </a:extLst>
          </p:cNvPr>
          <p:cNvSpPr txBox="1">
            <a:spLocks noChangeArrowheads="1"/>
          </p:cNvSpPr>
          <p:nvPr/>
        </p:nvSpPr>
        <p:spPr bwMode="auto">
          <a:xfrm>
            <a:off x="6762750" y="6613525"/>
            <a:ext cx="2381250" cy="244475"/>
          </a:xfrm>
          <a:prstGeom prst="rect">
            <a:avLst/>
          </a:prstGeom>
          <a:noFill/>
          <a:ln w="9525">
            <a:noFill/>
            <a:miter lim="800000"/>
            <a:headEnd/>
            <a:tailEnd/>
          </a:ln>
          <a:effectLst/>
        </p:spPr>
        <p:txBody>
          <a:bodyPr wrap="none">
            <a:spAutoFit/>
          </a:bodyPr>
          <a:lstStyle>
            <a:lvl1pPr>
              <a:defRPr sz="1600">
                <a:solidFill>
                  <a:schemeClr val="tx1"/>
                </a:solidFill>
                <a:latin typeface="Helvetica" pitchFamily="34" charset="0"/>
                <a:ea typeface="ＭＳ Ｐゴシック" pitchFamily="34" charset="-128"/>
              </a:defRPr>
            </a:lvl1pPr>
            <a:lvl2pPr marL="37931725" indent="-37474525">
              <a:defRPr sz="1600">
                <a:solidFill>
                  <a:schemeClr val="tx1"/>
                </a:solidFill>
                <a:latin typeface="Helvetica" pitchFamily="34" charset="0"/>
                <a:ea typeface="ＭＳ Ｐゴシック" pitchFamily="34" charset="-128"/>
              </a:defRPr>
            </a:lvl2pPr>
            <a:lvl3pPr>
              <a:defRPr sz="1600">
                <a:solidFill>
                  <a:schemeClr val="tx1"/>
                </a:solidFill>
                <a:latin typeface="Helvetica" pitchFamily="34" charset="0"/>
                <a:ea typeface="ＭＳ Ｐゴシック" pitchFamily="34" charset="-128"/>
              </a:defRPr>
            </a:lvl3pPr>
            <a:lvl4pPr>
              <a:defRPr sz="1600">
                <a:solidFill>
                  <a:schemeClr val="tx1"/>
                </a:solidFill>
                <a:latin typeface="Helvetica" pitchFamily="34" charset="0"/>
                <a:ea typeface="ＭＳ Ｐゴシック" pitchFamily="34" charset="-128"/>
              </a:defRPr>
            </a:lvl4pPr>
            <a:lvl5pPr>
              <a:defRPr sz="1600">
                <a:solidFill>
                  <a:schemeClr val="tx1"/>
                </a:solidFill>
                <a:latin typeface="Helvetica" pitchFamily="34" charset="0"/>
                <a:ea typeface="ＭＳ Ｐゴシック" pitchFamily="34" charset="-128"/>
              </a:defRPr>
            </a:lvl5pPr>
            <a:lvl6pPr marL="457200" eaLnBrk="0" fontAlgn="base" hangingPunct="0">
              <a:spcBef>
                <a:spcPct val="0"/>
              </a:spcBef>
              <a:spcAft>
                <a:spcPct val="0"/>
              </a:spcAft>
              <a:defRPr sz="1600">
                <a:solidFill>
                  <a:schemeClr val="tx1"/>
                </a:solidFill>
                <a:latin typeface="Helvetica" pitchFamily="34" charset="0"/>
                <a:ea typeface="ＭＳ Ｐゴシック" pitchFamily="34" charset="-128"/>
              </a:defRPr>
            </a:lvl6pPr>
            <a:lvl7pPr marL="914400" eaLnBrk="0" fontAlgn="base" hangingPunct="0">
              <a:spcBef>
                <a:spcPct val="0"/>
              </a:spcBef>
              <a:spcAft>
                <a:spcPct val="0"/>
              </a:spcAft>
              <a:defRPr sz="1600">
                <a:solidFill>
                  <a:schemeClr val="tx1"/>
                </a:solidFill>
                <a:latin typeface="Helvetica" pitchFamily="34" charset="0"/>
                <a:ea typeface="ＭＳ Ｐゴシック" pitchFamily="34" charset="-128"/>
              </a:defRPr>
            </a:lvl7pPr>
            <a:lvl8pPr marL="1371600" eaLnBrk="0" fontAlgn="base" hangingPunct="0">
              <a:spcBef>
                <a:spcPct val="0"/>
              </a:spcBef>
              <a:spcAft>
                <a:spcPct val="0"/>
              </a:spcAft>
              <a:defRPr sz="1600">
                <a:solidFill>
                  <a:schemeClr val="tx1"/>
                </a:solidFill>
                <a:latin typeface="Helvetica" pitchFamily="34" charset="0"/>
                <a:ea typeface="ＭＳ Ｐゴシック" pitchFamily="34" charset="-128"/>
              </a:defRPr>
            </a:lvl8pPr>
            <a:lvl9pPr marL="1828800" eaLnBrk="0" fontAlgn="base" hangingPunct="0">
              <a:spcBef>
                <a:spcPct val="0"/>
              </a:spcBef>
              <a:spcAft>
                <a:spcPct val="0"/>
              </a:spcAft>
              <a:defRPr sz="1600">
                <a:solidFill>
                  <a:schemeClr val="tx1"/>
                </a:solidFill>
                <a:latin typeface="Helvetica" pitchFamily="34" charset="0"/>
                <a:ea typeface="ＭＳ Ｐゴシック" pitchFamily="34" charset="-128"/>
              </a:defRPr>
            </a:lvl9pPr>
          </a:lstStyle>
          <a:p>
            <a:pPr algn="ctr">
              <a:spcBef>
                <a:spcPct val="50000"/>
              </a:spcBef>
              <a:defRPr/>
            </a:pPr>
            <a:r>
              <a:rPr lang="en-US" altLang="en-US" sz="1000" b="1">
                <a:solidFill>
                  <a:schemeClr val="tx2"/>
                </a:solidFill>
              </a:rPr>
              <a:t>©Silberschatz, Korth and Sudarshan</a:t>
            </a:r>
          </a:p>
        </p:txBody>
      </p:sp>
      <p:sp>
        <p:nvSpPr>
          <p:cNvPr id="1543173" name="Text Box 5">
            <a:extLst>
              <a:ext uri="{FF2B5EF4-FFF2-40B4-BE49-F238E27FC236}">
                <a16:creationId xmlns:a16="http://schemas.microsoft.com/office/drawing/2014/main" id="{E12E1B26-0E91-4ECA-9E2E-3061610CB8DF}"/>
              </a:ext>
            </a:extLst>
          </p:cNvPr>
          <p:cNvSpPr txBox="1">
            <a:spLocks noChangeArrowheads="1"/>
          </p:cNvSpPr>
          <p:nvPr/>
        </p:nvSpPr>
        <p:spPr bwMode="auto">
          <a:xfrm>
            <a:off x="4446588" y="6613525"/>
            <a:ext cx="514350" cy="244475"/>
          </a:xfrm>
          <a:prstGeom prst="rect">
            <a:avLst/>
          </a:prstGeom>
          <a:noFill/>
          <a:ln w="9525">
            <a:noFill/>
            <a:miter lim="800000"/>
            <a:headEnd/>
            <a:tailEnd/>
          </a:ln>
          <a:effectLst/>
        </p:spPr>
        <p:txBody>
          <a:bodyPr wrap="none">
            <a:spAutoFit/>
          </a:bodyPr>
          <a:lstStyle>
            <a:lvl1pPr>
              <a:defRPr sz="1600">
                <a:solidFill>
                  <a:schemeClr val="tx1"/>
                </a:solidFill>
                <a:latin typeface="Helvetica" panose="020B0604020202020204" pitchFamily="34" charset="0"/>
                <a:ea typeface="ＭＳ Ｐゴシック" panose="020B0600070205080204" pitchFamily="34" charset="-128"/>
              </a:defRPr>
            </a:lvl1pPr>
            <a:lvl2pPr marL="37931725" indent="-37474525">
              <a:defRPr sz="1600">
                <a:solidFill>
                  <a:schemeClr val="tx1"/>
                </a:solidFill>
                <a:latin typeface="Helvetica" panose="020B0604020202020204" pitchFamily="34" charset="0"/>
                <a:ea typeface="ＭＳ Ｐゴシック" panose="020B0600070205080204" pitchFamily="34" charset="-128"/>
              </a:defRPr>
            </a:lvl2pPr>
            <a:lvl3pPr marL="1143000" indent="-228600">
              <a:defRPr sz="1600">
                <a:solidFill>
                  <a:schemeClr val="tx1"/>
                </a:solidFill>
                <a:latin typeface="Helvetica" panose="020B0604020202020204" pitchFamily="34" charset="0"/>
                <a:ea typeface="ＭＳ Ｐゴシック" panose="020B0600070205080204" pitchFamily="34" charset="-128"/>
              </a:defRPr>
            </a:lvl3pPr>
            <a:lvl4pPr marL="1600200" indent="-228600">
              <a:defRPr sz="1600">
                <a:solidFill>
                  <a:schemeClr val="tx1"/>
                </a:solidFill>
                <a:latin typeface="Helvetica" panose="020B0604020202020204" pitchFamily="34" charset="0"/>
                <a:ea typeface="ＭＳ Ｐゴシック" panose="020B0600070205080204" pitchFamily="34" charset="-128"/>
              </a:defRPr>
            </a:lvl4pPr>
            <a:lvl5pPr marL="2057400" indent="-228600">
              <a:defRPr sz="16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pPr algn="ctr">
              <a:spcBef>
                <a:spcPct val="50000"/>
              </a:spcBef>
            </a:pPr>
            <a:r>
              <a:rPr lang="en-US" altLang="en-US" sz="1000" b="1">
                <a:solidFill>
                  <a:schemeClr val="tx2"/>
                </a:solidFill>
              </a:rPr>
              <a:t>11.</a:t>
            </a:r>
            <a:fld id="{65646021-23AA-4C69-8383-0BF983EF1C74}" type="slidenum">
              <a:rPr lang="en-US" altLang="en-US" sz="1000" b="1">
                <a:solidFill>
                  <a:schemeClr val="tx2"/>
                </a:solidFill>
              </a:rPr>
              <a:pPr algn="ctr">
                <a:spcBef>
                  <a:spcPct val="50000"/>
                </a:spcBef>
              </a:pPr>
              <a:t>‹#›</a:t>
            </a:fld>
            <a:endParaRPr lang="en-US" altLang="en-US" sz="1000" b="1">
              <a:solidFill>
                <a:schemeClr val="tx2"/>
              </a:solidFill>
            </a:endParaRPr>
          </a:p>
        </p:txBody>
      </p:sp>
      <p:sp>
        <p:nvSpPr>
          <p:cNvPr id="1543174" name="Rectangle 6">
            <a:extLst>
              <a:ext uri="{FF2B5EF4-FFF2-40B4-BE49-F238E27FC236}">
                <a16:creationId xmlns:a16="http://schemas.microsoft.com/office/drawing/2014/main" id="{7E7A96CA-3164-4812-813E-89FBA0B03A35}"/>
              </a:ext>
            </a:extLst>
          </p:cNvPr>
          <p:cNvSpPr>
            <a:spLocks noGrp="1" noChangeArrowheads="1"/>
          </p:cNvSpPr>
          <p:nvPr>
            <p:ph type="title"/>
          </p:nvPr>
        </p:nvSpPr>
        <p:spPr bwMode="auto">
          <a:xfrm>
            <a:off x="768350" y="117475"/>
            <a:ext cx="8077200" cy="6096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1031" name="Text Box 7">
            <a:extLst>
              <a:ext uri="{FF2B5EF4-FFF2-40B4-BE49-F238E27FC236}">
                <a16:creationId xmlns:a16="http://schemas.microsoft.com/office/drawing/2014/main" id="{70DF08DD-D4E3-452D-98B1-C3D73FAA9AE2}"/>
              </a:ext>
            </a:extLst>
          </p:cNvPr>
          <p:cNvSpPr txBox="1">
            <a:spLocks noChangeArrowheads="1"/>
          </p:cNvSpPr>
          <p:nvPr/>
        </p:nvSpPr>
        <p:spPr bwMode="auto">
          <a:xfrm>
            <a:off x="0" y="6613525"/>
            <a:ext cx="25717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Helvetica" panose="020B0604020202020204" pitchFamily="34" charset="0"/>
                <a:ea typeface="ＭＳ Ｐゴシック" panose="020B0600070205080204" pitchFamily="34" charset="-128"/>
              </a:defRPr>
            </a:lvl1pPr>
            <a:lvl2pPr marL="742950" indent="-285750">
              <a:defRPr sz="1600">
                <a:solidFill>
                  <a:schemeClr val="tx1"/>
                </a:solidFill>
                <a:latin typeface="Helvetica" panose="020B0604020202020204" pitchFamily="34" charset="0"/>
                <a:ea typeface="ＭＳ Ｐゴシック" panose="020B0600070205080204" pitchFamily="34" charset="-128"/>
              </a:defRPr>
            </a:lvl2pPr>
            <a:lvl3pPr marL="1143000" indent="-228600">
              <a:defRPr sz="1600">
                <a:solidFill>
                  <a:schemeClr val="tx1"/>
                </a:solidFill>
                <a:latin typeface="Helvetica" panose="020B0604020202020204" pitchFamily="34" charset="0"/>
                <a:ea typeface="ＭＳ Ｐゴシック" panose="020B0600070205080204" pitchFamily="34" charset="-128"/>
              </a:defRPr>
            </a:lvl3pPr>
            <a:lvl4pPr marL="1600200" indent="-228600">
              <a:defRPr sz="1600">
                <a:solidFill>
                  <a:schemeClr val="tx1"/>
                </a:solidFill>
                <a:latin typeface="Helvetica" panose="020B0604020202020204" pitchFamily="34" charset="0"/>
                <a:ea typeface="ＭＳ Ｐゴシック" panose="020B0600070205080204" pitchFamily="34" charset="-128"/>
              </a:defRPr>
            </a:lvl4pPr>
            <a:lvl5pPr marL="2057400" indent="-228600">
              <a:defRPr sz="16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pPr>
              <a:spcBef>
                <a:spcPct val="50000"/>
              </a:spcBef>
            </a:pPr>
            <a:r>
              <a:rPr lang="en-US" altLang="en-US" sz="1000" b="1">
                <a:solidFill>
                  <a:schemeClr val="tx2"/>
                </a:solidFill>
              </a:rPr>
              <a:t>Database System Concepts - 6</a:t>
            </a:r>
            <a:r>
              <a:rPr lang="en-US" altLang="en-US" sz="1000" b="1" baseline="30000">
                <a:solidFill>
                  <a:schemeClr val="tx2"/>
                </a:solidFill>
              </a:rPr>
              <a:t>th</a:t>
            </a:r>
            <a:r>
              <a:rPr lang="en-US" altLang="en-US" sz="1000" b="1">
                <a:solidFill>
                  <a:schemeClr val="tx2"/>
                </a:solidFill>
              </a:rPr>
              <a:t> Edition</a:t>
            </a:r>
          </a:p>
        </p:txBody>
      </p:sp>
      <p:sp>
        <p:nvSpPr>
          <p:cNvPr id="1032" name="Freeform 8">
            <a:extLst>
              <a:ext uri="{FF2B5EF4-FFF2-40B4-BE49-F238E27FC236}">
                <a16:creationId xmlns:a16="http://schemas.microsoft.com/office/drawing/2014/main" id="{19B53185-DD60-4908-8346-1FFFF08C8E62}"/>
              </a:ext>
            </a:extLst>
          </p:cNvPr>
          <p:cNvSpPr>
            <a:spLocks/>
          </p:cNvSpPr>
          <p:nvPr/>
        </p:nvSpPr>
        <p:spPr bwMode="auto">
          <a:xfrm>
            <a:off x="8916988" y="5445125"/>
            <a:ext cx="227012" cy="47625"/>
          </a:xfrm>
          <a:custGeom>
            <a:avLst/>
            <a:gdLst>
              <a:gd name="T0" fmla="*/ 0 w 285"/>
              <a:gd name="T1" fmla="*/ 59 h 61"/>
              <a:gd name="T2" fmla="*/ 2 w 285"/>
              <a:gd name="T3" fmla="*/ 48 h 61"/>
              <a:gd name="T4" fmla="*/ 9 w 285"/>
              <a:gd name="T5" fmla="*/ 34 h 61"/>
              <a:gd name="T6" fmla="*/ 17 w 285"/>
              <a:gd name="T7" fmla="*/ 25 h 61"/>
              <a:gd name="T8" fmla="*/ 30 w 285"/>
              <a:gd name="T9" fmla="*/ 17 h 61"/>
              <a:gd name="T10" fmla="*/ 45 w 285"/>
              <a:gd name="T11" fmla="*/ 10 h 61"/>
              <a:gd name="T12" fmla="*/ 57 w 285"/>
              <a:gd name="T13" fmla="*/ 6 h 61"/>
              <a:gd name="T14" fmla="*/ 70 w 285"/>
              <a:gd name="T15" fmla="*/ 2 h 61"/>
              <a:gd name="T16" fmla="*/ 85 w 285"/>
              <a:gd name="T17" fmla="*/ 0 h 61"/>
              <a:gd name="T18" fmla="*/ 100 w 285"/>
              <a:gd name="T19" fmla="*/ 0 h 61"/>
              <a:gd name="T20" fmla="*/ 118 w 285"/>
              <a:gd name="T21" fmla="*/ 0 h 61"/>
              <a:gd name="T22" fmla="*/ 137 w 285"/>
              <a:gd name="T23" fmla="*/ 0 h 61"/>
              <a:gd name="T24" fmla="*/ 154 w 285"/>
              <a:gd name="T25" fmla="*/ 2 h 61"/>
              <a:gd name="T26" fmla="*/ 173 w 285"/>
              <a:gd name="T27" fmla="*/ 6 h 61"/>
              <a:gd name="T28" fmla="*/ 192 w 285"/>
              <a:gd name="T29" fmla="*/ 8 h 61"/>
              <a:gd name="T30" fmla="*/ 209 w 285"/>
              <a:gd name="T31" fmla="*/ 12 h 61"/>
              <a:gd name="T32" fmla="*/ 224 w 285"/>
              <a:gd name="T33" fmla="*/ 15 h 61"/>
              <a:gd name="T34" fmla="*/ 239 w 285"/>
              <a:gd name="T35" fmla="*/ 19 h 61"/>
              <a:gd name="T36" fmla="*/ 254 w 285"/>
              <a:gd name="T37" fmla="*/ 23 h 61"/>
              <a:gd name="T38" fmla="*/ 266 w 285"/>
              <a:gd name="T39" fmla="*/ 25 h 61"/>
              <a:gd name="T40" fmla="*/ 273 w 285"/>
              <a:gd name="T41" fmla="*/ 27 h 61"/>
              <a:gd name="T42" fmla="*/ 283 w 285"/>
              <a:gd name="T43" fmla="*/ 31 h 61"/>
              <a:gd name="T44" fmla="*/ 279 w 285"/>
              <a:gd name="T45" fmla="*/ 44 h 61"/>
              <a:gd name="T46" fmla="*/ 273 w 285"/>
              <a:gd name="T47" fmla="*/ 42 h 61"/>
              <a:gd name="T48" fmla="*/ 260 w 285"/>
              <a:gd name="T49" fmla="*/ 40 h 61"/>
              <a:gd name="T50" fmla="*/ 241 w 285"/>
              <a:gd name="T51" fmla="*/ 36 h 61"/>
              <a:gd name="T52" fmla="*/ 230 w 285"/>
              <a:gd name="T53" fmla="*/ 34 h 61"/>
              <a:gd name="T54" fmla="*/ 218 w 285"/>
              <a:gd name="T55" fmla="*/ 32 h 61"/>
              <a:gd name="T56" fmla="*/ 207 w 285"/>
              <a:gd name="T57" fmla="*/ 31 h 61"/>
              <a:gd name="T58" fmla="*/ 196 w 285"/>
              <a:gd name="T59" fmla="*/ 29 h 61"/>
              <a:gd name="T60" fmla="*/ 182 w 285"/>
              <a:gd name="T61" fmla="*/ 27 h 61"/>
              <a:gd name="T62" fmla="*/ 173 w 285"/>
              <a:gd name="T63" fmla="*/ 25 h 61"/>
              <a:gd name="T64" fmla="*/ 163 w 285"/>
              <a:gd name="T65" fmla="*/ 23 h 61"/>
              <a:gd name="T66" fmla="*/ 154 w 285"/>
              <a:gd name="T67" fmla="*/ 21 h 61"/>
              <a:gd name="T68" fmla="*/ 142 w 285"/>
              <a:gd name="T69" fmla="*/ 19 h 61"/>
              <a:gd name="T70" fmla="*/ 110 w 285"/>
              <a:gd name="T71" fmla="*/ 15 h 61"/>
              <a:gd name="T72" fmla="*/ 83 w 285"/>
              <a:gd name="T73" fmla="*/ 21 h 61"/>
              <a:gd name="T74" fmla="*/ 59 w 285"/>
              <a:gd name="T75" fmla="*/ 29 h 61"/>
              <a:gd name="T76" fmla="*/ 53 w 285"/>
              <a:gd name="T77" fmla="*/ 31 h 61"/>
              <a:gd name="T78" fmla="*/ 43 w 285"/>
              <a:gd name="T79" fmla="*/ 34 h 61"/>
              <a:gd name="T80" fmla="*/ 32 w 285"/>
              <a:gd name="T81" fmla="*/ 38 h 61"/>
              <a:gd name="T82" fmla="*/ 23 w 285"/>
              <a:gd name="T83" fmla="*/ 44 h 61"/>
              <a:gd name="T84" fmla="*/ 7 w 285"/>
              <a:gd name="T85" fmla="*/ 55 h 61"/>
              <a:gd name="T86" fmla="*/ 2 w 285"/>
              <a:gd name="T87" fmla="*/ 61 h 61"/>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285" h="61">
                <a:moveTo>
                  <a:pt x="2" y="61"/>
                </a:moveTo>
                <a:lnTo>
                  <a:pt x="0" y="59"/>
                </a:lnTo>
                <a:lnTo>
                  <a:pt x="0" y="55"/>
                </a:lnTo>
                <a:lnTo>
                  <a:pt x="2" y="48"/>
                </a:lnTo>
                <a:lnTo>
                  <a:pt x="5" y="40"/>
                </a:lnTo>
                <a:lnTo>
                  <a:pt x="9" y="34"/>
                </a:lnTo>
                <a:lnTo>
                  <a:pt x="13" y="31"/>
                </a:lnTo>
                <a:lnTo>
                  <a:pt x="17" y="25"/>
                </a:lnTo>
                <a:lnTo>
                  <a:pt x="24" y="21"/>
                </a:lnTo>
                <a:lnTo>
                  <a:pt x="30" y="17"/>
                </a:lnTo>
                <a:lnTo>
                  <a:pt x="40" y="13"/>
                </a:lnTo>
                <a:lnTo>
                  <a:pt x="45" y="10"/>
                </a:lnTo>
                <a:lnTo>
                  <a:pt x="51" y="8"/>
                </a:lnTo>
                <a:lnTo>
                  <a:pt x="57" y="6"/>
                </a:lnTo>
                <a:lnTo>
                  <a:pt x="64" y="6"/>
                </a:lnTo>
                <a:lnTo>
                  <a:pt x="70" y="2"/>
                </a:lnTo>
                <a:lnTo>
                  <a:pt x="78" y="2"/>
                </a:lnTo>
                <a:lnTo>
                  <a:pt x="85" y="0"/>
                </a:lnTo>
                <a:lnTo>
                  <a:pt x="93" y="0"/>
                </a:lnTo>
                <a:lnTo>
                  <a:pt x="100" y="0"/>
                </a:lnTo>
                <a:lnTo>
                  <a:pt x="110" y="0"/>
                </a:lnTo>
                <a:lnTo>
                  <a:pt x="118" y="0"/>
                </a:lnTo>
                <a:lnTo>
                  <a:pt x="129" y="0"/>
                </a:lnTo>
                <a:lnTo>
                  <a:pt x="137" y="0"/>
                </a:lnTo>
                <a:lnTo>
                  <a:pt x="146" y="2"/>
                </a:lnTo>
                <a:lnTo>
                  <a:pt x="154" y="2"/>
                </a:lnTo>
                <a:lnTo>
                  <a:pt x="163" y="4"/>
                </a:lnTo>
                <a:lnTo>
                  <a:pt x="173" y="6"/>
                </a:lnTo>
                <a:lnTo>
                  <a:pt x="182" y="8"/>
                </a:lnTo>
                <a:lnTo>
                  <a:pt x="192" y="8"/>
                </a:lnTo>
                <a:lnTo>
                  <a:pt x="201" y="12"/>
                </a:lnTo>
                <a:lnTo>
                  <a:pt x="209" y="12"/>
                </a:lnTo>
                <a:lnTo>
                  <a:pt x="216" y="13"/>
                </a:lnTo>
                <a:lnTo>
                  <a:pt x="224" y="15"/>
                </a:lnTo>
                <a:lnTo>
                  <a:pt x="234" y="17"/>
                </a:lnTo>
                <a:lnTo>
                  <a:pt x="239" y="19"/>
                </a:lnTo>
                <a:lnTo>
                  <a:pt x="247" y="21"/>
                </a:lnTo>
                <a:lnTo>
                  <a:pt x="254" y="23"/>
                </a:lnTo>
                <a:lnTo>
                  <a:pt x="260" y="25"/>
                </a:lnTo>
                <a:lnTo>
                  <a:pt x="266" y="25"/>
                </a:lnTo>
                <a:lnTo>
                  <a:pt x="270" y="27"/>
                </a:lnTo>
                <a:lnTo>
                  <a:pt x="273" y="27"/>
                </a:lnTo>
                <a:lnTo>
                  <a:pt x="279" y="29"/>
                </a:lnTo>
                <a:lnTo>
                  <a:pt x="283" y="31"/>
                </a:lnTo>
                <a:lnTo>
                  <a:pt x="285" y="32"/>
                </a:lnTo>
                <a:lnTo>
                  <a:pt x="279" y="44"/>
                </a:lnTo>
                <a:lnTo>
                  <a:pt x="277" y="44"/>
                </a:lnTo>
                <a:lnTo>
                  <a:pt x="273" y="42"/>
                </a:lnTo>
                <a:lnTo>
                  <a:pt x="268" y="42"/>
                </a:lnTo>
                <a:lnTo>
                  <a:pt x="260" y="40"/>
                </a:lnTo>
                <a:lnTo>
                  <a:pt x="251" y="38"/>
                </a:lnTo>
                <a:lnTo>
                  <a:pt x="241" y="36"/>
                </a:lnTo>
                <a:lnTo>
                  <a:pt x="235" y="34"/>
                </a:lnTo>
                <a:lnTo>
                  <a:pt x="230" y="34"/>
                </a:lnTo>
                <a:lnTo>
                  <a:pt x="224" y="32"/>
                </a:lnTo>
                <a:lnTo>
                  <a:pt x="218" y="32"/>
                </a:lnTo>
                <a:lnTo>
                  <a:pt x="213" y="31"/>
                </a:lnTo>
                <a:lnTo>
                  <a:pt x="207" y="31"/>
                </a:lnTo>
                <a:lnTo>
                  <a:pt x="201" y="29"/>
                </a:lnTo>
                <a:lnTo>
                  <a:pt x="196" y="29"/>
                </a:lnTo>
                <a:lnTo>
                  <a:pt x="190" y="27"/>
                </a:lnTo>
                <a:lnTo>
                  <a:pt x="182" y="27"/>
                </a:lnTo>
                <a:lnTo>
                  <a:pt x="178" y="25"/>
                </a:lnTo>
                <a:lnTo>
                  <a:pt x="173" y="25"/>
                </a:lnTo>
                <a:lnTo>
                  <a:pt x="167" y="23"/>
                </a:lnTo>
                <a:lnTo>
                  <a:pt x="163" y="23"/>
                </a:lnTo>
                <a:lnTo>
                  <a:pt x="158" y="21"/>
                </a:lnTo>
                <a:lnTo>
                  <a:pt x="154" y="21"/>
                </a:lnTo>
                <a:lnTo>
                  <a:pt x="148" y="19"/>
                </a:lnTo>
                <a:lnTo>
                  <a:pt x="142" y="19"/>
                </a:lnTo>
                <a:lnTo>
                  <a:pt x="144" y="48"/>
                </a:lnTo>
                <a:lnTo>
                  <a:pt x="110" y="15"/>
                </a:lnTo>
                <a:lnTo>
                  <a:pt x="118" y="48"/>
                </a:lnTo>
                <a:lnTo>
                  <a:pt x="83" y="21"/>
                </a:lnTo>
                <a:lnTo>
                  <a:pt x="91" y="48"/>
                </a:lnTo>
                <a:lnTo>
                  <a:pt x="59" y="29"/>
                </a:lnTo>
                <a:lnTo>
                  <a:pt x="57" y="29"/>
                </a:lnTo>
                <a:lnTo>
                  <a:pt x="53" y="31"/>
                </a:lnTo>
                <a:lnTo>
                  <a:pt x="49" y="31"/>
                </a:lnTo>
                <a:lnTo>
                  <a:pt x="43" y="34"/>
                </a:lnTo>
                <a:lnTo>
                  <a:pt x="38" y="36"/>
                </a:lnTo>
                <a:lnTo>
                  <a:pt x="32" y="38"/>
                </a:lnTo>
                <a:lnTo>
                  <a:pt x="26" y="42"/>
                </a:lnTo>
                <a:lnTo>
                  <a:pt x="23" y="44"/>
                </a:lnTo>
                <a:lnTo>
                  <a:pt x="15" y="50"/>
                </a:lnTo>
                <a:lnTo>
                  <a:pt x="7" y="55"/>
                </a:lnTo>
                <a:lnTo>
                  <a:pt x="4" y="59"/>
                </a:lnTo>
                <a:lnTo>
                  <a:pt x="2" y="6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pic>
        <p:nvPicPr>
          <p:cNvPr id="1033" name="Picture 9" descr="Cover-6Ed">
            <a:extLst>
              <a:ext uri="{FF2B5EF4-FFF2-40B4-BE49-F238E27FC236}">
                <a16:creationId xmlns:a16="http://schemas.microsoft.com/office/drawing/2014/main" id="{626FA605-5337-4FB7-87BB-FD65DBA6519A}"/>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175" y="0"/>
            <a:ext cx="668338" cy="81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12745081"/>
      </p:ext>
    </p:extLst>
  </p:cSld>
  <p:clrMap bg1="lt1" tx1="dk1" bg2="lt2" tx2="dk2" accent1="accent1" accent2="accent2" accent3="accent3" accent4="accent4" accent5="accent5" accent6="accent6" hlink="hlink" folHlink="folHlink"/>
  <p:sldLayoutIdLst>
    <p:sldLayoutId id="2147483814" r:id="rId1"/>
    <p:sldLayoutId id="2147483815" r:id="rId2"/>
    <p:sldLayoutId id="2147483816" r:id="rId3"/>
    <p:sldLayoutId id="2147483817" r:id="rId4"/>
    <p:sldLayoutId id="2147483818" r:id="rId5"/>
    <p:sldLayoutId id="2147483819" r:id="rId6"/>
    <p:sldLayoutId id="2147483820" r:id="rId7"/>
    <p:sldLayoutId id="2147483821" r:id="rId8"/>
    <p:sldLayoutId id="2147483822" r:id="rId9"/>
    <p:sldLayoutId id="2147483823" r:id="rId10"/>
    <p:sldLayoutId id="2147483824" r:id="rId11"/>
    <p:sldLayoutId id="2147483825" r:id="rId12"/>
  </p:sldLayoutIdLst>
  <p:txStyles>
    <p:titleStyle>
      <a:lvl1pPr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mj-lt"/>
          <a:ea typeface="ＭＳ Ｐゴシック" pitchFamily="34" charset="-128"/>
          <a:cs typeface="+mj-cs"/>
        </a:defRPr>
      </a:lvl1pPr>
      <a:lvl2pPr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ea typeface="ＭＳ Ｐゴシック" pitchFamily="34" charset="-128"/>
        </a:defRPr>
      </a:lvl2pPr>
      <a:lvl3pPr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ea typeface="ＭＳ Ｐゴシック" pitchFamily="34" charset="-128"/>
        </a:defRPr>
      </a:lvl3pPr>
      <a:lvl4pPr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ea typeface="ＭＳ Ｐゴシック" pitchFamily="34" charset="-128"/>
        </a:defRPr>
      </a:lvl4pPr>
      <a:lvl5pPr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ea typeface="ＭＳ Ｐゴシック" pitchFamily="34" charset="-128"/>
        </a:defRPr>
      </a:lvl5pPr>
      <a:lvl6pPr marL="457200"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defRPr>
      </a:lvl6pPr>
      <a:lvl7pPr marL="914400"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defRPr>
      </a:lvl7pPr>
      <a:lvl8pPr marL="1371600"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defRPr>
      </a:lvl8pPr>
      <a:lvl9pPr marL="1828800"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defRPr>
      </a:lvl9pPr>
    </p:titleStyle>
    <p:bodyStyle>
      <a:lvl1pPr marL="342900" indent="-342900" algn="l" rtl="0" eaLnBrk="0" fontAlgn="base" hangingPunct="0">
        <a:spcBef>
          <a:spcPct val="35000"/>
        </a:spcBef>
        <a:spcAft>
          <a:spcPct val="0"/>
        </a:spcAft>
        <a:buClr>
          <a:schemeClr val="tx2"/>
        </a:buClr>
        <a:buSzPct val="90000"/>
        <a:buFont typeface="Monotype Sorts" charset="2"/>
        <a:buChar char="n"/>
        <a:defRPr kumimoji="1">
          <a:solidFill>
            <a:schemeClr val="tx1"/>
          </a:solidFill>
          <a:latin typeface="+mn-lt"/>
          <a:ea typeface="ＭＳ Ｐゴシック" pitchFamily="34" charset="-128"/>
          <a:cs typeface="+mn-cs"/>
        </a:defRPr>
      </a:lvl1pPr>
      <a:lvl2pPr marL="742950" indent="-285750" algn="l" rtl="0" eaLnBrk="0" fontAlgn="base" hangingPunct="0">
        <a:spcBef>
          <a:spcPct val="35000"/>
        </a:spcBef>
        <a:spcAft>
          <a:spcPct val="0"/>
        </a:spcAft>
        <a:buClr>
          <a:schemeClr val="folHlink"/>
        </a:buClr>
        <a:buSzPct val="80000"/>
        <a:buFont typeface="Monotype Sorts" charset="2"/>
        <a:buChar char="l"/>
        <a:defRPr kumimoji="1">
          <a:solidFill>
            <a:schemeClr val="tx1"/>
          </a:solidFill>
          <a:latin typeface="+mn-lt"/>
          <a:ea typeface="ＭＳ Ｐゴシック" charset="-128"/>
        </a:defRPr>
      </a:lvl2pPr>
      <a:lvl3pPr marL="1085850" indent="-228600" algn="l" rtl="0" eaLnBrk="0" fontAlgn="base" hangingPunct="0">
        <a:spcBef>
          <a:spcPct val="35000"/>
        </a:spcBef>
        <a:spcAft>
          <a:spcPct val="0"/>
        </a:spcAft>
        <a:buClr>
          <a:srgbClr val="33CC33"/>
        </a:buClr>
        <a:buSzPct val="75000"/>
        <a:buFont typeface="Webdings" panose="05030102010509060703" pitchFamily="18" charset="2"/>
        <a:buChar char="4"/>
        <a:defRPr kumimoji="1">
          <a:solidFill>
            <a:schemeClr val="tx1"/>
          </a:solidFill>
          <a:latin typeface="+mn-lt"/>
          <a:ea typeface="ＭＳ Ｐゴシック" charset="-128"/>
        </a:defRPr>
      </a:lvl3pPr>
      <a:lvl4pPr marL="1428750" indent="-228600" algn="l" rtl="0" eaLnBrk="0" fontAlgn="base" hangingPunct="0">
        <a:spcBef>
          <a:spcPct val="35000"/>
        </a:spcBef>
        <a:spcAft>
          <a:spcPct val="0"/>
        </a:spcAft>
        <a:buClr>
          <a:schemeClr val="hlink"/>
        </a:buClr>
        <a:buFont typeface="Times New Roman" panose="02020603050405020304" pitchFamily="18" charset="0"/>
        <a:buChar char="–"/>
        <a:defRPr kumimoji="1">
          <a:solidFill>
            <a:schemeClr val="tx1"/>
          </a:solidFill>
          <a:latin typeface="+mn-lt"/>
          <a:ea typeface="ＭＳ Ｐゴシック" charset="-128"/>
        </a:defRPr>
      </a:lvl4pPr>
      <a:lvl5pPr marL="1771650" indent="-22860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5pPr>
      <a:lvl6pPr marL="2228850" indent="-22860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93A3D1ED-FC98-4F24-88C9-7FEA9334FC29}"/>
              </a:ext>
            </a:extLst>
          </p:cNvPr>
          <p:cNvSpPr>
            <a:spLocks noGrp="1" noChangeArrowheads="1"/>
          </p:cNvSpPr>
          <p:nvPr>
            <p:ph type="body" idx="1"/>
          </p:nvPr>
        </p:nvSpPr>
        <p:spPr bwMode="auto">
          <a:xfrm>
            <a:off x="814388" y="1093788"/>
            <a:ext cx="7661275" cy="4903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543171" name="Rectangle 3">
            <a:extLst>
              <a:ext uri="{FF2B5EF4-FFF2-40B4-BE49-F238E27FC236}">
                <a16:creationId xmlns:a16="http://schemas.microsoft.com/office/drawing/2014/main" id="{7C08D4A9-B071-40B9-83F3-2DCD15EC62EE}"/>
              </a:ext>
            </a:extLst>
          </p:cNvPr>
          <p:cNvSpPr>
            <a:spLocks noGrp="1" noChangeArrowheads="1"/>
          </p:cNvSpPr>
          <p:nvPr>
            <p:ph type="sldNum" sz="quarter" idx="4"/>
          </p:nvPr>
        </p:nvSpPr>
        <p:spPr bwMode="auto">
          <a:xfrm>
            <a:off x="6553200" y="6400800"/>
            <a:ext cx="1905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spcBef>
                <a:spcPct val="50000"/>
              </a:spcBef>
              <a:defRPr sz="1400">
                <a:solidFill>
                  <a:schemeClr val="bg2"/>
                </a:solidFill>
                <a:latin typeface="Times New Roman" panose="02020603050405020304" pitchFamily="18" charset="0"/>
              </a:defRPr>
            </a:lvl1pPr>
          </a:lstStyle>
          <a:p>
            <a:fld id="{980CDD88-90B4-45AA-9738-6BA8C4D23569}" type="slidenum">
              <a:rPr lang="en-US" altLang="en-US"/>
              <a:pPr/>
              <a:t>‹#›</a:t>
            </a:fld>
            <a:endParaRPr lang="en-US" altLang="en-US"/>
          </a:p>
        </p:txBody>
      </p:sp>
      <p:sp>
        <p:nvSpPr>
          <p:cNvPr id="1543172" name="Text Box 4">
            <a:extLst>
              <a:ext uri="{FF2B5EF4-FFF2-40B4-BE49-F238E27FC236}">
                <a16:creationId xmlns:a16="http://schemas.microsoft.com/office/drawing/2014/main" id="{DBAD62E7-702E-4888-B125-BCDB28B79173}"/>
              </a:ext>
            </a:extLst>
          </p:cNvPr>
          <p:cNvSpPr txBox="1">
            <a:spLocks noChangeArrowheads="1"/>
          </p:cNvSpPr>
          <p:nvPr/>
        </p:nvSpPr>
        <p:spPr bwMode="auto">
          <a:xfrm>
            <a:off x="6762750" y="6613525"/>
            <a:ext cx="2381250" cy="244475"/>
          </a:xfrm>
          <a:prstGeom prst="rect">
            <a:avLst/>
          </a:prstGeom>
          <a:noFill/>
          <a:ln w="9525">
            <a:noFill/>
            <a:miter lim="800000"/>
            <a:headEnd/>
            <a:tailEnd/>
          </a:ln>
          <a:effectLst/>
        </p:spPr>
        <p:txBody>
          <a:bodyPr wrap="none">
            <a:spAutoFit/>
          </a:bodyPr>
          <a:lstStyle>
            <a:lvl1pPr>
              <a:defRPr sz="1600">
                <a:solidFill>
                  <a:schemeClr val="tx1"/>
                </a:solidFill>
                <a:latin typeface="Helvetica" pitchFamily="34" charset="0"/>
                <a:ea typeface="ＭＳ Ｐゴシック" pitchFamily="34" charset="-128"/>
              </a:defRPr>
            </a:lvl1pPr>
            <a:lvl2pPr marL="37931725" indent="-37474525">
              <a:defRPr sz="1600">
                <a:solidFill>
                  <a:schemeClr val="tx1"/>
                </a:solidFill>
                <a:latin typeface="Helvetica" pitchFamily="34" charset="0"/>
                <a:ea typeface="ＭＳ Ｐゴシック" pitchFamily="34" charset="-128"/>
              </a:defRPr>
            </a:lvl2pPr>
            <a:lvl3pPr>
              <a:defRPr sz="1600">
                <a:solidFill>
                  <a:schemeClr val="tx1"/>
                </a:solidFill>
                <a:latin typeface="Helvetica" pitchFamily="34" charset="0"/>
                <a:ea typeface="ＭＳ Ｐゴシック" pitchFamily="34" charset="-128"/>
              </a:defRPr>
            </a:lvl3pPr>
            <a:lvl4pPr>
              <a:defRPr sz="1600">
                <a:solidFill>
                  <a:schemeClr val="tx1"/>
                </a:solidFill>
                <a:latin typeface="Helvetica" pitchFamily="34" charset="0"/>
                <a:ea typeface="ＭＳ Ｐゴシック" pitchFamily="34" charset="-128"/>
              </a:defRPr>
            </a:lvl4pPr>
            <a:lvl5pPr>
              <a:defRPr sz="1600">
                <a:solidFill>
                  <a:schemeClr val="tx1"/>
                </a:solidFill>
                <a:latin typeface="Helvetica" pitchFamily="34" charset="0"/>
                <a:ea typeface="ＭＳ Ｐゴシック" pitchFamily="34" charset="-128"/>
              </a:defRPr>
            </a:lvl5pPr>
            <a:lvl6pPr marL="457200" eaLnBrk="0" fontAlgn="base" hangingPunct="0">
              <a:spcBef>
                <a:spcPct val="0"/>
              </a:spcBef>
              <a:spcAft>
                <a:spcPct val="0"/>
              </a:spcAft>
              <a:defRPr sz="1600">
                <a:solidFill>
                  <a:schemeClr val="tx1"/>
                </a:solidFill>
                <a:latin typeface="Helvetica" pitchFamily="34" charset="0"/>
                <a:ea typeface="ＭＳ Ｐゴシック" pitchFamily="34" charset="-128"/>
              </a:defRPr>
            </a:lvl6pPr>
            <a:lvl7pPr marL="914400" eaLnBrk="0" fontAlgn="base" hangingPunct="0">
              <a:spcBef>
                <a:spcPct val="0"/>
              </a:spcBef>
              <a:spcAft>
                <a:spcPct val="0"/>
              </a:spcAft>
              <a:defRPr sz="1600">
                <a:solidFill>
                  <a:schemeClr val="tx1"/>
                </a:solidFill>
                <a:latin typeface="Helvetica" pitchFamily="34" charset="0"/>
                <a:ea typeface="ＭＳ Ｐゴシック" pitchFamily="34" charset="-128"/>
              </a:defRPr>
            </a:lvl7pPr>
            <a:lvl8pPr marL="1371600" eaLnBrk="0" fontAlgn="base" hangingPunct="0">
              <a:spcBef>
                <a:spcPct val="0"/>
              </a:spcBef>
              <a:spcAft>
                <a:spcPct val="0"/>
              </a:spcAft>
              <a:defRPr sz="1600">
                <a:solidFill>
                  <a:schemeClr val="tx1"/>
                </a:solidFill>
                <a:latin typeface="Helvetica" pitchFamily="34" charset="0"/>
                <a:ea typeface="ＭＳ Ｐゴシック" pitchFamily="34" charset="-128"/>
              </a:defRPr>
            </a:lvl8pPr>
            <a:lvl9pPr marL="1828800" eaLnBrk="0" fontAlgn="base" hangingPunct="0">
              <a:spcBef>
                <a:spcPct val="0"/>
              </a:spcBef>
              <a:spcAft>
                <a:spcPct val="0"/>
              </a:spcAft>
              <a:defRPr sz="1600">
                <a:solidFill>
                  <a:schemeClr val="tx1"/>
                </a:solidFill>
                <a:latin typeface="Helvetica" pitchFamily="34" charset="0"/>
                <a:ea typeface="ＭＳ Ｐゴシック" pitchFamily="34" charset="-128"/>
              </a:defRPr>
            </a:lvl9pPr>
          </a:lstStyle>
          <a:p>
            <a:pPr algn="ctr">
              <a:spcBef>
                <a:spcPct val="50000"/>
              </a:spcBef>
              <a:defRPr/>
            </a:pPr>
            <a:r>
              <a:rPr lang="en-US" altLang="en-US" sz="1000" b="1">
                <a:solidFill>
                  <a:schemeClr val="tx2"/>
                </a:solidFill>
              </a:rPr>
              <a:t>©Silberschatz, Korth and Sudarshan</a:t>
            </a:r>
          </a:p>
        </p:txBody>
      </p:sp>
      <p:sp>
        <p:nvSpPr>
          <p:cNvPr id="1543173" name="Text Box 5">
            <a:extLst>
              <a:ext uri="{FF2B5EF4-FFF2-40B4-BE49-F238E27FC236}">
                <a16:creationId xmlns:a16="http://schemas.microsoft.com/office/drawing/2014/main" id="{8B0ECF50-1114-4722-A10F-11EBE314BB9E}"/>
              </a:ext>
            </a:extLst>
          </p:cNvPr>
          <p:cNvSpPr txBox="1">
            <a:spLocks noChangeArrowheads="1"/>
          </p:cNvSpPr>
          <p:nvPr/>
        </p:nvSpPr>
        <p:spPr bwMode="auto">
          <a:xfrm>
            <a:off x="4446588" y="6613525"/>
            <a:ext cx="514350" cy="244475"/>
          </a:xfrm>
          <a:prstGeom prst="rect">
            <a:avLst/>
          </a:prstGeom>
          <a:noFill/>
          <a:ln w="9525">
            <a:noFill/>
            <a:miter lim="800000"/>
            <a:headEnd/>
            <a:tailEnd/>
          </a:ln>
          <a:effectLst/>
        </p:spPr>
        <p:txBody>
          <a:bodyPr wrap="none">
            <a:spAutoFit/>
          </a:bodyPr>
          <a:lstStyle>
            <a:lvl1pPr>
              <a:defRPr sz="1600">
                <a:solidFill>
                  <a:schemeClr val="tx1"/>
                </a:solidFill>
                <a:latin typeface="Helvetica" panose="020B0604020202020204" pitchFamily="34" charset="0"/>
                <a:ea typeface="ＭＳ Ｐゴシック" panose="020B0600070205080204" pitchFamily="34" charset="-128"/>
              </a:defRPr>
            </a:lvl1pPr>
            <a:lvl2pPr marL="37931725" indent="-37474525">
              <a:defRPr sz="1600">
                <a:solidFill>
                  <a:schemeClr val="tx1"/>
                </a:solidFill>
                <a:latin typeface="Helvetica" panose="020B0604020202020204" pitchFamily="34" charset="0"/>
                <a:ea typeface="ＭＳ Ｐゴシック" panose="020B0600070205080204" pitchFamily="34" charset="-128"/>
              </a:defRPr>
            </a:lvl2pPr>
            <a:lvl3pPr marL="1143000" indent="-228600">
              <a:defRPr sz="1600">
                <a:solidFill>
                  <a:schemeClr val="tx1"/>
                </a:solidFill>
                <a:latin typeface="Helvetica" panose="020B0604020202020204" pitchFamily="34" charset="0"/>
                <a:ea typeface="ＭＳ Ｐゴシック" panose="020B0600070205080204" pitchFamily="34" charset="-128"/>
              </a:defRPr>
            </a:lvl3pPr>
            <a:lvl4pPr marL="1600200" indent="-228600">
              <a:defRPr sz="1600">
                <a:solidFill>
                  <a:schemeClr val="tx1"/>
                </a:solidFill>
                <a:latin typeface="Helvetica" panose="020B0604020202020204" pitchFamily="34" charset="0"/>
                <a:ea typeface="ＭＳ Ｐゴシック" panose="020B0600070205080204" pitchFamily="34" charset="-128"/>
              </a:defRPr>
            </a:lvl4pPr>
            <a:lvl5pPr marL="2057400" indent="-228600">
              <a:defRPr sz="16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pPr algn="ctr">
              <a:spcBef>
                <a:spcPct val="50000"/>
              </a:spcBef>
            </a:pPr>
            <a:r>
              <a:rPr lang="en-US" altLang="en-US" sz="1000" b="1">
                <a:solidFill>
                  <a:schemeClr val="tx2"/>
                </a:solidFill>
              </a:rPr>
              <a:t>11.</a:t>
            </a:r>
            <a:fld id="{8A1E2D7F-F777-4065-A794-C84405C62124}" type="slidenum">
              <a:rPr lang="en-US" altLang="en-US" sz="1000" b="1">
                <a:solidFill>
                  <a:schemeClr val="tx2"/>
                </a:solidFill>
              </a:rPr>
              <a:pPr algn="ctr">
                <a:spcBef>
                  <a:spcPct val="50000"/>
                </a:spcBef>
              </a:pPr>
              <a:t>‹#›</a:t>
            </a:fld>
            <a:endParaRPr lang="en-US" altLang="en-US" sz="1000" b="1">
              <a:solidFill>
                <a:schemeClr val="tx2"/>
              </a:solidFill>
            </a:endParaRPr>
          </a:p>
        </p:txBody>
      </p:sp>
      <p:sp>
        <p:nvSpPr>
          <p:cNvPr id="1543174" name="Rectangle 6">
            <a:extLst>
              <a:ext uri="{FF2B5EF4-FFF2-40B4-BE49-F238E27FC236}">
                <a16:creationId xmlns:a16="http://schemas.microsoft.com/office/drawing/2014/main" id="{39E94300-05CE-4068-8261-7FD0533C9EC9}"/>
              </a:ext>
            </a:extLst>
          </p:cNvPr>
          <p:cNvSpPr>
            <a:spLocks noGrp="1" noChangeArrowheads="1"/>
          </p:cNvSpPr>
          <p:nvPr>
            <p:ph type="title"/>
          </p:nvPr>
        </p:nvSpPr>
        <p:spPr bwMode="auto">
          <a:xfrm>
            <a:off x="768350" y="117475"/>
            <a:ext cx="8077200" cy="6096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1031" name="Text Box 7">
            <a:extLst>
              <a:ext uri="{FF2B5EF4-FFF2-40B4-BE49-F238E27FC236}">
                <a16:creationId xmlns:a16="http://schemas.microsoft.com/office/drawing/2014/main" id="{C44A340A-B37E-46C6-857B-FEE2577FBC8A}"/>
              </a:ext>
            </a:extLst>
          </p:cNvPr>
          <p:cNvSpPr txBox="1">
            <a:spLocks noChangeArrowheads="1"/>
          </p:cNvSpPr>
          <p:nvPr/>
        </p:nvSpPr>
        <p:spPr bwMode="auto">
          <a:xfrm>
            <a:off x="0" y="6613525"/>
            <a:ext cx="25717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Helvetica" panose="020B0604020202020204" pitchFamily="34" charset="0"/>
                <a:ea typeface="ＭＳ Ｐゴシック" panose="020B0600070205080204" pitchFamily="34" charset="-128"/>
              </a:defRPr>
            </a:lvl1pPr>
            <a:lvl2pPr marL="742950" indent="-285750">
              <a:defRPr sz="1600">
                <a:solidFill>
                  <a:schemeClr val="tx1"/>
                </a:solidFill>
                <a:latin typeface="Helvetica" panose="020B0604020202020204" pitchFamily="34" charset="0"/>
                <a:ea typeface="ＭＳ Ｐゴシック" panose="020B0600070205080204" pitchFamily="34" charset="-128"/>
              </a:defRPr>
            </a:lvl2pPr>
            <a:lvl3pPr marL="1143000" indent="-228600">
              <a:defRPr sz="1600">
                <a:solidFill>
                  <a:schemeClr val="tx1"/>
                </a:solidFill>
                <a:latin typeface="Helvetica" panose="020B0604020202020204" pitchFamily="34" charset="0"/>
                <a:ea typeface="ＭＳ Ｐゴシック" panose="020B0600070205080204" pitchFamily="34" charset="-128"/>
              </a:defRPr>
            </a:lvl3pPr>
            <a:lvl4pPr marL="1600200" indent="-228600">
              <a:defRPr sz="1600">
                <a:solidFill>
                  <a:schemeClr val="tx1"/>
                </a:solidFill>
                <a:latin typeface="Helvetica" panose="020B0604020202020204" pitchFamily="34" charset="0"/>
                <a:ea typeface="ＭＳ Ｐゴシック" panose="020B0600070205080204" pitchFamily="34" charset="-128"/>
              </a:defRPr>
            </a:lvl4pPr>
            <a:lvl5pPr marL="2057400" indent="-228600">
              <a:defRPr sz="16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pPr>
              <a:spcBef>
                <a:spcPct val="50000"/>
              </a:spcBef>
            </a:pPr>
            <a:r>
              <a:rPr lang="en-US" altLang="en-US" sz="1000" b="1">
                <a:solidFill>
                  <a:schemeClr val="tx2"/>
                </a:solidFill>
              </a:rPr>
              <a:t>Database System Concepts - 6</a:t>
            </a:r>
            <a:r>
              <a:rPr lang="en-US" altLang="en-US" sz="1000" b="1" baseline="30000">
                <a:solidFill>
                  <a:schemeClr val="tx2"/>
                </a:solidFill>
              </a:rPr>
              <a:t>th</a:t>
            </a:r>
            <a:r>
              <a:rPr lang="en-US" altLang="en-US" sz="1000" b="1">
                <a:solidFill>
                  <a:schemeClr val="tx2"/>
                </a:solidFill>
              </a:rPr>
              <a:t> Edition</a:t>
            </a:r>
          </a:p>
        </p:txBody>
      </p:sp>
      <p:sp>
        <p:nvSpPr>
          <p:cNvPr id="1032" name="Freeform 8">
            <a:extLst>
              <a:ext uri="{FF2B5EF4-FFF2-40B4-BE49-F238E27FC236}">
                <a16:creationId xmlns:a16="http://schemas.microsoft.com/office/drawing/2014/main" id="{4FCA8554-A0E3-4BF6-BC11-8143C6E9078C}"/>
              </a:ext>
            </a:extLst>
          </p:cNvPr>
          <p:cNvSpPr>
            <a:spLocks/>
          </p:cNvSpPr>
          <p:nvPr/>
        </p:nvSpPr>
        <p:spPr bwMode="auto">
          <a:xfrm>
            <a:off x="8916988" y="5445125"/>
            <a:ext cx="227012" cy="47625"/>
          </a:xfrm>
          <a:custGeom>
            <a:avLst/>
            <a:gdLst>
              <a:gd name="T0" fmla="*/ 0 w 285"/>
              <a:gd name="T1" fmla="*/ 59 h 61"/>
              <a:gd name="T2" fmla="*/ 2 w 285"/>
              <a:gd name="T3" fmla="*/ 48 h 61"/>
              <a:gd name="T4" fmla="*/ 9 w 285"/>
              <a:gd name="T5" fmla="*/ 34 h 61"/>
              <a:gd name="T6" fmla="*/ 17 w 285"/>
              <a:gd name="T7" fmla="*/ 25 h 61"/>
              <a:gd name="T8" fmla="*/ 30 w 285"/>
              <a:gd name="T9" fmla="*/ 17 h 61"/>
              <a:gd name="T10" fmla="*/ 45 w 285"/>
              <a:gd name="T11" fmla="*/ 10 h 61"/>
              <a:gd name="T12" fmla="*/ 57 w 285"/>
              <a:gd name="T13" fmla="*/ 6 h 61"/>
              <a:gd name="T14" fmla="*/ 70 w 285"/>
              <a:gd name="T15" fmla="*/ 2 h 61"/>
              <a:gd name="T16" fmla="*/ 85 w 285"/>
              <a:gd name="T17" fmla="*/ 0 h 61"/>
              <a:gd name="T18" fmla="*/ 100 w 285"/>
              <a:gd name="T19" fmla="*/ 0 h 61"/>
              <a:gd name="T20" fmla="*/ 118 w 285"/>
              <a:gd name="T21" fmla="*/ 0 h 61"/>
              <a:gd name="T22" fmla="*/ 137 w 285"/>
              <a:gd name="T23" fmla="*/ 0 h 61"/>
              <a:gd name="T24" fmla="*/ 154 w 285"/>
              <a:gd name="T25" fmla="*/ 2 h 61"/>
              <a:gd name="T26" fmla="*/ 173 w 285"/>
              <a:gd name="T27" fmla="*/ 6 h 61"/>
              <a:gd name="T28" fmla="*/ 192 w 285"/>
              <a:gd name="T29" fmla="*/ 8 h 61"/>
              <a:gd name="T30" fmla="*/ 209 w 285"/>
              <a:gd name="T31" fmla="*/ 12 h 61"/>
              <a:gd name="T32" fmla="*/ 224 w 285"/>
              <a:gd name="T33" fmla="*/ 15 h 61"/>
              <a:gd name="T34" fmla="*/ 239 w 285"/>
              <a:gd name="T35" fmla="*/ 19 h 61"/>
              <a:gd name="T36" fmla="*/ 254 w 285"/>
              <a:gd name="T37" fmla="*/ 23 h 61"/>
              <a:gd name="T38" fmla="*/ 266 w 285"/>
              <a:gd name="T39" fmla="*/ 25 h 61"/>
              <a:gd name="T40" fmla="*/ 273 w 285"/>
              <a:gd name="T41" fmla="*/ 27 h 61"/>
              <a:gd name="T42" fmla="*/ 283 w 285"/>
              <a:gd name="T43" fmla="*/ 31 h 61"/>
              <a:gd name="T44" fmla="*/ 279 w 285"/>
              <a:gd name="T45" fmla="*/ 44 h 61"/>
              <a:gd name="T46" fmla="*/ 273 w 285"/>
              <a:gd name="T47" fmla="*/ 42 h 61"/>
              <a:gd name="T48" fmla="*/ 260 w 285"/>
              <a:gd name="T49" fmla="*/ 40 h 61"/>
              <a:gd name="T50" fmla="*/ 241 w 285"/>
              <a:gd name="T51" fmla="*/ 36 h 61"/>
              <a:gd name="T52" fmla="*/ 230 w 285"/>
              <a:gd name="T53" fmla="*/ 34 h 61"/>
              <a:gd name="T54" fmla="*/ 218 w 285"/>
              <a:gd name="T55" fmla="*/ 32 h 61"/>
              <a:gd name="T56" fmla="*/ 207 w 285"/>
              <a:gd name="T57" fmla="*/ 31 h 61"/>
              <a:gd name="T58" fmla="*/ 196 w 285"/>
              <a:gd name="T59" fmla="*/ 29 h 61"/>
              <a:gd name="T60" fmla="*/ 182 w 285"/>
              <a:gd name="T61" fmla="*/ 27 h 61"/>
              <a:gd name="T62" fmla="*/ 173 w 285"/>
              <a:gd name="T63" fmla="*/ 25 h 61"/>
              <a:gd name="T64" fmla="*/ 163 w 285"/>
              <a:gd name="T65" fmla="*/ 23 h 61"/>
              <a:gd name="T66" fmla="*/ 154 w 285"/>
              <a:gd name="T67" fmla="*/ 21 h 61"/>
              <a:gd name="T68" fmla="*/ 142 w 285"/>
              <a:gd name="T69" fmla="*/ 19 h 61"/>
              <a:gd name="T70" fmla="*/ 110 w 285"/>
              <a:gd name="T71" fmla="*/ 15 h 61"/>
              <a:gd name="T72" fmla="*/ 83 w 285"/>
              <a:gd name="T73" fmla="*/ 21 h 61"/>
              <a:gd name="T74" fmla="*/ 59 w 285"/>
              <a:gd name="T75" fmla="*/ 29 h 61"/>
              <a:gd name="T76" fmla="*/ 53 w 285"/>
              <a:gd name="T77" fmla="*/ 31 h 61"/>
              <a:gd name="T78" fmla="*/ 43 w 285"/>
              <a:gd name="T79" fmla="*/ 34 h 61"/>
              <a:gd name="T80" fmla="*/ 32 w 285"/>
              <a:gd name="T81" fmla="*/ 38 h 61"/>
              <a:gd name="T82" fmla="*/ 23 w 285"/>
              <a:gd name="T83" fmla="*/ 44 h 61"/>
              <a:gd name="T84" fmla="*/ 7 w 285"/>
              <a:gd name="T85" fmla="*/ 55 h 61"/>
              <a:gd name="T86" fmla="*/ 2 w 285"/>
              <a:gd name="T87" fmla="*/ 61 h 61"/>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285" h="61">
                <a:moveTo>
                  <a:pt x="2" y="61"/>
                </a:moveTo>
                <a:lnTo>
                  <a:pt x="0" y="59"/>
                </a:lnTo>
                <a:lnTo>
                  <a:pt x="0" y="55"/>
                </a:lnTo>
                <a:lnTo>
                  <a:pt x="2" y="48"/>
                </a:lnTo>
                <a:lnTo>
                  <a:pt x="5" y="40"/>
                </a:lnTo>
                <a:lnTo>
                  <a:pt x="9" y="34"/>
                </a:lnTo>
                <a:lnTo>
                  <a:pt x="13" y="31"/>
                </a:lnTo>
                <a:lnTo>
                  <a:pt x="17" y="25"/>
                </a:lnTo>
                <a:lnTo>
                  <a:pt x="24" y="21"/>
                </a:lnTo>
                <a:lnTo>
                  <a:pt x="30" y="17"/>
                </a:lnTo>
                <a:lnTo>
                  <a:pt x="40" y="13"/>
                </a:lnTo>
                <a:lnTo>
                  <a:pt x="45" y="10"/>
                </a:lnTo>
                <a:lnTo>
                  <a:pt x="51" y="8"/>
                </a:lnTo>
                <a:lnTo>
                  <a:pt x="57" y="6"/>
                </a:lnTo>
                <a:lnTo>
                  <a:pt x="64" y="6"/>
                </a:lnTo>
                <a:lnTo>
                  <a:pt x="70" y="2"/>
                </a:lnTo>
                <a:lnTo>
                  <a:pt x="78" y="2"/>
                </a:lnTo>
                <a:lnTo>
                  <a:pt x="85" y="0"/>
                </a:lnTo>
                <a:lnTo>
                  <a:pt x="93" y="0"/>
                </a:lnTo>
                <a:lnTo>
                  <a:pt x="100" y="0"/>
                </a:lnTo>
                <a:lnTo>
                  <a:pt x="110" y="0"/>
                </a:lnTo>
                <a:lnTo>
                  <a:pt x="118" y="0"/>
                </a:lnTo>
                <a:lnTo>
                  <a:pt x="129" y="0"/>
                </a:lnTo>
                <a:lnTo>
                  <a:pt x="137" y="0"/>
                </a:lnTo>
                <a:lnTo>
                  <a:pt x="146" y="2"/>
                </a:lnTo>
                <a:lnTo>
                  <a:pt x="154" y="2"/>
                </a:lnTo>
                <a:lnTo>
                  <a:pt x="163" y="4"/>
                </a:lnTo>
                <a:lnTo>
                  <a:pt x="173" y="6"/>
                </a:lnTo>
                <a:lnTo>
                  <a:pt x="182" y="8"/>
                </a:lnTo>
                <a:lnTo>
                  <a:pt x="192" y="8"/>
                </a:lnTo>
                <a:lnTo>
                  <a:pt x="201" y="12"/>
                </a:lnTo>
                <a:lnTo>
                  <a:pt x="209" y="12"/>
                </a:lnTo>
                <a:lnTo>
                  <a:pt x="216" y="13"/>
                </a:lnTo>
                <a:lnTo>
                  <a:pt x="224" y="15"/>
                </a:lnTo>
                <a:lnTo>
                  <a:pt x="234" y="17"/>
                </a:lnTo>
                <a:lnTo>
                  <a:pt x="239" y="19"/>
                </a:lnTo>
                <a:lnTo>
                  <a:pt x="247" y="21"/>
                </a:lnTo>
                <a:lnTo>
                  <a:pt x="254" y="23"/>
                </a:lnTo>
                <a:lnTo>
                  <a:pt x="260" y="25"/>
                </a:lnTo>
                <a:lnTo>
                  <a:pt x="266" y="25"/>
                </a:lnTo>
                <a:lnTo>
                  <a:pt x="270" y="27"/>
                </a:lnTo>
                <a:lnTo>
                  <a:pt x="273" y="27"/>
                </a:lnTo>
                <a:lnTo>
                  <a:pt x="279" y="29"/>
                </a:lnTo>
                <a:lnTo>
                  <a:pt x="283" y="31"/>
                </a:lnTo>
                <a:lnTo>
                  <a:pt x="285" y="32"/>
                </a:lnTo>
                <a:lnTo>
                  <a:pt x="279" y="44"/>
                </a:lnTo>
                <a:lnTo>
                  <a:pt x="277" y="44"/>
                </a:lnTo>
                <a:lnTo>
                  <a:pt x="273" y="42"/>
                </a:lnTo>
                <a:lnTo>
                  <a:pt x="268" y="42"/>
                </a:lnTo>
                <a:lnTo>
                  <a:pt x="260" y="40"/>
                </a:lnTo>
                <a:lnTo>
                  <a:pt x="251" y="38"/>
                </a:lnTo>
                <a:lnTo>
                  <a:pt x="241" y="36"/>
                </a:lnTo>
                <a:lnTo>
                  <a:pt x="235" y="34"/>
                </a:lnTo>
                <a:lnTo>
                  <a:pt x="230" y="34"/>
                </a:lnTo>
                <a:lnTo>
                  <a:pt x="224" y="32"/>
                </a:lnTo>
                <a:lnTo>
                  <a:pt x="218" y="32"/>
                </a:lnTo>
                <a:lnTo>
                  <a:pt x="213" y="31"/>
                </a:lnTo>
                <a:lnTo>
                  <a:pt x="207" y="31"/>
                </a:lnTo>
                <a:lnTo>
                  <a:pt x="201" y="29"/>
                </a:lnTo>
                <a:lnTo>
                  <a:pt x="196" y="29"/>
                </a:lnTo>
                <a:lnTo>
                  <a:pt x="190" y="27"/>
                </a:lnTo>
                <a:lnTo>
                  <a:pt x="182" y="27"/>
                </a:lnTo>
                <a:lnTo>
                  <a:pt x="178" y="25"/>
                </a:lnTo>
                <a:lnTo>
                  <a:pt x="173" y="25"/>
                </a:lnTo>
                <a:lnTo>
                  <a:pt x="167" y="23"/>
                </a:lnTo>
                <a:lnTo>
                  <a:pt x="163" y="23"/>
                </a:lnTo>
                <a:lnTo>
                  <a:pt x="158" y="21"/>
                </a:lnTo>
                <a:lnTo>
                  <a:pt x="154" y="21"/>
                </a:lnTo>
                <a:lnTo>
                  <a:pt x="148" y="19"/>
                </a:lnTo>
                <a:lnTo>
                  <a:pt x="142" y="19"/>
                </a:lnTo>
                <a:lnTo>
                  <a:pt x="144" y="48"/>
                </a:lnTo>
                <a:lnTo>
                  <a:pt x="110" y="15"/>
                </a:lnTo>
                <a:lnTo>
                  <a:pt x="118" y="48"/>
                </a:lnTo>
                <a:lnTo>
                  <a:pt x="83" y="21"/>
                </a:lnTo>
                <a:lnTo>
                  <a:pt x="91" y="48"/>
                </a:lnTo>
                <a:lnTo>
                  <a:pt x="59" y="29"/>
                </a:lnTo>
                <a:lnTo>
                  <a:pt x="57" y="29"/>
                </a:lnTo>
                <a:lnTo>
                  <a:pt x="53" y="31"/>
                </a:lnTo>
                <a:lnTo>
                  <a:pt x="49" y="31"/>
                </a:lnTo>
                <a:lnTo>
                  <a:pt x="43" y="34"/>
                </a:lnTo>
                <a:lnTo>
                  <a:pt x="38" y="36"/>
                </a:lnTo>
                <a:lnTo>
                  <a:pt x="32" y="38"/>
                </a:lnTo>
                <a:lnTo>
                  <a:pt x="26" y="42"/>
                </a:lnTo>
                <a:lnTo>
                  <a:pt x="23" y="44"/>
                </a:lnTo>
                <a:lnTo>
                  <a:pt x="15" y="50"/>
                </a:lnTo>
                <a:lnTo>
                  <a:pt x="7" y="55"/>
                </a:lnTo>
                <a:lnTo>
                  <a:pt x="4" y="59"/>
                </a:lnTo>
                <a:lnTo>
                  <a:pt x="2" y="6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pic>
        <p:nvPicPr>
          <p:cNvPr id="1033" name="Picture 9" descr="Cover-6Ed">
            <a:extLst>
              <a:ext uri="{FF2B5EF4-FFF2-40B4-BE49-F238E27FC236}">
                <a16:creationId xmlns:a16="http://schemas.microsoft.com/office/drawing/2014/main" id="{90907B93-C675-4142-B386-F2DD9AD9C51F}"/>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175" y="0"/>
            <a:ext cx="668338" cy="81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38929410"/>
      </p:ext>
    </p:extLst>
  </p:cSld>
  <p:clrMap bg1="lt1" tx1="dk1" bg2="lt2" tx2="dk2" accent1="accent1" accent2="accent2" accent3="accent3" accent4="accent4" accent5="accent5" accent6="accent6" hlink="hlink" folHlink="folHlink"/>
  <p:sldLayoutIdLst>
    <p:sldLayoutId id="2147483827" r:id="rId1"/>
    <p:sldLayoutId id="2147483828" r:id="rId2"/>
    <p:sldLayoutId id="2147483829" r:id="rId3"/>
    <p:sldLayoutId id="2147483830" r:id="rId4"/>
    <p:sldLayoutId id="2147483831" r:id="rId5"/>
    <p:sldLayoutId id="2147483832" r:id="rId6"/>
    <p:sldLayoutId id="2147483833" r:id="rId7"/>
    <p:sldLayoutId id="2147483834" r:id="rId8"/>
    <p:sldLayoutId id="2147483835" r:id="rId9"/>
    <p:sldLayoutId id="2147483836" r:id="rId10"/>
    <p:sldLayoutId id="2147483837" r:id="rId11"/>
    <p:sldLayoutId id="2147483838" r:id="rId12"/>
  </p:sldLayoutIdLst>
  <p:txStyles>
    <p:titleStyle>
      <a:lvl1pPr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mj-lt"/>
          <a:ea typeface="ＭＳ Ｐゴシック" pitchFamily="34" charset="-128"/>
          <a:cs typeface="+mj-cs"/>
        </a:defRPr>
      </a:lvl1pPr>
      <a:lvl2pPr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ea typeface="ＭＳ Ｐゴシック" pitchFamily="34" charset="-128"/>
        </a:defRPr>
      </a:lvl2pPr>
      <a:lvl3pPr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ea typeface="ＭＳ Ｐゴシック" pitchFamily="34" charset="-128"/>
        </a:defRPr>
      </a:lvl3pPr>
      <a:lvl4pPr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ea typeface="ＭＳ Ｐゴシック" pitchFamily="34" charset="-128"/>
        </a:defRPr>
      </a:lvl4pPr>
      <a:lvl5pPr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ea typeface="ＭＳ Ｐゴシック" pitchFamily="34" charset="-128"/>
        </a:defRPr>
      </a:lvl5pPr>
      <a:lvl6pPr marL="457200"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defRPr>
      </a:lvl6pPr>
      <a:lvl7pPr marL="914400"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defRPr>
      </a:lvl7pPr>
      <a:lvl8pPr marL="1371600"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defRPr>
      </a:lvl8pPr>
      <a:lvl9pPr marL="1828800"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defRPr>
      </a:lvl9pPr>
    </p:titleStyle>
    <p:bodyStyle>
      <a:lvl1pPr marL="342900" indent="-342900" algn="l" rtl="0" eaLnBrk="0" fontAlgn="base" hangingPunct="0">
        <a:spcBef>
          <a:spcPct val="35000"/>
        </a:spcBef>
        <a:spcAft>
          <a:spcPct val="0"/>
        </a:spcAft>
        <a:buClr>
          <a:schemeClr val="tx2"/>
        </a:buClr>
        <a:buSzPct val="90000"/>
        <a:buFont typeface="Monotype Sorts" charset="2"/>
        <a:buChar char="n"/>
        <a:defRPr kumimoji="1">
          <a:solidFill>
            <a:schemeClr val="tx1"/>
          </a:solidFill>
          <a:latin typeface="+mn-lt"/>
          <a:ea typeface="ＭＳ Ｐゴシック" pitchFamily="34" charset="-128"/>
          <a:cs typeface="+mn-cs"/>
        </a:defRPr>
      </a:lvl1pPr>
      <a:lvl2pPr marL="742950" indent="-285750" algn="l" rtl="0" eaLnBrk="0" fontAlgn="base" hangingPunct="0">
        <a:spcBef>
          <a:spcPct val="35000"/>
        </a:spcBef>
        <a:spcAft>
          <a:spcPct val="0"/>
        </a:spcAft>
        <a:buClr>
          <a:schemeClr val="folHlink"/>
        </a:buClr>
        <a:buSzPct val="80000"/>
        <a:buFont typeface="Monotype Sorts" charset="2"/>
        <a:buChar char="l"/>
        <a:defRPr kumimoji="1">
          <a:solidFill>
            <a:schemeClr val="tx1"/>
          </a:solidFill>
          <a:latin typeface="+mn-lt"/>
          <a:ea typeface="ＭＳ Ｐゴシック" charset="-128"/>
        </a:defRPr>
      </a:lvl2pPr>
      <a:lvl3pPr marL="1085850" indent="-228600" algn="l" rtl="0" eaLnBrk="0" fontAlgn="base" hangingPunct="0">
        <a:spcBef>
          <a:spcPct val="35000"/>
        </a:spcBef>
        <a:spcAft>
          <a:spcPct val="0"/>
        </a:spcAft>
        <a:buClr>
          <a:srgbClr val="33CC33"/>
        </a:buClr>
        <a:buSzPct val="75000"/>
        <a:buFont typeface="Webdings" panose="05030102010509060703" pitchFamily="18" charset="2"/>
        <a:buChar char="4"/>
        <a:defRPr kumimoji="1">
          <a:solidFill>
            <a:schemeClr val="tx1"/>
          </a:solidFill>
          <a:latin typeface="+mn-lt"/>
          <a:ea typeface="ＭＳ Ｐゴシック" charset="-128"/>
        </a:defRPr>
      </a:lvl3pPr>
      <a:lvl4pPr marL="1428750" indent="-228600" algn="l" rtl="0" eaLnBrk="0" fontAlgn="base" hangingPunct="0">
        <a:spcBef>
          <a:spcPct val="35000"/>
        </a:spcBef>
        <a:spcAft>
          <a:spcPct val="0"/>
        </a:spcAft>
        <a:buClr>
          <a:schemeClr val="hlink"/>
        </a:buClr>
        <a:buFont typeface="Times New Roman" panose="02020603050405020304" pitchFamily="18" charset="0"/>
        <a:buChar char="–"/>
        <a:defRPr kumimoji="1">
          <a:solidFill>
            <a:schemeClr val="tx1"/>
          </a:solidFill>
          <a:latin typeface="+mn-lt"/>
          <a:ea typeface="ＭＳ Ｐゴシック" charset="-128"/>
        </a:defRPr>
      </a:lvl4pPr>
      <a:lvl5pPr marL="1771650" indent="-22860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5pPr>
      <a:lvl6pPr marL="2228850" indent="-22860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3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hyperlink" Target="https://www.youtube.com/watch?v=2AD13EPQAms"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5.xml"/><Relationship Id="rId1" Type="http://schemas.openxmlformats.org/officeDocument/2006/relationships/slideLayout" Target="../slideLayouts/slideLayout4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9.xml"/></Relationships>
</file>

<file path=ppt/slides/_rels/slide3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6.xml"/><Relationship Id="rId1" Type="http://schemas.openxmlformats.org/officeDocument/2006/relationships/slideLayout" Target="../slideLayouts/slideLayout49.xml"/></Relationships>
</file>

<file path=ppt/slides/_rels/slide3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7.xml"/><Relationship Id="rId1" Type="http://schemas.openxmlformats.org/officeDocument/2006/relationships/slideLayout" Target="../slideLayouts/slideLayout13.xml"/><Relationship Id="rId5" Type="http://schemas.openxmlformats.org/officeDocument/2006/relationships/image" Target="../media/image12.png"/><Relationship Id="rId4" Type="http://schemas.openxmlformats.org/officeDocument/2006/relationships/image" Target="../media/image11.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2.xml"/><Relationship Id="rId1" Type="http://schemas.openxmlformats.org/officeDocument/2006/relationships/slideLayout" Target="../slideLayouts/slideLayout13.xml"/><Relationship Id="rId5" Type="http://schemas.openxmlformats.org/officeDocument/2006/relationships/image" Target="../media/image17.png"/><Relationship Id="rId4" Type="http://schemas.openxmlformats.org/officeDocument/2006/relationships/image" Target="../media/image16.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30.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226" name="Rectangle 2">
            <a:extLst>
              <a:ext uri="{FF2B5EF4-FFF2-40B4-BE49-F238E27FC236}">
                <a16:creationId xmlns:a16="http://schemas.microsoft.com/office/drawing/2014/main" id="{6AB1A261-E663-4285-B138-5D719A13FFB7}"/>
              </a:ext>
            </a:extLst>
          </p:cNvPr>
          <p:cNvSpPr>
            <a:spLocks noGrp="1" noChangeArrowheads="1"/>
          </p:cNvSpPr>
          <p:nvPr>
            <p:ph type="ctrTitle"/>
          </p:nvPr>
        </p:nvSpPr>
        <p:spPr>
          <a:xfrm>
            <a:off x="1845245" y="2286000"/>
            <a:ext cx="5645536" cy="1143000"/>
          </a:xfrm>
        </p:spPr>
        <p:txBody>
          <a:bodyPr/>
          <a:lstStyle/>
          <a:p>
            <a:pPr>
              <a:defRPr/>
            </a:pPr>
            <a:r>
              <a:rPr lang="en-US" dirty="0"/>
              <a:t>Lecture 13: Indexing and Hashing</a:t>
            </a:r>
            <a:endParaRPr lang="en-US" dirty="0">
              <a:ea typeface="+mj-e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a:extLst>
              <a:ext uri="{FF2B5EF4-FFF2-40B4-BE49-F238E27FC236}">
                <a16:creationId xmlns:a16="http://schemas.microsoft.com/office/drawing/2014/main" id="{A8360B51-7FFD-49A5-8AA4-6D8E428F9C34}"/>
              </a:ext>
            </a:extLst>
          </p:cNvPr>
          <p:cNvSpPr>
            <a:spLocks noGrp="1"/>
          </p:cNvSpPr>
          <p:nvPr>
            <p:ph type="title"/>
          </p:nvPr>
        </p:nvSpPr>
        <p:spPr/>
        <p:txBody>
          <a:bodyPr/>
          <a:lstStyle/>
          <a:p>
            <a:pPr eaLnBrk="1" hangingPunct="1"/>
            <a:r>
              <a:rPr lang="en-US" altLang="en-US" sz="4000" b="1">
                <a:solidFill>
                  <a:srgbClr val="C00000"/>
                </a:solidFill>
                <a:latin typeface="Helvetica" panose="020B0604020202020204" pitchFamily="34" charset="0"/>
                <a:ea typeface="Helvetica" panose="020B0604020202020204" pitchFamily="34" charset="0"/>
                <a:cs typeface="Helvetica" panose="020B0604020202020204" pitchFamily="34" charset="0"/>
              </a:rPr>
              <a:t>Index classifications </a:t>
            </a:r>
          </a:p>
        </p:txBody>
      </p:sp>
      <p:sp>
        <p:nvSpPr>
          <p:cNvPr id="3" name="Content Placeholder 2">
            <a:extLst>
              <a:ext uri="{FF2B5EF4-FFF2-40B4-BE49-F238E27FC236}">
                <a16:creationId xmlns:a16="http://schemas.microsoft.com/office/drawing/2014/main" id="{20C000ED-B201-4F81-9F37-95A395190D88}"/>
              </a:ext>
            </a:extLst>
          </p:cNvPr>
          <p:cNvSpPr>
            <a:spLocks noGrp="1"/>
          </p:cNvSpPr>
          <p:nvPr>
            <p:ph idx="1"/>
          </p:nvPr>
        </p:nvSpPr>
        <p:spPr/>
        <p:txBody>
          <a:bodyPr rtlCol="0">
            <a:normAutofit/>
          </a:bodyPr>
          <a:lstStyle/>
          <a:p>
            <a:pPr eaLnBrk="1" fontAlgn="auto" hangingPunct="1">
              <a:spcAft>
                <a:spcPts val="0"/>
              </a:spcAft>
              <a:defRPr/>
            </a:pPr>
            <a:r>
              <a:rPr lang="en-US" sz="2400" dirty="0"/>
              <a:t>Dense vs. Sparse index </a:t>
            </a:r>
          </a:p>
          <a:p>
            <a:pPr eaLnBrk="1" fontAlgn="auto" hangingPunct="1">
              <a:spcAft>
                <a:spcPts val="0"/>
              </a:spcAft>
              <a:defRPr/>
            </a:pPr>
            <a:endParaRPr lang="en-US" sz="2400" dirty="0"/>
          </a:p>
          <a:p>
            <a:pPr eaLnBrk="1" fontAlgn="auto" hangingPunct="1">
              <a:spcAft>
                <a:spcPts val="0"/>
              </a:spcAft>
              <a:defRPr/>
            </a:pPr>
            <a:r>
              <a:rPr lang="en-US" sz="2400" dirty="0"/>
              <a:t>Clustered (primary) index vs. </a:t>
            </a:r>
            <a:r>
              <a:rPr lang="en-US" sz="2400" dirty="0" err="1"/>
              <a:t>Unclustered</a:t>
            </a:r>
            <a:r>
              <a:rPr lang="en-US" sz="2400" dirty="0"/>
              <a:t> (secondary)</a:t>
            </a:r>
          </a:p>
          <a:p>
            <a:pPr marL="0" indent="0" eaLnBrk="1" fontAlgn="auto" hangingPunct="1">
              <a:spcAft>
                <a:spcPts val="0"/>
              </a:spcAft>
              <a:buFont typeface="Arial" panose="020B0604020202020204" pitchFamily="34" charset="0"/>
              <a:buNone/>
              <a:defRPr/>
            </a:pPr>
            <a:endParaRPr lang="en-US" sz="2400" dirty="0"/>
          </a:p>
          <a:p>
            <a:pPr eaLnBrk="1" fontAlgn="auto" hangingPunct="1">
              <a:spcAft>
                <a:spcPts val="0"/>
              </a:spcAft>
              <a:defRPr/>
            </a:pPr>
            <a:r>
              <a:rPr lang="en-US" sz="2400" dirty="0"/>
              <a:t>Ordered index vs. Hash index</a:t>
            </a:r>
          </a:p>
          <a:p>
            <a:pPr eaLnBrk="1" fontAlgn="auto" hangingPunct="1">
              <a:spcAft>
                <a:spcPts val="0"/>
              </a:spcAft>
              <a:defRPr/>
            </a:pPr>
            <a:endParaRPr lang="en-US" dirty="0"/>
          </a:p>
          <a:p>
            <a:pPr eaLnBrk="1" fontAlgn="auto" hangingPunct="1">
              <a:spcAft>
                <a:spcPts val="0"/>
              </a:spcAft>
              <a:defRPr/>
            </a:pP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a:extLst>
              <a:ext uri="{FF2B5EF4-FFF2-40B4-BE49-F238E27FC236}">
                <a16:creationId xmlns:a16="http://schemas.microsoft.com/office/drawing/2014/main" id="{EA52AE3E-8C58-4F69-B32E-CC9222004526}"/>
              </a:ext>
            </a:extLst>
          </p:cNvPr>
          <p:cNvSpPr>
            <a:spLocks noGrp="1"/>
          </p:cNvSpPr>
          <p:nvPr>
            <p:ph type="title"/>
          </p:nvPr>
        </p:nvSpPr>
        <p:spPr/>
        <p:txBody>
          <a:bodyPr/>
          <a:lstStyle/>
          <a:p>
            <a:pPr eaLnBrk="1" hangingPunct="1"/>
            <a:r>
              <a:rPr lang="en-US" altLang="en-US" sz="4000" b="1">
                <a:solidFill>
                  <a:srgbClr val="C00000"/>
                </a:solidFill>
              </a:rPr>
              <a:t>Dense vs. Sparse Index</a:t>
            </a:r>
          </a:p>
        </p:txBody>
      </p:sp>
      <p:sp>
        <p:nvSpPr>
          <p:cNvPr id="23555" name="Content Placeholder 2">
            <a:extLst>
              <a:ext uri="{FF2B5EF4-FFF2-40B4-BE49-F238E27FC236}">
                <a16:creationId xmlns:a16="http://schemas.microsoft.com/office/drawing/2014/main" id="{C0507A81-8920-4A89-A700-87228E6B0FD8}"/>
              </a:ext>
            </a:extLst>
          </p:cNvPr>
          <p:cNvSpPr>
            <a:spLocks noGrp="1"/>
          </p:cNvSpPr>
          <p:nvPr>
            <p:ph idx="1"/>
          </p:nvPr>
        </p:nvSpPr>
        <p:spPr/>
        <p:txBody>
          <a:bodyPr/>
          <a:lstStyle/>
          <a:p>
            <a:pPr eaLnBrk="1" hangingPunct="1"/>
            <a:r>
              <a:rPr lang="en-US" altLang="en-US" sz="2400" b="1">
                <a:solidFill>
                  <a:srgbClr val="000099"/>
                </a:solidFill>
              </a:rPr>
              <a:t>Dense index</a:t>
            </a:r>
            <a:r>
              <a:rPr lang="en-US" altLang="en-US" sz="2400"/>
              <a:t> — Index record appears for every search-key value in the file. E.g. Primary Key</a:t>
            </a:r>
          </a:p>
          <a:p>
            <a:pPr eaLnBrk="1" hangingPunct="1"/>
            <a:endParaRPr lang="en-US" altLang="en-US" sz="2400"/>
          </a:p>
          <a:p>
            <a:pPr eaLnBrk="1" hangingPunct="1"/>
            <a:endParaRPr lang="en-US" altLang="en-US" sz="2400"/>
          </a:p>
          <a:p>
            <a:pPr eaLnBrk="1" hangingPunct="1"/>
            <a:r>
              <a:rPr lang="en-US" altLang="en-US" sz="2400" b="1">
                <a:solidFill>
                  <a:srgbClr val="000099"/>
                </a:solidFill>
              </a:rPr>
              <a:t>Sparse Index</a:t>
            </a:r>
            <a:r>
              <a:rPr lang="en-US" altLang="en-US" sz="2400"/>
              <a:t>:  contains index records for only some search-key values.</a:t>
            </a:r>
          </a:p>
          <a:p>
            <a:pPr lvl="1" eaLnBrk="1" hangingPunct="1"/>
            <a:r>
              <a:rPr lang="en-US" altLang="en-US" sz="2400"/>
              <a:t>Applicable when records are sequentially ordered on search-key E.g. Salary in Sorted order</a:t>
            </a:r>
          </a:p>
          <a:p>
            <a:pPr eaLnBrk="1" hangingPunct="1"/>
            <a:endParaRPr lang="en-US" altLang="en-US"/>
          </a:p>
          <a:p>
            <a:pPr eaLnBrk="1" hangingPunct="1"/>
            <a:endParaRPr lang="en-US"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22" name="Rectangle 2">
            <a:extLst>
              <a:ext uri="{FF2B5EF4-FFF2-40B4-BE49-F238E27FC236}">
                <a16:creationId xmlns:a16="http://schemas.microsoft.com/office/drawing/2014/main" id="{F0F30B85-E345-48F5-AA26-367E01EFA7F8}"/>
              </a:ext>
            </a:extLst>
          </p:cNvPr>
          <p:cNvSpPr>
            <a:spLocks noGrp="1" noChangeArrowheads="1"/>
          </p:cNvSpPr>
          <p:nvPr>
            <p:ph type="title"/>
          </p:nvPr>
        </p:nvSpPr>
        <p:spPr/>
        <p:txBody>
          <a:bodyPr/>
          <a:lstStyle/>
          <a:p>
            <a:pPr>
              <a:defRPr/>
            </a:pPr>
            <a:r>
              <a:rPr lang="en-US">
                <a:ea typeface="+mj-ea"/>
              </a:rPr>
              <a:t>Dense Index Files</a:t>
            </a:r>
          </a:p>
        </p:txBody>
      </p:sp>
      <p:sp>
        <p:nvSpPr>
          <p:cNvPr id="24579" name="Rectangle 3">
            <a:extLst>
              <a:ext uri="{FF2B5EF4-FFF2-40B4-BE49-F238E27FC236}">
                <a16:creationId xmlns:a16="http://schemas.microsoft.com/office/drawing/2014/main" id="{85F4A320-27FF-4CBF-93E5-ABAA8405DB17}"/>
              </a:ext>
            </a:extLst>
          </p:cNvPr>
          <p:cNvSpPr>
            <a:spLocks noGrp="1" noChangeArrowheads="1"/>
          </p:cNvSpPr>
          <p:nvPr>
            <p:ph type="body" idx="1"/>
          </p:nvPr>
        </p:nvSpPr>
        <p:spPr>
          <a:xfrm>
            <a:off x="814388" y="1093788"/>
            <a:ext cx="7661275" cy="1165225"/>
          </a:xfrm>
        </p:spPr>
        <p:txBody>
          <a:bodyPr/>
          <a:lstStyle/>
          <a:p>
            <a:r>
              <a:rPr lang="en-US" altLang="en-US" sz="2000" b="1">
                <a:solidFill>
                  <a:srgbClr val="000099"/>
                </a:solidFill>
              </a:rPr>
              <a:t>Dense index</a:t>
            </a:r>
            <a:r>
              <a:rPr lang="en-US" altLang="en-US" sz="2000"/>
              <a:t> — Index record appears for every search-key value in the file. </a:t>
            </a:r>
          </a:p>
          <a:p>
            <a:r>
              <a:rPr lang="en-US" altLang="en-US" sz="2000"/>
              <a:t>E.g. index on </a:t>
            </a:r>
            <a:r>
              <a:rPr lang="en-US" altLang="en-US" sz="2000" i="1"/>
              <a:t>ID</a:t>
            </a:r>
            <a:r>
              <a:rPr lang="en-US" altLang="en-US" sz="2000"/>
              <a:t> attribute of </a:t>
            </a:r>
            <a:r>
              <a:rPr lang="en-US" altLang="en-US" sz="2000" i="1"/>
              <a:t>instructor</a:t>
            </a:r>
            <a:r>
              <a:rPr lang="en-US" altLang="en-US" sz="2000"/>
              <a:t> relation </a:t>
            </a:r>
          </a:p>
        </p:txBody>
      </p:sp>
      <p:pic>
        <p:nvPicPr>
          <p:cNvPr id="24580" name="Picture 8">
            <a:extLst>
              <a:ext uri="{FF2B5EF4-FFF2-40B4-BE49-F238E27FC236}">
                <a16:creationId xmlns:a16="http://schemas.microsoft.com/office/drawing/2014/main" id="{520D56C4-7719-4810-B4A5-B970EC6F4C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7438" y="2446338"/>
            <a:ext cx="8056562" cy="3913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9394" name="Rectangle 2">
            <a:extLst>
              <a:ext uri="{FF2B5EF4-FFF2-40B4-BE49-F238E27FC236}">
                <a16:creationId xmlns:a16="http://schemas.microsoft.com/office/drawing/2014/main" id="{D9FD1269-B83E-4E21-9978-BC1C421F643F}"/>
              </a:ext>
            </a:extLst>
          </p:cNvPr>
          <p:cNvSpPr>
            <a:spLocks noGrp="1" noChangeArrowheads="1"/>
          </p:cNvSpPr>
          <p:nvPr>
            <p:ph type="title"/>
          </p:nvPr>
        </p:nvSpPr>
        <p:spPr/>
        <p:txBody>
          <a:bodyPr/>
          <a:lstStyle/>
          <a:p>
            <a:pPr>
              <a:defRPr/>
            </a:pPr>
            <a:r>
              <a:rPr lang="en-US">
                <a:ea typeface="+mj-ea"/>
              </a:rPr>
              <a:t>Dense Index Files (Cont.)</a:t>
            </a:r>
          </a:p>
        </p:txBody>
      </p:sp>
      <p:sp>
        <p:nvSpPr>
          <p:cNvPr id="26627" name="Rectangle 3">
            <a:extLst>
              <a:ext uri="{FF2B5EF4-FFF2-40B4-BE49-F238E27FC236}">
                <a16:creationId xmlns:a16="http://schemas.microsoft.com/office/drawing/2014/main" id="{A435F6E7-92DA-4FE8-B0CF-1A5C2E2ABF6C}"/>
              </a:ext>
            </a:extLst>
          </p:cNvPr>
          <p:cNvSpPr>
            <a:spLocks noGrp="1" noChangeArrowheads="1"/>
          </p:cNvSpPr>
          <p:nvPr>
            <p:ph type="body" idx="1"/>
          </p:nvPr>
        </p:nvSpPr>
        <p:spPr>
          <a:xfrm>
            <a:off x="814388" y="1093788"/>
            <a:ext cx="7661275" cy="966787"/>
          </a:xfrm>
        </p:spPr>
        <p:txBody>
          <a:bodyPr/>
          <a:lstStyle/>
          <a:p>
            <a:r>
              <a:rPr lang="en-US" altLang="en-US" sz="2000"/>
              <a:t>Dense index on </a:t>
            </a:r>
            <a:r>
              <a:rPr lang="en-US" altLang="en-US" sz="2000" i="1"/>
              <a:t>dept_name</a:t>
            </a:r>
            <a:r>
              <a:rPr lang="en-US" altLang="en-US" sz="2000"/>
              <a:t>, with </a:t>
            </a:r>
            <a:r>
              <a:rPr lang="en-US" altLang="en-US" sz="2000" i="1"/>
              <a:t>instructor </a:t>
            </a:r>
            <a:r>
              <a:rPr lang="en-US" altLang="en-US" sz="2000"/>
              <a:t>file sorted on </a:t>
            </a:r>
            <a:r>
              <a:rPr lang="en-US" altLang="en-US" sz="2000" i="1"/>
              <a:t>dept_name</a:t>
            </a:r>
            <a:endParaRPr lang="en-US" altLang="en-US" sz="2000"/>
          </a:p>
        </p:txBody>
      </p:sp>
      <p:pic>
        <p:nvPicPr>
          <p:cNvPr id="26628" name="Picture 7">
            <a:extLst>
              <a:ext uri="{FF2B5EF4-FFF2-40B4-BE49-F238E27FC236}">
                <a16:creationId xmlns:a16="http://schemas.microsoft.com/office/drawing/2014/main" id="{FBA67E8B-C8FF-4456-BB04-01732CD2F4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1800" y="2279650"/>
            <a:ext cx="8507413" cy="3536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7970" name="Rectangle 2">
            <a:extLst>
              <a:ext uri="{FF2B5EF4-FFF2-40B4-BE49-F238E27FC236}">
                <a16:creationId xmlns:a16="http://schemas.microsoft.com/office/drawing/2014/main" id="{46298288-92BD-44D7-834E-50636D97987E}"/>
              </a:ext>
            </a:extLst>
          </p:cNvPr>
          <p:cNvSpPr>
            <a:spLocks noGrp="1" noChangeArrowheads="1"/>
          </p:cNvSpPr>
          <p:nvPr>
            <p:ph type="title"/>
          </p:nvPr>
        </p:nvSpPr>
        <p:spPr/>
        <p:txBody>
          <a:bodyPr/>
          <a:lstStyle/>
          <a:p>
            <a:pPr>
              <a:defRPr/>
            </a:pPr>
            <a:r>
              <a:rPr lang="en-US">
                <a:ea typeface="+mj-ea"/>
              </a:rPr>
              <a:t>Sparse Index Files</a:t>
            </a:r>
          </a:p>
        </p:txBody>
      </p:sp>
      <p:sp>
        <p:nvSpPr>
          <p:cNvPr id="28675" name="Rectangle 3">
            <a:extLst>
              <a:ext uri="{FF2B5EF4-FFF2-40B4-BE49-F238E27FC236}">
                <a16:creationId xmlns:a16="http://schemas.microsoft.com/office/drawing/2014/main" id="{71B602A0-FA25-4F79-9B95-F6D1013B0C74}"/>
              </a:ext>
            </a:extLst>
          </p:cNvPr>
          <p:cNvSpPr>
            <a:spLocks noGrp="1" noChangeArrowheads="1"/>
          </p:cNvSpPr>
          <p:nvPr>
            <p:ph type="body" idx="1"/>
          </p:nvPr>
        </p:nvSpPr>
        <p:spPr>
          <a:xfrm>
            <a:off x="887897" y="818608"/>
            <a:ext cx="7432675" cy="2507203"/>
          </a:xfrm>
        </p:spPr>
        <p:txBody>
          <a:bodyPr/>
          <a:lstStyle/>
          <a:p>
            <a:r>
              <a:rPr lang="en-US" altLang="en-US" b="1" dirty="0">
                <a:solidFill>
                  <a:srgbClr val="000099"/>
                </a:solidFill>
              </a:rPr>
              <a:t>Sparse Index</a:t>
            </a:r>
            <a:r>
              <a:rPr lang="en-US" altLang="en-US" dirty="0"/>
              <a:t>:  contains index records for only some search-key values.</a:t>
            </a:r>
          </a:p>
          <a:p>
            <a:pPr lvl="1"/>
            <a:r>
              <a:rPr lang="en-US" altLang="en-US" dirty="0"/>
              <a:t>Applicable when records are sequentially ordered on search-key</a:t>
            </a:r>
          </a:p>
          <a:p>
            <a:r>
              <a:rPr lang="en-US" altLang="en-US" dirty="0"/>
              <a:t>To locate a record with search-key value </a:t>
            </a:r>
            <a:r>
              <a:rPr lang="en-US" altLang="en-US" i="1" dirty="0"/>
              <a:t>K</a:t>
            </a:r>
            <a:r>
              <a:rPr lang="en-US" altLang="en-US" dirty="0"/>
              <a:t> we:</a:t>
            </a:r>
          </a:p>
          <a:p>
            <a:pPr lvl="1"/>
            <a:r>
              <a:rPr lang="en-US" altLang="en-US" dirty="0"/>
              <a:t>Find index record with largest search-key value &lt; </a:t>
            </a:r>
            <a:r>
              <a:rPr lang="en-US" altLang="en-US" i="1" dirty="0"/>
              <a:t>K </a:t>
            </a:r>
            <a:r>
              <a:rPr lang="en-US" altLang="en-US" dirty="0"/>
              <a:t>(E.g. To find 22222, start at 10101)</a:t>
            </a:r>
          </a:p>
          <a:p>
            <a:pPr lvl="1"/>
            <a:r>
              <a:rPr lang="en-US" altLang="en-US" dirty="0"/>
              <a:t>Search file sequentially starting at the record to which the index record points</a:t>
            </a:r>
          </a:p>
        </p:txBody>
      </p:sp>
      <p:pic>
        <p:nvPicPr>
          <p:cNvPr id="28676" name="Picture 7">
            <a:extLst>
              <a:ext uri="{FF2B5EF4-FFF2-40B4-BE49-F238E27FC236}">
                <a16:creationId xmlns:a16="http://schemas.microsoft.com/office/drawing/2014/main" id="{50623951-A2CB-48F0-81EA-9561EEF3BB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50975" y="3532188"/>
            <a:ext cx="6854825" cy="3154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550721A4-2303-46C6-8C80-C1DDCE4AF542}"/>
              </a:ext>
            </a:extLst>
          </p:cNvPr>
          <p:cNvSpPr>
            <a:spLocks noGrp="1"/>
          </p:cNvSpPr>
          <p:nvPr>
            <p:ph type="title"/>
          </p:nvPr>
        </p:nvSpPr>
        <p:spPr>
          <a:xfrm>
            <a:off x="269875" y="211138"/>
            <a:ext cx="7772400" cy="1104900"/>
          </a:xfrm>
        </p:spPr>
        <p:txBody>
          <a:bodyPr/>
          <a:lstStyle/>
          <a:p>
            <a:pPr eaLnBrk="1" hangingPunct="1"/>
            <a:r>
              <a:rPr lang="en-US" altLang="en-US" sz="4000" b="1">
                <a:solidFill>
                  <a:srgbClr val="C00000"/>
                </a:solidFill>
              </a:rPr>
              <a:t>Dense vs. Sparse Index</a:t>
            </a:r>
          </a:p>
        </p:txBody>
      </p:sp>
      <p:sp>
        <p:nvSpPr>
          <p:cNvPr id="30723" name="Rectangle 3">
            <a:extLst>
              <a:ext uri="{FF2B5EF4-FFF2-40B4-BE49-F238E27FC236}">
                <a16:creationId xmlns:a16="http://schemas.microsoft.com/office/drawing/2014/main" id="{BE895F00-BCEE-4C47-9788-1B62460C616F}"/>
              </a:ext>
            </a:extLst>
          </p:cNvPr>
          <p:cNvSpPr>
            <a:spLocks noGrp="1"/>
          </p:cNvSpPr>
          <p:nvPr>
            <p:ph idx="1"/>
          </p:nvPr>
        </p:nvSpPr>
        <p:spPr>
          <a:xfrm>
            <a:off x="269875" y="1512888"/>
            <a:ext cx="7772400" cy="4076700"/>
          </a:xfrm>
        </p:spPr>
        <p:txBody>
          <a:bodyPr/>
          <a:lstStyle/>
          <a:p>
            <a:pPr eaLnBrk="1" hangingPunct="1"/>
            <a:r>
              <a:rPr lang="en-US" altLang="en-US" sz="2400" dirty="0"/>
              <a:t>A Sparse index uses less space and less maintenance overhead for insertions and deletions.</a:t>
            </a:r>
          </a:p>
          <a:p>
            <a:pPr eaLnBrk="1" hangingPunct="1"/>
            <a:r>
              <a:rPr lang="en-US" altLang="en-US" sz="2400" dirty="0"/>
              <a:t>A sparse index is generally slower than dense index for locating records.</a:t>
            </a:r>
          </a:p>
          <a:p>
            <a:pPr eaLnBrk="1" hangingPunct="1"/>
            <a:r>
              <a:rPr lang="en-US" altLang="en-US" sz="2400" b="1" dirty="0"/>
              <a:t>Good tradeoff</a:t>
            </a:r>
            <a:r>
              <a:rPr lang="en-US" altLang="en-US" sz="2400" dirty="0"/>
              <a:t>: sparse index with an index entry for every block in file, corresponding to the first search-key value in the block.</a:t>
            </a:r>
          </a:p>
        </p:txBody>
      </p:sp>
      <p:pic>
        <p:nvPicPr>
          <p:cNvPr id="30724" name="Picture 5">
            <a:extLst>
              <a:ext uri="{FF2B5EF4-FFF2-40B4-BE49-F238E27FC236}">
                <a16:creationId xmlns:a16="http://schemas.microsoft.com/office/drawing/2014/main" id="{F9057774-DE26-4013-B162-4BA41B47359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39275" b="53145"/>
          <a:stretch>
            <a:fillRect/>
          </a:stretch>
        </p:blipFill>
        <p:spPr bwMode="auto">
          <a:xfrm>
            <a:off x="5635625" y="3902075"/>
            <a:ext cx="2974975" cy="2779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3">
            <a:extLst>
              <a:ext uri="{FF2B5EF4-FFF2-40B4-BE49-F238E27FC236}">
                <a16:creationId xmlns:a16="http://schemas.microsoft.com/office/drawing/2014/main" id="{AC314C77-710B-4D94-AB99-ED3E5E00320F}"/>
              </a:ext>
            </a:extLst>
          </p:cNvPr>
          <p:cNvSpPr>
            <a:spLocks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nSpc>
                <a:spcPct val="100000"/>
              </a:lnSpc>
              <a:spcBef>
                <a:spcPct val="0"/>
              </a:spcBef>
              <a:buFontTx/>
              <a:buNone/>
            </a:pPr>
            <a:endParaRPr lang="en-US" altLang="en-US" sz="2400">
              <a:latin typeface="Times New Roman" panose="02020603050405020304" pitchFamily="18" charset="0"/>
            </a:endParaRPr>
          </a:p>
        </p:txBody>
      </p:sp>
      <p:sp>
        <p:nvSpPr>
          <p:cNvPr id="32771" name="Rectangle 4">
            <a:extLst>
              <a:ext uri="{FF2B5EF4-FFF2-40B4-BE49-F238E27FC236}">
                <a16:creationId xmlns:a16="http://schemas.microsoft.com/office/drawing/2014/main" id="{9115E458-DDC7-4A3C-B3F1-84A23F654813}"/>
              </a:ext>
            </a:extLst>
          </p:cNvPr>
          <p:cNvSpPr>
            <a:spLocks noGrp="1"/>
          </p:cNvSpPr>
          <p:nvPr>
            <p:ph type="title"/>
          </p:nvPr>
        </p:nvSpPr>
        <p:spPr>
          <a:noFill/>
        </p:spPr>
        <p:txBody>
          <a:bodyPr/>
          <a:lstStyle/>
          <a:p>
            <a:pPr eaLnBrk="1" hangingPunct="1"/>
            <a:r>
              <a:rPr lang="en-US" altLang="en-US" sz="4000" b="1">
                <a:solidFill>
                  <a:srgbClr val="C00000"/>
                </a:solidFill>
              </a:rPr>
              <a:t>Clustered vs. Unclustered Index</a:t>
            </a:r>
          </a:p>
        </p:txBody>
      </p:sp>
      <p:sp>
        <p:nvSpPr>
          <p:cNvPr id="12293" name="Rectangle 5">
            <a:extLst>
              <a:ext uri="{FF2B5EF4-FFF2-40B4-BE49-F238E27FC236}">
                <a16:creationId xmlns:a16="http://schemas.microsoft.com/office/drawing/2014/main" id="{53922E50-76CD-455B-81E8-EF0EE589EB44}"/>
              </a:ext>
            </a:extLst>
          </p:cNvPr>
          <p:cNvSpPr>
            <a:spLocks noGrp="1" noChangeArrowheads="1"/>
          </p:cNvSpPr>
          <p:nvPr>
            <p:ph idx="1"/>
          </p:nvPr>
        </p:nvSpPr>
        <p:spPr>
          <a:xfrm>
            <a:off x="533400" y="1600200"/>
            <a:ext cx="8153400" cy="4076700"/>
          </a:xfrm>
        </p:spPr>
        <p:txBody>
          <a:bodyPr rtlCol="0">
            <a:normAutofit/>
          </a:bodyPr>
          <a:lstStyle/>
          <a:p>
            <a:pPr marL="0" indent="0" eaLnBrk="1" fontAlgn="auto" hangingPunct="1">
              <a:spcAft>
                <a:spcPts val="0"/>
              </a:spcAft>
              <a:buFont typeface="Wingdings" panose="05000000000000000000" pitchFamily="2" charset="2"/>
              <a:buNone/>
              <a:defRPr/>
            </a:pPr>
            <a:endParaRPr lang="en-US" altLang="en-US" dirty="0"/>
          </a:p>
          <a:p>
            <a:pPr eaLnBrk="1" fontAlgn="auto" hangingPunct="1">
              <a:spcAft>
                <a:spcPts val="0"/>
              </a:spcAft>
              <a:defRPr/>
            </a:pPr>
            <a:r>
              <a:rPr lang="en-US" altLang="en-US" i="1" dirty="0">
                <a:solidFill>
                  <a:srgbClr val="002EC0"/>
                </a:solidFill>
              </a:rPr>
              <a:t>Clustered</a:t>
            </a:r>
            <a:r>
              <a:rPr lang="en-US" altLang="en-US" dirty="0">
                <a:solidFill>
                  <a:srgbClr val="002EC0"/>
                </a:solidFill>
              </a:rPr>
              <a:t> vs. </a:t>
            </a:r>
            <a:r>
              <a:rPr lang="en-US" altLang="en-US" i="1" dirty="0" err="1">
                <a:solidFill>
                  <a:srgbClr val="002EC0"/>
                </a:solidFill>
              </a:rPr>
              <a:t>unclustered</a:t>
            </a:r>
            <a:r>
              <a:rPr lang="en-US" altLang="en-US" dirty="0">
                <a:solidFill>
                  <a:srgbClr val="002EC0"/>
                </a:solidFill>
              </a:rPr>
              <a:t>:  </a:t>
            </a:r>
            <a:r>
              <a:rPr lang="en-US" altLang="en-US" dirty="0"/>
              <a:t>If order of data records is the same as, or `close to’, order of data entries, then called clustered index.</a:t>
            </a:r>
          </a:p>
          <a:p>
            <a:pPr lvl="1" eaLnBrk="1" fontAlgn="auto" hangingPunct="1">
              <a:spcAft>
                <a:spcPts val="0"/>
              </a:spcAft>
              <a:buSzPct val="75000"/>
              <a:defRPr/>
            </a:pPr>
            <a:r>
              <a:rPr lang="en-US" altLang="en-US" dirty="0"/>
              <a:t>A file can be clustered on </a:t>
            </a:r>
            <a:r>
              <a:rPr lang="en-US" altLang="en-US" b="1" u="sng" dirty="0"/>
              <a:t>at most one </a:t>
            </a:r>
            <a:r>
              <a:rPr lang="en-US" altLang="en-US" dirty="0"/>
              <a:t>search key.</a:t>
            </a:r>
          </a:p>
          <a:p>
            <a:pPr lvl="1" eaLnBrk="1" fontAlgn="auto" hangingPunct="1">
              <a:spcAft>
                <a:spcPts val="0"/>
              </a:spcAft>
              <a:buSzPct val="75000"/>
              <a:defRPr/>
            </a:pPr>
            <a:endParaRPr lang="en-US" altLang="en-US" dirty="0"/>
          </a:p>
          <a:p>
            <a:pPr eaLnBrk="1" fontAlgn="auto" hangingPunct="1">
              <a:spcAft>
                <a:spcPts val="0"/>
              </a:spcAft>
              <a:defRPr/>
            </a:pPr>
            <a:r>
              <a:rPr lang="en-US" altLang="en-US" dirty="0"/>
              <a:t>Cost of retrieving data records through index varies </a:t>
            </a:r>
            <a:r>
              <a:rPr lang="en-US" altLang="en-US" i="1" dirty="0"/>
              <a:t>greatly </a:t>
            </a:r>
            <a:r>
              <a:rPr lang="en-US" altLang="en-US" dirty="0"/>
              <a:t>based on whether index is clustered or not!</a:t>
            </a:r>
          </a:p>
        </p:txBody>
      </p:sp>
    </p:spTree>
  </p:cSld>
  <p:clrMapOvr>
    <a:masterClrMapping/>
  </p:clrMapOvr>
  <p:transition>
    <p:cu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18CDF114-B7E1-4711-B778-9EB807552795}"/>
              </a:ext>
            </a:extLst>
          </p:cNvPr>
          <p:cNvSpPr>
            <a:spLocks noGrp="1"/>
          </p:cNvSpPr>
          <p:nvPr>
            <p:ph type="title"/>
          </p:nvPr>
        </p:nvSpPr>
        <p:spPr>
          <a:xfrm>
            <a:off x="461963" y="241300"/>
            <a:ext cx="7772400" cy="1104900"/>
          </a:xfrm>
        </p:spPr>
        <p:txBody>
          <a:bodyPr/>
          <a:lstStyle/>
          <a:p>
            <a:pPr eaLnBrk="1" hangingPunct="1"/>
            <a:r>
              <a:rPr lang="en-US" altLang="en-US" sz="4000" b="1">
                <a:solidFill>
                  <a:srgbClr val="C00000"/>
                </a:solidFill>
              </a:rPr>
              <a:t>Clustered Index Example</a:t>
            </a:r>
          </a:p>
        </p:txBody>
      </p:sp>
      <p:sp>
        <p:nvSpPr>
          <p:cNvPr id="34819" name="Rectangle 3">
            <a:extLst>
              <a:ext uri="{FF2B5EF4-FFF2-40B4-BE49-F238E27FC236}">
                <a16:creationId xmlns:a16="http://schemas.microsoft.com/office/drawing/2014/main" id="{1F3C669E-974E-4978-ADC2-67B706EC5CD9}"/>
              </a:ext>
            </a:extLst>
          </p:cNvPr>
          <p:cNvSpPr>
            <a:spLocks noGrp="1"/>
          </p:cNvSpPr>
          <p:nvPr>
            <p:ph idx="1"/>
          </p:nvPr>
        </p:nvSpPr>
        <p:spPr>
          <a:xfrm>
            <a:off x="814388" y="1700213"/>
            <a:ext cx="7661275" cy="558800"/>
          </a:xfrm>
        </p:spPr>
        <p:txBody>
          <a:bodyPr/>
          <a:lstStyle/>
          <a:p>
            <a:pPr eaLnBrk="1" hangingPunct="1"/>
            <a:r>
              <a:rPr lang="en-US" altLang="en-US" sz="2000">
                <a:solidFill>
                  <a:srgbClr val="FF0000"/>
                </a:solidFill>
              </a:rPr>
              <a:t>Clustered</a:t>
            </a:r>
            <a:r>
              <a:rPr lang="en-US" altLang="en-US" sz="2000"/>
              <a:t> index on </a:t>
            </a:r>
            <a:r>
              <a:rPr lang="en-US" altLang="en-US" sz="2000" i="1">
                <a:solidFill>
                  <a:srgbClr val="FF0000"/>
                </a:solidFill>
              </a:rPr>
              <a:t>ID</a:t>
            </a:r>
            <a:r>
              <a:rPr lang="en-US" altLang="en-US" sz="2000"/>
              <a:t> attribute of </a:t>
            </a:r>
            <a:r>
              <a:rPr lang="en-US" altLang="en-US" sz="2000" i="1">
                <a:solidFill>
                  <a:srgbClr val="FF0000"/>
                </a:solidFill>
              </a:rPr>
              <a:t>instructor</a:t>
            </a:r>
            <a:r>
              <a:rPr lang="en-US" altLang="en-US" sz="2000"/>
              <a:t> relation </a:t>
            </a:r>
          </a:p>
        </p:txBody>
      </p:sp>
      <p:pic>
        <p:nvPicPr>
          <p:cNvPr id="34820" name="Picture 8">
            <a:extLst>
              <a:ext uri="{FF2B5EF4-FFF2-40B4-BE49-F238E27FC236}">
                <a16:creationId xmlns:a16="http://schemas.microsoft.com/office/drawing/2014/main" id="{199486C5-A3F4-44FC-A686-5D8831B22D5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7438" y="2446338"/>
            <a:ext cx="8056562" cy="3913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5778" name="Rectangle 2">
            <a:extLst>
              <a:ext uri="{FF2B5EF4-FFF2-40B4-BE49-F238E27FC236}">
                <a16:creationId xmlns:a16="http://schemas.microsoft.com/office/drawing/2014/main" id="{508B33C4-7B36-464E-B386-1572B6647CE8}"/>
              </a:ext>
            </a:extLst>
          </p:cNvPr>
          <p:cNvSpPr>
            <a:spLocks noGrp="1" noChangeArrowheads="1"/>
          </p:cNvSpPr>
          <p:nvPr>
            <p:ph type="title" idx="4294967295"/>
          </p:nvPr>
        </p:nvSpPr>
        <p:spPr>
          <a:xfrm>
            <a:off x="233363" y="125413"/>
            <a:ext cx="8077200" cy="755650"/>
          </a:xfrm>
        </p:spPr>
        <p:txBody>
          <a:bodyPr rtlCol="0">
            <a:normAutofit fontScale="90000"/>
          </a:bodyPr>
          <a:lstStyle/>
          <a:p>
            <a:pPr eaLnBrk="1" fontAlgn="auto" hangingPunct="1">
              <a:spcAft>
                <a:spcPts val="0"/>
              </a:spcAft>
              <a:defRPr/>
            </a:pPr>
            <a:r>
              <a:rPr lang="en-US" altLang="en-US" sz="4400" b="1" dirty="0" err="1">
                <a:solidFill>
                  <a:srgbClr val="C00000"/>
                </a:solidFill>
                <a:effectLst>
                  <a:outerShdw blurRad="38100" dist="38100" dir="2700000" algn="tl">
                    <a:srgbClr val="C0C0C0"/>
                  </a:outerShdw>
                </a:effectLst>
                <a:ea typeface="ＭＳ Ｐゴシック" pitchFamily="34" charset="-128"/>
              </a:rPr>
              <a:t>Unclustered</a:t>
            </a:r>
            <a:r>
              <a:rPr lang="en-US" altLang="en-US" sz="4400" b="1" dirty="0">
                <a:solidFill>
                  <a:srgbClr val="C00000"/>
                </a:solidFill>
                <a:effectLst>
                  <a:outerShdw blurRad="38100" dist="38100" dir="2700000" algn="tl">
                    <a:srgbClr val="C0C0C0"/>
                  </a:outerShdw>
                </a:effectLst>
                <a:ea typeface="ＭＳ Ｐゴシック" pitchFamily="34" charset="-128"/>
              </a:rPr>
              <a:t> Index Example</a:t>
            </a:r>
            <a:br>
              <a:rPr lang="en-US" altLang="en-US" sz="2400" dirty="0"/>
            </a:br>
            <a:endParaRPr lang="en-US" altLang="en-US" sz="2400" dirty="0">
              <a:effectLst>
                <a:outerShdw blurRad="38100" dist="38100" dir="2700000" algn="tl">
                  <a:srgbClr val="C0C0C0"/>
                </a:outerShdw>
              </a:effectLst>
              <a:ea typeface="ＭＳ Ｐゴシック" pitchFamily="34" charset="-128"/>
            </a:endParaRPr>
          </a:p>
        </p:txBody>
      </p:sp>
      <p:sp>
        <p:nvSpPr>
          <p:cNvPr id="36867" name="Rectangle 3">
            <a:extLst>
              <a:ext uri="{FF2B5EF4-FFF2-40B4-BE49-F238E27FC236}">
                <a16:creationId xmlns:a16="http://schemas.microsoft.com/office/drawing/2014/main" id="{1E2D189D-E5BF-46E5-B3F3-D37DD37EB211}"/>
              </a:ext>
            </a:extLst>
          </p:cNvPr>
          <p:cNvSpPr>
            <a:spLocks noGrp="1"/>
          </p:cNvSpPr>
          <p:nvPr>
            <p:ph type="body" sz="half" idx="4294967295"/>
          </p:nvPr>
        </p:nvSpPr>
        <p:spPr>
          <a:xfrm>
            <a:off x="654690" y="5340349"/>
            <a:ext cx="8228960" cy="1276265"/>
          </a:xfrm>
        </p:spPr>
        <p:txBody>
          <a:bodyPr/>
          <a:lstStyle/>
          <a:p>
            <a:pPr eaLnBrk="1" hangingPunct="1"/>
            <a:r>
              <a:rPr lang="en-US" altLang="en-US" sz="2400" dirty="0"/>
              <a:t>Index record points to a bucket that contains pointers to all the actual records with that particular search-key value.</a:t>
            </a:r>
          </a:p>
          <a:p>
            <a:pPr eaLnBrk="1" hangingPunct="1"/>
            <a:r>
              <a:rPr lang="en-US" altLang="en-US" sz="2400" dirty="0" err="1"/>
              <a:t>Unclustered</a:t>
            </a:r>
            <a:r>
              <a:rPr lang="en-US" altLang="en-US" sz="2400" dirty="0"/>
              <a:t> (Secondary) indices have to be dense</a:t>
            </a:r>
          </a:p>
        </p:txBody>
      </p:sp>
      <p:pic>
        <p:nvPicPr>
          <p:cNvPr id="36868" name="Picture 7">
            <a:extLst>
              <a:ext uri="{FF2B5EF4-FFF2-40B4-BE49-F238E27FC236}">
                <a16:creationId xmlns:a16="http://schemas.microsoft.com/office/drawing/2014/main" id="{E94C274A-3D94-46A7-9AB8-56928830D9D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5145" y="1411174"/>
            <a:ext cx="7924800" cy="3840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869" name="TextBox 1">
            <a:extLst>
              <a:ext uri="{FF2B5EF4-FFF2-40B4-BE49-F238E27FC236}">
                <a16:creationId xmlns:a16="http://schemas.microsoft.com/office/drawing/2014/main" id="{30576B4B-56AB-4B35-86FD-960BBB76471E}"/>
              </a:ext>
            </a:extLst>
          </p:cNvPr>
          <p:cNvSpPr txBox="1">
            <a:spLocks noChangeArrowheads="1"/>
          </p:cNvSpPr>
          <p:nvPr/>
        </p:nvSpPr>
        <p:spPr bwMode="auto">
          <a:xfrm>
            <a:off x="1213644" y="790575"/>
            <a:ext cx="61166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err="1">
                <a:solidFill>
                  <a:srgbClr val="FF0000"/>
                </a:solidFill>
              </a:rPr>
              <a:t>Unclustered</a:t>
            </a:r>
            <a:r>
              <a:rPr lang="en-US" altLang="en-US" sz="2000" dirty="0"/>
              <a:t> index on </a:t>
            </a:r>
            <a:r>
              <a:rPr lang="en-US" altLang="en-US" sz="2000" dirty="0">
                <a:solidFill>
                  <a:srgbClr val="FF0000"/>
                </a:solidFill>
              </a:rPr>
              <a:t>Salary</a:t>
            </a:r>
            <a:r>
              <a:rPr lang="en-US" altLang="en-US" sz="2000" dirty="0"/>
              <a:t> attribute of </a:t>
            </a:r>
            <a:r>
              <a:rPr lang="en-US" altLang="en-US" sz="2000" dirty="0">
                <a:solidFill>
                  <a:srgbClr val="FF0000"/>
                </a:solidFill>
              </a:rPr>
              <a:t>instructor</a:t>
            </a:r>
            <a:r>
              <a:rPr lang="en-US" altLang="en-US" sz="2000" dirty="0"/>
              <a:t> relation</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5538" name="Rectangle 2">
            <a:extLst>
              <a:ext uri="{FF2B5EF4-FFF2-40B4-BE49-F238E27FC236}">
                <a16:creationId xmlns:a16="http://schemas.microsoft.com/office/drawing/2014/main" id="{2A707FE1-3F67-47A5-A914-21FA6F6D855C}"/>
              </a:ext>
            </a:extLst>
          </p:cNvPr>
          <p:cNvSpPr>
            <a:spLocks noGrp="1" noChangeArrowheads="1"/>
          </p:cNvSpPr>
          <p:nvPr>
            <p:ph type="title"/>
          </p:nvPr>
        </p:nvSpPr>
        <p:spPr/>
        <p:txBody>
          <a:bodyPr/>
          <a:lstStyle/>
          <a:p>
            <a:pPr>
              <a:defRPr/>
            </a:pPr>
            <a:r>
              <a:rPr lang="en-US">
                <a:ea typeface="+mj-ea"/>
              </a:rPr>
              <a:t>Multilevel Index</a:t>
            </a:r>
          </a:p>
        </p:txBody>
      </p:sp>
      <p:sp>
        <p:nvSpPr>
          <p:cNvPr id="1345539" name="Rectangle 3">
            <a:extLst>
              <a:ext uri="{FF2B5EF4-FFF2-40B4-BE49-F238E27FC236}">
                <a16:creationId xmlns:a16="http://schemas.microsoft.com/office/drawing/2014/main" id="{3341EA24-21F5-4886-90FE-FA6A5069CF4A}"/>
              </a:ext>
            </a:extLst>
          </p:cNvPr>
          <p:cNvSpPr>
            <a:spLocks noGrp="1" noChangeArrowheads="1"/>
          </p:cNvSpPr>
          <p:nvPr>
            <p:ph type="body" idx="1"/>
          </p:nvPr>
        </p:nvSpPr>
        <p:spPr>
          <a:xfrm>
            <a:off x="869950" y="892175"/>
            <a:ext cx="7661275" cy="5456238"/>
          </a:xfrm>
        </p:spPr>
        <p:txBody>
          <a:bodyPr/>
          <a:lstStyle/>
          <a:p>
            <a:pPr eaLnBrk="1" hangingPunct="1"/>
            <a:r>
              <a:rPr lang="en-US" altLang="en-US" sz="2400"/>
              <a:t>If the whole index fits in memory, number of disk I/O can be greatly reduced, hence improving performance.</a:t>
            </a:r>
            <a:endParaRPr lang="en-US" altLang="en-US"/>
          </a:p>
          <a:p>
            <a:pPr eaLnBrk="1" hangingPunct="1"/>
            <a:r>
              <a:rPr lang="en-US" altLang="en-US" sz="2400"/>
              <a:t>If index is too large to fit in memory:</a:t>
            </a:r>
          </a:p>
          <a:p>
            <a:pPr lvl="1" eaLnBrk="1" hangingPunct="1"/>
            <a:r>
              <a:rPr lang="en-US" altLang="en-US"/>
              <a:t>Treat primary index kept on disk as a sequential file and construct a sparse index on it.</a:t>
            </a:r>
          </a:p>
          <a:p>
            <a:pPr lvl="2" eaLnBrk="1" hangingPunct="1"/>
            <a:r>
              <a:rPr lang="en-US" altLang="en-US" sz="2100"/>
              <a:t>outer index – a sparse index of primary index	</a:t>
            </a:r>
          </a:p>
          <a:p>
            <a:pPr lvl="2" eaLnBrk="1" hangingPunct="1"/>
            <a:r>
              <a:rPr lang="en-US" altLang="en-US" sz="2100"/>
              <a:t>inner index – the primary index file</a:t>
            </a:r>
          </a:p>
          <a:p>
            <a:pPr eaLnBrk="1" hangingPunct="1"/>
            <a:r>
              <a:rPr lang="en-US" altLang="en-US" sz="2400"/>
              <a:t>If even outer index is too large to fit in main memory, yet another level of index can be created, and so on.</a:t>
            </a:r>
          </a:p>
          <a:p>
            <a:pPr eaLnBrk="1" hangingPunct="1"/>
            <a:r>
              <a:rPr lang="en-US" altLang="en-US" sz="2400"/>
              <a:t>Indices at all levels must be updated on insertion or deletion from the file.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4553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45539">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45539">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45539">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45539">
                                            <p:txEl>
                                              <p:pRg st="4" end="4"/>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345539">
                                            <p:txEl>
                                              <p:pRg st="5" end="5"/>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34553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5539"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3">
            <a:extLst>
              <a:ext uri="{FF2B5EF4-FFF2-40B4-BE49-F238E27FC236}">
                <a16:creationId xmlns:a16="http://schemas.microsoft.com/office/drawing/2014/main" id="{E669253A-F89C-4618-A8D5-E3FA2AFD583D}"/>
              </a:ext>
            </a:extLst>
          </p:cNvPr>
          <p:cNvSpPr>
            <a:spLocks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nSpc>
                <a:spcPct val="100000"/>
              </a:lnSpc>
              <a:spcBef>
                <a:spcPct val="0"/>
              </a:spcBef>
              <a:buFontTx/>
              <a:buNone/>
            </a:pPr>
            <a:endParaRPr lang="en-US" altLang="en-US" sz="2400">
              <a:latin typeface="Times New Roman" panose="02020603050405020304" pitchFamily="18" charset="0"/>
            </a:endParaRPr>
          </a:p>
        </p:txBody>
      </p:sp>
      <p:sp>
        <p:nvSpPr>
          <p:cNvPr id="19459" name="Rectangle 4">
            <a:extLst>
              <a:ext uri="{FF2B5EF4-FFF2-40B4-BE49-F238E27FC236}">
                <a16:creationId xmlns:a16="http://schemas.microsoft.com/office/drawing/2014/main" id="{0EDC2A6C-1ECF-4654-BCAE-E436E4D87F0E}"/>
              </a:ext>
            </a:extLst>
          </p:cNvPr>
          <p:cNvSpPr>
            <a:spLocks noGrp="1"/>
          </p:cNvSpPr>
          <p:nvPr>
            <p:ph type="title"/>
          </p:nvPr>
        </p:nvSpPr>
        <p:spPr>
          <a:xfrm>
            <a:off x="628650" y="365125"/>
            <a:ext cx="7886700" cy="798513"/>
          </a:xfrm>
        </p:spPr>
        <p:txBody>
          <a:bodyPr/>
          <a:lstStyle/>
          <a:p>
            <a:pPr eaLnBrk="1" hangingPunct="1">
              <a:defRPr/>
            </a:pPr>
            <a:r>
              <a:rPr kumimoji="1" lang="en-US" altLang="en-US" sz="3200" b="1" dirty="0">
                <a:solidFill>
                  <a:srgbClr val="FF0000"/>
                </a:solidFill>
                <a:effectLst>
                  <a:outerShdw blurRad="38100" dist="38100" dir="2700000" algn="tl">
                    <a:srgbClr val="DDDDDD"/>
                  </a:outerShdw>
                </a:effectLst>
              </a:rPr>
              <a:t>Indexes</a:t>
            </a:r>
          </a:p>
        </p:txBody>
      </p:sp>
      <p:sp>
        <p:nvSpPr>
          <p:cNvPr id="7172" name="Rectangle 5">
            <a:extLst>
              <a:ext uri="{FF2B5EF4-FFF2-40B4-BE49-F238E27FC236}">
                <a16:creationId xmlns:a16="http://schemas.microsoft.com/office/drawing/2014/main" id="{E1A0EE07-E9D1-453B-8881-C94FB71A0868}"/>
              </a:ext>
            </a:extLst>
          </p:cNvPr>
          <p:cNvSpPr>
            <a:spLocks noGrp="1"/>
          </p:cNvSpPr>
          <p:nvPr>
            <p:ph idx="1"/>
          </p:nvPr>
        </p:nvSpPr>
        <p:spPr>
          <a:xfrm>
            <a:off x="838200" y="1524000"/>
            <a:ext cx="7772400" cy="4610100"/>
          </a:xfrm>
        </p:spPr>
        <p:txBody>
          <a:bodyPr/>
          <a:lstStyle/>
          <a:p>
            <a:pPr eaLnBrk="1" hangingPunct="1"/>
            <a:r>
              <a:rPr lang="en-US" altLang="en-US" sz="2400"/>
              <a:t>An </a:t>
            </a:r>
            <a:r>
              <a:rPr lang="en-US" altLang="en-US" sz="2400" i="1" u="sng">
                <a:solidFill>
                  <a:schemeClr val="accent2"/>
                </a:solidFill>
              </a:rPr>
              <a:t>index </a:t>
            </a:r>
            <a:r>
              <a:rPr lang="en-US" altLang="en-US" sz="2400"/>
              <a:t>on a file speeds up selections on the </a:t>
            </a:r>
            <a:r>
              <a:rPr lang="en-US" altLang="en-US" sz="2400" i="1">
                <a:solidFill>
                  <a:schemeClr val="accent2"/>
                </a:solidFill>
              </a:rPr>
              <a:t>search key fields </a:t>
            </a:r>
            <a:r>
              <a:rPr lang="en-US" altLang="en-US" sz="2400"/>
              <a:t>for the index.</a:t>
            </a:r>
          </a:p>
          <a:p>
            <a:pPr lvl="1" eaLnBrk="1" hangingPunct="1">
              <a:buSzPct val="75000"/>
            </a:pPr>
            <a:r>
              <a:rPr lang="en-US" altLang="en-US" sz="2000"/>
              <a:t>Any subset of the fields of a relation can be the search key for an index on the relation.</a:t>
            </a:r>
          </a:p>
          <a:p>
            <a:pPr lvl="1" eaLnBrk="1" hangingPunct="1">
              <a:buSzPct val="75000"/>
            </a:pPr>
            <a:r>
              <a:rPr lang="en-US" altLang="en-US" sz="2000" i="1">
                <a:solidFill>
                  <a:schemeClr val="accent2"/>
                </a:solidFill>
              </a:rPr>
              <a:t>Search key </a:t>
            </a:r>
            <a:r>
              <a:rPr lang="en-US" altLang="en-US" sz="2000"/>
              <a:t>is </a:t>
            </a:r>
            <a:r>
              <a:rPr lang="en-US" altLang="en-US" sz="2000">
                <a:solidFill>
                  <a:schemeClr val="accent2"/>
                </a:solidFill>
              </a:rPr>
              <a:t>not</a:t>
            </a:r>
            <a:r>
              <a:rPr lang="en-US" altLang="en-US" sz="2000"/>
              <a:t> the same as </a:t>
            </a:r>
            <a:r>
              <a:rPr lang="en-US" altLang="en-US" sz="2000" i="1">
                <a:solidFill>
                  <a:schemeClr val="accent2"/>
                </a:solidFill>
              </a:rPr>
              <a:t>key</a:t>
            </a:r>
            <a:r>
              <a:rPr lang="en-US" altLang="en-US" sz="2000">
                <a:solidFill>
                  <a:schemeClr val="accent2"/>
                </a:solidFill>
              </a:rPr>
              <a:t> </a:t>
            </a:r>
            <a:r>
              <a:rPr lang="en-US" altLang="en-US" sz="2000"/>
              <a:t>(minimal set of fields that uniquely identify a record in a relation).</a:t>
            </a:r>
          </a:p>
          <a:p>
            <a:pPr lvl="1" eaLnBrk="1" hangingPunct="1">
              <a:buSzPct val="75000"/>
            </a:pPr>
            <a:endParaRPr lang="en-US" altLang="en-US" sz="2400"/>
          </a:p>
          <a:p>
            <a:pPr eaLnBrk="1" hangingPunct="1"/>
            <a:r>
              <a:rPr lang="en-US" altLang="en-US" sz="2400"/>
              <a:t>An index contains a collection of </a:t>
            </a:r>
            <a:r>
              <a:rPr lang="en-US" altLang="en-US" sz="2400" i="1">
                <a:solidFill>
                  <a:schemeClr val="accent2"/>
                </a:solidFill>
              </a:rPr>
              <a:t>data entries</a:t>
            </a:r>
            <a:r>
              <a:rPr lang="en-US" altLang="en-US" sz="2400"/>
              <a:t>, and supports efficient retrieval of all data entries with a given key value </a:t>
            </a:r>
            <a:r>
              <a:rPr lang="en-US" altLang="en-US" sz="2400" b="1">
                <a:solidFill>
                  <a:schemeClr val="accent2"/>
                </a:solidFill>
              </a:rPr>
              <a:t>k</a:t>
            </a:r>
            <a:r>
              <a:rPr lang="en-US" altLang="en-US" sz="2400">
                <a:solidFill>
                  <a:schemeClr val="accent2"/>
                </a:solidFill>
              </a:rPr>
              <a:t>.</a:t>
            </a:r>
          </a:p>
        </p:txBody>
      </p:sp>
    </p:spTree>
  </p:cSld>
  <p:clrMapOvr>
    <a:masterClrMapping/>
  </p:clrMapOvr>
  <p:transition>
    <p:cu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E898F11A-8289-4C13-BE78-30EB1F4077CC}"/>
              </a:ext>
            </a:extLst>
          </p:cNvPr>
          <p:cNvSpPr>
            <a:spLocks noGrp="1"/>
          </p:cNvSpPr>
          <p:nvPr>
            <p:ph type="title"/>
          </p:nvPr>
        </p:nvSpPr>
        <p:spPr>
          <a:xfrm>
            <a:off x="642938" y="241300"/>
            <a:ext cx="8077200" cy="436563"/>
          </a:xfrm>
        </p:spPr>
        <p:txBody>
          <a:bodyPr/>
          <a:lstStyle/>
          <a:p>
            <a:pPr eaLnBrk="1" hangingPunct="1"/>
            <a:r>
              <a:rPr lang="en-US" altLang="en-US" sz="4000"/>
              <a:t>Multilevel Index Example</a:t>
            </a:r>
          </a:p>
        </p:txBody>
      </p:sp>
      <p:pic>
        <p:nvPicPr>
          <p:cNvPr id="40963" name="Picture 5">
            <a:extLst>
              <a:ext uri="{FF2B5EF4-FFF2-40B4-BE49-F238E27FC236}">
                <a16:creationId xmlns:a16="http://schemas.microsoft.com/office/drawing/2014/main" id="{F826645D-6BC4-4554-965F-FDE8DA47A59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32025" y="925513"/>
            <a:ext cx="4899025" cy="5932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9634" name="Rectangle 2">
            <a:extLst>
              <a:ext uri="{FF2B5EF4-FFF2-40B4-BE49-F238E27FC236}">
                <a16:creationId xmlns:a16="http://schemas.microsoft.com/office/drawing/2014/main" id="{58AA0115-927B-4E7A-89B7-C8430F0E2D79}"/>
              </a:ext>
            </a:extLst>
          </p:cNvPr>
          <p:cNvSpPr>
            <a:spLocks noGrp="1" noChangeArrowheads="1"/>
          </p:cNvSpPr>
          <p:nvPr>
            <p:ph type="title"/>
          </p:nvPr>
        </p:nvSpPr>
        <p:spPr/>
        <p:txBody>
          <a:bodyPr/>
          <a:lstStyle/>
          <a:p>
            <a:pPr>
              <a:defRPr/>
            </a:pPr>
            <a:r>
              <a:rPr lang="en-US" dirty="0">
                <a:ea typeface="+mj-ea"/>
              </a:rPr>
              <a:t>Index Update</a:t>
            </a:r>
          </a:p>
        </p:txBody>
      </p:sp>
      <p:sp>
        <p:nvSpPr>
          <p:cNvPr id="43011" name="Rectangle 3">
            <a:extLst>
              <a:ext uri="{FF2B5EF4-FFF2-40B4-BE49-F238E27FC236}">
                <a16:creationId xmlns:a16="http://schemas.microsoft.com/office/drawing/2014/main" id="{94B4ECB3-272D-4833-A608-D3408592AF5D}"/>
              </a:ext>
            </a:extLst>
          </p:cNvPr>
          <p:cNvSpPr>
            <a:spLocks noGrp="1" noChangeArrowheads="1"/>
          </p:cNvSpPr>
          <p:nvPr>
            <p:ph type="body" idx="1"/>
          </p:nvPr>
        </p:nvSpPr>
        <p:spPr>
          <a:xfrm>
            <a:off x="288925" y="727075"/>
            <a:ext cx="7993063" cy="5908675"/>
          </a:xfrm>
        </p:spPr>
        <p:txBody>
          <a:bodyPr/>
          <a:lstStyle/>
          <a:p>
            <a:r>
              <a:rPr lang="en-US" altLang="en-US" sz="2000" b="1"/>
              <a:t>Insert / Delete</a:t>
            </a:r>
          </a:p>
          <a:p>
            <a:pPr lvl="1"/>
            <a:r>
              <a:rPr lang="en-US" altLang="en-US" sz="2000"/>
              <a:t>Every index must be updated when a record is inserted or deleted</a:t>
            </a:r>
          </a:p>
          <a:p>
            <a:pPr lvl="1"/>
            <a:r>
              <a:rPr lang="en-US" altLang="en-US" sz="2000"/>
              <a:t>If field(s) of record is(are) updated, and the field is part of the index search attribute, then the index also needs to be updated</a:t>
            </a:r>
          </a:p>
          <a:p>
            <a:pPr marL="800100" lvl="2" indent="0">
              <a:buFont typeface="Webdings" panose="05030102010509060703" pitchFamily="18" charset="2"/>
              <a:buNone/>
            </a:pPr>
            <a:r>
              <a:rPr lang="en-US" altLang="en-US" sz="2000"/>
              <a:t>E.g. </a:t>
            </a:r>
          </a:p>
          <a:p>
            <a:pPr marL="1143000" lvl="3" indent="0">
              <a:buFont typeface="Times New Roman" panose="02020603050405020304" pitchFamily="18" charset="0"/>
              <a:buNone/>
            </a:pPr>
            <a:r>
              <a:rPr lang="en-US" altLang="en-US" sz="2000"/>
              <a:t>Update instructor</a:t>
            </a:r>
          </a:p>
          <a:p>
            <a:pPr marL="1143000" lvl="3" indent="0">
              <a:buFont typeface="Times New Roman" panose="02020603050405020304" pitchFamily="18" charset="0"/>
              <a:buNone/>
            </a:pPr>
            <a:r>
              <a:rPr lang="en-US" altLang="en-US" sz="2000"/>
              <a:t>Set dept_name = ‘Chemistry’</a:t>
            </a:r>
          </a:p>
          <a:p>
            <a:pPr marL="1143000" lvl="3" indent="0">
              <a:buFont typeface="Times New Roman" panose="02020603050405020304" pitchFamily="18" charset="0"/>
              <a:buNone/>
            </a:pPr>
            <a:r>
              <a:rPr lang="en-US" altLang="en-US" sz="2000"/>
              <a:t>Where id = ‘22222’;</a:t>
            </a:r>
          </a:p>
          <a:p>
            <a:pPr lvl="1"/>
            <a:r>
              <a:rPr lang="en-US" altLang="en-US" sz="2000"/>
              <a:t>Delete old record – old index / Insert new record – new index</a:t>
            </a:r>
          </a:p>
          <a:p>
            <a:pPr lvl="1"/>
            <a:endParaRPr lang="en-US" altLang="en-US" sz="2000"/>
          </a:p>
          <a:p>
            <a:r>
              <a:rPr lang="en-US" altLang="en-US" sz="2000">
                <a:solidFill>
                  <a:srgbClr val="FF0000"/>
                </a:solidFill>
              </a:rPr>
              <a:t>Note: Index Update also has a cost? If there are millions of records, it will take time to re-build the index</a:t>
            </a:r>
          </a:p>
          <a:p>
            <a:r>
              <a:rPr lang="en-US" altLang="en-US" sz="2000">
                <a:solidFill>
                  <a:srgbClr val="FF0000"/>
                </a:solidFill>
              </a:rPr>
              <a:t>Also, recovery mechanism! Writes redo and undo logs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9634" name="Rectangle 2">
            <a:extLst>
              <a:ext uri="{FF2B5EF4-FFF2-40B4-BE49-F238E27FC236}">
                <a16:creationId xmlns:a16="http://schemas.microsoft.com/office/drawing/2014/main" id="{4390FF42-5AAE-46FD-A3EA-5875B8E6A429}"/>
              </a:ext>
            </a:extLst>
          </p:cNvPr>
          <p:cNvSpPr>
            <a:spLocks noGrp="1" noChangeArrowheads="1"/>
          </p:cNvSpPr>
          <p:nvPr>
            <p:ph type="title"/>
          </p:nvPr>
        </p:nvSpPr>
        <p:spPr/>
        <p:txBody>
          <a:bodyPr/>
          <a:lstStyle/>
          <a:p>
            <a:pPr>
              <a:defRPr/>
            </a:pPr>
            <a:r>
              <a:rPr lang="en-US">
                <a:ea typeface="+mj-ea"/>
              </a:rPr>
              <a:t>Index Update:  Deletion</a:t>
            </a:r>
          </a:p>
        </p:txBody>
      </p:sp>
      <p:sp>
        <p:nvSpPr>
          <p:cNvPr id="16387" name="Rectangle 3">
            <a:extLst>
              <a:ext uri="{FF2B5EF4-FFF2-40B4-BE49-F238E27FC236}">
                <a16:creationId xmlns:a16="http://schemas.microsoft.com/office/drawing/2014/main" id="{7FA178C3-6092-44E9-AD50-E4F47D6E2638}"/>
              </a:ext>
            </a:extLst>
          </p:cNvPr>
          <p:cNvSpPr>
            <a:spLocks noGrp="1" noChangeArrowheads="1"/>
          </p:cNvSpPr>
          <p:nvPr>
            <p:ph type="body" idx="1"/>
          </p:nvPr>
        </p:nvSpPr>
        <p:spPr>
          <a:xfrm>
            <a:off x="288925" y="3360738"/>
            <a:ext cx="7993063" cy="3275012"/>
          </a:xfrm>
        </p:spPr>
        <p:txBody>
          <a:bodyPr/>
          <a:lstStyle/>
          <a:p>
            <a:r>
              <a:rPr lang="en-US" altLang="en-US" sz="2000" b="1"/>
              <a:t>Single-level index entry deletion:</a:t>
            </a:r>
          </a:p>
          <a:p>
            <a:pPr lvl="1"/>
            <a:r>
              <a:rPr lang="en-US" altLang="en-US" sz="2000" b="1">
                <a:ea typeface="ＭＳ Ｐゴシック" panose="020B0600070205080204" pitchFamily="34" charset="-128"/>
              </a:rPr>
              <a:t>Dense indices</a:t>
            </a:r>
            <a:r>
              <a:rPr lang="en-US" altLang="en-US" sz="2000">
                <a:ea typeface="ＭＳ Ｐゴシック" panose="020B0600070205080204" pitchFamily="34" charset="-128"/>
              </a:rPr>
              <a:t> – deletion of search-key is similar to file record deletion.</a:t>
            </a:r>
          </a:p>
          <a:p>
            <a:pPr lvl="1"/>
            <a:r>
              <a:rPr lang="en-US" altLang="en-US" sz="2000" b="1">
                <a:ea typeface="ＭＳ Ｐゴシック" panose="020B0600070205080204" pitchFamily="34" charset="-128"/>
              </a:rPr>
              <a:t>Sparse indices</a:t>
            </a:r>
            <a:r>
              <a:rPr lang="en-US" altLang="en-US" sz="2000">
                <a:ea typeface="ＭＳ Ｐゴシック" panose="020B0600070205080204" pitchFamily="34" charset="-128"/>
              </a:rPr>
              <a:t> –</a:t>
            </a:r>
          </a:p>
          <a:p>
            <a:pPr lvl="2"/>
            <a:r>
              <a:rPr lang="en-US" altLang="en-US" sz="2000">
                <a:ea typeface="ＭＳ Ｐゴシック" panose="020B0600070205080204" pitchFamily="34" charset="-128"/>
              </a:rPr>
              <a:t> if an entry for the search key exists in the index, it is deleted by replacing the entry in the index with the next search-key value in the file (in search-key order).  </a:t>
            </a:r>
          </a:p>
          <a:p>
            <a:pPr lvl="2"/>
            <a:r>
              <a:rPr lang="en-US" altLang="en-US" sz="2000">
                <a:ea typeface="ＭＳ Ｐゴシック" panose="020B0600070205080204" pitchFamily="34" charset="-128"/>
              </a:rPr>
              <a:t>If the next search-key value already has an index entry, the entry is deleted instead of being replaced.</a:t>
            </a:r>
          </a:p>
        </p:txBody>
      </p:sp>
      <p:pic>
        <p:nvPicPr>
          <p:cNvPr id="16388" name="Picture 7">
            <a:extLst>
              <a:ext uri="{FF2B5EF4-FFF2-40B4-BE49-F238E27FC236}">
                <a16:creationId xmlns:a16="http://schemas.microsoft.com/office/drawing/2014/main" id="{F19EDC8F-1263-4BFC-9E9D-2B4F1B360A8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7813" y="890588"/>
            <a:ext cx="6064250" cy="279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9" name="Rectangle 3">
            <a:extLst>
              <a:ext uri="{FF2B5EF4-FFF2-40B4-BE49-F238E27FC236}">
                <a16:creationId xmlns:a16="http://schemas.microsoft.com/office/drawing/2014/main" id="{6420E4FC-D321-4E1B-B755-319258C70B71}"/>
              </a:ext>
            </a:extLst>
          </p:cNvPr>
          <p:cNvSpPr>
            <a:spLocks noChangeArrowheads="1"/>
          </p:cNvSpPr>
          <p:nvPr/>
        </p:nvSpPr>
        <p:spPr bwMode="auto">
          <a:xfrm>
            <a:off x="260350" y="1739900"/>
            <a:ext cx="3740150" cy="1522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ＭＳ Ｐゴシック"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ＭＳ Ｐゴシック" panose="020B0600070205080204" pitchFamily="34" charset="-128"/>
              </a:defRPr>
            </a:lvl2pPr>
            <a:lvl3pPr marL="108585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ＭＳ Ｐゴシック" panose="020B0600070205080204" pitchFamily="34" charset="-128"/>
              </a:defRPr>
            </a:lvl3pPr>
            <a:lvl4pPr marL="142875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ＭＳ Ｐゴシック" panose="020B0600070205080204" pitchFamily="34" charset="-128"/>
              </a:defRPr>
            </a:lvl4pPr>
            <a:lvl5pPr marL="1771650" indent="-228600">
              <a:spcBef>
                <a:spcPct val="35000"/>
              </a:spcBef>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5pPr>
            <a:lvl6pPr marL="222885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6pPr>
            <a:lvl7pPr marL="268605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7pPr>
            <a:lvl8pPr marL="314325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8pPr>
            <a:lvl9pPr marL="360045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9pPr>
          </a:lstStyle>
          <a:p>
            <a:pPr marL="342900" marR="0" lvl="0" indent="-342900" algn="l" defTabSz="914400" rtl="0" eaLnBrk="0" fontAlgn="base" latinLnBrk="0" hangingPunct="0">
              <a:lnSpc>
                <a:spcPct val="100000"/>
              </a:lnSpc>
              <a:spcBef>
                <a:spcPct val="35000"/>
              </a:spcBef>
              <a:spcAft>
                <a:spcPct val="0"/>
              </a:spcAft>
              <a:buClr>
                <a:srgbClr val="CC3300"/>
              </a:buClr>
              <a:buSzPct val="90000"/>
              <a:buFont typeface="Monotype Sorts" charset="2"/>
              <a:buChar char="n"/>
              <a:tabLst/>
              <a:defRPr/>
            </a:pPr>
            <a:r>
              <a:rPr kumimoji="1" lang="en-US" altLang="en-US" sz="2000" b="0" i="0" u="none" strike="noStrike" kern="1200" cap="none" spc="0" normalizeH="0" baseline="0" noProof="0">
                <a:ln>
                  <a:noFill/>
                </a:ln>
                <a:solidFill>
                  <a:srgbClr val="000000"/>
                </a:solidFill>
                <a:effectLst/>
                <a:uLnTx/>
                <a:uFillTx/>
                <a:latin typeface="Helvetica" panose="020B0604020202020204" pitchFamily="34" charset="0"/>
                <a:ea typeface="ＭＳ Ｐゴシック" panose="020B0600070205080204" pitchFamily="34" charset="-128"/>
                <a:cs typeface="+mn-cs"/>
              </a:rPr>
              <a:t>If deleted record was the only record in the file with its particular search-key value, the search-key is deleted from the index also.</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682" name="Rectangle 2">
            <a:extLst>
              <a:ext uri="{FF2B5EF4-FFF2-40B4-BE49-F238E27FC236}">
                <a16:creationId xmlns:a16="http://schemas.microsoft.com/office/drawing/2014/main" id="{858647E4-814C-421A-9CAE-C968842ED8CC}"/>
              </a:ext>
            </a:extLst>
          </p:cNvPr>
          <p:cNvSpPr>
            <a:spLocks noGrp="1" noChangeArrowheads="1"/>
          </p:cNvSpPr>
          <p:nvPr>
            <p:ph type="title"/>
          </p:nvPr>
        </p:nvSpPr>
        <p:spPr/>
        <p:txBody>
          <a:bodyPr/>
          <a:lstStyle/>
          <a:p>
            <a:pPr>
              <a:defRPr/>
            </a:pPr>
            <a:r>
              <a:rPr lang="en-US">
                <a:ea typeface="+mj-ea"/>
              </a:rPr>
              <a:t>Index Update:  Insertion</a:t>
            </a:r>
          </a:p>
        </p:txBody>
      </p:sp>
      <p:sp>
        <p:nvSpPr>
          <p:cNvPr id="17411" name="Rectangle 3">
            <a:extLst>
              <a:ext uri="{FF2B5EF4-FFF2-40B4-BE49-F238E27FC236}">
                <a16:creationId xmlns:a16="http://schemas.microsoft.com/office/drawing/2014/main" id="{775C896D-86D3-4BA7-9CE4-885A627BEAFD}"/>
              </a:ext>
            </a:extLst>
          </p:cNvPr>
          <p:cNvSpPr>
            <a:spLocks noGrp="1" noChangeArrowheads="1"/>
          </p:cNvSpPr>
          <p:nvPr>
            <p:ph type="body" idx="1"/>
          </p:nvPr>
        </p:nvSpPr>
        <p:spPr>
          <a:xfrm>
            <a:off x="814388" y="1093788"/>
            <a:ext cx="7661275" cy="5040312"/>
          </a:xfrm>
        </p:spPr>
        <p:txBody>
          <a:bodyPr/>
          <a:lstStyle/>
          <a:p>
            <a:r>
              <a:rPr lang="en-US" altLang="en-US" sz="2000" b="1"/>
              <a:t>Single-level index insertion:</a:t>
            </a:r>
          </a:p>
          <a:p>
            <a:pPr lvl="1"/>
            <a:r>
              <a:rPr lang="en-US" altLang="en-US" sz="2000">
                <a:ea typeface="ＭＳ Ｐゴシック" panose="020B0600070205080204" pitchFamily="34" charset="-128"/>
              </a:rPr>
              <a:t>Perform a lookup using the search-key value appearing in the record to be inserted.</a:t>
            </a:r>
          </a:p>
          <a:p>
            <a:pPr lvl="1"/>
            <a:r>
              <a:rPr lang="en-US" altLang="en-US" sz="2000" b="1">
                <a:ea typeface="ＭＳ Ｐゴシック" panose="020B0600070205080204" pitchFamily="34" charset="-128"/>
              </a:rPr>
              <a:t>Dense indices</a:t>
            </a:r>
            <a:r>
              <a:rPr lang="en-US" altLang="en-US" sz="2000">
                <a:ea typeface="ＭＳ Ｐゴシック" panose="020B0600070205080204" pitchFamily="34" charset="-128"/>
              </a:rPr>
              <a:t> – if the search-key value does not appear in the index, insert it.</a:t>
            </a:r>
          </a:p>
          <a:p>
            <a:pPr lvl="1"/>
            <a:r>
              <a:rPr lang="en-US" altLang="en-US" sz="2000" b="1">
                <a:ea typeface="ＭＳ Ｐゴシック" panose="020B0600070205080204" pitchFamily="34" charset="-128"/>
              </a:rPr>
              <a:t>Sparse indices</a:t>
            </a:r>
            <a:r>
              <a:rPr lang="en-US" altLang="en-US" sz="2000">
                <a:ea typeface="ＭＳ Ｐゴシック" panose="020B0600070205080204" pitchFamily="34" charset="-128"/>
              </a:rPr>
              <a:t> – if index stores an entry for each block of the file, no change needs to be made to the index unless a new block is created.  </a:t>
            </a:r>
          </a:p>
          <a:p>
            <a:pPr lvl="2"/>
            <a:r>
              <a:rPr lang="en-US" altLang="en-US" sz="2000">
                <a:ea typeface="ＭＳ Ｐゴシック" panose="020B0600070205080204" pitchFamily="34" charset="-128"/>
              </a:rPr>
              <a:t>If a new block is created, the first search-key value appearing in the new block is inserted into the index.</a:t>
            </a:r>
          </a:p>
          <a:p>
            <a:r>
              <a:rPr lang="en-US" altLang="en-US" sz="2000" b="1"/>
              <a:t>Multilevel insertion and deletion:</a:t>
            </a:r>
            <a:r>
              <a:rPr lang="en-US" altLang="en-US" sz="2000"/>
              <a:t>  algorithms are simple extensions of the single-level algorithms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1074" name="Rectangle 2">
            <a:extLst>
              <a:ext uri="{FF2B5EF4-FFF2-40B4-BE49-F238E27FC236}">
                <a16:creationId xmlns:a16="http://schemas.microsoft.com/office/drawing/2014/main" id="{9C81DC7A-3260-4595-8663-DDE04FD4A3DE}"/>
              </a:ext>
            </a:extLst>
          </p:cNvPr>
          <p:cNvSpPr>
            <a:spLocks noGrp="1" noChangeArrowheads="1"/>
          </p:cNvSpPr>
          <p:nvPr>
            <p:ph type="title"/>
          </p:nvPr>
        </p:nvSpPr>
        <p:spPr/>
        <p:txBody>
          <a:bodyPr/>
          <a:lstStyle/>
          <a:p>
            <a:pPr>
              <a:defRPr/>
            </a:pPr>
            <a:r>
              <a:rPr lang="en-US">
                <a:ea typeface="+mj-ea"/>
              </a:rPr>
              <a:t>Multiple-Key Access</a:t>
            </a:r>
          </a:p>
        </p:txBody>
      </p:sp>
      <p:sp>
        <p:nvSpPr>
          <p:cNvPr id="1411075" name="Rectangle 3">
            <a:extLst>
              <a:ext uri="{FF2B5EF4-FFF2-40B4-BE49-F238E27FC236}">
                <a16:creationId xmlns:a16="http://schemas.microsoft.com/office/drawing/2014/main" id="{FEA79724-B5F2-4D7A-A4D0-5C7534551E61}"/>
              </a:ext>
            </a:extLst>
          </p:cNvPr>
          <p:cNvSpPr>
            <a:spLocks noGrp="1" noChangeArrowheads="1"/>
          </p:cNvSpPr>
          <p:nvPr>
            <p:ph type="body" idx="1"/>
          </p:nvPr>
        </p:nvSpPr>
        <p:spPr>
          <a:xfrm>
            <a:off x="828675" y="1101725"/>
            <a:ext cx="7620000" cy="4648200"/>
          </a:xfrm>
        </p:spPr>
        <p:txBody>
          <a:bodyPr/>
          <a:lstStyle/>
          <a:p>
            <a:pPr>
              <a:lnSpc>
                <a:spcPct val="90000"/>
              </a:lnSpc>
            </a:pPr>
            <a:r>
              <a:rPr lang="en-US" altLang="en-US" sz="2000" dirty="0"/>
              <a:t>Use multiple indices for certain types of queries.</a:t>
            </a:r>
          </a:p>
          <a:p>
            <a:pPr>
              <a:lnSpc>
                <a:spcPct val="90000"/>
              </a:lnSpc>
            </a:pPr>
            <a:r>
              <a:rPr lang="en-US" altLang="en-US" sz="2000" dirty="0"/>
              <a:t>Example: </a:t>
            </a:r>
          </a:p>
          <a:p>
            <a:pPr lvl="1">
              <a:lnSpc>
                <a:spcPct val="90000"/>
              </a:lnSpc>
              <a:buFont typeface="Monotype Sorts" charset="2"/>
              <a:buNone/>
            </a:pPr>
            <a:r>
              <a:rPr lang="en-US" altLang="en-US" sz="2000" b="1" dirty="0">
                <a:ea typeface="ＭＳ Ｐゴシック" panose="020B0600070205080204" pitchFamily="34" charset="-128"/>
              </a:rPr>
              <a:t>select </a:t>
            </a:r>
            <a:r>
              <a:rPr lang="en-US" altLang="en-US" sz="2000" i="1" dirty="0">
                <a:ea typeface="ＭＳ Ｐゴシック" panose="020B0600070205080204" pitchFamily="34" charset="-128"/>
              </a:rPr>
              <a:t>ID</a:t>
            </a:r>
          </a:p>
          <a:p>
            <a:pPr lvl="1">
              <a:lnSpc>
                <a:spcPct val="90000"/>
              </a:lnSpc>
              <a:buFont typeface="Monotype Sorts" charset="2"/>
              <a:buNone/>
            </a:pPr>
            <a:r>
              <a:rPr lang="en-US" altLang="en-US" sz="2000" b="1" dirty="0">
                <a:ea typeface="ＭＳ Ｐゴシック" panose="020B0600070205080204" pitchFamily="34" charset="-128"/>
              </a:rPr>
              <a:t>from</a:t>
            </a:r>
            <a:r>
              <a:rPr lang="en-US" altLang="en-US" sz="2000" i="1" dirty="0">
                <a:ea typeface="ＭＳ Ｐゴシック" panose="020B0600070205080204" pitchFamily="34" charset="-128"/>
              </a:rPr>
              <a:t> instructor</a:t>
            </a:r>
          </a:p>
          <a:p>
            <a:pPr lvl="1">
              <a:lnSpc>
                <a:spcPct val="90000"/>
              </a:lnSpc>
              <a:buFont typeface="Monotype Sorts" charset="2"/>
              <a:buNone/>
            </a:pPr>
            <a:r>
              <a:rPr lang="en-US" altLang="en-US" sz="2000" b="1" dirty="0">
                <a:ea typeface="ＭＳ Ｐゴシック" panose="020B0600070205080204" pitchFamily="34" charset="-128"/>
              </a:rPr>
              <a:t>where</a:t>
            </a:r>
            <a:r>
              <a:rPr lang="en-US" altLang="en-US" sz="2000" i="1" dirty="0">
                <a:ea typeface="ＭＳ Ｐゴシック" panose="020B0600070205080204" pitchFamily="34" charset="-128"/>
              </a:rPr>
              <a:t> </a:t>
            </a:r>
            <a:r>
              <a:rPr lang="en-US" altLang="en-US" sz="2000" i="1" dirty="0" err="1">
                <a:ea typeface="ＭＳ Ｐゴシック" panose="020B0600070205080204" pitchFamily="34" charset="-128"/>
              </a:rPr>
              <a:t>dept_name</a:t>
            </a:r>
            <a:r>
              <a:rPr lang="en-US" altLang="en-US" sz="2000" i="1" dirty="0">
                <a:ea typeface="ＭＳ Ｐゴシック" panose="020B0600070205080204" pitchFamily="34" charset="-128"/>
              </a:rPr>
              <a:t> </a:t>
            </a:r>
            <a:r>
              <a:rPr lang="en-US" altLang="en-US" sz="2000" dirty="0">
                <a:ea typeface="ＭＳ Ｐゴシック" panose="020B0600070205080204" pitchFamily="34" charset="-128"/>
              </a:rPr>
              <a:t>= “Finance” </a:t>
            </a:r>
            <a:r>
              <a:rPr lang="en-US" altLang="en-US" sz="2000" b="1" dirty="0">
                <a:ea typeface="ＭＳ Ｐゴシック" panose="020B0600070205080204" pitchFamily="34" charset="-128"/>
              </a:rPr>
              <a:t>and </a:t>
            </a:r>
            <a:r>
              <a:rPr lang="en-US" altLang="en-US" sz="2000" i="1" dirty="0">
                <a:ea typeface="ＭＳ Ｐゴシック" panose="020B0600070205080204" pitchFamily="34" charset="-128"/>
              </a:rPr>
              <a:t> salary</a:t>
            </a:r>
            <a:r>
              <a:rPr lang="en-US" altLang="en-US" sz="2000" dirty="0">
                <a:ea typeface="ＭＳ Ｐゴシック" panose="020B0600070205080204" pitchFamily="34" charset="-128"/>
              </a:rPr>
              <a:t> = 80000</a:t>
            </a:r>
          </a:p>
          <a:p>
            <a:pPr>
              <a:lnSpc>
                <a:spcPct val="90000"/>
              </a:lnSpc>
            </a:pPr>
            <a:r>
              <a:rPr lang="en-US" altLang="en-US" sz="2000" dirty="0"/>
              <a:t>Possible strategies for processing query using indices on single attributes:</a:t>
            </a:r>
          </a:p>
          <a:p>
            <a:pPr lvl="1">
              <a:lnSpc>
                <a:spcPct val="90000"/>
              </a:lnSpc>
              <a:buFont typeface="Monotype Sorts" charset="2"/>
              <a:buNone/>
            </a:pPr>
            <a:r>
              <a:rPr lang="en-US" altLang="en-US" sz="2000" dirty="0">
                <a:ea typeface="ＭＳ Ｐゴシック" panose="020B0600070205080204" pitchFamily="34" charset="-128"/>
              </a:rPr>
              <a:t>1.	Use index on </a:t>
            </a:r>
            <a:r>
              <a:rPr lang="en-US" altLang="en-US" sz="2000" i="1" dirty="0" err="1">
                <a:ea typeface="ＭＳ Ｐゴシック" panose="020B0600070205080204" pitchFamily="34" charset="-128"/>
              </a:rPr>
              <a:t>dept_name</a:t>
            </a:r>
            <a:r>
              <a:rPr lang="en-US" altLang="en-US" sz="2000" i="1" dirty="0">
                <a:ea typeface="ＭＳ Ｐゴシック" panose="020B0600070205080204" pitchFamily="34" charset="-128"/>
              </a:rPr>
              <a:t> </a:t>
            </a:r>
            <a:r>
              <a:rPr lang="en-US" altLang="en-US" sz="2000" dirty="0">
                <a:ea typeface="ＭＳ Ｐゴシック" panose="020B0600070205080204" pitchFamily="34" charset="-128"/>
              </a:rPr>
              <a:t>to find instructors with department name Finance; test </a:t>
            </a:r>
            <a:r>
              <a:rPr lang="en-US" altLang="en-US" sz="2000" i="1" dirty="0">
                <a:ea typeface="ＭＳ Ｐゴシック" panose="020B0600070205080204" pitchFamily="34" charset="-128"/>
              </a:rPr>
              <a:t>salary = 80000 </a:t>
            </a:r>
          </a:p>
          <a:p>
            <a:pPr lvl="1">
              <a:lnSpc>
                <a:spcPct val="90000"/>
              </a:lnSpc>
              <a:buFont typeface="Monotype Sorts" charset="2"/>
              <a:buNone/>
            </a:pPr>
            <a:r>
              <a:rPr lang="en-US" altLang="en-US" sz="2000" i="1" dirty="0">
                <a:ea typeface="ＭＳ Ｐゴシック" panose="020B0600070205080204" pitchFamily="34" charset="-128"/>
              </a:rPr>
              <a:t>2.	</a:t>
            </a:r>
            <a:r>
              <a:rPr lang="en-US" altLang="en-US" sz="2000" dirty="0">
                <a:ea typeface="ＭＳ Ｐゴシック" panose="020B0600070205080204" pitchFamily="34" charset="-128"/>
              </a:rPr>
              <a:t>Use index</a:t>
            </a:r>
            <a:r>
              <a:rPr lang="en-US" altLang="en-US" sz="2000" i="1" dirty="0">
                <a:ea typeface="ＭＳ Ｐゴシック" panose="020B0600070205080204" pitchFamily="34" charset="-128"/>
              </a:rPr>
              <a:t> </a:t>
            </a:r>
            <a:r>
              <a:rPr lang="en-US" altLang="en-US" sz="2000" dirty="0">
                <a:ea typeface="ＭＳ Ｐゴシック" panose="020B0600070205080204" pitchFamily="34" charset="-128"/>
              </a:rPr>
              <a:t>on</a:t>
            </a:r>
            <a:r>
              <a:rPr lang="en-US" altLang="en-US" sz="2000" i="1" dirty="0">
                <a:ea typeface="ＭＳ Ｐゴシック" panose="020B0600070205080204" pitchFamily="34" charset="-128"/>
              </a:rPr>
              <a:t> salary </a:t>
            </a:r>
            <a:r>
              <a:rPr lang="en-US" altLang="en-US" sz="2000" dirty="0">
                <a:ea typeface="ＭＳ Ｐゴシック" panose="020B0600070205080204" pitchFamily="34" charset="-128"/>
              </a:rPr>
              <a:t>to find instructors with a salary of $80000; test</a:t>
            </a:r>
            <a:r>
              <a:rPr lang="en-US" altLang="en-US" sz="2000" i="1" dirty="0">
                <a:ea typeface="ＭＳ Ｐゴシック" panose="020B0600070205080204" pitchFamily="34" charset="-128"/>
              </a:rPr>
              <a:t> </a:t>
            </a:r>
            <a:r>
              <a:rPr lang="en-US" altLang="en-US" sz="2000" i="1" dirty="0" err="1">
                <a:ea typeface="ＭＳ Ｐゴシック" panose="020B0600070205080204" pitchFamily="34" charset="-128"/>
              </a:rPr>
              <a:t>dept_name</a:t>
            </a:r>
            <a:r>
              <a:rPr lang="en-US" altLang="en-US" sz="2000" i="1" dirty="0">
                <a:ea typeface="ＭＳ Ｐゴシック" panose="020B0600070205080204" pitchFamily="34" charset="-128"/>
              </a:rPr>
              <a:t> = </a:t>
            </a:r>
            <a:r>
              <a:rPr lang="en-US" altLang="en-US" sz="2000" dirty="0">
                <a:ea typeface="ＭＳ Ｐゴシック" panose="020B0600070205080204" pitchFamily="34" charset="-128"/>
              </a:rPr>
              <a:t>“Finance”.</a:t>
            </a:r>
          </a:p>
          <a:p>
            <a:pPr lvl="1">
              <a:lnSpc>
                <a:spcPct val="90000"/>
              </a:lnSpc>
              <a:buFont typeface="Monotype Sorts" charset="2"/>
              <a:buNone/>
            </a:pPr>
            <a:r>
              <a:rPr lang="en-US" altLang="en-US" sz="2000" dirty="0">
                <a:ea typeface="ＭＳ Ｐゴシック" panose="020B0600070205080204" pitchFamily="34" charset="-128"/>
              </a:rPr>
              <a:t>3.	Use </a:t>
            </a:r>
            <a:r>
              <a:rPr lang="en-US" altLang="en-US" sz="2000" i="1" dirty="0" err="1">
                <a:ea typeface="ＭＳ Ｐゴシック" panose="020B0600070205080204" pitchFamily="34" charset="-128"/>
              </a:rPr>
              <a:t>dept_name</a:t>
            </a:r>
            <a:r>
              <a:rPr lang="en-US" altLang="en-US" sz="2000" i="1" dirty="0">
                <a:ea typeface="ＭＳ Ｐゴシック" panose="020B0600070205080204" pitchFamily="34" charset="-128"/>
              </a:rPr>
              <a:t> </a:t>
            </a:r>
            <a:r>
              <a:rPr lang="en-US" altLang="en-US" sz="2000" dirty="0">
                <a:ea typeface="ＭＳ Ｐゴシック" panose="020B0600070205080204" pitchFamily="34" charset="-128"/>
              </a:rPr>
              <a:t>index to find pointers to all records pertaining to the “Finance” department.  Similarly use index on </a:t>
            </a:r>
            <a:r>
              <a:rPr lang="en-US" altLang="en-US" sz="2000" i="1" dirty="0">
                <a:ea typeface="ＭＳ Ｐゴシック" panose="020B0600070205080204" pitchFamily="34" charset="-128"/>
              </a:rPr>
              <a:t>salary</a:t>
            </a:r>
            <a:r>
              <a:rPr lang="en-US" altLang="en-US" sz="2000" dirty="0">
                <a:ea typeface="ＭＳ Ｐゴシック" panose="020B0600070205080204" pitchFamily="34" charset="-128"/>
              </a:rPr>
              <a:t>.  Take intersection of both sets of pointers obtained.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411075">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11075">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1107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5170" name="Rectangle 2">
            <a:extLst>
              <a:ext uri="{FF2B5EF4-FFF2-40B4-BE49-F238E27FC236}">
                <a16:creationId xmlns:a16="http://schemas.microsoft.com/office/drawing/2014/main" id="{9259AFDF-18D2-41E1-9ECB-3FCD03E4A5F1}"/>
              </a:ext>
            </a:extLst>
          </p:cNvPr>
          <p:cNvSpPr>
            <a:spLocks noGrp="1" noChangeArrowheads="1"/>
          </p:cNvSpPr>
          <p:nvPr>
            <p:ph type="title"/>
          </p:nvPr>
        </p:nvSpPr>
        <p:spPr/>
        <p:txBody>
          <a:bodyPr/>
          <a:lstStyle/>
          <a:p>
            <a:pPr>
              <a:defRPr/>
            </a:pPr>
            <a:r>
              <a:rPr lang="en-US">
                <a:ea typeface="+mj-ea"/>
              </a:rPr>
              <a:t>Indices on Multiple Attributes</a:t>
            </a:r>
          </a:p>
        </p:txBody>
      </p:sp>
      <p:sp>
        <p:nvSpPr>
          <p:cNvPr id="53251" name="Rectangle 3">
            <a:extLst>
              <a:ext uri="{FF2B5EF4-FFF2-40B4-BE49-F238E27FC236}">
                <a16:creationId xmlns:a16="http://schemas.microsoft.com/office/drawing/2014/main" id="{D1DDEC66-E34B-4688-8F44-ADD7D714C52C}"/>
              </a:ext>
            </a:extLst>
          </p:cNvPr>
          <p:cNvSpPr>
            <a:spLocks noGrp="1" noChangeArrowheads="1"/>
          </p:cNvSpPr>
          <p:nvPr>
            <p:ph type="body" idx="1"/>
          </p:nvPr>
        </p:nvSpPr>
        <p:spPr>
          <a:xfrm>
            <a:off x="900113" y="2000250"/>
            <a:ext cx="7335837" cy="4137025"/>
          </a:xfrm>
        </p:spPr>
        <p:txBody>
          <a:bodyPr/>
          <a:lstStyle/>
          <a:p>
            <a:r>
              <a:rPr lang="en-US" altLang="en-US" dirty="0"/>
              <a:t> With the </a:t>
            </a:r>
            <a:r>
              <a:rPr lang="en-US" altLang="en-US" b="1" dirty="0"/>
              <a:t>where</a:t>
            </a:r>
            <a:r>
              <a:rPr lang="en-US" altLang="en-US" dirty="0"/>
              <a:t> clause</a:t>
            </a:r>
            <a:br>
              <a:rPr lang="en-US" altLang="en-US" dirty="0"/>
            </a:br>
            <a:r>
              <a:rPr lang="en-US" altLang="en-US" dirty="0"/>
              <a:t>           </a:t>
            </a:r>
            <a:r>
              <a:rPr lang="en-US" altLang="en-US" b="1" dirty="0"/>
              <a:t>where</a:t>
            </a:r>
            <a:r>
              <a:rPr lang="en-US" altLang="en-US" i="1" dirty="0"/>
              <a:t> </a:t>
            </a:r>
            <a:r>
              <a:rPr lang="en-US" altLang="en-US" i="1" dirty="0" err="1"/>
              <a:t>dept_name</a:t>
            </a:r>
            <a:r>
              <a:rPr lang="en-US" altLang="en-US" i="1" dirty="0"/>
              <a:t> =</a:t>
            </a:r>
            <a:r>
              <a:rPr lang="en-US" altLang="en-US" dirty="0"/>
              <a:t> “Finance” </a:t>
            </a:r>
            <a:r>
              <a:rPr lang="en-US" altLang="en-US" b="1" dirty="0"/>
              <a:t>and</a:t>
            </a:r>
            <a:r>
              <a:rPr lang="en-US" altLang="en-US" dirty="0"/>
              <a:t> </a:t>
            </a:r>
            <a:r>
              <a:rPr lang="en-US" altLang="en-US" i="1" dirty="0"/>
              <a:t>salary = </a:t>
            </a:r>
            <a:r>
              <a:rPr lang="en-US" altLang="en-US" dirty="0"/>
              <a:t>80000</a:t>
            </a:r>
            <a:br>
              <a:rPr lang="en-US" altLang="en-US" dirty="0"/>
            </a:br>
            <a:r>
              <a:rPr lang="en-US" altLang="en-US" dirty="0"/>
              <a:t>the index on (</a:t>
            </a:r>
            <a:r>
              <a:rPr lang="en-US" altLang="en-US" i="1" dirty="0" err="1"/>
              <a:t>dept_name</a:t>
            </a:r>
            <a:r>
              <a:rPr lang="en-US" altLang="en-US" i="1" dirty="0"/>
              <a:t>, salary</a:t>
            </a:r>
            <a:r>
              <a:rPr lang="en-US" altLang="en-US" dirty="0"/>
              <a:t>) can be used to fetch only records that satisfy both conditions.</a:t>
            </a:r>
          </a:p>
          <a:p>
            <a:pPr lvl="1"/>
            <a:r>
              <a:rPr lang="en-US" altLang="en-US" dirty="0">
                <a:ea typeface="ＭＳ Ｐゴシック" panose="020B0600070205080204" pitchFamily="34" charset="-128"/>
              </a:rPr>
              <a:t>Using separate indices is less efficient — we may fetch many records (or pointers) that satisfy only one of the conditions.</a:t>
            </a:r>
          </a:p>
          <a:p>
            <a:r>
              <a:rPr lang="en-US" altLang="en-US" dirty="0"/>
              <a:t>Can also efficiently handle </a:t>
            </a:r>
            <a:br>
              <a:rPr lang="en-US" altLang="en-US" dirty="0"/>
            </a:br>
            <a:r>
              <a:rPr lang="en-US" altLang="en-US" dirty="0"/>
              <a:t>           </a:t>
            </a:r>
            <a:r>
              <a:rPr lang="en-US" altLang="en-US" b="1" dirty="0"/>
              <a:t>where</a:t>
            </a:r>
            <a:r>
              <a:rPr lang="en-US" altLang="en-US" i="1" dirty="0"/>
              <a:t> </a:t>
            </a:r>
            <a:r>
              <a:rPr lang="en-US" altLang="en-US" i="1" dirty="0" err="1"/>
              <a:t>dept_name</a:t>
            </a:r>
            <a:r>
              <a:rPr lang="en-US" altLang="en-US" dirty="0"/>
              <a:t> = “Finance” </a:t>
            </a:r>
            <a:r>
              <a:rPr lang="en-US" altLang="en-US" b="1" dirty="0"/>
              <a:t>and </a:t>
            </a:r>
            <a:r>
              <a:rPr lang="en-US" altLang="en-US" i="1" dirty="0"/>
              <a:t>salary </a:t>
            </a:r>
            <a:r>
              <a:rPr lang="en-US" altLang="en-US" dirty="0"/>
              <a:t>&lt; 80000</a:t>
            </a:r>
          </a:p>
          <a:p>
            <a:r>
              <a:rPr lang="en-US" altLang="en-US" dirty="0"/>
              <a:t>But cannot efficiently handle</a:t>
            </a:r>
            <a:br>
              <a:rPr lang="en-US" altLang="en-US" dirty="0"/>
            </a:br>
            <a:r>
              <a:rPr lang="en-US" altLang="en-US" dirty="0"/>
              <a:t>          </a:t>
            </a:r>
            <a:r>
              <a:rPr lang="en-US" altLang="en-US" b="1" dirty="0"/>
              <a:t>where</a:t>
            </a:r>
            <a:r>
              <a:rPr lang="en-US" altLang="en-US" i="1" dirty="0"/>
              <a:t> </a:t>
            </a:r>
            <a:r>
              <a:rPr lang="en-US" altLang="en-US" i="1" dirty="0" err="1"/>
              <a:t>dept_name</a:t>
            </a:r>
            <a:r>
              <a:rPr lang="en-US" altLang="en-US" i="1" dirty="0"/>
              <a:t> </a:t>
            </a:r>
            <a:r>
              <a:rPr lang="en-US" altLang="en-US" dirty="0"/>
              <a:t>&lt; “Finance” </a:t>
            </a:r>
            <a:r>
              <a:rPr lang="en-US" altLang="en-US" b="1" dirty="0"/>
              <a:t>and</a:t>
            </a:r>
            <a:r>
              <a:rPr lang="en-US" altLang="en-US" dirty="0"/>
              <a:t> </a:t>
            </a:r>
            <a:r>
              <a:rPr lang="en-US" altLang="en-US" i="1" dirty="0"/>
              <a:t>balance = </a:t>
            </a:r>
            <a:r>
              <a:rPr lang="en-US" altLang="en-US" dirty="0"/>
              <a:t>80000</a:t>
            </a:r>
          </a:p>
          <a:p>
            <a:pPr lvl="1"/>
            <a:r>
              <a:rPr lang="en-US" altLang="en-US" dirty="0">
                <a:ea typeface="ＭＳ Ｐゴシック" panose="020B0600070205080204" pitchFamily="34" charset="-128"/>
              </a:rPr>
              <a:t>May fetch many records that satisfy the first but not the second condition</a:t>
            </a:r>
          </a:p>
        </p:txBody>
      </p:sp>
      <p:sp>
        <p:nvSpPr>
          <p:cNvPr id="53252" name="Text Box 4">
            <a:extLst>
              <a:ext uri="{FF2B5EF4-FFF2-40B4-BE49-F238E27FC236}">
                <a16:creationId xmlns:a16="http://schemas.microsoft.com/office/drawing/2014/main" id="{DCDA388A-77F3-47C7-A979-3113F4604DD6}"/>
              </a:ext>
            </a:extLst>
          </p:cNvPr>
          <p:cNvSpPr txBox="1">
            <a:spLocks noChangeArrowheads="1"/>
          </p:cNvSpPr>
          <p:nvPr/>
        </p:nvSpPr>
        <p:spPr bwMode="auto">
          <a:xfrm>
            <a:off x="900113" y="1165225"/>
            <a:ext cx="54800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tabLst>
                <a:tab pos="2165350" algn="l"/>
              </a:tabLst>
              <a:defRPr sz="1600">
                <a:solidFill>
                  <a:schemeClr val="tx1"/>
                </a:solidFill>
                <a:latin typeface="Helvetica" panose="020B0604020202020204" pitchFamily="34" charset="0"/>
                <a:ea typeface="ＭＳ Ｐゴシック" panose="020B0600070205080204" pitchFamily="34" charset="-128"/>
              </a:defRPr>
            </a:lvl1pPr>
            <a:lvl2pPr marL="37931725" indent="-37474525">
              <a:tabLst>
                <a:tab pos="2165350" algn="l"/>
              </a:tabLst>
              <a:defRPr sz="1600">
                <a:solidFill>
                  <a:schemeClr val="tx1"/>
                </a:solidFill>
                <a:latin typeface="Helvetica" panose="020B0604020202020204" pitchFamily="34" charset="0"/>
                <a:ea typeface="ＭＳ Ｐゴシック" panose="020B0600070205080204" pitchFamily="34" charset="-128"/>
              </a:defRPr>
            </a:lvl2pPr>
            <a:lvl3pPr marL="1143000" indent="-228600">
              <a:tabLst>
                <a:tab pos="2165350" algn="l"/>
              </a:tabLst>
              <a:defRPr sz="1600">
                <a:solidFill>
                  <a:schemeClr val="tx1"/>
                </a:solidFill>
                <a:latin typeface="Helvetica" panose="020B0604020202020204" pitchFamily="34" charset="0"/>
                <a:ea typeface="ＭＳ Ｐゴシック" panose="020B0600070205080204" pitchFamily="34" charset="-128"/>
              </a:defRPr>
            </a:lvl3pPr>
            <a:lvl4pPr marL="1600200" indent="-228600">
              <a:tabLst>
                <a:tab pos="2165350" algn="l"/>
              </a:tabLst>
              <a:defRPr sz="1600">
                <a:solidFill>
                  <a:schemeClr val="tx1"/>
                </a:solidFill>
                <a:latin typeface="Helvetica" panose="020B0604020202020204" pitchFamily="34" charset="0"/>
                <a:ea typeface="ＭＳ Ｐゴシック" panose="020B0600070205080204" pitchFamily="34" charset="-128"/>
              </a:defRPr>
            </a:lvl4pPr>
            <a:lvl5pPr marL="2057400" indent="-228600">
              <a:tabLst>
                <a:tab pos="2165350" algn="l"/>
              </a:tabLst>
              <a:defRPr sz="16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tabLst>
                <a:tab pos="2165350" algn="l"/>
              </a:tabLst>
              <a:defRPr sz="16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tabLst>
                <a:tab pos="2165350" algn="l"/>
              </a:tabLst>
              <a:defRPr sz="16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tabLst>
                <a:tab pos="2165350" algn="l"/>
              </a:tabLst>
              <a:defRPr sz="16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tabLst>
                <a:tab pos="2165350" algn="l"/>
              </a:tabLst>
              <a:defRPr sz="1600">
                <a:solidFill>
                  <a:schemeClr val="tx1"/>
                </a:solidFill>
                <a:latin typeface="Helvetica" panose="020B0604020202020204" pitchFamily="34" charset="0"/>
                <a:ea typeface="ＭＳ Ｐゴシック" panose="020B0600070205080204" pitchFamily="34" charset="-128"/>
              </a:defRPr>
            </a:lvl9pPr>
          </a:lstStyle>
          <a:p>
            <a:r>
              <a:rPr lang="en-US" altLang="en-US" sz="1800"/>
              <a:t>Suppose we have an index on combined search-key</a:t>
            </a:r>
          </a:p>
          <a:p>
            <a:r>
              <a:rPr lang="en-US" altLang="en-US" sz="1800"/>
              <a:t>	(</a:t>
            </a:r>
            <a:r>
              <a:rPr lang="en-US" altLang="en-US" sz="1800" i="1"/>
              <a:t>dept_name, salary</a:t>
            </a:r>
            <a:r>
              <a:rPr lang="en-US" altLang="en-US" sz="1800"/>
              <a:t>).</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9874" name="Rectangle 2">
            <a:extLst>
              <a:ext uri="{FF2B5EF4-FFF2-40B4-BE49-F238E27FC236}">
                <a16:creationId xmlns:a16="http://schemas.microsoft.com/office/drawing/2014/main" id="{7AD41D3A-3269-4FEB-BE5D-D3942EB5D70D}"/>
              </a:ext>
            </a:extLst>
          </p:cNvPr>
          <p:cNvSpPr>
            <a:spLocks noGrp="1" noChangeArrowheads="1"/>
          </p:cNvSpPr>
          <p:nvPr>
            <p:ph type="title"/>
          </p:nvPr>
        </p:nvSpPr>
        <p:spPr/>
        <p:txBody>
          <a:bodyPr/>
          <a:lstStyle/>
          <a:p>
            <a:pPr>
              <a:defRPr/>
            </a:pPr>
            <a:r>
              <a:rPr lang="en-US">
                <a:ea typeface="+mj-ea"/>
              </a:rPr>
              <a:t>B</a:t>
            </a:r>
            <a:r>
              <a:rPr lang="en-US" baseline="30000">
                <a:ea typeface="+mj-ea"/>
              </a:rPr>
              <a:t>+</a:t>
            </a:r>
            <a:r>
              <a:rPr lang="en-US">
                <a:ea typeface="+mj-ea"/>
              </a:rPr>
              <a:t>-Tree Index Files</a:t>
            </a:r>
          </a:p>
        </p:txBody>
      </p:sp>
      <p:sp>
        <p:nvSpPr>
          <p:cNvPr id="45059" name="Rectangle 3">
            <a:extLst>
              <a:ext uri="{FF2B5EF4-FFF2-40B4-BE49-F238E27FC236}">
                <a16:creationId xmlns:a16="http://schemas.microsoft.com/office/drawing/2014/main" id="{D212205E-C364-4355-9E8E-C329F6319DA8}"/>
              </a:ext>
            </a:extLst>
          </p:cNvPr>
          <p:cNvSpPr>
            <a:spLocks noGrp="1" noChangeArrowheads="1"/>
          </p:cNvSpPr>
          <p:nvPr>
            <p:ph type="body" idx="1"/>
          </p:nvPr>
        </p:nvSpPr>
        <p:spPr>
          <a:xfrm>
            <a:off x="814388" y="1663700"/>
            <a:ext cx="7581900" cy="4260850"/>
          </a:xfrm>
        </p:spPr>
        <p:txBody>
          <a:bodyPr/>
          <a:lstStyle/>
          <a:p>
            <a:pPr>
              <a:lnSpc>
                <a:spcPct val="90000"/>
              </a:lnSpc>
            </a:pPr>
            <a:r>
              <a:rPr lang="en-US" altLang="en-US" sz="2000"/>
              <a:t>Disadvantage of indexed-sequential files</a:t>
            </a:r>
          </a:p>
          <a:p>
            <a:pPr lvl="1">
              <a:lnSpc>
                <a:spcPct val="90000"/>
              </a:lnSpc>
            </a:pPr>
            <a:r>
              <a:rPr lang="en-US" altLang="en-US" sz="2000"/>
              <a:t>performance degrades as file grows, since many overflow blocks get created.  </a:t>
            </a:r>
          </a:p>
          <a:p>
            <a:pPr lvl="1">
              <a:lnSpc>
                <a:spcPct val="90000"/>
              </a:lnSpc>
            </a:pPr>
            <a:r>
              <a:rPr lang="en-US" altLang="en-US" sz="2000"/>
              <a:t>Periodic reorganization of entire file is required.</a:t>
            </a:r>
          </a:p>
          <a:p>
            <a:pPr>
              <a:lnSpc>
                <a:spcPct val="90000"/>
              </a:lnSpc>
            </a:pPr>
            <a:r>
              <a:rPr lang="en-US" altLang="en-US" sz="2000"/>
              <a:t>Advantage of B</a:t>
            </a:r>
            <a:r>
              <a:rPr lang="en-US" altLang="en-US" sz="2000" baseline="30000"/>
              <a:t>+</a:t>
            </a:r>
            <a:r>
              <a:rPr lang="en-US" altLang="en-US" sz="2000"/>
              <a:t>-tree</a:t>
            </a:r>
            <a:r>
              <a:rPr lang="en-US" altLang="en-US" sz="1600"/>
              <a:t> </a:t>
            </a:r>
            <a:r>
              <a:rPr lang="en-US" altLang="en-US" sz="2000"/>
              <a:t>index files:  </a:t>
            </a:r>
          </a:p>
          <a:p>
            <a:pPr lvl="1">
              <a:lnSpc>
                <a:spcPct val="90000"/>
              </a:lnSpc>
            </a:pPr>
            <a:r>
              <a:rPr lang="en-US" altLang="en-US" sz="2000"/>
              <a:t>automatically reorganizes itself with small, local, changes, in the face of insertions and deletions.  </a:t>
            </a:r>
          </a:p>
          <a:p>
            <a:pPr lvl="1">
              <a:lnSpc>
                <a:spcPct val="90000"/>
              </a:lnSpc>
            </a:pPr>
            <a:r>
              <a:rPr lang="en-US" altLang="en-US" sz="2000"/>
              <a:t>Reorganization of entire file is not required to maintain performance.</a:t>
            </a:r>
          </a:p>
          <a:p>
            <a:pPr>
              <a:lnSpc>
                <a:spcPct val="90000"/>
              </a:lnSpc>
            </a:pPr>
            <a:r>
              <a:rPr lang="en-US" altLang="en-US" sz="2000"/>
              <a:t>(Minor) disadvantage of B</a:t>
            </a:r>
            <a:r>
              <a:rPr lang="en-US" altLang="en-US" sz="2000" baseline="30000"/>
              <a:t>+</a:t>
            </a:r>
            <a:r>
              <a:rPr lang="en-US" altLang="en-US" sz="2000"/>
              <a:t>-trees: </a:t>
            </a:r>
          </a:p>
          <a:p>
            <a:pPr lvl="1">
              <a:lnSpc>
                <a:spcPct val="90000"/>
              </a:lnSpc>
            </a:pPr>
            <a:r>
              <a:rPr lang="en-US" altLang="en-US" sz="2000"/>
              <a:t>extra insertion and deletion overhead, space overhead.</a:t>
            </a:r>
          </a:p>
          <a:p>
            <a:pPr>
              <a:lnSpc>
                <a:spcPct val="90000"/>
              </a:lnSpc>
            </a:pPr>
            <a:r>
              <a:rPr lang="en-US" altLang="en-US" sz="2000"/>
              <a:t>Advantages of B</a:t>
            </a:r>
            <a:r>
              <a:rPr lang="en-US" altLang="en-US" sz="2000" baseline="30000"/>
              <a:t>+</a:t>
            </a:r>
            <a:r>
              <a:rPr lang="en-US" altLang="en-US" sz="2000"/>
              <a:t>-trees outweigh disadvantages</a:t>
            </a:r>
          </a:p>
          <a:p>
            <a:pPr lvl="1">
              <a:lnSpc>
                <a:spcPct val="90000"/>
              </a:lnSpc>
            </a:pPr>
            <a:r>
              <a:rPr lang="en-US" altLang="en-US" sz="2000"/>
              <a:t>B</a:t>
            </a:r>
            <a:r>
              <a:rPr lang="en-US" altLang="en-US" sz="2000" baseline="30000"/>
              <a:t>+</a:t>
            </a:r>
            <a:r>
              <a:rPr lang="en-US" altLang="en-US" sz="2000"/>
              <a:t>-trees are used extensively</a:t>
            </a:r>
          </a:p>
        </p:txBody>
      </p:sp>
      <p:sp>
        <p:nvSpPr>
          <p:cNvPr id="45060" name="Text Box 4">
            <a:extLst>
              <a:ext uri="{FF2B5EF4-FFF2-40B4-BE49-F238E27FC236}">
                <a16:creationId xmlns:a16="http://schemas.microsoft.com/office/drawing/2014/main" id="{E6B23ADE-B539-4B56-B75C-3E606F0C90E0}"/>
              </a:ext>
            </a:extLst>
          </p:cNvPr>
          <p:cNvSpPr txBox="1">
            <a:spLocks noChangeArrowheads="1"/>
          </p:cNvSpPr>
          <p:nvPr/>
        </p:nvSpPr>
        <p:spPr bwMode="auto">
          <a:xfrm>
            <a:off x="563563" y="1120775"/>
            <a:ext cx="6940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37931725" indent="-37474525">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2000">
                <a:solidFill>
                  <a:srgbClr val="000000"/>
                </a:solidFill>
              </a:rPr>
              <a:t>B</a:t>
            </a:r>
            <a:r>
              <a:rPr kumimoji="0" lang="en-US" altLang="en-US" sz="2000" baseline="30000">
                <a:solidFill>
                  <a:srgbClr val="000000"/>
                </a:solidFill>
              </a:rPr>
              <a:t>+</a:t>
            </a:r>
            <a:r>
              <a:rPr kumimoji="0" lang="en-US" altLang="en-US" sz="2000">
                <a:solidFill>
                  <a:srgbClr val="000000"/>
                </a:solidFill>
              </a:rPr>
              <a:t>-tree indices are an alternative to indexed-sequential files.</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22" name="Rectangle 2">
            <a:extLst>
              <a:ext uri="{FF2B5EF4-FFF2-40B4-BE49-F238E27FC236}">
                <a16:creationId xmlns:a16="http://schemas.microsoft.com/office/drawing/2014/main" id="{1F8B5665-EBF7-43FD-8890-B401F6779D55}"/>
              </a:ext>
            </a:extLst>
          </p:cNvPr>
          <p:cNvSpPr>
            <a:spLocks noGrp="1" noChangeArrowheads="1"/>
          </p:cNvSpPr>
          <p:nvPr>
            <p:ph type="title"/>
          </p:nvPr>
        </p:nvSpPr>
        <p:spPr/>
        <p:txBody>
          <a:bodyPr/>
          <a:lstStyle/>
          <a:p>
            <a:pPr>
              <a:defRPr/>
            </a:pPr>
            <a:r>
              <a:rPr lang="en-US">
                <a:ea typeface="+mj-ea"/>
              </a:rPr>
              <a:t>B</a:t>
            </a:r>
            <a:r>
              <a:rPr lang="en-US" baseline="30000">
                <a:ea typeface="+mj-ea"/>
              </a:rPr>
              <a:t>+</a:t>
            </a:r>
            <a:r>
              <a:rPr lang="en-US">
                <a:ea typeface="+mj-ea"/>
              </a:rPr>
              <a:t>-Tree Index Files (Cont.)</a:t>
            </a:r>
          </a:p>
        </p:txBody>
      </p:sp>
      <p:sp>
        <p:nvSpPr>
          <p:cNvPr id="48131" name="Rectangle 3">
            <a:extLst>
              <a:ext uri="{FF2B5EF4-FFF2-40B4-BE49-F238E27FC236}">
                <a16:creationId xmlns:a16="http://schemas.microsoft.com/office/drawing/2014/main" id="{E6DAA8B2-3819-4BC3-A7D8-DC15A9836E12}"/>
              </a:ext>
            </a:extLst>
          </p:cNvPr>
          <p:cNvSpPr>
            <a:spLocks noGrp="1" noChangeArrowheads="1"/>
          </p:cNvSpPr>
          <p:nvPr>
            <p:ph type="body" idx="1"/>
          </p:nvPr>
        </p:nvSpPr>
        <p:spPr>
          <a:xfrm>
            <a:off x="814388" y="1757363"/>
            <a:ext cx="7246937" cy="4244975"/>
          </a:xfrm>
        </p:spPr>
        <p:txBody>
          <a:bodyPr/>
          <a:lstStyle/>
          <a:p>
            <a:r>
              <a:rPr lang="en-US" altLang="en-US" sz="2000" dirty="0"/>
              <a:t>All paths from root to leaf are of the same length</a:t>
            </a:r>
          </a:p>
          <a:p>
            <a:r>
              <a:rPr lang="en-US" altLang="en-US" sz="2000" dirty="0"/>
              <a:t>Each node that is not a root or a leaf has between </a:t>
            </a:r>
            <a:r>
              <a:rPr lang="en-US" altLang="en-US" sz="2000" dirty="0">
                <a:sym typeface="Symbol" panose="05050102010706020507" pitchFamily="18" charset="2"/>
              </a:rPr>
              <a:t></a:t>
            </a:r>
            <a:r>
              <a:rPr lang="en-US" altLang="en-US" sz="2000" i="1" dirty="0"/>
              <a:t>n</a:t>
            </a:r>
            <a:r>
              <a:rPr lang="en-US" altLang="en-US" sz="2000" dirty="0"/>
              <a:t>/2</a:t>
            </a:r>
            <a:r>
              <a:rPr lang="en-US" altLang="en-US" sz="2000" dirty="0">
                <a:sym typeface="Symbol" panose="05050102010706020507" pitchFamily="18" charset="2"/>
              </a:rPr>
              <a:t></a:t>
            </a:r>
            <a:r>
              <a:rPr lang="en-US" altLang="en-US" sz="2000" dirty="0"/>
              <a:t> and </a:t>
            </a:r>
            <a:r>
              <a:rPr lang="en-US" altLang="en-US" sz="2000" i="1" dirty="0"/>
              <a:t>n</a:t>
            </a:r>
            <a:r>
              <a:rPr lang="en-US" altLang="en-US" sz="2000" dirty="0"/>
              <a:t> children.</a:t>
            </a:r>
          </a:p>
          <a:p>
            <a:r>
              <a:rPr lang="en-US" altLang="en-US" sz="2000" dirty="0"/>
              <a:t>A leaf node has between </a:t>
            </a:r>
            <a:r>
              <a:rPr lang="en-US" altLang="en-US" sz="2000" dirty="0">
                <a:sym typeface="Symbol" panose="05050102010706020507" pitchFamily="18" charset="2"/>
              </a:rPr>
              <a:t></a:t>
            </a:r>
            <a:r>
              <a:rPr lang="en-US" altLang="en-US" sz="2000" dirty="0"/>
              <a:t>(</a:t>
            </a:r>
            <a:r>
              <a:rPr lang="en-US" altLang="en-US" sz="2000" i="1" dirty="0"/>
              <a:t>n</a:t>
            </a:r>
            <a:r>
              <a:rPr lang="en-US" altLang="en-US" sz="2000" dirty="0"/>
              <a:t>–1)/2</a:t>
            </a:r>
            <a:r>
              <a:rPr lang="en-US" altLang="en-US" sz="2000" dirty="0">
                <a:sym typeface="Symbol" panose="05050102010706020507" pitchFamily="18" charset="2"/>
              </a:rPr>
              <a:t></a:t>
            </a:r>
            <a:r>
              <a:rPr lang="en-US" altLang="en-US" sz="2000" dirty="0"/>
              <a:t> and </a:t>
            </a:r>
            <a:r>
              <a:rPr lang="en-US" altLang="en-US" sz="2000" i="1" dirty="0"/>
              <a:t>n</a:t>
            </a:r>
            <a:r>
              <a:rPr lang="en-US" altLang="en-US" sz="2000" dirty="0"/>
              <a:t>–1 values</a:t>
            </a:r>
          </a:p>
          <a:p>
            <a:r>
              <a:rPr lang="en-US" altLang="en-US" sz="2000" dirty="0"/>
              <a:t>Special cases: </a:t>
            </a:r>
          </a:p>
          <a:p>
            <a:pPr lvl="1"/>
            <a:r>
              <a:rPr lang="en-US" altLang="en-US" sz="2000" dirty="0"/>
              <a:t>If the root is not a leaf, it has at least 2 children.</a:t>
            </a:r>
          </a:p>
          <a:p>
            <a:pPr lvl="1"/>
            <a:r>
              <a:rPr lang="en-US" altLang="en-US" sz="2000" dirty="0"/>
              <a:t>If the root is a leaf (that is, there are no other nodes in the tree), it can have between 0 and (</a:t>
            </a:r>
            <a:r>
              <a:rPr lang="en-US" altLang="en-US" sz="2000" i="1" dirty="0"/>
              <a:t>n</a:t>
            </a:r>
            <a:r>
              <a:rPr lang="en-US" altLang="en-US" sz="2000" dirty="0"/>
              <a:t>–1) values.</a:t>
            </a:r>
          </a:p>
        </p:txBody>
      </p:sp>
      <p:sp>
        <p:nvSpPr>
          <p:cNvPr id="48132" name="Text Box 4">
            <a:extLst>
              <a:ext uri="{FF2B5EF4-FFF2-40B4-BE49-F238E27FC236}">
                <a16:creationId xmlns:a16="http://schemas.microsoft.com/office/drawing/2014/main" id="{1ABD0BD5-F1A5-4D05-B1FE-ABDEB01ADCF0}"/>
              </a:ext>
            </a:extLst>
          </p:cNvPr>
          <p:cNvSpPr txBox="1">
            <a:spLocks noChangeArrowheads="1"/>
          </p:cNvSpPr>
          <p:nvPr/>
        </p:nvSpPr>
        <p:spPr bwMode="auto">
          <a:xfrm>
            <a:off x="566738" y="1136650"/>
            <a:ext cx="68516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37931725" indent="-37474525">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50000"/>
              </a:spcBef>
              <a:buClrTx/>
              <a:buSzTx/>
              <a:buFontTx/>
              <a:buNone/>
            </a:pPr>
            <a:r>
              <a:rPr kumimoji="0" lang="en-US" altLang="en-US" sz="2000">
                <a:solidFill>
                  <a:srgbClr val="000000"/>
                </a:solidFill>
              </a:rPr>
              <a:t>A B</a:t>
            </a:r>
            <a:r>
              <a:rPr kumimoji="0" lang="en-US" altLang="en-US" sz="2000" baseline="30000">
                <a:solidFill>
                  <a:srgbClr val="000000"/>
                </a:solidFill>
              </a:rPr>
              <a:t>+</a:t>
            </a:r>
            <a:r>
              <a:rPr kumimoji="0" lang="en-US" altLang="en-US" sz="2000">
                <a:solidFill>
                  <a:srgbClr val="000000"/>
                </a:solidFill>
              </a:rPr>
              <a:t>-tree is a rooted tree satisfying the following properties:</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a:extLst>
              <a:ext uri="{FF2B5EF4-FFF2-40B4-BE49-F238E27FC236}">
                <a16:creationId xmlns:a16="http://schemas.microsoft.com/office/drawing/2014/main" id="{85D03153-79E9-43AE-A7E0-665FF5DB53AA}"/>
              </a:ext>
            </a:extLst>
          </p:cNvPr>
          <p:cNvSpPr>
            <a:spLocks noGrp="1"/>
          </p:cNvSpPr>
          <p:nvPr>
            <p:ph type="title"/>
          </p:nvPr>
        </p:nvSpPr>
        <p:spPr>
          <a:xfrm>
            <a:off x="628650" y="282575"/>
            <a:ext cx="7886700" cy="796925"/>
          </a:xfrm>
        </p:spPr>
        <p:txBody>
          <a:bodyPr/>
          <a:lstStyle/>
          <a:p>
            <a:pPr eaLnBrk="1" hangingPunct="1"/>
            <a:r>
              <a:rPr lang="en-US" altLang="en-US" sz="4000">
                <a:solidFill>
                  <a:srgbClr val="C00000"/>
                </a:solidFill>
                <a:latin typeface="Helvetica" panose="020B0604020202020204" pitchFamily="34" charset="0"/>
                <a:ea typeface="Helvetica" panose="020B0604020202020204" pitchFamily="34" charset="0"/>
                <a:cs typeface="Helvetica" panose="020B0604020202020204" pitchFamily="34" charset="0"/>
              </a:rPr>
              <a:t>Example on B+</a:t>
            </a:r>
          </a:p>
        </p:txBody>
      </p:sp>
      <p:sp>
        <p:nvSpPr>
          <p:cNvPr id="50179" name="Content Placeholder 2">
            <a:extLst>
              <a:ext uri="{FF2B5EF4-FFF2-40B4-BE49-F238E27FC236}">
                <a16:creationId xmlns:a16="http://schemas.microsoft.com/office/drawing/2014/main" id="{F8A49C43-D566-41D3-B466-C975F43FFEFE}"/>
              </a:ext>
            </a:extLst>
          </p:cNvPr>
          <p:cNvSpPr>
            <a:spLocks noGrp="1"/>
          </p:cNvSpPr>
          <p:nvPr>
            <p:ph idx="1"/>
          </p:nvPr>
        </p:nvSpPr>
        <p:spPr>
          <a:xfrm>
            <a:off x="628650" y="1393825"/>
            <a:ext cx="7886700" cy="4783138"/>
          </a:xfrm>
        </p:spPr>
        <p:txBody>
          <a:bodyPr/>
          <a:lstStyle/>
          <a:p>
            <a:pPr eaLnBrk="1" hangingPunct="1"/>
            <a:r>
              <a:rPr lang="en-US" altLang="en-US"/>
              <a:t>A file with 1,000,000 records</a:t>
            </a:r>
          </a:p>
          <a:p>
            <a:pPr eaLnBrk="1" hangingPunct="1"/>
            <a:endParaRPr lang="en-US" altLang="en-US"/>
          </a:p>
          <a:p>
            <a:pPr eaLnBrk="1" hangingPunct="1"/>
            <a:r>
              <a:rPr lang="en-US" altLang="en-US"/>
              <a:t>B+ tree node size = 100</a:t>
            </a:r>
          </a:p>
          <a:p>
            <a:pPr eaLnBrk="1" hangingPunct="1"/>
            <a:endParaRPr lang="en-US" altLang="en-US"/>
          </a:p>
          <a:p>
            <a:pPr eaLnBrk="1" hangingPunct="1"/>
            <a:r>
              <a:rPr lang="en-US" altLang="en-US"/>
              <a:t>Number of levels in B+ tree: log </a:t>
            </a:r>
            <a:r>
              <a:rPr lang="en-US" altLang="en-US" baseline="-25000"/>
              <a:t>50</a:t>
            </a:r>
            <a:r>
              <a:rPr lang="en-US" altLang="en-US"/>
              <a:t> 1,000,000 = 4</a:t>
            </a:r>
          </a:p>
          <a:p>
            <a:pPr eaLnBrk="1" hangingPunct="1"/>
            <a:endParaRPr lang="en-US" altLang="en-US"/>
          </a:p>
          <a:p>
            <a:pPr eaLnBrk="1" hangingPunct="1"/>
            <a:r>
              <a:rPr lang="en-US" altLang="en-US"/>
              <a:t>At most 4 I/Os are needed in order to access any record in the file</a:t>
            </a:r>
          </a:p>
          <a:p>
            <a:pPr eaLnBrk="1" hangingPunct="1"/>
            <a:endParaRPr lang="en-US" altLang="en-US"/>
          </a:p>
          <a:p>
            <a:pPr eaLnBrk="1" hangingPunct="1"/>
            <a:endParaRPr lang="en-US" altLang="en-US"/>
          </a:p>
          <a:p>
            <a:pPr eaLnBrk="1" hangingPunct="1"/>
            <a:r>
              <a:rPr lang="en-US" altLang="en-US"/>
              <a:t>For more understanding, watch video at:</a:t>
            </a:r>
          </a:p>
          <a:p>
            <a:pPr lvl="1" eaLnBrk="1" hangingPunct="1"/>
            <a:r>
              <a:rPr lang="en-US" altLang="en-US">
                <a:hlinkClick r:id="rId2"/>
              </a:rPr>
              <a:t>https://www.youtube.com/watch?v=2AD13EPQAms</a:t>
            </a:r>
            <a:endParaRPr lang="en-US" altLang="en-US"/>
          </a:p>
          <a:p>
            <a:pPr eaLnBrk="1" hangingPunct="1"/>
            <a:endParaRPr lang="en-US" alt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3970" name="Rectangle 2">
            <a:extLst>
              <a:ext uri="{FF2B5EF4-FFF2-40B4-BE49-F238E27FC236}">
                <a16:creationId xmlns:a16="http://schemas.microsoft.com/office/drawing/2014/main" id="{AA0FBDE6-BC88-4313-AAEF-10909DC48BC2}"/>
              </a:ext>
            </a:extLst>
          </p:cNvPr>
          <p:cNvSpPr>
            <a:spLocks noGrp="1" noChangeArrowheads="1"/>
          </p:cNvSpPr>
          <p:nvPr>
            <p:ph type="title"/>
          </p:nvPr>
        </p:nvSpPr>
        <p:spPr/>
        <p:txBody>
          <a:bodyPr/>
          <a:lstStyle/>
          <a:p>
            <a:pPr>
              <a:defRPr/>
            </a:pPr>
            <a:r>
              <a:rPr lang="en-US">
                <a:ea typeface="+mj-ea"/>
              </a:rPr>
              <a:t>B</a:t>
            </a:r>
            <a:r>
              <a:rPr lang="en-US" baseline="30000">
                <a:ea typeface="+mj-ea"/>
              </a:rPr>
              <a:t>+</a:t>
            </a:r>
            <a:r>
              <a:rPr lang="en-US">
                <a:ea typeface="+mj-ea"/>
              </a:rPr>
              <a:t>-Tree Node Structure</a:t>
            </a:r>
          </a:p>
        </p:txBody>
      </p:sp>
      <p:sp>
        <p:nvSpPr>
          <p:cNvPr id="22531" name="Rectangle 3">
            <a:extLst>
              <a:ext uri="{FF2B5EF4-FFF2-40B4-BE49-F238E27FC236}">
                <a16:creationId xmlns:a16="http://schemas.microsoft.com/office/drawing/2014/main" id="{F3E5F9B5-0E8C-4381-A125-DCD98E662D28}"/>
              </a:ext>
            </a:extLst>
          </p:cNvPr>
          <p:cNvSpPr>
            <a:spLocks noGrp="1" noChangeArrowheads="1"/>
          </p:cNvSpPr>
          <p:nvPr>
            <p:ph type="body" idx="1"/>
          </p:nvPr>
        </p:nvSpPr>
        <p:spPr/>
        <p:txBody>
          <a:bodyPr/>
          <a:lstStyle/>
          <a:p>
            <a:pPr>
              <a:tabLst>
                <a:tab pos="1655763" algn="l"/>
              </a:tabLst>
            </a:pPr>
            <a:r>
              <a:rPr lang="en-US" altLang="en-US" sz="2000"/>
              <a:t>Typical node</a:t>
            </a:r>
            <a:br>
              <a:rPr lang="en-US" altLang="en-US" sz="2000"/>
            </a:br>
            <a:br>
              <a:rPr lang="en-US" altLang="en-US" sz="2000"/>
            </a:br>
            <a:br>
              <a:rPr lang="en-US" altLang="en-US" sz="2000"/>
            </a:br>
            <a:endParaRPr lang="en-US" altLang="en-US" sz="2000"/>
          </a:p>
          <a:p>
            <a:pPr lvl="1">
              <a:tabLst>
                <a:tab pos="1655763" algn="l"/>
              </a:tabLst>
            </a:pPr>
            <a:r>
              <a:rPr lang="en-US" altLang="en-US" sz="2000">
                <a:ea typeface="ＭＳ Ｐゴシック" panose="020B0600070205080204" pitchFamily="34" charset="-128"/>
              </a:rPr>
              <a:t>K</a:t>
            </a:r>
            <a:r>
              <a:rPr lang="en-US" altLang="en-US" sz="2000" baseline="-25000">
                <a:ea typeface="ＭＳ Ｐゴシック" panose="020B0600070205080204" pitchFamily="34" charset="-128"/>
              </a:rPr>
              <a:t>i</a:t>
            </a:r>
            <a:r>
              <a:rPr lang="en-US" altLang="en-US" sz="2000">
                <a:ea typeface="ＭＳ Ｐゴシック" panose="020B0600070205080204" pitchFamily="34" charset="-128"/>
              </a:rPr>
              <a:t> are the search-key values </a:t>
            </a:r>
          </a:p>
          <a:p>
            <a:pPr lvl="1">
              <a:tabLst>
                <a:tab pos="1655763" algn="l"/>
              </a:tabLst>
            </a:pPr>
            <a:r>
              <a:rPr lang="en-US" altLang="en-US" sz="2000">
                <a:ea typeface="ＭＳ Ｐゴシック" panose="020B0600070205080204" pitchFamily="34" charset="-128"/>
              </a:rPr>
              <a:t>P</a:t>
            </a:r>
            <a:r>
              <a:rPr lang="en-US" altLang="en-US" sz="2000" baseline="-25000">
                <a:ea typeface="ＭＳ Ｐゴシック" panose="020B0600070205080204" pitchFamily="34" charset="-128"/>
              </a:rPr>
              <a:t>i</a:t>
            </a:r>
            <a:r>
              <a:rPr lang="en-US" altLang="en-US" sz="2000">
                <a:ea typeface="ＭＳ Ｐゴシック" panose="020B0600070205080204" pitchFamily="34" charset="-128"/>
              </a:rPr>
              <a:t> are pointers to children (for non-leaf nodes) or pointers to records or buckets of records (for leaf nodes).</a:t>
            </a:r>
          </a:p>
          <a:p>
            <a:pPr>
              <a:tabLst>
                <a:tab pos="1655763" algn="l"/>
              </a:tabLst>
            </a:pPr>
            <a:r>
              <a:rPr lang="en-US" altLang="en-US" sz="2000"/>
              <a:t>The search-keys in a node are ordered </a:t>
            </a:r>
          </a:p>
          <a:p>
            <a:pPr>
              <a:buFont typeface="Monotype Sorts" charset="2"/>
              <a:buNone/>
              <a:tabLst>
                <a:tab pos="1655763" algn="l"/>
              </a:tabLst>
            </a:pPr>
            <a:r>
              <a:rPr lang="en-US" altLang="en-US" sz="2000"/>
              <a:t>		 </a:t>
            </a:r>
            <a:r>
              <a:rPr lang="en-US" altLang="en-US" sz="2000" i="1"/>
              <a:t>K</a:t>
            </a:r>
            <a:r>
              <a:rPr lang="en-US" altLang="en-US" sz="2000" baseline="-25000"/>
              <a:t>1 </a:t>
            </a:r>
            <a:r>
              <a:rPr lang="en-US" altLang="en-US" sz="2000">
                <a:sym typeface="Symbol" panose="05050102010706020507" pitchFamily="18" charset="2"/>
              </a:rPr>
              <a:t>&lt;</a:t>
            </a:r>
            <a:r>
              <a:rPr lang="en-US" altLang="en-US" sz="2000"/>
              <a:t> </a:t>
            </a:r>
            <a:r>
              <a:rPr lang="en-US" altLang="en-US" sz="2000" i="1"/>
              <a:t>K</a:t>
            </a:r>
            <a:r>
              <a:rPr lang="en-US" altLang="en-US" sz="2000" baseline="-25000"/>
              <a:t>2 </a:t>
            </a:r>
            <a:r>
              <a:rPr lang="en-US" altLang="en-US" sz="2000">
                <a:sym typeface="Symbol" panose="05050102010706020507" pitchFamily="18" charset="2"/>
              </a:rPr>
              <a:t>&lt;</a:t>
            </a:r>
            <a:r>
              <a:rPr lang="en-US" altLang="en-US" sz="2000"/>
              <a:t> </a:t>
            </a:r>
            <a:r>
              <a:rPr lang="en-US" altLang="en-US" sz="2000" i="1"/>
              <a:t>K</a:t>
            </a:r>
            <a:r>
              <a:rPr lang="en-US" altLang="en-US" sz="2000" baseline="-25000"/>
              <a:t>3 </a:t>
            </a:r>
            <a:r>
              <a:rPr lang="en-US" altLang="en-US" sz="2000">
                <a:sym typeface="Symbol" panose="05050102010706020507" pitchFamily="18" charset="2"/>
              </a:rPr>
              <a:t>&lt;</a:t>
            </a:r>
            <a:r>
              <a:rPr lang="en-US" altLang="en-US" sz="2000"/>
              <a:t> </a:t>
            </a:r>
            <a:r>
              <a:rPr lang="en-US" altLang="en-US" sz="2000" i="1"/>
              <a:t>. . .</a:t>
            </a:r>
            <a:r>
              <a:rPr lang="en-US" altLang="en-US" sz="2000" baseline="-25000"/>
              <a:t> </a:t>
            </a:r>
            <a:r>
              <a:rPr lang="en-US" altLang="en-US" sz="2000">
                <a:sym typeface="Symbol" panose="05050102010706020507" pitchFamily="18" charset="2"/>
              </a:rPr>
              <a:t>&lt;</a:t>
            </a:r>
            <a:r>
              <a:rPr lang="en-US" altLang="en-US" sz="2000"/>
              <a:t> </a:t>
            </a:r>
            <a:r>
              <a:rPr lang="en-US" altLang="en-US" sz="2000" i="1"/>
              <a:t>K</a:t>
            </a:r>
            <a:r>
              <a:rPr lang="en-US" altLang="en-US" sz="2000" i="1" baseline="-25000"/>
              <a:t>n–</a:t>
            </a:r>
            <a:r>
              <a:rPr lang="en-US" altLang="en-US" sz="2000" baseline="-25000"/>
              <a:t>1</a:t>
            </a:r>
          </a:p>
          <a:p>
            <a:pPr>
              <a:buFont typeface="Monotype Sorts" charset="2"/>
              <a:buNone/>
              <a:tabLst>
                <a:tab pos="1655763" algn="l"/>
              </a:tabLst>
            </a:pPr>
            <a:r>
              <a:rPr lang="en-US" altLang="en-US" sz="2000" baseline="-25000"/>
              <a:t>        </a:t>
            </a:r>
            <a:r>
              <a:rPr lang="en-US" altLang="en-US" sz="2000"/>
              <a:t>(Initially assume no duplicate keys, address duplicates later)</a:t>
            </a:r>
          </a:p>
          <a:p>
            <a:pPr>
              <a:buFont typeface="Monotype Sorts" charset="2"/>
              <a:buNone/>
              <a:tabLst>
                <a:tab pos="1655763" algn="l"/>
              </a:tabLst>
            </a:pPr>
            <a:endParaRPr lang="en-US" altLang="en-US" sz="2000"/>
          </a:p>
          <a:p>
            <a:pPr>
              <a:buFont typeface="Monotype Sorts" charset="2"/>
              <a:buNone/>
              <a:tabLst>
                <a:tab pos="1655763" algn="l"/>
              </a:tabLst>
            </a:pPr>
            <a:endParaRPr lang="en-US" altLang="en-US"/>
          </a:p>
          <a:p>
            <a:pPr>
              <a:buFont typeface="Monotype Sorts" charset="2"/>
              <a:buNone/>
              <a:tabLst>
                <a:tab pos="1655763" algn="l"/>
              </a:tabLst>
            </a:pPr>
            <a:endParaRPr lang="en-US" altLang="en-US"/>
          </a:p>
        </p:txBody>
      </p:sp>
      <p:pic>
        <p:nvPicPr>
          <p:cNvPr id="22532" name="Picture 6">
            <a:extLst>
              <a:ext uri="{FF2B5EF4-FFF2-40B4-BE49-F238E27FC236}">
                <a16:creationId xmlns:a16="http://schemas.microsoft.com/office/drawing/2014/main" id="{3F8B9D5E-7AAA-433D-BB82-FACB8181B88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30350" y="1611313"/>
            <a:ext cx="6840538"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9778" name="Rectangle 2">
            <a:extLst>
              <a:ext uri="{FF2B5EF4-FFF2-40B4-BE49-F238E27FC236}">
                <a16:creationId xmlns:a16="http://schemas.microsoft.com/office/drawing/2014/main" id="{489D7840-5002-4E0F-8193-BCBC6517754F}"/>
              </a:ext>
            </a:extLst>
          </p:cNvPr>
          <p:cNvSpPr>
            <a:spLocks noGrp="1" noChangeArrowheads="1"/>
          </p:cNvSpPr>
          <p:nvPr>
            <p:ph type="title"/>
          </p:nvPr>
        </p:nvSpPr>
        <p:spPr/>
        <p:txBody>
          <a:bodyPr/>
          <a:lstStyle/>
          <a:p>
            <a:pPr>
              <a:defRPr/>
            </a:pPr>
            <a:r>
              <a:rPr lang="en-US" dirty="0">
                <a:ea typeface="+mj-ea"/>
              </a:rPr>
              <a:t>Basic Concepts</a:t>
            </a:r>
          </a:p>
        </p:txBody>
      </p:sp>
      <p:sp>
        <p:nvSpPr>
          <p:cNvPr id="9219" name="Rectangle 3">
            <a:extLst>
              <a:ext uri="{FF2B5EF4-FFF2-40B4-BE49-F238E27FC236}">
                <a16:creationId xmlns:a16="http://schemas.microsoft.com/office/drawing/2014/main" id="{95B484F6-EBF3-48BE-8077-4AD449C88874}"/>
              </a:ext>
            </a:extLst>
          </p:cNvPr>
          <p:cNvSpPr>
            <a:spLocks noGrp="1" noChangeArrowheads="1"/>
          </p:cNvSpPr>
          <p:nvPr>
            <p:ph type="body" idx="1"/>
          </p:nvPr>
        </p:nvSpPr>
        <p:spPr>
          <a:xfrm>
            <a:off x="900113" y="1135063"/>
            <a:ext cx="7699375" cy="5203825"/>
          </a:xfrm>
        </p:spPr>
        <p:txBody>
          <a:bodyPr/>
          <a:lstStyle/>
          <a:p>
            <a:r>
              <a:rPr lang="en-US" altLang="en-US"/>
              <a:t>Indexing mechanisms are used to speed up access to desired data.</a:t>
            </a:r>
          </a:p>
          <a:p>
            <a:pPr lvl="1"/>
            <a:r>
              <a:rPr lang="en-US" altLang="en-US"/>
              <a:t>E.g., author catalog in library</a:t>
            </a:r>
          </a:p>
          <a:p>
            <a:pPr lvl="1"/>
            <a:r>
              <a:rPr lang="en-US" altLang="en-US"/>
              <a:t>E.g. Index at end of DBMS course text book</a:t>
            </a:r>
          </a:p>
          <a:p>
            <a:r>
              <a:rPr lang="en-US" altLang="en-US" b="1">
                <a:solidFill>
                  <a:srgbClr val="000099"/>
                </a:solidFill>
              </a:rPr>
              <a:t>Search Key</a:t>
            </a:r>
            <a:r>
              <a:rPr lang="en-US" altLang="en-US"/>
              <a:t> - attribute to set of attributes used to look up records in a file.</a:t>
            </a:r>
          </a:p>
          <a:p>
            <a:r>
              <a:rPr lang="en-US" altLang="en-US"/>
              <a:t>An </a:t>
            </a:r>
            <a:r>
              <a:rPr lang="en-US" altLang="en-US" b="1">
                <a:solidFill>
                  <a:srgbClr val="000099"/>
                </a:solidFill>
              </a:rPr>
              <a:t>index file</a:t>
            </a:r>
            <a:r>
              <a:rPr lang="en-US" altLang="en-US" b="1"/>
              <a:t> </a:t>
            </a:r>
            <a:r>
              <a:rPr lang="en-US" altLang="en-US"/>
              <a:t>consists of records (called </a:t>
            </a:r>
            <a:r>
              <a:rPr lang="en-US" altLang="en-US" b="1">
                <a:solidFill>
                  <a:srgbClr val="000099"/>
                </a:solidFill>
              </a:rPr>
              <a:t>index entries</a:t>
            </a:r>
            <a:r>
              <a:rPr lang="en-US" altLang="en-US"/>
              <a:t>) of the form</a:t>
            </a:r>
            <a:br>
              <a:rPr lang="en-US" altLang="en-US"/>
            </a:br>
            <a:br>
              <a:rPr lang="en-US" altLang="en-US"/>
            </a:br>
            <a:endParaRPr lang="en-US" altLang="en-US"/>
          </a:p>
          <a:p>
            <a:endParaRPr lang="en-US" altLang="en-US"/>
          </a:p>
          <a:p>
            <a:r>
              <a:rPr lang="en-US" altLang="en-US"/>
              <a:t>Index files are typically much smaller than the original file </a:t>
            </a:r>
          </a:p>
        </p:txBody>
      </p:sp>
      <p:sp>
        <p:nvSpPr>
          <p:cNvPr id="9220" name="Rectangle 4">
            <a:extLst>
              <a:ext uri="{FF2B5EF4-FFF2-40B4-BE49-F238E27FC236}">
                <a16:creationId xmlns:a16="http://schemas.microsoft.com/office/drawing/2014/main" id="{917BC1B3-3EC3-4D3E-9FB2-BFB1DCC7B39A}"/>
              </a:ext>
            </a:extLst>
          </p:cNvPr>
          <p:cNvSpPr>
            <a:spLocks noChangeArrowheads="1"/>
          </p:cNvSpPr>
          <p:nvPr/>
        </p:nvSpPr>
        <p:spPr bwMode="auto">
          <a:xfrm>
            <a:off x="3009900" y="3384550"/>
            <a:ext cx="1506538" cy="384175"/>
          </a:xfrm>
          <a:prstGeom prst="rect">
            <a:avLst/>
          </a:prstGeom>
          <a:solidFill>
            <a:schemeClr val="accent1"/>
          </a:solidFill>
          <a:ln w="9525">
            <a:solidFill>
              <a:schemeClr val="tx1"/>
            </a:solidFill>
            <a:miter lim="800000"/>
            <a:headEnd/>
            <a:tailEnd/>
          </a:ln>
        </p:spPr>
        <p:txBody>
          <a:bodyPr wrap="none" anchor="ct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37931725" indent="-37474525">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1800">
                <a:solidFill>
                  <a:srgbClr val="000000"/>
                </a:solidFill>
              </a:rPr>
              <a:t>search-key</a:t>
            </a:r>
          </a:p>
        </p:txBody>
      </p:sp>
      <p:sp>
        <p:nvSpPr>
          <p:cNvPr id="9221" name="Rectangle 5">
            <a:extLst>
              <a:ext uri="{FF2B5EF4-FFF2-40B4-BE49-F238E27FC236}">
                <a16:creationId xmlns:a16="http://schemas.microsoft.com/office/drawing/2014/main" id="{00AE2C45-9DD4-42DE-85AC-E31327E1A6A3}"/>
              </a:ext>
            </a:extLst>
          </p:cNvPr>
          <p:cNvSpPr>
            <a:spLocks noChangeArrowheads="1"/>
          </p:cNvSpPr>
          <p:nvPr/>
        </p:nvSpPr>
        <p:spPr bwMode="auto">
          <a:xfrm>
            <a:off x="4516438" y="3384550"/>
            <a:ext cx="1184275" cy="384175"/>
          </a:xfrm>
          <a:prstGeom prst="rect">
            <a:avLst/>
          </a:prstGeom>
          <a:solidFill>
            <a:schemeClr val="accent1"/>
          </a:solidFill>
          <a:ln w="9525">
            <a:solidFill>
              <a:schemeClr val="tx1"/>
            </a:solidFill>
            <a:miter lim="800000"/>
            <a:headEnd/>
            <a:tailEnd/>
          </a:ln>
        </p:spPr>
        <p:txBody>
          <a:bodyPr wrap="none" anchor="ct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37931725" indent="-37474525">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1800">
                <a:solidFill>
                  <a:srgbClr val="000000"/>
                </a:solidFill>
              </a:rPr>
              <a:t>pointer</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2">
            <a:extLst>
              <a:ext uri="{FF2B5EF4-FFF2-40B4-BE49-F238E27FC236}">
                <a16:creationId xmlns:a16="http://schemas.microsoft.com/office/drawing/2014/main" id="{C5802905-C1D6-46FC-80EB-D2F909DCA004}"/>
              </a:ext>
            </a:extLst>
          </p:cNvPr>
          <p:cNvSpPr>
            <a:spLocks noGrp="1" noChangeArrowheads="1"/>
          </p:cNvSpPr>
          <p:nvPr>
            <p:ph type="title"/>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defRPr/>
            </a:pPr>
            <a:r>
              <a:rPr lang="en-US" altLang="en-US">
                <a:effectLst>
                  <a:outerShdw blurRad="38100" dist="38100" dir="2700000" algn="tl">
                    <a:srgbClr val="C0C0C0"/>
                  </a:outerShdw>
                </a:effectLst>
              </a:rPr>
              <a:t>Non-Leaf Nodes in B</a:t>
            </a:r>
            <a:r>
              <a:rPr lang="en-US" altLang="en-US" baseline="30000">
                <a:effectLst>
                  <a:outerShdw blurRad="38100" dist="38100" dir="2700000" algn="tl">
                    <a:srgbClr val="C0C0C0"/>
                  </a:outerShdw>
                </a:effectLst>
              </a:rPr>
              <a:t>+</a:t>
            </a:r>
            <a:r>
              <a:rPr lang="en-US" altLang="en-US">
                <a:effectLst>
                  <a:outerShdw blurRad="38100" dist="38100" dir="2700000" algn="tl">
                    <a:srgbClr val="C0C0C0"/>
                  </a:outerShdw>
                </a:effectLst>
              </a:rPr>
              <a:t>-Trees</a:t>
            </a:r>
          </a:p>
        </p:txBody>
      </p:sp>
      <p:sp>
        <p:nvSpPr>
          <p:cNvPr id="24579" name="Rectangle 3">
            <a:extLst>
              <a:ext uri="{FF2B5EF4-FFF2-40B4-BE49-F238E27FC236}">
                <a16:creationId xmlns:a16="http://schemas.microsoft.com/office/drawing/2014/main" id="{E0C159BB-659C-4722-BBDF-C0ABCBBB7CAB}"/>
              </a:ext>
            </a:extLst>
          </p:cNvPr>
          <p:cNvSpPr>
            <a:spLocks noGrp="1" noChangeArrowheads="1"/>
          </p:cNvSpPr>
          <p:nvPr>
            <p:ph type="body" idx="1"/>
          </p:nvPr>
        </p:nvSpPr>
        <p:spPr/>
        <p:txBody>
          <a:bodyPr/>
          <a:lstStyle/>
          <a:p>
            <a:r>
              <a:rPr lang="en-US" altLang="en-US" sz="2000"/>
              <a:t>Non leaf nodes form a multi-level sparse index on the leaf nodes.  For a non-leaf node with </a:t>
            </a:r>
            <a:r>
              <a:rPr lang="en-US" altLang="en-US" sz="2000" i="1"/>
              <a:t>m</a:t>
            </a:r>
            <a:r>
              <a:rPr lang="en-US" altLang="en-US" sz="2000"/>
              <a:t> pointers:</a:t>
            </a:r>
          </a:p>
          <a:p>
            <a:pPr lvl="1"/>
            <a:r>
              <a:rPr lang="en-US" altLang="en-US" sz="2000">
                <a:ea typeface="ＭＳ Ｐゴシック" panose="020B0600070205080204" pitchFamily="34" charset="-128"/>
              </a:rPr>
              <a:t>All the search-keys in the subtree to which </a:t>
            </a:r>
            <a:r>
              <a:rPr lang="en-US" altLang="en-US" sz="2000" i="1">
                <a:ea typeface="ＭＳ Ｐゴシック" panose="020B0600070205080204" pitchFamily="34" charset="-128"/>
              </a:rPr>
              <a:t>P</a:t>
            </a:r>
            <a:r>
              <a:rPr lang="en-US" altLang="en-US" sz="2000" baseline="-25000">
                <a:ea typeface="ＭＳ Ｐゴシック" panose="020B0600070205080204" pitchFamily="34" charset="-128"/>
              </a:rPr>
              <a:t>1</a:t>
            </a:r>
            <a:r>
              <a:rPr lang="en-US" altLang="en-US" sz="2000">
                <a:ea typeface="ＭＳ Ｐゴシック" panose="020B0600070205080204" pitchFamily="34" charset="-128"/>
              </a:rPr>
              <a:t> points are less than </a:t>
            </a:r>
            <a:r>
              <a:rPr lang="en-US" altLang="en-US" sz="2000" i="1">
                <a:ea typeface="ＭＳ Ｐゴシック" panose="020B0600070205080204" pitchFamily="34" charset="-128"/>
              </a:rPr>
              <a:t>K</a:t>
            </a:r>
            <a:r>
              <a:rPr lang="en-US" altLang="en-US" sz="2000" baseline="-25000">
                <a:ea typeface="ＭＳ Ｐゴシック" panose="020B0600070205080204" pitchFamily="34" charset="-128"/>
              </a:rPr>
              <a:t>1 </a:t>
            </a:r>
            <a:endParaRPr lang="en-US" altLang="en-US" sz="2000">
              <a:ea typeface="ＭＳ Ｐゴシック" panose="020B0600070205080204" pitchFamily="34" charset="-128"/>
            </a:endParaRPr>
          </a:p>
          <a:p>
            <a:pPr lvl="1"/>
            <a:r>
              <a:rPr lang="en-US" altLang="en-US" sz="2000">
                <a:ea typeface="ＭＳ Ｐゴシック" panose="020B0600070205080204" pitchFamily="34" charset="-128"/>
              </a:rPr>
              <a:t>For 2 </a:t>
            </a:r>
            <a:r>
              <a:rPr lang="en-US" altLang="en-US" sz="2000">
                <a:ea typeface="ＭＳ Ｐゴシック" panose="020B0600070205080204" pitchFamily="34" charset="-128"/>
                <a:sym typeface="Symbol" panose="05050102010706020507" pitchFamily="18" charset="2"/>
              </a:rPr>
              <a:t> </a:t>
            </a:r>
            <a:r>
              <a:rPr lang="en-US" altLang="en-US" sz="2000" i="1">
                <a:ea typeface="ＭＳ Ｐゴシック" panose="020B0600070205080204" pitchFamily="34" charset="-128"/>
                <a:sym typeface="Symbol" panose="05050102010706020507" pitchFamily="18" charset="2"/>
              </a:rPr>
              <a:t>i </a:t>
            </a:r>
            <a:r>
              <a:rPr lang="en-US" altLang="en-US" sz="2000">
                <a:ea typeface="ＭＳ Ｐゴシック" panose="020B0600070205080204" pitchFamily="34" charset="-128"/>
                <a:sym typeface="Symbol" panose="05050102010706020507" pitchFamily="18" charset="2"/>
              </a:rPr>
              <a:t> </a:t>
            </a:r>
            <a:r>
              <a:rPr lang="en-US" altLang="en-US" sz="2000" i="1">
                <a:ea typeface="ＭＳ Ｐゴシック" panose="020B0600070205080204" pitchFamily="34" charset="-128"/>
                <a:sym typeface="Symbol" panose="05050102010706020507" pitchFamily="18" charset="2"/>
              </a:rPr>
              <a:t>n </a:t>
            </a:r>
            <a:r>
              <a:rPr lang="en-US" altLang="en-US" sz="2000">
                <a:ea typeface="ＭＳ Ｐゴシック" panose="020B0600070205080204" pitchFamily="34" charset="-128"/>
                <a:sym typeface="Symbol" panose="05050102010706020507" pitchFamily="18" charset="2"/>
              </a:rPr>
              <a:t>– 1, all the search-keys in the subtree to which </a:t>
            </a:r>
            <a:r>
              <a:rPr lang="en-US" altLang="en-US" sz="2000" i="1">
                <a:ea typeface="ＭＳ Ｐゴシック" panose="020B0600070205080204" pitchFamily="34" charset="-128"/>
                <a:sym typeface="Symbol" panose="05050102010706020507" pitchFamily="18" charset="2"/>
              </a:rPr>
              <a:t>P</a:t>
            </a:r>
            <a:r>
              <a:rPr lang="en-US" altLang="en-US" sz="2000" i="1" baseline="-25000">
                <a:ea typeface="ＭＳ Ｐゴシック" panose="020B0600070205080204" pitchFamily="34" charset="-128"/>
                <a:sym typeface="Symbol" panose="05050102010706020507" pitchFamily="18" charset="2"/>
              </a:rPr>
              <a:t>i</a:t>
            </a:r>
            <a:r>
              <a:rPr lang="en-US" altLang="en-US" sz="2000">
                <a:ea typeface="ＭＳ Ｐゴシック" panose="020B0600070205080204" pitchFamily="34" charset="-128"/>
                <a:sym typeface="Symbol" panose="05050102010706020507" pitchFamily="18" charset="2"/>
              </a:rPr>
              <a:t> points have values greater than or equal to </a:t>
            </a:r>
            <a:r>
              <a:rPr lang="en-US" altLang="en-US" sz="2000" i="1">
                <a:ea typeface="ＭＳ Ｐゴシック" panose="020B0600070205080204" pitchFamily="34" charset="-128"/>
                <a:sym typeface="Symbol" panose="05050102010706020507" pitchFamily="18" charset="2"/>
              </a:rPr>
              <a:t>K</a:t>
            </a:r>
            <a:r>
              <a:rPr lang="en-US" altLang="en-US" sz="2000" i="1" baseline="-25000">
                <a:ea typeface="ＭＳ Ｐゴシック" panose="020B0600070205080204" pitchFamily="34" charset="-128"/>
                <a:sym typeface="Symbol" panose="05050102010706020507" pitchFamily="18" charset="2"/>
              </a:rPr>
              <a:t>i</a:t>
            </a:r>
            <a:r>
              <a:rPr lang="en-US" altLang="en-US" sz="2000" baseline="-25000">
                <a:ea typeface="ＭＳ Ｐゴシック" panose="020B0600070205080204" pitchFamily="34" charset="-128"/>
                <a:sym typeface="Symbol" panose="05050102010706020507" pitchFamily="18" charset="2"/>
              </a:rPr>
              <a:t>–1</a:t>
            </a:r>
            <a:r>
              <a:rPr lang="en-US" altLang="en-US" sz="2000">
                <a:ea typeface="ＭＳ Ｐゴシック" panose="020B0600070205080204" pitchFamily="34" charset="-128"/>
                <a:sym typeface="Symbol" panose="05050102010706020507" pitchFamily="18" charset="2"/>
              </a:rPr>
              <a:t> and less than </a:t>
            </a:r>
            <a:r>
              <a:rPr lang="en-US" altLang="en-US" sz="2000" i="1">
                <a:ea typeface="ＭＳ Ｐゴシック" panose="020B0600070205080204" pitchFamily="34" charset="-128"/>
                <a:sym typeface="Symbol" panose="05050102010706020507" pitchFamily="18" charset="2"/>
              </a:rPr>
              <a:t>K</a:t>
            </a:r>
            <a:r>
              <a:rPr lang="en-US" altLang="en-US" sz="2000" i="1" baseline="-25000">
                <a:ea typeface="ＭＳ Ｐゴシック" panose="020B0600070205080204" pitchFamily="34" charset="-128"/>
                <a:sym typeface="Symbol" panose="05050102010706020507" pitchFamily="18" charset="2"/>
              </a:rPr>
              <a:t>i </a:t>
            </a:r>
          </a:p>
          <a:p>
            <a:pPr lvl="1"/>
            <a:r>
              <a:rPr lang="en-US" altLang="en-US" sz="2000">
                <a:ea typeface="ＭＳ Ｐゴシック" panose="020B0600070205080204" pitchFamily="34" charset="-128"/>
                <a:sym typeface="Symbol" panose="05050102010706020507" pitchFamily="18" charset="2"/>
              </a:rPr>
              <a:t>All the search-keys in the subtree to which </a:t>
            </a:r>
            <a:r>
              <a:rPr lang="en-US" altLang="en-US" sz="2000" i="1">
                <a:ea typeface="ＭＳ Ｐゴシック" panose="020B0600070205080204" pitchFamily="34" charset="-128"/>
                <a:sym typeface="Symbol" panose="05050102010706020507" pitchFamily="18" charset="2"/>
              </a:rPr>
              <a:t>P</a:t>
            </a:r>
            <a:r>
              <a:rPr lang="en-US" altLang="en-US" sz="2000" i="1" baseline="-25000">
                <a:ea typeface="ＭＳ Ｐゴシック" panose="020B0600070205080204" pitchFamily="34" charset="-128"/>
                <a:sym typeface="Symbol" panose="05050102010706020507" pitchFamily="18" charset="2"/>
              </a:rPr>
              <a:t>n</a:t>
            </a:r>
            <a:r>
              <a:rPr lang="en-US" altLang="en-US" sz="2000">
                <a:ea typeface="ＭＳ Ｐゴシック" panose="020B0600070205080204" pitchFamily="34" charset="-128"/>
                <a:sym typeface="Symbol" panose="05050102010706020507" pitchFamily="18" charset="2"/>
              </a:rPr>
              <a:t> points have values greater than or equal to </a:t>
            </a:r>
            <a:r>
              <a:rPr lang="en-US" altLang="en-US" sz="2000" i="1">
                <a:ea typeface="ＭＳ Ｐゴシック" panose="020B0600070205080204" pitchFamily="34" charset="-128"/>
                <a:sym typeface="Symbol" panose="05050102010706020507" pitchFamily="18" charset="2"/>
              </a:rPr>
              <a:t>K</a:t>
            </a:r>
            <a:r>
              <a:rPr lang="en-US" altLang="en-US" sz="2000" i="1" baseline="-25000">
                <a:ea typeface="ＭＳ Ｐゴシック" panose="020B0600070205080204" pitchFamily="34" charset="-128"/>
                <a:sym typeface="Symbol" panose="05050102010706020507" pitchFamily="18" charset="2"/>
              </a:rPr>
              <a:t>n</a:t>
            </a:r>
            <a:r>
              <a:rPr lang="en-US" altLang="en-US" sz="2000" baseline="-25000">
                <a:ea typeface="ＭＳ Ｐゴシック" panose="020B0600070205080204" pitchFamily="34" charset="-128"/>
                <a:sym typeface="Symbol" panose="05050102010706020507" pitchFamily="18" charset="2"/>
              </a:rPr>
              <a:t>–1</a:t>
            </a:r>
          </a:p>
        </p:txBody>
      </p:sp>
      <p:pic>
        <p:nvPicPr>
          <p:cNvPr id="24580" name="Picture 6">
            <a:extLst>
              <a:ext uri="{FF2B5EF4-FFF2-40B4-BE49-F238E27FC236}">
                <a16:creationId xmlns:a16="http://schemas.microsoft.com/office/drawing/2014/main" id="{AB22E7DB-6580-4F82-822D-4C02A35F2A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3963" y="5253038"/>
            <a:ext cx="6840537"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6018" name="Rectangle 2">
            <a:extLst>
              <a:ext uri="{FF2B5EF4-FFF2-40B4-BE49-F238E27FC236}">
                <a16:creationId xmlns:a16="http://schemas.microsoft.com/office/drawing/2014/main" id="{A2B8BDC4-37FE-48E1-B2DB-70F73794B1C6}"/>
              </a:ext>
            </a:extLst>
          </p:cNvPr>
          <p:cNvSpPr>
            <a:spLocks noGrp="1" noChangeArrowheads="1"/>
          </p:cNvSpPr>
          <p:nvPr>
            <p:ph type="title"/>
          </p:nvPr>
        </p:nvSpPr>
        <p:spPr/>
        <p:txBody>
          <a:bodyPr/>
          <a:lstStyle/>
          <a:p>
            <a:pPr>
              <a:defRPr/>
            </a:pPr>
            <a:r>
              <a:rPr lang="en-US">
                <a:ea typeface="+mj-ea"/>
              </a:rPr>
              <a:t>Leaf Nodes in B</a:t>
            </a:r>
            <a:r>
              <a:rPr lang="en-US" baseline="30000">
                <a:ea typeface="+mj-ea"/>
              </a:rPr>
              <a:t>+</a:t>
            </a:r>
            <a:r>
              <a:rPr lang="en-US">
                <a:ea typeface="+mj-ea"/>
              </a:rPr>
              <a:t>-Trees</a:t>
            </a:r>
          </a:p>
        </p:txBody>
      </p:sp>
      <p:sp>
        <p:nvSpPr>
          <p:cNvPr id="23555" name="Rectangle 3">
            <a:extLst>
              <a:ext uri="{FF2B5EF4-FFF2-40B4-BE49-F238E27FC236}">
                <a16:creationId xmlns:a16="http://schemas.microsoft.com/office/drawing/2014/main" id="{675AF882-5CAA-4D7B-B1E5-F697495A50C4}"/>
              </a:ext>
            </a:extLst>
          </p:cNvPr>
          <p:cNvSpPr>
            <a:spLocks noGrp="1" noChangeArrowheads="1"/>
          </p:cNvSpPr>
          <p:nvPr>
            <p:ph type="body" idx="1"/>
          </p:nvPr>
        </p:nvSpPr>
        <p:spPr>
          <a:xfrm>
            <a:off x="928688" y="1589088"/>
            <a:ext cx="7848600" cy="4876800"/>
          </a:xfrm>
        </p:spPr>
        <p:txBody>
          <a:bodyPr/>
          <a:lstStyle/>
          <a:p>
            <a:r>
              <a:rPr lang="en-US" altLang="en-US" sz="2000"/>
              <a:t>For </a:t>
            </a:r>
            <a:r>
              <a:rPr lang="en-US" altLang="en-US" sz="2000" i="1"/>
              <a:t>i</a:t>
            </a:r>
            <a:r>
              <a:rPr lang="en-US" altLang="en-US" sz="2000"/>
              <a:t> = 1, 2, . . ., </a:t>
            </a:r>
            <a:r>
              <a:rPr lang="en-US" altLang="en-US" sz="2000" i="1"/>
              <a:t>n–</a:t>
            </a:r>
            <a:r>
              <a:rPr lang="en-US" altLang="en-US" sz="2000"/>
              <a:t>1, pointer </a:t>
            </a:r>
            <a:r>
              <a:rPr lang="en-US" altLang="en-US" sz="2000" i="1"/>
              <a:t>P</a:t>
            </a:r>
            <a:r>
              <a:rPr lang="en-US" altLang="en-US" sz="2000" i="1" baseline="-25000"/>
              <a:t>i</a:t>
            </a:r>
            <a:r>
              <a:rPr lang="en-US" altLang="en-US" sz="2000"/>
              <a:t> points to a file record with search-key value </a:t>
            </a:r>
            <a:r>
              <a:rPr lang="en-US" altLang="en-US" sz="2000" i="1"/>
              <a:t>K</a:t>
            </a:r>
            <a:r>
              <a:rPr lang="en-US" altLang="en-US" sz="2000" i="1" baseline="-25000"/>
              <a:t>i</a:t>
            </a:r>
            <a:r>
              <a:rPr lang="en-US" altLang="en-US" sz="2000"/>
              <a:t>, </a:t>
            </a:r>
          </a:p>
          <a:p>
            <a:r>
              <a:rPr lang="en-US" altLang="en-US" sz="2000"/>
              <a:t>If </a:t>
            </a:r>
            <a:r>
              <a:rPr lang="en-US" altLang="en-US" sz="2000" i="1"/>
              <a:t>L</a:t>
            </a:r>
            <a:r>
              <a:rPr lang="en-US" altLang="en-US" sz="2000" i="1" baseline="-25000"/>
              <a:t>i</a:t>
            </a:r>
            <a:r>
              <a:rPr lang="en-US" altLang="en-US" sz="2000" i="1"/>
              <a:t>, L</a:t>
            </a:r>
            <a:r>
              <a:rPr lang="en-US" altLang="en-US" sz="2000" i="1" baseline="-25000"/>
              <a:t>j</a:t>
            </a:r>
            <a:r>
              <a:rPr lang="en-US" altLang="en-US" sz="2000"/>
              <a:t> are leaf nodes and </a:t>
            </a:r>
            <a:r>
              <a:rPr lang="en-US" altLang="en-US" sz="2000" i="1"/>
              <a:t>i </a:t>
            </a:r>
            <a:r>
              <a:rPr lang="en-US" altLang="en-US" sz="2000"/>
              <a:t>&lt; </a:t>
            </a:r>
            <a:r>
              <a:rPr lang="en-US" altLang="en-US" sz="2000" i="1"/>
              <a:t>j, L</a:t>
            </a:r>
            <a:r>
              <a:rPr lang="en-US" altLang="en-US" sz="2000" i="1" baseline="-25000"/>
              <a:t>i</a:t>
            </a:r>
            <a:r>
              <a:rPr lang="en-US" altLang="en-US" sz="2000"/>
              <a:t>’s search-key values are less than or equal to </a:t>
            </a:r>
            <a:r>
              <a:rPr lang="en-US" altLang="en-US" sz="2000" i="1"/>
              <a:t>L</a:t>
            </a:r>
            <a:r>
              <a:rPr lang="en-US" altLang="en-US" sz="2000" i="1" baseline="-25000"/>
              <a:t>j</a:t>
            </a:r>
            <a:r>
              <a:rPr lang="en-US" altLang="en-US" sz="2000"/>
              <a:t>’s search-key values</a:t>
            </a:r>
          </a:p>
          <a:p>
            <a:r>
              <a:rPr lang="en-US" altLang="en-US" sz="2000" i="1"/>
              <a:t>P</a:t>
            </a:r>
            <a:r>
              <a:rPr lang="en-US" altLang="en-US" sz="2000" i="1" baseline="-25000"/>
              <a:t>n</a:t>
            </a:r>
            <a:r>
              <a:rPr lang="en-US" altLang="en-US" sz="2000"/>
              <a:t> points to next leaf node in search-key order</a:t>
            </a:r>
          </a:p>
        </p:txBody>
      </p:sp>
      <p:sp>
        <p:nvSpPr>
          <p:cNvPr id="23556" name="Text Box 4">
            <a:extLst>
              <a:ext uri="{FF2B5EF4-FFF2-40B4-BE49-F238E27FC236}">
                <a16:creationId xmlns:a16="http://schemas.microsoft.com/office/drawing/2014/main" id="{948C8F1A-11A0-4DFB-B468-B452DBCB35E2}"/>
              </a:ext>
            </a:extLst>
          </p:cNvPr>
          <p:cNvSpPr txBox="1">
            <a:spLocks noChangeArrowheads="1"/>
          </p:cNvSpPr>
          <p:nvPr/>
        </p:nvSpPr>
        <p:spPr bwMode="auto">
          <a:xfrm>
            <a:off x="474663" y="1090613"/>
            <a:ext cx="35909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1600">
                <a:solidFill>
                  <a:schemeClr val="tx1"/>
                </a:solidFill>
                <a:latin typeface="Helvetica" panose="020B0604020202020204" pitchFamily="34" charset="0"/>
                <a:ea typeface="ＭＳ Ｐゴシック" panose="020B0600070205080204" pitchFamily="34" charset="-128"/>
              </a:defRPr>
            </a:lvl1pPr>
            <a:lvl2pPr marL="37931725" indent="-37474525">
              <a:defRPr sz="1600">
                <a:solidFill>
                  <a:schemeClr val="tx1"/>
                </a:solidFill>
                <a:latin typeface="Helvetica" panose="020B0604020202020204" pitchFamily="34" charset="0"/>
                <a:ea typeface="ＭＳ Ｐゴシック" panose="020B0600070205080204" pitchFamily="34" charset="-128"/>
              </a:defRPr>
            </a:lvl2pPr>
            <a:lvl3pPr marL="1143000" indent="-228600">
              <a:defRPr sz="1600">
                <a:solidFill>
                  <a:schemeClr val="tx1"/>
                </a:solidFill>
                <a:latin typeface="Helvetica" panose="020B0604020202020204" pitchFamily="34" charset="0"/>
                <a:ea typeface="ＭＳ Ｐゴシック" panose="020B0600070205080204" pitchFamily="34" charset="-128"/>
              </a:defRPr>
            </a:lvl3pPr>
            <a:lvl4pPr marL="1600200" indent="-228600">
              <a:defRPr sz="1600">
                <a:solidFill>
                  <a:schemeClr val="tx1"/>
                </a:solidFill>
                <a:latin typeface="Helvetica" panose="020B0604020202020204" pitchFamily="34" charset="0"/>
                <a:ea typeface="ＭＳ Ｐゴシック" panose="020B0600070205080204" pitchFamily="34" charset="-128"/>
              </a:defRPr>
            </a:lvl4pPr>
            <a:lvl5pPr marL="2057400" indent="-228600">
              <a:defRPr sz="16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Helvetica" panose="020B0604020202020204" pitchFamily="34" charset="0"/>
                <a:ea typeface="ＭＳ Ｐゴシック" panose="020B0600070205080204" pitchFamily="34" charset="-128"/>
                <a:cs typeface="+mn-cs"/>
              </a:rPr>
              <a:t>Properties of a leaf node:</a:t>
            </a:r>
          </a:p>
        </p:txBody>
      </p:sp>
      <p:grpSp>
        <p:nvGrpSpPr>
          <p:cNvPr id="23557" name="Group 7">
            <a:extLst>
              <a:ext uri="{FF2B5EF4-FFF2-40B4-BE49-F238E27FC236}">
                <a16:creationId xmlns:a16="http://schemas.microsoft.com/office/drawing/2014/main" id="{9417C716-1EC6-4891-B33A-F3E9EDF690DE}"/>
              </a:ext>
            </a:extLst>
          </p:cNvPr>
          <p:cNvGrpSpPr>
            <a:grpSpLocks/>
          </p:cNvGrpSpPr>
          <p:nvPr/>
        </p:nvGrpSpPr>
        <p:grpSpPr bwMode="auto">
          <a:xfrm>
            <a:off x="1206500" y="3371850"/>
            <a:ext cx="7505700" cy="3295650"/>
            <a:chOff x="961" y="2239"/>
            <a:chExt cx="4527" cy="1961"/>
          </a:xfrm>
        </p:grpSpPr>
        <p:pic>
          <p:nvPicPr>
            <p:cNvPr id="23558" name="Picture 8">
              <a:extLst>
                <a:ext uri="{FF2B5EF4-FFF2-40B4-BE49-F238E27FC236}">
                  <a16:creationId xmlns:a16="http://schemas.microsoft.com/office/drawing/2014/main" id="{A4477062-2B28-4129-A0F1-62BAFD0A962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28848" b="9171"/>
            <a:stretch>
              <a:fillRect/>
            </a:stretch>
          </p:blipFill>
          <p:spPr bwMode="auto">
            <a:xfrm>
              <a:off x="961" y="2537"/>
              <a:ext cx="4521" cy="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59" name="Picture 8">
              <a:extLst>
                <a:ext uri="{FF2B5EF4-FFF2-40B4-BE49-F238E27FC236}">
                  <a16:creationId xmlns:a16="http://schemas.microsoft.com/office/drawing/2014/main" id="{1BAA72B3-3DEE-4501-8EB3-E692F384067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b="88744"/>
            <a:stretch>
              <a:fillRect/>
            </a:stretch>
          </p:blipFill>
          <p:spPr bwMode="auto">
            <a:xfrm>
              <a:off x="967" y="2239"/>
              <a:ext cx="4521" cy="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973AD24A-6CE0-4E3A-8455-F7EAFA401FDA}"/>
              </a:ext>
            </a:extLst>
          </p:cNvPr>
          <p:cNvSpPr>
            <a:spLocks noGrp="1" noChangeArrowheads="1"/>
          </p:cNvSpPr>
          <p:nvPr>
            <p:ph type="title"/>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effectLst/>
              </a:rPr>
              <a:t>Example of B</a:t>
            </a:r>
            <a:r>
              <a:rPr lang="en-US" altLang="en-US" baseline="30000">
                <a:effectLst/>
              </a:rPr>
              <a:t>+</a:t>
            </a:r>
            <a:r>
              <a:rPr lang="en-US" altLang="en-US">
                <a:effectLst/>
              </a:rPr>
              <a:t>-Tree</a:t>
            </a:r>
          </a:p>
        </p:txBody>
      </p:sp>
      <p:pic>
        <p:nvPicPr>
          <p:cNvPr id="47107" name="Picture 2">
            <a:extLst>
              <a:ext uri="{FF2B5EF4-FFF2-40B4-BE49-F238E27FC236}">
                <a16:creationId xmlns:a16="http://schemas.microsoft.com/office/drawing/2014/main" id="{147C1D2B-9C04-4960-BD04-CF5A7A19FCD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36550" y="1168400"/>
            <a:ext cx="8443913" cy="476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9874" name="Rectangle 2">
            <a:extLst>
              <a:ext uri="{FF2B5EF4-FFF2-40B4-BE49-F238E27FC236}">
                <a16:creationId xmlns:a16="http://schemas.microsoft.com/office/drawing/2014/main" id="{7AD41D3A-3269-4FEB-BE5D-D3942EB5D70D}"/>
              </a:ext>
            </a:extLst>
          </p:cNvPr>
          <p:cNvSpPr>
            <a:spLocks noGrp="1" noChangeArrowheads="1"/>
          </p:cNvSpPr>
          <p:nvPr>
            <p:ph type="title"/>
          </p:nvPr>
        </p:nvSpPr>
        <p:spPr/>
        <p:txBody>
          <a:bodyPr/>
          <a:lstStyle/>
          <a:p>
            <a:pPr>
              <a:defRPr/>
            </a:pPr>
            <a:r>
              <a:rPr lang="en-US">
                <a:ea typeface="+mj-ea"/>
              </a:rPr>
              <a:t>B</a:t>
            </a:r>
            <a:r>
              <a:rPr lang="en-US" baseline="30000">
                <a:ea typeface="+mj-ea"/>
              </a:rPr>
              <a:t>+</a:t>
            </a:r>
            <a:r>
              <a:rPr lang="en-US">
                <a:ea typeface="+mj-ea"/>
              </a:rPr>
              <a:t>-Tree Index Files</a:t>
            </a:r>
          </a:p>
        </p:txBody>
      </p:sp>
      <p:pic>
        <p:nvPicPr>
          <p:cNvPr id="2" name="Picture 1">
            <a:extLst>
              <a:ext uri="{FF2B5EF4-FFF2-40B4-BE49-F238E27FC236}">
                <a16:creationId xmlns:a16="http://schemas.microsoft.com/office/drawing/2014/main" id="{F1BDF42D-1D7B-4278-B6C1-0259D6560D7D}"/>
              </a:ext>
            </a:extLst>
          </p:cNvPr>
          <p:cNvPicPr>
            <a:picLocks noChangeAspect="1"/>
          </p:cNvPicPr>
          <p:nvPr/>
        </p:nvPicPr>
        <p:blipFill>
          <a:blip r:embed="rId3"/>
          <a:stretch>
            <a:fillRect/>
          </a:stretch>
        </p:blipFill>
        <p:spPr>
          <a:xfrm>
            <a:off x="167397" y="1336675"/>
            <a:ext cx="4647005" cy="3030974"/>
          </a:xfrm>
          <a:prstGeom prst="rect">
            <a:avLst/>
          </a:prstGeom>
        </p:spPr>
      </p:pic>
      <p:sp>
        <p:nvSpPr>
          <p:cNvPr id="45060" name="Text Box 4">
            <a:extLst>
              <a:ext uri="{FF2B5EF4-FFF2-40B4-BE49-F238E27FC236}">
                <a16:creationId xmlns:a16="http://schemas.microsoft.com/office/drawing/2014/main" id="{E6B23ADE-B539-4B56-B75C-3E606F0C90E0}"/>
              </a:ext>
            </a:extLst>
          </p:cNvPr>
          <p:cNvSpPr txBox="1">
            <a:spLocks noChangeArrowheads="1"/>
          </p:cNvSpPr>
          <p:nvPr/>
        </p:nvSpPr>
        <p:spPr bwMode="auto">
          <a:xfrm>
            <a:off x="775802" y="727075"/>
            <a:ext cx="807720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37931725" indent="-37474525">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lang="en-US" sz="2000" dirty="0"/>
              <a:t>B+ tree has one root, any number of intermediary nodes (usually one) </a:t>
            </a:r>
          </a:p>
          <a:p>
            <a:pPr>
              <a:spcBef>
                <a:spcPct val="0"/>
              </a:spcBef>
              <a:buClrTx/>
              <a:buSzTx/>
              <a:buFontTx/>
              <a:buNone/>
            </a:pPr>
            <a:r>
              <a:rPr lang="en-US" sz="2000" dirty="0"/>
              <a:t>and a leaf node</a:t>
            </a:r>
            <a:r>
              <a:rPr kumimoji="0" lang="en-US" altLang="en-US" sz="2000" dirty="0">
                <a:solidFill>
                  <a:srgbClr val="000000"/>
                </a:solidFill>
              </a:rPr>
              <a:t>. </a:t>
            </a:r>
            <a:r>
              <a:rPr lang="en-US" sz="2000" dirty="0"/>
              <a:t>Consider the STUDENT table below.</a:t>
            </a:r>
            <a:endParaRPr kumimoji="0" lang="en-US" altLang="en-US" sz="2000" dirty="0">
              <a:solidFill>
                <a:srgbClr val="000000"/>
              </a:solidFill>
            </a:endParaRPr>
          </a:p>
        </p:txBody>
      </p:sp>
      <p:pic>
        <p:nvPicPr>
          <p:cNvPr id="9" name="Picture 8">
            <a:extLst>
              <a:ext uri="{FF2B5EF4-FFF2-40B4-BE49-F238E27FC236}">
                <a16:creationId xmlns:a16="http://schemas.microsoft.com/office/drawing/2014/main" id="{A817ADC9-DB48-4E96-9A6B-9AD775D7E956}"/>
              </a:ext>
            </a:extLst>
          </p:cNvPr>
          <p:cNvPicPr>
            <a:picLocks noChangeAspect="1"/>
          </p:cNvPicPr>
          <p:nvPr/>
        </p:nvPicPr>
        <p:blipFill>
          <a:blip r:embed="rId4"/>
          <a:stretch>
            <a:fillRect/>
          </a:stretch>
        </p:blipFill>
        <p:spPr>
          <a:xfrm>
            <a:off x="616285" y="4351242"/>
            <a:ext cx="6470556" cy="2071313"/>
          </a:xfrm>
          <a:prstGeom prst="rect">
            <a:avLst/>
          </a:prstGeom>
        </p:spPr>
      </p:pic>
      <p:pic>
        <p:nvPicPr>
          <p:cNvPr id="10" name="Picture 9">
            <a:extLst>
              <a:ext uri="{FF2B5EF4-FFF2-40B4-BE49-F238E27FC236}">
                <a16:creationId xmlns:a16="http://schemas.microsoft.com/office/drawing/2014/main" id="{36F2F96D-94C3-4CC1-BFB5-5D5ED234BAB9}"/>
              </a:ext>
            </a:extLst>
          </p:cNvPr>
          <p:cNvPicPr>
            <a:picLocks noChangeAspect="1"/>
          </p:cNvPicPr>
          <p:nvPr/>
        </p:nvPicPr>
        <p:blipFill>
          <a:blip r:embed="rId5"/>
          <a:stretch>
            <a:fillRect/>
          </a:stretch>
        </p:blipFill>
        <p:spPr>
          <a:xfrm>
            <a:off x="4635758" y="2296336"/>
            <a:ext cx="4210050" cy="1495425"/>
          </a:xfrm>
          <a:prstGeom prst="rect">
            <a:avLst/>
          </a:prstGeom>
        </p:spPr>
      </p:pic>
    </p:spTree>
    <p:extLst>
      <p:ext uri="{BB962C8B-B14F-4D97-AF65-F5344CB8AC3E}">
        <p14:creationId xmlns:p14="http://schemas.microsoft.com/office/powerpoint/2010/main" val="365823761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9874" name="Rectangle 2">
            <a:extLst>
              <a:ext uri="{FF2B5EF4-FFF2-40B4-BE49-F238E27FC236}">
                <a16:creationId xmlns:a16="http://schemas.microsoft.com/office/drawing/2014/main" id="{7AD41D3A-3269-4FEB-BE5D-D3942EB5D70D}"/>
              </a:ext>
            </a:extLst>
          </p:cNvPr>
          <p:cNvSpPr>
            <a:spLocks noGrp="1" noChangeArrowheads="1"/>
          </p:cNvSpPr>
          <p:nvPr>
            <p:ph type="title"/>
          </p:nvPr>
        </p:nvSpPr>
        <p:spPr/>
        <p:txBody>
          <a:bodyPr/>
          <a:lstStyle/>
          <a:p>
            <a:pPr>
              <a:defRPr/>
            </a:pPr>
            <a:r>
              <a:rPr lang="en-US">
                <a:ea typeface="+mj-ea"/>
              </a:rPr>
              <a:t>B</a:t>
            </a:r>
            <a:r>
              <a:rPr lang="en-US" baseline="30000">
                <a:ea typeface="+mj-ea"/>
              </a:rPr>
              <a:t>+</a:t>
            </a:r>
            <a:r>
              <a:rPr lang="en-US">
                <a:ea typeface="+mj-ea"/>
              </a:rPr>
              <a:t>-Tree Index Files</a:t>
            </a:r>
          </a:p>
        </p:txBody>
      </p:sp>
      <p:sp>
        <p:nvSpPr>
          <p:cNvPr id="45060" name="Text Box 4">
            <a:extLst>
              <a:ext uri="{FF2B5EF4-FFF2-40B4-BE49-F238E27FC236}">
                <a16:creationId xmlns:a16="http://schemas.microsoft.com/office/drawing/2014/main" id="{E6B23ADE-B539-4B56-B75C-3E606F0C90E0}"/>
              </a:ext>
            </a:extLst>
          </p:cNvPr>
          <p:cNvSpPr txBox="1">
            <a:spLocks noChangeArrowheads="1"/>
          </p:cNvSpPr>
          <p:nvPr/>
        </p:nvSpPr>
        <p:spPr bwMode="auto">
          <a:xfrm>
            <a:off x="533400" y="2854650"/>
            <a:ext cx="8077200" cy="341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37931725" indent="-37474525">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marL="342900" indent="-342900">
              <a:spcBef>
                <a:spcPct val="0"/>
              </a:spcBef>
              <a:buClrTx/>
              <a:buSzTx/>
              <a:buFont typeface="Wingdings" panose="05000000000000000000" pitchFamily="2" charset="2"/>
              <a:buChar char="Ø"/>
            </a:pPr>
            <a:r>
              <a:rPr lang="en-US" sz="1800" dirty="0"/>
              <a:t>B+ tree allows all the intermediary and leaf nodes to be partially filled – it will have some percentage defined while designing a B+ tree. </a:t>
            </a:r>
          </a:p>
          <a:p>
            <a:pPr marL="342900" indent="-342900">
              <a:spcBef>
                <a:spcPct val="0"/>
              </a:spcBef>
              <a:buClrTx/>
              <a:buSzTx/>
              <a:buFont typeface="Wingdings" panose="05000000000000000000" pitchFamily="2" charset="2"/>
              <a:buChar char="Ø"/>
            </a:pPr>
            <a:endParaRPr lang="en-US" sz="1800" dirty="0"/>
          </a:p>
          <a:p>
            <a:pPr marL="342900" indent="-342900">
              <a:spcBef>
                <a:spcPct val="0"/>
              </a:spcBef>
              <a:buClrTx/>
              <a:buSzTx/>
              <a:buFont typeface="Wingdings" panose="05000000000000000000" pitchFamily="2" charset="2"/>
              <a:buChar char="Ø"/>
            </a:pPr>
            <a:r>
              <a:rPr lang="en-US" sz="1800" dirty="0"/>
              <a:t>This percentage up to which nodes are filled is called fill factor.  </a:t>
            </a:r>
          </a:p>
          <a:p>
            <a:pPr marL="342900" indent="-342900">
              <a:spcBef>
                <a:spcPct val="0"/>
              </a:spcBef>
              <a:buClrTx/>
              <a:buSzTx/>
              <a:buFont typeface="Wingdings" panose="05000000000000000000" pitchFamily="2" charset="2"/>
              <a:buChar char="Ø"/>
            </a:pPr>
            <a:endParaRPr lang="en-US" sz="1800" dirty="0"/>
          </a:p>
          <a:p>
            <a:pPr marL="342900" indent="-342900">
              <a:spcBef>
                <a:spcPct val="0"/>
              </a:spcBef>
              <a:buClrTx/>
              <a:buSzTx/>
              <a:buFont typeface="Wingdings" panose="05000000000000000000" pitchFamily="2" charset="2"/>
              <a:buChar char="Ø"/>
            </a:pPr>
            <a:r>
              <a:rPr lang="en-US" sz="1800" dirty="0"/>
              <a:t>If a node reaches the fill factor limit, then it is called overflow page</a:t>
            </a:r>
          </a:p>
          <a:p>
            <a:pPr>
              <a:spcBef>
                <a:spcPct val="0"/>
              </a:spcBef>
              <a:buClrTx/>
              <a:buSzTx/>
              <a:buNone/>
            </a:pPr>
            <a:r>
              <a:rPr lang="en-US" sz="1800" dirty="0"/>
              <a:t> </a:t>
            </a:r>
          </a:p>
          <a:p>
            <a:pPr marL="342900" indent="-342900">
              <a:spcBef>
                <a:spcPct val="0"/>
              </a:spcBef>
              <a:buClrTx/>
              <a:buSzTx/>
              <a:buFont typeface="Wingdings" panose="05000000000000000000" pitchFamily="2" charset="2"/>
              <a:buChar char="Ø"/>
            </a:pPr>
            <a:r>
              <a:rPr lang="en-US" sz="1800" dirty="0"/>
              <a:t>If a node is too empty then it is called underflow</a:t>
            </a:r>
          </a:p>
          <a:p>
            <a:pPr>
              <a:spcBef>
                <a:spcPct val="0"/>
              </a:spcBef>
              <a:buClrTx/>
              <a:buSzTx/>
              <a:buFontTx/>
              <a:buNone/>
            </a:pPr>
            <a:endParaRPr lang="en-US" sz="1800" dirty="0"/>
          </a:p>
          <a:p>
            <a:pPr>
              <a:spcBef>
                <a:spcPct val="0"/>
              </a:spcBef>
              <a:buClrTx/>
              <a:buSzTx/>
              <a:buFontTx/>
              <a:buNone/>
            </a:pPr>
            <a:r>
              <a:rPr lang="en-US" sz="1800" dirty="0"/>
              <a:t>In our example above, intermediary node with 108 is underflow. And leaf nodes are not partially filled, hence it is an overflow. In ideal B+ tree, it should not have overflow or underflow except root node</a:t>
            </a:r>
            <a:endParaRPr kumimoji="0" lang="en-US" altLang="en-US" sz="1800" dirty="0">
              <a:solidFill>
                <a:srgbClr val="000000"/>
              </a:solidFill>
            </a:endParaRPr>
          </a:p>
        </p:txBody>
      </p:sp>
      <p:sp>
        <p:nvSpPr>
          <p:cNvPr id="3" name="Rectangle 2">
            <a:extLst>
              <a:ext uri="{FF2B5EF4-FFF2-40B4-BE49-F238E27FC236}">
                <a16:creationId xmlns:a16="http://schemas.microsoft.com/office/drawing/2014/main" id="{575EAD0B-78AE-4793-9BF4-5805828E80F7}"/>
              </a:ext>
            </a:extLst>
          </p:cNvPr>
          <p:cNvSpPr/>
          <p:nvPr/>
        </p:nvSpPr>
        <p:spPr>
          <a:xfrm>
            <a:off x="768092" y="855865"/>
            <a:ext cx="7606784" cy="1569660"/>
          </a:xfrm>
          <a:prstGeom prst="rect">
            <a:avLst/>
          </a:prstGeom>
        </p:spPr>
        <p:txBody>
          <a:bodyPr wrap="square">
            <a:spAutoFit/>
          </a:bodyPr>
          <a:lstStyle/>
          <a:p>
            <a:r>
              <a:rPr lang="en-US" b="1" dirty="0"/>
              <a:t>The main goal of B+ tree is:</a:t>
            </a:r>
          </a:p>
          <a:p>
            <a:pPr marL="800100" lvl="1" indent="-342900">
              <a:buFont typeface="Wingdings" panose="05000000000000000000" pitchFamily="2" charset="2"/>
              <a:buChar char="q"/>
            </a:pPr>
            <a:r>
              <a:rPr lang="en-US" b="1" dirty="0"/>
              <a:t>Sorted Intermediary and leaf nodes:</a:t>
            </a:r>
            <a:r>
              <a:rPr lang="en-US" dirty="0"/>
              <a:t> Since it is a balanced tree, all nodes should be sorted.</a:t>
            </a:r>
          </a:p>
          <a:p>
            <a:pPr marL="800100" lvl="1" indent="-342900">
              <a:buFont typeface="Wingdings" panose="05000000000000000000" pitchFamily="2" charset="2"/>
              <a:buChar char="q"/>
            </a:pPr>
            <a:r>
              <a:rPr lang="en-US" b="1" dirty="0"/>
              <a:t>Fast traversal and Quick Search:</a:t>
            </a:r>
            <a:endParaRPr lang="en-US" dirty="0"/>
          </a:p>
        </p:txBody>
      </p:sp>
    </p:spTree>
    <p:extLst>
      <p:ext uri="{BB962C8B-B14F-4D97-AF65-F5344CB8AC3E}">
        <p14:creationId xmlns:p14="http://schemas.microsoft.com/office/powerpoint/2010/main" val="398211574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9874" name="Rectangle 2">
            <a:extLst>
              <a:ext uri="{FF2B5EF4-FFF2-40B4-BE49-F238E27FC236}">
                <a16:creationId xmlns:a16="http://schemas.microsoft.com/office/drawing/2014/main" id="{7AD41D3A-3269-4FEB-BE5D-D3942EB5D70D}"/>
              </a:ext>
            </a:extLst>
          </p:cNvPr>
          <p:cNvSpPr>
            <a:spLocks noGrp="1" noChangeArrowheads="1"/>
          </p:cNvSpPr>
          <p:nvPr>
            <p:ph type="title"/>
          </p:nvPr>
        </p:nvSpPr>
        <p:spPr/>
        <p:txBody>
          <a:bodyPr/>
          <a:lstStyle/>
          <a:p>
            <a:pPr>
              <a:defRPr/>
            </a:pPr>
            <a:r>
              <a:rPr lang="en-US">
                <a:ea typeface="+mj-ea"/>
              </a:rPr>
              <a:t>B</a:t>
            </a:r>
            <a:r>
              <a:rPr lang="en-US" baseline="30000">
                <a:ea typeface="+mj-ea"/>
              </a:rPr>
              <a:t>+</a:t>
            </a:r>
            <a:r>
              <a:rPr lang="en-US">
                <a:ea typeface="+mj-ea"/>
              </a:rPr>
              <a:t>-Tree Index Files</a:t>
            </a:r>
          </a:p>
        </p:txBody>
      </p:sp>
      <p:pic>
        <p:nvPicPr>
          <p:cNvPr id="3" name="Picture 2">
            <a:extLst>
              <a:ext uri="{FF2B5EF4-FFF2-40B4-BE49-F238E27FC236}">
                <a16:creationId xmlns:a16="http://schemas.microsoft.com/office/drawing/2014/main" id="{67900986-A561-4D36-801E-FE2146495C98}"/>
              </a:ext>
            </a:extLst>
          </p:cNvPr>
          <p:cNvPicPr>
            <a:picLocks noChangeAspect="1"/>
          </p:cNvPicPr>
          <p:nvPr/>
        </p:nvPicPr>
        <p:blipFill>
          <a:blip r:embed="rId3"/>
          <a:stretch>
            <a:fillRect/>
          </a:stretch>
        </p:blipFill>
        <p:spPr>
          <a:xfrm>
            <a:off x="539475" y="971079"/>
            <a:ext cx="8306075" cy="5184675"/>
          </a:xfrm>
          <a:prstGeom prst="rect">
            <a:avLst/>
          </a:prstGeom>
        </p:spPr>
      </p:pic>
    </p:spTree>
    <p:extLst>
      <p:ext uri="{BB962C8B-B14F-4D97-AF65-F5344CB8AC3E}">
        <p14:creationId xmlns:p14="http://schemas.microsoft.com/office/powerpoint/2010/main" val="203377320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9874" name="Rectangle 2">
            <a:extLst>
              <a:ext uri="{FF2B5EF4-FFF2-40B4-BE49-F238E27FC236}">
                <a16:creationId xmlns:a16="http://schemas.microsoft.com/office/drawing/2014/main" id="{7AD41D3A-3269-4FEB-BE5D-D3942EB5D70D}"/>
              </a:ext>
            </a:extLst>
          </p:cNvPr>
          <p:cNvSpPr>
            <a:spLocks noGrp="1" noChangeArrowheads="1"/>
          </p:cNvSpPr>
          <p:nvPr>
            <p:ph type="title"/>
          </p:nvPr>
        </p:nvSpPr>
        <p:spPr/>
        <p:txBody>
          <a:bodyPr/>
          <a:lstStyle/>
          <a:p>
            <a:pPr>
              <a:defRPr/>
            </a:pPr>
            <a:r>
              <a:rPr lang="en-US">
                <a:ea typeface="+mj-ea"/>
              </a:rPr>
              <a:t>B</a:t>
            </a:r>
            <a:r>
              <a:rPr lang="en-US" baseline="30000">
                <a:ea typeface="+mj-ea"/>
              </a:rPr>
              <a:t>+</a:t>
            </a:r>
            <a:r>
              <a:rPr lang="en-US">
                <a:ea typeface="+mj-ea"/>
              </a:rPr>
              <a:t>-Tree Index Files</a:t>
            </a:r>
          </a:p>
        </p:txBody>
      </p:sp>
      <p:pic>
        <p:nvPicPr>
          <p:cNvPr id="2" name="Picture 1">
            <a:extLst>
              <a:ext uri="{FF2B5EF4-FFF2-40B4-BE49-F238E27FC236}">
                <a16:creationId xmlns:a16="http://schemas.microsoft.com/office/drawing/2014/main" id="{41FDCAA1-4E65-48C6-8C1D-187DC9D30B35}"/>
              </a:ext>
            </a:extLst>
          </p:cNvPr>
          <p:cNvPicPr>
            <a:picLocks noChangeAspect="1"/>
          </p:cNvPicPr>
          <p:nvPr/>
        </p:nvPicPr>
        <p:blipFill>
          <a:blip r:embed="rId3"/>
          <a:stretch>
            <a:fillRect/>
          </a:stretch>
        </p:blipFill>
        <p:spPr>
          <a:xfrm>
            <a:off x="768350" y="857250"/>
            <a:ext cx="8077200" cy="5336910"/>
          </a:xfrm>
          <a:prstGeom prst="rect">
            <a:avLst/>
          </a:prstGeom>
        </p:spPr>
      </p:pic>
    </p:spTree>
    <p:extLst>
      <p:ext uri="{BB962C8B-B14F-4D97-AF65-F5344CB8AC3E}">
        <p14:creationId xmlns:p14="http://schemas.microsoft.com/office/powerpoint/2010/main" val="198474736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9874" name="Rectangle 2">
            <a:extLst>
              <a:ext uri="{FF2B5EF4-FFF2-40B4-BE49-F238E27FC236}">
                <a16:creationId xmlns:a16="http://schemas.microsoft.com/office/drawing/2014/main" id="{7AD41D3A-3269-4FEB-BE5D-D3942EB5D70D}"/>
              </a:ext>
            </a:extLst>
          </p:cNvPr>
          <p:cNvSpPr>
            <a:spLocks noGrp="1" noChangeArrowheads="1"/>
          </p:cNvSpPr>
          <p:nvPr>
            <p:ph type="title"/>
          </p:nvPr>
        </p:nvSpPr>
        <p:spPr/>
        <p:txBody>
          <a:bodyPr/>
          <a:lstStyle/>
          <a:p>
            <a:pPr>
              <a:defRPr/>
            </a:pPr>
            <a:r>
              <a:rPr lang="en-US">
                <a:ea typeface="+mj-ea"/>
              </a:rPr>
              <a:t>B</a:t>
            </a:r>
            <a:r>
              <a:rPr lang="en-US" baseline="30000">
                <a:ea typeface="+mj-ea"/>
              </a:rPr>
              <a:t>+</a:t>
            </a:r>
            <a:r>
              <a:rPr lang="en-US">
                <a:ea typeface="+mj-ea"/>
              </a:rPr>
              <a:t>-Tree Index Files</a:t>
            </a:r>
          </a:p>
        </p:txBody>
      </p:sp>
      <p:pic>
        <p:nvPicPr>
          <p:cNvPr id="2" name="Picture 1">
            <a:extLst>
              <a:ext uri="{FF2B5EF4-FFF2-40B4-BE49-F238E27FC236}">
                <a16:creationId xmlns:a16="http://schemas.microsoft.com/office/drawing/2014/main" id="{41FDCAA1-4E65-48C6-8C1D-187DC9D30B35}"/>
              </a:ext>
            </a:extLst>
          </p:cNvPr>
          <p:cNvPicPr>
            <a:picLocks noChangeAspect="1"/>
          </p:cNvPicPr>
          <p:nvPr/>
        </p:nvPicPr>
        <p:blipFill>
          <a:blip r:embed="rId3"/>
          <a:stretch>
            <a:fillRect/>
          </a:stretch>
        </p:blipFill>
        <p:spPr>
          <a:xfrm>
            <a:off x="768350" y="857250"/>
            <a:ext cx="8077200" cy="5336910"/>
          </a:xfrm>
          <a:prstGeom prst="rect">
            <a:avLst/>
          </a:prstGeom>
        </p:spPr>
      </p:pic>
    </p:spTree>
    <p:extLst>
      <p:ext uri="{BB962C8B-B14F-4D97-AF65-F5344CB8AC3E}">
        <p14:creationId xmlns:p14="http://schemas.microsoft.com/office/powerpoint/2010/main" val="98479639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9874" name="Rectangle 2">
            <a:extLst>
              <a:ext uri="{FF2B5EF4-FFF2-40B4-BE49-F238E27FC236}">
                <a16:creationId xmlns:a16="http://schemas.microsoft.com/office/drawing/2014/main" id="{7AD41D3A-3269-4FEB-BE5D-D3942EB5D70D}"/>
              </a:ext>
            </a:extLst>
          </p:cNvPr>
          <p:cNvSpPr>
            <a:spLocks noGrp="1" noChangeArrowheads="1"/>
          </p:cNvSpPr>
          <p:nvPr>
            <p:ph type="title"/>
          </p:nvPr>
        </p:nvSpPr>
        <p:spPr/>
        <p:txBody>
          <a:bodyPr/>
          <a:lstStyle/>
          <a:p>
            <a:pPr>
              <a:defRPr/>
            </a:pPr>
            <a:r>
              <a:rPr lang="en-US">
                <a:ea typeface="+mj-ea"/>
              </a:rPr>
              <a:t>B</a:t>
            </a:r>
            <a:r>
              <a:rPr lang="en-US" baseline="30000">
                <a:ea typeface="+mj-ea"/>
              </a:rPr>
              <a:t>+</a:t>
            </a:r>
            <a:r>
              <a:rPr lang="en-US">
                <a:ea typeface="+mj-ea"/>
              </a:rPr>
              <a:t>-Tree Index Files</a:t>
            </a:r>
          </a:p>
        </p:txBody>
      </p:sp>
      <p:pic>
        <p:nvPicPr>
          <p:cNvPr id="3" name="Picture 2">
            <a:extLst>
              <a:ext uri="{FF2B5EF4-FFF2-40B4-BE49-F238E27FC236}">
                <a16:creationId xmlns:a16="http://schemas.microsoft.com/office/drawing/2014/main" id="{006D898B-1AA8-47C2-B881-FA0C4EA25960}"/>
              </a:ext>
            </a:extLst>
          </p:cNvPr>
          <p:cNvPicPr>
            <a:picLocks noChangeAspect="1"/>
          </p:cNvPicPr>
          <p:nvPr/>
        </p:nvPicPr>
        <p:blipFill>
          <a:blip r:embed="rId3"/>
          <a:stretch>
            <a:fillRect/>
          </a:stretch>
        </p:blipFill>
        <p:spPr>
          <a:xfrm>
            <a:off x="768350" y="1373405"/>
            <a:ext cx="7784612" cy="2247619"/>
          </a:xfrm>
          <a:prstGeom prst="rect">
            <a:avLst/>
          </a:prstGeom>
        </p:spPr>
      </p:pic>
      <p:pic>
        <p:nvPicPr>
          <p:cNvPr id="4" name="Picture 3">
            <a:extLst>
              <a:ext uri="{FF2B5EF4-FFF2-40B4-BE49-F238E27FC236}">
                <a16:creationId xmlns:a16="http://schemas.microsoft.com/office/drawing/2014/main" id="{A01E0EAD-DEED-4766-B780-658086B84E92}"/>
              </a:ext>
            </a:extLst>
          </p:cNvPr>
          <p:cNvPicPr>
            <a:picLocks noChangeAspect="1"/>
          </p:cNvPicPr>
          <p:nvPr/>
        </p:nvPicPr>
        <p:blipFill>
          <a:blip r:embed="rId4"/>
          <a:stretch>
            <a:fillRect/>
          </a:stretch>
        </p:blipFill>
        <p:spPr>
          <a:xfrm>
            <a:off x="1019537" y="4312315"/>
            <a:ext cx="7104925" cy="1958655"/>
          </a:xfrm>
          <a:prstGeom prst="rect">
            <a:avLst/>
          </a:prstGeom>
        </p:spPr>
      </p:pic>
      <p:sp>
        <p:nvSpPr>
          <p:cNvPr id="5" name="Rectangle 4">
            <a:extLst>
              <a:ext uri="{FF2B5EF4-FFF2-40B4-BE49-F238E27FC236}">
                <a16:creationId xmlns:a16="http://schemas.microsoft.com/office/drawing/2014/main" id="{3EED27B0-A4CD-473A-9C9A-A730FF064627}"/>
              </a:ext>
            </a:extLst>
          </p:cNvPr>
          <p:cNvSpPr/>
          <p:nvPr/>
        </p:nvSpPr>
        <p:spPr>
          <a:xfrm>
            <a:off x="893943" y="3665984"/>
            <a:ext cx="7533425" cy="646331"/>
          </a:xfrm>
          <a:prstGeom prst="rect">
            <a:avLst/>
          </a:prstGeom>
        </p:spPr>
        <p:txBody>
          <a:bodyPr wrap="square">
            <a:spAutoFit/>
          </a:bodyPr>
          <a:lstStyle/>
          <a:p>
            <a:r>
              <a:rPr lang="en-US" sz="1800" dirty="0"/>
              <a:t>This is how we insert a new entry when there is overflow. In normal scenario, it is simple to find the node where it fits and place it in that leaf node</a:t>
            </a:r>
          </a:p>
        </p:txBody>
      </p:sp>
      <p:pic>
        <p:nvPicPr>
          <p:cNvPr id="6" name="Picture 5">
            <a:extLst>
              <a:ext uri="{FF2B5EF4-FFF2-40B4-BE49-F238E27FC236}">
                <a16:creationId xmlns:a16="http://schemas.microsoft.com/office/drawing/2014/main" id="{8AE7EEC4-924A-427F-B698-D682993C6E86}"/>
              </a:ext>
            </a:extLst>
          </p:cNvPr>
          <p:cNvPicPr>
            <a:picLocks noChangeAspect="1"/>
          </p:cNvPicPr>
          <p:nvPr/>
        </p:nvPicPr>
        <p:blipFill>
          <a:blip r:embed="rId5"/>
          <a:stretch>
            <a:fillRect/>
          </a:stretch>
        </p:blipFill>
        <p:spPr>
          <a:xfrm>
            <a:off x="1020311" y="811290"/>
            <a:ext cx="6124575" cy="428625"/>
          </a:xfrm>
          <a:prstGeom prst="rect">
            <a:avLst/>
          </a:prstGeom>
        </p:spPr>
      </p:pic>
    </p:spTree>
    <p:extLst>
      <p:ext uri="{BB962C8B-B14F-4D97-AF65-F5344CB8AC3E}">
        <p14:creationId xmlns:p14="http://schemas.microsoft.com/office/powerpoint/2010/main" val="253984299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62" name="Rectangle 2">
            <a:extLst>
              <a:ext uri="{FF2B5EF4-FFF2-40B4-BE49-F238E27FC236}">
                <a16:creationId xmlns:a16="http://schemas.microsoft.com/office/drawing/2014/main" id="{3E5B0BC6-C621-4BEB-A596-A5DE60733D6E}"/>
              </a:ext>
            </a:extLst>
          </p:cNvPr>
          <p:cNvSpPr>
            <a:spLocks noGrp="1" noChangeArrowheads="1"/>
          </p:cNvSpPr>
          <p:nvPr>
            <p:ph type="title"/>
          </p:nvPr>
        </p:nvSpPr>
        <p:spPr/>
        <p:txBody>
          <a:bodyPr/>
          <a:lstStyle/>
          <a:p>
            <a:pPr>
              <a:defRPr/>
            </a:pPr>
            <a:r>
              <a:rPr lang="en-US" dirty="0">
                <a:ea typeface="+mj-ea"/>
              </a:rPr>
              <a:t>Hash based Indexing</a:t>
            </a:r>
          </a:p>
        </p:txBody>
      </p:sp>
      <p:sp>
        <p:nvSpPr>
          <p:cNvPr id="51203" name="Rectangle 3">
            <a:extLst>
              <a:ext uri="{FF2B5EF4-FFF2-40B4-BE49-F238E27FC236}">
                <a16:creationId xmlns:a16="http://schemas.microsoft.com/office/drawing/2014/main" id="{B2D7A05C-23C4-491A-9FD0-49202EECEBD6}"/>
              </a:ext>
            </a:extLst>
          </p:cNvPr>
          <p:cNvSpPr>
            <a:spLocks noGrp="1" noChangeArrowheads="1"/>
          </p:cNvSpPr>
          <p:nvPr>
            <p:ph type="body" idx="1"/>
          </p:nvPr>
        </p:nvSpPr>
        <p:spPr>
          <a:xfrm>
            <a:off x="831850" y="1182688"/>
            <a:ext cx="7437438" cy="4895850"/>
          </a:xfrm>
        </p:spPr>
        <p:txBody>
          <a:bodyPr/>
          <a:lstStyle/>
          <a:p>
            <a:r>
              <a:rPr lang="en-US" altLang="en-US"/>
              <a:t>Good for equality selections. E.g. where salary = 90000</a:t>
            </a:r>
          </a:p>
          <a:p>
            <a:r>
              <a:rPr lang="en-US" altLang="en-US"/>
              <a:t>A </a:t>
            </a:r>
            <a:r>
              <a:rPr lang="en-US" altLang="en-US" b="1">
                <a:solidFill>
                  <a:srgbClr val="3366CC"/>
                </a:solidFill>
              </a:rPr>
              <a:t>bucket</a:t>
            </a:r>
            <a:r>
              <a:rPr lang="en-US" altLang="en-US"/>
              <a:t> is a unit of storage containing one or more records (a bucket is typically a disk block). </a:t>
            </a:r>
          </a:p>
          <a:p>
            <a:r>
              <a:rPr lang="en-US" altLang="en-US"/>
              <a:t>In a </a:t>
            </a:r>
            <a:r>
              <a:rPr lang="en-US" altLang="en-US" b="1">
                <a:solidFill>
                  <a:srgbClr val="3366CC"/>
                </a:solidFill>
              </a:rPr>
              <a:t>hash file organization</a:t>
            </a:r>
            <a:r>
              <a:rPr lang="en-US" altLang="en-US"/>
              <a:t> we obtain the bucket of a record directly from its search-key value using a </a:t>
            </a:r>
            <a:r>
              <a:rPr lang="en-US" altLang="en-US" b="1">
                <a:solidFill>
                  <a:srgbClr val="3366CC"/>
                </a:solidFill>
              </a:rPr>
              <a:t>hash</a:t>
            </a:r>
            <a:r>
              <a:rPr lang="en-US" altLang="en-US">
                <a:solidFill>
                  <a:srgbClr val="3366CC"/>
                </a:solidFill>
              </a:rPr>
              <a:t> </a:t>
            </a:r>
            <a:r>
              <a:rPr lang="en-US" altLang="en-US" b="1">
                <a:solidFill>
                  <a:srgbClr val="3366CC"/>
                </a:solidFill>
              </a:rPr>
              <a:t>function</a:t>
            </a:r>
            <a:r>
              <a:rPr lang="en-US" altLang="en-US" b="1">
                <a:solidFill>
                  <a:schemeClr val="tx2"/>
                </a:solidFill>
              </a:rPr>
              <a:t>.</a:t>
            </a:r>
            <a:endParaRPr lang="en-US" altLang="en-US">
              <a:solidFill>
                <a:schemeClr val="tx2"/>
              </a:solidFill>
            </a:endParaRPr>
          </a:p>
          <a:p>
            <a:r>
              <a:rPr lang="en-US" altLang="en-US"/>
              <a:t>Hash function </a:t>
            </a:r>
            <a:r>
              <a:rPr lang="en-US" altLang="en-US" i="1"/>
              <a:t>h</a:t>
            </a:r>
            <a:r>
              <a:rPr lang="en-US" altLang="en-US"/>
              <a:t> is a function from the set of all search-key values </a:t>
            </a:r>
            <a:r>
              <a:rPr lang="en-US" altLang="en-US" i="1"/>
              <a:t>K</a:t>
            </a:r>
            <a:r>
              <a:rPr lang="en-US" altLang="en-US"/>
              <a:t> to the set of all bucket addresses </a:t>
            </a:r>
            <a:r>
              <a:rPr lang="en-US" altLang="en-US" i="1"/>
              <a:t>B.</a:t>
            </a:r>
          </a:p>
          <a:p>
            <a:r>
              <a:rPr lang="en-US" altLang="en-US"/>
              <a:t>Records with different search-key values may be mapped to the same bucket; thus entire bucket has to be searched sequentially to locate a record. </a:t>
            </a:r>
          </a:p>
          <a:p>
            <a:r>
              <a:rPr lang="en-US" altLang="en-US" i="1"/>
              <a:t>No need for “index entries” in this scheme.</a:t>
            </a:r>
          </a:p>
          <a:p>
            <a:endParaRPr lang="en-US"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a:extLst>
              <a:ext uri="{FF2B5EF4-FFF2-40B4-BE49-F238E27FC236}">
                <a16:creationId xmlns:a16="http://schemas.microsoft.com/office/drawing/2014/main" id="{F2E9404F-C22B-44E5-9C9D-55B1370D16BF}"/>
              </a:ext>
            </a:extLst>
          </p:cNvPr>
          <p:cNvSpPr>
            <a:spLocks noGrp="1"/>
          </p:cNvSpPr>
          <p:nvPr>
            <p:ph type="title"/>
          </p:nvPr>
        </p:nvSpPr>
        <p:spPr/>
        <p:txBody>
          <a:bodyPr/>
          <a:lstStyle/>
          <a:p>
            <a:pPr eaLnBrk="1" hangingPunct="1">
              <a:defRPr/>
            </a:pPr>
            <a:r>
              <a:rPr lang="en-US" altLang="en-US" sz="4000" dirty="0"/>
              <a:t>Cost of Queries</a:t>
            </a:r>
          </a:p>
        </p:txBody>
      </p:sp>
      <p:sp>
        <p:nvSpPr>
          <p:cNvPr id="18435" name="Content Placeholder 2">
            <a:extLst>
              <a:ext uri="{FF2B5EF4-FFF2-40B4-BE49-F238E27FC236}">
                <a16:creationId xmlns:a16="http://schemas.microsoft.com/office/drawing/2014/main" id="{9E3FCC11-228C-436E-9711-476863C9A2C5}"/>
              </a:ext>
            </a:extLst>
          </p:cNvPr>
          <p:cNvSpPr>
            <a:spLocks noGrp="1"/>
          </p:cNvSpPr>
          <p:nvPr>
            <p:ph idx="1"/>
          </p:nvPr>
        </p:nvSpPr>
        <p:spPr/>
        <p:txBody>
          <a:bodyPr/>
          <a:lstStyle/>
          <a:p>
            <a:pPr eaLnBrk="1" hangingPunct="1">
              <a:defRPr/>
            </a:pPr>
            <a:r>
              <a:rPr lang="en-US" altLang="en-US" sz="2400" dirty="0"/>
              <a:t>How to answer the following queries efficiently:</a:t>
            </a:r>
          </a:p>
          <a:p>
            <a:pPr lvl="1" eaLnBrk="1" hangingPunct="1">
              <a:defRPr/>
            </a:pPr>
            <a:r>
              <a:rPr lang="en-US" altLang="en-US" sz="2000" dirty="0"/>
              <a:t>Query 1: Find all instructors in Physics Department.</a:t>
            </a:r>
          </a:p>
          <a:p>
            <a:pPr marL="857250" lvl="2" indent="0" eaLnBrk="1" hangingPunct="1">
              <a:buFont typeface="Webdings" panose="05030102010509060703" pitchFamily="18" charset="2"/>
              <a:buNone/>
              <a:defRPr/>
            </a:pPr>
            <a:r>
              <a:rPr lang="en-US" altLang="en-US" sz="2000" dirty="0">
                <a:solidFill>
                  <a:schemeClr val="accent3">
                    <a:lumMod val="25000"/>
                  </a:schemeClr>
                </a:solidFill>
              </a:rPr>
              <a:t>Select * from instructor </a:t>
            </a:r>
          </a:p>
          <a:p>
            <a:pPr marL="857250" lvl="2" indent="0" eaLnBrk="1" hangingPunct="1">
              <a:buFont typeface="Webdings" panose="05030102010509060703" pitchFamily="18" charset="2"/>
              <a:buNone/>
              <a:defRPr/>
            </a:pPr>
            <a:r>
              <a:rPr lang="en-US" altLang="en-US" sz="2000" dirty="0">
                <a:solidFill>
                  <a:schemeClr val="accent3">
                    <a:lumMod val="25000"/>
                  </a:schemeClr>
                </a:solidFill>
              </a:rPr>
              <a:t>where </a:t>
            </a:r>
            <a:r>
              <a:rPr lang="en-US" altLang="en-US" sz="2000" dirty="0" err="1">
                <a:solidFill>
                  <a:schemeClr val="accent3">
                    <a:lumMod val="25000"/>
                  </a:schemeClr>
                </a:solidFill>
              </a:rPr>
              <a:t>dept_name</a:t>
            </a:r>
            <a:r>
              <a:rPr lang="en-US" altLang="en-US" sz="2000" dirty="0">
                <a:solidFill>
                  <a:schemeClr val="accent3">
                    <a:lumMod val="25000"/>
                  </a:schemeClr>
                </a:solidFill>
              </a:rPr>
              <a:t> = 'Physics';</a:t>
            </a:r>
          </a:p>
          <a:p>
            <a:pPr lvl="1" eaLnBrk="1" hangingPunct="1">
              <a:defRPr/>
            </a:pPr>
            <a:r>
              <a:rPr lang="en-US" altLang="en-US" sz="2000" dirty="0"/>
              <a:t>Query 2: Find salary of instructor with ID 10101</a:t>
            </a:r>
          </a:p>
          <a:p>
            <a:pPr lvl="2" eaLnBrk="1" hangingPunct="1">
              <a:defRPr/>
            </a:pPr>
            <a:r>
              <a:rPr lang="en-US" altLang="en-US" sz="2000" dirty="0">
                <a:solidFill>
                  <a:schemeClr val="accent3">
                    <a:lumMod val="25000"/>
                  </a:schemeClr>
                </a:solidFill>
              </a:rPr>
              <a:t>Select * from instructor</a:t>
            </a:r>
          </a:p>
          <a:p>
            <a:pPr lvl="2" eaLnBrk="1" hangingPunct="1">
              <a:defRPr/>
            </a:pPr>
            <a:r>
              <a:rPr lang="en-US" altLang="en-US" sz="2000" dirty="0">
                <a:solidFill>
                  <a:schemeClr val="accent3">
                    <a:lumMod val="25000"/>
                  </a:schemeClr>
                </a:solidFill>
              </a:rPr>
              <a:t>where ID = ‘22222’;</a:t>
            </a:r>
          </a:p>
          <a:p>
            <a:pPr eaLnBrk="1" hangingPunct="1">
              <a:defRPr/>
            </a:pPr>
            <a:r>
              <a:rPr lang="en-US" altLang="en-US" sz="2400" dirty="0"/>
              <a:t>The most expensive operation is disk I/O</a:t>
            </a:r>
          </a:p>
          <a:p>
            <a:pPr eaLnBrk="1" hangingPunct="1">
              <a:defRPr/>
            </a:pPr>
            <a:r>
              <a:rPr lang="en-US" altLang="en-US" sz="2400" b="1" dirty="0"/>
              <a:t>Goal:</a:t>
            </a:r>
            <a:r>
              <a:rPr lang="en-US" altLang="en-US" sz="2400" dirty="0"/>
              <a:t> answer queries with the minimum possible number of I/O operations. </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EA6E473C-5B99-4B8B-B668-1EBBA8E95D65}"/>
              </a:ext>
            </a:extLst>
          </p:cNvPr>
          <p:cNvSpPr>
            <a:spLocks noGrp="1"/>
          </p:cNvSpPr>
          <p:nvPr>
            <p:ph type="title"/>
          </p:nvPr>
        </p:nvSpPr>
        <p:spPr>
          <a:xfrm>
            <a:off x="454025" y="347663"/>
            <a:ext cx="8358188" cy="738187"/>
          </a:xfrm>
        </p:spPr>
        <p:txBody>
          <a:bodyPr/>
          <a:lstStyle/>
          <a:p>
            <a:pPr eaLnBrk="1" hangingPunct="1"/>
            <a:r>
              <a:rPr lang="en-US" altLang="en-US" sz="4000">
                <a:solidFill>
                  <a:srgbClr val="C00000"/>
                </a:solidFill>
                <a:latin typeface="Helvetica" panose="020B0604020202020204" pitchFamily="34" charset="0"/>
                <a:ea typeface="Helvetica" panose="020B0604020202020204" pitchFamily="34" charset="0"/>
                <a:cs typeface="Helvetica" panose="020B0604020202020204" pitchFamily="34" charset="0"/>
              </a:rPr>
              <a:t>Example of Hash File Organization</a:t>
            </a:r>
          </a:p>
        </p:txBody>
      </p:sp>
      <p:sp>
        <p:nvSpPr>
          <p:cNvPr id="57347" name="Rectangle 3">
            <a:extLst>
              <a:ext uri="{FF2B5EF4-FFF2-40B4-BE49-F238E27FC236}">
                <a16:creationId xmlns:a16="http://schemas.microsoft.com/office/drawing/2014/main" id="{84FFC8C6-9E9F-4501-AD4A-DC4E76615968}"/>
              </a:ext>
            </a:extLst>
          </p:cNvPr>
          <p:cNvSpPr>
            <a:spLocks noGrp="1" noChangeArrowheads="1"/>
          </p:cNvSpPr>
          <p:nvPr>
            <p:ph idx="1"/>
          </p:nvPr>
        </p:nvSpPr>
        <p:spPr>
          <a:xfrm>
            <a:off x="449263" y="1319213"/>
            <a:ext cx="8154987" cy="5259387"/>
          </a:xfrm>
        </p:spPr>
        <p:txBody>
          <a:bodyPr rtlCol="0">
            <a:normAutofit fontScale="92500"/>
          </a:bodyPr>
          <a:lstStyle/>
          <a:p>
            <a:pPr eaLnBrk="1" fontAlgn="auto" hangingPunct="1">
              <a:spcBef>
                <a:spcPct val="50000"/>
              </a:spcBef>
              <a:spcAft>
                <a:spcPts val="0"/>
              </a:spcAft>
              <a:defRPr/>
            </a:pPr>
            <a:r>
              <a:rPr lang="en-US" altLang="en-US" sz="2400" dirty="0"/>
              <a:t>Hash file organization of </a:t>
            </a:r>
            <a:r>
              <a:rPr lang="en-US" altLang="en-US" sz="2400" i="1" dirty="0"/>
              <a:t>instructor</a:t>
            </a:r>
            <a:r>
              <a:rPr lang="en-US" altLang="en-US" sz="2400" dirty="0"/>
              <a:t> file, using </a:t>
            </a:r>
            <a:r>
              <a:rPr lang="en-US" altLang="en-US" sz="2400" i="1" dirty="0" err="1"/>
              <a:t>dept_name</a:t>
            </a:r>
            <a:r>
              <a:rPr lang="en-US" altLang="en-US" sz="2400" i="1" dirty="0"/>
              <a:t> </a:t>
            </a:r>
            <a:r>
              <a:rPr lang="en-US" altLang="en-US" sz="2400" dirty="0"/>
              <a:t>as key:</a:t>
            </a:r>
          </a:p>
          <a:p>
            <a:pPr lvl="1" eaLnBrk="1" fontAlgn="auto" hangingPunct="1">
              <a:spcBef>
                <a:spcPct val="50000"/>
              </a:spcBef>
              <a:spcAft>
                <a:spcPts val="0"/>
              </a:spcAft>
              <a:defRPr/>
            </a:pPr>
            <a:endParaRPr lang="en-US" altLang="en-US" sz="2000" dirty="0"/>
          </a:p>
          <a:p>
            <a:pPr lvl="1" eaLnBrk="1" fontAlgn="auto" hangingPunct="1">
              <a:spcBef>
                <a:spcPct val="50000"/>
              </a:spcBef>
              <a:spcAft>
                <a:spcPts val="0"/>
              </a:spcAft>
              <a:defRPr/>
            </a:pPr>
            <a:r>
              <a:rPr lang="en-US" altLang="en-US" sz="2000" dirty="0"/>
              <a:t>Assume there are 8 buckets,</a:t>
            </a:r>
          </a:p>
          <a:p>
            <a:pPr lvl="1" eaLnBrk="1" fontAlgn="auto" hangingPunct="1">
              <a:spcBef>
                <a:spcPct val="50000"/>
              </a:spcBef>
              <a:spcAft>
                <a:spcPts val="0"/>
              </a:spcAft>
              <a:defRPr/>
            </a:pPr>
            <a:endParaRPr lang="en-US" altLang="en-US" sz="2000" dirty="0"/>
          </a:p>
          <a:p>
            <a:pPr lvl="1" eaLnBrk="1" fontAlgn="auto" hangingPunct="1">
              <a:spcBef>
                <a:spcPct val="50000"/>
              </a:spcBef>
              <a:spcAft>
                <a:spcPts val="0"/>
              </a:spcAft>
              <a:defRPr/>
            </a:pPr>
            <a:r>
              <a:rPr lang="en-US" altLang="en-US" sz="2000" dirty="0"/>
              <a:t>The binary representation of the </a:t>
            </a:r>
            <a:r>
              <a:rPr lang="en-US" altLang="en-US" sz="2000" i="1" dirty="0" err="1"/>
              <a:t>i</a:t>
            </a:r>
            <a:r>
              <a:rPr lang="en-US" altLang="en-US" sz="2000" dirty="0" err="1"/>
              <a:t>th</a:t>
            </a:r>
            <a:r>
              <a:rPr lang="en-US" altLang="en-US" sz="2000" dirty="0"/>
              <a:t> character is assumed to be the integer </a:t>
            </a:r>
            <a:r>
              <a:rPr lang="en-US" altLang="en-US" sz="2000" i="1" dirty="0" err="1"/>
              <a:t>i</a:t>
            </a:r>
            <a:r>
              <a:rPr lang="en-US" altLang="en-US" sz="2000" i="1" dirty="0"/>
              <a:t>.</a:t>
            </a:r>
            <a:endParaRPr lang="en-US" altLang="en-US" sz="2000" dirty="0"/>
          </a:p>
          <a:p>
            <a:pPr lvl="1" eaLnBrk="1" fontAlgn="auto" hangingPunct="1">
              <a:spcBef>
                <a:spcPct val="50000"/>
              </a:spcBef>
              <a:spcAft>
                <a:spcPts val="0"/>
              </a:spcAft>
              <a:defRPr/>
            </a:pPr>
            <a:endParaRPr lang="en-US" altLang="en-US" sz="2000" dirty="0"/>
          </a:p>
          <a:p>
            <a:pPr lvl="1" eaLnBrk="1" fontAlgn="auto" hangingPunct="1">
              <a:spcBef>
                <a:spcPct val="50000"/>
              </a:spcBef>
              <a:spcAft>
                <a:spcPts val="0"/>
              </a:spcAft>
              <a:defRPr/>
            </a:pPr>
            <a:r>
              <a:rPr lang="en-US" altLang="en-US" sz="2000" dirty="0"/>
              <a:t>The hash function returns the sum of the binary representations of the characters modulo 8</a:t>
            </a:r>
          </a:p>
          <a:p>
            <a:pPr lvl="1" eaLnBrk="1" fontAlgn="auto" hangingPunct="1">
              <a:spcBef>
                <a:spcPct val="50000"/>
              </a:spcBef>
              <a:spcAft>
                <a:spcPts val="0"/>
              </a:spcAft>
              <a:defRPr/>
            </a:pPr>
            <a:endParaRPr lang="en-US" altLang="en-US" sz="2000" dirty="0"/>
          </a:p>
          <a:p>
            <a:pPr lvl="1" eaLnBrk="1" fontAlgn="auto" hangingPunct="1">
              <a:spcBef>
                <a:spcPct val="50000"/>
              </a:spcBef>
              <a:spcAft>
                <a:spcPts val="0"/>
              </a:spcAft>
              <a:defRPr/>
            </a:pPr>
            <a:r>
              <a:rPr lang="en-US" altLang="en-US" sz="2000" dirty="0"/>
              <a:t>h(music) = (13+21+19+9+3) mod 8 = 65 mod 8 = 1</a:t>
            </a:r>
          </a:p>
          <a:p>
            <a:pPr lvl="1" eaLnBrk="1" fontAlgn="auto" hangingPunct="1">
              <a:spcBef>
                <a:spcPct val="50000"/>
              </a:spcBef>
              <a:spcAft>
                <a:spcPts val="0"/>
              </a:spcAft>
              <a:defRPr/>
            </a:pPr>
            <a:endParaRPr lang="en-US" altLang="en-US" sz="2000" dirty="0"/>
          </a:p>
          <a:p>
            <a:pPr marL="342900" lvl="1" indent="0" eaLnBrk="1" fontAlgn="auto" hangingPunct="1">
              <a:spcBef>
                <a:spcPct val="50000"/>
              </a:spcBef>
              <a:spcAft>
                <a:spcPts val="0"/>
              </a:spcAft>
              <a:buFont typeface="Arial" panose="020B0604020202020204" pitchFamily="34" charset="0"/>
              <a:buNone/>
              <a:defRPr/>
            </a:pPr>
            <a:r>
              <a:rPr lang="en-US" altLang="en-US" sz="2000" dirty="0"/>
              <a:t>h(Music) = 1        h(History) = 2   </a:t>
            </a:r>
            <a:br>
              <a:rPr lang="en-US" altLang="en-US" sz="2000" dirty="0"/>
            </a:br>
            <a:r>
              <a:rPr lang="en-US" altLang="en-US" sz="2000" dirty="0"/>
              <a:t>h(Physics) =  3   h(Elec. Eng.) = 3</a:t>
            </a:r>
          </a:p>
        </p:txBody>
      </p:sp>
      <p:sp>
        <p:nvSpPr>
          <p:cNvPr id="53252" name="Text Box 4">
            <a:extLst>
              <a:ext uri="{FF2B5EF4-FFF2-40B4-BE49-F238E27FC236}">
                <a16:creationId xmlns:a16="http://schemas.microsoft.com/office/drawing/2014/main" id="{4A357D6E-8E0F-4561-B89C-4A6F21BC2193}"/>
              </a:ext>
            </a:extLst>
          </p:cNvPr>
          <p:cNvSpPr txBox="1">
            <a:spLocks noChangeArrowheads="1"/>
          </p:cNvSpPr>
          <p:nvPr/>
        </p:nvSpPr>
        <p:spPr bwMode="auto">
          <a:xfrm>
            <a:off x="449263" y="1319213"/>
            <a:ext cx="185737" cy="738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imes New Roman" panose="02020603050405020304" pitchFamily="18" charset="0"/>
              </a:defRPr>
            </a:lvl1pPr>
            <a:lvl2pPr marL="37931725" indent="-37474525">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br>
              <a:rPr lang="en-US" altLang="en-US" sz="1800">
                <a:latin typeface="Helvetica" panose="020B0604020202020204" pitchFamily="34" charset="0"/>
                <a:ea typeface="MS PGothic" panose="020B0600070205080204" pitchFamily="34" charset="-128"/>
              </a:rPr>
            </a:br>
            <a:endParaRPr lang="en-US" altLang="en-US">
              <a:latin typeface="Helvetica" panose="020B0604020202020204" pitchFamily="34" charset="0"/>
              <a:ea typeface="MS PGothic" panose="020B0600070205080204" pitchFamily="34" charset="-128"/>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a:extLst>
              <a:ext uri="{FF2B5EF4-FFF2-40B4-BE49-F238E27FC236}">
                <a16:creationId xmlns:a16="http://schemas.microsoft.com/office/drawing/2014/main" id="{84F76DE2-0E9A-4092-A719-6A1CD956FB31}"/>
              </a:ext>
            </a:extLst>
          </p:cNvPr>
          <p:cNvSpPr>
            <a:spLocks noGrp="1"/>
          </p:cNvSpPr>
          <p:nvPr>
            <p:ph type="title"/>
          </p:nvPr>
        </p:nvSpPr>
        <p:spPr>
          <a:xfrm>
            <a:off x="193675" y="139700"/>
            <a:ext cx="7772400" cy="763588"/>
          </a:xfrm>
        </p:spPr>
        <p:txBody>
          <a:bodyPr/>
          <a:lstStyle/>
          <a:p>
            <a:pPr eaLnBrk="1" hangingPunct="1"/>
            <a:r>
              <a:rPr lang="en-US" altLang="en-US" b="1">
                <a:solidFill>
                  <a:srgbClr val="C00000"/>
                </a:solidFill>
              </a:rPr>
              <a:t>Hash File Organization Example</a:t>
            </a:r>
          </a:p>
        </p:txBody>
      </p:sp>
      <p:sp>
        <p:nvSpPr>
          <p:cNvPr id="55299" name="Text Box 3">
            <a:extLst>
              <a:ext uri="{FF2B5EF4-FFF2-40B4-BE49-F238E27FC236}">
                <a16:creationId xmlns:a16="http://schemas.microsoft.com/office/drawing/2014/main" id="{E4D6DFD6-D0C3-4DDE-A651-18B35DBA1B75}"/>
              </a:ext>
            </a:extLst>
          </p:cNvPr>
          <p:cNvSpPr txBox="1">
            <a:spLocks noChangeArrowheads="1"/>
          </p:cNvSpPr>
          <p:nvPr/>
        </p:nvSpPr>
        <p:spPr bwMode="auto">
          <a:xfrm>
            <a:off x="388938" y="1044575"/>
            <a:ext cx="738346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37931725" indent="-37474525">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a:latin typeface="Helvetica" panose="020B0604020202020204" pitchFamily="34" charset="0"/>
                <a:ea typeface="MS PGothic" panose="020B0600070205080204" pitchFamily="34" charset="-128"/>
              </a:rPr>
              <a:t>Hash file organization of </a:t>
            </a:r>
            <a:r>
              <a:rPr lang="en-US" altLang="en-US" sz="2000" i="1">
                <a:solidFill>
                  <a:srgbClr val="FF0000"/>
                </a:solidFill>
                <a:latin typeface="Helvetica" panose="020B0604020202020204" pitchFamily="34" charset="0"/>
                <a:ea typeface="MS PGothic" panose="020B0600070205080204" pitchFamily="34" charset="-128"/>
              </a:rPr>
              <a:t>instructo</a:t>
            </a:r>
            <a:r>
              <a:rPr lang="en-US" altLang="en-US" sz="2000" i="1">
                <a:latin typeface="Helvetica" panose="020B0604020202020204" pitchFamily="34" charset="0"/>
                <a:ea typeface="MS PGothic" panose="020B0600070205080204" pitchFamily="34" charset="-128"/>
              </a:rPr>
              <a:t>r</a:t>
            </a:r>
            <a:r>
              <a:rPr lang="en-US" altLang="en-US" sz="2000">
                <a:latin typeface="Helvetica" panose="020B0604020202020204" pitchFamily="34" charset="0"/>
                <a:ea typeface="MS PGothic" panose="020B0600070205080204" pitchFamily="34" charset="-128"/>
              </a:rPr>
              <a:t> file, using </a:t>
            </a:r>
            <a:r>
              <a:rPr lang="en-US" altLang="en-US" sz="2000" i="1">
                <a:solidFill>
                  <a:srgbClr val="FF0000"/>
                </a:solidFill>
                <a:latin typeface="Helvetica" panose="020B0604020202020204" pitchFamily="34" charset="0"/>
                <a:ea typeface="MS PGothic" panose="020B0600070205080204" pitchFamily="34" charset="-128"/>
              </a:rPr>
              <a:t>dept_name</a:t>
            </a:r>
            <a:r>
              <a:rPr lang="en-US" altLang="en-US" sz="2000" i="1">
                <a:latin typeface="Helvetica" panose="020B0604020202020204" pitchFamily="34" charset="0"/>
                <a:ea typeface="MS PGothic" panose="020B0600070205080204" pitchFamily="34" charset="-128"/>
              </a:rPr>
              <a:t> </a:t>
            </a:r>
            <a:r>
              <a:rPr lang="en-US" altLang="en-US" sz="2000">
                <a:latin typeface="Helvetica" panose="020B0604020202020204" pitchFamily="34" charset="0"/>
                <a:ea typeface="MS PGothic" panose="020B0600070205080204" pitchFamily="34" charset="-128"/>
              </a:rPr>
              <a:t>as key</a:t>
            </a:r>
          </a:p>
        </p:txBody>
      </p:sp>
      <p:pic>
        <p:nvPicPr>
          <p:cNvPr id="55300" name="Picture 6">
            <a:extLst>
              <a:ext uri="{FF2B5EF4-FFF2-40B4-BE49-F238E27FC236}">
                <a16:creationId xmlns:a16="http://schemas.microsoft.com/office/drawing/2014/main" id="{281A7AC3-4D06-4A76-BFDA-95A3459C31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3200" y="1585913"/>
            <a:ext cx="6197600" cy="4900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a:extLst>
              <a:ext uri="{FF2B5EF4-FFF2-40B4-BE49-F238E27FC236}">
                <a16:creationId xmlns:a16="http://schemas.microsoft.com/office/drawing/2014/main" id="{88222698-9746-4654-82A2-C0E45E59F8C4}"/>
              </a:ext>
            </a:extLst>
          </p:cNvPr>
          <p:cNvSpPr>
            <a:spLocks noGrp="1"/>
          </p:cNvSpPr>
          <p:nvPr>
            <p:ph type="title"/>
          </p:nvPr>
        </p:nvSpPr>
        <p:spPr>
          <a:xfrm>
            <a:off x="269875" y="0"/>
            <a:ext cx="7772400" cy="1104900"/>
          </a:xfrm>
        </p:spPr>
        <p:txBody>
          <a:bodyPr/>
          <a:lstStyle/>
          <a:p>
            <a:pPr eaLnBrk="1" hangingPunct="1"/>
            <a:r>
              <a:rPr lang="en-US" altLang="en-US"/>
              <a:t>Hash Index Example</a:t>
            </a:r>
          </a:p>
        </p:txBody>
      </p:sp>
      <p:pic>
        <p:nvPicPr>
          <p:cNvPr id="57347" name="Picture 5">
            <a:extLst>
              <a:ext uri="{FF2B5EF4-FFF2-40B4-BE49-F238E27FC236}">
                <a16:creationId xmlns:a16="http://schemas.microsoft.com/office/drawing/2014/main" id="{060883B1-984F-4F75-AD52-97E63A901D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9550" y="941388"/>
            <a:ext cx="5929313" cy="572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348" name="Text Box 4">
            <a:extLst>
              <a:ext uri="{FF2B5EF4-FFF2-40B4-BE49-F238E27FC236}">
                <a16:creationId xmlns:a16="http://schemas.microsoft.com/office/drawing/2014/main" id="{5F52A433-1319-4A5E-B8B3-0E965CC9B7F8}"/>
              </a:ext>
            </a:extLst>
          </p:cNvPr>
          <p:cNvSpPr txBox="1">
            <a:spLocks noChangeArrowheads="1"/>
          </p:cNvSpPr>
          <p:nvPr/>
        </p:nvSpPr>
        <p:spPr bwMode="auto">
          <a:xfrm>
            <a:off x="2728913" y="906463"/>
            <a:ext cx="46799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a:latin typeface="Helvetica" panose="020B0604020202020204" pitchFamily="34" charset="0"/>
                <a:ea typeface="MS PGothic" panose="020B0600070205080204" pitchFamily="34" charset="-128"/>
              </a:rPr>
              <a:t>hash index on </a:t>
            </a:r>
            <a:r>
              <a:rPr lang="en-US" altLang="en-US" sz="2000" i="1">
                <a:solidFill>
                  <a:srgbClr val="FF0000"/>
                </a:solidFill>
                <a:latin typeface="Helvetica" panose="020B0604020202020204" pitchFamily="34" charset="0"/>
                <a:ea typeface="MS PGothic" panose="020B0600070205080204" pitchFamily="34" charset="-128"/>
              </a:rPr>
              <a:t>instructor</a:t>
            </a:r>
            <a:r>
              <a:rPr lang="en-US" altLang="en-US" sz="2000" i="1">
                <a:latin typeface="Helvetica" panose="020B0604020202020204" pitchFamily="34" charset="0"/>
                <a:ea typeface="MS PGothic" panose="020B0600070205080204" pitchFamily="34" charset="-128"/>
              </a:rPr>
              <a:t>, </a:t>
            </a:r>
            <a:r>
              <a:rPr lang="en-US" altLang="en-US" sz="2000">
                <a:latin typeface="Helvetica" panose="020B0604020202020204" pitchFamily="34" charset="0"/>
                <a:ea typeface="MS PGothic" panose="020B0600070205080204" pitchFamily="34" charset="-128"/>
              </a:rPr>
              <a:t> on attribute </a:t>
            </a:r>
            <a:r>
              <a:rPr lang="en-US" altLang="en-US" sz="2000" i="1">
                <a:solidFill>
                  <a:srgbClr val="FF0000"/>
                </a:solidFill>
                <a:latin typeface="Helvetica" panose="020B0604020202020204" pitchFamily="34" charset="0"/>
                <a:ea typeface="MS PGothic" panose="020B0600070205080204" pitchFamily="34" charset="-128"/>
              </a:rPr>
              <a:t>ID</a:t>
            </a:r>
            <a:endParaRPr lang="en-US" altLang="en-US" sz="2000">
              <a:solidFill>
                <a:srgbClr val="FF0000"/>
              </a:solidFill>
              <a:latin typeface="Helvetica" panose="020B0604020202020204" pitchFamily="34" charset="0"/>
              <a:ea typeface="MS PGothic" panose="020B0600070205080204" pitchFamily="34" charset="-128"/>
            </a:endParaRPr>
          </a:p>
        </p:txBody>
      </p:sp>
      <p:sp>
        <p:nvSpPr>
          <p:cNvPr id="57349" name="Text Box 4">
            <a:extLst>
              <a:ext uri="{FF2B5EF4-FFF2-40B4-BE49-F238E27FC236}">
                <a16:creationId xmlns:a16="http://schemas.microsoft.com/office/drawing/2014/main" id="{30AD6AFB-B3D1-4195-BA02-C235C27FDDAF}"/>
              </a:ext>
            </a:extLst>
          </p:cNvPr>
          <p:cNvSpPr txBox="1">
            <a:spLocks noChangeArrowheads="1"/>
          </p:cNvSpPr>
          <p:nvPr/>
        </p:nvSpPr>
        <p:spPr bwMode="auto">
          <a:xfrm>
            <a:off x="3937000" y="5656263"/>
            <a:ext cx="4238625" cy="101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a:latin typeface="Helvetica" panose="020B0604020202020204" pitchFamily="34" charset="0"/>
                <a:ea typeface="MS PGothic" panose="020B0600070205080204" pitchFamily="34" charset="-128"/>
              </a:rPr>
              <a:t>h(76766) = (7+6+7+6+6) mod 8 = 0</a:t>
            </a:r>
          </a:p>
          <a:p>
            <a:r>
              <a:rPr lang="en-US" altLang="en-US" sz="2000">
                <a:latin typeface="Helvetica" panose="020B0604020202020204" pitchFamily="34" charset="0"/>
                <a:ea typeface="MS PGothic" panose="020B0600070205080204" pitchFamily="34" charset="-128"/>
              </a:rPr>
              <a:t>h(45565) = (4+5+5+6+5) mod 8 = 1</a:t>
            </a:r>
          </a:p>
          <a:p>
            <a:r>
              <a:rPr lang="en-US" altLang="en-US" sz="2000">
                <a:latin typeface="Helvetica" panose="020B0604020202020204" pitchFamily="34" charset="0"/>
                <a:ea typeface="MS PGothic" panose="020B0600070205080204" pitchFamily="34" charset="-128"/>
              </a:rPr>
              <a:t>h(10101) - ? </a:t>
            </a:r>
            <a:endParaRPr lang="en-US" altLang="en-US" sz="2000">
              <a:solidFill>
                <a:srgbClr val="FF0000"/>
              </a:solidFill>
              <a:latin typeface="Helvetica" panose="020B0604020202020204" pitchFamily="34" charset="0"/>
              <a:ea typeface="MS PGothic" panose="020B0600070205080204" pitchFamily="34" charset="-128"/>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a:extLst>
              <a:ext uri="{FF2B5EF4-FFF2-40B4-BE49-F238E27FC236}">
                <a16:creationId xmlns:a16="http://schemas.microsoft.com/office/drawing/2014/main" id="{3B339FA9-4FF2-471F-BC9B-3D24987018AA}"/>
              </a:ext>
            </a:extLst>
          </p:cNvPr>
          <p:cNvSpPr>
            <a:spLocks noGrp="1"/>
          </p:cNvSpPr>
          <p:nvPr>
            <p:ph type="title"/>
          </p:nvPr>
        </p:nvSpPr>
        <p:spPr>
          <a:xfrm>
            <a:off x="347663" y="433388"/>
            <a:ext cx="7718425" cy="457200"/>
          </a:xfrm>
        </p:spPr>
        <p:txBody>
          <a:bodyPr/>
          <a:lstStyle/>
          <a:p>
            <a:pPr eaLnBrk="1" hangingPunct="1"/>
            <a:r>
              <a:rPr lang="en-US" altLang="en-US" sz="4000" b="1">
                <a:solidFill>
                  <a:srgbClr val="C00000"/>
                </a:solidFill>
              </a:rPr>
              <a:t>Comparison between Indices</a:t>
            </a:r>
          </a:p>
        </p:txBody>
      </p:sp>
      <p:sp>
        <p:nvSpPr>
          <p:cNvPr id="59395" name="Rectangle 3">
            <a:extLst>
              <a:ext uri="{FF2B5EF4-FFF2-40B4-BE49-F238E27FC236}">
                <a16:creationId xmlns:a16="http://schemas.microsoft.com/office/drawing/2014/main" id="{997D8A69-CF47-4F8F-B15C-E2B83BC6CFE4}"/>
              </a:ext>
            </a:extLst>
          </p:cNvPr>
          <p:cNvSpPr>
            <a:spLocks noGrp="1"/>
          </p:cNvSpPr>
          <p:nvPr>
            <p:ph idx="1"/>
          </p:nvPr>
        </p:nvSpPr>
        <p:spPr>
          <a:xfrm>
            <a:off x="501650" y="1739900"/>
            <a:ext cx="8088313" cy="4903788"/>
          </a:xfrm>
        </p:spPr>
        <p:txBody>
          <a:bodyPr/>
          <a:lstStyle/>
          <a:p>
            <a:pPr eaLnBrk="1" hangingPunct="1"/>
            <a:r>
              <a:rPr lang="en-US" altLang="en-US" sz="2400"/>
              <a:t>Cost of periodic re-organization</a:t>
            </a:r>
          </a:p>
          <a:p>
            <a:pPr eaLnBrk="1" hangingPunct="1"/>
            <a:endParaRPr lang="en-US" altLang="en-US" sz="2400"/>
          </a:p>
          <a:p>
            <a:pPr eaLnBrk="1" hangingPunct="1"/>
            <a:r>
              <a:rPr lang="en-US" altLang="en-US" sz="2400"/>
              <a:t>Relative frequency of insertions and deletions</a:t>
            </a:r>
          </a:p>
          <a:p>
            <a:pPr eaLnBrk="1" hangingPunct="1"/>
            <a:endParaRPr lang="en-US" altLang="en-US" sz="2400"/>
          </a:p>
          <a:p>
            <a:pPr eaLnBrk="1" hangingPunct="1"/>
            <a:r>
              <a:rPr lang="en-US" altLang="en-US" sz="2400"/>
              <a:t>Is it desirable to optimize average access time at the expense of worst-case access time?</a:t>
            </a:r>
          </a:p>
          <a:p>
            <a:pPr eaLnBrk="1" hangingPunct="1"/>
            <a:endParaRPr lang="en-US" altLang="en-US" sz="2400"/>
          </a:p>
          <a:p>
            <a:pPr eaLnBrk="1" hangingPunct="1"/>
            <a:r>
              <a:rPr lang="en-US" altLang="en-US" sz="2400"/>
              <a:t>Expected type of queries:</a:t>
            </a:r>
          </a:p>
          <a:p>
            <a:pPr lvl="1" eaLnBrk="1" hangingPunct="1"/>
            <a:r>
              <a:rPr lang="en-US" altLang="en-US" sz="2000"/>
              <a:t>Hashing is generally better for equality search</a:t>
            </a:r>
          </a:p>
          <a:p>
            <a:pPr lvl="1" eaLnBrk="1" hangingPunct="1"/>
            <a:r>
              <a:rPr lang="en-US" altLang="en-US" sz="2000"/>
              <a:t>B+ trees (ordered indexes) are better for range queries</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a:extLst>
              <a:ext uri="{FF2B5EF4-FFF2-40B4-BE49-F238E27FC236}">
                <a16:creationId xmlns:a16="http://schemas.microsoft.com/office/drawing/2014/main" id="{935A5D1A-2D02-450B-8944-EE017ABB10D2}"/>
              </a:ext>
            </a:extLst>
          </p:cNvPr>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nSpc>
                <a:spcPct val="100000"/>
              </a:lnSpc>
              <a:spcBef>
                <a:spcPct val="0"/>
              </a:spcBef>
              <a:buFontTx/>
              <a:buNone/>
            </a:pPr>
            <a:endParaRPr lang="en-US" altLang="en-US" sz="2400">
              <a:latin typeface="Times New Roman" panose="02020603050405020304" pitchFamily="18" charset="0"/>
            </a:endParaRPr>
          </a:p>
        </p:txBody>
      </p:sp>
      <p:sp>
        <p:nvSpPr>
          <p:cNvPr id="61443" name="Rectangle 3">
            <a:extLst>
              <a:ext uri="{FF2B5EF4-FFF2-40B4-BE49-F238E27FC236}">
                <a16:creationId xmlns:a16="http://schemas.microsoft.com/office/drawing/2014/main" id="{A1444B3F-4E94-4B37-B863-C1DC541A259B}"/>
              </a:ext>
            </a:extLst>
          </p:cNvPr>
          <p:cNvSpPr>
            <a:spLocks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nSpc>
                <a:spcPct val="100000"/>
              </a:lnSpc>
              <a:spcBef>
                <a:spcPct val="0"/>
              </a:spcBef>
              <a:buFontTx/>
              <a:buNone/>
            </a:pPr>
            <a:endParaRPr lang="en-US" altLang="en-US" sz="2400">
              <a:latin typeface="Times New Roman" panose="02020603050405020304" pitchFamily="18" charset="0"/>
            </a:endParaRPr>
          </a:p>
        </p:txBody>
      </p:sp>
      <p:sp>
        <p:nvSpPr>
          <p:cNvPr id="61444" name="Rectangle 4">
            <a:extLst>
              <a:ext uri="{FF2B5EF4-FFF2-40B4-BE49-F238E27FC236}">
                <a16:creationId xmlns:a16="http://schemas.microsoft.com/office/drawing/2014/main" id="{5540B33D-F64F-4F53-BEF5-2E6D2F11BF58}"/>
              </a:ext>
            </a:extLst>
          </p:cNvPr>
          <p:cNvSpPr>
            <a:spLocks noGrp="1"/>
          </p:cNvSpPr>
          <p:nvPr>
            <p:ph type="title"/>
          </p:nvPr>
        </p:nvSpPr>
        <p:spPr>
          <a:xfrm>
            <a:off x="628650" y="365125"/>
            <a:ext cx="7886700" cy="869950"/>
          </a:xfrm>
          <a:noFill/>
        </p:spPr>
        <p:txBody>
          <a:bodyPr/>
          <a:lstStyle/>
          <a:p>
            <a:pPr eaLnBrk="1" hangingPunct="1"/>
            <a:r>
              <a:rPr lang="en-US" altLang="en-US" sz="4000" b="1">
                <a:solidFill>
                  <a:srgbClr val="C00000"/>
                </a:solidFill>
              </a:rPr>
              <a:t>Understanding the Workload</a:t>
            </a:r>
          </a:p>
        </p:txBody>
      </p:sp>
      <p:sp>
        <p:nvSpPr>
          <p:cNvPr id="61445" name="Rectangle 5">
            <a:extLst>
              <a:ext uri="{FF2B5EF4-FFF2-40B4-BE49-F238E27FC236}">
                <a16:creationId xmlns:a16="http://schemas.microsoft.com/office/drawing/2014/main" id="{4106205B-7AF3-44EB-8F93-FD50A7472C73}"/>
              </a:ext>
            </a:extLst>
          </p:cNvPr>
          <p:cNvSpPr>
            <a:spLocks noGrp="1"/>
          </p:cNvSpPr>
          <p:nvPr>
            <p:ph idx="1"/>
          </p:nvPr>
        </p:nvSpPr>
        <p:spPr>
          <a:xfrm>
            <a:off x="423863" y="1608138"/>
            <a:ext cx="7988300" cy="4724400"/>
          </a:xfrm>
        </p:spPr>
        <p:txBody>
          <a:bodyPr/>
          <a:lstStyle/>
          <a:p>
            <a:pPr eaLnBrk="1" hangingPunct="1"/>
            <a:r>
              <a:rPr lang="en-US" altLang="en-US" sz="2400"/>
              <a:t>For each query in the workload:</a:t>
            </a:r>
          </a:p>
          <a:p>
            <a:pPr lvl="1" eaLnBrk="1" hangingPunct="1">
              <a:buSzPct val="75000"/>
            </a:pPr>
            <a:r>
              <a:rPr lang="en-US" altLang="en-US" sz="2200"/>
              <a:t>Which relations does it access?</a:t>
            </a:r>
          </a:p>
          <a:p>
            <a:pPr lvl="1" eaLnBrk="1" hangingPunct="1">
              <a:buSzPct val="75000"/>
            </a:pPr>
            <a:r>
              <a:rPr lang="en-US" altLang="en-US" sz="2200"/>
              <a:t>Which attributes are retrieved?</a:t>
            </a:r>
          </a:p>
          <a:p>
            <a:pPr lvl="1" eaLnBrk="1" hangingPunct="1">
              <a:buSzPct val="75000"/>
            </a:pPr>
            <a:r>
              <a:rPr lang="en-US" altLang="en-US" sz="2200"/>
              <a:t>Which attributes are involved in selection/join conditions?  How </a:t>
            </a:r>
            <a:r>
              <a:rPr lang="en-US" altLang="en-US" sz="2200">
                <a:solidFill>
                  <a:schemeClr val="accent2"/>
                </a:solidFill>
              </a:rPr>
              <a:t>selective</a:t>
            </a:r>
            <a:r>
              <a:rPr lang="en-US" altLang="en-US" sz="2200"/>
              <a:t> are these conditions likely to be? </a:t>
            </a:r>
          </a:p>
          <a:p>
            <a:pPr eaLnBrk="1" hangingPunct="1"/>
            <a:endParaRPr lang="en-US" altLang="en-US" sz="2400"/>
          </a:p>
          <a:p>
            <a:pPr eaLnBrk="1" hangingPunct="1"/>
            <a:r>
              <a:rPr lang="en-US" altLang="en-US" sz="2400"/>
              <a:t>For each update in the workload:</a:t>
            </a:r>
          </a:p>
          <a:p>
            <a:pPr lvl="1" eaLnBrk="1" hangingPunct="1">
              <a:buSzPct val="75000"/>
            </a:pPr>
            <a:r>
              <a:rPr lang="en-US" altLang="en-US" sz="2200"/>
              <a:t>Which attributes are involved in selection/join conditions?  How </a:t>
            </a:r>
            <a:r>
              <a:rPr lang="en-US" altLang="en-US" sz="2200">
                <a:solidFill>
                  <a:schemeClr val="accent2"/>
                </a:solidFill>
              </a:rPr>
              <a:t>selective</a:t>
            </a:r>
            <a:r>
              <a:rPr lang="en-US" altLang="en-US" sz="2200"/>
              <a:t> are these conditions likely to be?</a:t>
            </a:r>
          </a:p>
          <a:p>
            <a:pPr lvl="1" eaLnBrk="1" hangingPunct="1">
              <a:buSzPct val="75000"/>
            </a:pPr>
            <a:r>
              <a:rPr lang="en-US" altLang="en-US" sz="2200"/>
              <a:t>The type of update (INSERT/DELETE/UPDATE), and the attributes that are affected.</a:t>
            </a:r>
          </a:p>
          <a:p>
            <a:pPr lvl="1" eaLnBrk="1" hangingPunct="1">
              <a:buSzPct val="75000"/>
            </a:pPr>
            <a:r>
              <a:rPr lang="en-US" altLang="en-US" sz="2200"/>
              <a:t>Updates to the database causes updates to indexes as well</a:t>
            </a:r>
          </a:p>
        </p:txBody>
      </p:sp>
    </p:spTree>
  </p:cSld>
  <p:clrMapOvr>
    <a:masterClrMapping/>
  </p:clrMapOvr>
  <p:transition>
    <p:cut/>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a:extLst>
              <a:ext uri="{FF2B5EF4-FFF2-40B4-BE49-F238E27FC236}">
                <a16:creationId xmlns:a16="http://schemas.microsoft.com/office/drawing/2014/main" id="{FB30BECF-C55E-4D3C-9DD9-61BCC71F2BFB}"/>
              </a:ext>
            </a:extLst>
          </p:cNvPr>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nSpc>
                <a:spcPct val="100000"/>
              </a:lnSpc>
              <a:spcBef>
                <a:spcPct val="0"/>
              </a:spcBef>
              <a:buFontTx/>
              <a:buNone/>
            </a:pPr>
            <a:endParaRPr lang="en-US" altLang="en-US" sz="2400">
              <a:latin typeface="Times New Roman" panose="02020603050405020304" pitchFamily="18" charset="0"/>
            </a:endParaRPr>
          </a:p>
        </p:txBody>
      </p:sp>
      <p:sp>
        <p:nvSpPr>
          <p:cNvPr id="63491" name="Rectangle 3">
            <a:extLst>
              <a:ext uri="{FF2B5EF4-FFF2-40B4-BE49-F238E27FC236}">
                <a16:creationId xmlns:a16="http://schemas.microsoft.com/office/drawing/2014/main" id="{57578BB7-28A7-47BE-A270-0B2EF5FD1ABD}"/>
              </a:ext>
            </a:extLst>
          </p:cNvPr>
          <p:cNvSpPr>
            <a:spLocks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nSpc>
                <a:spcPct val="100000"/>
              </a:lnSpc>
              <a:spcBef>
                <a:spcPct val="0"/>
              </a:spcBef>
              <a:buFontTx/>
              <a:buNone/>
            </a:pPr>
            <a:endParaRPr lang="en-US" altLang="en-US" sz="2400">
              <a:latin typeface="Times New Roman" panose="02020603050405020304" pitchFamily="18" charset="0"/>
            </a:endParaRPr>
          </a:p>
        </p:txBody>
      </p:sp>
      <p:sp>
        <p:nvSpPr>
          <p:cNvPr id="63492" name="Rectangle 4">
            <a:extLst>
              <a:ext uri="{FF2B5EF4-FFF2-40B4-BE49-F238E27FC236}">
                <a16:creationId xmlns:a16="http://schemas.microsoft.com/office/drawing/2014/main" id="{39367AA4-C87A-4EE0-9B36-8AA3C3B9600C}"/>
              </a:ext>
            </a:extLst>
          </p:cNvPr>
          <p:cNvSpPr>
            <a:spLocks noGrp="1"/>
          </p:cNvSpPr>
          <p:nvPr>
            <p:ph type="title"/>
          </p:nvPr>
        </p:nvSpPr>
        <p:spPr>
          <a:noFill/>
        </p:spPr>
        <p:txBody>
          <a:bodyPr/>
          <a:lstStyle/>
          <a:p>
            <a:pPr eaLnBrk="1" hangingPunct="1"/>
            <a:r>
              <a:rPr lang="en-US" altLang="en-US" sz="4000"/>
              <a:t>Choice of Indexes</a:t>
            </a:r>
          </a:p>
        </p:txBody>
      </p:sp>
      <p:sp>
        <p:nvSpPr>
          <p:cNvPr id="63493" name="Rectangle 5">
            <a:extLst>
              <a:ext uri="{FF2B5EF4-FFF2-40B4-BE49-F238E27FC236}">
                <a16:creationId xmlns:a16="http://schemas.microsoft.com/office/drawing/2014/main" id="{256844EA-8E5A-4F87-876A-99139CF30D98}"/>
              </a:ext>
            </a:extLst>
          </p:cNvPr>
          <p:cNvSpPr>
            <a:spLocks noGrp="1"/>
          </p:cNvSpPr>
          <p:nvPr>
            <p:ph idx="1"/>
          </p:nvPr>
        </p:nvSpPr>
        <p:spPr>
          <a:xfrm>
            <a:off x="511175" y="1570038"/>
            <a:ext cx="8001000" cy="4800600"/>
          </a:xfrm>
        </p:spPr>
        <p:txBody>
          <a:bodyPr/>
          <a:lstStyle/>
          <a:p>
            <a:pPr eaLnBrk="1" hangingPunct="1"/>
            <a:r>
              <a:rPr lang="en-US" altLang="en-US" sz="2400"/>
              <a:t>What indexes should we create?</a:t>
            </a:r>
          </a:p>
          <a:p>
            <a:pPr lvl="1" eaLnBrk="1" hangingPunct="1">
              <a:buSzPct val="75000"/>
            </a:pPr>
            <a:r>
              <a:rPr lang="en-US" altLang="en-US" sz="2200"/>
              <a:t>Which relations should have indexes?  </a:t>
            </a:r>
          </a:p>
          <a:p>
            <a:pPr lvl="1" eaLnBrk="1" hangingPunct="1">
              <a:buSzPct val="75000"/>
            </a:pPr>
            <a:r>
              <a:rPr lang="en-US" altLang="en-US" sz="2200"/>
              <a:t>What field(s) should be the search key?  </a:t>
            </a:r>
          </a:p>
          <a:p>
            <a:pPr lvl="1" eaLnBrk="1" hangingPunct="1">
              <a:buSzPct val="75000"/>
            </a:pPr>
            <a:r>
              <a:rPr lang="en-US" altLang="en-US" sz="2200"/>
              <a:t>Should we build several indexes?</a:t>
            </a:r>
          </a:p>
          <a:p>
            <a:pPr eaLnBrk="1" hangingPunct="1"/>
            <a:endParaRPr lang="en-US" altLang="en-US" sz="2400"/>
          </a:p>
          <a:p>
            <a:pPr eaLnBrk="1" hangingPunct="1"/>
            <a:r>
              <a:rPr lang="en-US" altLang="en-US" sz="2400"/>
              <a:t>For each index, what kind of an index should it be?</a:t>
            </a:r>
          </a:p>
          <a:p>
            <a:pPr lvl="1" eaLnBrk="1" hangingPunct="1">
              <a:buSzPct val="75000"/>
            </a:pPr>
            <a:r>
              <a:rPr lang="en-US" altLang="en-US" sz="2200"/>
              <a:t>Clustered?  Hash/tree?  </a:t>
            </a:r>
          </a:p>
        </p:txBody>
      </p:sp>
    </p:spTree>
  </p:cSld>
  <p:clrMapOvr>
    <a:masterClrMapping/>
  </p:clrMapOvr>
  <p:transition>
    <p:cut/>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a:extLst>
              <a:ext uri="{FF2B5EF4-FFF2-40B4-BE49-F238E27FC236}">
                <a16:creationId xmlns:a16="http://schemas.microsoft.com/office/drawing/2014/main" id="{33A2FA55-2845-4057-9A20-AC2F2FB30B98}"/>
              </a:ext>
            </a:extLst>
          </p:cNvPr>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nSpc>
                <a:spcPct val="100000"/>
              </a:lnSpc>
              <a:spcBef>
                <a:spcPct val="0"/>
              </a:spcBef>
              <a:buFontTx/>
              <a:buNone/>
            </a:pPr>
            <a:endParaRPr lang="en-US" altLang="en-US" sz="2400">
              <a:latin typeface="Times New Roman" panose="02020603050405020304" pitchFamily="18" charset="0"/>
            </a:endParaRPr>
          </a:p>
        </p:txBody>
      </p:sp>
      <p:sp>
        <p:nvSpPr>
          <p:cNvPr id="65539" name="Rectangle 3">
            <a:extLst>
              <a:ext uri="{FF2B5EF4-FFF2-40B4-BE49-F238E27FC236}">
                <a16:creationId xmlns:a16="http://schemas.microsoft.com/office/drawing/2014/main" id="{765AB0FB-9A31-4605-A767-A37FC5263A1A}"/>
              </a:ext>
            </a:extLst>
          </p:cNvPr>
          <p:cNvSpPr>
            <a:spLocks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nSpc>
                <a:spcPct val="100000"/>
              </a:lnSpc>
              <a:spcBef>
                <a:spcPct val="0"/>
              </a:spcBef>
              <a:buFontTx/>
              <a:buNone/>
            </a:pPr>
            <a:endParaRPr lang="en-US" altLang="en-US" sz="2400">
              <a:latin typeface="Times New Roman" panose="02020603050405020304" pitchFamily="18" charset="0"/>
            </a:endParaRPr>
          </a:p>
        </p:txBody>
      </p:sp>
      <p:sp>
        <p:nvSpPr>
          <p:cNvPr id="65540" name="Rectangle 4">
            <a:extLst>
              <a:ext uri="{FF2B5EF4-FFF2-40B4-BE49-F238E27FC236}">
                <a16:creationId xmlns:a16="http://schemas.microsoft.com/office/drawing/2014/main" id="{F111207B-31F7-4445-969C-F5DCAB400F83}"/>
              </a:ext>
            </a:extLst>
          </p:cNvPr>
          <p:cNvSpPr>
            <a:spLocks noGrp="1"/>
          </p:cNvSpPr>
          <p:nvPr>
            <p:ph type="title"/>
          </p:nvPr>
        </p:nvSpPr>
        <p:spPr>
          <a:xfrm>
            <a:off x="628650" y="365125"/>
            <a:ext cx="7886700" cy="1082675"/>
          </a:xfrm>
          <a:noFill/>
        </p:spPr>
        <p:txBody>
          <a:bodyPr/>
          <a:lstStyle/>
          <a:p>
            <a:pPr eaLnBrk="1" hangingPunct="1"/>
            <a:r>
              <a:rPr lang="en-US" altLang="en-US" sz="4000" b="1">
                <a:solidFill>
                  <a:srgbClr val="C00000"/>
                </a:solidFill>
              </a:rPr>
              <a:t>Choice of Indexes (continued)</a:t>
            </a:r>
          </a:p>
        </p:txBody>
      </p:sp>
      <p:sp>
        <p:nvSpPr>
          <p:cNvPr id="65541" name="Rectangle 5">
            <a:extLst>
              <a:ext uri="{FF2B5EF4-FFF2-40B4-BE49-F238E27FC236}">
                <a16:creationId xmlns:a16="http://schemas.microsoft.com/office/drawing/2014/main" id="{966BACAC-5A00-4122-9FEB-0B3B6EE409F0}"/>
              </a:ext>
            </a:extLst>
          </p:cNvPr>
          <p:cNvSpPr>
            <a:spLocks noGrp="1"/>
          </p:cNvSpPr>
          <p:nvPr>
            <p:ph idx="1"/>
          </p:nvPr>
        </p:nvSpPr>
        <p:spPr>
          <a:xfrm>
            <a:off x="539750" y="1676400"/>
            <a:ext cx="7975600" cy="4800600"/>
          </a:xfrm>
        </p:spPr>
        <p:txBody>
          <a:bodyPr/>
          <a:lstStyle/>
          <a:p>
            <a:pPr eaLnBrk="1" hangingPunct="1"/>
            <a:r>
              <a:rPr lang="en-US" altLang="en-US" sz="2400">
                <a:solidFill>
                  <a:schemeClr val="accent2"/>
                </a:solidFill>
              </a:rPr>
              <a:t>One approach:</a:t>
            </a:r>
            <a:r>
              <a:rPr lang="en-US" altLang="en-US" sz="2400"/>
              <a:t> Consider the most important queries.  </a:t>
            </a:r>
          </a:p>
          <a:p>
            <a:pPr lvl="1" eaLnBrk="1" hangingPunct="1"/>
            <a:r>
              <a:rPr lang="en-US" altLang="en-US" sz="2200"/>
              <a:t>Consider the best plan using the current indexes, and see if a better plan is possible with an additional index.  If so, create it.</a:t>
            </a:r>
          </a:p>
          <a:p>
            <a:pPr lvl="1" eaLnBrk="1" hangingPunct="1"/>
            <a:r>
              <a:rPr lang="en-US" altLang="en-US" sz="2200"/>
              <a:t>Obviously, this implies that we must understand how a DBMS evaluates queries and creates </a:t>
            </a:r>
            <a:r>
              <a:rPr lang="en-US" altLang="en-US" sz="2200">
                <a:solidFill>
                  <a:schemeClr val="accent2"/>
                </a:solidFill>
              </a:rPr>
              <a:t>query evaluation plans!</a:t>
            </a:r>
          </a:p>
          <a:p>
            <a:pPr lvl="1" eaLnBrk="1" hangingPunct="1"/>
            <a:r>
              <a:rPr lang="en-US" altLang="en-US" sz="2200"/>
              <a:t>For now, we discuss simple 1-table queries.</a:t>
            </a:r>
          </a:p>
          <a:p>
            <a:pPr eaLnBrk="1" hangingPunct="1"/>
            <a:endParaRPr lang="en-US" altLang="en-US" sz="2400"/>
          </a:p>
          <a:p>
            <a:pPr eaLnBrk="1" hangingPunct="1"/>
            <a:r>
              <a:rPr lang="en-US" altLang="en-US" sz="2400"/>
              <a:t>Before creating an index, must also consider the impact on updates in the workload!</a:t>
            </a:r>
          </a:p>
          <a:p>
            <a:pPr lvl="1" eaLnBrk="1" hangingPunct="1">
              <a:buSzPct val="75000"/>
            </a:pPr>
            <a:r>
              <a:rPr lang="en-US" altLang="en-US" sz="2200">
                <a:solidFill>
                  <a:schemeClr val="accent2"/>
                </a:solidFill>
              </a:rPr>
              <a:t>Trade-off:</a:t>
            </a:r>
            <a:r>
              <a:rPr lang="en-US" altLang="en-US" sz="2200"/>
              <a:t> Indexes can make queries go faster, updates slower.  Require disk space, too.</a:t>
            </a:r>
          </a:p>
          <a:p>
            <a:pPr lvl="1" eaLnBrk="1" hangingPunct="1">
              <a:buSzPct val="75000"/>
            </a:pPr>
            <a:r>
              <a:rPr lang="en-US" altLang="en-US" sz="2200"/>
              <a:t>Consider use of SELECT vs UPDATE</a:t>
            </a:r>
          </a:p>
        </p:txBody>
      </p:sp>
    </p:spTree>
  </p:cSld>
  <p:clrMapOvr>
    <a:masterClrMapping/>
  </p:clrMapOvr>
  <p:transition>
    <p:cut/>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a:extLst>
              <a:ext uri="{FF2B5EF4-FFF2-40B4-BE49-F238E27FC236}">
                <a16:creationId xmlns:a16="http://schemas.microsoft.com/office/drawing/2014/main" id="{80E004C1-2D1E-468A-B692-9AF0732E288E}"/>
              </a:ext>
            </a:extLst>
          </p:cNvPr>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nSpc>
                <a:spcPct val="100000"/>
              </a:lnSpc>
              <a:spcBef>
                <a:spcPct val="0"/>
              </a:spcBef>
              <a:buFontTx/>
              <a:buNone/>
            </a:pPr>
            <a:endParaRPr lang="en-US" altLang="en-US" sz="2400">
              <a:latin typeface="Times New Roman" panose="02020603050405020304" pitchFamily="18" charset="0"/>
            </a:endParaRPr>
          </a:p>
        </p:txBody>
      </p:sp>
      <p:sp>
        <p:nvSpPr>
          <p:cNvPr id="67587" name="Rectangle 3">
            <a:extLst>
              <a:ext uri="{FF2B5EF4-FFF2-40B4-BE49-F238E27FC236}">
                <a16:creationId xmlns:a16="http://schemas.microsoft.com/office/drawing/2014/main" id="{0AEEF022-4C21-4DF8-929E-37BE143C61A2}"/>
              </a:ext>
            </a:extLst>
          </p:cNvPr>
          <p:cNvSpPr>
            <a:spLocks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nSpc>
                <a:spcPct val="100000"/>
              </a:lnSpc>
              <a:spcBef>
                <a:spcPct val="0"/>
              </a:spcBef>
              <a:buFontTx/>
              <a:buNone/>
            </a:pPr>
            <a:endParaRPr lang="en-US" altLang="en-US" sz="2400">
              <a:latin typeface="Times New Roman" panose="02020603050405020304" pitchFamily="18" charset="0"/>
            </a:endParaRPr>
          </a:p>
        </p:txBody>
      </p:sp>
      <p:sp>
        <p:nvSpPr>
          <p:cNvPr id="67588" name="Rectangle 4">
            <a:extLst>
              <a:ext uri="{FF2B5EF4-FFF2-40B4-BE49-F238E27FC236}">
                <a16:creationId xmlns:a16="http://schemas.microsoft.com/office/drawing/2014/main" id="{DCE87E80-520D-413F-A571-12D43234A085}"/>
              </a:ext>
            </a:extLst>
          </p:cNvPr>
          <p:cNvSpPr>
            <a:spLocks noGrp="1"/>
          </p:cNvSpPr>
          <p:nvPr>
            <p:ph type="title"/>
          </p:nvPr>
        </p:nvSpPr>
        <p:spPr>
          <a:xfrm>
            <a:off x="457200" y="228600"/>
            <a:ext cx="7772400" cy="1104900"/>
          </a:xfrm>
          <a:noFill/>
        </p:spPr>
        <p:txBody>
          <a:bodyPr/>
          <a:lstStyle/>
          <a:p>
            <a:pPr eaLnBrk="1" hangingPunct="1"/>
            <a:r>
              <a:rPr lang="en-US" altLang="en-US" sz="4000" b="1">
                <a:solidFill>
                  <a:srgbClr val="C00000"/>
                </a:solidFill>
              </a:rPr>
              <a:t>Index Selection Guidelines</a:t>
            </a:r>
          </a:p>
        </p:txBody>
      </p:sp>
      <p:sp>
        <p:nvSpPr>
          <p:cNvPr id="67589" name="Rectangle 5">
            <a:extLst>
              <a:ext uri="{FF2B5EF4-FFF2-40B4-BE49-F238E27FC236}">
                <a16:creationId xmlns:a16="http://schemas.microsoft.com/office/drawing/2014/main" id="{018869BD-2C51-4718-94AB-3182A8E8A6FC}"/>
              </a:ext>
            </a:extLst>
          </p:cNvPr>
          <p:cNvSpPr>
            <a:spLocks noGrp="1"/>
          </p:cNvSpPr>
          <p:nvPr>
            <p:ph idx="1"/>
          </p:nvPr>
        </p:nvSpPr>
        <p:spPr>
          <a:xfrm>
            <a:off x="838200" y="1371600"/>
            <a:ext cx="7467600" cy="5105400"/>
          </a:xfrm>
        </p:spPr>
        <p:txBody>
          <a:bodyPr/>
          <a:lstStyle/>
          <a:p>
            <a:pPr eaLnBrk="1" hangingPunct="1"/>
            <a:r>
              <a:rPr lang="en-US" altLang="en-US" sz="2400"/>
              <a:t>Attributes in WHERE clause are candidates for index keys.</a:t>
            </a:r>
          </a:p>
          <a:p>
            <a:pPr lvl="1" eaLnBrk="1" hangingPunct="1"/>
            <a:r>
              <a:rPr lang="en-US" altLang="en-US" sz="2200"/>
              <a:t>Equality conditions suggests hash index.</a:t>
            </a:r>
          </a:p>
          <a:p>
            <a:pPr lvl="1" eaLnBrk="1" hangingPunct="1"/>
            <a:endParaRPr lang="en-US" altLang="en-US" sz="2200"/>
          </a:p>
          <a:p>
            <a:pPr lvl="1" eaLnBrk="1" hangingPunct="1"/>
            <a:r>
              <a:rPr lang="en-US" altLang="en-US" sz="2200"/>
              <a:t>Range query suggests tree index.</a:t>
            </a:r>
          </a:p>
          <a:p>
            <a:pPr lvl="1" eaLnBrk="1" hangingPunct="1"/>
            <a:endParaRPr lang="en-US" altLang="en-US" sz="2500"/>
          </a:p>
          <a:p>
            <a:pPr lvl="1" eaLnBrk="1" hangingPunct="1"/>
            <a:r>
              <a:rPr lang="en-US" altLang="en-US" sz="2200"/>
              <a:t>Clustering is especially useful for range queries; can also help on equality queries if there are many duplicates.</a:t>
            </a:r>
          </a:p>
          <a:p>
            <a:pPr eaLnBrk="1" hangingPunct="1">
              <a:buFont typeface="Wingdings" panose="05000000000000000000" pitchFamily="2" charset="2"/>
              <a:buNone/>
            </a:pPr>
            <a:endParaRPr lang="en-US" altLang="en-US" sz="2200"/>
          </a:p>
        </p:txBody>
      </p:sp>
    </p:spTree>
  </p:cSld>
  <p:clrMapOvr>
    <a:masterClrMapping/>
  </p:clrMapOvr>
  <p:transition>
    <p:cut/>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a:extLst>
              <a:ext uri="{FF2B5EF4-FFF2-40B4-BE49-F238E27FC236}">
                <a16:creationId xmlns:a16="http://schemas.microsoft.com/office/drawing/2014/main" id="{4A36857A-D0FB-4350-89A7-DD436BACF9EF}"/>
              </a:ext>
            </a:extLst>
          </p:cNvPr>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nSpc>
                <a:spcPct val="100000"/>
              </a:lnSpc>
              <a:spcBef>
                <a:spcPct val="0"/>
              </a:spcBef>
              <a:buFontTx/>
              <a:buNone/>
            </a:pPr>
            <a:endParaRPr lang="en-US" altLang="en-US" sz="2400">
              <a:latin typeface="Times New Roman" panose="02020603050405020304" pitchFamily="18" charset="0"/>
            </a:endParaRPr>
          </a:p>
        </p:txBody>
      </p:sp>
      <p:sp>
        <p:nvSpPr>
          <p:cNvPr id="69635" name="Rectangle 3">
            <a:extLst>
              <a:ext uri="{FF2B5EF4-FFF2-40B4-BE49-F238E27FC236}">
                <a16:creationId xmlns:a16="http://schemas.microsoft.com/office/drawing/2014/main" id="{F374F71C-C04D-4877-80B2-318BFE406E26}"/>
              </a:ext>
            </a:extLst>
          </p:cNvPr>
          <p:cNvSpPr>
            <a:spLocks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nSpc>
                <a:spcPct val="100000"/>
              </a:lnSpc>
              <a:spcBef>
                <a:spcPct val="0"/>
              </a:spcBef>
              <a:buFontTx/>
              <a:buNone/>
            </a:pPr>
            <a:endParaRPr lang="en-US" altLang="en-US" sz="2400">
              <a:latin typeface="Times New Roman" panose="02020603050405020304" pitchFamily="18" charset="0"/>
            </a:endParaRPr>
          </a:p>
        </p:txBody>
      </p:sp>
      <p:sp>
        <p:nvSpPr>
          <p:cNvPr id="69636" name="Rectangle 4">
            <a:extLst>
              <a:ext uri="{FF2B5EF4-FFF2-40B4-BE49-F238E27FC236}">
                <a16:creationId xmlns:a16="http://schemas.microsoft.com/office/drawing/2014/main" id="{F89FCF10-FAD3-4B40-9DA3-29A6B08EB1BA}"/>
              </a:ext>
            </a:extLst>
          </p:cNvPr>
          <p:cNvSpPr>
            <a:spLocks noGrp="1"/>
          </p:cNvSpPr>
          <p:nvPr>
            <p:ph type="title"/>
          </p:nvPr>
        </p:nvSpPr>
        <p:spPr>
          <a:xfrm>
            <a:off x="457200" y="228600"/>
            <a:ext cx="7772400" cy="1104900"/>
          </a:xfrm>
          <a:noFill/>
        </p:spPr>
        <p:txBody>
          <a:bodyPr/>
          <a:lstStyle/>
          <a:p>
            <a:pPr eaLnBrk="1" hangingPunct="1"/>
            <a:r>
              <a:rPr lang="en-US" altLang="en-US" sz="4000"/>
              <a:t>Index Selection Guidelines (continued)</a:t>
            </a:r>
          </a:p>
        </p:txBody>
      </p:sp>
      <p:sp>
        <p:nvSpPr>
          <p:cNvPr id="69637" name="Rectangle 5">
            <a:extLst>
              <a:ext uri="{FF2B5EF4-FFF2-40B4-BE49-F238E27FC236}">
                <a16:creationId xmlns:a16="http://schemas.microsoft.com/office/drawing/2014/main" id="{32BBA770-413A-4509-81D4-04609A064E88}"/>
              </a:ext>
            </a:extLst>
          </p:cNvPr>
          <p:cNvSpPr>
            <a:spLocks noGrp="1"/>
          </p:cNvSpPr>
          <p:nvPr>
            <p:ph idx="1"/>
          </p:nvPr>
        </p:nvSpPr>
        <p:spPr>
          <a:xfrm>
            <a:off x="228600" y="1752600"/>
            <a:ext cx="8686800" cy="4495800"/>
          </a:xfrm>
        </p:spPr>
        <p:txBody>
          <a:bodyPr/>
          <a:lstStyle/>
          <a:p>
            <a:pPr eaLnBrk="1" hangingPunct="1"/>
            <a:r>
              <a:rPr lang="en-US" altLang="en-US" sz="2400"/>
              <a:t>Multi-attribute search keys should be considered when a WHERE clause contains several conditions.</a:t>
            </a:r>
          </a:p>
          <a:p>
            <a:pPr lvl="1" eaLnBrk="1" hangingPunct="1">
              <a:buSzPct val="75000"/>
            </a:pPr>
            <a:r>
              <a:rPr lang="en-US" altLang="en-US" sz="2200"/>
              <a:t>Order of attributes is important for range queries.</a:t>
            </a:r>
          </a:p>
          <a:p>
            <a:pPr lvl="1" eaLnBrk="1" hangingPunct="1">
              <a:buSzPct val="75000"/>
            </a:pPr>
            <a:r>
              <a:rPr lang="en-US" altLang="en-US" sz="2200"/>
              <a:t>Such indexes can sometimes enable </a:t>
            </a:r>
            <a:r>
              <a:rPr lang="en-US" altLang="en-US" sz="2200">
                <a:solidFill>
                  <a:schemeClr val="accent2"/>
                </a:solidFill>
              </a:rPr>
              <a:t>index-only</a:t>
            </a:r>
            <a:r>
              <a:rPr lang="en-US" altLang="en-US" sz="2200"/>
              <a:t> strategies for important queries.</a:t>
            </a:r>
          </a:p>
          <a:p>
            <a:pPr lvl="2" eaLnBrk="1" hangingPunct="1"/>
            <a:r>
              <a:rPr lang="en-US" altLang="en-US" sz="2200"/>
              <a:t>For index-only strategies, clustering is not important!</a:t>
            </a:r>
          </a:p>
          <a:p>
            <a:pPr lvl="2" eaLnBrk="1" hangingPunct="1">
              <a:buFontTx/>
              <a:buNone/>
            </a:pPr>
            <a:endParaRPr lang="en-US" altLang="en-US" sz="2400"/>
          </a:p>
          <a:p>
            <a:pPr eaLnBrk="1" hangingPunct="1"/>
            <a:r>
              <a:rPr lang="en-US" altLang="en-US" sz="2400"/>
              <a:t>Try to choose indexes that benefit as many queries as possible.  Since only one index can be clustered per relation, choose it based on important queries that would benefit the most from clustering.</a:t>
            </a:r>
          </a:p>
        </p:txBody>
      </p:sp>
    </p:spTree>
  </p:cSld>
  <p:clrMapOvr>
    <a:masterClrMapping/>
  </p:clrMapOvr>
  <p:transition>
    <p:cut/>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78771FF8-D9DF-4CBD-B146-1B1903975F0B}"/>
              </a:ext>
            </a:extLst>
          </p:cNvPr>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nSpc>
                <a:spcPct val="100000"/>
              </a:lnSpc>
              <a:spcBef>
                <a:spcPct val="0"/>
              </a:spcBef>
              <a:buFontTx/>
              <a:buNone/>
            </a:pPr>
            <a:endParaRPr lang="en-US" altLang="en-US" sz="2400">
              <a:latin typeface="Times New Roman" panose="02020603050405020304" pitchFamily="18" charset="0"/>
            </a:endParaRPr>
          </a:p>
        </p:txBody>
      </p:sp>
      <p:sp>
        <p:nvSpPr>
          <p:cNvPr id="71683" name="Rectangle 3">
            <a:extLst>
              <a:ext uri="{FF2B5EF4-FFF2-40B4-BE49-F238E27FC236}">
                <a16:creationId xmlns:a16="http://schemas.microsoft.com/office/drawing/2014/main" id="{7B9DB8CD-5839-46E1-8856-670F64C1F6FD}"/>
              </a:ext>
            </a:extLst>
          </p:cNvPr>
          <p:cNvSpPr>
            <a:spLocks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nSpc>
                <a:spcPct val="100000"/>
              </a:lnSpc>
              <a:spcBef>
                <a:spcPct val="0"/>
              </a:spcBef>
              <a:buFontTx/>
              <a:buNone/>
            </a:pPr>
            <a:endParaRPr lang="en-US" altLang="en-US" sz="2400">
              <a:latin typeface="Times New Roman" panose="02020603050405020304" pitchFamily="18" charset="0"/>
            </a:endParaRPr>
          </a:p>
        </p:txBody>
      </p:sp>
      <p:sp>
        <p:nvSpPr>
          <p:cNvPr id="71684" name="Rectangle 4">
            <a:extLst>
              <a:ext uri="{FF2B5EF4-FFF2-40B4-BE49-F238E27FC236}">
                <a16:creationId xmlns:a16="http://schemas.microsoft.com/office/drawing/2014/main" id="{14F1B430-6512-42D3-97D4-5C92BE49D5AA}"/>
              </a:ext>
            </a:extLst>
          </p:cNvPr>
          <p:cNvSpPr>
            <a:spLocks noGrp="1"/>
          </p:cNvSpPr>
          <p:nvPr>
            <p:ph type="title"/>
          </p:nvPr>
        </p:nvSpPr>
        <p:spPr>
          <a:xfrm>
            <a:off x="152400" y="0"/>
            <a:ext cx="7772400" cy="1104900"/>
          </a:xfrm>
          <a:noFill/>
        </p:spPr>
        <p:txBody>
          <a:bodyPr/>
          <a:lstStyle/>
          <a:p>
            <a:pPr eaLnBrk="1" hangingPunct="1"/>
            <a:r>
              <a:rPr lang="en-US" altLang="en-US" sz="4000" b="1">
                <a:solidFill>
                  <a:srgbClr val="C00000"/>
                </a:solidFill>
              </a:rPr>
              <a:t>Examples of Indexes</a:t>
            </a:r>
          </a:p>
        </p:txBody>
      </p:sp>
      <p:sp>
        <p:nvSpPr>
          <p:cNvPr id="50181" name="Rectangle 5">
            <a:extLst>
              <a:ext uri="{FF2B5EF4-FFF2-40B4-BE49-F238E27FC236}">
                <a16:creationId xmlns:a16="http://schemas.microsoft.com/office/drawing/2014/main" id="{3ED450C7-D403-4533-AD02-2AA67FC12129}"/>
              </a:ext>
            </a:extLst>
          </p:cNvPr>
          <p:cNvSpPr>
            <a:spLocks noGrp="1" noChangeArrowheads="1"/>
          </p:cNvSpPr>
          <p:nvPr>
            <p:ph idx="1"/>
          </p:nvPr>
        </p:nvSpPr>
        <p:spPr>
          <a:xfrm>
            <a:off x="190500" y="1447800"/>
            <a:ext cx="5867400" cy="4876800"/>
          </a:xfrm>
        </p:spPr>
        <p:txBody>
          <a:bodyPr rtlCol="0">
            <a:normAutofit/>
          </a:bodyPr>
          <a:lstStyle/>
          <a:p>
            <a:pPr eaLnBrk="1" fontAlgn="auto" hangingPunct="1">
              <a:spcAft>
                <a:spcPts val="0"/>
              </a:spcAft>
              <a:defRPr/>
            </a:pPr>
            <a:r>
              <a:rPr lang="en-US" altLang="en-US" dirty="0"/>
              <a:t>B+ tree index on </a:t>
            </a:r>
            <a:r>
              <a:rPr lang="en-US" altLang="en-US" dirty="0" err="1"/>
              <a:t>E.age</a:t>
            </a:r>
            <a:r>
              <a:rPr lang="en-US" altLang="en-US" dirty="0"/>
              <a:t> can be used to get qualifying tuples.</a:t>
            </a:r>
          </a:p>
          <a:p>
            <a:pPr lvl="1" eaLnBrk="1" fontAlgn="auto" hangingPunct="1">
              <a:spcAft>
                <a:spcPts val="0"/>
              </a:spcAft>
              <a:buSzPct val="75000"/>
              <a:defRPr/>
            </a:pPr>
            <a:r>
              <a:rPr lang="en-US" altLang="en-US" dirty="0"/>
              <a:t>How selective is the condition?</a:t>
            </a:r>
          </a:p>
          <a:p>
            <a:pPr lvl="1" eaLnBrk="1" fontAlgn="auto" hangingPunct="1">
              <a:spcAft>
                <a:spcPts val="0"/>
              </a:spcAft>
              <a:buSzPct val="75000"/>
              <a:defRPr/>
            </a:pPr>
            <a:r>
              <a:rPr lang="en-US" altLang="en-US" dirty="0"/>
              <a:t>Is the index clustered?</a:t>
            </a:r>
          </a:p>
          <a:p>
            <a:pPr eaLnBrk="1" fontAlgn="auto" hangingPunct="1">
              <a:spcAft>
                <a:spcPts val="0"/>
              </a:spcAft>
              <a:defRPr/>
            </a:pPr>
            <a:endParaRPr lang="en-US" altLang="en-US" dirty="0"/>
          </a:p>
          <a:p>
            <a:pPr eaLnBrk="1" fontAlgn="auto" hangingPunct="1">
              <a:spcAft>
                <a:spcPts val="0"/>
              </a:spcAft>
              <a:defRPr/>
            </a:pPr>
            <a:r>
              <a:rPr lang="en-US" altLang="en-US" dirty="0"/>
              <a:t>Consider the </a:t>
            </a:r>
            <a:r>
              <a:rPr lang="en-US" altLang="en-US" sz="2400" dirty="0"/>
              <a:t>GROUP BY </a:t>
            </a:r>
            <a:r>
              <a:rPr lang="en-US" altLang="en-US" dirty="0"/>
              <a:t>query.</a:t>
            </a:r>
          </a:p>
          <a:p>
            <a:pPr lvl="1" eaLnBrk="1" fontAlgn="auto" hangingPunct="1">
              <a:spcAft>
                <a:spcPts val="0"/>
              </a:spcAft>
              <a:buSzPct val="75000"/>
              <a:defRPr/>
            </a:pPr>
            <a:r>
              <a:rPr lang="en-US" altLang="en-US" dirty="0"/>
              <a:t>If many tuples have </a:t>
            </a:r>
            <a:r>
              <a:rPr lang="en-US" altLang="en-US" i="1" dirty="0" err="1"/>
              <a:t>E.age</a:t>
            </a:r>
            <a:r>
              <a:rPr lang="en-US" altLang="en-US" dirty="0"/>
              <a:t> &gt; 10, using </a:t>
            </a:r>
            <a:r>
              <a:rPr lang="en-US" altLang="en-US" i="1" dirty="0" err="1"/>
              <a:t>E.age</a:t>
            </a:r>
            <a:r>
              <a:rPr lang="en-US" altLang="en-US" dirty="0"/>
              <a:t> index </a:t>
            </a:r>
          </a:p>
          <a:p>
            <a:pPr marL="342900" lvl="1" indent="0" eaLnBrk="1" fontAlgn="auto" hangingPunct="1">
              <a:spcAft>
                <a:spcPts val="0"/>
              </a:spcAft>
              <a:buSzPct val="75000"/>
              <a:buFont typeface="Arial" panose="020B0604020202020204" pitchFamily="34" charset="0"/>
              <a:buNone/>
              <a:defRPr/>
            </a:pPr>
            <a:r>
              <a:rPr lang="en-US" altLang="en-US" dirty="0"/>
              <a:t>and sorting the retrieved tuples may be costly.</a:t>
            </a:r>
          </a:p>
          <a:p>
            <a:pPr lvl="1" eaLnBrk="1" fontAlgn="auto" hangingPunct="1">
              <a:spcAft>
                <a:spcPts val="0"/>
              </a:spcAft>
              <a:buSzPct val="75000"/>
              <a:defRPr/>
            </a:pPr>
            <a:r>
              <a:rPr lang="en-US" altLang="en-US" dirty="0"/>
              <a:t>Clustered </a:t>
            </a:r>
            <a:r>
              <a:rPr lang="en-US" altLang="en-US" i="1" dirty="0" err="1"/>
              <a:t>E.dno</a:t>
            </a:r>
            <a:r>
              <a:rPr lang="en-US" altLang="en-US" dirty="0"/>
              <a:t> index may be better!</a:t>
            </a:r>
          </a:p>
          <a:p>
            <a:pPr eaLnBrk="1" fontAlgn="auto" hangingPunct="1">
              <a:spcAft>
                <a:spcPts val="0"/>
              </a:spcAft>
              <a:defRPr/>
            </a:pPr>
            <a:endParaRPr lang="en-US" altLang="en-US" dirty="0"/>
          </a:p>
          <a:p>
            <a:pPr eaLnBrk="1" fontAlgn="auto" hangingPunct="1">
              <a:spcAft>
                <a:spcPts val="0"/>
              </a:spcAft>
              <a:defRPr/>
            </a:pPr>
            <a:r>
              <a:rPr lang="en-US" altLang="en-US" dirty="0"/>
              <a:t>Equality queries and duplicates:</a:t>
            </a:r>
          </a:p>
          <a:p>
            <a:pPr lvl="1" eaLnBrk="1" fontAlgn="auto" hangingPunct="1">
              <a:spcAft>
                <a:spcPts val="0"/>
              </a:spcAft>
              <a:buSzPct val="75000"/>
              <a:defRPr/>
            </a:pPr>
            <a:r>
              <a:rPr lang="en-US" altLang="en-US" dirty="0"/>
              <a:t>Clustering on </a:t>
            </a:r>
            <a:r>
              <a:rPr lang="en-US" altLang="en-US" i="1" dirty="0" err="1"/>
              <a:t>E.hobby</a:t>
            </a:r>
            <a:r>
              <a:rPr lang="en-US" altLang="en-US" dirty="0"/>
              <a:t> helps!</a:t>
            </a:r>
          </a:p>
        </p:txBody>
      </p:sp>
      <p:sp>
        <p:nvSpPr>
          <p:cNvPr id="71686" name="Rectangle 6">
            <a:extLst>
              <a:ext uri="{FF2B5EF4-FFF2-40B4-BE49-F238E27FC236}">
                <a16:creationId xmlns:a16="http://schemas.microsoft.com/office/drawing/2014/main" id="{9D7153F1-FA59-4776-828C-4172F91A50B1}"/>
              </a:ext>
            </a:extLst>
          </p:cNvPr>
          <p:cNvSpPr>
            <a:spLocks noChangeArrowheads="1"/>
          </p:cNvSpPr>
          <p:nvPr/>
        </p:nvSpPr>
        <p:spPr bwMode="auto">
          <a:xfrm>
            <a:off x="5867400" y="1447800"/>
            <a:ext cx="2511425" cy="11969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488" tIns="44450" rIns="90488" bIns="44450">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nSpc>
                <a:spcPct val="100000"/>
              </a:lnSpc>
              <a:spcBef>
                <a:spcPct val="0"/>
              </a:spcBef>
              <a:buFontTx/>
              <a:buNone/>
            </a:pPr>
            <a:r>
              <a:rPr lang="en-US" altLang="en-US" sz="2000">
                <a:solidFill>
                  <a:srgbClr val="002EC0"/>
                </a:solidFill>
                <a:latin typeface="Book Antiqua" panose="02040602050305030304" pitchFamily="18" charset="0"/>
              </a:rPr>
              <a:t>SELECT</a:t>
            </a:r>
            <a:r>
              <a:rPr lang="en-US" altLang="en-US" sz="2400">
                <a:solidFill>
                  <a:srgbClr val="002EC0"/>
                </a:solidFill>
                <a:latin typeface="Book Antiqua" panose="02040602050305030304" pitchFamily="18" charset="0"/>
              </a:rPr>
              <a:t>  E.dno</a:t>
            </a:r>
          </a:p>
          <a:p>
            <a:pPr>
              <a:lnSpc>
                <a:spcPct val="100000"/>
              </a:lnSpc>
              <a:spcBef>
                <a:spcPct val="0"/>
              </a:spcBef>
              <a:buFontTx/>
              <a:buNone/>
            </a:pPr>
            <a:r>
              <a:rPr lang="en-US" altLang="en-US" sz="2000">
                <a:solidFill>
                  <a:srgbClr val="002EC0"/>
                </a:solidFill>
                <a:latin typeface="Book Antiqua" panose="02040602050305030304" pitchFamily="18" charset="0"/>
              </a:rPr>
              <a:t>FROM</a:t>
            </a:r>
            <a:r>
              <a:rPr lang="en-US" altLang="en-US" sz="2400">
                <a:solidFill>
                  <a:srgbClr val="002EC0"/>
                </a:solidFill>
                <a:latin typeface="Book Antiqua" panose="02040602050305030304" pitchFamily="18" charset="0"/>
              </a:rPr>
              <a:t>  Emp E</a:t>
            </a:r>
          </a:p>
          <a:p>
            <a:pPr>
              <a:lnSpc>
                <a:spcPct val="100000"/>
              </a:lnSpc>
              <a:spcBef>
                <a:spcPct val="0"/>
              </a:spcBef>
              <a:buFontTx/>
              <a:buNone/>
            </a:pPr>
            <a:r>
              <a:rPr lang="en-US" altLang="en-US" sz="2000">
                <a:solidFill>
                  <a:srgbClr val="002EC0"/>
                </a:solidFill>
                <a:latin typeface="Book Antiqua" panose="02040602050305030304" pitchFamily="18" charset="0"/>
              </a:rPr>
              <a:t>WHERE</a:t>
            </a:r>
            <a:r>
              <a:rPr lang="en-US" altLang="en-US" sz="2400">
                <a:solidFill>
                  <a:srgbClr val="002EC0"/>
                </a:solidFill>
                <a:latin typeface="Book Antiqua" panose="02040602050305030304" pitchFamily="18" charset="0"/>
              </a:rPr>
              <a:t>  E.age&gt;40</a:t>
            </a:r>
          </a:p>
        </p:txBody>
      </p:sp>
      <p:sp>
        <p:nvSpPr>
          <p:cNvPr id="50183" name="Rectangle 7">
            <a:extLst>
              <a:ext uri="{FF2B5EF4-FFF2-40B4-BE49-F238E27FC236}">
                <a16:creationId xmlns:a16="http://schemas.microsoft.com/office/drawing/2014/main" id="{7196DCB1-E6BE-4AC0-A3C8-F58C7C2635B6}"/>
              </a:ext>
            </a:extLst>
          </p:cNvPr>
          <p:cNvSpPr>
            <a:spLocks noChangeArrowheads="1"/>
          </p:cNvSpPr>
          <p:nvPr/>
        </p:nvSpPr>
        <p:spPr bwMode="auto">
          <a:xfrm>
            <a:off x="5468938" y="3086100"/>
            <a:ext cx="3630612" cy="15621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488" tIns="44450" rIns="90488" bIns="44450">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nSpc>
                <a:spcPct val="100000"/>
              </a:lnSpc>
              <a:spcBef>
                <a:spcPct val="0"/>
              </a:spcBef>
              <a:buFontTx/>
              <a:buNone/>
            </a:pPr>
            <a:r>
              <a:rPr lang="en-US" altLang="en-US" sz="2000">
                <a:solidFill>
                  <a:srgbClr val="002EC0"/>
                </a:solidFill>
                <a:latin typeface="Book Antiqua" panose="02040602050305030304" pitchFamily="18" charset="0"/>
              </a:rPr>
              <a:t>SELECT</a:t>
            </a:r>
            <a:r>
              <a:rPr lang="en-US" altLang="en-US" sz="2400">
                <a:solidFill>
                  <a:srgbClr val="002EC0"/>
                </a:solidFill>
                <a:latin typeface="Book Antiqua" panose="02040602050305030304" pitchFamily="18" charset="0"/>
              </a:rPr>
              <a:t>  E.dno, </a:t>
            </a:r>
            <a:r>
              <a:rPr lang="en-US" altLang="en-US" sz="2000">
                <a:solidFill>
                  <a:srgbClr val="002EC0"/>
                </a:solidFill>
                <a:latin typeface="Book Antiqua" panose="02040602050305030304" pitchFamily="18" charset="0"/>
              </a:rPr>
              <a:t> COUNT</a:t>
            </a:r>
            <a:r>
              <a:rPr lang="en-US" altLang="en-US" sz="2400">
                <a:solidFill>
                  <a:srgbClr val="002EC0"/>
                </a:solidFill>
                <a:latin typeface="Book Antiqua" panose="02040602050305030304" pitchFamily="18" charset="0"/>
              </a:rPr>
              <a:t> (*)</a:t>
            </a:r>
          </a:p>
          <a:p>
            <a:pPr>
              <a:lnSpc>
                <a:spcPct val="100000"/>
              </a:lnSpc>
              <a:spcBef>
                <a:spcPct val="0"/>
              </a:spcBef>
              <a:buFontTx/>
              <a:buNone/>
            </a:pPr>
            <a:r>
              <a:rPr lang="en-US" altLang="en-US" sz="2000">
                <a:solidFill>
                  <a:srgbClr val="002EC0"/>
                </a:solidFill>
                <a:latin typeface="Book Antiqua" panose="02040602050305030304" pitchFamily="18" charset="0"/>
              </a:rPr>
              <a:t>FROM</a:t>
            </a:r>
            <a:r>
              <a:rPr lang="en-US" altLang="en-US" sz="2400">
                <a:solidFill>
                  <a:srgbClr val="002EC0"/>
                </a:solidFill>
                <a:latin typeface="Book Antiqua" panose="02040602050305030304" pitchFamily="18" charset="0"/>
              </a:rPr>
              <a:t>  Emp E</a:t>
            </a:r>
          </a:p>
          <a:p>
            <a:pPr>
              <a:lnSpc>
                <a:spcPct val="100000"/>
              </a:lnSpc>
              <a:spcBef>
                <a:spcPct val="0"/>
              </a:spcBef>
              <a:buFontTx/>
              <a:buNone/>
            </a:pPr>
            <a:r>
              <a:rPr lang="en-US" altLang="en-US" sz="2000">
                <a:solidFill>
                  <a:srgbClr val="002EC0"/>
                </a:solidFill>
                <a:latin typeface="Book Antiqua" panose="02040602050305030304" pitchFamily="18" charset="0"/>
              </a:rPr>
              <a:t>WHERE</a:t>
            </a:r>
            <a:r>
              <a:rPr lang="en-US" altLang="en-US" sz="2400">
                <a:solidFill>
                  <a:srgbClr val="002EC0"/>
                </a:solidFill>
                <a:latin typeface="Book Antiqua" panose="02040602050305030304" pitchFamily="18" charset="0"/>
              </a:rPr>
              <a:t>  E.age&gt;10</a:t>
            </a:r>
          </a:p>
          <a:p>
            <a:pPr>
              <a:lnSpc>
                <a:spcPct val="100000"/>
              </a:lnSpc>
              <a:spcBef>
                <a:spcPct val="0"/>
              </a:spcBef>
              <a:buFontTx/>
              <a:buNone/>
            </a:pPr>
            <a:r>
              <a:rPr lang="en-US" altLang="en-US" sz="2000">
                <a:solidFill>
                  <a:srgbClr val="002EC0"/>
                </a:solidFill>
                <a:latin typeface="Book Antiqua" panose="02040602050305030304" pitchFamily="18" charset="0"/>
              </a:rPr>
              <a:t>GROUP BY </a:t>
            </a:r>
            <a:r>
              <a:rPr lang="en-US" altLang="en-US" sz="2400">
                <a:solidFill>
                  <a:srgbClr val="002EC0"/>
                </a:solidFill>
                <a:latin typeface="Book Antiqua" panose="02040602050305030304" pitchFamily="18" charset="0"/>
              </a:rPr>
              <a:t>E.dno</a:t>
            </a:r>
          </a:p>
        </p:txBody>
      </p:sp>
      <p:sp>
        <p:nvSpPr>
          <p:cNvPr id="50184" name="Rectangle 8">
            <a:extLst>
              <a:ext uri="{FF2B5EF4-FFF2-40B4-BE49-F238E27FC236}">
                <a16:creationId xmlns:a16="http://schemas.microsoft.com/office/drawing/2014/main" id="{46270138-6682-478F-ADA4-7EBC4DB724E9}"/>
              </a:ext>
            </a:extLst>
          </p:cNvPr>
          <p:cNvSpPr>
            <a:spLocks noChangeArrowheads="1"/>
          </p:cNvSpPr>
          <p:nvPr/>
        </p:nvSpPr>
        <p:spPr bwMode="auto">
          <a:xfrm>
            <a:off x="5545138" y="5392738"/>
            <a:ext cx="3582987" cy="11969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488" tIns="44450" rIns="90488" bIns="44450">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nSpc>
                <a:spcPct val="100000"/>
              </a:lnSpc>
              <a:spcBef>
                <a:spcPct val="0"/>
              </a:spcBef>
              <a:buFontTx/>
              <a:buNone/>
            </a:pPr>
            <a:r>
              <a:rPr lang="en-US" altLang="en-US" sz="2000">
                <a:solidFill>
                  <a:srgbClr val="002EC0"/>
                </a:solidFill>
                <a:latin typeface="Book Antiqua" panose="02040602050305030304" pitchFamily="18" charset="0"/>
              </a:rPr>
              <a:t>SELECT</a:t>
            </a:r>
            <a:r>
              <a:rPr lang="en-US" altLang="en-US" sz="2400">
                <a:solidFill>
                  <a:srgbClr val="002EC0"/>
                </a:solidFill>
                <a:latin typeface="Book Antiqua" panose="02040602050305030304" pitchFamily="18" charset="0"/>
              </a:rPr>
              <a:t>  E.dno</a:t>
            </a:r>
          </a:p>
          <a:p>
            <a:pPr>
              <a:lnSpc>
                <a:spcPct val="100000"/>
              </a:lnSpc>
              <a:spcBef>
                <a:spcPct val="0"/>
              </a:spcBef>
              <a:buFontTx/>
              <a:buNone/>
            </a:pPr>
            <a:r>
              <a:rPr lang="en-US" altLang="en-US" sz="2000">
                <a:solidFill>
                  <a:srgbClr val="002EC0"/>
                </a:solidFill>
                <a:latin typeface="Book Antiqua" panose="02040602050305030304" pitchFamily="18" charset="0"/>
              </a:rPr>
              <a:t>FROM</a:t>
            </a:r>
            <a:r>
              <a:rPr lang="en-US" altLang="en-US" sz="2400">
                <a:solidFill>
                  <a:srgbClr val="002EC0"/>
                </a:solidFill>
                <a:latin typeface="Book Antiqua" panose="02040602050305030304" pitchFamily="18" charset="0"/>
              </a:rPr>
              <a:t>  Emp E</a:t>
            </a:r>
          </a:p>
          <a:p>
            <a:pPr>
              <a:lnSpc>
                <a:spcPct val="100000"/>
              </a:lnSpc>
              <a:spcBef>
                <a:spcPct val="0"/>
              </a:spcBef>
              <a:buFontTx/>
              <a:buNone/>
            </a:pPr>
            <a:r>
              <a:rPr lang="en-US" altLang="en-US" sz="2000">
                <a:solidFill>
                  <a:srgbClr val="002EC0"/>
                </a:solidFill>
                <a:latin typeface="Book Antiqua" panose="02040602050305030304" pitchFamily="18" charset="0"/>
              </a:rPr>
              <a:t>WHERE</a:t>
            </a:r>
            <a:r>
              <a:rPr lang="en-US" altLang="en-US" sz="2400">
                <a:solidFill>
                  <a:srgbClr val="002EC0"/>
                </a:solidFill>
                <a:latin typeface="Book Antiqua" panose="02040602050305030304" pitchFamily="18" charset="0"/>
              </a:rPr>
              <a:t>  E.hobby=Stamps</a:t>
            </a:r>
          </a:p>
        </p:txBody>
      </p:sp>
    </p:spTree>
  </p:cSld>
  <p:clrMapOvr>
    <a:masterClrMapping/>
  </p:clrMapOvr>
  <p:transition>
    <p:cu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018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0181">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0181">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0183"/>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50181">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0181">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0181">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0181">
                                            <p:txEl>
                                              <p:pRg st="7" end="7"/>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0184"/>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nodeType="clickEffect">
                                  <p:stCondLst>
                                    <p:cond delay="0"/>
                                  </p:stCondLst>
                                  <p:childTnLst>
                                    <p:set>
                                      <p:cBhvr>
                                        <p:cTn id="32" dur="1" fill="hold">
                                          <p:stCondLst>
                                            <p:cond delay="0"/>
                                          </p:stCondLst>
                                        </p:cTn>
                                        <p:tgtEl>
                                          <p:spTgt spid="50181">
                                            <p:txEl>
                                              <p:pRg st="9" end="9"/>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0181">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83" grpId="0" animBg="1"/>
      <p:bldP spid="5018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15E3C6D2-4F23-4DFA-BA6E-24E17372B74F}"/>
              </a:ext>
            </a:extLst>
          </p:cNvPr>
          <p:cNvSpPr>
            <a:spLocks noGrp="1"/>
          </p:cNvSpPr>
          <p:nvPr>
            <p:ph type="title"/>
          </p:nvPr>
        </p:nvSpPr>
        <p:spPr>
          <a:xfrm>
            <a:off x="461963" y="241300"/>
            <a:ext cx="7772400" cy="1104900"/>
          </a:xfrm>
        </p:spPr>
        <p:txBody>
          <a:bodyPr/>
          <a:lstStyle/>
          <a:p>
            <a:pPr eaLnBrk="1" hangingPunct="1"/>
            <a:r>
              <a:rPr lang="en-US" altLang="en-US" sz="4000" b="1">
                <a:solidFill>
                  <a:srgbClr val="C00000"/>
                </a:solidFill>
              </a:rPr>
              <a:t>Index Example 1</a:t>
            </a:r>
          </a:p>
        </p:txBody>
      </p:sp>
      <p:sp>
        <p:nvSpPr>
          <p:cNvPr id="12291" name="Rectangle 3">
            <a:extLst>
              <a:ext uri="{FF2B5EF4-FFF2-40B4-BE49-F238E27FC236}">
                <a16:creationId xmlns:a16="http://schemas.microsoft.com/office/drawing/2014/main" id="{EAFB87E3-BEFB-4C02-A776-B95D2B1F3344}"/>
              </a:ext>
            </a:extLst>
          </p:cNvPr>
          <p:cNvSpPr>
            <a:spLocks noGrp="1"/>
          </p:cNvSpPr>
          <p:nvPr>
            <p:ph idx="1"/>
          </p:nvPr>
        </p:nvSpPr>
        <p:spPr>
          <a:xfrm>
            <a:off x="693738" y="1338263"/>
            <a:ext cx="7661275" cy="558800"/>
          </a:xfrm>
        </p:spPr>
        <p:txBody>
          <a:bodyPr/>
          <a:lstStyle/>
          <a:p>
            <a:pPr eaLnBrk="1" hangingPunct="1"/>
            <a:r>
              <a:rPr lang="en-US" altLang="en-US" sz="2000"/>
              <a:t>Index on </a:t>
            </a:r>
            <a:r>
              <a:rPr lang="en-US" altLang="en-US" sz="2000" i="1">
                <a:solidFill>
                  <a:srgbClr val="FF0000"/>
                </a:solidFill>
              </a:rPr>
              <a:t>ID</a:t>
            </a:r>
            <a:r>
              <a:rPr lang="en-US" altLang="en-US" sz="2000"/>
              <a:t> attribute of </a:t>
            </a:r>
            <a:r>
              <a:rPr lang="en-US" altLang="en-US" sz="2000" i="1">
                <a:solidFill>
                  <a:srgbClr val="FF0000"/>
                </a:solidFill>
              </a:rPr>
              <a:t>instructor</a:t>
            </a:r>
            <a:r>
              <a:rPr lang="en-US" altLang="en-US" sz="2000"/>
              <a:t> relation </a:t>
            </a:r>
          </a:p>
        </p:txBody>
      </p:sp>
      <p:pic>
        <p:nvPicPr>
          <p:cNvPr id="12292" name="Picture 8">
            <a:extLst>
              <a:ext uri="{FF2B5EF4-FFF2-40B4-BE49-F238E27FC236}">
                <a16:creationId xmlns:a16="http://schemas.microsoft.com/office/drawing/2014/main" id="{6E96C162-C6D0-40E4-ACDE-64417E4647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7863" y="1906588"/>
            <a:ext cx="8056562" cy="3913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3" name="Rectangle 3">
            <a:extLst>
              <a:ext uri="{FF2B5EF4-FFF2-40B4-BE49-F238E27FC236}">
                <a16:creationId xmlns:a16="http://schemas.microsoft.com/office/drawing/2014/main" id="{3BA5B5EB-450E-4633-9336-38A1165DB170}"/>
              </a:ext>
            </a:extLst>
          </p:cNvPr>
          <p:cNvSpPr txBox="1">
            <a:spLocks noChangeArrowheads="1"/>
          </p:cNvSpPr>
          <p:nvPr/>
        </p:nvSpPr>
        <p:spPr bwMode="auto">
          <a:xfrm>
            <a:off x="677863" y="5843588"/>
            <a:ext cx="76612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171450" indent="-171450"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eaLnBrk="1" hangingPunct="1"/>
            <a:r>
              <a:rPr lang="en-US" altLang="en-US" sz="2000" dirty="0"/>
              <a:t>Query 1 can be answered by scanning the whole file.</a:t>
            </a:r>
          </a:p>
          <a:p>
            <a:pPr eaLnBrk="1" hangingPunct="1"/>
            <a:r>
              <a:rPr lang="en-US" altLang="en-US" sz="2000" dirty="0"/>
              <a:t>Query 2 can be answered by location ID 22222 in the index and then accessing the record directly</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a:extLst>
              <a:ext uri="{FF2B5EF4-FFF2-40B4-BE49-F238E27FC236}">
                <a16:creationId xmlns:a16="http://schemas.microsoft.com/office/drawing/2014/main" id="{9541A9A6-B5B1-42F3-956D-1E8B4855C0C7}"/>
              </a:ext>
            </a:extLst>
          </p:cNvPr>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nSpc>
                <a:spcPct val="100000"/>
              </a:lnSpc>
              <a:spcBef>
                <a:spcPct val="0"/>
              </a:spcBef>
              <a:buFontTx/>
              <a:buNone/>
            </a:pPr>
            <a:endParaRPr lang="en-US" altLang="en-US" sz="2400">
              <a:latin typeface="Times New Roman" panose="02020603050405020304" pitchFamily="18" charset="0"/>
            </a:endParaRPr>
          </a:p>
        </p:txBody>
      </p:sp>
      <p:sp>
        <p:nvSpPr>
          <p:cNvPr id="73731" name="Rectangle 3">
            <a:extLst>
              <a:ext uri="{FF2B5EF4-FFF2-40B4-BE49-F238E27FC236}">
                <a16:creationId xmlns:a16="http://schemas.microsoft.com/office/drawing/2014/main" id="{3424710D-EF75-4FB4-A3BB-EA4FAAA8CB6E}"/>
              </a:ext>
            </a:extLst>
          </p:cNvPr>
          <p:cNvSpPr>
            <a:spLocks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nSpc>
                <a:spcPct val="100000"/>
              </a:lnSpc>
              <a:spcBef>
                <a:spcPct val="0"/>
              </a:spcBef>
              <a:buFontTx/>
              <a:buNone/>
            </a:pPr>
            <a:endParaRPr lang="en-US" altLang="en-US" sz="2400">
              <a:latin typeface="Times New Roman" panose="02020603050405020304" pitchFamily="18" charset="0"/>
            </a:endParaRPr>
          </a:p>
        </p:txBody>
      </p:sp>
      <p:sp>
        <p:nvSpPr>
          <p:cNvPr id="73732" name="Rectangle 4">
            <a:extLst>
              <a:ext uri="{FF2B5EF4-FFF2-40B4-BE49-F238E27FC236}">
                <a16:creationId xmlns:a16="http://schemas.microsoft.com/office/drawing/2014/main" id="{6C69C41C-91C7-4631-8E87-75BBFFF46E9B}"/>
              </a:ext>
            </a:extLst>
          </p:cNvPr>
          <p:cNvSpPr>
            <a:spLocks noGrp="1"/>
          </p:cNvSpPr>
          <p:nvPr>
            <p:ph type="title"/>
          </p:nvPr>
        </p:nvSpPr>
        <p:spPr>
          <a:xfrm>
            <a:off x="381000" y="228600"/>
            <a:ext cx="7772400" cy="857250"/>
          </a:xfrm>
          <a:noFill/>
        </p:spPr>
        <p:txBody>
          <a:bodyPr/>
          <a:lstStyle/>
          <a:p>
            <a:pPr eaLnBrk="1" hangingPunct="1"/>
            <a:r>
              <a:rPr lang="en-US" altLang="en-US" sz="4000" b="1">
                <a:solidFill>
                  <a:srgbClr val="C00000"/>
                </a:solidFill>
              </a:rPr>
              <a:t>Indexes with Composite Search Keys</a:t>
            </a:r>
          </a:p>
        </p:txBody>
      </p:sp>
      <p:sp>
        <p:nvSpPr>
          <p:cNvPr id="54277" name="Rectangle 5">
            <a:extLst>
              <a:ext uri="{FF2B5EF4-FFF2-40B4-BE49-F238E27FC236}">
                <a16:creationId xmlns:a16="http://schemas.microsoft.com/office/drawing/2014/main" id="{E3D9C0B5-E63F-4929-8ABC-D4DB08CFF32C}"/>
              </a:ext>
            </a:extLst>
          </p:cNvPr>
          <p:cNvSpPr>
            <a:spLocks noGrp="1"/>
          </p:cNvSpPr>
          <p:nvPr>
            <p:ph idx="1"/>
          </p:nvPr>
        </p:nvSpPr>
        <p:spPr>
          <a:xfrm>
            <a:off x="228600" y="1447800"/>
            <a:ext cx="7924800" cy="5029200"/>
          </a:xfrm>
        </p:spPr>
        <p:txBody>
          <a:bodyPr/>
          <a:lstStyle/>
          <a:p>
            <a:pPr eaLnBrk="1" hangingPunct="1"/>
            <a:r>
              <a:rPr lang="en-US" altLang="en-US">
                <a:solidFill>
                  <a:schemeClr val="folHlink"/>
                </a:solidFill>
              </a:rPr>
              <a:t>To retrieve Emp records with </a:t>
            </a:r>
            <a:r>
              <a:rPr lang="en-US" altLang="en-US" i="1">
                <a:solidFill>
                  <a:schemeClr val="folHlink"/>
                </a:solidFill>
              </a:rPr>
              <a:t>age</a:t>
            </a:r>
            <a:r>
              <a:rPr lang="en-US" altLang="en-US">
                <a:solidFill>
                  <a:schemeClr val="folHlink"/>
                </a:solidFill>
              </a:rPr>
              <a:t>=30 </a:t>
            </a:r>
            <a:r>
              <a:rPr lang="en-US" altLang="en-US" sz="2400">
                <a:solidFill>
                  <a:schemeClr val="folHlink"/>
                </a:solidFill>
              </a:rPr>
              <a:t>AND</a:t>
            </a:r>
            <a:r>
              <a:rPr lang="en-US" altLang="en-US">
                <a:solidFill>
                  <a:schemeClr val="folHlink"/>
                </a:solidFill>
              </a:rPr>
              <a:t> </a:t>
            </a:r>
            <a:r>
              <a:rPr lang="en-US" altLang="en-US" i="1">
                <a:solidFill>
                  <a:schemeClr val="folHlink"/>
                </a:solidFill>
              </a:rPr>
              <a:t>sal</a:t>
            </a:r>
            <a:r>
              <a:rPr lang="en-US" altLang="en-US">
                <a:solidFill>
                  <a:schemeClr val="folHlink"/>
                </a:solidFill>
              </a:rPr>
              <a:t>=4000</a:t>
            </a:r>
            <a:r>
              <a:rPr lang="en-US" altLang="en-US"/>
              <a:t>, an index on &lt;</a:t>
            </a:r>
            <a:r>
              <a:rPr lang="en-US" altLang="en-US" i="1"/>
              <a:t>age,sal</a:t>
            </a:r>
            <a:r>
              <a:rPr lang="en-US" altLang="en-US"/>
              <a:t>&gt; would be better than an index on </a:t>
            </a:r>
            <a:r>
              <a:rPr lang="en-US" altLang="en-US" i="1"/>
              <a:t>age</a:t>
            </a:r>
            <a:r>
              <a:rPr lang="en-US" altLang="en-US"/>
              <a:t> only or an index on </a:t>
            </a:r>
            <a:r>
              <a:rPr lang="en-US" altLang="en-US" i="1"/>
              <a:t>sal</a:t>
            </a:r>
            <a:r>
              <a:rPr lang="en-US" altLang="en-US"/>
              <a:t> only</a:t>
            </a:r>
          </a:p>
          <a:p>
            <a:pPr eaLnBrk="1" hangingPunct="1"/>
            <a:endParaRPr lang="en-US" altLang="en-US">
              <a:solidFill>
                <a:schemeClr val="folHlink"/>
              </a:solidFill>
            </a:endParaRPr>
          </a:p>
          <a:p>
            <a:pPr eaLnBrk="1" hangingPunct="1"/>
            <a:r>
              <a:rPr lang="en-US" altLang="en-US">
                <a:solidFill>
                  <a:schemeClr val="folHlink"/>
                </a:solidFill>
              </a:rPr>
              <a:t>If condition is:  20&lt;</a:t>
            </a:r>
            <a:r>
              <a:rPr lang="en-US" altLang="en-US" i="1">
                <a:solidFill>
                  <a:schemeClr val="folHlink"/>
                </a:solidFill>
              </a:rPr>
              <a:t>age</a:t>
            </a:r>
            <a:r>
              <a:rPr lang="en-US" altLang="en-US">
                <a:solidFill>
                  <a:schemeClr val="folHlink"/>
                </a:solidFill>
              </a:rPr>
              <a:t>&lt;30  </a:t>
            </a:r>
            <a:r>
              <a:rPr lang="en-US" altLang="en-US" sz="2400">
                <a:solidFill>
                  <a:schemeClr val="folHlink"/>
                </a:solidFill>
              </a:rPr>
              <a:t>AND</a:t>
            </a:r>
            <a:r>
              <a:rPr lang="en-US" altLang="en-US">
                <a:solidFill>
                  <a:schemeClr val="folHlink"/>
                </a:solidFill>
              </a:rPr>
              <a:t>  3000&lt;</a:t>
            </a:r>
            <a:r>
              <a:rPr lang="en-US" altLang="en-US" i="1">
                <a:solidFill>
                  <a:schemeClr val="folHlink"/>
                </a:solidFill>
              </a:rPr>
              <a:t>sal</a:t>
            </a:r>
            <a:r>
              <a:rPr lang="en-US" altLang="en-US">
                <a:solidFill>
                  <a:schemeClr val="folHlink"/>
                </a:solidFill>
              </a:rPr>
              <a:t>&lt;5000:</a:t>
            </a:r>
            <a:r>
              <a:rPr lang="en-US" altLang="en-US"/>
              <a:t> </a:t>
            </a:r>
          </a:p>
          <a:p>
            <a:pPr lvl="1" eaLnBrk="1" hangingPunct="1">
              <a:buSzPct val="75000"/>
            </a:pPr>
            <a:r>
              <a:rPr lang="en-US" altLang="en-US"/>
              <a:t>Clustered tree index on &lt;</a:t>
            </a:r>
            <a:r>
              <a:rPr lang="en-US" altLang="en-US" i="1"/>
              <a:t>age,sal</a:t>
            </a:r>
            <a:r>
              <a:rPr lang="en-US" altLang="en-US"/>
              <a:t>&gt; or &lt;</a:t>
            </a:r>
            <a:r>
              <a:rPr lang="en-US" altLang="en-US" i="1"/>
              <a:t>sal,age</a:t>
            </a:r>
            <a:r>
              <a:rPr lang="en-US" altLang="en-US"/>
              <a:t>&gt; is best.</a:t>
            </a:r>
          </a:p>
          <a:p>
            <a:pPr eaLnBrk="1" hangingPunct="1"/>
            <a:endParaRPr lang="en-US" altLang="en-US">
              <a:solidFill>
                <a:schemeClr val="folHlink"/>
              </a:solidFill>
            </a:endParaRPr>
          </a:p>
          <a:p>
            <a:pPr eaLnBrk="1" hangingPunct="1"/>
            <a:r>
              <a:rPr lang="en-US" altLang="en-US">
                <a:solidFill>
                  <a:schemeClr val="folHlink"/>
                </a:solidFill>
              </a:rPr>
              <a:t>If condition is:  </a:t>
            </a:r>
            <a:r>
              <a:rPr lang="en-US" altLang="en-US" i="1">
                <a:solidFill>
                  <a:schemeClr val="folHlink"/>
                </a:solidFill>
              </a:rPr>
              <a:t>age</a:t>
            </a:r>
            <a:r>
              <a:rPr lang="en-US" altLang="en-US">
                <a:solidFill>
                  <a:schemeClr val="folHlink"/>
                </a:solidFill>
              </a:rPr>
              <a:t>=30  </a:t>
            </a:r>
            <a:r>
              <a:rPr lang="en-US" altLang="en-US" sz="2400">
                <a:solidFill>
                  <a:schemeClr val="folHlink"/>
                </a:solidFill>
              </a:rPr>
              <a:t>AND</a:t>
            </a:r>
            <a:r>
              <a:rPr lang="en-US" altLang="en-US">
                <a:solidFill>
                  <a:schemeClr val="folHlink"/>
                </a:solidFill>
              </a:rPr>
              <a:t>  3000&lt;</a:t>
            </a:r>
            <a:r>
              <a:rPr lang="en-US" altLang="en-US" i="1">
                <a:solidFill>
                  <a:schemeClr val="folHlink"/>
                </a:solidFill>
              </a:rPr>
              <a:t>sal</a:t>
            </a:r>
            <a:r>
              <a:rPr lang="en-US" altLang="en-US">
                <a:solidFill>
                  <a:schemeClr val="folHlink"/>
                </a:solidFill>
              </a:rPr>
              <a:t>&lt;5000: </a:t>
            </a:r>
          </a:p>
          <a:p>
            <a:pPr lvl="1" eaLnBrk="1" hangingPunct="1">
              <a:buSzPct val="75000"/>
            </a:pPr>
            <a:r>
              <a:rPr lang="en-US" altLang="en-US"/>
              <a:t>Clustered &lt;</a:t>
            </a:r>
            <a:r>
              <a:rPr lang="en-US" altLang="en-US" i="1"/>
              <a:t>age,sal</a:t>
            </a:r>
            <a:r>
              <a:rPr lang="en-US" altLang="en-US"/>
              <a:t>&gt; tree index much better than &lt;</a:t>
            </a:r>
            <a:r>
              <a:rPr lang="en-US" altLang="en-US" i="1"/>
              <a:t>sal,age</a:t>
            </a:r>
            <a:r>
              <a:rPr lang="en-US" altLang="en-US"/>
              <a:t>&gt; index!</a:t>
            </a:r>
          </a:p>
          <a:p>
            <a:pPr eaLnBrk="1" hangingPunct="1"/>
            <a:endParaRPr lang="en-US" altLang="en-US"/>
          </a:p>
          <a:p>
            <a:pPr eaLnBrk="1" hangingPunct="1"/>
            <a:r>
              <a:rPr lang="en-US" altLang="en-US"/>
              <a:t>Composite indexes are larger, updated more often.</a:t>
            </a:r>
          </a:p>
        </p:txBody>
      </p:sp>
    </p:spTree>
  </p:cSld>
  <p:clrMapOvr>
    <a:masterClrMapping/>
  </p:clrMapOvr>
  <p:transition>
    <p:cu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427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4277">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427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54277">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54277">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54277">
                                            <p:txEl>
                                              <p:pRg st="6" end="6"/>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5427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a:extLst>
              <a:ext uri="{FF2B5EF4-FFF2-40B4-BE49-F238E27FC236}">
                <a16:creationId xmlns:a16="http://schemas.microsoft.com/office/drawing/2014/main" id="{F50D9A46-ECB5-4BB6-BB05-BA5FFDB8DFA3}"/>
              </a:ext>
            </a:extLst>
          </p:cNvPr>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nSpc>
                <a:spcPct val="100000"/>
              </a:lnSpc>
              <a:spcBef>
                <a:spcPct val="0"/>
              </a:spcBef>
              <a:buFontTx/>
              <a:buNone/>
            </a:pPr>
            <a:endParaRPr lang="en-US" altLang="en-US" sz="2400">
              <a:latin typeface="Times New Roman" panose="02020603050405020304" pitchFamily="18" charset="0"/>
            </a:endParaRPr>
          </a:p>
        </p:txBody>
      </p:sp>
      <p:sp>
        <p:nvSpPr>
          <p:cNvPr id="75779" name="Rectangle 3">
            <a:extLst>
              <a:ext uri="{FF2B5EF4-FFF2-40B4-BE49-F238E27FC236}">
                <a16:creationId xmlns:a16="http://schemas.microsoft.com/office/drawing/2014/main" id="{CEC25116-CBED-40FC-BEC8-97CB31EFC321}"/>
              </a:ext>
            </a:extLst>
          </p:cNvPr>
          <p:cNvSpPr>
            <a:spLocks noGrp="1"/>
          </p:cNvSpPr>
          <p:nvPr>
            <p:ph type="title"/>
          </p:nvPr>
        </p:nvSpPr>
        <p:spPr>
          <a:noFill/>
        </p:spPr>
        <p:txBody>
          <a:bodyPr/>
          <a:lstStyle/>
          <a:p>
            <a:pPr eaLnBrk="1" hangingPunct="1"/>
            <a:r>
              <a:rPr lang="en-US" altLang="en-US" sz="4000" b="1">
                <a:solidFill>
                  <a:srgbClr val="C00000"/>
                </a:solidFill>
              </a:rPr>
              <a:t>Summary</a:t>
            </a:r>
            <a:r>
              <a:rPr lang="en-US" altLang="en-US" sz="4000"/>
              <a:t> </a:t>
            </a:r>
          </a:p>
        </p:txBody>
      </p:sp>
      <p:sp>
        <p:nvSpPr>
          <p:cNvPr id="75780" name="Rectangle 4">
            <a:extLst>
              <a:ext uri="{FF2B5EF4-FFF2-40B4-BE49-F238E27FC236}">
                <a16:creationId xmlns:a16="http://schemas.microsoft.com/office/drawing/2014/main" id="{1D16A280-CE19-4ACF-80CF-0C4F9F015F2E}"/>
              </a:ext>
            </a:extLst>
          </p:cNvPr>
          <p:cNvSpPr>
            <a:spLocks noGrp="1"/>
          </p:cNvSpPr>
          <p:nvPr>
            <p:ph idx="1"/>
          </p:nvPr>
        </p:nvSpPr>
        <p:spPr>
          <a:xfrm>
            <a:off x="762000" y="1752600"/>
            <a:ext cx="7772400" cy="4076700"/>
          </a:xfrm>
        </p:spPr>
        <p:txBody>
          <a:bodyPr/>
          <a:lstStyle/>
          <a:p>
            <a:pPr eaLnBrk="1" hangingPunct="1"/>
            <a:endParaRPr lang="en-US" altLang="en-US"/>
          </a:p>
          <a:p>
            <a:pPr eaLnBrk="1" hangingPunct="1"/>
            <a:r>
              <a:rPr lang="en-US" altLang="en-US"/>
              <a:t>An index is a collection of data entries plus a way to quickly find entries with given key values.</a:t>
            </a:r>
          </a:p>
          <a:p>
            <a:pPr eaLnBrk="1" hangingPunct="1"/>
            <a:endParaRPr lang="en-US" altLang="en-US"/>
          </a:p>
          <a:p>
            <a:pPr eaLnBrk="1" hangingPunct="1"/>
            <a:r>
              <a:rPr lang="en-US" altLang="en-US"/>
              <a:t>We can have several indexes on a given file of data records, each with a different search key.</a:t>
            </a:r>
          </a:p>
          <a:p>
            <a:pPr eaLnBrk="1" hangingPunct="1"/>
            <a:endParaRPr lang="en-US" altLang="en-US"/>
          </a:p>
          <a:p>
            <a:pPr eaLnBrk="1" hangingPunct="1"/>
            <a:r>
              <a:rPr lang="en-US" altLang="en-US"/>
              <a:t>Indexes can be classified as clustered vs. unclustered. Differences have important consequences for utility/performance.</a:t>
            </a:r>
          </a:p>
        </p:txBody>
      </p:sp>
    </p:spTree>
  </p:cSld>
  <p:clrMapOvr>
    <a:masterClrMapping/>
  </p:clrMapOvr>
  <p:transition>
    <p:cut/>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a:extLst>
              <a:ext uri="{FF2B5EF4-FFF2-40B4-BE49-F238E27FC236}">
                <a16:creationId xmlns:a16="http://schemas.microsoft.com/office/drawing/2014/main" id="{AC6D1E9E-BB99-417C-B279-A767DB7DD5F8}"/>
              </a:ext>
            </a:extLst>
          </p:cNvPr>
          <p:cNvSpPr>
            <a:spLocks noGrp="1"/>
          </p:cNvSpPr>
          <p:nvPr>
            <p:ph type="title"/>
          </p:nvPr>
        </p:nvSpPr>
        <p:spPr>
          <a:xfrm>
            <a:off x="628650" y="165100"/>
            <a:ext cx="7886700" cy="844550"/>
          </a:xfrm>
        </p:spPr>
        <p:txBody>
          <a:bodyPr/>
          <a:lstStyle/>
          <a:p>
            <a:r>
              <a:rPr lang="en-US" altLang="en-US" sz="4000" b="1">
                <a:solidFill>
                  <a:srgbClr val="C00000"/>
                </a:solidFill>
                <a:latin typeface="Helvetica" panose="020B0604020202020204" pitchFamily="34" charset="0"/>
                <a:ea typeface="Helvetica" panose="020B0604020202020204" pitchFamily="34" charset="0"/>
                <a:cs typeface="Helvetica" panose="020B0604020202020204" pitchFamily="34" charset="0"/>
              </a:rPr>
              <a:t>Index Definition in SQL</a:t>
            </a:r>
          </a:p>
        </p:txBody>
      </p:sp>
      <p:sp>
        <p:nvSpPr>
          <p:cNvPr id="77827" name="Rectangle 3">
            <a:extLst>
              <a:ext uri="{FF2B5EF4-FFF2-40B4-BE49-F238E27FC236}">
                <a16:creationId xmlns:a16="http://schemas.microsoft.com/office/drawing/2014/main" id="{7BC289F7-FD2E-47F0-A7AC-882515E457E3}"/>
              </a:ext>
            </a:extLst>
          </p:cNvPr>
          <p:cNvSpPr>
            <a:spLocks noGrp="1"/>
          </p:cNvSpPr>
          <p:nvPr>
            <p:ph type="body" idx="1"/>
          </p:nvPr>
        </p:nvSpPr>
        <p:spPr>
          <a:xfrm>
            <a:off x="628650" y="1277938"/>
            <a:ext cx="7886700" cy="4899025"/>
          </a:xfrm>
        </p:spPr>
        <p:txBody>
          <a:bodyPr/>
          <a:lstStyle/>
          <a:p>
            <a:pPr>
              <a:tabLst>
                <a:tab pos="1312863" algn="l"/>
                <a:tab pos="2120900" algn="l"/>
                <a:tab pos="4575175" algn="l"/>
                <a:tab pos="4978400" algn="l"/>
              </a:tabLst>
            </a:pPr>
            <a:r>
              <a:rPr lang="en-US" altLang="en-US"/>
              <a:t>Create an index</a:t>
            </a:r>
          </a:p>
          <a:p>
            <a:pPr lvl="1">
              <a:buFont typeface="Monotype Sorts" charset="2"/>
              <a:buNone/>
              <a:tabLst>
                <a:tab pos="1312863" algn="l"/>
                <a:tab pos="2120900" algn="l"/>
                <a:tab pos="4575175" algn="l"/>
                <a:tab pos="4978400" algn="l"/>
              </a:tabLst>
            </a:pPr>
            <a:r>
              <a:rPr lang="en-US" altLang="en-US"/>
              <a:t>		</a:t>
            </a:r>
            <a:r>
              <a:rPr lang="en-US" altLang="en-US" b="1"/>
              <a:t>create index</a:t>
            </a:r>
            <a:r>
              <a:rPr lang="en-US" altLang="en-US"/>
              <a:t> &lt;index-name&gt; </a:t>
            </a:r>
            <a:r>
              <a:rPr lang="en-US" altLang="en-US" b="1"/>
              <a:t>on</a:t>
            </a:r>
            <a:r>
              <a:rPr lang="en-US" altLang="en-US"/>
              <a:t> &lt;relation-name&gt;</a:t>
            </a:r>
            <a:br>
              <a:rPr lang="en-US" altLang="en-US"/>
            </a:br>
            <a:r>
              <a:rPr lang="en-US" altLang="en-US"/>
              <a:t>			(&lt;attribute-list&gt;)</a:t>
            </a:r>
          </a:p>
          <a:p>
            <a:pPr lvl="1">
              <a:buFont typeface="Monotype Sorts" charset="2"/>
              <a:buNone/>
              <a:tabLst>
                <a:tab pos="1312863" algn="l"/>
                <a:tab pos="2120900" algn="l"/>
                <a:tab pos="4575175" algn="l"/>
                <a:tab pos="4978400" algn="l"/>
              </a:tabLst>
            </a:pPr>
            <a:r>
              <a:rPr lang="en-US" altLang="en-US"/>
              <a:t>E.g.:  </a:t>
            </a:r>
          </a:p>
          <a:p>
            <a:pPr lvl="1">
              <a:buFont typeface="Monotype Sorts" charset="2"/>
              <a:buNone/>
              <a:tabLst>
                <a:tab pos="1312863" algn="l"/>
                <a:tab pos="2120900" algn="l"/>
                <a:tab pos="4575175" algn="l"/>
                <a:tab pos="4978400" algn="l"/>
              </a:tabLst>
            </a:pPr>
            <a:r>
              <a:rPr lang="en-US" altLang="en-US" b="1"/>
              <a:t>create index </a:t>
            </a:r>
            <a:r>
              <a:rPr lang="en-US" altLang="en-US" i="1"/>
              <a:t> indexname </a:t>
            </a:r>
            <a:r>
              <a:rPr lang="en-US" altLang="en-US" b="1"/>
              <a:t>on</a:t>
            </a:r>
            <a:r>
              <a:rPr lang="en-US" altLang="en-US" i="1"/>
              <a:t> branch(branch_name);</a:t>
            </a:r>
          </a:p>
          <a:p>
            <a:pPr lvl="1">
              <a:buFont typeface="Monotype Sorts" charset="2"/>
              <a:buNone/>
              <a:tabLst>
                <a:tab pos="1312863" algn="l"/>
                <a:tab pos="2120900" algn="l"/>
                <a:tab pos="4575175" algn="l"/>
                <a:tab pos="4978400" algn="l"/>
              </a:tabLst>
            </a:pPr>
            <a:r>
              <a:rPr lang="en-US" altLang="en-US"/>
              <a:t>Create index dept_idx on department(dept_name);</a:t>
            </a:r>
          </a:p>
          <a:p>
            <a:pPr lvl="1">
              <a:buFont typeface="Monotype Sorts" charset="2"/>
              <a:buNone/>
              <a:tabLst>
                <a:tab pos="1312863" algn="l"/>
                <a:tab pos="2120900" algn="l"/>
                <a:tab pos="4575175" algn="l"/>
                <a:tab pos="4978400" algn="l"/>
              </a:tabLst>
            </a:pPr>
            <a:endParaRPr lang="en-US" altLang="en-US"/>
          </a:p>
          <a:p>
            <a:pPr>
              <a:tabLst>
                <a:tab pos="1312863" algn="l"/>
                <a:tab pos="2120900" algn="l"/>
                <a:tab pos="4575175" algn="l"/>
                <a:tab pos="4978400" algn="l"/>
              </a:tabLst>
            </a:pPr>
            <a:r>
              <a:rPr lang="en-US" altLang="en-US"/>
              <a:t>Use </a:t>
            </a:r>
            <a:r>
              <a:rPr lang="en-US" altLang="en-US" b="1"/>
              <a:t>create unique index</a:t>
            </a:r>
            <a:r>
              <a:rPr lang="en-US" altLang="en-US"/>
              <a:t> to indirectly specify and enforce the condition that the search key is a candidate key.</a:t>
            </a:r>
          </a:p>
          <a:p>
            <a:pPr lvl="1">
              <a:tabLst>
                <a:tab pos="1312863" algn="l"/>
                <a:tab pos="2120900" algn="l"/>
                <a:tab pos="4575175" algn="l"/>
                <a:tab pos="4978400" algn="l"/>
              </a:tabLst>
            </a:pPr>
            <a:r>
              <a:rPr lang="en-US" altLang="en-US"/>
              <a:t>Not really required if SQL </a:t>
            </a:r>
            <a:r>
              <a:rPr lang="en-US" altLang="en-US" b="1"/>
              <a:t>unique</a:t>
            </a:r>
            <a:r>
              <a:rPr lang="en-US" altLang="en-US"/>
              <a:t> integrity constraint is supported</a:t>
            </a:r>
          </a:p>
          <a:p>
            <a:pPr>
              <a:tabLst>
                <a:tab pos="1312863" algn="l"/>
                <a:tab pos="2120900" algn="l"/>
                <a:tab pos="4575175" algn="l"/>
                <a:tab pos="4978400" algn="l"/>
              </a:tabLst>
            </a:pPr>
            <a:r>
              <a:rPr lang="en-US" altLang="en-US"/>
              <a:t>To drop an index </a:t>
            </a:r>
          </a:p>
          <a:p>
            <a:pPr lvl="1">
              <a:buFont typeface="Monotype Sorts" charset="2"/>
              <a:buNone/>
              <a:tabLst>
                <a:tab pos="1312863" algn="l"/>
                <a:tab pos="2120900" algn="l"/>
                <a:tab pos="4575175" algn="l"/>
                <a:tab pos="4978400" algn="l"/>
              </a:tabLst>
            </a:pPr>
            <a:r>
              <a:rPr lang="en-US" altLang="en-US"/>
              <a:t>			</a:t>
            </a:r>
            <a:r>
              <a:rPr lang="en-US" altLang="en-US" b="1"/>
              <a:t>drop index </a:t>
            </a:r>
            <a:r>
              <a:rPr lang="en-US" altLang="en-US"/>
              <a:t>&lt;index-name&gt;</a:t>
            </a:r>
          </a:p>
          <a:p>
            <a:pPr>
              <a:tabLst>
                <a:tab pos="1312863" algn="l"/>
                <a:tab pos="2120900" algn="l"/>
                <a:tab pos="4575175" algn="l"/>
                <a:tab pos="4978400" algn="l"/>
              </a:tabLst>
            </a:pPr>
            <a:r>
              <a:rPr lang="en-US" altLang="en-US"/>
              <a:t>Most database systems allow specification of type of index, and clustering.</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a:extLst>
              <a:ext uri="{FF2B5EF4-FFF2-40B4-BE49-F238E27FC236}">
                <a16:creationId xmlns:a16="http://schemas.microsoft.com/office/drawing/2014/main" id="{1FDC042E-310F-40E2-95DC-5EAFF0FAE93A}"/>
              </a:ext>
            </a:extLst>
          </p:cNvPr>
          <p:cNvSpPr>
            <a:spLocks noGrp="1"/>
          </p:cNvSpPr>
          <p:nvPr>
            <p:ph type="title"/>
          </p:nvPr>
        </p:nvSpPr>
        <p:spPr>
          <a:xfrm>
            <a:off x="628650" y="49213"/>
            <a:ext cx="7886700" cy="844550"/>
          </a:xfrm>
        </p:spPr>
        <p:txBody>
          <a:bodyPr/>
          <a:lstStyle/>
          <a:p>
            <a:r>
              <a:rPr lang="en-US" altLang="en-US" sz="4000">
                <a:solidFill>
                  <a:srgbClr val="C00000"/>
                </a:solidFill>
                <a:latin typeface="Helvetica" panose="020B0604020202020204" pitchFamily="34" charset="0"/>
                <a:ea typeface="Helvetica" panose="020B0604020202020204" pitchFamily="34" charset="0"/>
                <a:cs typeface="Helvetica" panose="020B0604020202020204" pitchFamily="34" charset="0"/>
              </a:rPr>
              <a:t>CREATE INDEX Syntax</a:t>
            </a:r>
          </a:p>
        </p:txBody>
      </p:sp>
      <p:sp>
        <p:nvSpPr>
          <p:cNvPr id="79875" name="Rectangle 3">
            <a:extLst>
              <a:ext uri="{FF2B5EF4-FFF2-40B4-BE49-F238E27FC236}">
                <a16:creationId xmlns:a16="http://schemas.microsoft.com/office/drawing/2014/main" id="{31C1FC38-CA66-42DF-AA64-357956D0B85E}"/>
              </a:ext>
            </a:extLst>
          </p:cNvPr>
          <p:cNvSpPr>
            <a:spLocks noGrp="1"/>
          </p:cNvSpPr>
          <p:nvPr>
            <p:ph type="body" idx="1"/>
          </p:nvPr>
        </p:nvSpPr>
        <p:spPr>
          <a:xfrm>
            <a:off x="269875" y="1009650"/>
            <a:ext cx="4110038" cy="5799138"/>
          </a:xfrm>
        </p:spPr>
        <p:txBody>
          <a:bodyPr/>
          <a:lstStyle/>
          <a:p>
            <a:pPr marL="0" indent="0">
              <a:buFont typeface="Arial" panose="020B0604020202020204" pitchFamily="34" charset="0"/>
              <a:buNone/>
              <a:tabLst>
                <a:tab pos="1312863" algn="l"/>
                <a:tab pos="2120900" algn="l"/>
                <a:tab pos="4575175" algn="l"/>
                <a:tab pos="4978400" algn="l"/>
              </a:tabLst>
            </a:pPr>
            <a:r>
              <a:rPr lang="en-US" altLang="en-US" sz="2000"/>
              <a:t>CREATE [UNIQUE|FULLTEXT|SPATIAL] INDEX index_name</a:t>
            </a:r>
          </a:p>
          <a:p>
            <a:pPr marL="0" indent="0">
              <a:buFont typeface="Arial" panose="020B0604020202020204" pitchFamily="34" charset="0"/>
              <a:buNone/>
              <a:tabLst>
                <a:tab pos="1312863" algn="l"/>
                <a:tab pos="2120900" algn="l"/>
                <a:tab pos="4575175" algn="l"/>
                <a:tab pos="4978400" algn="l"/>
              </a:tabLst>
            </a:pPr>
            <a:r>
              <a:rPr lang="en-US" altLang="en-US" sz="2000"/>
              <a:t>    [index_type]</a:t>
            </a:r>
          </a:p>
          <a:p>
            <a:pPr marL="0" indent="0">
              <a:buFont typeface="Arial" panose="020B0604020202020204" pitchFamily="34" charset="0"/>
              <a:buNone/>
              <a:tabLst>
                <a:tab pos="1312863" algn="l"/>
                <a:tab pos="2120900" algn="l"/>
                <a:tab pos="4575175" algn="l"/>
                <a:tab pos="4978400" algn="l"/>
              </a:tabLst>
            </a:pPr>
            <a:r>
              <a:rPr lang="en-US" altLang="en-US" sz="2000"/>
              <a:t>    ON tbl_name (index_col_name,...)</a:t>
            </a:r>
          </a:p>
          <a:p>
            <a:pPr marL="0" indent="0">
              <a:buFont typeface="Arial" panose="020B0604020202020204" pitchFamily="34" charset="0"/>
              <a:buNone/>
              <a:tabLst>
                <a:tab pos="1312863" algn="l"/>
                <a:tab pos="2120900" algn="l"/>
                <a:tab pos="4575175" algn="l"/>
                <a:tab pos="4978400" algn="l"/>
              </a:tabLst>
            </a:pPr>
            <a:r>
              <a:rPr lang="en-US" altLang="en-US" sz="2000"/>
              <a:t>    [index_option]</a:t>
            </a:r>
          </a:p>
          <a:p>
            <a:pPr marL="0" indent="0">
              <a:buFont typeface="Arial" panose="020B0604020202020204" pitchFamily="34" charset="0"/>
              <a:buNone/>
              <a:tabLst>
                <a:tab pos="1312863" algn="l"/>
                <a:tab pos="2120900" algn="l"/>
                <a:tab pos="4575175" algn="l"/>
                <a:tab pos="4978400" algn="l"/>
              </a:tabLst>
            </a:pPr>
            <a:r>
              <a:rPr lang="en-US" altLang="en-US" sz="2000"/>
              <a:t>    [algorithm_option | lock_option] ...</a:t>
            </a:r>
          </a:p>
          <a:p>
            <a:pPr marL="0" indent="0">
              <a:buFont typeface="Arial" panose="020B0604020202020204" pitchFamily="34" charset="0"/>
              <a:buNone/>
              <a:tabLst>
                <a:tab pos="1312863" algn="l"/>
                <a:tab pos="2120900" algn="l"/>
                <a:tab pos="4575175" algn="l"/>
                <a:tab pos="4978400" algn="l"/>
              </a:tabLst>
            </a:pPr>
            <a:endParaRPr lang="en-US" altLang="en-US" sz="2000"/>
          </a:p>
          <a:p>
            <a:pPr marL="0" indent="0">
              <a:buFont typeface="Arial" panose="020B0604020202020204" pitchFamily="34" charset="0"/>
              <a:buNone/>
              <a:tabLst>
                <a:tab pos="1312863" algn="l"/>
                <a:tab pos="2120900" algn="l"/>
                <a:tab pos="4575175" algn="l"/>
                <a:tab pos="4978400" algn="l"/>
              </a:tabLst>
            </a:pPr>
            <a:r>
              <a:rPr lang="en-US" altLang="en-US" sz="2000"/>
              <a:t>index_col_name:</a:t>
            </a:r>
          </a:p>
          <a:p>
            <a:pPr marL="0" indent="0">
              <a:buFont typeface="Arial" panose="020B0604020202020204" pitchFamily="34" charset="0"/>
              <a:buNone/>
              <a:tabLst>
                <a:tab pos="1312863" algn="l"/>
                <a:tab pos="2120900" algn="l"/>
                <a:tab pos="4575175" algn="l"/>
                <a:tab pos="4978400" algn="l"/>
              </a:tabLst>
            </a:pPr>
            <a:r>
              <a:rPr lang="en-US" altLang="en-US" sz="2000"/>
              <a:t>    col_name [(length)] [ASC | DESC]</a:t>
            </a:r>
          </a:p>
          <a:p>
            <a:pPr marL="0" indent="0">
              <a:buFont typeface="Arial" panose="020B0604020202020204" pitchFamily="34" charset="0"/>
              <a:buNone/>
              <a:tabLst>
                <a:tab pos="1312863" algn="l"/>
                <a:tab pos="2120900" algn="l"/>
                <a:tab pos="4575175" algn="l"/>
                <a:tab pos="4978400" algn="l"/>
              </a:tabLst>
            </a:pPr>
            <a:endParaRPr lang="en-US" altLang="en-US" sz="1400"/>
          </a:p>
          <a:p>
            <a:pPr marL="0" indent="0">
              <a:buFont typeface="Arial" panose="020B0604020202020204" pitchFamily="34" charset="0"/>
              <a:buNone/>
              <a:tabLst>
                <a:tab pos="1312863" algn="l"/>
                <a:tab pos="2120900" algn="l"/>
                <a:tab pos="4575175" algn="l"/>
                <a:tab pos="4978400" algn="l"/>
              </a:tabLst>
            </a:pPr>
            <a:r>
              <a:rPr lang="en-US" altLang="en-US" sz="1800"/>
              <a:t>index_option:</a:t>
            </a:r>
          </a:p>
          <a:p>
            <a:pPr marL="0" indent="0">
              <a:buFont typeface="Arial" panose="020B0604020202020204" pitchFamily="34" charset="0"/>
              <a:buNone/>
              <a:tabLst>
                <a:tab pos="1312863" algn="l"/>
                <a:tab pos="2120900" algn="l"/>
                <a:tab pos="4575175" algn="l"/>
                <a:tab pos="4978400" algn="l"/>
              </a:tabLst>
            </a:pPr>
            <a:r>
              <a:rPr lang="en-US" altLang="en-US" sz="1800"/>
              <a:t>    KEY_BLOCK_SIZE [=] value</a:t>
            </a:r>
          </a:p>
          <a:p>
            <a:pPr marL="0" indent="0">
              <a:buFont typeface="Arial" panose="020B0604020202020204" pitchFamily="34" charset="0"/>
              <a:buNone/>
              <a:tabLst>
                <a:tab pos="1312863" algn="l"/>
                <a:tab pos="2120900" algn="l"/>
                <a:tab pos="4575175" algn="l"/>
                <a:tab pos="4978400" algn="l"/>
              </a:tabLst>
            </a:pPr>
            <a:r>
              <a:rPr lang="en-US" altLang="en-US" sz="1800"/>
              <a:t>  | index_type</a:t>
            </a:r>
          </a:p>
          <a:p>
            <a:pPr marL="0" indent="0">
              <a:buFont typeface="Arial" panose="020B0604020202020204" pitchFamily="34" charset="0"/>
              <a:buNone/>
              <a:tabLst>
                <a:tab pos="1312863" algn="l"/>
                <a:tab pos="2120900" algn="l"/>
                <a:tab pos="4575175" algn="l"/>
                <a:tab pos="4978400" algn="l"/>
              </a:tabLst>
            </a:pPr>
            <a:r>
              <a:rPr lang="en-US" altLang="en-US" sz="1800"/>
              <a:t>  | WITH PARSER parser_name</a:t>
            </a:r>
          </a:p>
          <a:p>
            <a:pPr marL="0" indent="0">
              <a:buFont typeface="Arial" panose="020B0604020202020204" pitchFamily="34" charset="0"/>
              <a:buNone/>
              <a:tabLst>
                <a:tab pos="1312863" algn="l"/>
                <a:tab pos="2120900" algn="l"/>
                <a:tab pos="4575175" algn="l"/>
                <a:tab pos="4978400" algn="l"/>
              </a:tabLst>
            </a:pPr>
            <a:r>
              <a:rPr lang="en-US" altLang="en-US" sz="1800"/>
              <a:t>  | COMMENT 'string'</a:t>
            </a:r>
          </a:p>
          <a:p>
            <a:pPr marL="0" indent="0">
              <a:buFont typeface="Arial" panose="020B0604020202020204" pitchFamily="34" charset="0"/>
              <a:buNone/>
              <a:tabLst>
                <a:tab pos="1312863" algn="l"/>
                <a:tab pos="2120900" algn="l"/>
                <a:tab pos="4575175" algn="l"/>
                <a:tab pos="4978400" algn="l"/>
              </a:tabLst>
            </a:pPr>
            <a:endParaRPr lang="en-US" altLang="en-US" sz="1600"/>
          </a:p>
        </p:txBody>
      </p:sp>
      <p:sp>
        <p:nvSpPr>
          <p:cNvPr id="79876" name="Rectangle 3">
            <a:extLst>
              <a:ext uri="{FF2B5EF4-FFF2-40B4-BE49-F238E27FC236}">
                <a16:creationId xmlns:a16="http://schemas.microsoft.com/office/drawing/2014/main" id="{C8FEEF76-84A4-4A66-90CF-358E987960A6}"/>
              </a:ext>
            </a:extLst>
          </p:cNvPr>
          <p:cNvSpPr txBox="1">
            <a:spLocks noChangeArrowheads="1"/>
          </p:cNvSpPr>
          <p:nvPr/>
        </p:nvSpPr>
        <p:spPr bwMode="auto">
          <a:xfrm>
            <a:off x="5033963" y="1009650"/>
            <a:ext cx="4110037" cy="578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685800">
              <a:lnSpc>
                <a:spcPct val="90000"/>
              </a:lnSpc>
              <a:spcBef>
                <a:spcPts val="750"/>
              </a:spcBef>
              <a:buFont typeface="Arial" panose="020B0604020202020204" pitchFamily="34" charset="0"/>
              <a:buChar char="•"/>
              <a:tabLst>
                <a:tab pos="1312863" algn="l"/>
                <a:tab pos="2120900" algn="l"/>
                <a:tab pos="4575175" algn="l"/>
                <a:tab pos="4978400" algn="l"/>
              </a:tabLst>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tabLst>
                <a:tab pos="1312863" algn="l"/>
                <a:tab pos="2120900" algn="l"/>
                <a:tab pos="4575175" algn="l"/>
                <a:tab pos="4978400" algn="l"/>
              </a:tabLst>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tabLst>
                <a:tab pos="1312863" algn="l"/>
                <a:tab pos="2120900" algn="l"/>
                <a:tab pos="4575175" algn="l"/>
                <a:tab pos="4978400" algn="l"/>
              </a:tabLst>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tabLst>
                <a:tab pos="1312863" algn="l"/>
                <a:tab pos="2120900" algn="l"/>
                <a:tab pos="4575175" algn="l"/>
                <a:tab pos="4978400" algn="l"/>
              </a:tabLst>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tabLst>
                <a:tab pos="1312863" algn="l"/>
                <a:tab pos="2120900" algn="l"/>
                <a:tab pos="4575175" algn="l"/>
                <a:tab pos="4978400" algn="l"/>
              </a:tabLst>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tabLst>
                <a:tab pos="1312863" algn="l"/>
                <a:tab pos="2120900" algn="l"/>
                <a:tab pos="4575175" algn="l"/>
                <a:tab pos="4978400" algn="l"/>
              </a:tabLst>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tabLst>
                <a:tab pos="1312863" algn="l"/>
                <a:tab pos="2120900" algn="l"/>
                <a:tab pos="4575175" algn="l"/>
                <a:tab pos="4978400" algn="l"/>
              </a:tabLst>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tabLst>
                <a:tab pos="1312863" algn="l"/>
                <a:tab pos="2120900" algn="l"/>
                <a:tab pos="4575175" algn="l"/>
                <a:tab pos="4978400" algn="l"/>
              </a:tabLst>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tabLst>
                <a:tab pos="1312863" algn="l"/>
                <a:tab pos="2120900" algn="l"/>
                <a:tab pos="4575175" algn="l"/>
                <a:tab pos="4978400" algn="l"/>
              </a:tabLst>
              <a:defRPr sz="1300">
                <a:solidFill>
                  <a:schemeClr val="tx1"/>
                </a:solidFill>
                <a:latin typeface="Calibri" panose="020F0502020204030204" pitchFamily="34" charset="0"/>
              </a:defRPr>
            </a:lvl9pPr>
          </a:lstStyle>
          <a:p>
            <a:pPr>
              <a:buFont typeface="Arial" panose="020B0604020202020204" pitchFamily="34" charset="0"/>
              <a:buNone/>
            </a:pPr>
            <a:r>
              <a:rPr lang="en-US" altLang="en-US" sz="2000"/>
              <a:t>index_type:</a:t>
            </a:r>
          </a:p>
          <a:p>
            <a:pPr>
              <a:buFont typeface="Arial" panose="020B0604020202020204" pitchFamily="34" charset="0"/>
              <a:buNone/>
            </a:pPr>
            <a:r>
              <a:rPr lang="en-US" altLang="en-US" sz="2000"/>
              <a:t>    USING {BTREE | HASH}</a:t>
            </a:r>
          </a:p>
          <a:p>
            <a:pPr>
              <a:buFont typeface="Arial" panose="020B0604020202020204" pitchFamily="34" charset="0"/>
              <a:buNone/>
            </a:pPr>
            <a:endParaRPr lang="en-US" altLang="en-US" sz="2000"/>
          </a:p>
          <a:p>
            <a:pPr>
              <a:buFont typeface="Arial" panose="020B0604020202020204" pitchFamily="34" charset="0"/>
              <a:buNone/>
            </a:pPr>
            <a:r>
              <a:rPr lang="en-US" altLang="en-US" sz="2000"/>
              <a:t>algorithm_option:</a:t>
            </a:r>
          </a:p>
          <a:p>
            <a:pPr>
              <a:buFont typeface="Arial" panose="020B0604020202020204" pitchFamily="34" charset="0"/>
              <a:buNone/>
            </a:pPr>
            <a:r>
              <a:rPr lang="en-US" altLang="en-US" sz="2000"/>
              <a:t>    ALGORITHM [=] {DEFAULT|INPLACE|COPY}</a:t>
            </a:r>
          </a:p>
          <a:p>
            <a:pPr>
              <a:buFont typeface="Arial" panose="020B0604020202020204" pitchFamily="34" charset="0"/>
              <a:buNone/>
            </a:pPr>
            <a:endParaRPr lang="en-US" altLang="en-US" sz="1600"/>
          </a:p>
          <a:p>
            <a:pPr>
              <a:buFont typeface="Arial" panose="020B0604020202020204" pitchFamily="34" charset="0"/>
              <a:buNone/>
            </a:pPr>
            <a:r>
              <a:rPr lang="en-US" altLang="en-US" sz="1600"/>
              <a:t>lock_option:</a:t>
            </a:r>
          </a:p>
          <a:p>
            <a:pPr>
              <a:buFont typeface="Arial" panose="020B0604020202020204" pitchFamily="34" charset="0"/>
              <a:buNone/>
            </a:pPr>
            <a:r>
              <a:rPr lang="en-US" altLang="en-US" sz="1600"/>
              <a:t>    LOCK [=] {DEFAULT|NONE|SHARED|EXCLUSIVE}</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
            <a:extLst>
              <a:ext uri="{FF2B5EF4-FFF2-40B4-BE49-F238E27FC236}">
                <a16:creationId xmlns:a16="http://schemas.microsoft.com/office/drawing/2014/main" id="{8BFE3037-B3BA-47AC-88A9-3C75260F5C0D}"/>
              </a:ext>
            </a:extLst>
          </p:cNvPr>
          <p:cNvSpPr txBox="1">
            <a:spLocks noChangeArrowheads="1"/>
          </p:cNvSpPr>
          <p:nvPr/>
        </p:nvSpPr>
        <p:spPr bwMode="auto">
          <a:xfrm>
            <a:off x="768350" y="76200"/>
            <a:ext cx="8077200"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panose="020B0604020202020204" pitchFamily="34" charset="0"/>
                <a:ea typeface="MS PGothic"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panose="020B0604020202020204" pitchFamily="34" charset="0"/>
                <a:ea typeface="MS PGothic"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panose="020B0604020202020204" pitchFamily="34" charset="0"/>
                <a:ea typeface="MS PGothic"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panose="020B0604020202020204" pitchFamily="34" charset="0"/>
                <a:ea typeface="MS PGothic"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panose="020B0604020202020204" pitchFamily="34" charset="0"/>
                <a:ea typeface="MS PGothic"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US" altLang="en-US" sz="3200" b="1" i="0" u="none" strike="noStrike" kern="1200" cap="none" spc="0" normalizeH="0" baseline="0" noProof="0" dirty="0">
                <a:ln>
                  <a:noFill/>
                </a:ln>
                <a:solidFill>
                  <a:srgbClr val="CC3300"/>
                </a:solidFill>
                <a:effectLst>
                  <a:outerShdw blurRad="38100" dist="38100" dir="2700000" algn="tl">
                    <a:srgbClr val="C0C0C0"/>
                  </a:outerShdw>
                </a:effectLst>
                <a:uLnTx/>
                <a:uFillTx/>
                <a:latin typeface="Arial" panose="020B0604020202020204" pitchFamily="34" charset="0"/>
                <a:ea typeface="MS PGothic" panose="020B0600070205080204" pitchFamily="34" charset="-128"/>
                <a:cs typeface="+mn-cs"/>
              </a:rPr>
              <a:t>Reading and Assignment</a:t>
            </a:r>
          </a:p>
        </p:txBody>
      </p:sp>
      <p:graphicFrame>
        <p:nvGraphicFramePr>
          <p:cNvPr id="7" name="Table 6">
            <a:extLst>
              <a:ext uri="{FF2B5EF4-FFF2-40B4-BE49-F238E27FC236}">
                <a16:creationId xmlns:a16="http://schemas.microsoft.com/office/drawing/2014/main" id="{12E43FEB-8F67-4A66-89A7-663384DB2DDB}"/>
              </a:ext>
            </a:extLst>
          </p:cNvPr>
          <p:cNvGraphicFramePr>
            <a:graphicFrameLocks noGrp="1"/>
          </p:cNvGraphicFramePr>
          <p:nvPr>
            <p:extLst>
              <p:ext uri="{D42A27DB-BD31-4B8C-83A1-F6EECF244321}">
                <p14:modId xmlns:p14="http://schemas.microsoft.com/office/powerpoint/2010/main" val="3653227961"/>
              </p:ext>
            </p:extLst>
          </p:nvPr>
        </p:nvGraphicFramePr>
        <p:xfrm>
          <a:off x="778242" y="905837"/>
          <a:ext cx="7696200" cy="718128"/>
        </p:xfrm>
        <a:graphic>
          <a:graphicData uri="http://schemas.openxmlformats.org/drawingml/2006/table">
            <a:tbl>
              <a:tblPr/>
              <a:tblGrid>
                <a:gridCol w="529230">
                  <a:extLst>
                    <a:ext uri="{9D8B030D-6E8A-4147-A177-3AD203B41FA5}">
                      <a16:colId xmlns:a16="http://schemas.microsoft.com/office/drawing/2014/main" val="3924033649"/>
                    </a:ext>
                  </a:extLst>
                </a:gridCol>
                <a:gridCol w="1223369">
                  <a:extLst>
                    <a:ext uri="{9D8B030D-6E8A-4147-A177-3AD203B41FA5}">
                      <a16:colId xmlns:a16="http://schemas.microsoft.com/office/drawing/2014/main" val="3293169712"/>
                    </a:ext>
                  </a:extLst>
                </a:gridCol>
                <a:gridCol w="2286000">
                  <a:extLst>
                    <a:ext uri="{9D8B030D-6E8A-4147-A177-3AD203B41FA5}">
                      <a16:colId xmlns:a16="http://schemas.microsoft.com/office/drawing/2014/main" val="3984559984"/>
                    </a:ext>
                  </a:extLst>
                </a:gridCol>
                <a:gridCol w="2410580">
                  <a:extLst>
                    <a:ext uri="{9D8B030D-6E8A-4147-A177-3AD203B41FA5}">
                      <a16:colId xmlns:a16="http://schemas.microsoft.com/office/drawing/2014/main" val="1461896771"/>
                    </a:ext>
                  </a:extLst>
                </a:gridCol>
                <a:gridCol w="1247021">
                  <a:extLst>
                    <a:ext uri="{9D8B030D-6E8A-4147-A177-3AD203B41FA5}">
                      <a16:colId xmlns:a16="http://schemas.microsoft.com/office/drawing/2014/main" val="3204008791"/>
                    </a:ext>
                  </a:extLst>
                </a:gridCol>
              </a:tblGrid>
              <a:tr h="252912">
                <a:tc rowSpan="2">
                  <a:txBody>
                    <a:bodyPr/>
                    <a:lstStyle>
                      <a:lvl1pPr marL="0" algn="l" defTabSz="457200" rtl="0" eaLnBrk="1" latinLnBrk="0" hangingPunct="1">
                        <a:defRPr sz="1800" kern="1200">
                          <a:solidFill>
                            <a:schemeClr val="tx1"/>
                          </a:solidFill>
                          <a:latin typeface="Arial"/>
                          <a:ea typeface="MS PGothic"/>
                        </a:defRPr>
                      </a:lvl1pPr>
                      <a:lvl2pPr marL="457200" algn="l" defTabSz="457200" rtl="0" eaLnBrk="1" latinLnBrk="0" hangingPunct="1">
                        <a:defRPr sz="1800" kern="1200">
                          <a:solidFill>
                            <a:schemeClr val="tx1"/>
                          </a:solidFill>
                          <a:latin typeface="Arial"/>
                          <a:ea typeface="MS PGothic"/>
                        </a:defRPr>
                      </a:lvl2pPr>
                      <a:lvl3pPr marL="914400" algn="l" defTabSz="457200" rtl="0" eaLnBrk="1" latinLnBrk="0" hangingPunct="1">
                        <a:defRPr sz="1800" kern="1200">
                          <a:solidFill>
                            <a:schemeClr val="tx1"/>
                          </a:solidFill>
                          <a:latin typeface="Arial"/>
                          <a:ea typeface="MS PGothic"/>
                        </a:defRPr>
                      </a:lvl3pPr>
                      <a:lvl4pPr marL="1371600" algn="l" defTabSz="457200" rtl="0" eaLnBrk="1" latinLnBrk="0" hangingPunct="1">
                        <a:defRPr sz="1800" kern="1200">
                          <a:solidFill>
                            <a:schemeClr val="tx1"/>
                          </a:solidFill>
                          <a:latin typeface="Arial"/>
                          <a:ea typeface="MS PGothic"/>
                        </a:defRPr>
                      </a:lvl4pPr>
                      <a:lvl5pPr marL="1828800" algn="l" defTabSz="457200" rtl="0" eaLnBrk="1" latinLnBrk="0" hangingPunct="1">
                        <a:defRPr sz="1800" kern="1200">
                          <a:solidFill>
                            <a:schemeClr val="tx1"/>
                          </a:solidFill>
                          <a:latin typeface="Arial"/>
                          <a:ea typeface="MS PGothic"/>
                        </a:defRPr>
                      </a:lvl5pPr>
                      <a:lvl6pPr marL="2286000" algn="l" defTabSz="457200" rtl="0" eaLnBrk="1" latinLnBrk="0" hangingPunct="1">
                        <a:defRPr sz="1800" kern="1200">
                          <a:solidFill>
                            <a:schemeClr val="tx1"/>
                          </a:solidFill>
                          <a:latin typeface="Arial"/>
                          <a:ea typeface="MS PGothic"/>
                        </a:defRPr>
                      </a:lvl6pPr>
                      <a:lvl7pPr marL="2743200" algn="l" defTabSz="457200" rtl="0" eaLnBrk="1" latinLnBrk="0" hangingPunct="1">
                        <a:defRPr sz="1800" kern="1200">
                          <a:solidFill>
                            <a:schemeClr val="tx1"/>
                          </a:solidFill>
                          <a:latin typeface="Arial"/>
                          <a:ea typeface="MS PGothic"/>
                        </a:defRPr>
                      </a:lvl7pPr>
                      <a:lvl8pPr marL="3200400" algn="l" defTabSz="457200" rtl="0" eaLnBrk="1" latinLnBrk="0" hangingPunct="1">
                        <a:defRPr sz="1800" kern="1200">
                          <a:solidFill>
                            <a:schemeClr val="tx1"/>
                          </a:solidFill>
                          <a:latin typeface="Arial"/>
                          <a:ea typeface="MS PGothic"/>
                        </a:defRPr>
                      </a:lvl8pPr>
                      <a:lvl9pPr marL="3657600" algn="l" defTabSz="457200" rtl="0" eaLnBrk="1" latinLnBrk="0" hangingPunct="1">
                        <a:defRPr sz="1800" kern="1200">
                          <a:solidFill>
                            <a:schemeClr val="tx1"/>
                          </a:solidFill>
                          <a:latin typeface="Arial"/>
                          <a:ea typeface="MS PGothic"/>
                        </a:defRPr>
                      </a:lvl9pPr>
                    </a:lstStyle>
                    <a:p>
                      <a:pPr algn="ctr" fontAlgn="ctr"/>
                      <a:r>
                        <a:rPr lang="en-US" sz="1400" b="1" i="0" u="none" strike="noStrike" dirty="0">
                          <a:solidFill>
                            <a:srgbClr val="FFFFFF"/>
                          </a:solidFill>
                          <a:effectLst/>
                          <a:latin typeface="Cambria" panose="02040503050406030204" pitchFamily="18" charset="0"/>
                        </a:rPr>
                        <a:t>No.</a:t>
                      </a:r>
                    </a:p>
                  </a:txBody>
                  <a:tcPr marL="5089" marR="5089" marT="5089" marB="0" anchor="ctr">
                    <a:lnL>
                      <a:noFill/>
                    </a:lnL>
                    <a:lnR>
                      <a:noFill/>
                    </a:lnR>
                    <a:lnT>
                      <a:noFill/>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664E82"/>
                    </a:solidFill>
                  </a:tcPr>
                </a:tc>
                <a:tc rowSpan="2">
                  <a:txBody>
                    <a:bodyPr/>
                    <a:lstStyle>
                      <a:lvl1pPr marL="0" algn="l" defTabSz="457200" rtl="0" eaLnBrk="1" latinLnBrk="0" hangingPunct="1">
                        <a:defRPr sz="1800" kern="1200">
                          <a:solidFill>
                            <a:schemeClr val="tx1"/>
                          </a:solidFill>
                          <a:latin typeface="Arial"/>
                          <a:ea typeface="MS PGothic"/>
                        </a:defRPr>
                      </a:lvl1pPr>
                      <a:lvl2pPr marL="457200" algn="l" defTabSz="457200" rtl="0" eaLnBrk="1" latinLnBrk="0" hangingPunct="1">
                        <a:defRPr sz="1800" kern="1200">
                          <a:solidFill>
                            <a:schemeClr val="tx1"/>
                          </a:solidFill>
                          <a:latin typeface="Arial"/>
                          <a:ea typeface="MS PGothic"/>
                        </a:defRPr>
                      </a:lvl2pPr>
                      <a:lvl3pPr marL="914400" algn="l" defTabSz="457200" rtl="0" eaLnBrk="1" latinLnBrk="0" hangingPunct="1">
                        <a:defRPr sz="1800" kern="1200">
                          <a:solidFill>
                            <a:schemeClr val="tx1"/>
                          </a:solidFill>
                          <a:latin typeface="Arial"/>
                          <a:ea typeface="MS PGothic"/>
                        </a:defRPr>
                      </a:lvl3pPr>
                      <a:lvl4pPr marL="1371600" algn="l" defTabSz="457200" rtl="0" eaLnBrk="1" latinLnBrk="0" hangingPunct="1">
                        <a:defRPr sz="1800" kern="1200">
                          <a:solidFill>
                            <a:schemeClr val="tx1"/>
                          </a:solidFill>
                          <a:latin typeface="Arial"/>
                          <a:ea typeface="MS PGothic"/>
                        </a:defRPr>
                      </a:lvl4pPr>
                      <a:lvl5pPr marL="1828800" algn="l" defTabSz="457200" rtl="0" eaLnBrk="1" latinLnBrk="0" hangingPunct="1">
                        <a:defRPr sz="1800" kern="1200">
                          <a:solidFill>
                            <a:schemeClr val="tx1"/>
                          </a:solidFill>
                          <a:latin typeface="Arial"/>
                          <a:ea typeface="MS PGothic"/>
                        </a:defRPr>
                      </a:lvl5pPr>
                      <a:lvl6pPr marL="2286000" algn="l" defTabSz="457200" rtl="0" eaLnBrk="1" latinLnBrk="0" hangingPunct="1">
                        <a:defRPr sz="1800" kern="1200">
                          <a:solidFill>
                            <a:schemeClr val="tx1"/>
                          </a:solidFill>
                          <a:latin typeface="Arial"/>
                          <a:ea typeface="MS PGothic"/>
                        </a:defRPr>
                      </a:lvl6pPr>
                      <a:lvl7pPr marL="2743200" algn="l" defTabSz="457200" rtl="0" eaLnBrk="1" latinLnBrk="0" hangingPunct="1">
                        <a:defRPr sz="1800" kern="1200">
                          <a:solidFill>
                            <a:schemeClr val="tx1"/>
                          </a:solidFill>
                          <a:latin typeface="Arial"/>
                          <a:ea typeface="MS PGothic"/>
                        </a:defRPr>
                      </a:lvl7pPr>
                      <a:lvl8pPr marL="3200400" algn="l" defTabSz="457200" rtl="0" eaLnBrk="1" latinLnBrk="0" hangingPunct="1">
                        <a:defRPr sz="1800" kern="1200">
                          <a:solidFill>
                            <a:schemeClr val="tx1"/>
                          </a:solidFill>
                          <a:latin typeface="Arial"/>
                          <a:ea typeface="MS PGothic"/>
                        </a:defRPr>
                      </a:lvl8pPr>
                      <a:lvl9pPr marL="3657600" algn="l" defTabSz="457200" rtl="0" eaLnBrk="1" latinLnBrk="0" hangingPunct="1">
                        <a:defRPr sz="1800" kern="1200">
                          <a:solidFill>
                            <a:schemeClr val="tx1"/>
                          </a:solidFill>
                          <a:latin typeface="Arial"/>
                          <a:ea typeface="MS PGothic"/>
                        </a:defRPr>
                      </a:lvl9pPr>
                    </a:lstStyle>
                    <a:p>
                      <a:pPr algn="ctr" fontAlgn="ctr"/>
                      <a:r>
                        <a:rPr lang="en-US" sz="1400" b="1" i="0" u="none" strike="noStrike" dirty="0">
                          <a:solidFill>
                            <a:srgbClr val="FFFFFF"/>
                          </a:solidFill>
                          <a:effectLst/>
                          <a:latin typeface="Cambria" panose="02040503050406030204" pitchFamily="18" charset="0"/>
                        </a:rPr>
                        <a:t>Date</a:t>
                      </a:r>
                    </a:p>
                  </a:txBody>
                  <a:tcPr marL="5089" marR="5089" marT="5089" marB="0" anchor="ctr">
                    <a:lnL>
                      <a:noFill/>
                    </a:lnL>
                    <a:lnR>
                      <a:noFill/>
                    </a:lnR>
                    <a:lnT>
                      <a:noFill/>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664E82"/>
                    </a:solidFill>
                  </a:tcPr>
                </a:tc>
                <a:tc rowSpan="2">
                  <a:txBody>
                    <a:bodyPr/>
                    <a:lstStyle>
                      <a:lvl1pPr marL="0" algn="l" defTabSz="457200" rtl="0" eaLnBrk="1" latinLnBrk="0" hangingPunct="1">
                        <a:defRPr sz="1800" kern="1200">
                          <a:solidFill>
                            <a:schemeClr val="tx1"/>
                          </a:solidFill>
                          <a:latin typeface="Arial"/>
                          <a:ea typeface="MS PGothic"/>
                        </a:defRPr>
                      </a:lvl1pPr>
                      <a:lvl2pPr marL="457200" algn="l" defTabSz="457200" rtl="0" eaLnBrk="1" latinLnBrk="0" hangingPunct="1">
                        <a:defRPr sz="1800" kern="1200">
                          <a:solidFill>
                            <a:schemeClr val="tx1"/>
                          </a:solidFill>
                          <a:latin typeface="Arial"/>
                          <a:ea typeface="MS PGothic"/>
                        </a:defRPr>
                      </a:lvl2pPr>
                      <a:lvl3pPr marL="914400" algn="l" defTabSz="457200" rtl="0" eaLnBrk="1" latinLnBrk="0" hangingPunct="1">
                        <a:defRPr sz="1800" kern="1200">
                          <a:solidFill>
                            <a:schemeClr val="tx1"/>
                          </a:solidFill>
                          <a:latin typeface="Arial"/>
                          <a:ea typeface="MS PGothic"/>
                        </a:defRPr>
                      </a:lvl3pPr>
                      <a:lvl4pPr marL="1371600" algn="l" defTabSz="457200" rtl="0" eaLnBrk="1" latinLnBrk="0" hangingPunct="1">
                        <a:defRPr sz="1800" kern="1200">
                          <a:solidFill>
                            <a:schemeClr val="tx1"/>
                          </a:solidFill>
                          <a:latin typeface="Arial"/>
                          <a:ea typeface="MS PGothic"/>
                        </a:defRPr>
                      </a:lvl4pPr>
                      <a:lvl5pPr marL="1828800" algn="l" defTabSz="457200" rtl="0" eaLnBrk="1" latinLnBrk="0" hangingPunct="1">
                        <a:defRPr sz="1800" kern="1200">
                          <a:solidFill>
                            <a:schemeClr val="tx1"/>
                          </a:solidFill>
                          <a:latin typeface="Arial"/>
                          <a:ea typeface="MS PGothic"/>
                        </a:defRPr>
                      </a:lvl5pPr>
                      <a:lvl6pPr marL="2286000" algn="l" defTabSz="457200" rtl="0" eaLnBrk="1" latinLnBrk="0" hangingPunct="1">
                        <a:defRPr sz="1800" kern="1200">
                          <a:solidFill>
                            <a:schemeClr val="tx1"/>
                          </a:solidFill>
                          <a:latin typeface="Arial"/>
                          <a:ea typeface="MS PGothic"/>
                        </a:defRPr>
                      </a:lvl6pPr>
                      <a:lvl7pPr marL="2743200" algn="l" defTabSz="457200" rtl="0" eaLnBrk="1" latinLnBrk="0" hangingPunct="1">
                        <a:defRPr sz="1800" kern="1200">
                          <a:solidFill>
                            <a:schemeClr val="tx1"/>
                          </a:solidFill>
                          <a:latin typeface="Arial"/>
                          <a:ea typeface="MS PGothic"/>
                        </a:defRPr>
                      </a:lvl7pPr>
                      <a:lvl8pPr marL="3200400" algn="l" defTabSz="457200" rtl="0" eaLnBrk="1" latinLnBrk="0" hangingPunct="1">
                        <a:defRPr sz="1800" kern="1200">
                          <a:solidFill>
                            <a:schemeClr val="tx1"/>
                          </a:solidFill>
                          <a:latin typeface="Arial"/>
                          <a:ea typeface="MS PGothic"/>
                        </a:defRPr>
                      </a:lvl8pPr>
                      <a:lvl9pPr marL="3657600" algn="l" defTabSz="457200" rtl="0" eaLnBrk="1" latinLnBrk="0" hangingPunct="1">
                        <a:defRPr sz="1800" kern="1200">
                          <a:solidFill>
                            <a:schemeClr val="tx1"/>
                          </a:solidFill>
                          <a:latin typeface="Arial"/>
                          <a:ea typeface="MS PGothic"/>
                        </a:defRPr>
                      </a:lvl9pPr>
                    </a:lstStyle>
                    <a:p>
                      <a:pPr algn="l" fontAlgn="ctr"/>
                      <a:r>
                        <a:rPr lang="en-US" sz="1400" b="1" i="0" u="none" strike="noStrike" dirty="0">
                          <a:solidFill>
                            <a:srgbClr val="FFFFFF"/>
                          </a:solidFill>
                          <a:effectLst/>
                          <a:latin typeface="Cambria" panose="02040503050406030204" pitchFamily="18" charset="0"/>
                        </a:rPr>
                        <a:t>Topics and Required Reading</a:t>
                      </a:r>
                    </a:p>
                  </a:txBody>
                  <a:tcPr marL="5089" marR="5089" marT="5089" marB="0" anchor="ctr">
                    <a:lnL>
                      <a:noFill/>
                    </a:lnL>
                    <a:lnR>
                      <a:noFill/>
                    </a:lnR>
                    <a:lnT>
                      <a:noFill/>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664E82"/>
                    </a:solidFill>
                  </a:tcPr>
                </a:tc>
                <a:tc rowSpan="2">
                  <a:txBody>
                    <a:bodyPr/>
                    <a:lstStyle>
                      <a:lvl1pPr marL="0" algn="l" defTabSz="457200" rtl="0" eaLnBrk="1" latinLnBrk="0" hangingPunct="1">
                        <a:defRPr sz="1800" kern="1200">
                          <a:solidFill>
                            <a:schemeClr val="tx1"/>
                          </a:solidFill>
                          <a:latin typeface="Arial"/>
                          <a:ea typeface="MS PGothic"/>
                        </a:defRPr>
                      </a:lvl1pPr>
                      <a:lvl2pPr marL="457200" algn="l" defTabSz="457200" rtl="0" eaLnBrk="1" latinLnBrk="0" hangingPunct="1">
                        <a:defRPr sz="1800" kern="1200">
                          <a:solidFill>
                            <a:schemeClr val="tx1"/>
                          </a:solidFill>
                          <a:latin typeface="Arial"/>
                          <a:ea typeface="MS PGothic"/>
                        </a:defRPr>
                      </a:lvl2pPr>
                      <a:lvl3pPr marL="914400" algn="l" defTabSz="457200" rtl="0" eaLnBrk="1" latinLnBrk="0" hangingPunct="1">
                        <a:defRPr sz="1800" kern="1200">
                          <a:solidFill>
                            <a:schemeClr val="tx1"/>
                          </a:solidFill>
                          <a:latin typeface="Arial"/>
                          <a:ea typeface="MS PGothic"/>
                        </a:defRPr>
                      </a:lvl3pPr>
                      <a:lvl4pPr marL="1371600" algn="l" defTabSz="457200" rtl="0" eaLnBrk="1" latinLnBrk="0" hangingPunct="1">
                        <a:defRPr sz="1800" kern="1200">
                          <a:solidFill>
                            <a:schemeClr val="tx1"/>
                          </a:solidFill>
                          <a:latin typeface="Arial"/>
                          <a:ea typeface="MS PGothic"/>
                        </a:defRPr>
                      </a:lvl4pPr>
                      <a:lvl5pPr marL="1828800" algn="l" defTabSz="457200" rtl="0" eaLnBrk="1" latinLnBrk="0" hangingPunct="1">
                        <a:defRPr sz="1800" kern="1200">
                          <a:solidFill>
                            <a:schemeClr val="tx1"/>
                          </a:solidFill>
                          <a:latin typeface="Arial"/>
                          <a:ea typeface="MS PGothic"/>
                        </a:defRPr>
                      </a:lvl5pPr>
                      <a:lvl6pPr marL="2286000" algn="l" defTabSz="457200" rtl="0" eaLnBrk="1" latinLnBrk="0" hangingPunct="1">
                        <a:defRPr sz="1800" kern="1200">
                          <a:solidFill>
                            <a:schemeClr val="tx1"/>
                          </a:solidFill>
                          <a:latin typeface="Arial"/>
                          <a:ea typeface="MS PGothic"/>
                        </a:defRPr>
                      </a:lvl6pPr>
                      <a:lvl7pPr marL="2743200" algn="l" defTabSz="457200" rtl="0" eaLnBrk="1" latinLnBrk="0" hangingPunct="1">
                        <a:defRPr sz="1800" kern="1200">
                          <a:solidFill>
                            <a:schemeClr val="tx1"/>
                          </a:solidFill>
                          <a:latin typeface="Arial"/>
                          <a:ea typeface="MS PGothic"/>
                        </a:defRPr>
                      </a:lvl7pPr>
                      <a:lvl8pPr marL="3200400" algn="l" defTabSz="457200" rtl="0" eaLnBrk="1" latinLnBrk="0" hangingPunct="1">
                        <a:defRPr sz="1800" kern="1200">
                          <a:solidFill>
                            <a:schemeClr val="tx1"/>
                          </a:solidFill>
                          <a:latin typeface="Arial"/>
                          <a:ea typeface="MS PGothic"/>
                        </a:defRPr>
                      </a:lvl8pPr>
                      <a:lvl9pPr marL="3657600" algn="l" defTabSz="457200" rtl="0" eaLnBrk="1" latinLnBrk="0" hangingPunct="1">
                        <a:defRPr sz="1800" kern="1200">
                          <a:solidFill>
                            <a:schemeClr val="tx1"/>
                          </a:solidFill>
                          <a:latin typeface="Arial"/>
                          <a:ea typeface="MS PGothic"/>
                        </a:defRPr>
                      </a:lvl9pPr>
                    </a:lstStyle>
                    <a:p>
                      <a:pPr algn="l" fontAlgn="ctr"/>
                      <a:r>
                        <a:rPr lang="en-US" sz="1400" b="1" i="0" u="none" strike="noStrike" dirty="0">
                          <a:solidFill>
                            <a:srgbClr val="FFFFFF"/>
                          </a:solidFill>
                          <a:effectLst/>
                          <a:latin typeface="Cambria" panose="02040503050406030204" pitchFamily="18" charset="0"/>
                        </a:rPr>
                        <a:t>Assignments</a:t>
                      </a:r>
                    </a:p>
                  </a:txBody>
                  <a:tcPr marL="5089" marR="5089" marT="5089" marB="0" anchor="ctr">
                    <a:lnL>
                      <a:noFill/>
                    </a:lnL>
                    <a:lnR>
                      <a:noFill/>
                    </a:lnR>
                    <a:lnT>
                      <a:noFill/>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664E82"/>
                    </a:solidFill>
                  </a:tcPr>
                </a:tc>
                <a:tc>
                  <a:txBody>
                    <a:bodyPr/>
                    <a:lstStyle/>
                    <a:p>
                      <a:endParaRPr lang="en-US"/>
                    </a:p>
                  </a:txBody>
                  <a:tcPr marL="5089" marR="5089" marT="5089" marB="0" anchor="ctr">
                    <a:lnL>
                      <a:noFill/>
                    </a:lnL>
                    <a:lnR>
                      <a:noFill/>
                    </a:lnR>
                    <a:lnT>
                      <a:noFill/>
                    </a:lnT>
                    <a:lnB>
                      <a:noFill/>
                    </a:lnB>
                    <a:lnTlToBr w="12700" cmpd="sng">
                      <a:noFill/>
                      <a:prstDash val="solid"/>
                    </a:lnTlToBr>
                    <a:lnBlToTr w="12700" cmpd="sng">
                      <a:noFill/>
                      <a:prstDash val="solid"/>
                    </a:lnBlToTr>
                    <a:solidFill>
                      <a:srgbClr val="664E82"/>
                    </a:solidFill>
                  </a:tcPr>
                </a:tc>
                <a:extLst>
                  <a:ext uri="{0D108BD9-81ED-4DB2-BD59-A6C34878D82A}">
                    <a16:rowId xmlns:a16="http://schemas.microsoft.com/office/drawing/2014/main" val="3007407667"/>
                  </a:ext>
                </a:extLst>
              </a:tr>
              <a:tr h="438719">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lvl1pPr marL="0" algn="l" defTabSz="457200" rtl="0" eaLnBrk="1" latinLnBrk="0" hangingPunct="1">
                        <a:defRPr sz="1800" kern="1200">
                          <a:solidFill>
                            <a:schemeClr val="tx1"/>
                          </a:solidFill>
                          <a:latin typeface="Arial"/>
                          <a:ea typeface="MS PGothic"/>
                        </a:defRPr>
                      </a:lvl1pPr>
                      <a:lvl2pPr marL="457200" algn="l" defTabSz="457200" rtl="0" eaLnBrk="1" latinLnBrk="0" hangingPunct="1">
                        <a:defRPr sz="1800" kern="1200">
                          <a:solidFill>
                            <a:schemeClr val="tx1"/>
                          </a:solidFill>
                          <a:latin typeface="Arial"/>
                          <a:ea typeface="MS PGothic"/>
                        </a:defRPr>
                      </a:lvl2pPr>
                      <a:lvl3pPr marL="914400" algn="l" defTabSz="457200" rtl="0" eaLnBrk="1" latinLnBrk="0" hangingPunct="1">
                        <a:defRPr sz="1800" kern="1200">
                          <a:solidFill>
                            <a:schemeClr val="tx1"/>
                          </a:solidFill>
                          <a:latin typeface="Arial"/>
                          <a:ea typeface="MS PGothic"/>
                        </a:defRPr>
                      </a:lvl3pPr>
                      <a:lvl4pPr marL="1371600" algn="l" defTabSz="457200" rtl="0" eaLnBrk="1" latinLnBrk="0" hangingPunct="1">
                        <a:defRPr sz="1800" kern="1200">
                          <a:solidFill>
                            <a:schemeClr val="tx1"/>
                          </a:solidFill>
                          <a:latin typeface="Arial"/>
                          <a:ea typeface="MS PGothic"/>
                        </a:defRPr>
                      </a:lvl4pPr>
                      <a:lvl5pPr marL="1828800" algn="l" defTabSz="457200" rtl="0" eaLnBrk="1" latinLnBrk="0" hangingPunct="1">
                        <a:defRPr sz="1800" kern="1200">
                          <a:solidFill>
                            <a:schemeClr val="tx1"/>
                          </a:solidFill>
                          <a:latin typeface="Arial"/>
                          <a:ea typeface="MS PGothic"/>
                        </a:defRPr>
                      </a:lvl5pPr>
                      <a:lvl6pPr marL="2286000" algn="l" defTabSz="457200" rtl="0" eaLnBrk="1" latinLnBrk="0" hangingPunct="1">
                        <a:defRPr sz="1800" kern="1200">
                          <a:solidFill>
                            <a:schemeClr val="tx1"/>
                          </a:solidFill>
                          <a:latin typeface="Arial"/>
                          <a:ea typeface="MS PGothic"/>
                        </a:defRPr>
                      </a:lvl6pPr>
                      <a:lvl7pPr marL="2743200" algn="l" defTabSz="457200" rtl="0" eaLnBrk="1" latinLnBrk="0" hangingPunct="1">
                        <a:defRPr sz="1800" kern="1200">
                          <a:solidFill>
                            <a:schemeClr val="tx1"/>
                          </a:solidFill>
                          <a:latin typeface="Arial"/>
                          <a:ea typeface="MS PGothic"/>
                        </a:defRPr>
                      </a:lvl7pPr>
                      <a:lvl8pPr marL="3200400" algn="l" defTabSz="457200" rtl="0" eaLnBrk="1" latinLnBrk="0" hangingPunct="1">
                        <a:defRPr sz="1800" kern="1200">
                          <a:solidFill>
                            <a:schemeClr val="tx1"/>
                          </a:solidFill>
                          <a:latin typeface="Arial"/>
                          <a:ea typeface="MS PGothic"/>
                        </a:defRPr>
                      </a:lvl8pPr>
                      <a:lvl9pPr marL="3657600" algn="l" defTabSz="457200" rtl="0" eaLnBrk="1" latinLnBrk="0" hangingPunct="1">
                        <a:defRPr sz="1800" kern="1200">
                          <a:solidFill>
                            <a:schemeClr val="tx1"/>
                          </a:solidFill>
                          <a:latin typeface="Arial"/>
                          <a:ea typeface="MS PGothic"/>
                        </a:defRPr>
                      </a:lvl9pPr>
                    </a:lstStyle>
                    <a:p>
                      <a:pPr algn="l" fontAlgn="ctr"/>
                      <a:r>
                        <a:rPr lang="en-US" sz="1400" b="1" i="0" u="none" strike="noStrike" dirty="0">
                          <a:solidFill>
                            <a:srgbClr val="FFFFFF"/>
                          </a:solidFill>
                          <a:effectLst/>
                          <a:latin typeface="Cambria" panose="02040503050406030204" pitchFamily="18" charset="0"/>
                        </a:rPr>
                        <a:t>start of class day</a:t>
                      </a:r>
                    </a:p>
                  </a:txBody>
                  <a:tcPr marL="5089" marR="5089" marT="5089" marB="0" anchor="ctr">
                    <a:lnL>
                      <a:noFill/>
                    </a:lnL>
                    <a:lnR>
                      <a:noFill/>
                    </a:lnR>
                    <a:lnT>
                      <a:noFill/>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664E82"/>
                    </a:solidFill>
                  </a:tcPr>
                </a:tc>
                <a:extLst>
                  <a:ext uri="{0D108BD9-81ED-4DB2-BD59-A6C34878D82A}">
                    <a16:rowId xmlns:a16="http://schemas.microsoft.com/office/drawing/2014/main" val="3111492482"/>
                  </a:ext>
                </a:extLst>
              </a:tr>
            </a:tbl>
          </a:graphicData>
        </a:graphic>
      </p:graphicFrame>
      <p:pic>
        <p:nvPicPr>
          <p:cNvPr id="2" name="Picture 1">
            <a:extLst>
              <a:ext uri="{FF2B5EF4-FFF2-40B4-BE49-F238E27FC236}">
                <a16:creationId xmlns:a16="http://schemas.microsoft.com/office/drawing/2014/main" id="{207F1B5B-D1BD-45AD-B732-474A7F577B66}"/>
              </a:ext>
            </a:extLst>
          </p:cNvPr>
          <p:cNvPicPr>
            <a:picLocks noChangeAspect="1"/>
          </p:cNvPicPr>
          <p:nvPr/>
        </p:nvPicPr>
        <p:blipFill>
          <a:blip r:embed="rId2"/>
          <a:stretch>
            <a:fillRect/>
          </a:stretch>
        </p:blipFill>
        <p:spPr>
          <a:xfrm>
            <a:off x="768350" y="1619230"/>
            <a:ext cx="7696200" cy="4403812"/>
          </a:xfrm>
          <a:prstGeom prst="rect">
            <a:avLst/>
          </a:prstGeom>
        </p:spPr>
      </p:pic>
    </p:spTree>
    <p:extLst>
      <p:ext uri="{BB962C8B-B14F-4D97-AF65-F5344CB8AC3E}">
        <p14:creationId xmlns:p14="http://schemas.microsoft.com/office/powerpoint/2010/main" val="9744850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225116F6-F5A9-424F-9049-AB62964A20AA}"/>
              </a:ext>
            </a:extLst>
          </p:cNvPr>
          <p:cNvSpPr>
            <a:spLocks noGrp="1"/>
          </p:cNvSpPr>
          <p:nvPr>
            <p:ph type="title"/>
          </p:nvPr>
        </p:nvSpPr>
        <p:spPr>
          <a:xfrm>
            <a:off x="403225" y="125413"/>
            <a:ext cx="7886700" cy="922337"/>
          </a:xfrm>
        </p:spPr>
        <p:txBody>
          <a:bodyPr/>
          <a:lstStyle/>
          <a:p>
            <a:pPr eaLnBrk="1" hangingPunct="1"/>
            <a:r>
              <a:rPr lang="en-US" altLang="en-US" sz="4000">
                <a:solidFill>
                  <a:srgbClr val="C00000"/>
                </a:solidFill>
                <a:latin typeface="Helvetica" panose="020B0604020202020204" pitchFamily="34" charset="0"/>
                <a:ea typeface="Helvetica" panose="020B0604020202020204" pitchFamily="34" charset="0"/>
                <a:cs typeface="Helvetica" panose="020B0604020202020204" pitchFamily="34" charset="0"/>
              </a:rPr>
              <a:t>Index Example 2</a:t>
            </a:r>
          </a:p>
        </p:txBody>
      </p:sp>
      <p:sp>
        <p:nvSpPr>
          <p:cNvPr id="14339" name="Rectangle 3">
            <a:extLst>
              <a:ext uri="{FF2B5EF4-FFF2-40B4-BE49-F238E27FC236}">
                <a16:creationId xmlns:a16="http://schemas.microsoft.com/office/drawing/2014/main" id="{0BD9F4C9-7E5F-4965-AF3A-ABC0DAFAE298}"/>
              </a:ext>
            </a:extLst>
          </p:cNvPr>
          <p:cNvSpPr>
            <a:spLocks noGrp="1"/>
          </p:cNvSpPr>
          <p:nvPr>
            <p:ph idx="1"/>
          </p:nvPr>
        </p:nvSpPr>
        <p:spPr>
          <a:xfrm>
            <a:off x="609600" y="1300163"/>
            <a:ext cx="7661275" cy="704850"/>
          </a:xfrm>
        </p:spPr>
        <p:txBody>
          <a:bodyPr/>
          <a:lstStyle/>
          <a:p>
            <a:pPr eaLnBrk="1" hangingPunct="1"/>
            <a:r>
              <a:rPr lang="en-US" altLang="en-US" sz="2000"/>
              <a:t>Index on </a:t>
            </a:r>
            <a:r>
              <a:rPr lang="en-US" altLang="en-US" sz="2000" i="1">
                <a:solidFill>
                  <a:srgbClr val="FF0000"/>
                </a:solidFill>
              </a:rPr>
              <a:t>dept_name</a:t>
            </a:r>
            <a:r>
              <a:rPr lang="en-US" altLang="en-US" sz="2000"/>
              <a:t> with </a:t>
            </a:r>
            <a:r>
              <a:rPr lang="en-US" altLang="en-US" sz="2000" i="1">
                <a:solidFill>
                  <a:srgbClr val="FF0000"/>
                </a:solidFill>
              </a:rPr>
              <a:t>instructor</a:t>
            </a:r>
            <a:r>
              <a:rPr lang="en-US" altLang="en-US" sz="2000" i="1"/>
              <a:t> </a:t>
            </a:r>
            <a:r>
              <a:rPr lang="en-US" altLang="en-US" sz="2000"/>
              <a:t>file sorted on </a:t>
            </a:r>
            <a:r>
              <a:rPr lang="en-US" altLang="en-US" sz="2000" i="1"/>
              <a:t>dept_name</a:t>
            </a:r>
            <a:endParaRPr lang="en-US" altLang="en-US" sz="2000"/>
          </a:p>
        </p:txBody>
      </p:sp>
      <p:pic>
        <p:nvPicPr>
          <p:cNvPr id="14340" name="Picture 7">
            <a:extLst>
              <a:ext uri="{FF2B5EF4-FFF2-40B4-BE49-F238E27FC236}">
                <a16:creationId xmlns:a16="http://schemas.microsoft.com/office/drawing/2014/main" id="{30D76757-9E4E-4BDC-8AF2-AECDC31DC14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5475" y="2098675"/>
            <a:ext cx="8507413" cy="3536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41" name="Rectangle 3">
            <a:extLst>
              <a:ext uri="{FF2B5EF4-FFF2-40B4-BE49-F238E27FC236}">
                <a16:creationId xmlns:a16="http://schemas.microsoft.com/office/drawing/2014/main" id="{EA474F6A-D9B8-4550-AEB4-26051C6C3A22}"/>
              </a:ext>
            </a:extLst>
          </p:cNvPr>
          <p:cNvSpPr txBox="1">
            <a:spLocks noChangeArrowheads="1"/>
          </p:cNvSpPr>
          <p:nvPr/>
        </p:nvSpPr>
        <p:spPr bwMode="auto">
          <a:xfrm>
            <a:off x="636588" y="5727700"/>
            <a:ext cx="76612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171450" indent="-171450"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eaLnBrk="1" hangingPunct="1"/>
            <a:r>
              <a:rPr lang="en-US" altLang="en-US" sz="2000"/>
              <a:t>Query 1 can be answered by looking up Physics department in index and then accessing only one page of the file</a:t>
            </a:r>
          </a:p>
          <a:p>
            <a:pPr eaLnBrk="1" hangingPunct="1"/>
            <a:r>
              <a:rPr lang="en-US" altLang="en-US" sz="2000"/>
              <a:t>Query 2 can be answered by scanning the whole file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62CE8C8B-0EB5-4CF7-BF1F-06DD1E700FE7}"/>
              </a:ext>
            </a:extLst>
          </p:cNvPr>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nSpc>
                <a:spcPct val="100000"/>
              </a:lnSpc>
              <a:spcBef>
                <a:spcPct val="0"/>
              </a:spcBef>
              <a:buFontTx/>
              <a:buNone/>
            </a:pPr>
            <a:endParaRPr lang="en-US" altLang="en-US" sz="2400">
              <a:latin typeface="Times New Roman" panose="02020603050405020304" pitchFamily="18" charset="0"/>
            </a:endParaRPr>
          </a:p>
        </p:txBody>
      </p:sp>
      <p:sp>
        <p:nvSpPr>
          <p:cNvPr id="16387" name="Rectangle 4">
            <a:extLst>
              <a:ext uri="{FF2B5EF4-FFF2-40B4-BE49-F238E27FC236}">
                <a16:creationId xmlns:a16="http://schemas.microsoft.com/office/drawing/2014/main" id="{E66A831E-346C-4D37-9DB1-7C8622D7334A}"/>
              </a:ext>
            </a:extLst>
          </p:cNvPr>
          <p:cNvSpPr>
            <a:spLocks noGrp="1"/>
          </p:cNvSpPr>
          <p:nvPr>
            <p:ph type="title"/>
          </p:nvPr>
        </p:nvSpPr>
        <p:spPr>
          <a:noFill/>
        </p:spPr>
        <p:txBody>
          <a:bodyPr/>
          <a:lstStyle/>
          <a:p>
            <a:pPr eaLnBrk="1" hangingPunct="1"/>
            <a:r>
              <a:rPr lang="en-US" altLang="en-US" sz="4000" b="1">
                <a:solidFill>
                  <a:srgbClr val="C00000"/>
                </a:solidFill>
                <a:latin typeface="Helvetica" panose="020B0604020202020204" pitchFamily="34" charset="0"/>
                <a:ea typeface="Helvetica" panose="020B0604020202020204" pitchFamily="34" charset="0"/>
                <a:cs typeface="Helvetica" panose="020B0604020202020204" pitchFamily="34" charset="0"/>
              </a:rPr>
              <a:t>Choice of Indexes</a:t>
            </a:r>
          </a:p>
        </p:txBody>
      </p:sp>
      <p:sp>
        <p:nvSpPr>
          <p:cNvPr id="16388" name="Rectangle 5">
            <a:extLst>
              <a:ext uri="{FF2B5EF4-FFF2-40B4-BE49-F238E27FC236}">
                <a16:creationId xmlns:a16="http://schemas.microsoft.com/office/drawing/2014/main" id="{33BFC60B-8F0A-4AFD-8785-8CCB7CA799A1}"/>
              </a:ext>
            </a:extLst>
          </p:cNvPr>
          <p:cNvSpPr>
            <a:spLocks noGrp="1"/>
          </p:cNvSpPr>
          <p:nvPr>
            <p:ph idx="1"/>
          </p:nvPr>
        </p:nvSpPr>
        <p:spPr>
          <a:xfrm>
            <a:off x="514350" y="1704975"/>
            <a:ext cx="8001000" cy="4800600"/>
          </a:xfrm>
        </p:spPr>
        <p:txBody>
          <a:bodyPr/>
          <a:lstStyle/>
          <a:p>
            <a:pPr eaLnBrk="1" hangingPunct="1"/>
            <a:r>
              <a:rPr kumimoji="1" lang="en-US" altLang="en-US" sz="2400">
                <a:latin typeface="Helvetica" panose="020B0604020202020204" pitchFamily="34" charset="0"/>
                <a:ea typeface="MS PGothic" panose="020B0600070205080204" pitchFamily="34" charset="-128"/>
                <a:cs typeface="Helvetica" panose="020B0604020202020204" pitchFamily="34" charset="0"/>
              </a:rPr>
              <a:t>What</a:t>
            </a:r>
            <a:r>
              <a:rPr lang="en-US" altLang="en-US" sz="2400">
                <a:latin typeface="Helvetica" panose="020B0604020202020204" pitchFamily="34" charset="0"/>
                <a:ea typeface="MS PGothic" panose="020B0600070205080204" pitchFamily="34" charset="-128"/>
                <a:cs typeface="Helvetica" panose="020B0604020202020204" pitchFamily="34" charset="0"/>
              </a:rPr>
              <a:t> indexes should we create?</a:t>
            </a:r>
          </a:p>
          <a:p>
            <a:pPr lvl="1" eaLnBrk="1" hangingPunct="1">
              <a:buSzPct val="75000"/>
            </a:pPr>
            <a:r>
              <a:rPr lang="en-US" altLang="en-US" sz="2200">
                <a:latin typeface="Helvetica" panose="020B0604020202020204" pitchFamily="34" charset="0"/>
                <a:ea typeface="MS PGothic" panose="020B0600070205080204" pitchFamily="34" charset="-128"/>
                <a:cs typeface="Helvetica" panose="020B0604020202020204" pitchFamily="34" charset="0"/>
              </a:rPr>
              <a:t>Which relations should have indexes?  </a:t>
            </a:r>
          </a:p>
          <a:p>
            <a:pPr lvl="1" eaLnBrk="1" hangingPunct="1">
              <a:buSzPct val="75000"/>
            </a:pPr>
            <a:r>
              <a:rPr lang="en-US" altLang="en-US" sz="2200">
                <a:latin typeface="Helvetica" panose="020B0604020202020204" pitchFamily="34" charset="0"/>
                <a:ea typeface="MS PGothic" panose="020B0600070205080204" pitchFamily="34" charset="-128"/>
                <a:cs typeface="Helvetica" panose="020B0604020202020204" pitchFamily="34" charset="0"/>
              </a:rPr>
              <a:t>What field(s) should be the search key?  </a:t>
            </a:r>
          </a:p>
          <a:p>
            <a:pPr lvl="1" eaLnBrk="1" hangingPunct="1">
              <a:buSzPct val="75000"/>
            </a:pPr>
            <a:r>
              <a:rPr lang="en-US" altLang="en-US" sz="2200">
                <a:latin typeface="Helvetica" panose="020B0604020202020204" pitchFamily="34" charset="0"/>
                <a:ea typeface="MS PGothic" panose="020B0600070205080204" pitchFamily="34" charset="-128"/>
                <a:cs typeface="Helvetica" panose="020B0604020202020204" pitchFamily="34" charset="0"/>
              </a:rPr>
              <a:t>Should we build several indexes?</a:t>
            </a:r>
          </a:p>
          <a:p>
            <a:pPr eaLnBrk="1" hangingPunct="1"/>
            <a:endParaRPr lang="en-US" altLang="en-US" sz="2400">
              <a:latin typeface="Helvetica" panose="020B0604020202020204" pitchFamily="34" charset="0"/>
              <a:ea typeface="MS PGothic" panose="020B0600070205080204" pitchFamily="34" charset="-128"/>
              <a:cs typeface="Helvetica" panose="020B0604020202020204" pitchFamily="34" charset="0"/>
            </a:endParaRPr>
          </a:p>
          <a:p>
            <a:pPr eaLnBrk="1" hangingPunct="1"/>
            <a:r>
              <a:rPr lang="en-US" altLang="en-US" sz="2400">
                <a:latin typeface="Helvetica" panose="020B0604020202020204" pitchFamily="34" charset="0"/>
                <a:ea typeface="MS PGothic" panose="020B0600070205080204" pitchFamily="34" charset="-128"/>
                <a:cs typeface="Helvetica" panose="020B0604020202020204" pitchFamily="34" charset="0"/>
              </a:rPr>
              <a:t>For each index, what kind of an index should it be?</a:t>
            </a:r>
          </a:p>
          <a:p>
            <a:pPr lvl="1" eaLnBrk="1" hangingPunct="1">
              <a:buSzPct val="75000"/>
            </a:pPr>
            <a:r>
              <a:rPr lang="en-US" altLang="en-US" sz="2200">
                <a:latin typeface="Helvetica" panose="020B0604020202020204" pitchFamily="34" charset="0"/>
                <a:ea typeface="MS PGothic" panose="020B0600070205080204" pitchFamily="34" charset="-128"/>
                <a:cs typeface="Helvetica" panose="020B0604020202020204" pitchFamily="34" charset="0"/>
              </a:rPr>
              <a:t>Clustered?  Hash/B+ tree?  </a:t>
            </a:r>
          </a:p>
        </p:txBody>
      </p:sp>
    </p:spTree>
  </p:cSld>
  <p:clrMapOvr>
    <a:masterClrMapping/>
  </p:clrMapOvr>
  <p:transition>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1646BD71-059F-4F6C-BC37-E5C547A0E682}"/>
              </a:ext>
            </a:extLst>
          </p:cNvPr>
          <p:cNvSpPr>
            <a:spLocks noGrp="1"/>
          </p:cNvSpPr>
          <p:nvPr>
            <p:ph type="title"/>
          </p:nvPr>
        </p:nvSpPr>
        <p:spPr>
          <a:xfrm>
            <a:off x="347663" y="165100"/>
            <a:ext cx="7886700" cy="920750"/>
          </a:xfrm>
        </p:spPr>
        <p:txBody>
          <a:bodyPr/>
          <a:lstStyle/>
          <a:p>
            <a:pPr eaLnBrk="1" hangingPunct="1"/>
            <a:r>
              <a:rPr lang="en-US" altLang="en-US" sz="4000" b="1">
                <a:solidFill>
                  <a:srgbClr val="C00000"/>
                </a:solidFill>
                <a:latin typeface="Helvetica" panose="020B0604020202020204" pitchFamily="34" charset="0"/>
                <a:ea typeface="Helvetica" panose="020B0604020202020204" pitchFamily="34" charset="0"/>
                <a:cs typeface="Helvetica" panose="020B0604020202020204" pitchFamily="34" charset="0"/>
              </a:rPr>
              <a:t>Index Evaluation Metrics</a:t>
            </a:r>
          </a:p>
        </p:txBody>
      </p:sp>
      <p:sp>
        <p:nvSpPr>
          <p:cNvPr id="27651" name="Rectangle 3">
            <a:extLst>
              <a:ext uri="{FF2B5EF4-FFF2-40B4-BE49-F238E27FC236}">
                <a16:creationId xmlns:a16="http://schemas.microsoft.com/office/drawing/2014/main" id="{CBB6864F-E70E-4E71-9CAD-F24F867B65E1}"/>
              </a:ext>
            </a:extLst>
          </p:cNvPr>
          <p:cNvSpPr>
            <a:spLocks noGrp="1"/>
          </p:cNvSpPr>
          <p:nvPr>
            <p:ph idx="1"/>
          </p:nvPr>
        </p:nvSpPr>
        <p:spPr>
          <a:xfrm>
            <a:off x="628650" y="1277938"/>
            <a:ext cx="7886700" cy="4899025"/>
          </a:xfrm>
        </p:spPr>
        <p:txBody>
          <a:bodyPr/>
          <a:lstStyle/>
          <a:p>
            <a:pPr marL="342900" indent="-342900" defTabSz="914400">
              <a:lnSpc>
                <a:spcPct val="100000"/>
              </a:lnSpc>
              <a:spcBef>
                <a:spcPct val="35000"/>
              </a:spcBef>
              <a:buClr>
                <a:srgbClr val="CC3300"/>
              </a:buClr>
              <a:buSzPct val="90000"/>
              <a:buFont typeface="Monotype Sorts" charset="2"/>
              <a:buChar char="n"/>
              <a:defRPr/>
            </a:pPr>
            <a:r>
              <a:rPr kumimoji="1" lang="en-US" altLang="en-US" sz="2000" kern="0" dirty="0">
                <a:solidFill>
                  <a:srgbClr val="000000"/>
                </a:solidFill>
                <a:latin typeface="Helvetica"/>
                <a:ea typeface="MS PGothic" panose="020B0600070205080204" pitchFamily="34" charset="-128"/>
              </a:rPr>
              <a:t>Two basic kinds of indices:</a:t>
            </a:r>
          </a:p>
          <a:p>
            <a:pPr marL="742950" lvl="1" indent="-285750" defTabSz="914400">
              <a:lnSpc>
                <a:spcPct val="100000"/>
              </a:lnSpc>
              <a:spcBef>
                <a:spcPct val="35000"/>
              </a:spcBef>
              <a:buClr>
                <a:srgbClr val="FF9933"/>
              </a:buClr>
              <a:buSzPct val="80000"/>
              <a:buFont typeface="Monotype Sorts" charset="2"/>
              <a:buChar char="l"/>
              <a:defRPr/>
            </a:pPr>
            <a:r>
              <a:rPr kumimoji="1" lang="en-US" altLang="en-US" b="1" kern="0" dirty="0">
                <a:solidFill>
                  <a:srgbClr val="000000"/>
                </a:solidFill>
                <a:latin typeface="Helvetica"/>
                <a:ea typeface="MS PGothic" panose="020B0600070205080204" pitchFamily="34" charset="-128"/>
              </a:rPr>
              <a:t>Ordered indices:  </a:t>
            </a:r>
            <a:r>
              <a:rPr kumimoji="1" lang="en-US" altLang="en-US" kern="0" dirty="0">
                <a:solidFill>
                  <a:srgbClr val="000000"/>
                </a:solidFill>
                <a:latin typeface="Helvetica"/>
                <a:ea typeface="MS PGothic" panose="020B0600070205080204" pitchFamily="34" charset="-128"/>
              </a:rPr>
              <a:t>search keys are stored in sorted order</a:t>
            </a:r>
          </a:p>
          <a:p>
            <a:pPr marL="742950" lvl="1" indent="-285750" defTabSz="914400">
              <a:lnSpc>
                <a:spcPct val="100000"/>
              </a:lnSpc>
              <a:spcBef>
                <a:spcPct val="35000"/>
              </a:spcBef>
              <a:buClr>
                <a:srgbClr val="FF9933"/>
              </a:buClr>
              <a:buSzPct val="80000"/>
              <a:buFont typeface="Monotype Sorts" charset="2"/>
              <a:buChar char="l"/>
              <a:defRPr/>
            </a:pPr>
            <a:r>
              <a:rPr kumimoji="1" lang="en-US" altLang="en-US" b="1" kern="0" dirty="0">
                <a:solidFill>
                  <a:srgbClr val="000000"/>
                </a:solidFill>
                <a:latin typeface="Helvetica"/>
                <a:ea typeface="MS PGothic" panose="020B0600070205080204" pitchFamily="34" charset="-128"/>
              </a:rPr>
              <a:t>Hash indices:</a:t>
            </a:r>
            <a:r>
              <a:rPr kumimoji="1" lang="en-US" altLang="en-US" kern="0" dirty="0">
                <a:solidFill>
                  <a:srgbClr val="000000"/>
                </a:solidFill>
                <a:latin typeface="Helvetica"/>
                <a:ea typeface="MS PGothic" panose="020B0600070205080204" pitchFamily="34" charset="-128"/>
              </a:rPr>
              <a:t>  search keys are distributed uniformly across “buckets” using a “hash function”. </a:t>
            </a:r>
          </a:p>
          <a:p>
            <a:pPr marL="342900" indent="-342900" defTabSz="914400">
              <a:lnSpc>
                <a:spcPct val="100000"/>
              </a:lnSpc>
              <a:spcBef>
                <a:spcPct val="35000"/>
              </a:spcBef>
              <a:buClr>
                <a:srgbClr val="CC3300"/>
              </a:buClr>
              <a:buSzPct val="90000"/>
              <a:buFont typeface="Monotype Sorts" charset="2"/>
              <a:buChar char="n"/>
              <a:defRPr/>
            </a:pPr>
            <a:r>
              <a:rPr kumimoji="1" lang="en-US" altLang="en-US" sz="2000" kern="0" dirty="0">
                <a:solidFill>
                  <a:srgbClr val="000000"/>
                </a:solidFill>
                <a:latin typeface="Helvetica"/>
                <a:ea typeface="MS PGothic" panose="020B0600070205080204" pitchFamily="34" charset="-128"/>
              </a:rPr>
              <a:t>Other factors to consider:</a:t>
            </a:r>
          </a:p>
          <a:p>
            <a:pPr lvl="1" eaLnBrk="1" hangingPunct="1">
              <a:defRPr/>
            </a:pPr>
            <a:r>
              <a:rPr lang="en-US" altLang="en-US" sz="2100" dirty="0">
                <a:latin typeface="Helvetica" panose="020B0604020202020204" pitchFamily="34" charset="0"/>
                <a:cs typeface="Helvetica" panose="020B0604020202020204" pitchFamily="34" charset="0"/>
              </a:rPr>
              <a:t>Access types supported efficiently.  E.g., </a:t>
            </a:r>
          </a:p>
          <a:p>
            <a:pPr lvl="2" eaLnBrk="1" hangingPunct="1">
              <a:defRPr/>
            </a:pPr>
            <a:r>
              <a:rPr lang="en-US" altLang="en-US" sz="1700" dirty="0">
                <a:latin typeface="Helvetica" panose="020B0604020202020204" pitchFamily="34" charset="0"/>
                <a:cs typeface="Helvetica" panose="020B0604020202020204" pitchFamily="34" charset="0"/>
              </a:rPr>
              <a:t>Equality search: find a record with a specified value</a:t>
            </a:r>
          </a:p>
          <a:p>
            <a:pPr lvl="2" eaLnBrk="1" hangingPunct="1">
              <a:defRPr/>
            </a:pPr>
            <a:r>
              <a:rPr lang="en-US" altLang="en-US" sz="1700" dirty="0">
                <a:latin typeface="Helvetica" panose="020B0604020202020204" pitchFamily="34" charset="0"/>
                <a:cs typeface="Helvetica" panose="020B0604020202020204" pitchFamily="34" charset="0"/>
              </a:rPr>
              <a:t>Range search: find all records falling in a specified range of values.</a:t>
            </a:r>
          </a:p>
          <a:p>
            <a:pPr lvl="1" eaLnBrk="1" hangingPunct="1">
              <a:defRPr/>
            </a:pPr>
            <a:r>
              <a:rPr lang="en-US" altLang="en-US" sz="2100" dirty="0">
                <a:latin typeface="Helvetica" panose="020B0604020202020204" pitchFamily="34" charset="0"/>
                <a:cs typeface="Helvetica" panose="020B0604020202020204" pitchFamily="34" charset="0"/>
              </a:rPr>
              <a:t>Access time</a:t>
            </a:r>
          </a:p>
          <a:p>
            <a:pPr lvl="1" eaLnBrk="1" hangingPunct="1">
              <a:defRPr/>
            </a:pPr>
            <a:r>
              <a:rPr lang="en-US" altLang="en-US" sz="2100" dirty="0">
                <a:latin typeface="Helvetica" panose="020B0604020202020204" pitchFamily="34" charset="0"/>
                <a:cs typeface="Helvetica" panose="020B0604020202020204" pitchFamily="34" charset="0"/>
              </a:rPr>
              <a:t>Insertion time</a:t>
            </a:r>
          </a:p>
          <a:p>
            <a:pPr lvl="1" eaLnBrk="1" hangingPunct="1">
              <a:defRPr/>
            </a:pPr>
            <a:r>
              <a:rPr lang="en-US" altLang="en-US" sz="2100" dirty="0">
                <a:latin typeface="Helvetica" panose="020B0604020202020204" pitchFamily="34" charset="0"/>
                <a:cs typeface="Helvetica" panose="020B0604020202020204" pitchFamily="34" charset="0"/>
              </a:rPr>
              <a:t>Deletion time</a:t>
            </a:r>
          </a:p>
          <a:p>
            <a:pPr lvl="1" eaLnBrk="1" hangingPunct="1">
              <a:defRPr/>
            </a:pPr>
            <a:r>
              <a:rPr lang="en-US" altLang="en-US" sz="2100" dirty="0">
                <a:latin typeface="Helvetica" panose="020B0604020202020204" pitchFamily="34" charset="0"/>
                <a:cs typeface="Helvetica" panose="020B0604020202020204" pitchFamily="34" charset="0"/>
              </a:rPr>
              <a:t>Space overhead</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3874" name="Rectangle 2">
            <a:extLst>
              <a:ext uri="{FF2B5EF4-FFF2-40B4-BE49-F238E27FC236}">
                <a16:creationId xmlns:a16="http://schemas.microsoft.com/office/drawing/2014/main" id="{94A68B26-3AC6-4884-898E-2E671A00F82C}"/>
              </a:ext>
            </a:extLst>
          </p:cNvPr>
          <p:cNvSpPr>
            <a:spLocks noGrp="1" noChangeArrowheads="1"/>
          </p:cNvSpPr>
          <p:nvPr>
            <p:ph type="title"/>
          </p:nvPr>
        </p:nvSpPr>
        <p:spPr/>
        <p:txBody>
          <a:bodyPr/>
          <a:lstStyle/>
          <a:p>
            <a:pPr>
              <a:defRPr/>
            </a:pPr>
            <a:r>
              <a:rPr lang="en-US">
                <a:ea typeface="+mj-ea"/>
              </a:rPr>
              <a:t>Ordered Indices</a:t>
            </a:r>
          </a:p>
        </p:txBody>
      </p:sp>
      <p:sp>
        <p:nvSpPr>
          <p:cNvPr id="1103875" name="Rectangle 3">
            <a:extLst>
              <a:ext uri="{FF2B5EF4-FFF2-40B4-BE49-F238E27FC236}">
                <a16:creationId xmlns:a16="http://schemas.microsoft.com/office/drawing/2014/main" id="{12011AE1-BA12-4EDC-82C0-1B5651149CB6}"/>
              </a:ext>
            </a:extLst>
          </p:cNvPr>
          <p:cNvSpPr>
            <a:spLocks noGrp="1" noChangeArrowheads="1"/>
          </p:cNvSpPr>
          <p:nvPr>
            <p:ph type="body" idx="1"/>
          </p:nvPr>
        </p:nvSpPr>
        <p:spPr>
          <a:xfrm>
            <a:off x="949325" y="1489075"/>
            <a:ext cx="7848600" cy="4876800"/>
          </a:xfrm>
        </p:spPr>
        <p:txBody>
          <a:bodyPr/>
          <a:lstStyle/>
          <a:p>
            <a:r>
              <a:rPr lang="en-US" altLang="en-US"/>
              <a:t>In an </a:t>
            </a:r>
            <a:r>
              <a:rPr lang="en-US" altLang="en-US" b="1">
                <a:solidFill>
                  <a:srgbClr val="000099"/>
                </a:solidFill>
              </a:rPr>
              <a:t>ordered index</a:t>
            </a:r>
            <a:r>
              <a:rPr lang="en-US" altLang="en-US" b="1"/>
              <a:t>, </a:t>
            </a:r>
            <a:r>
              <a:rPr lang="en-US" altLang="en-US"/>
              <a:t>index entries are stored sorted on the search key value.  E.g., author catalog in library.</a:t>
            </a:r>
          </a:p>
          <a:p>
            <a:r>
              <a:rPr lang="en-US" altLang="en-US" b="1">
                <a:solidFill>
                  <a:srgbClr val="000099"/>
                </a:solidFill>
              </a:rPr>
              <a:t>Primary index</a:t>
            </a:r>
            <a:r>
              <a:rPr lang="en-US" altLang="en-US" b="1"/>
              <a:t>: </a:t>
            </a:r>
            <a:r>
              <a:rPr lang="en-US" altLang="en-US"/>
              <a:t>in a sequentially ordered file, the index whose search key specifies the sequential order of the file.</a:t>
            </a:r>
          </a:p>
          <a:p>
            <a:pPr lvl="1"/>
            <a:r>
              <a:rPr lang="en-US" altLang="en-US"/>
              <a:t>Also called </a:t>
            </a:r>
            <a:r>
              <a:rPr lang="en-US" altLang="en-US" b="1">
                <a:solidFill>
                  <a:srgbClr val="000099"/>
                </a:solidFill>
              </a:rPr>
              <a:t>clustering index</a:t>
            </a:r>
            <a:endParaRPr lang="en-US" altLang="en-US">
              <a:solidFill>
                <a:srgbClr val="000099"/>
              </a:solidFill>
            </a:endParaRPr>
          </a:p>
          <a:p>
            <a:pPr lvl="1"/>
            <a:r>
              <a:rPr lang="en-US" altLang="en-US"/>
              <a:t>The search key of a primary index is usually but not necessarily the primary key.</a:t>
            </a:r>
          </a:p>
          <a:p>
            <a:r>
              <a:rPr lang="en-US" altLang="en-US" b="1">
                <a:solidFill>
                  <a:srgbClr val="000099"/>
                </a:solidFill>
              </a:rPr>
              <a:t>Secondary index</a:t>
            </a:r>
            <a:r>
              <a:rPr lang="en-US" altLang="en-US"/>
              <a:t>:</a:t>
            </a:r>
            <a:r>
              <a:rPr lang="en-US" altLang="en-US" b="1"/>
              <a:t> </a:t>
            </a:r>
            <a:r>
              <a:rPr lang="en-US" altLang="en-US"/>
              <a:t>an index whose search key specifies an order different from the sequential order of the file.  Also called </a:t>
            </a:r>
            <a:br>
              <a:rPr lang="en-US" altLang="en-US"/>
            </a:br>
            <a:r>
              <a:rPr lang="en-US" altLang="en-US">
                <a:solidFill>
                  <a:srgbClr val="000099"/>
                </a:solidFill>
              </a:rPr>
              <a:t>non-clustering index</a:t>
            </a:r>
            <a:r>
              <a:rPr lang="en-US" altLang="en-US" b="1"/>
              <a:t>.</a:t>
            </a:r>
            <a:endParaRPr lang="en-US" altLang="en-US"/>
          </a:p>
          <a:p>
            <a:r>
              <a:rPr lang="en-US" altLang="en-US">
                <a:solidFill>
                  <a:srgbClr val="000099"/>
                </a:solidFill>
              </a:rPr>
              <a:t>Index-sequential file</a:t>
            </a:r>
            <a:r>
              <a:rPr lang="en-US" altLang="en-US" b="1"/>
              <a:t>:</a:t>
            </a:r>
            <a:r>
              <a:rPr lang="en-US" altLang="en-US"/>
              <a:t> ordered sequential file with a primary index.</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withEffect">
                                  <p:stCondLst>
                                    <p:cond delay="0"/>
                                  </p:stCondLst>
                                  <p:childTnLst>
                                    <p:set>
                                      <p:cBhvr>
                                        <p:cTn id="6" dur="1" fill="hold">
                                          <p:stCondLst>
                                            <p:cond delay="0"/>
                                          </p:stCondLst>
                                        </p:cTn>
                                        <p:tgtEl>
                                          <p:spTgt spid="110387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103875">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03875">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03875">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103875">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10387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db-5-grey">
  <a:themeElements>
    <a:clrScheme name="">
      <a:dk1>
        <a:srgbClr val="000000"/>
      </a:dk1>
      <a:lt1>
        <a:srgbClr val="CCECFF"/>
      </a:lt1>
      <a:dk2>
        <a:srgbClr val="CC3300"/>
      </a:dk2>
      <a:lt2>
        <a:srgbClr val="666699"/>
      </a:lt2>
      <a:accent1>
        <a:srgbClr val="FFFFFF"/>
      </a:accent1>
      <a:accent2>
        <a:srgbClr val="CCCC00"/>
      </a:accent2>
      <a:accent3>
        <a:srgbClr val="E2F4FF"/>
      </a:accent3>
      <a:accent4>
        <a:srgbClr val="000000"/>
      </a:accent4>
      <a:accent5>
        <a:srgbClr val="FFFFFF"/>
      </a:accent5>
      <a:accent6>
        <a:srgbClr val="B9B900"/>
      </a:accent6>
      <a:hlink>
        <a:srgbClr val="FF9900"/>
      </a:hlink>
      <a:folHlink>
        <a:srgbClr val="FF9933"/>
      </a:folHlink>
    </a:clrScheme>
    <a:fontScheme name="2_db-5-grey">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a:ln>
              <a:noFill/>
            </a:ln>
            <a:solidFill>
              <a:schemeClr val="tx1"/>
            </a:solidFill>
            <a:effectLst/>
            <a:latin typeface="Helvetic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a:ln>
              <a:noFill/>
            </a:ln>
            <a:solidFill>
              <a:schemeClr val="tx1"/>
            </a:solidFill>
            <a:effectLst/>
            <a:latin typeface="Helvetica" charset="0"/>
          </a:defRPr>
        </a:defPPr>
      </a:lstStyle>
    </a:lnDef>
  </a:objectDefaults>
  <a:extraClrSchemeLst>
    <a:extraClrScheme>
      <a:clrScheme name="2_db-5-grey 1">
        <a:dk1>
          <a:srgbClr val="333333"/>
        </a:dk1>
        <a:lt1>
          <a:srgbClr val="A9BDA9"/>
        </a:lt1>
        <a:dk2>
          <a:srgbClr val="004C2B"/>
        </a:dk2>
        <a:lt2>
          <a:srgbClr val="578963"/>
        </a:lt2>
        <a:accent1>
          <a:srgbClr val="E1B7B7"/>
        </a:accent1>
        <a:accent2>
          <a:srgbClr val="B3E1B3"/>
        </a:accent2>
        <a:accent3>
          <a:srgbClr val="D1DBD1"/>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2_db-5-grey 2">
        <a:dk1>
          <a:srgbClr val="333333"/>
        </a:dk1>
        <a:lt1>
          <a:srgbClr val="FFFFFF"/>
        </a:lt1>
        <a:dk2>
          <a:srgbClr val="004C2B"/>
        </a:dk2>
        <a:lt2>
          <a:srgbClr val="578963"/>
        </a:lt2>
        <a:accent1>
          <a:srgbClr val="E1B7B7"/>
        </a:accent1>
        <a:accent2>
          <a:srgbClr val="B3E1B3"/>
        </a:accent2>
        <a:accent3>
          <a:srgbClr val="FFFFFF"/>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2_db-5-grey 3">
        <a:dk1>
          <a:srgbClr val="000000"/>
        </a:dk1>
        <a:lt1>
          <a:srgbClr val="FFFFFF"/>
        </a:lt1>
        <a:dk2>
          <a:srgbClr val="000000"/>
        </a:dk2>
        <a:lt2>
          <a:srgbClr val="393939"/>
        </a:lt2>
        <a:accent1>
          <a:srgbClr val="CBCBCB"/>
        </a:accent1>
        <a:accent2>
          <a:srgbClr val="808080"/>
        </a:accent2>
        <a:accent3>
          <a:srgbClr val="FFFFFF"/>
        </a:accent3>
        <a:accent4>
          <a:srgbClr val="000000"/>
        </a:accent4>
        <a:accent5>
          <a:srgbClr val="E2E2E2"/>
        </a:accent5>
        <a:accent6>
          <a:srgbClr val="737373"/>
        </a:accent6>
        <a:hlink>
          <a:srgbClr val="B2B2B2"/>
        </a:hlink>
        <a:folHlink>
          <a:srgbClr val="EAEAEA"/>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3_db-5-grey">
  <a:themeElements>
    <a:clrScheme name="">
      <a:dk1>
        <a:srgbClr val="000000"/>
      </a:dk1>
      <a:lt1>
        <a:srgbClr val="CCECFF"/>
      </a:lt1>
      <a:dk2>
        <a:srgbClr val="CC3300"/>
      </a:dk2>
      <a:lt2>
        <a:srgbClr val="666699"/>
      </a:lt2>
      <a:accent1>
        <a:srgbClr val="FFFFFF"/>
      </a:accent1>
      <a:accent2>
        <a:srgbClr val="CCCC00"/>
      </a:accent2>
      <a:accent3>
        <a:srgbClr val="E2F4FF"/>
      </a:accent3>
      <a:accent4>
        <a:srgbClr val="000000"/>
      </a:accent4>
      <a:accent5>
        <a:srgbClr val="FFFFFF"/>
      </a:accent5>
      <a:accent6>
        <a:srgbClr val="B9B900"/>
      </a:accent6>
      <a:hlink>
        <a:srgbClr val="FF9900"/>
      </a:hlink>
      <a:folHlink>
        <a:srgbClr val="FF9933"/>
      </a:folHlink>
    </a:clrScheme>
    <a:fontScheme name="2_db-5-grey">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a:ln>
              <a:noFill/>
            </a:ln>
            <a:solidFill>
              <a:schemeClr val="tx1"/>
            </a:solidFill>
            <a:effectLst/>
            <a:latin typeface="Helvetic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a:ln>
              <a:noFill/>
            </a:ln>
            <a:solidFill>
              <a:schemeClr val="tx1"/>
            </a:solidFill>
            <a:effectLst/>
            <a:latin typeface="Helvetica" charset="0"/>
          </a:defRPr>
        </a:defPPr>
      </a:lstStyle>
    </a:lnDef>
  </a:objectDefaults>
  <a:extraClrSchemeLst>
    <a:extraClrScheme>
      <a:clrScheme name="2_db-5-grey 1">
        <a:dk1>
          <a:srgbClr val="333333"/>
        </a:dk1>
        <a:lt1>
          <a:srgbClr val="A9BDA9"/>
        </a:lt1>
        <a:dk2>
          <a:srgbClr val="004C2B"/>
        </a:dk2>
        <a:lt2>
          <a:srgbClr val="578963"/>
        </a:lt2>
        <a:accent1>
          <a:srgbClr val="E1B7B7"/>
        </a:accent1>
        <a:accent2>
          <a:srgbClr val="B3E1B3"/>
        </a:accent2>
        <a:accent3>
          <a:srgbClr val="D1DBD1"/>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2_db-5-grey 2">
        <a:dk1>
          <a:srgbClr val="333333"/>
        </a:dk1>
        <a:lt1>
          <a:srgbClr val="FFFFFF"/>
        </a:lt1>
        <a:dk2>
          <a:srgbClr val="004C2B"/>
        </a:dk2>
        <a:lt2>
          <a:srgbClr val="578963"/>
        </a:lt2>
        <a:accent1>
          <a:srgbClr val="E1B7B7"/>
        </a:accent1>
        <a:accent2>
          <a:srgbClr val="B3E1B3"/>
        </a:accent2>
        <a:accent3>
          <a:srgbClr val="FFFFFF"/>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2_db-5-grey 3">
        <a:dk1>
          <a:srgbClr val="000000"/>
        </a:dk1>
        <a:lt1>
          <a:srgbClr val="FFFFFF"/>
        </a:lt1>
        <a:dk2>
          <a:srgbClr val="000000"/>
        </a:dk2>
        <a:lt2>
          <a:srgbClr val="393939"/>
        </a:lt2>
        <a:accent1>
          <a:srgbClr val="CBCBCB"/>
        </a:accent1>
        <a:accent2>
          <a:srgbClr val="808080"/>
        </a:accent2>
        <a:accent3>
          <a:srgbClr val="FFFFFF"/>
        </a:accent3>
        <a:accent4>
          <a:srgbClr val="000000"/>
        </a:accent4>
        <a:accent5>
          <a:srgbClr val="E2E2E2"/>
        </a:accent5>
        <a:accent6>
          <a:srgbClr val="737373"/>
        </a:accent6>
        <a:hlink>
          <a:srgbClr val="B2B2B2"/>
        </a:hlink>
        <a:folHlink>
          <a:srgbClr val="EAEAEA"/>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4_db-5-grey">
  <a:themeElements>
    <a:clrScheme name="">
      <a:dk1>
        <a:srgbClr val="000000"/>
      </a:dk1>
      <a:lt1>
        <a:srgbClr val="CCECFF"/>
      </a:lt1>
      <a:dk2>
        <a:srgbClr val="CC3300"/>
      </a:dk2>
      <a:lt2>
        <a:srgbClr val="666699"/>
      </a:lt2>
      <a:accent1>
        <a:srgbClr val="FFFFFF"/>
      </a:accent1>
      <a:accent2>
        <a:srgbClr val="CCCC00"/>
      </a:accent2>
      <a:accent3>
        <a:srgbClr val="E2F4FF"/>
      </a:accent3>
      <a:accent4>
        <a:srgbClr val="000000"/>
      </a:accent4>
      <a:accent5>
        <a:srgbClr val="FFFFFF"/>
      </a:accent5>
      <a:accent6>
        <a:srgbClr val="B9B900"/>
      </a:accent6>
      <a:hlink>
        <a:srgbClr val="FF9900"/>
      </a:hlink>
      <a:folHlink>
        <a:srgbClr val="FF9933"/>
      </a:folHlink>
    </a:clrScheme>
    <a:fontScheme name="2_db-5-grey">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a:ln>
              <a:noFill/>
            </a:ln>
            <a:solidFill>
              <a:schemeClr val="tx1"/>
            </a:solidFill>
            <a:effectLst/>
            <a:latin typeface="Helvetic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a:ln>
              <a:noFill/>
            </a:ln>
            <a:solidFill>
              <a:schemeClr val="tx1"/>
            </a:solidFill>
            <a:effectLst/>
            <a:latin typeface="Helvetica" charset="0"/>
          </a:defRPr>
        </a:defPPr>
      </a:lstStyle>
    </a:lnDef>
  </a:objectDefaults>
  <a:extraClrSchemeLst>
    <a:extraClrScheme>
      <a:clrScheme name="2_db-5-grey 1">
        <a:dk1>
          <a:srgbClr val="333333"/>
        </a:dk1>
        <a:lt1>
          <a:srgbClr val="A9BDA9"/>
        </a:lt1>
        <a:dk2>
          <a:srgbClr val="004C2B"/>
        </a:dk2>
        <a:lt2>
          <a:srgbClr val="578963"/>
        </a:lt2>
        <a:accent1>
          <a:srgbClr val="E1B7B7"/>
        </a:accent1>
        <a:accent2>
          <a:srgbClr val="B3E1B3"/>
        </a:accent2>
        <a:accent3>
          <a:srgbClr val="D1DBD1"/>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2_db-5-grey 2">
        <a:dk1>
          <a:srgbClr val="333333"/>
        </a:dk1>
        <a:lt1>
          <a:srgbClr val="FFFFFF"/>
        </a:lt1>
        <a:dk2>
          <a:srgbClr val="004C2B"/>
        </a:dk2>
        <a:lt2>
          <a:srgbClr val="578963"/>
        </a:lt2>
        <a:accent1>
          <a:srgbClr val="E1B7B7"/>
        </a:accent1>
        <a:accent2>
          <a:srgbClr val="B3E1B3"/>
        </a:accent2>
        <a:accent3>
          <a:srgbClr val="FFFFFF"/>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2_db-5-grey 3">
        <a:dk1>
          <a:srgbClr val="000000"/>
        </a:dk1>
        <a:lt1>
          <a:srgbClr val="FFFFFF"/>
        </a:lt1>
        <a:dk2>
          <a:srgbClr val="000000"/>
        </a:dk2>
        <a:lt2>
          <a:srgbClr val="393939"/>
        </a:lt2>
        <a:accent1>
          <a:srgbClr val="CBCBCB"/>
        </a:accent1>
        <a:accent2>
          <a:srgbClr val="808080"/>
        </a:accent2>
        <a:accent3>
          <a:srgbClr val="FFFFFF"/>
        </a:accent3>
        <a:accent4>
          <a:srgbClr val="000000"/>
        </a:accent4>
        <a:accent5>
          <a:srgbClr val="E2E2E2"/>
        </a:accent5>
        <a:accent6>
          <a:srgbClr val="737373"/>
        </a:accent6>
        <a:hlink>
          <a:srgbClr val="B2B2B2"/>
        </a:hlink>
        <a:folHlink>
          <a:srgbClr val="EAEAEA"/>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5_db-5-grey">
  <a:themeElements>
    <a:clrScheme name="">
      <a:dk1>
        <a:srgbClr val="000000"/>
      </a:dk1>
      <a:lt1>
        <a:srgbClr val="CCECFF"/>
      </a:lt1>
      <a:dk2>
        <a:srgbClr val="CC3300"/>
      </a:dk2>
      <a:lt2>
        <a:srgbClr val="666699"/>
      </a:lt2>
      <a:accent1>
        <a:srgbClr val="FFFFFF"/>
      </a:accent1>
      <a:accent2>
        <a:srgbClr val="CCCC00"/>
      </a:accent2>
      <a:accent3>
        <a:srgbClr val="E2F4FF"/>
      </a:accent3>
      <a:accent4>
        <a:srgbClr val="000000"/>
      </a:accent4>
      <a:accent5>
        <a:srgbClr val="FFFFFF"/>
      </a:accent5>
      <a:accent6>
        <a:srgbClr val="B9B900"/>
      </a:accent6>
      <a:hlink>
        <a:srgbClr val="FF9900"/>
      </a:hlink>
      <a:folHlink>
        <a:srgbClr val="FF9933"/>
      </a:folHlink>
    </a:clrScheme>
    <a:fontScheme name="2_db-5-grey">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a:ln>
              <a:noFill/>
            </a:ln>
            <a:solidFill>
              <a:schemeClr val="tx1"/>
            </a:solidFill>
            <a:effectLst/>
            <a:latin typeface="Helvetic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a:ln>
              <a:noFill/>
            </a:ln>
            <a:solidFill>
              <a:schemeClr val="tx1"/>
            </a:solidFill>
            <a:effectLst/>
            <a:latin typeface="Helvetica" charset="0"/>
          </a:defRPr>
        </a:defPPr>
      </a:lstStyle>
    </a:lnDef>
  </a:objectDefaults>
  <a:extraClrSchemeLst>
    <a:extraClrScheme>
      <a:clrScheme name="2_db-5-grey 1">
        <a:dk1>
          <a:srgbClr val="333333"/>
        </a:dk1>
        <a:lt1>
          <a:srgbClr val="A9BDA9"/>
        </a:lt1>
        <a:dk2>
          <a:srgbClr val="004C2B"/>
        </a:dk2>
        <a:lt2>
          <a:srgbClr val="578963"/>
        </a:lt2>
        <a:accent1>
          <a:srgbClr val="E1B7B7"/>
        </a:accent1>
        <a:accent2>
          <a:srgbClr val="B3E1B3"/>
        </a:accent2>
        <a:accent3>
          <a:srgbClr val="D1DBD1"/>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2_db-5-grey 2">
        <a:dk1>
          <a:srgbClr val="333333"/>
        </a:dk1>
        <a:lt1>
          <a:srgbClr val="FFFFFF"/>
        </a:lt1>
        <a:dk2>
          <a:srgbClr val="004C2B"/>
        </a:dk2>
        <a:lt2>
          <a:srgbClr val="578963"/>
        </a:lt2>
        <a:accent1>
          <a:srgbClr val="E1B7B7"/>
        </a:accent1>
        <a:accent2>
          <a:srgbClr val="B3E1B3"/>
        </a:accent2>
        <a:accent3>
          <a:srgbClr val="FFFFFF"/>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2_db-5-grey 3">
        <a:dk1>
          <a:srgbClr val="000000"/>
        </a:dk1>
        <a:lt1>
          <a:srgbClr val="FFFFFF"/>
        </a:lt1>
        <a:dk2>
          <a:srgbClr val="000000"/>
        </a:dk2>
        <a:lt2>
          <a:srgbClr val="393939"/>
        </a:lt2>
        <a:accent1>
          <a:srgbClr val="CBCBCB"/>
        </a:accent1>
        <a:accent2>
          <a:srgbClr val="808080"/>
        </a:accent2>
        <a:accent3>
          <a:srgbClr val="FFFFFF"/>
        </a:accent3>
        <a:accent4>
          <a:srgbClr val="000000"/>
        </a:accent4>
        <a:accent5>
          <a:srgbClr val="E2E2E2"/>
        </a:accent5>
        <a:accent6>
          <a:srgbClr val="737373"/>
        </a:accent6>
        <a:hlink>
          <a:srgbClr val="B2B2B2"/>
        </a:hlink>
        <a:folHlink>
          <a:srgbClr val="EAEAEA"/>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15562</TotalTime>
  <Pages>16</Pages>
  <Words>3742</Words>
  <Application>Microsoft Office PowerPoint</Application>
  <PresentationFormat>On-screen Show (4:3)</PresentationFormat>
  <Paragraphs>431</Paragraphs>
  <Slides>54</Slides>
  <Notes>47</Notes>
  <HiddenSlides>0</HiddenSlides>
  <MMClips>0</MMClips>
  <ScaleCrop>false</ScaleCrop>
  <HeadingPairs>
    <vt:vector size="8" baseType="variant">
      <vt:variant>
        <vt:lpstr>Fonts Used</vt:lpstr>
      </vt:variant>
      <vt:variant>
        <vt:i4>10</vt:i4>
      </vt:variant>
      <vt:variant>
        <vt:lpstr>Theme</vt:lpstr>
      </vt:variant>
      <vt:variant>
        <vt:i4>5</vt:i4>
      </vt:variant>
      <vt:variant>
        <vt:lpstr>Embedded OLE Servers</vt:lpstr>
      </vt:variant>
      <vt:variant>
        <vt:i4>1</vt:i4>
      </vt:variant>
      <vt:variant>
        <vt:lpstr>Slide Titles</vt:lpstr>
      </vt:variant>
      <vt:variant>
        <vt:i4>54</vt:i4>
      </vt:variant>
    </vt:vector>
  </HeadingPairs>
  <TitlesOfParts>
    <vt:vector size="70" baseType="lpstr">
      <vt:lpstr>Arial</vt:lpstr>
      <vt:lpstr>Book Antiqua</vt:lpstr>
      <vt:lpstr>Calibri</vt:lpstr>
      <vt:lpstr>Calibri Light</vt:lpstr>
      <vt:lpstr>Cambria</vt:lpstr>
      <vt:lpstr>Helvetica</vt:lpstr>
      <vt:lpstr>Monotype Sorts</vt:lpstr>
      <vt:lpstr>Times New Roman</vt:lpstr>
      <vt:lpstr>Webdings</vt:lpstr>
      <vt:lpstr>Wingdings</vt:lpstr>
      <vt:lpstr>Office Theme</vt:lpstr>
      <vt:lpstr>2_db-5-grey</vt:lpstr>
      <vt:lpstr>3_db-5-grey</vt:lpstr>
      <vt:lpstr>4_db-5-grey</vt:lpstr>
      <vt:lpstr>5_db-5-grey</vt:lpstr>
      <vt:lpstr>Clip</vt:lpstr>
      <vt:lpstr>Lecture 13: Indexing and Hashing</vt:lpstr>
      <vt:lpstr>Indexes</vt:lpstr>
      <vt:lpstr>Basic Concepts</vt:lpstr>
      <vt:lpstr>Cost of Queries</vt:lpstr>
      <vt:lpstr>Index Example 1</vt:lpstr>
      <vt:lpstr>Index Example 2</vt:lpstr>
      <vt:lpstr>Choice of Indexes</vt:lpstr>
      <vt:lpstr>Index Evaluation Metrics</vt:lpstr>
      <vt:lpstr>Ordered Indices</vt:lpstr>
      <vt:lpstr>Index classifications </vt:lpstr>
      <vt:lpstr>Dense vs. Sparse Index</vt:lpstr>
      <vt:lpstr>Dense Index Files</vt:lpstr>
      <vt:lpstr>Dense Index Files (Cont.)</vt:lpstr>
      <vt:lpstr>Sparse Index Files</vt:lpstr>
      <vt:lpstr>Dense vs. Sparse Index</vt:lpstr>
      <vt:lpstr>Clustered vs. Unclustered Index</vt:lpstr>
      <vt:lpstr>Clustered Index Example</vt:lpstr>
      <vt:lpstr>Unclustered Index Example </vt:lpstr>
      <vt:lpstr>Multilevel Index</vt:lpstr>
      <vt:lpstr>Multilevel Index Example</vt:lpstr>
      <vt:lpstr>Index Update</vt:lpstr>
      <vt:lpstr>Index Update:  Deletion</vt:lpstr>
      <vt:lpstr>Index Update:  Insertion</vt:lpstr>
      <vt:lpstr>Multiple-Key Access</vt:lpstr>
      <vt:lpstr>Indices on Multiple Attributes</vt:lpstr>
      <vt:lpstr>B+-Tree Index Files</vt:lpstr>
      <vt:lpstr>B+-Tree Index Files (Cont.)</vt:lpstr>
      <vt:lpstr>Example on B+</vt:lpstr>
      <vt:lpstr>B+-Tree Node Structure</vt:lpstr>
      <vt:lpstr>Non-Leaf Nodes in B+-Trees</vt:lpstr>
      <vt:lpstr>Leaf Nodes in B+-Trees</vt:lpstr>
      <vt:lpstr>Example of B+-Tree</vt:lpstr>
      <vt:lpstr>B+-Tree Index Files</vt:lpstr>
      <vt:lpstr>B+-Tree Index Files</vt:lpstr>
      <vt:lpstr>B+-Tree Index Files</vt:lpstr>
      <vt:lpstr>B+-Tree Index Files</vt:lpstr>
      <vt:lpstr>B+-Tree Index Files</vt:lpstr>
      <vt:lpstr>B+-Tree Index Files</vt:lpstr>
      <vt:lpstr>Hash based Indexing</vt:lpstr>
      <vt:lpstr>Example of Hash File Organization</vt:lpstr>
      <vt:lpstr>Hash File Organization Example</vt:lpstr>
      <vt:lpstr>Hash Index Example</vt:lpstr>
      <vt:lpstr>Comparison between Indices</vt:lpstr>
      <vt:lpstr>Understanding the Workload</vt:lpstr>
      <vt:lpstr>Choice of Indexes</vt:lpstr>
      <vt:lpstr>Choice of Indexes (continued)</vt:lpstr>
      <vt:lpstr>Index Selection Guidelines</vt:lpstr>
      <vt:lpstr>Index Selection Guidelines (continued)</vt:lpstr>
      <vt:lpstr>Examples of Indexes</vt:lpstr>
      <vt:lpstr>Indexes with Composite Search Keys</vt:lpstr>
      <vt:lpstr>Summary </vt:lpstr>
      <vt:lpstr>Index Definition in SQL</vt:lpstr>
      <vt:lpstr>CREATE INDEX Syntax</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Overview of Storage and Indexing</dc:title>
  <dc:subject>Database Management Systems</dc:subject>
  <dc:creator>Raghu Ramakrishnan and Johannes Gehrke</dc:creator>
  <cp:keywords>Chapter 8</cp:keywords>
  <cp:lastModifiedBy>Rajeev Goyal</cp:lastModifiedBy>
  <cp:revision>143</cp:revision>
  <cp:lastPrinted>2015-04-14T16:18:14Z</cp:lastPrinted>
  <dcterms:created xsi:type="dcterms:W3CDTF">1997-01-11T21:43:56Z</dcterms:created>
  <dcterms:modified xsi:type="dcterms:W3CDTF">2020-08-28T16:48:11Z</dcterms:modified>
</cp:coreProperties>
</file>