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5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6.xml" ContentType="application/inkml+xml"/>
  <Override PartName="/ppt/notesSlides/notesSlide38.xml" ContentType="application/vnd.openxmlformats-officedocument.presentationml.notesSlide+xml"/>
  <Override PartName="/ppt/ink/ink7.xml" ContentType="application/inkml+xml"/>
  <Override PartName="/ppt/notesSlides/notesSlide39.xml" ContentType="application/vnd.openxmlformats-officedocument.presentationml.notesSlide+xml"/>
  <Override PartName="/ppt/ink/ink8.xml" ContentType="application/inkml+xml"/>
  <Override PartName="/ppt/notesSlides/notesSlide40.xml" ContentType="application/vnd.openxmlformats-officedocument.presentationml.notesSlide+xml"/>
  <Override PartName="/ppt/ink/ink9.xml" ContentType="application/inkml+xml"/>
  <Override PartName="/ppt/notesSlides/notesSlide41.xml" ContentType="application/vnd.openxmlformats-officedocument.presentationml.notesSlide+xml"/>
  <Override PartName="/ppt/ink/ink10.xml" ContentType="application/inkml+xml"/>
  <Override PartName="/ppt/notesSlides/notesSlide42.xml" ContentType="application/vnd.openxmlformats-officedocument.presentationml.notesSlide+xml"/>
  <Override PartName="/ppt/ink/ink11.xml" ContentType="application/inkml+xml"/>
  <Override PartName="/ppt/notesSlides/notesSlide43.xml" ContentType="application/vnd.openxmlformats-officedocument.presentationml.notesSlide+xml"/>
  <Override PartName="/ppt/ink/ink12.xml" ContentType="application/inkml+xml"/>
  <Override PartName="/ppt/notesSlides/notesSlide44.xml" ContentType="application/vnd.openxmlformats-officedocument.presentationml.notesSlide+xml"/>
  <Override PartName="/ppt/ink/ink13.xml" ContentType="application/inkml+xml"/>
  <Override PartName="/ppt/notesSlides/notesSlide4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46.xml" ContentType="application/vnd.openxmlformats-officedocument.presentationml.notesSlide+xml"/>
  <Override PartName="/ppt/ink/ink17.xml" ContentType="application/inkml+xml"/>
  <Override PartName="/ppt/notesSlides/notesSlide47.xml" ContentType="application/vnd.openxmlformats-officedocument.presentationml.notesSlide+xml"/>
  <Override PartName="/ppt/ink/ink18.xml" ContentType="application/inkml+xml"/>
  <Override PartName="/ppt/notesSlides/notesSlide48.xml" ContentType="application/vnd.openxmlformats-officedocument.presentationml.notesSlide+xml"/>
  <Override PartName="/ppt/ink/ink19.xml" ContentType="application/inkml+xml"/>
  <Override PartName="/ppt/notesSlides/notesSlide49.xml" ContentType="application/vnd.openxmlformats-officedocument.presentationml.notesSlide+xml"/>
  <Override PartName="/ppt/ink/ink20.xml" ContentType="application/inkml+xml"/>
  <Override PartName="/ppt/notesSlides/notesSlide50.xml" ContentType="application/vnd.openxmlformats-officedocument.presentationml.notesSlide+xml"/>
  <Override PartName="/ppt/ink/ink21.xml" ContentType="application/inkml+xml"/>
  <Override PartName="/ppt/notesSlides/notesSlide51.xml" ContentType="application/vnd.openxmlformats-officedocument.presentationml.notesSlide+xml"/>
  <Override PartName="/ppt/ink/ink22.xml" ContentType="application/inkml+xml"/>
  <Override PartName="/ppt/notesSlides/notesSlide52.xml" ContentType="application/vnd.openxmlformats-officedocument.presentationml.notesSlide+xml"/>
  <Override PartName="/ppt/ink/ink23.xml" ContentType="application/inkml+xml"/>
  <Override PartName="/ppt/notesSlides/notesSlide53.xml" ContentType="application/vnd.openxmlformats-officedocument.presentationml.notesSlide+xml"/>
  <Override PartName="/ppt/ink/ink24.xml" ContentType="application/inkml+xml"/>
  <Override PartName="/ppt/notesSlides/notesSlide54.xml" ContentType="application/vnd.openxmlformats-officedocument.presentationml.notesSlide+xml"/>
  <Override PartName="/ppt/ink/ink25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ink/ink26.xml" ContentType="application/inkml+xml"/>
  <Override PartName="/ppt/notesSlides/notesSlide57.xml" ContentType="application/vnd.openxmlformats-officedocument.presentationml.notesSlide+xml"/>
  <Override PartName="/ppt/ink/ink27.xml" ContentType="application/inkml+xml"/>
  <Override PartName="/ppt/notesSlides/notesSlide58.xml" ContentType="application/vnd.openxmlformats-officedocument.presentationml.notesSlide+xml"/>
  <Override PartName="/ppt/ink/ink28.xml" ContentType="application/inkml+xml"/>
  <Override PartName="/ppt/notesSlides/notesSlide59.xml" ContentType="application/vnd.openxmlformats-officedocument.presentationml.notesSlide+xml"/>
  <Override PartName="/ppt/ink/ink29.xml" ContentType="application/inkml+xml"/>
  <Override PartName="/ppt/notesSlides/notesSlide60.xml" ContentType="application/vnd.openxmlformats-officedocument.presentationml.notesSlide+xml"/>
  <Override PartName="/ppt/ink/ink30.xml" ContentType="application/inkml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ink/ink31.xml" ContentType="application/inkml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ink/ink32.xml" ContentType="application/inkml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ink/ink33.xml" ContentType="application/inkml+xml"/>
  <Override PartName="/ppt/notesSlides/notesSlide67.xml" ContentType="application/vnd.openxmlformats-officedocument.presentationml.notesSlide+xml"/>
  <Override PartName="/ppt/ink/ink34.xml" ContentType="application/inkml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ink/ink35.xml" ContentType="application/inkml+xml"/>
  <Override PartName="/ppt/notesSlides/notesSlide70.xml" ContentType="application/vnd.openxmlformats-officedocument.presentationml.notesSlide+xml"/>
  <Override PartName="/ppt/ink/ink36.xml" ContentType="application/inkml+xml"/>
  <Override PartName="/ppt/notesSlides/notesSlide71.xml" ContentType="application/vnd.openxmlformats-officedocument.presentationml.notesSlide+xml"/>
  <Override PartName="/ppt/ink/ink37.xml" ContentType="application/inkml+xml"/>
  <Override PartName="/ppt/notesSlides/notesSlide72.xml" ContentType="application/vnd.openxmlformats-officedocument.presentationml.notesSlide+xml"/>
  <Override PartName="/ppt/ink/ink38.xml" ContentType="application/inkml+xml"/>
  <Override PartName="/ppt/notesSlides/notesSlide73.xml" ContentType="application/vnd.openxmlformats-officedocument.presentationml.notesSlide+xml"/>
  <Override PartName="/ppt/ink/ink39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87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334" r:id="rId20"/>
    <p:sldId id="266" r:id="rId21"/>
    <p:sldId id="267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1" r:id="rId33"/>
    <p:sldId id="335" r:id="rId34"/>
    <p:sldId id="283" r:id="rId35"/>
    <p:sldId id="284" r:id="rId36"/>
    <p:sldId id="285" r:id="rId37"/>
    <p:sldId id="286" r:id="rId38"/>
    <p:sldId id="288" r:id="rId39"/>
    <p:sldId id="289" r:id="rId40"/>
    <p:sldId id="290" r:id="rId41"/>
    <p:sldId id="291" r:id="rId42"/>
    <p:sldId id="292" r:id="rId43"/>
    <p:sldId id="293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40" r:id="rId55"/>
    <p:sldId id="305" r:id="rId56"/>
    <p:sldId id="306" r:id="rId57"/>
    <p:sldId id="307" r:id="rId58"/>
    <p:sldId id="308" r:id="rId59"/>
    <p:sldId id="343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42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6" r:id="rId84"/>
    <p:sldId id="332" r:id="rId85"/>
    <p:sldId id="339" r:id="rId86"/>
  </p:sldIdLst>
  <p:sldSz cx="9144000" cy="6858000" type="screen4x3"/>
  <p:notesSz cx="7010400" cy="9236075"/>
  <p:custShowLst>
    <p:custShow name="Custom Show 1" id="0">
      <p:sldLst>
        <p:sld r:id="rId19"/>
        <p:sld r:id="rId29"/>
        <p:sld r:id="rId12"/>
        <p:sld r:id="rId39"/>
        <p:sld r:id="rId22"/>
        <p:sld r:id="rId11"/>
        <p:sld r:id="rId39"/>
      </p:sldLst>
    </p:custShow>
  </p:custShow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42F41-E871-480A-8D4C-F374BEF96722}" v="4" dt="2020-09-03T02:09:49.802"/>
    <p1510:client id="{6F9A6C91-BA8C-4863-85B5-445161D241ED}" v="32" dt="2020-09-02T02:59:0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908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6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viewProps" Target="viewProp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9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slide" Target="slides/slide7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56" Type="http://schemas.openxmlformats.org/officeDocument/2006/relationships/slide" Target="slides/slide47.xml"/><Relationship Id="rId77" Type="http://schemas.openxmlformats.org/officeDocument/2006/relationships/slide" Target="slides/slide6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CBE142AC-C779-4159-8153-795FC57019B4}"/>
    <pc:docChg chg="undo custSel modSld">
      <pc:chgData name="Rajeev Goyal" userId="55559854770e66cb" providerId="LiveId" clId="{CBE142AC-C779-4159-8153-795FC57019B4}" dt="2020-01-24T14:53:39.431" v="270" actId="20577"/>
      <pc:docMkLst>
        <pc:docMk/>
      </pc:docMkLst>
      <pc:sldChg chg="modSp">
        <pc:chgData name="Rajeev Goyal" userId="55559854770e66cb" providerId="LiveId" clId="{CBE142AC-C779-4159-8153-795FC57019B4}" dt="2020-01-23T03:43:22.556" v="257" actId="20577"/>
        <pc:sldMkLst>
          <pc:docMk/>
          <pc:sldMk cId="0" sldId="260"/>
        </pc:sldMkLst>
        <pc:spChg chg="mod">
          <ac:chgData name="Rajeev Goyal" userId="55559854770e66cb" providerId="LiveId" clId="{CBE142AC-C779-4159-8153-795FC57019B4}" dt="2020-01-23T03:43:22.556" v="257" actId="20577"/>
          <ac:spMkLst>
            <pc:docMk/>
            <pc:sldMk cId="0" sldId="260"/>
            <ac:spMk id="15362" creationId="{A7FC873C-0175-4891-B017-049C72310125}"/>
          </ac:spMkLst>
        </pc:spChg>
      </pc:sldChg>
      <pc:sldChg chg="addSp delSp modSp">
        <pc:chgData name="Rajeev Goyal" userId="55559854770e66cb" providerId="LiveId" clId="{CBE142AC-C779-4159-8153-795FC57019B4}" dt="2020-01-23T03:43:12.520" v="255" actId="20577"/>
        <pc:sldMkLst>
          <pc:docMk/>
          <pc:sldMk cId="0" sldId="261"/>
        </pc:sldMkLst>
        <pc:spChg chg="add del mod">
          <ac:chgData name="Rajeev Goyal" userId="55559854770e66cb" providerId="LiveId" clId="{CBE142AC-C779-4159-8153-795FC57019B4}" dt="2020-01-23T03:36:28.245" v="78"/>
          <ac:spMkLst>
            <pc:docMk/>
            <pc:sldMk cId="0" sldId="261"/>
            <ac:spMk id="2" creationId="{7102992A-0848-4EFB-9D83-7079244DDACA}"/>
          </ac:spMkLst>
        </pc:spChg>
        <pc:spChg chg="add del mod">
          <ac:chgData name="Rajeev Goyal" userId="55559854770e66cb" providerId="LiveId" clId="{CBE142AC-C779-4159-8153-795FC57019B4}" dt="2020-01-23T03:41:38.644" v="241"/>
          <ac:spMkLst>
            <pc:docMk/>
            <pc:sldMk cId="0" sldId="261"/>
            <ac:spMk id="3" creationId="{D51637BA-6511-425A-A63E-AE451CEF0DF0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06" creationId="{2F96DE3D-1D94-45A5-B7FB-7CC153EA5A9C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07" creationId="{5696AAB1-754C-4A7E-BAB9-A4C2C25AACF4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08" creationId="{300F5939-1A86-47B5-BF9F-89BC5953AED3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09" creationId="{ACF49282-0873-4B10-A410-A9BCEEB370A2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10" creationId="{58DBEDC0-5B84-4017-9C1E-EC5240640A4C}"/>
          </ac:spMkLst>
        </pc:spChg>
        <pc:spChg chg="mod">
          <ac:chgData name="Rajeev Goyal" userId="55559854770e66cb" providerId="LiveId" clId="{CBE142AC-C779-4159-8153-795FC57019B4}" dt="2020-01-23T03:43:12.520" v="255" actId="20577"/>
          <ac:spMkLst>
            <pc:docMk/>
            <pc:sldMk cId="0" sldId="261"/>
            <ac:spMk id="21511" creationId="{AD59AA1C-F6F9-47FF-A0AB-81633842CA9E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13" creationId="{7B3EC5A9-2761-42EF-88DC-7C57EB0B0DCE}"/>
          </ac:spMkLst>
        </pc:spChg>
        <pc:spChg chg="mod">
          <ac:chgData name="Rajeev Goyal" userId="55559854770e66cb" providerId="LiveId" clId="{CBE142AC-C779-4159-8153-795FC57019B4}" dt="2020-01-23T03:41:51.903" v="245" actId="1035"/>
          <ac:spMkLst>
            <pc:docMk/>
            <pc:sldMk cId="0" sldId="261"/>
            <ac:spMk id="21514" creationId="{0555F7E4-4DC6-490F-A0F4-3E3122299073}"/>
          </ac:spMkLst>
        </pc:spChg>
        <pc:grpChg chg="mod">
          <ac:chgData name="Rajeev Goyal" userId="55559854770e66cb" providerId="LiveId" clId="{CBE142AC-C779-4159-8153-795FC57019B4}" dt="2020-01-23T03:41:51.903" v="245" actId="1035"/>
          <ac:grpSpMkLst>
            <pc:docMk/>
            <pc:sldMk cId="0" sldId="261"/>
            <ac:grpSpMk id="21512" creationId="{D608F31A-6A6D-4097-B570-F527719444E3}"/>
          </ac:grpSpMkLst>
        </pc:grpChg>
        <pc:grpChg chg="mod">
          <ac:chgData name="Rajeev Goyal" userId="55559854770e66cb" providerId="LiveId" clId="{CBE142AC-C779-4159-8153-795FC57019B4}" dt="2020-01-23T03:41:51.903" v="245" actId="1035"/>
          <ac:grpSpMkLst>
            <pc:docMk/>
            <pc:sldMk cId="0" sldId="261"/>
            <ac:grpSpMk id="21516" creationId="{086DBE04-41F4-4A6B-B94C-EA12E402EACD}"/>
          </ac:grpSpMkLst>
        </pc:grpChg>
      </pc:sldChg>
      <pc:sldChg chg="modSp">
        <pc:chgData name="Rajeev Goyal" userId="55559854770e66cb" providerId="LiveId" clId="{CBE142AC-C779-4159-8153-795FC57019B4}" dt="2020-01-21T04:10:32.711" v="12" actId="1076"/>
        <pc:sldMkLst>
          <pc:docMk/>
          <pc:sldMk cId="0" sldId="262"/>
        </pc:sldMkLst>
        <pc:spChg chg="mod">
          <ac:chgData name="Rajeev Goyal" userId="55559854770e66cb" providerId="LiveId" clId="{CBE142AC-C779-4159-8153-795FC57019B4}" dt="2020-01-21T04:10:11.420" v="9" actId="1076"/>
          <ac:spMkLst>
            <pc:docMk/>
            <pc:sldMk cId="0" sldId="262"/>
            <ac:spMk id="17409" creationId="{CBFA50A3-AD68-4186-8C75-CE20234D7C47}"/>
          </ac:spMkLst>
        </pc:spChg>
        <pc:spChg chg="mod">
          <ac:chgData name="Rajeev Goyal" userId="55559854770e66cb" providerId="LiveId" clId="{CBE142AC-C779-4159-8153-795FC57019B4}" dt="2020-01-21T04:10:32.711" v="12" actId="1076"/>
          <ac:spMkLst>
            <pc:docMk/>
            <pc:sldMk cId="0" sldId="262"/>
            <ac:spMk id="23555" creationId="{C60C9E5E-BA7A-4532-BD23-A9E4429EAB70}"/>
          </ac:spMkLst>
        </pc:spChg>
      </pc:sldChg>
      <pc:sldChg chg="modSp">
        <pc:chgData name="Rajeev Goyal" userId="55559854770e66cb" providerId="LiveId" clId="{CBE142AC-C779-4159-8153-795FC57019B4}" dt="2020-01-24T14:53:39.431" v="270" actId="20577"/>
        <pc:sldMkLst>
          <pc:docMk/>
          <pc:sldMk cId="0" sldId="299"/>
        </pc:sldMkLst>
        <pc:spChg chg="mod">
          <ac:chgData name="Rajeev Goyal" userId="55559854770e66cb" providerId="LiveId" clId="{CBE142AC-C779-4159-8153-795FC57019B4}" dt="2020-01-24T14:53:39.431" v="270" actId="20577"/>
          <ac:spMkLst>
            <pc:docMk/>
            <pc:sldMk cId="0" sldId="299"/>
            <ac:spMk id="55298" creationId="{DDF625C0-7100-4B3E-8705-C0FBDA52B4EA}"/>
          </ac:spMkLst>
        </pc:spChg>
      </pc:sldChg>
      <pc:sldChg chg="delSp modSp">
        <pc:chgData name="Rajeev Goyal" userId="55559854770e66cb" providerId="LiveId" clId="{CBE142AC-C779-4159-8153-795FC57019B4}" dt="2020-01-22T01:17:50.319" v="15" actId="20577"/>
        <pc:sldMkLst>
          <pc:docMk/>
          <pc:sldMk cId="0" sldId="303"/>
        </pc:sldMkLst>
        <pc:spChg chg="mod">
          <ac:chgData name="Rajeev Goyal" userId="55559854770e66cb" providerId="LiveId" clId="{CBE142AC-C779-4159-8153-795FC57019B4}" dt="2020-01-22T01:17:50.319" v="15" actId="20577"/>
          <ac:spMkLst>
            <pc:docMk/>
            <pc:sldMk cId="0" sldId="303"/>
            <ac:spMk id="99336" creationId="{B88548E1-7584-43BE-B3B5-7062BD9F59B5}"/>
          </ac:spMkLst>
        </pc:spChg>
        <pc:graphicFrameChg chg="del">
          <ac:chgData name="Rajeev Goyal" userId="55559854770e66cb" providerId="LiveId" clId="{CBE142AC-C779-4159-8153-795FC57019B4}" dt="2020-01-22T01:17:45.996" v="13" actId="478"/>
          <ac:graphicFrameMkLst>
            <pc:docMk/>
            <pc:sldMk cId="0" sldId="303"/>
            <ac:graphicFrameMk id="59470" creationId="{B27D8E8B-BB5A-4D90-9CA1-27811194EAF3}"/>
          </ac:graphicFrameMkLst>
        </pc:graphicFrameChg>
      </pc:sldChg>
      <pc:sldChg chg="addSp delSp modSp">
        <pc:chgData name="Rajeev Goyal" userId="55559854770e66cb" providerId="LiveId" clId="{CBE142AC-C779-4159-8153-795FC57019B4}" dt="2020-01-24T14:50:23.498" v="269" actId="1038"/>
        <pc:sldMkLst>
          <pc:docMk/>
          <pc:sldMk cId="0" sldId="329"/>
        </pc:sldMkLst>
        <pc:spChg chg="add del">
          <ac:chgData name="Rajeev Goyal" userId="55559854770e66cb" providerId="LiveId" clId="{CBE142AC-C779-4159-8153-795FC57019B4}" dt="2020-01-22T01:28:34.541" v="23"/>
          <ac:spMkLst>
            <pc:docMk/>
            <pc:sldMk cId="0" sldId="329"/>
            <ac:spMk id="6" creationId="{14705E9F-8D5D-4CC7-8349-3D7DB9C8D288}"/>
          </ac:spMkLst>
        </pc:spChg>
        <pc:spChg chg="add mod">
          <ac:chgData name="Rajeev Goyal" userId="55559854770e66cb" providerId="LiveId" clId="{CBE142AC-C779-4159-8153-795FC57019B4}" dt="2020-01-24T14:50:23.498" v="269" actId="1038"/>
          <ac:spMkLst>
            <pc:docMk/>
            <pc:sldMk cId="0" sldId="329"/>
            <ac:spMk id="7" creationId="{F631D667-9213-4F4E-8F48-7E26F5F76630}"/>
          </ac:spMkLst>
        </pc:spChg>
        <pc:spChg chg="mod">
          <ac:chgData name="Rajeev Goyal" userId="55559854770e66cb" providerId="LiveId" clId="{CBE142AC-C779-4159-8153-795FC57019B4}" dt="2020-01-24T14:50:12.678" v="262" actId="6549"/>
          <ac:spMkLst>
            <pc:docMk/>
            <pc:sldMk cId="0" sldId="329"/>
            <ac:spMk id="152580" creationId="{4BC59518-3496-4D2C-869B-8B4968299784}"/>
          </ac:spMkLst>
        </pc:spChg>
        <pc:spChg chg="mod">
          <ac:chgData name="Rajeev Goyal" userId="55559854770e66cb" providerId="LiveId" clId="{CBE142AC-C779-4159-8153-795FC57019B4}" dt="2020-01-22T01:29:40.915" v="57" actId="1038"/>
          <ac:spMkLst>
            <pc:docMk/>
            <pc:sldMk cId="0" sldId="329"/>
            <ac:spMk id="152581" creationId="{FBBB36DF-FCFD-4209-BC4D-19DECEF8A1ED}"/>
          </ac:spMkLst>
        </pc:spChg>
        <pc:grpChg chg="mod">
          <ac:chgData name="Rajeev Goyal" userId="55559854770e66cb" providerId="LiveId" clId="{CBE142AC-C779-4159-8153-795FC57019B4}" dt="2020-01-22T01:29:40.915" v="57" actId="1038"/>
          <ac:grpSpMkLst>
            <pc:docMk/>
            <pc:sldMk cId="0" sldId="329"/>
            <ac:grpSpMk id="152579" creationId="{6C06B036-D479-4553-B6AB-DCEB4AA29BDA}"/>
          </ac:grpSpMkLst>
        </pc:grpChg>
      </pc:sldChg>
      <pc:sldChg chg="modSp">
        <pc:chgData name="Rajeev Goyal" userId="55559854770e66cb" providerId="LiveId" clId="{CBE142AC-C779-4159-8153-795FC57019B4}" dt="2020-01-23T03:45:11.179" v="261" actId="1076"/>
        <pc:sldMkLst>
          <pc:docMk/>
          <pc:sldMk cId="0" sldId="334"/>
        </pc:sldMkLst>
        <pc:spChg chg="mod">
          <ac:chgData name="Rajeev Goyal" userId="55559854770e66cb" providerId="LiveId" clId="{CBE142AC-C779-4159-8153-795FC57019B4}" dt="2020-01-23T03:45:11.179" v="261" actId="1076"/>
          <ac:spMkLst>
            <pc:docMk/>
            <pc:sldMk cId="0" sldId="334"/>
            <ac:spMk id="31747" creationId="{341A9C4F-5EFA-4830-B6C9-0A839457F3BD}"/>
          </ac:spMkLst>
        </pc:spChg>
      </pc:sldChg>
      <pc:sldChg chg="addSp delSp modSp">
        <pc:chgData name="Rajeev Goyal" userId="55559854770e66cb" providerId="LiveId" clId="{CBE142AC-C779-4159-8153-795FC57019B4}" dt="2020-01-19T00:09:04.843" v="7" actId="108"/>
        <pc:sldMkLst>
          <pc:docMk/>
          <pc:sldMk cId="974485037" sldId="339"/>
        </pc:sldMkLst>
        <pc:graphicFrameChg chg="add mod modGraphic">
          <ac:chgData name="Rajeev Goyal" userId="55559854770e66cb" providerId="LiveId" clId="{CBE142AC-C779-4159-8153-795FC57019B4}" dt="2020-01-19T00:09:04.843" v="7" actId="108"/>
          <ac:graphicFrameMkLst>
            <pc:docMk/>
            <pc:sldMk cId="974485037" sldId="339"/>
            <ac:graphicFrameMk id="2" creationId="{795DACE3-DBB1-4AC4-B67E-8CB20E35FC11}"/>
          </ac:graphicFrameMkLst>
        </pc:graphicFrameChg>
        <pc:graphicFrameChg chg="del">
          <ac:chgData name="Rajeev Goyal" userId="55559854770e66cb" providerId="LiveId" clId="{CBE142AC-C779-4159-8153-795FC57019B4}" dt="2020-01-19T00:07:18.391" v="0" actId="478"/>
          <ac:graphicFrameMkLst>
            <pc:docMk/>
            <pc:sldMk cId="974485037" sldId="339"/>
            <ac:graphicFrameMk id="6" creationId="{46B98C24-A122-4790-BC49-E2D30CD6DB36}"/>
          </ac:graphicFrameMkLst>
        </pc:graphicFrameChg>
      </pc:sldChg>
    </pc:docChg>
  </pc:docChgLst>
  <pc:docChgLst>
    <pc:chgData name="Rajeev Goyal" userId="55559854770e66cb" providerId="LiveId" clId="{56F42F41-E871-480A-8D4C-F374BEF96722}"/>
    <pc:docChg chg="modSld">
      <pc:chgData name="Rajeev Goyal" userId="55559854770e66cb" providerId="LiveId" clId="{56F42F41-E871-480A-8D4C-F374BEF96722}" dt="2020-09-03T02:09:49.801" v="3"/>
      <pc:docMkLst>
        <pc:docMk/>
      </pc:docMkLst>
      <pc:sldChg chg="addSp">
        <pc:chgData name="Rajeev Goyal" userId="55559854770e66cb" providerId="LiveId" clId="{56F42F41-E871-480A-8D4C-F374BEF96722}" dt="2020-09-03T00:06:19.512" v="0"/>
        <pc:sldMkLst>
          <pc:docMk/>
          <pc:sldMk cId="0" sldId="266"/>
        </pc:sldMkLst>
        <pc:inkChg chg="add">
          <ac:chgData name="Rajeev Goyal" userId="55559854770e66cb" providerId="LiveId" clId="{56F42F41-E871-480A-8D4C-F374BEF96722}" dt="2020-09-03T00:06:19.512" v="0"/>
          <ac:inkMkLst>
            <pc:docMk/>
            <pc:sldMk cId="0" sldId="266"/>
            <ac:inkMk id="2" creationId="{95FEECE5-ABF7-487A-8B7E-0A5A0D9BA9FE}"/>
          </ac:inkMkLst>
        </pc:inkChg>
      </pc:sldChg>
      <pc:sldChg chg="addSp">
        <pc:chgData name="Rajeev Goyal" userId="55559854770e66cb" providerId="LiveId" clId="{56F42F41-E871-480A-8D4C-F374BEF96722}" dt="2020-09-03T00:06:19.512" v="0"/>
        <pc:sldMkLst>
          <pc:docMk/>
          <pc:sldMk cId="0" sldId="267"/>
        </pc:sldMkLst>
        <pc:inkChg chg="add">
          <ac:chgData name="Rajeev Goyal" userId="55559854770e66cb" providerId="LiveId" clId="{56F42F41-E871-480A-8D4C-F374BEF96722}" dt="2020-09-03T00:06:19.512" v="0"/>
          <ac:inkMkLst>
            <pc:docMk/>
            <pc:sldMk cId="0" sldId="267"/>
            <ac:inkMk id="2" creationId="{6951BA10-9B09-4636-B911-01AC2FBC7DF5}"/>
          </ac:inkMkLst>
        </pc:inkChg>
      </pc:sldChg>
      <pc:sldChg chg="addSp">
        <pc:chgData name="Rajeev Goyal" userId="55559854770e66cb" providerId="LiveId" clId="{56F42F41-E871-480A-8D4C-F374BEF96722}" dt="2020-09-03T00:06:19.512" v="0"/>
        <pc:sldMkLst>
          <pc:docMk/>
          <pc:sldMk cId="0" sldId="273"/>
        </pc:sldMkLst>
        <pc:inkChg chg="add">
          <ac:chgData name="Rajeev Goyal" userId="55559854770e66cb" providerId="LiveId" clId="{56F42F41-E871-480A-8D4C-F374BEF96722}" dt="2020-09-03T00:06:19.512" v="0"/>
          <ac:inkMkLst>
            <pc:docMk/>
            <pc:sldMk cId="0" sldId="273"/>
            <ac:inkMk id="2" creationId="{EB3BD53F-058D-438B-8D7C-DCB9C7512263}"/>
          </ac:inkMkLst>
        </pc:inkChg>
      </pc:sldChg>
      <pc:sldChg chg="addSp">
        <pc:chgData name="Rajeev Goyal" userId="55559854770e66cb" providerId="LiveId" clId="{56F42F41-E871-480A-8D4C-F374BEF96722}" dt="2020-09-03T00:56:43.206" v="1"/>
        <pc:sldMkLst>
          <pc:docMk/>
          <pc:sldMk cId="0" sldId="284"/>
        </pc:sldMkLst>
        <pc:inkChg chg="add">
          <ac:chgData name="Rajeev Goyal" userId="55559854770e66cb" providerId="LiveId" clId="{56F42F41-E871-480A-8D4C-F374BEF96722}" dt="2020-09-03T00:56:43.206" v="1"/>
          <ac:inkMkLst>
            <pc:docMk/>
            <pc:sldMk cId="0" sldId="284"/>
            <ac:inkMk id="2" creationId="{4EE00FC8-1D3A-495A-93F9-1B4A32B00D7B}"/>
          </ac:inkMkLst>
        </pc:inkChg>
      </pc:sldChg>
      <pc:sldChg chg="addSp">
        <pc:chgData name="Rajeev Goyal" userId="55559854770e66cb" providerId="LiveId" clId="{56F42F41-E871-480A-8D4C-F374BEF96722}" dt="2020-09-03T00:56:43.206" v="1"/>
        <pc:sldMkLst>
          <pc:docMk/>
          <pc:sldMk cId="0" sldId="293"/>
        </pc:sldMkLst>
        <pc:inkChg chg="add">
          <ac:chgData name="Rajeev Goyal" userId="55559854770e66cb" providerId="LiveId" clId="{56F42F41-E871-480A-8D4C-F374BEF96722}" dt="2020-09-03T00:56:43.206" v="1"/>
          <ac:inkMkLst>
            <pc:docMk/>
            <pc:sldMk cId="0" sldId="293"/>
            <ac:inkMk id="2" creationId="{62DFF8F7-90BA-4600-9FFC-F34DD8A13705}"/>
          </ac:inkMkLst>
        </pc:inkChg>
      </pc:sldChg>
      <pc:sldChg chg="addSp">
        <pc:chgData name="Rajeev Goyal" userId="55559854770e66cb" providerId="LiveId" clId="{56F42F41-E871-480A-8D4C-F374BEF96722}" dt="2020-09-03T00:56:43.206" v="1"/>
        <pc:sldMkLst>
          <pc:docMk/>
          <pc:sldMk cId="0" sldId="296"/>
        </pc:sldMkLst>
        <pc:inkChg chg="add">
          <ac:chgData name="Rajeev Goyal" userId="55559854770e66cb" providerId="LiveId" clId="{56F42F41-E871-480A-8D4C-F374BEF96722}" dt="2020-09-03T00:56:43.206" v="1"/>
          <ac:inkMkLst>
            <pc:docMk/>
            <pc:sldMk cId="0" sldId="296"/>
            <ac:inkMk id="2" creationId="{2E194BDB-FFD5-451B-8967-3D9FF0755394}"/>
          </ac:inkMkLst>
        </pc:inkChg>
      </pc:sldChg>
      <pc:sldChg chg="addSp">
        <pc:chgData name="Rajeev Goyal" userId="55559854770e66cb" providerId="LiveId" clId="{56F42F41-E871-480A-8D4C-F374BEF96722}" dt="2020-09-03T00:56:43.206" v="1"/>
        <pc:sldMkLst>
          <pc:docMk/>
          <pc:sldMk cId="0" sldId="297"/>
        </pc:sldMkLst>
        <pc:inkChg chg="add">
          <ac:chgData name="Rajeev Goyal" userId="55559854770e66cb" providerId="LiveId" clId="{56F42F41-E871-480A-8D4C-F374BEF96722}" dt="2020-09-03T00:56:43.206" v="1"/>
          <ac:inkMkLst>
            <pc:docMk/>
            <pc:sldMk cId="0" sldId="297"/>
            <ac:inkMk id="2" creationId="{E7C4AE3E-34CE-4174-A2BA-C403375574B6}"/>
          </ac:inkMkLst>
        </pc:inkChg>
      </pc:sldChg>
      <pc:sldChg chg="addSp">
        <pc:chgData name="Rajeev Goyal" userId="55559854770e66cb" providerId="LiveId" clId="{56F42F41-E871-480A-8D4C-F374BEF96722}" dt="2020-09-03T00:56:43.206" v="1"/>
        <pc:sldMkLst>
          <pc:docMk/>
          <pc:sldMk cId="0" sldId="298"/>
        </pc:sldMkLst>
        <pc:inkChg chg="add">
          <ac:chgData name="Rajeev Goyal" userId="55559854770e66cb" providerId="LiveId" clId="{56F42F41-E871-480A-8D4C-F374BEF96722}" dt="2020-09-03T00:56:43.206" v="1"/>
          <ac:inkMkLst>
            <pc:docMk/>
            <pc:sldMk cId="0" sldId="298"/>
            <ac:inkMk id="2" creationId="{E2A403DD-500E-4E9F-8A25-F5E71A2777FC}"/>
          </ac:inkMkLst>
        </pc:inkChg>
      </pc:sldChg>
      <pc:sldChg chg="addSp">
        <pc:chgData name="Rajeev Goyal" userId="55559854770e66cb" providerId="LiveId" clId="{56F42F41-E871-480A-8D4C-F374BEF96722}" dt="2020-09-03T01:06:21.775" v="2"/>
        <pc:sldMkLst>
          <pc:docMk/>
          <pc:sldMk cId="0" sldId="299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299"/>
            <ac:inkMk id="2" creationId="{00F0490E-34B1-4088-89A3-098351E626D2}"/>
          </ac:inkMkLst>
        </pc:inkChg>
      </pc:sldChg>
      <pc:sldChg chg="addSp">
        <pc:chgData name="Rajeev Goyal" userId="55559854770e66cb" providerId="LiveId" clId="{56F42F41-E871-480A-8D4C-F374BEF96722}" dt="2020-09-03T01:06:21.775" v="2"/>
        <pc:sldMkLst>
          <pc:docMk/>
          <pc:sldMk cId="0" sldId="300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300"/>
            <ac:inkMk id="2" creationId="{39E25F21-BCE1-498D-934F-0D85272682FF}"/>
          </ac:inkMkLst>
        </pc:inkChg>
      </pc:sldChg>
      <pc:sldChg chg="addSp">
        <pc:chgData name="Rajeev Goyal" userId="55559854770e66cb" providerId="LiveId" clId="{56F42F41-E871-480A-8D4C-F374BEF96722}" dt="2020-09-03T01:06:21.775" v="2"/>
        <pc:sldMkLst>
          <pc:docMk/>
          <pc:sldMk cId="0" sldId="301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301"/>
            <ac:inkMk id="2" creationId="{84724190-01AC-46EE-9AC2-E7AD576CC411}"/>
          </ac:inkMkLst>
        </pc:inkChg>
      </pc:sldChg>
      <pc:sldChg chg="addSp">
        <pc:chgData name="Rajeev Goyal" userId="55559854770e66cb" providerId="LiveId" clId="{56F42F41-E871-480A-8D4C-F374BEF96722}" dt="2020-09-03T01:06:21.775" v="2"/>
        <pc:sldMkLst>
          <pc:docMk/>
          <pc:sldMk cId="0" sldId="302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302"/>
            <ac:inkMk id="2" creationId="{21A37FB4-8934-4B27-AC24-30771337186C}"/>
          </ac:inkMkLst>
        </pc:inkChg>
      </pc:sldChg>
      <pc:sldChg chg="addSp">
        <pc:chgData name="Rajeev Goyal" userId="55559854770e66cb" providerId="LiveId" clId="{56F42F41-E871-480A-8D4C-F374BEF96722}" dt="2020-09-03T01:06:21.775" v="2"/>
        <pc:sldMkLst>
          <pc:docMk/>
          <pc:sldMk cId="0" sldId="303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303"/>
            <ac:inkMk id="2" creationId="{6E20906D-95D2-4408-AAFC-6C141A875207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4"/>
        </pc:sldMkLst>
        <pc:inkChg chg="add">
          <ac:chgData name="Rajeev Goyal" userId="55559854770e66cb" providerId="LiveId" clId="{56F42F41-E871-480A-8D4C-F374BEF96722}" dt="2020-09-03T01:06:21.775" v="2"/>
          <ac:inkMkLst>
            <pc:docMk/>
            <pc:sldMk cId="0" sldId="304"/>
            <ac:inkMk id="2" creationId="{58FAFEDC-0A84-486E-8034-CFFE39561D01}"/>
          </ac:inkMkLst>
        </pc:inkChg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4"/>
            <ac:inkMk id="3" creationId="{DF95B305-CBF1-45FB-987C-79307FD2797A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5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5"/>
            <ac:inkMk id="2" creationId="{5386AA0C-3A3E-43A1-8F29-A270E6963CE7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6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6"/>
            <ac:inkMk id="2" creationId="{E884E946-1725-4DAB-81D2-CA9613DDBD21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7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7"/>
            <ac:inkMk id="2" creationId="{B4BBC22F-BAD5-4C17-B8F8-0660964E2F43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8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8"/>
            <ac:inkMk id="2" creationId="{42242F98-9352-4CB3-8238-1315084DDC78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09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09"/>
            <ac:inkMk id="2" creationId="{150BEA00-676B-4BA2-94D9-D74FFDBDADD6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0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0"/>
            <ac:inkMk id="2" creationId="{DBA8CA33-00A3-48B2-A404-5336CD17CBCE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1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1"/>
            <ac:inkMk id="2" creationId="{D71EB92B-87D8-44AB-8CDC-8BDF06B0EF74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2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2"/>
            <ac:inkMk id="2" creationId="{29687602-B80E-4B6B-B8D5-2F11A2C0F319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4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4"/>
            <ac:inkMk id="2" creationId="{68002CA6-AFBD-412A-AC3C-406EB631B9BE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5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5"/>
            <ac:inkMk id="2" creationId="{10F94620-3B87-45C7-9BED-D42B25DA4F6F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6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6"/>
            <ac:inkMk id="2" creationId="{C79CAC63-1841-428D-8311-4C9CFF8A25AB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7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7"/>
            <ac:inkMk id="2" creationId="{839379B2-A893-4018-911E-93670F8164B0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8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8"/>
            <ac:inkMk id="2" creationId="{29DAEC80-1C2F-40CA-8DB0-0E1C0FD28727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19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19"/>
            <ac:inkMk id="2" creationId="{0FC3025D-7A9D-43E5-8BCE-388D55636A08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1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1"/>
            <ac:inkMk id="2" creationId="{F9599958-6446-4E20-99DE-A57544C433F3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3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3"/>
            <ac:inkMk id="2" creationId="{5D8E6559-6A08-4750-9057-BEC051590098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4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4"/>
            <ac:inkMk id="2" creationId="{AE12B258-2099-4ED4-9D67-DFBBB5EF5368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6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6"/>
            <ac:inkMk id="2" creationId="{D829C15C-EECE-41F2-95ED-99C36E583621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7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7"/>
            <ac:inkMk id="2" creationId="{E1DD1E40-DD99-44D1-A612-57C21019D2F6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8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8"/>
            <ac:inkMk id="2" creationId="{216BF0B6-C2EE-494B-949D-D05329288C66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29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29"/>
            <ac:inkMk id="2" creationId="{8C4A5C49-E38D-4B0D-9299-EAC757AF7E0F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0" sldId="330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0" sldId="330"/>
            <ac:inkMk id="2" creationId="{779DB7F6-7A50-4933-AD70-CD8945EBE87C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1074867939" sldId="340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1074867939" sldId="340"/>
            <ac:inkMk id="2" creationId="{BD38D49A-DE1A-46B4-9839-DD81A0DF8A23}"/>
          </ac:inkMkLst>
        </pc:inkChg>
      </pc:sldChg>
      <pc:sldChg chg="addSp">
        <pc:chgData name="Rajeev Goyal" userId="55559854770e66cb" providerId="LiveId" clId="{56F42F41-E871-480A-8D4C-F374BEF96722}" dt="2020-09-03T02:09:49.801" v="3"/>
        <pc:sldMkLst>
          <pc:docMk/>
          <pc:sldMk cId="201839937" sldId="343"/>
        </pc:sldMkLst>
        <pc:inkChg chg="add">
          <ac:chgData name="Rajeev Goyal" userId="55559854770e66cb" providerId="LiveId" clId="{56F42F41-E871-480A-8D4C-F374BEF96722}" dt="2020-09-03T02:09:49.801" v="3"/>
          <ac:inkMkLst>
            <pc:docMk/>
            <pc:sldMk cId="201839937" sldId="343"/>
            <ac:inkMk id="2" creationId="{7B7EE63E-7B87-4A23-A572-BC8747561C5B}"/>
          </ac:inkMkLst>
        </pc:inkChg>
      </pc:sldChg>
    </pc:docChg>
  </pc:docChgLst>
  <pc:docChgLst>
    <pc:chgData name="Rajeev Goyal" userId="55559854770e66cb" providerId="LiveId" clId="{6036CB36-A558-4895-BCFA-A702D5C013F5}"/>
    <pc:docChg chg="custSel modSld">
      <pc:chgData name="Rajeev Goyal" userId="55559854770e66cb" providerId="LiveId" clId="{6036CB36-A558-4895-BCFA-A702D5C013F5}" dt="2019-09-04T00:37:12.980" v="29" actId="6549"/>
      <pc:docMkLst>
        <pc:docMk/>
      </pc:docMkLst>
      <pc:sldChg chg="modSp">
        <pc:chgData name="Rajeev Goyal" userId="55559854770e66cb" providerId="LiveId" clId="{6036CB36-A558-4895-BCFA-A702D5C013F5}" dt="2019-09-04T00:30:34.719" v="17" actId="20577"/>
        <pc:sldMkLst>
          <pc:docMk/>
          <pc:sldMk cId="0" sldId="318"/>
        </pc:sldMkLst>
        <pc:spChg chg="mod">
          <ac:chgData name="Rajeev Goyal" userId="55559854770e66cb" providerId="LiveId" clId="{6036CB36-A558-4895-BCFA-A702D5C013F5}" dt="2019-09-04T00:30:34.719" v="17" actId="20577"/>
          <ac:spMkLst>
            <pc:docMk/>
            <pc:sldMk cId="0" sldId="318"/>
            <ac:spMk id="74756" creationId="{B704AA73-9A3E-4B81-B871-93DF4BFB3BC5}"/>
          </ac:spMkLst>
        </pc:spChg>
      </pc:sldChg>
      <pc:sldChg chg="modAnim">
        <pc:chgData name="Rajeev Goyal" userId="55559854770e66cb" providerId="LiveId" clId="{6036CB36-A558-4895-BCFA-A702D5C013F5}" dt="2019-09-04T00:33:07.380" v="18"/>
        <pc:sldMkLst>
          <pc:docMk/>
          <pc:sldMk cId="0" sldId="323"/>
        </pc:sldMkLst>
      </pc:sldChg>
      <pc:sldChg chg="modSp">
        <pc:chgData name="Rajeev Goyal" userId="55559854770e66cb" providerId="LiveId" clId="{6036CB36-A558-4895-BCFA-A702D5C013F5}" dt="2019-09-04T00:35:16.669" v="23" actId="20577"/>
        <pc:sldMkLst>
          <pc:docMk/>
          <pc:sldMk cId="0" sldId="326"/>
        </pc:sldMkLst>
        <pc:spChg chg="mod">
          <ac:chgData name="Rajeev Goyal" userId="55559854770e66cb" providerId="LiveId" clId="{6036CB36-A558-4895-BCFA-A702D5C013F5}" dt="2019-09-04T00:35:16.669" v="23" actId="20577"/>
          <ac:spMkLst>
            <pc:docMk/>
            <pc:sldMk cId="0" sldId="326"/>
            <ac:spMk id="146498" creationId="{5ACE78AD-3740-4E17-820B-82FCB837353C}"/>
          </ac:spMkLst>
        </pc:spChg>
      </pc:sldChg>
      <pc:sldChg chg="modSp">
        <pc:chgData name="Rajeev Goyal" userId="55559854770e66cb" providerId="LiveId" clId="{6036CB36-A558-4895-BCFA-A702D5C013F5}" dt="2019-09-04T00:37:09.788" v="27" actId="6549"/>
        <pc:sldMkLst>
          <pc:docMk/>
          <pc:sldMk cId="0" sldId="328"/>
        </pc:sldMkLst>
        <pc:spChg chg="mod">
          <ac:chgData name="Rajeev Goyal" userId="55559854770e66cb" providerId="LiveId" clId="{6036CB36-A558-4895-BCFA-A702D5C013F5}" dt="2019-09-04T00:37:09.788" v="27" actId="6549"/>
          <ac:spMkLst>
            <pc:docMk/>
            <pc:sldMk cId="0" sldId="328"/>
            <ac:spMk id="150633" creationId="{F3AA5C27-476E-400B-902F-680B69C61113}"/>
          </ac:spMkLst>
        </pc:spChg>
      </pc:sldChg>
      <pc:sldChg chg="modSp">
        <pc:chgData name="Rajeev Goyal" userId="55559854770e66cb" providerId="LiveId" clId="{6036CB36-A558-4895-BCFA-A702D5C013F5}" dt="2019-09-04T00:37:12.980" v="29" actId="6549"/>
        <pc:sldMkLst>
          <pc:docMk/>
          <pc:sldMk cId="0" sldId="329"/>
        </pc:sldMkLst>
        <pc:spChg chg="mod">
          <ac:chgData name="Rajeev Goyal" userId="55559854770e66cb" providerId="LiveId" clId="{6036CB36-A558-4895-BCFA-A702D5C013F5}" dt="2019-09-04T00:37:12.980" v="29" actId="6549"/>
          <ac:spMkLst>
            <pc:docMk/>
            <pc:sldMk cId="0" sldId="329"/>
            <ac:spMk id="86017" creationId="{7E26849D-430A-423E-A86E-550BC76E5160}"/>
          </ac:spMkLst>
        </pc:spChg>
      </pc:sldChg>
      <pc:sldChg chg="addSp delSp modSp">
        <pc:chgData name="Rajeev Goyal" userId="55559854770e66cb" providerId="LiveId" clId="{6036CB36-A558-4895-BCFA-A702D5C013F5}" dt="2019-08-21T02:34:14.368" v="13" actId="207"/>
        <pc:sldMkLst>
          <pc:docMk/>
          <pc:sldMk cId="974485037" sldId="339"/>
        </pc:sldMkLst>
        <pc:graphicFrameChg chg="del">
          <ac:chgData name="Rajeev Goyal" userId="55559854770e66cb" providerId="LiveId" clId="{6036CB36-A558-4895-BCFA-A702D5C013F5}" dt="2019-08-21T02:27:51.386" v="0" actId="478"/>
          <ac:graphicFrameMkLst>
            <pc:docMk/>
            <pc:sldMk cId="974485037" sldId="339"/>
            <ac:graphicFrameMk id="3" creationId="{87C29664-B35D-443B-A57F-D02C91EF4A6B}"/>
          </ac:graphicFrameMkLst>
        </pc:graphicFrameChg>
        <pc:graphicFrameChg chg="add del mod modGraphic">
          <ac:chgData name="Rajeev Goyal" userId="55559854770e66cb" providerId="LiveId" clId="{6036CB36-A558-4895-BCFA-A702D5C013F5}" dt="2019-08-21T02:33:49.640" v="7" actId="478"/>
          <ac:graphicFrameMkLst>
            <pc:docMk/>
            <pc:sldMk cId="974485037" sldId="339"/>
            <ac:graphicFrameMk id="5" creationId="{0EB701CC-4FE8-43C8-B83C-EBF6761EE002}"/>
          </ac:graphicFrameMkLst>
        </pc:graphicFrameChg>
        <pc:graphicFrameChg chg="add mod modGraphic">
          <ac:chgData name="Rajeev Goyal" userId="55559854770e66cb" providerId="LiveId" clId="{6036CB36-A558-4895-BCFA-A702D5C013F5}" dt="2019-08-21T02:34:14.368" v="13" actId="207"/>
          <ac:graphicFrameMkLst>
            <pc:docMk/>
            <pc:sldMk cId="974485037" sldId="339"/>
            <ac:graphicFrameMk id="6" creationId="{46B98C24-A122-4790-BC49-E2D30CD6DB36}"/>
          </ac:graphicFrameMkLst>
        </pc:graphicFrameChg>
      </pc:sldChg>
    </pc:docChg>
  </pc:docChgLst>
  <pc:docChgLst>
    <pc:chgData name="Rajeev Goyal" userId="55559854770e66cb" providerId="LiveId" clId="{6F9A6C91-BA8C-4863-85B5-445161D241ED}"/>
    <pc:docChg chg="undo redo custSel addSld modSld">
      <pc:chgData name="Rajeev Goyal" userId="55559854770e66cb" providerId="LiveId" clId="{6F9A6C91-BA8C-4863-85B5-445161D241ED}" dt="2020-09-02T03:32:44.620" v="92" actId="20577"/>
      <pc:docMkLst>
        <pc:docMk/>
      </pc:docMkLst>
      <pc:sldChg chg="modSp mod">
        <pc:chgData name="Rajeev Goyal" userId="55559854770e66cb" providerId="LiveId" clId="{6F9A6C91-BA8C-4863-85B5-445161D241ED}" dt="2020-09-02T02:35:16.754" v="35" actId="20577"/>
        <pc:sldMkLst>
          <pc:docMk/>
          <pc:sldMk cId="0" sldId="257"/>
        </pc:sldMkLst>
        <pc:spChg chg="mod">
          <ac:chgData name="Rajeev Goyal" userId="55559854770e66cb" providerId="LiveId" clId="{6F9A6C91-BA8C-4863-85B5-445161D241ED}" dt="2020-09-02T02:35:16.754" v="35" actId="20577"/>
          <ac:spMkLst>
            <pc:docMk/>
            <pc:sldMk cId="0" sldId="257"/>
            <ac:spMk id="13315" creationId="{DEC84550-DB6C-4531-B000-AAE4B0B8109D}"/>
          </ac:spMkLst>
        </pc:spChg>
      </pc:sldChg>
      <pc:sldChg chg="modSp mod">
        <pc:chgData name="Rajeev Goyal" userId="55559854770e66cb" providerId="LiveId" clId="{6F9A6C91-BA8C-4863-85B5-445161D241ED}" dt="2020-09-02T03:32:44.620" v="92" actId="20577"/>
        <pc:sldMkLst>
          <pc:docMk/>
          <pc:sldMk cId="0" sldId="272"/>
        </pc:sldMkLst>
        <pc:spChg chg="mod">
          <ac:chgData name="Rajeev Goyal" userId="55559854770e66cb" providerId="LiveId" clId="{6F9A6C91-BA8C-4863-85B5-445161D241ED}" dt="2020-09-02T03:32:44.620" v="92" actId="20577"/>
          <ac:spMkLst>
            <pc:docMk/>
            <pc:sldMk cId="0" sldId="272"/>
            <ac:spMk id="27650" creationId="{268EA85D-E37A-4A8B-8226-F24C90502B8B}"/>
          </ac:spMkLst>
        </pc:spChg>
      </pc:sldChg>
      <pc:sldChg chg="modSp mod">
        <pc:chgData name="Rajeev Goyal" userId="55559854770e66cb" providerId="LiveId" clId="{6F9A6C91-BA8C-4863-85B5-445161D241ED}" dt="2020-08-31T19:43:38.207" v="3" actId="20577"/>
        <pc:sldMkLst>
          <pc:docMk/>
          <pc:sldMk cId="0" sldId="273"/>
        </pc:sldMkLst>
        <pc:spChg chg="mod">
          <ac:chgData name="Rajeev Goyal" userId="55559854770e66cb" providerId="LiveId" clId="{6F9A6C91-BA8C-4863-85B5-445161D241ED}" dt="2020-08-31T19:43:38.207" v="3" actId="20577"/>
          <ac:spMkLst>
            <pc:docMk/>
            <pc:sldMk cId="0" sldId="273"/>
            <ac:spMk id="28674" creationId="{C9D547ED-8553-45D5-9E79-755B6177A86D}"/>
          </ac:spMkLst>
        </pc:spChg>
      </pc:sldChg>
      <pc:sldChg chg="modSp mod addAnim delAnim modAnim">
        <pc:chgData name="Rajeev Goyal" userId="55559854770e66cb" providerId="LiveId" clId="{6F9A6C91-BA8C-4863-85B5-445161D241ED}" dt="2020-09-02T02:36:41.783" v="41"/>
        <pc:sldMkLst>
          <pc:docMk/>
          <pc:sldMk cId="0" sldId="299"/>
        </pc:sldMkLst>
        <pc:spChg chg="mod">
          <ac:chgData name="Rajeev Goyal" userId="55559854770e66cb" providerId="LiveId" clId="{6F9A6C91-BA8C-4863-85B5-445161D241ED}" dt="2020-09-02T02:34:19.940" v="30" actId="21"/>
          <ac:spMkLst>
            <pc:docMk/>
            <pc:sldMk cId="0" sldId="299"/>
            <ac:spMk id="55298" creationId="{DDF625C0-7100-4B3E-8705-C0FBDA52B4EA}"/>
          </ac:spMkLst>
        </pc:spChg>
      </pc:sldChg>
      <pc:sldChg chg="modSp mod">
        <pc:chgData name="Rajeev Goyal" userId="55559854770e66cb" providerId="LiveId" clId="{6F9A6C91-BA8C-4863-85B5-445161D241ED}" dt="2020-09-02T02:42:36.997" v="82" actId="20577"/>
        <pc:sldMkLst>
          <pc:docMk/>
          <pc:sldMk cId="0" sldId="308"/>
        </pc:sldMkLst>
        <pc:spChg chg="mod">
          <ac:chgData name="Rajeev Goyal" userId="55559854770e66cb" providerId="LiveId" clId="{6F9A6C91-BA8C-4863-85B5-445161D241ED}" dt="2020-09-02T02:42:36.997" v="82" actId="20577"/>
          <ac:spMkLst>
            <pc:docMk/>
            <pc:sldMk cId="0" sldId="308"/>
            <ac:spMk id="109571" creationId="{AFCAC760-2487-48F4-902A-5C5C0FBEEA83}"/>
          </ac:spMkLst>
        </pc:spChg>
      </pc:sldChg>
      <pc:sldChg chg="modSp">
        <pc:chgData name="Rajeev Goyal" userId="55559854770e66cb" providerId="LiveId" clId="{6F9A6C91-BA8C-4863-85B5-445161D241ED}" dt="2020-09-02T02:41:06.299" v="42" actId="14100"/>
        <pc:sldMkLst>
          <pc:docMk/>
          <pc:sldMk cId="0" sldId="309"/>
        </pc:sldMkLst>
        <pc:spChg chg="mod">
          <ac:chgData name="Rajeev Goyal" userId="55559854770e66cb" providerId="LiveId" clId="{6F9A6C91-BA8C-4863-85B5-445161D241ED}" dt="2020-09-02T02:41:06.299" v="42" actId="14100"/>
          <ac:spMkLst>
            <pc:docMk/>
            <pc:sldMk cId="0" sldId="309"/>
            <ac:spMk id="111619" creationId="{AE6818C5-48C4-47D7-A714-123D1267B2AD}"/>
          </ac:spMkLst>
        </pc:spChg>
      </pc:sldChg>
      <pc:sldChg chg="delSp modSp">
        <pc:chgData name="Rajeev Goyal" userId="55559854770e66cb" providerId="LiveId" clId="{6F9A6C91-BA8C-4863-85B5-445161D241ED}" dt="2020-09-02T02:59:03.990" v="86" actId="1076"/>
        <pc:sldMkLst>
          <pc:docMk/>
          <pc:sldMk cId="0" sldId="329"/>
        </pc:sldMkLst>
        <pc:spChg chg="mod">
          <ac:chgData name="Rajeev Goyal" userId="55559854770e66cb" providerId="LiveId" clId="{6F9A6C91-BA8C-4863-85B5-445161D241ED}" dt="2020-09-02T02:59:03.990" v="86" actId="1076"/>
          <ac:spMkLst>
            <pc:docMk/>
            <pc:sldMk cId="0" sldId="329"/>
            <ac:spMk id="152580" creationId="{4BC59518-3496-4D2C-869B-8B4968299784}"/>
          </ac:spMkLst>
        </pc:spChg>
        <pc:spChg chg="del mod">
          <ac:chgData name="Rajeev Goyal" userId="55559854770e66cb" providerId="LiveId" clId="{6F9A6C91-BA8C-4863-85B5-445161D241ED}" dt="2020-09-02T02:58:56.635" v="85" actId="478"/>
          <ac:spMkLst>
            <pc:docMk/>
            <pc:sldMk cId="0" sldId="329"/>
            <ac:spMk id="152581" creationId="{FBBB36DF-FCFD-4209-BC4D-19DECEF8A1ED}"/>
          </ac:spMkLst>
        </pc:spChg>
        <pc:grpChg chg="del mod">
          <ac:chgData name="Rajeev Goyal" userId="55559854770e66cb" providerId="LiveId" clId="{6F9A6C91-BA8C-4863-85B5-445161D241ED}" dt="2020-09-02T02:58:56.635" v="85" actId="478"/>
          <ac:grpSpMkLst>
            <pc:docMk/>
            <pc:sldMk cId="0" sldId="329"/>
            <ac:grpSpMk id="152579" creationId="{6C06B036-D479-4553-B6AB-DCEB4AA29BDA}"/>
          </ac:grpSpMkLst>
        </pc:grpChg>
      </pc:sldChg>
      <pc:sldChg chg="addSp delSp mod">
        <pc:chgData name="Rajeev Goyal" userId="55559854770e66cb" providerId="LiveId" clId="{6F9A6C91-BA8C-4863-85B5-445161D241ED}" dt="2020-08-28T16:36:49.600" v="1" actId="22"/>
        <pc:sldMkLst>
          <pc:docMk/>
          <pc:sldMk cId="974485037" sldId="339"/>
        </pc:sldMkLst>
        <pc:graphicFrameChg chg="del">
          <ac:chgData name="Rajeev Goyal" userId="55559854770e66cb" providerId="LiveId" clId="{6F9A6C91-BA8C-4863-85B5-445161D241ED}" dt="2020-08-28T16:36:48.449" v="0" actId="478"/>
          <ac:graphicFrameMkLst>
            <pc:docMk/>
            <pc:sldMk cId="974485037" sldId="339"/>
            <ac:graphicFrameMk id="2" creationId="{795DACE3-DBB1-4AC4-B67E-8CB20E35FC11}"/>
          </ac:graphicFrameMkLst>
        </pc:graphicFrameChg>
        <pc:picChg chg="add">
          <ac:chgData name="Rajeev Goyal" userId="55559854770e66cb" providerId="LiveId" clId="{6F9A6C91-BA8C-4863-85B5-445161D241ED}" dt="2020-08-28T16:36:49.600" v="1" actId="22"/>
          <ac:picMkLst>
            <pc:docMk/>
            <pc:sldMk cId="974485037" sldId="339"/>
            <ac:picMk id="3" creationId="{E42212A9-D6E4-4474-AD72-8CADE6C5779C}"/>
          </ac:picMkLst>
        </pc:picChg>
      </pc:sldChg>
      <pc:sldChg chg="delSp modSp add mod">
        <pc:chgData name="Rajeev Goyal" userId="55559854770e66cb" providerId="LiveId" clId="{6F9A6C91-BA8C-4863-85B5-445161D241ED}" dt="2020-09-02T02:42:02.573" v="73" actId="20577"/>
        <pc:sldMkLst>
          <pc:docMk/>
          <pc:sldMk cId="201839937" sldId="343"/>
        </pc:sldMkLst>
        <pc:spChg chg="mod">
          <ac:chgData name="Rajeev Goyal" userId="55559854770e66cb" providerId="LiveId" clId="{6F9A6C91-BA8C-4863-85B5-445161D241ED}" dt="2020-09-02T02:42:02.573" v="73" actId="20577"/>
          <ac:spMkLst>
            <pc:docMk/>
            <pc:sldMk cId="201839937" sldId="343"/>
            <ac:spMk id="109571" creationId="{AFCAC760-2487-48F4-902A-5C5C0FBEEA83}"/>
          </ac:spMkLst>
        </pc:spChg>
        <pc:picChg chg="del">
          <ac:chgData name="Rajeev Goyal" userId="55559854770e66cb" providerId="LiveId" clId="{6F9A6C91-BA8C-4863-85B5-445161D241ED}" dt="2020-09-02T02:41:25.006" v="44" actId="478"/>
          <ac:picMkLst>
            <pc:docMk/>
            <pc:sldMk cId="201839937" sldId="343"/>
            <ac:picMk id="109572" creationId="{5EDC49F9-84CD-4C35-8A99-3D65B91456B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09-02T23:34:28.1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19593 14148 0,'0'0'0,"0"0"15,0 0 1,0 0-16,-41-11 16,19 8-1,3 0-15,0 1 16,2-4-16,1-2 16,-3-3-16,2-3 15,-10 1 1,-3-4-16,-6 4 15,-13 2 1,-14 2 0,-3 4-16,-2 8 15,8 5-15,-9 11 16,-29 8-16,-12 6 16,-2 3-16,27 2 15,6-5-15,2-6 16,-19-2-1,3 0-15,11-3 16,11-6 0,11-2-16,2-3 15,-2-3-15,-3-3 16,8-2 0,6-3-16,8 0 15,5 0 1,-2-3-1,8 1-15,5-4 0,-2 3 16,8 1-16,2-1 16,1 0-1,5 0-15,3 1 16,2-1 0,-2 3-16,8 0 15,0-3 1,0 3-1,0 0-15,0 0 0,0 0 16,96-30 0,-17 19-1,6 0-15,-3 0 16,0-2-16,14 2 16,8 2-16,-5 1 15,-20 3-15,-5 2 16,8 0-1,0 6-15,3 0 16,-11-1-16,-14 4 16,-16-1-1,-3 1-15,-8-3 16,8 2-16,3 1 16,5-1-1,3 1-15,-8 2 16,-3-3-16,0 1 15,-11-1 1,3 1-16,-11-1 16,0 1-16,-3-4 15,0 1 1,-5 0-16,2 0 16,-5-1-16,0-2 15,3 3 1,2 0-16,-5 0 15,0-3 1,0 0-16,0 0 16,0 0-16,-3 0 15,-5 0 1,5 0-16,-5 0 16,5 0-16,-8 0 15,3 0 1,2 0-16,-2 0 15,-3 0-15,3 0 16,2 0 0,-2 0-16,-3 0 15,0 2-15,0 1 16,0-3 0,0 0-16,0 0 15,0 0 1,0 0-16,0 0 15,-71 19 1,41-16-16,-6 0 16,-2 2-16,-6 1 15,3-4 1,0 1-16,5 0 16,-2 0-1,2-1-15,-24 4 0,-14-1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1:11.7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4530 4277 191 0,'-76'-51'118'0,"58"48"-12"16,-4-1-9-16,11 0-21 16,-11 4-3-16,1 0 7 15,4-1 6-15,-13 1 12 16,16-2 1-16,0 1-1 15,3 0-9-15,3-1-13 16,-3 1-5-16,1-1-13 16,2 0-1-16,-3-2-10 15,0 1-5-15,-4-1-12 16,1 1-4-16,0 1-8 0,-2-4-3 16,0 4-3-1,-1 1-1-15,0 2 1 0,-4-1 1 16,2 5-1-16,-2-1 0 15,0 1-3-15,4 5-1 16,-2-2-1-16,-6-3 0 16,-5 4-2-16,7 1 1 15,-3 1-1-15,1 0 1 0,8 5-2 16,-14 0 1 0,-2 3-3-16,8 4 0 0,-4 0-1 15,4 7-1-15,0-2 0 16,-2 2 0-16,-2-2 0 15,2 0 0-15,-5-2 0 16,1 0 0-16,13 1 0 16,2-1 0-16,0 0 0 15,-4-1 0-15,7 2-1 16,-8 0-1-16,20 0 1 16,5 2 0-16,1 0 1 15,4-2-1-15,1 10 0 16,11-14 1-16,-4 2 1 15,7 4 0-15,-4-16 1 16,1 11-1-16,5-4 1 16,-1-4 1-16,7 0 0 15,-2-3 0-15,6 1 1 16,6-2 0-16,9-1 0 0,-5-2-1 16,7 0 2-16,1-1 0 15,-2-2 1-15,7-2 2 16,7-1 0-16,-4-1 2 15,1 0 5-15,4 4 1 16,-5-3 1-16,-3 2-1 16,-1-1-6-16,2 0-2 0,1 0-3 15,1 2 0-15,-3-4-1 16,7 1 0-16,-1-2 0 16,-5-5-1-16,2 3 2 15,-5-1 0-15,-1-2 2 16,3 2 2-16,2-8 1 15,1-1 0-15,1-6-1 16,-3-4 1-16,-5-2 2 16,-1-4 2-16,-9-1 2 15,5 2-1-15,-12-12-3 16,6 0-2-16,-1-7-4 16,-18-11 0-16,8 11-2 15,-15-2 0-15,-4 4-1 47,11 5 1-47,-17-2 0 0,3-4-1 0,-7 2 1 16,-13 7 0-16,-3-1-1 0,-5 5 0 0,-9 4-2 0,-3-6-1 15,-14 12-2-15,-7 1-1 16,-14 2 0-16,-2 10 0 16,-17-7 1-16,-4 3 0 15,-12 0 1-15,-8-6 0 0,-3 7 0 16,0 4 0-16,-12 5-3 15,3 5-2-15,2 13-1 16,1 10 0-16,10 12 0 16,7 8 2-16,11 3-2 15,4-1-12-15,12-8-58 16,6-7-51-16,11-3-251 16,4 0 245-16</inkml:trace>
  <inkml:trace contextRef="#ctx0" brushRef="#br0" timeOffset="4044.53">8326 10019 102 0,'-93'77'95'16,"81"-70"12"-16,-1-5-13 16,-1 0-6-16,0 2-13 15,10 3 0-15,-6-1-1 16,1-1-2-16,-11-3-14 15,-3-2-10-15,3 0-21 16,0 7-8-16,7 1-9 16,-3 2-3-16,3 2 1 15,-2 6 2-15,2 0 11 16,-2 1 5-16,2 4 9 16,1 5-1-1,-3 1-4-15,6 2-1 0,-2 3-4 0,-4-15 0 16,2 9-2-16,0-3-3 15,-4-8-1 1,0 13-1-16,6 3-2 0,-1 0 1 16,7 16-3-16,-2-1-3 15,1 6-4-15,-14-13-2 0,19 14 0 16,5-7 1-16,-2-4 0 16,22 13 0-16,-14-12 3 15,-3 2 1-15,7 11 6 16,-1 7 1-16,1 1 0 15,4 1-1-15,-2-7 2 16,-1-8 2-16,1-2 1 16,-3 0 1-16,2 1-1 15,1 7-1-15,-2-1-3 16,2 1-1-16,3-2-4 16,-4-7-2-16,13-3-3 15,-2-3 0-15,-4-1 0 16,6 2 0-16,-10-1-1 15,5 0 1-15,0-1 1 0,-4 0 0 16,0-6 3-16,2 0 0 16,2-4-1-16,-1-7 0 15,3 4 0-15,0-1-1 16,-1-6 0-16,3 2 1 16,-1-5-2-16,0-2 2 15,4 4-2-15,3 2 0 16,5 1-2-16,-6-4 0 15,2-1-2-15,-2-3 0 16,-1-1 0-16,-1-3 1 16,-3-5-1-16,0 4 0 0,0-7 0 15,1 7 0-15,0 1 1 16,-4-13 3-16,-1-1 3 16,5-6 2-16,-2-7 0 15,5 3 0-15,0-9 2 16,-7-3 0-1,1-3 1-15,-2 0 0 0,-2 0-3 16,-4-1-1-16,3-2-2 16,-1-1 0-16,-1-3-2 15,6 0 0-15,-5 0-2 16,-3-1-1-16,5 5-1 16,-7-10-1-16,0-6-1 15,-2-1 0-15,-10-2-1 16,9 6-1-16,-3 4 0 15,5 7 1-15,-8-7 0 0,-3-1 0 16,-2-5 0-16,-5-10-1 16,1-1 1-16,1 1-1 15,-1 4 2-15,0 7 0 16,-4 3 2-16,-1 2 1 16,-3 0 1-16,-9-8 0 15,-3 1 0-15,-2-7-2 16,-6-10-1-16,-1 5-1 0,2-6-1 31,-8 7-1-31,7 7 0 0,2 5 0 0,-6 4-1 16,9 1 1-16,-9 1-1 15,5 2 0-15,2 4 0 16,-7-9 0-16,1 5 0 16,-7-2-1-16,2-1 1 15,-3 10 0 1,-3 3-1-16,3 9 0 0,-2 10 0 15,8 3-2-15,-2 5 0 16,-1 3 0-16,0 8-1 16,-3 6 1-16,-1 3 0 15,6 7-1-15,-5 4 1 16,5-5 0-16,2 14 1 16,-6-3 0-16,3 5 0 15,0 2 0-15,2-2-2 16,5 2-8-16,5-7-64 0,0-1-70 15,4-7 91-15</inkml:trace>
  <inkml:trace contextRef="#ctx0" brushRef="#br0" timeOffset="10211.87">18375 10072 160 0,'-126'-8'110'15,"100"9"10"-15,0-2-14 16,3-1-27-16,5 1-14 0,-4 1-22 16,-2 0-8-1,-3-1-6-15,2 1 0 0,6 2 2 16,-2-1 2-16,5 6 4 16,0-3 1-1,0 3 0-15,1 1-4 0,-1 0-8 16,3 5-6-16,-1 0-6 15,0 6-3-15,-3 2-1 16,0-2 0-16,3 9 2 16,-5-7 1-16,0 4 1 15,3 2 0-15,-1 2 2 16,5 5 0-16,7 0 1 16,1 1-1-16,-10-4-1 15,5 3-1-15,-8-1 1 16,4 3 0-16,9 6-1 15,-1 2 0-15,0 8 0 16,-1 4 3-16,0-4 2 0,-1-3 1 16,12-2 1-16,-4-3 0 15,4 1-3-15,-3-3-2 16,-1 5 0-16,3 2 0 16,-4 4 0-16,6 1 0 15,-2-3-2-15,2-1-1 16,5-4-1-16,-9 2 1 15,16-4 1-15,-11-1 2 16,-1 0-1-16,17 8 0 0,-23-6 0 16,10 2 0-16,0 1 2 15,-15-11 1-15,13 4 1 16,-10-3-1-16,4-1 0 16,6-4-1-16,-4-3-3 15,3 2 1-15,0 2-2 16,-2 1-3-16,-5 0-2 15,-2-1-2-15,8 8-1 16,-1-6-2-16,5 1 1 16,-2 1 0-16,-5-11 1 15,-1 4 0-15,7 0 1 16,1 2 0-16,-2-4 0 16,0-1 2-16,1 1 2 15,-2 0 1-15,2-1 2 0,-1 6-1 16,0-4 0-16,0 4-1 15,1 0 0-15,2-7-1 16,0 3-1-16,3-6 0 16,-4 0-1-16,1-1 0 15,4-1 0-15,0-2-1 16,3 0-1-16,0 1 1 16,7-1 0-16,-5-4 0 0,-1-1 3 15,8-4-1-15,-8-2 0 16,4 1-1-1,0-2-1-15,-14-2-1 0,11 0 0 16,3-2 0-16,7-1 3 16,4 6 2-16,-4-2 3 15,-6-2 1-15,3 2-3 16,-1-3-1-16,0-1-3 16,-3-3-1-16,7 1-2 15,-4 1 1-15,5-2 2 16,-3 1 0-16,-3-2 0 15,5 1-1-15,-6-3-1 16,12 4-1-16,-10-2-1 16,6 1 1-16,-4 1-1 15,-7-2 1-15,4-1 0 16,-5-2 0-16,3-2-1 0,5 2 0 16,1-4-1-16,0-2 0 15,8 3 0-15,1-2-1 16,-3 1 0-16,1 0-1 15,-7 1 0-15,-2 3 0 16,5-2 0-16,-1 2 1 0,-1-5 0 16,-2 1 0-16,-3 0 0 15,-2 0-1-15,0 0 1 16,2-3-2-16,1 3 1 16,4-1 0-16,-2-1 0 15,9 6 1-15,-9-2-1 16,-5-3 1-16,4 2-1 15,-12-2 1-15,2-4 0 16,5 0 1-16,-3-5 0 16,1-4 0-16,6 4-1 15,-3 0 1-15,-3 1-1 16,2-2 0-16,-3-3 0 16,-3-2-1-16,-1-4 1 15,-1-2 0-15,1-2 1 16,0 0-1-16,-2 0 1 15,-3 0 0-15,-1-3-1 0,-2-5 0 16,2 2 0 0,0 0-1-16,0-4 0 0,0 2-1 15,1-2 0 1,3-5 0-16,-9 0 1 0,4 1-1 16,-5 2 1-16,-8 1 0 15,-2-4 1-15,2-2-1 16,-1 1-1-16,1-2 0 15,5-6 0-15,-8 2 0 0,-2-6-1 16,9 8 1-16,-10 2 0 16,1 3 0-1,-1-3 0-15,-7-4 0 0,5 4-1 16,-6-16 0-16,-5 1 0 16,-1-3 0-16,2 3 0 15,5 13 1-15,1 1-2 16,0 11 1-16,-5-3 0 15,3 3 1-15,-5 1-1 16,9-9 1-16,0 7 0 16,-9-6 0-16,-2 1 0 15,-14 0-1-15,3 2 0 16,3 4 1-16,7 7 0 16,7 3-1-16,4 6 0 15,1-5-1-15,3 6 0 0,-1 1 0 16,-1-2 2-16,-1 0 0 15,-5-10 0-15,-3-3 1 16,-2-3-1 0,2 6 0-16,-1 1 0 0,8 4-1 15,-9 1 0-15,3 2 1 16,5 3 0-16,-6 0-1 16,6 1 0-16,-6 0-1 0,-2-3 1 15,-7-4 1-15,4 4-1 16,-1-2 0-16,-1 3-1 15,4 4 0-15,0 4-2 16,1 5 0-16,-7-5-1 31,7 12 0-31,-5 2 1 0,-7-4 1 0,2 7 0 16,-3-5 1-16,-5-2 0 16,4 6 1-16,0 0 0 15,-2 1-1-15,7 1 1 16,3-1-2-16,3 9 1 15,-5-1-1-15,-2 6 1 16,0 2-1-16,-2-1-1 16,-2 0 0-16,-4 3 0 15,-4 4-1-15,1 4 1 0,3 4 0 16,7-6-1 0,3-2 1-16,3-2-2 15,2-2-1-15,3 0-3 0,4 1-1 16,-2-7-7-16,9 3-3 15,-2-1-12-15,0-3-10 16,9 2-39-16,-9-6-29 16,7 1-92-16,2 1-81 0,-3 2 181 15</inkml:trace>
  <inkml:trace contextRef="#ctx0" brushRef="#br0" timeOffset="22494.31">4763 5312 325 0,'1'15'165'0,"-11"-11"-42"0,-1 4-52 0,3-5-24 0,-10-3 6 0,7 3 22 0,-3-3 5 0,-1-2 1 0,-3-8 1 0,4-2-16 0,-2 1-13 0,1 2-20 16,0 4-11-16,-5 3-15 0,3-1-3 0,-6 0-3 0,2-1 0 0,1-2-1 0,-2 4 1 0,3-1 2 62,-8-2 1-62,-3 2 5 0,2-2 6 16,-10-3 4-16,4 6 2 0,1-2-5 0,-2 3-5 0,7 1-6 0,-1 0-1 0,3 3 1 0,-4-1 1 0,2 3 1 0,-1 1 3 0,-1-2 4 0,-3 1 1 0,-5-2-2 0,14 6-2 0,-9-2-6 0,2 2-2 15,7 2-2-15,-17-3-1 0,11-2 0 0,7 6 0 0,-3-2 0 0,4 3 0 0,1 4 0 0,2-5 1 0,-2 8-1 0,-1-5 0 0,-2 1 0 0,-1-3 1 0,2 1 0 0,5 4 0 0,-3-1 1 16,0-3 0-16,-3-4-1 0,3-3 1 0,2 3-1 0,-9 1 1 0,20 3-1 0,-6 2 1 0,3-4 0 0,13 4-1 0,-8 1 0 0,-4-3 0 0,4 2-1 0,5 0 0 0,-5-2 0 0,6-1-1 0,4-1 1 16,-2 1 1-16,12 0 1 0,2 4 1 0,-2-1 0 0,5 1 0 0,-6-2 0 0,8 1 1 0,4 2 1 0,-3-4 0 0,12 3 3 0,-13-7 1 0,11 0 0 0,-1 2-1 0,3-11-1 0,5 12-1 0,2-5 2 0,3 0 1 0,-5 8 1 0,6-5 1 0,0 0 2 0,1 1-1 0,6-2 1 0,-8-5-1 0,-3 0-2 0,3 0 2 0,-2 0 1 0,-3-1 3 0,7 3 1 15,-2-4 2-15,6 1 0 0,3 1-1 0,1-3-2 0,-2-2-1 0,-3 0-2 16,4-3 0-16,1 2-1 0,2-3 0 0,3 2 0 0,-1 2-1 0,-5-5-2 0,6 0-1 0,-6 1-2 0,3 1 1 15,3 0-2-15,-5-1 1 0,12-1-1 16,-6-3 0-16,2-4 0 16,6 5 0-16,-15 1 0 15,6-4 0-15,3 12 0 16,-5-6 0-16,7-4 0 16,-6 8 0-16,-3-8 1 15,-1 6 2-15,0 2-1 16,0-2 1-16,0 3 1 15,-3-3 0-15,0 1 1 16,3-8 0-16,-1 4 0 16,8 2-1-16,-5 3-1 15,-3 10 1-15,-2-11-2 16,-7 0-1-16,1-1 0 16,1-6-1-16,2 10 0 0,2-6 2 15,1-3-1-15,-4 0 0 16,1-3 0-16,4 8 0 15,-10-5-1-15,4 1-1 16,-7-9-1-16,-2-9 0 16,7 7 1-16,-8-2 0 15,0 3 1-15,4 8 0 16,-4-12 0-16,2 4 0 0,4 3-1 16,-7-6 1-16,-6 6 0 15,2-3-1-15,-7-2 0 16,1 2 0-16,-1 1 0 15,-1 0 0-15,-2-3 0 16,0 0-1-16,-7-2 0 16,5 6 0-16,-4-3 0 15,2-2-1-15,-11 2 0 16,-2-3 1-16,5 1 0 16,0 4 1-16,-9-7 0 15,0-2-1-15,-8-3 0 16,-9-4 0-16,14 6-1 15,-10-1 0-15,-2 6-2 16,-1 1 0-16,-9-3 0 16,0 5-1-16,-5-9 0 0,4 8 0 15,-2 4-1-15,-3-3 1 16,-1 9-1-16,-7-5-1 16,-11-3-1-16,-3 4 1 15,0 2 1-15,-4 1 0 16,6 2 0-16,1 1 0 15,-2-2 0-15,-3 4 1 16,0 4-1-16,-6-1 0 0,-3-1 0 16,-1 0 0-16,-2 3 0 15,-3-1 0-15,-8 0 0 16,-4 1 0-16,-3-1 0 16,2 2 1-16,0 3-1 15,2 3 1-15,-1 0-1 16,-6 3 1-16,1-3 0 15,0 0 0-15,11 0 0 16,0-2 0-16,9 2 1 16,-7 0-1-16,-2-3 1 15,1 1 0-15,-3-3 0 16,5 0 0-16,-3-1 1 16,4 2 0-16,-3 2-1 15,-1 3-1-15,0 4 0 16,-2 1 0-16,7-1-1 15,1 0 0-15,12 1-2 0,-2 0-3 16,8-2-15-16,8 0-15 16,2-4-50-16,17-3-40 15,7-1-138-15,13-1-245 16,1-21 337-16</inkml:trace>
  <inkml:trace contextRef="#ctx0" brushRef="#br0" timeOffset="29228.36">18093 15924 273 0,'23'-12'149'15,"-33"16"-13"-15,3 1-46 0,-6-2-30 16,1-1-12-16,1 0-27 16,-5 2-8-16,-1-2-8 15,1 0-2-15,0 0-2 16,-1 1 1-16,-3 2-1 15,5 0 2-15,-5 0 5 16,0 1 5-16,4 3 10 16,-3 0 5-16,4 10 1 15,0 1 0-15,-10-2 0 16,3 2-2-16,-9-1-1 16,-4-4-1-16,9 9-6 15,-5-1-4-15,3 4-6 16,5 3-3-16,0-7-3 0,3 4-1 15,4-6-2-15,1-1 1 16,1 2 0-16,-2-2 0 16,1-3 2-16,2 2-1 15,1-2 6-15,5 0 3 16,0 3 9-16,0-2 3 0,2 12 5 16,-2-9-1-16,1 2-4 15,1 9-3-15,1-6-7 16,0 9-3-16,0 0-6 15,3-1 0 1,0-1-3-16,1-3 1 0,2 2 0 16,1-7 0-16,3 7 2 15,0 0 2-15,-1 7 2 16,5 1 1-16,-2-3 2 16,0 9 1-16,8 8 1 15,-5-5 0-15,1 3 4 16,0-6 1-16,-6-14 1 15,6 4 0-15,0-4-3 16,5 3-1-16,0-2-2 16,5 1-1-16,6 5-2 15,-8-8 0-15,19 8-1 0,-6 1-1 16,-13-9 2-16,11 6 1 16,-16-3 2-16,-3-3 0 15,7 1 1-15,-8-3-1 16,-3-10-1-16,5 9 0 15,-3-2-1-15,1 3 0 16,3 2 1-16,-1-4 1 0,1 14-1 16,0-1 1-16,0 3-1 15,-2-8 0 1,-1-14-1-16,1 0 1 0,0 2 0 16,-1 0 0-16,2 5 2 15,-3-3 1-15,4-3-1 16,3 2 0-16,3-4-2 15,4-1-1-15,1 2-1 16,-1-3-2-16,-5-2-1 16,5 0-2-16,-5-2-3 31,-11-7 0-31,2 0-2 0,25 19 1 0,7 2 0 16,-7 4 0-16,-7-11 0 15,4 5 0-15,2-3 1 16,-3-2-1-16,6-3 2 15,1-5 1-15,7-3 1 16,-1-2 2-16,-9 1 1 0,7 5 1 16,-4 0 1-16,5-2 0 15,4-12 1-15,-11 0 1 16,0-3 2-16,0 3 1 16,1 1 1-16,1-1 1 15,5 1-3-15,-4 1-1 16,0-1-1-16,9 0-2 0,-15-11 2 15,3 0 0-15,-1 5 1 16,-9 12 0-16,3 1-2 16,0-8-1-16,-1-3-2 15,1-14-1-15,0 17-1 16,1 2 0-16,-4 6 0 16,-1-4 0-16,1 5 2 15,-4-2 1-15,0-7 1 16,7 11 1-16,-7-18-1 15,9 5-1-15,0 8 0 16,-10 0-1-16,4 3-1 16,-8 1 0-16,2-10 0 15,1-8-1-15,2 2 2 16,0 2 1-16,1 4 2 16,0-2-1-16,2 2-1 0,1-3-2 15,-1-1-1-15,-8 6-2 16,14 6 1-16,-5-8 0 15,2-11 1-15,14 10 1 16,-15 0 1-16,4-2-1 16,-4 6 0-16,-4-4-1 15,-1-7 1-15,2 7-1 16,0 2 0-16,1-1 2 16,3-12-1-16,-2 8-1 0,4 0 1 31,-4 2-1-31,7 8 1 0,-5-8 1 0,5-1-1 15,-7 0 2-15,-9 1 1 16,2 9 0-16,11-7 0 16,-3-1-1-16,2-2-1 15,-1-5-1-15,-14 6-2 16,6 2-1-16,-1-4 0 16,-2 0 0-16,-1 0 0 15,-4 4 0-15,0-2 0 16,0 0 0-16,0-2 0 15,4 1 0-15,-2-1-1 16,1-1-1-16,-1 5-1 16,0-8 1-16,1 9-1 15,2 1 1-15,-2-2 0 0,5-5 0 16,-4-10 1-16,-1 4 0 16,1-7 0-16,-3 8 0 15,9 4 0-15,0-4 1 16,1 4 0-16,0 1 1 15,0-2-1-15,4-5-1 16,-4 1 0-16,1-7-1 16,-1 1-1-16,-2-1 1 0,3 2-1 15,1 0 1 1,2 0 2-16,1 1 1 0,2-1 1 16,0 2 0-16,12-1 1 15,-15 1-1-15,-1-2 0 16,2 1-1-16,-17-1-1 15,12 2-1-15,-7 0-1 16,2 0 1-16,-5-5 0 16,0 1 0-16,4-1 0 15,-6-2-1-15,4 5-1 16,-5 1 1-16,1-1-1 16,1 0 0-16,-1-10 0 15,1-6 0-15,-2-1-1 16,-2 1 1-16,1 1-1 15,1 4 1-15,1-5 0 0,-1 1 0 16,0-3 0-16,-3-4-1 16,1-2 0-16,-4-2 0 15,3-1 0-15,-6 0-1 16,3 0-3-16,-2-1-1 16,0-1-3-16,-2 3-1 15,-5-5 1-15,1 0 1 16,-4-2 1-16,2 3 2 15,-2-3 2-15,-1 2-1 0,1-1 2 16,-3-1-1-16,-1 2 0 16,-2-3 1-16,-1 4-1 15,0 0 1-15,-1 1-1 16,3 5 1-16,-2-3 1 16,-3 2-1-16,2 1 1 15,-6-6-1-15,7 9 0 16,-8-5-1-16,2 7 0 15,15 8-2-15,-8 3-3 16,0 5-1-16,0 1-2 16,-19-1 1-16,2-1 1 15,1 0 1-15,-10 1-1 16,6-1 0-16,3 5-1 0,2 3-1 16,5-1 1-16,-2 2 0 15,0 3 1-15,-1-1-1 16,0 5 2-16,-7-4-1 15,-1-4 2-15,-6-2 0 16,-1-7-2-16,0-5 0 16,-10-7-1-16,8 2 2 15,0 6 2-15,7 3 2 16,7 6 1-16,3 5 0 16,-4-3-2-16,3 3-1 0,-13-1-2 15,-3-5-2 1,7 6-4-16,-6-4-2 0,3 2-3 15,1 1-2-15,-10 2-1 16,6-1-1 0,1 1 1-16,2 1 1 0,2-2 3 15,-8 6 0-15,7 3 5 16,-4 1 2-16,4 1 5 16,-1 0 2-16,1 3 1 31,-2-4 1-31,1 0 0 0,0 0 0 0,-1-7 0 15,6 11-1-15,-6-4-1 16,6 1 1-16,-1 4 0 0,0-3 0 16,-7 4 1-1,-4-1 0-15,3 2 1 0,-9-1-1 16,12 0 1-16,-2 1 0 16,0-2 0-16,2 1 0 15,-6 3-1-15,12 1 0 16,-1 3-1-16,3 2 0 15,0 0 0-15,-10 1 1 16,5 4 0-16,0-5 0 16,8 2 0-16,2-5-1 15,3-5-5-15,6 2-5 0,0-2-10 16,4 5-7-16,3-9-15 16,2 6-10-1,4-8-39-15,1-2-32 0,5 7-118 16,-2-8-137-16,2 2 243 15</inkml:trace>
  <inkml:trace contextRef="#ctx0" brushRef="#br0" timeOffset="32715.66">2900 6672 162 0,'-17'6'81'16,"6"-3"-9"-16,11 0-3 16,-11-3 15-16,8-3 30 15,-4 1 4-15,0-6-9 16,0-1-8-16,5 2-29 15,1-1-10-15,1 2-20 16,1-2-10-16,-1 0-12 16,2 3-7-1,5-2-12-15,6 1-1 0,11 2 4 16,-2-2 7-16,6 5 19 16,2-3 12-16,8 1 19 15,13-4 6-15,8-5 2 0,2 1-1 16,9-4-4-16,14 0-4 15,8-4-5-15,5 4-4 16,-28 3-8 0,-33 5-2-1,-1 2-7-15,96-23-4 0,3 13-5 0,-13-8-4 0,-46 13-8 16,-12-5-3 0,1-4-4-16,-4-1-1 0,-3-1-3 15,-1 8 0-15,-9-5-1 16,-3 3-1-16,-10-3-6 15,-5 4-7-15,-10 0-30 16,-5 2-25-16,-9 1-77 16,-4 0-54-16,-11 5-164 15,-2 3 223-15</inkml:trace>
  <inkml:trace contextRef="#ctx0" brushRef="#br0" timeOffset="33343.26">3328 6614 535 0,'-55'78'197'16,"52"-78"-143"-16,1 3-47 16,2 6-4-16,-2-6 5 15,2 1 18-15,0-6 29 16,0 1 10-16,0 0 18 16,12-2-10-16,40-11-9 15,-29 4-1-15,5-4 2 16,5 4 1-16,18 7 4 15,11-1 0-15,6 0 1 0,13 2 2 16,1-5 8 0,7-1 4-16,8 1 1 0,-6-4-4 15,5 0-16-15,-6-1-9 16,-4-1-18-16,-6 0-10 16,-13-6-13-16,-7 3-6 15,-17-2-8-15,-1 4-8 16,-14 4-48-16,-6-2-40 0,-13 0-162 15,-7-1 161-15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1:57.9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5080 12874 342 0,'-1'0'154'0,"-3"0"-58"0,-7 1-40 16,-29 0-8-16,32-3 2 16,-8-2 10-16,0 2 3 15,1-1 0-15,-6-4-6 16,11 4-17-16,-6-2-9 16,-7-6-11-16,9 4-4 15,-14-2-2-15,8 2 2 31,4 2 10-31,-6 0 5 0,8 5 13 0,-5-1 6 16,-4-5 6-16,3 3 1 16,-2 1-7-16,4 0-6 0,1 2-14 15,-3-1-7-15,-3-7-8 16,4 5-3-16,-1-3-4 16,2 1 1-16,-2 6-2 15,1-7 0-15,0 3-1 16,-8-4-1-16,-14-17-1 15,9 21-2-15,8 2 0 16,5 2-1-16,6 17-1 16,-13-15 1-16,-11-6-1 15,-1 3 0-15,7 2 0 16,0 3 0-16,7 9 0 16,0-3 0-16,-1-1 1 15,2-1-1-15,-1 3 0 0,0 4 0 16,-2-1 0-16,2 2 0 15,-4 0 0 1,5-1-1-16,10 6 1 0,-10-3-1 16,3-1 0-16,-3 0 1 15,-2 2-1 1,9 2 0-16,-2-1 1 0,5 4-1 16,1 1 1-16,-1-2-1 15,4-1 0-15,3-1 1 16,-2 4-1-16,2-3 0 0,5 9 0 15,-2-9 1 1,3-3-1-16,2 8 1 0,-2-9-1 16,5 4 0-16,-2-4 1 15,3 1 0-15,1-2 0 16,3 4 2-16,6 1 2 16,-3-1 1-16,0 3 3 15,-1 2 0-15,1 1 0 16,3 3-2-16,6 4-1 15,-3-3-2-15,3 3-1 16,-2-6 0-16,-1-3 0 16,4 2-1-16,-11-7 1 15,7 3-2-15,3-2 0 16,-2-1 1-16,7 1-1 16,-7-3 1-16,4 1 0 0,5-2 0 15,-3 1 0-15,4 2 0 16,6 1-1-16,-5-5 1 15,6 5-1-15,1-7 1 16,2 0 0-16,-1 4 0 16,-1-3-1-16,3 2 0 15,-3 4 0-15,4-2 0 16,4 6 0-16,-5-14 0 0,9 2 1 16,4 0-1-1,-2-11 0-15,8 11 1 0,-5-7 0 16,2 4 0-16,-7-5 1 15,2 3 1 1,4-1 0-16,-6-6 1 0,12-2 1 16,8 3 1-16,-2-5 3 15,0-5 2-15,-1-4 2 16,-5-6 1-16,3 0-1 16,8 1 0-16,-2-10-1 15,6 5 0-15,-8-12-2 16,-2-2 2-16,-4 3-2 15,3-5 0-15,-3 3-1 16,1 1 2-16,-4-1 6 16,-8-1 2-16,-4-1 3 15,-4-2-1-15,-8 2-6 16,-2-4-3-16,1-4-3 16,-9 1-1-16,6-4-1 15,-6 1-1-15,-5 8 0 0,0-1 0 16,-9 8 1-16,-5-2 0 15,1 3-2-15,-8 0 0 16,-10-6-2-16,2 1 0 0,-9 1 0 16,2-1-1-1,-8 2 0-15,-8-3 2 0,-14-9-1 16,-1 1 1-16,-9 0-2 16,3 1 1-16,5 5-1 15,-11-4-1-15,7 9 1 16,2 1-1-16,-5 2 0 15,7 4-1-15,-2 2-1 16,0 8-1-16,-5 6-1 16,2 8 1-16,-10-9 1 15,-5-8 0-15,4 2 1 16,-4-8 1-16,10 14 0 16,-1-2 0-16,6 1-1 15,-1-3 1-15,-5-1 1 16,2 7 2-16,-4 5 0 15,-5-3 0-15,6 6-1 0,0-1-1 16,3 4-2-16,-4 6-1 16,1 0-1-16,3 3 0 15,-8 7 0-15,5-3-2 16,-1 5 1-16,-1 4 0 16,8-1 0-16,5 2 0 31,-4 3-4-31,-1-6-3 15,1 1-15-15,-3 1-13 0,4-7-36 0,7 4-25 16,0-2-75-16,2-3-67 0,6 4 155 16</inkml:trace>
  <inkml:trace contextRef="#ctx0" brushRef="#br0" timeOffset="14458.57">15708 14303 413 0,'101'32'201'16,"-91"-38"-43"-16,-1 1-61 16,21 0-11-16,-7 0-6 15,12 0-17-15,4-3-11 16,6-1-14-16,2-1-4 0,11-3-7 15,0-1-2-15,9-3-7 16,1-10-3 0,1 5-6-16,1-3-1 0,-5-1-1 15,3 12-2-15,-15-9-1 16,6 4-2-16,-9 11-2 16,-5-7-7-16,-8 10-62 15,-12-2-58-15,-15 2 77 16</inkml:trace>
  <inkml:trace contextRef="#ctx0" brushRef="#br0" timeOffset="14879.45">16031 14684 540 0,'-14'42'297'16,"5"-26"-64"-16,9-3-76 16,9-20-63-16,7 3-5 15,13-16 9-15,3 3-2 16,12-16-13-16,9-5-10 16,7-1-21-16,2-6-13 0,1 0-18 15,-4 0-6-15,-4 8-8 16,-6 4-3-16,-5 10-4 15,0 8-6 1,-3 7-25-16,-4 4-22 0,-10 2-60 16,-9 0-41-16,-17 0-128 15,4 2 175-15</inkml:trace>
  <inkml:trace contextRef="#ctx0" brushRef="#br0" timeOffset="17304.5">12241 12176 552 0,'-3'-5'250'16,"1"-5"-108"-16,0 10-53 16,1 4-10-16,-2-9-15 15,2 5-11-15,0-1-22 16,-1 0-9-16,-11 3-9 15,-30 11-4-15,25-2-6 16,1 0 0-16,-1-3-2 16,-6 3-1-16,4 3 0 15,-1 3 0-15,-10-7-1 0,18 14 0 16,-8-3-1 0,3-1 0-16,13 4 1 15,-13-9 2-15,12 5 5 0,2-5 4 16,6 6 4-16,-4-7 0 15,10 6-3 1,1 1-3-16,1-3-2 0,16 4-2 16,-2-2 0-16,3 5 2 15,-6-7 4-15,5 8 2 16,0-3 2-16,-3-9 1 16,5 6 0-16,-6-6 2 15,-6 1-2-15,-2 6-1 16,-4 3-3-16,-6 0-3 15,-1 8-2-15,-3-1 0 16,-5-1-1-16,1 1-1 0,-11-7 0 16,0 4 0-1,-1-8 0-15,-2 1 0 0,2 1-2 16,-3-3 1-16,3-3-1 16,-9 1 0-16,14-4-1 15,5-3 0 1,-1-4 0-16,7 1 0 0,1-6 1 15,-3 2-1-15,7-1 2 16,-5-2 2-16,0-1 7 0,0 0 4 16,1 0 2-16,9-1-2 15,3 1-8-15,23 1-3 16,-21 8-3 0,-2 9-1-16,-2-1 0 0,1 13-1 15,-5 1 2-15,-2 1 0 16,-5 5 0-16,-1 1 2 15,-5 3-1-15,-2 4-1 16,1-2 1-16,-3-4-1 16,1 5 1-16,3 3 2 15,-4-5 11-15,3 0 8 16,3 0 12 0,-2-13 1-16,6 1-4 0,4-5-7 0,0-14-11 15,4-1-2-15,3-8-1 16,4-1 0-16,8-20-3 15,1 1-2-15,1-24-24 16,1-8-28 0,5 0-129-16,2-7-215 0,-6 7 253 15</inkml:trace>
  <inkml:trace contextRef="#ctx0" brushRef="#br0" timeOffset="21475.06">12488 13318 479 0,'-33'98'309'0,"30"-92"24"15,-10-1-150-15,10-1-82 16,12 1-4-16,-8 3-10 15,-2-2-7-15,1-1-8 16,2-1-4-16,6-1-10 16,-8-3-6-1,0 0-14-15,0 0-8 0,0 0-13 0,0 0-5 16,0 0-7-16,0 0-2 16,1 0 0-16,3 1 2 15,12 1 6-15,32 6 3 16,-28-9 8-16,10 2 3 15,9-1 3-15,-5 0 1 16,10 0-2-16,-2-1-4 16,6 1-4-16,-1-4-3 0,5 1-6 15,8 0-1-15,0-3-3 16,2 1-3-16,3-2 1 16,-5 3-1-1,2 2 1-15,-4 2 2 0,0 4 2 16,-1-1 1-16,-5 2 3 15,5-2 1-15,-5-3-1 16,0 0-1-16,0-6-2 16,-5 0-2-16,15-4-1 15,-11-3 0-15,4-1 0 16,5-4 0-16,-18-4 0 16,16 8 0-16,-12 1-1 15,0 4-2-15,-2 4 0 16,-3-7-1-16,-1 2 0 15,-8-3-2-15,14 8 0 0,-2 1 0 16,-1-1 0 0,7 0 0-16,-20 0 0 0,5 5 0 15,-8-2 1-15,-3 7-1 16,-2 4 1-16,-6-9 1 16,-1 8-1-16,1-1 2 15,-4-4 0-15,-2 3 0 16,-3-2 0-16,-2-3-1 15,-2 2 0-15,-1 0-1 0,-2-3-4 16,0 0-5-16,0 0-21 16,0 0-21-16,-1-2-71 15,0 1-53-15,1 0-191 16,-2 0 228-16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2:40.7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12459 6969 131 0,'-4'-2'94'0,"2"1"19"0,1 0-3 0,-2 0-6 16,0-2-8-16,-1 1-17 15,3 1-11 1,0 0-20-16,0 0-8 0,1 0-8 16,0 0 0-16,-2 0 9 15,2-1 7 1,0 1 9-16,0 0 1 0,0 0-6 16,0 0-5-16,0 0-9 15,14 0-3 1,30-9-5-16,-24 13-2 0,-7-9-5 15,0 9-2-15,7 1-5 16,-6-7 0 0,6 3 0-16,9 3-1 15,-8-5 1 1,4 0-1-16,3 1-2 0,-3-3-1 16,5-6-1-16,3 10-1 0,6 0 0 0,-2-10-1 15,11 11 0-15,6-5 0 16,-5-3 2-16,6 3-1 15,-6 1 1-15,-7 3-1 16,5 3 0-16,-1 1 0 16,3-4-1-16,-14-9-1 0,26 10-1 15,-2-1 0-15,-3-2-1 32,16 4-2-32,-26-6 0 0,2 0 0 15,0 4 0-15,5-3 2 0,5 6 2 16,4 2 1-1,-4-3 3-15,-4-6-1 0,-8-2 4 16,-4-3 1-16,7 5 2 16,-3 4 0-1,-1-1-2-15,-3 0-2 16,-1-6-1-16,3 3 0 0,-5-5-2 16,0-4 0-1,1 7-3-15,-6-5 0 16,-1-8-2-16,-1 14 0 0,-5-6-2 15,1 5 1-15,-5 4-2 16,-2-1 2-16,-1 2-1 16,-5 1 0-16,-3-3-1 15,-4-1 0 1,-1 6-2-16,2 3 0 16,-7-2-1-16,5 1-1 0,-7-4-2 0,-2-1-1 15,1 1-10-15,0 0-9 16,-1 0-34-16,-5 3-34 0,-12 1-134 15,-31 43-165-15,30-15 249 16</inkml:trace>
  <inkml:trace contextRef="#ctx0" brushRef="#br0" timeOffset="4273.02">20178 5846 601 0,'-24'6'221'0,"4"-3"-180"16,4 8 20-16,6-3 11 16,-12-4 30-16,2-1 14 15,-8-2-11-15,-6-3-12 16,11 3-35-16,-4 0-15 15,-3-2-21-15,2 1-8 16,-4 2-1-16,2 4-3 0,0 1-6 16,-2 1-2-1,-8-2-2-15,-4-2-1 16,2 10-1-16,0 2 0 0,7 9 0 16,1 9 0-16,-8 2-1 15,3 3 2-15,-5 2 0 16,7 12 1-16,-10 8 1 15,1 10 1-15,-5 5 2 16,-6-5 0-16,11-2 1 16,-1-3 1-16,10 9 0 15,6 2 0-15,0 13 2 16,5-3-1-16,3-2 2 16,1 4 1-16,3 1 4 15,1 9 0-15,0-2 1 16,2 0 0-16,-1-4-2 15,-4 0-2-15,10 12 0 0,-7-6 0 16,3-8-1-16,-1-3 0 16,-7-10-3-16,7 14-2 15,3 1 2-15,13 5 2 16,-2-8 2-16,-6-6 4 16,3 6-2-16,-9-1 1 15,13 4-3-15,-3-5-3 16,-9-4-1-16,13-1-1 15,-17 7 0-15,6 1 1 16,9 1-1-16,-12-4 0 0,6-3 7 16,-3-6 1-16,4 12 4 15,5 1 1-15,6-3-5 16,2 8-2-16,-1-6-3 16,1 3 1-16,-4 2 1 15,-2-2 4 1,5-1 3-16,-1-5 1 0,3 11 1 15,2 2 1-15,-1-7-2 16,-5 4 0-16,3-14-1 16,-10-4-3-16,10 12-1 15,4-1 0-15,-6-1-1 16,21 8 3-16,-15-4 9 0,-6 6 5 16,8 2 7-1,-4-2 2-15,-11-8-8 0,10 0-5 16,7-5-13-16,-9-5-5 15,27 0-6-15,-4-10-1 16,0-1-1-16,-1-3 0 16,-7-1-1-1,-3 2-3-15,-3 0-4 0,-1 1-2 16,-6-10-1-16,5 8 1 0,-5-3 4 16,0 6 2-16,0-1 4 15,-5-5 1-15,3-1 4 16,-3-10 1-16,1 10 6 15,-2 5 2-15,-1 5 1 16,2 9 2-16,-1 8 3 16,1-5 5-16,6 1 5 15,-4-7 1-15,5-13-5 16,5-7-5-16,5-1-7 16,6-2-3-1,0-5-5-15,6 9-2 0,-2-13-1 16,-1-1-1-16,7 3-1 15,-4-3 0-15,7 6 1 16,1-3-2-16,4-8 0 16,2-1 0-16,5-12 0 0,3-2 0 15,5 0-1-15,-1-8 0 16,6 1-1-16,0 1 1 16,-2-3-1-16,4 4 2 15,-3-3-1-15,7 5 1 16,8 4 0-16,1-6-2 15,2 1 0-15,-4-7 0 16,4-9-1-16,-6-4 1 16,17 12 1-16,-1-6-2 0,-2 4 3 15,14 9 0 1,-13-11 1-16,-29 5 1 16,1 2 1-16,42 13-2 15,12 5-1-15,-9 1 0 0,-17-17 0 16,7-3-1-16,-2-3 1 15,-5-8-1 1,10-2 0-16,3 2 0 0,-7-8 0 16,-1 3 1-16,-9-5 0 15,-4-3 2-15,8 3 1 16,-1-1 0 0,7-1 0-16,-3 2-2 0,5-9 1 15,4-4 0-15,-10-6-1 16,5-1 0-16,-6 0-1 0,-9-3 0 15,9 7-1-15,3 0 0 16,-6 3 0-16,-1 1-1 16,-13-4-1-16,-6-8-1 15,-5-1-1-15,3-5 1 16,-9-7 1-16,-1-4 1 16,1-7 2-16,-1 1 0 15,2 3 2-15,-5-8-1 16,-10 6-1-16,-4-6 0 15,-10-5 1-15,-1 9 0 16,-1-7 2-16,4-2 1 0,-7-8-2 16,0-3 0-1,-7-2-2-15,-10 4 0 0,11-2 0 16,-16-12 0-16,12-6 0 16,-4-8 1-16,-9 4 0 15,17 11-1 1,-13-14 3-16,10 2 0 0,0-4-2 15,-1-4 0-15,2 10-1 16,2-5 0-16,-1-8 1 16,5 5 0-16,-9-1-1 15,-1-5 0-15,-1 7 0 16,-1-11 1-16,-2-4 0 16,2 3 1-16,-6-9 0 15,2 6-2-15,-4 0 1 16,-2 0-1-1,-2 2 0-15,-5 0 1 0,2 8 0 16,0 2 1-16,-2 13 1 0,1-4 1 16,-11-16-1-1,-5-5 0-15,-8-18 2 0,-4-6-1 0,8 4-1 16,-4-1 0-16,15 9 2 16,1 3 0-16,-5 7 1 15,5 5-2 1,-11 6-2-16,0 2 0 15,-2-5 0-15,-4-11 0 0,-6-13 0 16,-1-13-2-16,0-12-3 16,7 7-4-1,11 7-3-15,6 13 2 0,-5 13 5 16,4 9 3-16,-7 9 1 16,-5-3 1-16,1 0-4 15,-3-1 0-15,-10-12-5 16,0-5-1-16,9-3-7 15,-1-2-4-15,13 10 2 16,7 9 1-16,0 10 12 16,-1 9 4-1,-1 11 3-15,-8 1 0 0,-2 13-2 0,-3-1-1 16,1 4 0-16,-2-7-2 16,-8-8-2-16,-6-8-2 15,-6-9-3-15,4 13 2 16,11 13 4-16,9 10 2 15,-6 13 3 1,1-1-1-16,-10 3-2 16,-11 5-3-16,1 3-2 0,-2 8 0 0,-13 3 3 15,7-3 1-15,-12 0 1 16,-1-8 1 0,3 0 0-16,-2 4-1 0,12 6 0 15,-4 0 0-15,-5 5-2 16,2 3 2-16,-5 4-1 15,2 2 2-15,3 9 0 16,-2 3 2-16,4-1 1 16,-6 2 1-16,-8-6 0 15,-1-4-1-15,-4 0-2 16,6-3 0-16,10 7 1 16,-6-4 0-16,-3 2 0 15,3 4-1-15,-4-12-1 16,8 6 0-16,1 3 0 15,1-1-1-15,5 11-1 0,6-2 1 16,-12 4 1-16,1 2 1 16,-2 4 2-16,-6 1 1 15,10 3 1-15,-3-1-1 16,-3 3 1-16,4 2 0 16,-1-2 1-16,-2 2-1 15,10 4 0-15,-2 3-2 0,2-5-1 16,1 3-2-16,-3-3-2 15,-6-4-2-15,-7 1-24 16,6 2-30-16,-9-5-119 16,5-1-117-16,-16 0 182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3:57.5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15222 8963 63 0,'-10'36'37'0,"8"-42"5"0,2 2 4 15,-4-3 8-15,2 2 6 16,3 3 3-16,2-5-1 16,2 3-3-1,-1 2 0-15,-1-6 7 0,-1 8 4 16,1-3 7-16,3-5 0 15,-4 4-8-15,4 0-6 16,-5 1-10-16,3 4-4 16,-3 0-7-16,-2-1-4 0,1 0-4 31,0 0-1-31,0 0-2 0,0 0-2 16,4 2-1-16,2 2-2 0,-1 1 0 15,20 28 0-15,-22-19 0 16,3 2-2-16,3-5-5 15,-4 9-4-15,18 8-3 32,2 1-3-32,-1 7 1 15,9-2 0-15,-11 5 0 0,0-3 0 0,2 4 4 16,4-8 0-16,-4-9 2 16,4 5 0-16,-2-13-2 15,2 5-1-15,2-10-2 0,0-2 0 16,0-8-1-1,1 1-1-15,8-4 1 16,-3-6-2-16,-1 0-1 16,-1-6-1-16,-13-3-2 15,2-2-2-15,-9-1-2 16,-2 0 0-16,-3 6-1 0,-5-7-3 16,0 0-2-16,-1 1-1 15,-3-2-2-15,1 7 1 16,0-4 2-16,-1 0 2 15,1 0 2 1,-4-1 1-16,-3-2 2 0,1 2 1 0,-4 1 0 16,4 1 0-16,-3-2 0 15,2 3 0-15,1 4 0 16,0 2-1-16,5 8 3 16,0-1 2-16,0 2 3 15,0 2 1-15,-1 0 1 16,0 0-1-16,0 0-1 15,0-1 1-15,1 1-1 16,-2 0 0-16,1 0-2 16,-11-5-2-16,-21-13-2 15,31 15-1-15,4 5-2 16,8 1-1-16,-11 1-3 16,-3 1 0-16,2 0 1 15,1-4 2-15,1 0 2 16,2 6 1-16,7 15 3 15,13 26-1-15,-20-23 1 16,10 5-1-16,-6 0-1 16,1 8-1-16,4 7 1 15,1 2-1-15,1 10 0 0,0-1 0 16,3-1-1-16,-3-1 0 0,0-3 1 31,-2-1 0-31,-3 2 2 0,0 5 0 16,-4-3-1-16,0 1 1 15,0-2-2-15,0 2 1 0,-1-6 0 16,0-2 0-16,-3-8 0 16,-1-4 0-1,1 3 0-15,-1-6 1 0,-4-3 0 16,2 6 1-16,-5-10 1 16,0 8 1-16,-4-2 1 15,-4-9 0-15,-2 3-2 16,-2-8-1-16,-2-9-2 15,3 0-1-15,-13-12 0 16,10-3-1-16,0 3 0 16,-7-10 1-16,7-1-1 0,-9-8 0 15,7-14-1 1,6 3 1-16,5-3-2 16,5 2 0-16,2 4-1 15,4 2-1-15,12 1 2 0,1-1 0 16,3-2-1-16,9-3 0 15,-2-10-2-15,4-1 1 16,7-7-1-16,5 5 0 16,-6-9 2-16,4 4 1 0,0 0 1 15,-9-8 0-15,9 4 0 16,-4-7 0 0,7 6 0-16,0 2 0 0,-1 14 0 15,0 6 0-15,-10 6 0 16,-9 4 0-16,-23 7 0 15,15 12 0-15,4 5-1 16,-1 4-1-16,17 12 0 16,-15 4 1-16,-7 5 0 15,5 9 1-15,1 5 0 16,3 6 1-16,-6-4 1 16,1-1 0-16,3-3-1 15,-6-9-1-15,7-7 3 16,1-7 2-16,-4-12 3 15,4-1 1 1,3-10 1-16,1-4 1 0,7-2-2 0,0-5 0 16,1-6-3-16,-3-3 0 15,-7-15-1-15,3 1 0 16,-6 3 2-16,-1 2-2 16,-5 10 3-16,2 4 2 15,-8 10 1-15,3 2 1 16,3 10-6-16,-2 4-3 0,-1 4-2 15,-7 6 1-15,-3 7 3 16,5 5 1-16,0 2 0 16,7 6 0-16,0 0-2 15,-4-6 1-15,10 2 1 16,0-8-1-16,4-14 3 16,-7-9 0-16,10 5 3 15,4 0 0-15,-4-5 0 16,8 3-2-16,-5-14-1 15,-3-9-2-15,6 3 1 16,-3-2 0-16,0-5 0 16,2 5 0-16,-4-1-1 15,-2-1 1 1,-7-1-1-16,-6-2 1 0,-13-1 0 16,12 3 0-16,-7 2-3 15,0 2-2-15,2 5-1 16,-4 9 0-16,-1 7 0 15,-2 2 0-15,6 17 0 16,-6-11-1-16,8 13 1 16,1-3 0-16,-8 1-1 0,8 6 1 15,-1 0-1-15,-4 5 0 16,24 8 0-16,-10 3-1 16,-3 4 0-16,2 9 1 15,-14 8 0 1,8 8-1-16,-3 4 1 0,14 3 0 15,-1-5 1-15,4-1 0 0,1-1 1 32,-4 0 0-32,1 4-1 15,-3-4 1-15,1-10 0 16,-6-10-1-16,-1-11 1 0,-4-2 1 0,3 0 0 16,0-5 1-16,-5-4 1 15,1-1-1 1,-4-16 1-16,0 4 0 0,0-14-2 15,-1-4-2-15,1 2-33 16,-1 2-35-16,0-2-127 16,0-20-125-16,-2-37 199 0</inkml:trace>
  <inkml:trace contextRef="#ctx0" brushRef="#br0" timeOffset="888.46">17137 8951 491 0,'-85'-41'208'0,"76"35"-110"0,3-14-33 16,5 6 6-16,5-3 24 15,3-4 17-15,12 4 7 16,-4-7 0 0,9-1-13-1,2-5-13-15,5-2-28 0,2-4-14 0,3 2-24 16,6 5-7-16,6 8-9 15,-4 6-3-15,-2 5-5 32,1 4-2-32,-8 13-2 0,3 4 0 0,-4 13 1 15,-4 4 1-15,-5 7 0 16,-5 5 0-16,-8-2 1 16,-2 8 0-16,-9 0 2 0,-5-5 0 15,-12 0-1-15,-2-6 1 16,-7-5-1-16,-3 2-1 15,-1-4-2-15,-1-4-3 16,-2 0-9-16,-4-5-4 16,7-5-13-16,0-2-5 15,-6-12-11-15,1 1-7 16,11-4-42-16,11-3-45 0,8-5-185 16,6-2 206-1</inkml:trace>
  <inkml:trace contextRef="#ctx0" brushRef="#br0" timeOffset="1535.68">17921 8781 355 0,'60'4'150'0,"-59"-7"-59"16,-2 3 8-16,-2-2 11 16,2 2 22-16,-1 0-9 15,1 0-26-15,1 0-6 16,0 0-13-16,0 0-9 16,0 0-13-16,0 0-7 15,3 13-15-15,5 26-3 16,2-12-5-16,0 3 0 0,2 7 1 15,1 2-3 1,-1 4 0 0,0 5 1-16,-3 5 1 15,7 11 0-15,3 10-7 0,-4 0-2 0,-5-4-5 16,5-12-2-16,-7 1-2 16,0-1-2-16,9-3-1 15,-14 4 0-15,8-13 0 16,-9-10-1-16,1-7-4 15,8-6-7-15,-16-17-46 16,9 3-37-16,-8-9-120 16,-10-7-158-16,3 2 238 15</inkml:trace>
  <inkml:trace contextRef="#ctx0" brushRef="#br0" timeOffset="3061.58">18060 8707 810 0,'3'-17'283'0,"5"0"-254"15,-4-6-7-15,11 9 7 16,0-3 16-16,-7 1 28 16,15 4 9-16,-7-4 9 15,2 2-4-15,16 2-15 16,-13-2-11-16,16 5-27 15,2 1-13-15,-5 7-18 16,5 8-3-16,-4 7-2 16,-1 5 0-16,0 9 0 0,-3-2 0 15,-9 7 2-15,-4 0 0 16,-1 4 0 0,-8 2 0-16,-4 0 3 0,-1 4 0 15,-15-6 1 1,-1-3 0-16,-6-7-2 0,-7-4 0 15,1-2-2-15,-2 2 0 16,-1-3-2-16,2-2-2 16,-4-5 1-16,3-3 3 0,0-3 0 15,-3-1 3 1,-3-3-1-16,5-1 0 0,0-1 0 16,0-3 0-16,8-2-1 15,0 0 1-15,6-6 0 16,4 4-1-16,5-1 2 15,-4 3-2-15,15-2 1 16,-3 0-1-16,13-4-1 16,-1-6 0-16,-6 3 0 15,1-2-1 1,4 2 1-16,8-5 0 0,-6-2 0 16,18 6 0-16,-5-6 0 15,-8-2 1-15,15 5 1 16,-14-8 1-16,-2 4 1 15,3 7 0-15,-5 0 1 16,-2-4 2-16,-1 5 1 16,-3-1 0-16,-3 3 0 0,0 10 0 15,1-1-1-15,-1 5-1 16,-2 2-1-16,2 4-1 16,-1 2 1-16,0 5 0 15,9 6 3-15,-6 0 0 0,8 8 0 16,-3 0 0-16,-6-11 1 15,2 1 0 1,-5-4-2 0,-6-6 0-16,9-3-1 0,8 5 0 0,3-9 3 15,-7-1 0 1,1-2 3-16,-1-7 0 0,-6-10-1 16,16 2-1-16,-6-7-2 15,-2 0-2-15,3 0-1 16,0-1 1-16,-1-6-1 15,0-7 2-15,-1-1 0 16,-3-6 1-16,-2 4 1 16,-5 1 1-16,-1 3 2 15,-3 6-1-15,-2 3 0 16,6 8-2-16,-7 9-2 0,2 1-3 16,-3 6-4-16,0 1-1 15,0 2-2 1,0-1-1-16,0 0 3 0,0 6 1 15,1 15 0-15,3 30 0 16,-4-16 0-16,1 1 0 16,1 9 0-16,3 9-1 15,3 6 1-15,-2 4 0 16,0 3 0-16,6 3 0 0,1 6 0 16,-2 9 0-1,-6 6 0-15,-1 1 1 16,-5-9 0-16,-8-11-1 15,9 6 1-15,0-5 0 0,-6 1 2 16,1-2 0-16,-6-12 0 16,-11-5 0-16,4-10 0 15,-3-1-1-15,-1-5 2 16,0-3 0-16,-1-3 2 16,-3-7-1-16,-4-7-2 15,3-5-3-15,-6-14-4 16,2-1-2-16,4-14-2 15,-2-9 1-15,6-6 2 16,-6-8 0-16,2-6 1 16,-2-2 1-16,14-7 1 0,11 7 2 15,9-18 7 1,16 9 2-16,9-1 1 0,2-6-2 16,20 18-4-16,-1-7-4 15,2 0-1-15,-4-2-4 16,-5-8-27-16,-2-3-43 15,-4-8-212-15,-8 1 191 0</inkml:trace>
  <inkml:trace contextRef="#ctx0" brushRef="#br0" timeOffset="4467.63">6853 5284 896 0,'-13'4'340'0,"0"3"-238"0,4 2-27 16,15 4 9-16,-9-6 13 16,10 1 1-1,16 3-9-15,-10-18-9 0,21 6-22 16,2 0-16-16,9-4-25 15,14 8-6-15,15-3-8 16,9-9-1-16,18 4 0 16,2-3-1-16,14 4 1 15,16 8-1-15,-1 0 0 0,8-4 1 16,4 3-1-16,-7-3 0 16,6-2 1-16,-3 2-1 15,-4 0 1-15,-11-5 0 16,-3 3 0-16,-10 2 0 15,-13-7-2-15,2 7 0 0,-20 0-35 16,-6-6-43 0,-20 0-166-1,-11-7-234-15,-10-4 305 0</inkml:trace>
  <inkml:trace contextRef="#ctx0" brushRef="#br0" timeOffset="5488.31">10667 5477 721 0,'-13'1'258'0,"6"5"-196"0,7 0-62 0,7 3 12 0,4-8 76 16,5-1 32-16,9-5 43 15,-1-5 2-15,8 2-55 16,7-2-28-16,13 5-41 16,12 3-14-16,2-2-17 15,14 6-5-15,2-2-3 16,2 3-1-1,12 1 3-15,-8-7 4 0,9 3 11 16,2-1 7-16,-3-4 2 16,2 6-1-16,-10-1-9 15,-1-3-6-15,-4 0-4 16,-2-2-2-16,-3 5-1 16,-6 0 0-16,-3 4 2 15,-8 1 4-15,-13-9 6 16,-4 2 1-1,-20-4 0-15,1 4-5 0,-16-1-8 16,-1 4-5 0,-5 7-7-16,-8-9-11 0,-6 8-40 0,-12-9-27 15,0-1-100-15,-4 3-116 16,8 0 196-16</inkml:trace>
  <inkml:trace contextRef="#ctx0" brushRef="#br0" timeOffset="7248.04">19587 5367 791 0,'-7'6'276'0,"7"0"-247"0,-2 11-15 15,2-1 0-15,5-6 20 16,-12-6 43-16,13-4 21 16,-10-5 13-16,4 5-15 15,9 0-39-15,-7-1-22 16,9-1-26-16,9 4-6 0,2-3-2 31,10 1-1-31,4-8 0 0,1-4 1 16,8 9 0-16,1-4 1 0,14 7 8 15,4-3 3-15,17-4 3 16,4-3 1-16,11 7-3 16,7 4-1-16,5-3-1 15,6 3-1-15,7-2-1 16,12-1-1-16,3 4 2 15,2 5 4-15,0 2 8 16,-3-1 3-16,-4 1 6 16,-5-3 3-16,2 3-1 15,-3-3 0-15,3-3-2 0,-2 0-1 16,-4-7-2-16,-4 1-2 16,-10 1-3-16,-1 0-3 15,-16-1-4-15,-7 4-3 16,-13-1-5-16,-13-7-2 15,-7 7-4-15,-1-1 0 0,-16-3-2 16,-8 3-1 0,-7 5-6-16,-14-7-11 0,-5 2-36 15,-1-1-27-15,1 1-92 16,-2 0-74-16,-12-4 155 16</inkml:trace>
  <inkml:trace contextRef="#ctx0" brushRef="#br0" timeOffset="11250.26">19786 9081 784 0,'-7'7'263'0,"7"-3"-243"0,-1 0 12 16,-1 2 47-16,2-2 19 0,-2-3 26 15,1-1-6-15,0 0-20 16,0 0-12-16,0 0-24 16,0 0-12-16,-2 0-16 15,-4 0-8 1,3 1-11-16,-1 0-4 0,-6 7 1 15,-16 44 6-15,27-12 4 16,-3-4 1-16,14 17-8 16,-11-2-5-1,4-3-8-15,2 4-12 0,-8-14-63 16,1-2-64-16,-9-1 82 16</inkml:trace>
  <inkml:trace contextRef="#ctx0" brushRef="#br0" timeOffset="13563.04">20884 8328 900 0,'4'-19'329'0,"9"16"-264"16,2 0-15-16,-5-17-14 16,-2-1 8-16,-7-6 13 15,-1-1 4-15,0 6 7 16,-1 1-5-16,-2-4-16 15,-4 4-7-15,-6-4-14 16,-6 2-5-16,-7-4-8 16,3 5-3-16,-1 10-3 15,-2-1-3-15,0 9-1 16,-7-4-1 15,-2 5 0-31,-10-4 1 0,12 11 0 0,-4 2 0 16,3 2-2-16,18 8-1 15,-12 2-1 1,10 6 0-16,-1 7 0 0,-3 6 1 0,6 2 0 0,7 3 1 16,6-2 2-16,3-2 1 15,5-7 1-15,3 1 0 16,2-8 1-16,3-3 1 16,2-6 0-16,5-8 0 0,2-1 0 15,-3-1 0 1,9-2-1-16,-12-5-1 15,7-5 0-15,0 2-1 16,-5-2 0-16,4-2 2 0,-6-1-1 16,-1-7 1-16,-2-1 0 31,-2 1-1-15,1-6 2-16,-6 3 0 15,-2 4 0-15,0-2 0 16,-1 6 4-16,0 1 4 15,-3 2 7-15,-3-2 3 0,1 6 0 0,0 1-4 16,1-2-6-16,1 6-4 0,0 0-5 16,0 0-2-16,-1 0-3 0,0 3 0 15,1 15 1-15,-7 29 1 16,7-21 1-16,0 5 0 16,5 2-3-16,5 4 0 15,-3-4-2 1,4 4 1-16,2 6 0 15,-3-5 0-15,7 10 2 16,-5-5-1-16,1 3 0 0,2 2 0 0,-4 1 0 16,2 0 1-1,-6-2 0 1,-3-2 1-16,-4-5 1 0,-4 1 0 0,-5-1 1 16,-5-2 0-16,-3 7 3 15,-3 0-1-15,-8-6 3 16,-2-8-1-16,-2-6 0 15,4 0 0-15,-10-8-3 16,7 8 0-16,1-8-1 16,-5-6 0-16,16-7-1 15,-5-4 0-15,4-1 0 16,10-1-2-16,4 1-3 0,2-4-5 16,-1-9-16-1,1-6-12-15,3 4-39 16,1-8-27-16,0 2-89 0,0-3-99 15,-4-8 186-15</inkml:trace>
  <inkml:trace contextRef="#ctx0" brushRef="#br0" timeOffset="15182.28">16477 11255 810 0,'-35'76'290'0,"28"-68"-230"0,1-3-28 0,-1-3 3 16,5 11 4-16,-1 4-10 15,-2 0 11-15,-1 3 11 16,-4 3 8-16,3 2 3 15,7 14-20-15,2 4-15 16,8 19-14-16,2 8-3 0,-4-4-2 16,3 5-1-16,1-10 1 31,-1-5 0-31,1 4 1 0,-2-6 0 16,2 2-1-16,-4-14-1 15,0-11-3-15,1 3 0 0,-5-24-3 16,1 7-8-16,-3-8-54 15,-1-12-39-15,-1-2-249 16,0-11 228 0</inkml:trace>
  <inkml:trace contextRef="#ctx0" brushRef="#br0" timeOffset="17821.36">16309 11425 992 0,'5'-13'363'0,"-11"-6"-271"16,8 7-40-16,6 3 9 16,-13-10 11-16,13 9-6 15,-11-14-21-15,6 2 0 16,19-1-3-16,-9-16-3 0,18 6 0 15,-6-10-7-15,3 3-18 16,7 9-5-16,0 7-6 16,4 10-2-1,6 14-2-15,-3 7-1 16,4 18 2-16,-6 6 0 16,-10 6 0-16,-1 4 3 15,-14 2 1-15,-1 1 0 0,-4 0 1 16,-6 0 0-16,-14-3 1 15,0-4-1 1,-10 0-2-16,2-2 0 0,-3 6-2 16,-2-4 0-16,-5-8-2 15,-2 3-1-15,-1-12 0 0,-4 3 0 16,3-5 1 0,-1-10 1-16,4 2 2 15,-2-9 0-15,3-2-1 16,3-2-1-16,4-9 0 15,5 3-2-15,12-3-2 0,3 5-1 16,5-2-1-16,0-7 0 16,3 3 2-16,5-2 4 0,4 3 2 15,6 5 2-15,3 5 1 32,1 7-1-32,4 4-3 0,0 10 0 0,1-1-1 15,4 6 0-15,-1 3 0 16,1-3 1-16,19 22-1 15,-18-13 0 1,-8 0 1-16,5-1-1 0,-21-19 1 31,12 2-1-31,8-2 2 0,-6 2-1 0,-6-13 1 16,0-2 1-16,-1-6 0 16,-7-12 0-16,5 3 1 15,0-5 1-15,-2 2 1 16,-2-4 1-16,-2-8 1 15,-3 0 0-15,-4-1-1 16,0 0-2-16,0 7-1 16,2-4-2-16,-3 2 0 15,-3 4-2 1,0 8-1 0,0 8-2-16,-1 6 2 0,1 4 2 15,4 18 4-15,0 3 2 0,-1 4 1 0,4 9-1 16,-2-7-1-16,1 0-1 15,5 4-1-15,-6-4-2 16,13-5-1-16,2 3 0 0,-1-10 0 16,4-2 0-1,-11-5 2-15,-5-9 1 0,10-5 2 16,5-1 1-16,-1-9 1 16,11-1-1-16,-8-6-2 15,-9-4 0-15,2-3 0 16,-3-3 0-16,1-1 1 15,-3-3-1-15,-1-9 2 16,-3 4 1-16,-3-4 3 16,3 8 0-16,2 11 0 15,-1 5-1-15,0 9-2 16,-2 2 0-16,-2 9 1 16,0 7 1-16,-1 8 0 15,1 5-2-15,4 1-4 16,2 4-1-16,0 0-1 15,-1 1 0-15,1-5-2 16,1-5 0-16,3 1 0 16,8-5 0-16,1 3 1 15,4-2 0-15,-2-7 0 0,-8-5 0 16,-2-4 3-16,-4-6 0 16,6-3 1-16,3 2 2 15,-3-7-1-15,-3-3 0 16,-6-3 1-16,2 0-1 0,0-4-1 15,-8-7 0-15,-3-2-3 16,-6-2-1 0,0 1-1-16,-1 4 0 0,4 1-1 31,-4-1 0-15,-1 10-3-16,9 7-1 0,2 9-3 0,4 5-2 0,-2 5 1 15,-5 2 2-15,5 7 4 16,2 3 2-1,4 6 0-15,9 5 1 0,-3-2-1 16,-3 0 0-16,5 4 1 16,-1 2-1-16,3 2 1 15,2-3 0-15,-1 2 0 16,0-7 0-16,-5 2 0 16,0-1 0-16,-8-4 1 0,-6-3 1 15,-2-5 1 1,-6-2-1-16,-3-4-1 0,1 0-2 15,-9-4-5-15,4 1-2 16,-3-8-2-16,2-1 3 16,2 0 3-16,-1-3 1 15,2 2 1-15,-1-2-1 16,3 0-3-16,0 0 0 0,1-2 0 16,3 3 0-16,2-2 0 15,2 4-1-15,7 0-1 16,2 1 2-16,5-4 3 15,4-4 0-15,3-4 3 16,4-5 0-16,6-3 1 16,7-1 0-16,0-10 1 15,-4-9 0 1,1-2 3 0,-5-5 0-16,5 6 4 0,1 2 1 0,-4 2 5 15,-4 2 3-15,-11-1-1 16,-2 8-1-16,-12-6-2 15,-3-4-2-15,-3 3-3 0,-6-5-3 16,0 12-3-16,0 7-1 16,2 6 1-16,2 4 1 15,2 6-1 1,3 4-2-16,-3 4-3 16,2 14-2-16,-2 8 2 0,3 6 1 15,-1 11 2-15,1 3 1 16,2 8-1-16,-2-1 0 15,5 3 0-15,2-3-1 16,2 3-1-16,3-2-1 0,4 6-3 16,-4-10-2-1,1-17-6-15,0-3-1 0,-2-21-2 16,2-4-3-16,1 2-14 16,-2-7-19-16,-5-5-70 15,-2-1-51-15,-5-8-116 16,-7 0-45-16,-6-1-30 15,-2 1 31-15,-6 2 109 16,0 0 67-16,-3-5 112 16,-5-4 42-16,3 0 63 15,1-1 40-15,3 3 77 16,0 6 28-16,6 8 42 16,-1 0-2-16,4 8-23 0,4-1-17 15,1-1-44-15,4 2-28 16,2 0-59-1,0-1-26-15,2 0-33 0,0-1-6 16,14-6-3-16,39-28 2 16,-23 18-1-16,2-5 1 15,11 3-1-15,3-4 2 16,-1-3 0 0,8 3 1-16,1 0 1 0,-5 6-2 15,-5 11-1-15,-11-2-1 0,-11 10 1 16,-1 7 1-1,-4 12 2-15,-3 11-1 0,0 6-1 16,-3 4-2-16,-9-10-1 16,0 0-1-16,-2-10-1 15,-3-8-1-15,0-5 1 16,2-7 1-16,8 1 3 16,0-4 1-16,5-12 0 15,2-3 0-15,-1-10-4 16,0-3-1-16,7 7 0 15,-7-3-1-15,0-7 4 16,1 2 4 0,-1-6 6-16,2 11 4 0,-2 11 1 15,0 4-2-15,-3 8-7 16,1 0-2-16,1 10-3 16,-2 3-1-16,1 14-1 0,2 9 0 15,-3 9-2-15,7 6-1 16,-4 5-2-16,0 4 1 15,-2 11-2-15,-5 4 0 16,7 11 0-16,-1 3-2 16,-1 0-9-16,-3 2-5 15,-8 4-6-15,-8-10 3 16,1-9 10-16,-9-11 7 16,-2-18 8-16,0-2 0 0,-11-15 2 15,4 2 0-15,-9-15 0 16,-1-1-1-16,5-11-1 15,-3-5-1-15,4-11 1 16,-3-7 0-16,2-15-3 16,2-3-3-16,-2-23-7 31,3-10-4-31,21-1-8 0,4-1-3 16,18 12-4-16,14 9-2 0,-3-5-6 15,7-1-9-15,11 2-37 16,0-6-30-16,11 1-115 15,3 2-128-15,8 5 226 16</inkml:trace>
  <inkml:trace contextRef="#ctx0" brushRef="#br0" timeOffset="18361.03">20037 11404 1561 0,'14'10'515'0,"6"7"-519"0,-2-2-3 0,-5 0 8 15,-7 2 3-15,-10 1 4 16,1 6 2-16,-6 6-1 16,0 1-1-16,-3 7-4 15,3 2-19 1,-2-2-104-16,0 1-97 0,8-7 129 16</inkml:trace>
  <inkml:trace contextRef="#ctx0" brushRef="#br0" timeOffset="19467.84">20784 10727 1355 0,'0'5'448'0,"0"-3"-444"0,2 2-7 0,-2-4 20 16,0 0 12-16,4 18 24 15,5 28 9-15,-12-21 3 16,-1-2-4-16,1 12-17 16,2 5-9-16,-2 1-19 15,3 10-3-15,1 4-7 16,-2-4-4-16,2 2-2 15,-1-4-2-15,2-9-20 16,4-4-15-16,-2-10-35 16,1-9-19-16,0-11-47 15,2-1-37-15,-3-16 113 0</inkml:trace>
  <inkml:trace contextRef="#ctx0" brushRef="#br0" timeOffset="20189.86">21082 10970 1262 0,'0'25'440'0,"-6"2"-378"0,1 10-36 15,8 4 19-15,-3 3 24 16,-3 4 13-16,-17-20-7 15,17 11-9-15,-4-6-16 16,6-7-12-16,22 10-18 16,-21-18-11-16,0-6-9 15,5-6-3-15,-2-1-6 16,3-1-3-16,15-2-3 16,-13-2 3-16,18-5 6 15,-5-3 4-15,-3-7 5 16,11-4 4-16,-13-7 2 15,6 1 2-15,-5-1 1 16,-3-2-1-16,2 4 0 0,-6-12-3 16,-1 1-2-1,1 2 0-15,-6-6-3 0,3 7 1 16,-5-7 1 0,-2 3-1-16,-2-1 2 0,-5 1 1 15,-7 4-2-15,4 3 0 16,-6 3-2-16,-3 7-1 15,0 9-2-15,-3 2-2 16,-5 10 0-16,-4-5 0 16,0 4 1-16,-2 6 0 15,5-2 1-15,8 12-2 0,-6-4-2 16,7 3-2 0,-3 4-19-16,-6-2-22 0,9 5-108 15,-2-1-148-15,-1 8 193 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5:02.8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10217 14823 314 0,'0'5'153'0,"-3"4"-26"0,-4 1-45 16,-29 25-4-16,18-26-2 16,-3 1-12-16,-4 3-5 15,0 1-11 1,-3-1-4-16,-5 1-12 0,7 1-3 16,-1 3-4-16,1-3-2 15,-3-3-5 1,0-1-3-16,0 1-5 0,3 7-2 0,6 3-1 15,1 7 1 1,1 2 3-16,-3-2 5 16,5 1 7-16,2-7 1 15,0 0-3-15,13 1-6 0,3 6-7 16,9 3-3-16,4-2-3 16,2 4 0-16,2-2-2 15,5 3 0-15,11 1-3 16,4 4 1-1,8-5 0-15,9 5 2 0,11-1 2 16,-3-12 1-16,3-4 2 16,-4-10-1-16,-9-10 3 15,2 1 2-15,4-11 1 16,-6-2 1-16,7-12 0 16,0 2 3-16,-13-9 0 0,3-5 1 15,-10-4-1-15,-7-4 1 31,-2 1 0-15,-8 4 0-16,-5 2 1 16,-1-1 0-16,-10 4 0 15,-4-3-2-15,-5 2-2 16,-5-1-2-16,-3 2 0 16,-3-1 0-16,-6-1 4 15,-5 4 5 1,-6-1 13-1,-3 10 2-15,-5-6 1 0,-5 1-4 0,-10 4-11 0,-6-2-5 16,-1 10-6-16,-2 1-3 0,10 0-5 0,2 4-1 16,7 8-1-16,-2 3-2 0,6 5-1 15,1-1-1-15,1 3-3 16,-4-4-3-16,11 7-17 16,-1-4-24-16,16-1-87 15,21 6-82-15,2-10 137 16</inkml:trace>
  <inkml:trace contextRef="#ctx0" brushRef="#br0" timeOffset="1763.32">10303 18094 382 0,'-53'71'200'0,"30"-62"-55"0,0 1-36 0,-3 1-6 15,-1-1-26-15,6 1-17 16,-11 3-21-16,-1 0-7 0,2 0-10 16,-8 3-5-16,12-5-8 15,1 6-3 1,-3 4-4-16,8 5 0 0,0 10-1 15,3-2 0 1,10 8 2-16,-1-4 0 16,3 0 4-16,5-4 1 0,5-6 2 15,3-2 1 1,11 8-3-16,7 9-1 0,10 2-2 16,2 1-3-1,10-6-1 1,9-13-1-16,5 5 0 15,10 8 0 1,-9-10-1-16,1-4 1 0,3-9 0 16,1-15 0-16,0-8 0 15,1 6 0-15,-3-2 2 16,-6 3 0-16,3 1 2 16,-5-7 0-16,-4-4 4 0,-3-3 1 0,2-10 6 15,-5 3 2-15,-11-9 7 0,11-5 2 16,-18 10 1-16,-6-2 0 15,0 2 0 1,-15-1 1-16,-4-8 0 0,-1 3-2 16,-5-2-9-16,-4-9-5 0,-5 4-7 15,-5-7-1-15,-3-4-1 16,1 6 0-16,-12 3 3 16,-8-1 0-16,-9 6 2 15,-10 7 1-15,1 0 1 16,5 3 2-16,-3 4 6 15,3-2 1-15,12 6 0 16,-4 3-3-16,9 5-8 16,4 5-4-16,-12 5-4 15,15 3 0 1,-7 7-1-16,-1 3-1 0,10 4 0 16,-8-2-1-16,12 2-3 15,0-3 0-15,11 4-10 16,1-7-15-16,5 0-73 15,8 1-63-15,6-11 102 0</inkml:trace>
  <inkml:trace contextRef="#ctx0" brushRef="#br0" timeOffset="15172.2">16631 11461 605 0,'61'101'266'16,"-64"-92"-124"-16,-1 1-66 16,-4 0-33-16,8 4 8 15,-13 2 11-15,-1-5-5 0,3 4-10 16,-7 2-3-16,5 4-10 15,-3 1-5-15,3 3-12 16,4-2-6-16,3-1-10 16,5 10-1-16,3 5 0 15,5 1-1-15,8 7 1 16,8 3-1 0,6 0 0-16,9 1 0 0,6 1 1 15,6-3 0-15,8-10 1 16,-4-10 3-16,-6-20 6 15,-8-21 5-15,4-2 4 16,1-10 1-16,5-13-3 16,5 4-3-16,-11-27-5 0,-1 5-2 15,-13-6-1-15,-8-8 0 16,-16-8 10-16,-1-4 6 16,-16 2 8-1,-11-1 1-15,-8 12-8 0,-13 2-6 16,-4 11-8-16,5 9-3 15,1 16-4-15,2 8-1 16,4 26-1 0,3 7-3-16,0 20 1 0,4 15 2 0,-6-2 2 15,7 6 1-15,-4 1-2 16,3-1 0-16,5 6-1 16,-3 1 0-16,9-7-2 15,5 4-2-15,12-7-12 16,7-2-12-16,15-1-61 15,-7-11-44-15,7-1-131 16,9-2-127-16,-1-6 250 16</inkml:trace>
  <inkml:trace contextRef="#ctx0" brushRef="#br0" timeOffset="16373.23">17402 11595 661 0,'87'9'255'0,"-79"15"-179"0,1-5-35 16,0 4-20-16,-2 8 1 15,0 9 3-15,-1 3 3 16,2 1 1 0,-1-8 2-16,-1-3 4 0,2 0-5 15,2 0-9-15,3-1-6 16,0-11-10-16,4 0-2 0,-1-10-1 16,6-3 0-16,-11-9 3 15,4-6 0-15,-5-8 4 16,-16-6 1-16,25 0 1 15,-5-5 5-15,-3 0 16 16,19 2 6-16,-16 0 7 16,-8-3-4-16,11 5-12 15,-9 0-6-15,6 6-9 16,-3-5-1-16,-15-5 2 16,10 24 2-16,-10-8 0 15,4 12-1-15,12 17 0 16,-12-20-1-16,7 20 5 15,1 1 1-15,-4 4 1 16,6 7-2-16,-1-2-3 0,4 7-3 16,3 3-5-1,2 1-3-15,2-4-2 0,-2-4-2 16,1-6 1-16,-2-7-1 16,-1-6 2-16,4-5 2 15,-4-13 5-15,5-1 3 16,4-15 0-1,-5-3-1-15,0-3-3 0,-1-2-3 16,-11-12-3-16,8-1 1 0,-9-4 0 16,-2-2 0-16,4-4 4 15,-11-7 3 1,1-3 8-16,-12-4 2 0,2 16 4 16,2 10 0-16,4 22-4 15,4 2-1-15,-2 11-10 16,3 5-5 15,-3 6-6-31,6 13-2 0,-3 11 2 0,-4 7 2 16,8 9 1-16,-1 6-1 15,9 4 0-15,-1 1 0 0,2 1-1 16,3-4 1-16,2 2-2 16,0 1 1-16,7 7 0 15,0-9-1-15,-2-6 1 0,5-4-1 16,-9-24 0-1,2 5-3-15,-2-14-9 0,-1-11-15 16,-3-3-73-16,-8-12-86 16,-7-8 116-1</inkml:trace>
  <inkml:trace contextRef="#ctx0" brushRef="#br0" timeOffset="16687.99">17904 11857 1179 0,'-3'1'427'16,"3"-4"-327"-16,14 7-89 16,3-4-3-16,9-6 19 15,1 1 10-15,8-5 13 16,5-6 4-16,18 6-5 15,3-5-6-15,-2-13-15 16,1 5-7-16,-12-8-13 16,-5-3-5-16,0 11-7 15,-2 1-10-15,-6 3-43 16,0 7-29-16,0 6-86 16,-8 2-55-16,-4 3-171 15,-11 1 245-15</inkml:trace>
  <inkml:trace contextRef="#ctx0" brushRef="#br0" timeOffset="17031.28">18728 11942 653 0,'-9'-8'303'0,"19"2"-116"0,-10-4-94 16,4 1-56-16,5 7-11 0,-16-1-12 15,14 3-7-15,-1 6 14 16,-18-2 14-16,20 6 27 16,-10 2 8-16,-5 5-7 15,20 6-8 1,-9 10-15-16,5 7-3 0,4 13-9 16,0 11-6-16,5 9-11 15,3 2-4-15,5 5-5 16,-5-2 0-16,1 3 0 15,-3-4-1-15,-1-8 0 32,1-8-1-32,-4-17-1 0,0-9-5 0,-4-11-38 15,-3-6-40 1,-3-8-149-16,-4 1-173 0,-2-5 257 0</inkml:trace>
  <inkml:trace contextRef="#ctx0" brushRef="#br0" timeOffset="18064.71">18698 11849 881 0,'-21'-26'350'0,"17"16"-253"15,-15 0-2-15,15-1-41 16,-4 11-13-16,5 0-8 16,-4-18-2-16,12 14-3 15,0-5 2-15,6-4-2 16,28 16-1-16,-18-10-7 16,10-1-4-16,2 4-10 15,-7 3-3-15,10 13-4 0,-1 4 0 16,4 6 0-1,0 4 0-15,-6 2 1 0,-6 0-1 16,-10 2 1 0,-4-4 1-1,-12 0 0-15,-2-2 0 16,-13 0 1-16,-6 1-1 16,-6-4-1-16,-1 2-2 0,-1 0-4 15,2-6 1-15,-1-5 2 16,1 0 3-16,-3-18 5 15,1 6 2-15,-1-14 2 0,6-7 0 16,13 2-2-16,5-11-2 0,8 5-3 16,12-4-1-16,5-1-2 15,5-3-1-15,11 1 0 16,-10-1 1 0,4 3 1-16,0 5 2 15,7-1 2-15,2 8 3 0,9 9 4 16,3 8 2-16,-3 9 2 15,-6 0-2-15,2 14-3 16,-5-9-3-16,-7 8-2 16,5 4 0-16,-20-6 1 15,-1 8 0-15,-4 0 4 0,-3-3 3 16,-5-4 9 0,0-1 3-16,-4-6 2 0,0-3-1 15,0-4 8-15,0-6 7 16,0-5 4-16,-2 4 0 15,2 0-14-15,0-17-12 16,4-35-10-16,2 27-2 16,1-2-1-16,4 5-1 15,-1 8 0-15,2 3-1 16,1 11-3-16,1 1-1 16,4 7 0-16,1 1-2 0,-1 4 2 15,7 11-1 1,-5-3 1-16,-3 4 0 0,3 0 1 15,0-7 0-15,-5 0 0 16,15-1 1-16,-16-3 1 16,3-3-1-16,6-4 2 15,-15-5 0-15,15-5 2 16,-4-5 1-16,0-8 1 16,4-2-1-16,-5-11-1 15,3 2-1-15,0-13-1 16,-2 2-1-16,0-4 0 15,1-3-1-15,-7-5 2 0,-4-6 0 16,-8-3 1-16,-1-4 0 16,-8 11 0-16,-3 3 1 15,4 18-9-15,-2 11-2 16,8 17-8-16,4 9-1 16,-2 4 9-16,5 7 0 15,0 8 6-15,1 4 2 16,-2 12 1-16,1 1-1 15,2 3-2-15,5 5 1 16,9 3-1 0,8 0-1-16,1 1-1 15,-4-7-5-15,-2-12-36 0,-11-11-37 0,4-10-104 16,5-7-98-16,-9-8 175 16</inkml:trace>
  <inkml:trace contextRef="#ctx0" brushRef="#br0" timeOffset="18349.89">20020 11635 1453 0,'3'10'579'0,"-9"-13"-391"16,6 6-84-16,6-3-69 15,-6 0-21-15,0 0-12 0,0-1 2 16,13-3 0-16,39-27 1 15,-31-8-1-15,13 1-1 16,10-2-3-16,-4-3-9 16,6 6-69-16,-5-6-71 15,-1-8 92-15</inkml:trace>
  <inkml:trace contextRef="#ctx0" brushRef="#br0" timeOffset="19527.41">17342 6333 173 0,'-7'-21'123'0,"-1"4"8"0,-4 7 5 15,-3-10 19-15,-21 4 11 16,26 7-6-16,3 3-13 16,-1 3-11-16,25 5-38 15,-21-2-21-15,9-2-38 16,5-3-12-16,4-5-3 16,14-6 3-16,6-1 5 15,11 0-1-15,8-1-7 16,-4-3-3-1,4 2-8-15,-6 1-2 0,2 0-8 16,-13 0-13-16,-5 0-96 16,0-4-81-16,-8-2 111 15</inkml:trace>
  <inkml:trace contextRef="#ctx0" brushRef="#br0" timeOffset="21890.23">17531 6185 952 0,'12'45'316'0,"13"20"-316"15,0-1-3-15,-8-5 3 0,-2 3 4 0,-9-12 47 141,1 2 21-126,2 1 27 64,-6-3 4-79,2 10-38 0,0-6-21 0,7 4-25 0,9-1-7 0,-12-20-6 0,-11-2 0 0,6-12-2 0,0-5-1 0,4-4-2 0,-13-8 3 0,-10-6 0 0,-8-7-1 15,8-6-6-15,13 2-6 0,-19-6-12 0,2 3-4 0,-11-1-7 0,2-6-2 0,6 9 9 0,-1-1 2 0,9 8 12 16,3 6 2-16,4-6-2 0,5-1 0 0,5 4 6 0,1 0 5 0,7 2 19 0,3-1 7 0,6 1 5 0,3-5-3 0,12 2-7 0,0 2-3 0,6-17-3 15,0 5-3 1,0-7-2 0,-1-4-2-16,1 0-1 0,0 4-1 0,-10-11-1 15,0 2 0-15,-4-3 0 16,-1-4-1-16,-3 10-2 16,0-1 1-16,-3 8-1 15,-1 1 1-15,-3 4-1 16,-1 3 0-16,-6 6-2 15,-1 0 0 1,2 5 0-16,-6 3-1 0,16 2 1 16,-10 5 1-16,3 4 3 15,3 3 0-15,-13-3 0 16,4-1 1-16,-6 0-2 16,7-4 2-16,9 2 0 15,6-4 1-15,-6-2 5 0,-10-2 1 16,1-2 2-16,-3-3-1 15,4-3-2-15,2-2-3 16,-6-3-1-16,-2 4 0 16,2-2 0-16,8 3 0 15,-6-4 3-15,1 1 2 16,2 1 0-16,-5-4-1 16,6 7-3-16,-1 0-3 15,1 4-3-15,0 0-1 16,-1 2 0-16,-3-2 0 0,3 4 0 15,2 4 0 1,2-6 0-16,6 10 1 0,-2-7 1 16,-2-7 1-16,4 5 1 15,-2-4 0 1,7-3 1-16,-2 4 1 0,3-10 2 16,0-2 1-16,-13-6-2 15,10-2 0-15,3-1-1 16,-3-6-1-16,5 3 0 15,-12-8 1-15,-8 4 2 16,6 5 2-16,-3-2 1 16,1 1 1-16,-1 4-5 15,-4-1-2-15,0 12-6 0,3 8-1 16,0 6-1 0,2 4 0-1,0 0 2-15,-3 1-1 0,5 6 1 0,-2 7 0 16,0 3 1-16,1 4 0 15,-1 1-1-15,1 4 1 16,-3-2-1-16,-2 4 0 16,2 7 0-16,-1 5 0 0,-2 9 0 15,7 6 1-15,0 5 0 16,-3-7 0-16,3-11 1 16,-4-8 1-16,-8-19 1 15,-2-4 0-15,11-3 0 16,1 1 0-16,-7-6 1 15,3-2 2 1,-12-6 2-16,-14-4 2 0,10 0 5 16,12 1 1-16,-14-2-2 15,13-2-1 1,-7-5-6-16,-12-3-1 0,10-5-3 16,-11-4-2-16,9-2 0 15,-3 0 0-15,2-16-1 16,0-3 0-16,2-6-1 15,-3-10 0-15,4-1 0 0,-3 0 0 16,2-8-1-16,1 1 0 16,1 4-1-16,5-8 1 15,0-1-1 1,5 7-1-16,5 5-1 0,4 11-2 16,6 16-4-16,3 7-1 15,1 10-1-15,2 6 0 16,-1 8 3-16,-1-1 1 0,-2 7 1 15,-6 0 0 1,-6 5 2-16,9 5-1 16,-12 4 0-16,8 8 2 0,-6 7 1 15,-3 5 0 1,1 6 2-16,-7-3-2 16,-7 1-6-16,-13-12-3 15,1-5-5-15,-5-6 0 0,8-6 5 16,-2 2 3-16,-5-12 6 15,0 0 1-15,-5-5 2 16,6-3 1-16,1-4 1 16,6-6 0-16,5-2-1 15,3 0-1-15,14-3 0 16,3-4-3-16,15-7 1 16,8-9 0-16,5-3 2 15,-3 2 1-15,12 1 4 0,-1 8 2 16,4 6 1-16,2 1-2 15,-11 7-3-15,-4 2-1 16,-3 0-2-16,4 6 0 16,4 6 0-16,-7 2-2 15,-2 4 0-15,-12 4 1 16,-6 2-1-16,-1 2 1 0,-9 3 1 16,-5 2 0-1,0-2 1 1,0 0 0-16,-5-5 2 0,5 2 1 15,4-5 3-15,-11-4 3 0,10-2 3 16,1-2 0-16,-12-3-3 16,9-3-2-16,-2-1-4 15,-8 2-2-15,15-2-2 16,-7 5 0-16,9 3 0 16,1 3-1-16,-1 6 0 15,8 7-1-15,0 7 2 16,-3 4 1-16,-1 8 1 15,0-6 0-15,-5 2 1 16,4-4 0-16,-4-14 0 16,0-1 2-16,2-12 2 15,-2 0 3-15,2-6 2 0,6-2-1 16,0-1-4-16,1-4-3 16,1-21-4-1,-1-6 0-15,3-13 1 0,-2 0 0 16,5 8 1-16,-4-2-1 15,-1 2 3-15,-3-11-1 16,-7 0 1-16,4 1-1 16,-8-5 0-16,-2 8-2 0,2 6 0 15,-5 6-1 1,5 21-8-16,-2 8-4 16,3 13 0-16,2 8 1 15,3 15 8-15,1 4 3 16,3 14 0-16,3 2 2 0,-11 0-1 15,8 4 0-15,1-4 0 16,-12 0 0-16,9-8-1 16,1 1 1-16,4 2 1 15,3-4-1-15,4-2-1 16,-12-6-4-16,3-14-16 16,2-4-16-16,-7-8-54 15,5-8-58-15,-9-8 93 16</inkml:trace>
  <inkml:trace contextRef="#ctx0" brushRef="#br0" timeOffset="22167.46">19667 6094 1600 0,'-2'7'553'0,"25"5"-493"15,14-2-58 1,15 3-2-16,2-3 0 0,2-15 3 16,9-2 0-16,-4-20-29 15,0-11-46-15,3-20 46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7:27.2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21319 12970 631 0,'9'3'292'0,"-3"-2"-88"15,-1-3-113-15,6 1-50 16,0-2 3-16,-6-5-1 15,2 3-2-15,1 5 10 16,-2 0-1-16,4-5-10 16,2 1-8-16,2-9-9 15,5-2-3-15,17 4 1 16,7 2 7-16,10-4 16 16,8 3 13-16,8-1 31 15,6-2 7-15,28-3-9 16,6-3-7-16,11-10-22 0,0 5-11 15,-2-13-1-15,0 5-7 16,-8-4-12-16,-6-4-5 16,-9 12-11-16,-8-7-2 15,-10 11-4-15,-8-4-4 16,-16 9-33 0,-9 5-26-16,-19 4-65 0,-5 4-40 15,-16 3-91-15,-2 3-79 16,-12 1 215-16</inkml:trace>
  <inkml:trace contextRef="#ctx0" brushRef="#br0" timeOffset="424.91">21673 13518 882 0,'-19'17'363'16,"19"-7"-204"-1,0-9-75-15,5-2-40 16,10 1 0-16,-2-14-7 0,10-2-8 15,14-3-6-15,7-9 8 16,22-7 36-16,11-2 16 0,19-17 12 16,6 1-3-16,18-2-28 31,1-3-14-31,9-1-8 16,1-6-1-16,1 8-8 0,0 0-4 15,-11 14-15-15,-11 6-6 0,-18 7-4 16,-10-1-2-16,-16 12-9 15,1 5-24-15,-18 0-99 16,-8 9-91-16,-16-8 132 16</inkml:trace>
  <inkml:trace contextRef="#ctx0" brushRef="#br0" timeOffset="3270.88">21320 5899 214 0,'8'1'97'15,"-4"4"-38"-15,6-2 41 16,0-4 19-16,0 0 23 15,-1-8-10-15,1 0-16 16,1 6-7-16,0-8-23 16,8 8-11-16,-2-11-15 0,7-1-4 15,10 2-5-15,-11-8-2 16,23 5 1-16,-1-8-1 16,6-3-2-16,15-3 0 15,2-4 0-15,12 6 0 16,3-3 0-16,4 0 1 15,-2 6-7-15,-12-8-3 16,-2 4-10-16,-7-1-5 16,-6-4-8-16,-4 7-4 15,-15-5-3-15,10 7-2 16,-18 1-4-16,-3-6-2 0,1 12-16 16,-19-7-17-16,0 7-46 15,1 3-31-15,-6 0-103 16,0 3-82-16,-4 3 187 15</inkml:trace>
  <inkml:trace contextRef="#ctx0" brushRef="#br0" timeOffset="4048.66">21534 6315 67 0,'17'-3'45'0,"-5"0"62"0,14-6 26 16,0 1 43-16,4-4 21 15,9-5-15-15,4-2-17 16,9-13-25-16,8-2-15 16,20-5-36-16,8-1-14 15,5 1-20 1,-3-3-9-16,-2 6-12 0,1-6-5 16,5-4-8-16,-1 1-2 0,-8-9-1 15,-6 10 0 1,-9 5-1-1,0 4 0-15,7 9-2 0,-20-1-3 16,-13 3-3-16,-9-1-4 0,-23 3-8 16,11 5-15-16,-9 3-78 15,0 4-83-15,-12 2 110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07:51.0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3660 14585 842 0,'-3'1'314'15,"-1"5"-232"-15,4-6-42 16,-2 0-10-16,2 0 6 0,0 0 13 16,-1 0 1-16,1 0 2 15,-1 0-2-15,1 0-10 16,0 0-6-1,0 0-10-15,0 0-6 0,0 0-10 16,0 0-3-16,0-1-4 16,0-1 0-16,0 2 3 15,0 0 3-15,6 0 8 16,2 0 6-16,31-6 8 16,-25 6 3-16,7 1-4 15,3 1-3 1,3 1-8-16,-5-4-2 15,7-2-2-15,-4 3 0 0,7 2-2 16,6 5-2-16,0 0 5 16,-1-8 1-16,6 4 8 0,-2 4 2 15,2-1 0-15,1-1-1 16,10 2-3-16,1-3-2 16,1-1-5-16,0 5-1 15,-8-7-4-15,-1 2-2 16,0 0-1-16,1-8-1 0,4 9-1 15,4 2 1 1,6-4 1-16,-8 7-1 16,-5-14 2-16,3 5-1 0,-4 5-2 15,4 4 1-15,4 0-1 16,-10-12 1-16,12 11-2 16,-2-10 0-16,-12 2 1 15,14 10-1-15,-12-15 1 16,2 5 1-16,15 7 0 15,-16-16 2-15,4 11 0 16,2 4-1-16,12-2 0 16,-8 6-1-16,-2-9 0 15,-3-1 0-15,-11-6-1 16,5 1 0-16,2 0 0 16,-3-8-1-16,4 8 0 15,5 1 0-15,-3-3 1 0,2 13 0 16,-3-11 0-16,-2 0-1 15,3 4 1 1,-8-7-1-16,5-3 0 0,-4-2-1 16,2-2 1-16,15 5-1 15,-8 10 0-15,5-1 0 16,-6-3 0-16,-11-2 0 16,6-2-1-16,-8 4 1 15,6 9-1-15,-2-5 0 0,2 8 0 16,-6-10 0-1,2 2 1-15,5 0-1 0,-3 6 0 16,1 6 1-16,-3-10 0 16,-3 8 1-16,0-10 1 15,-1 5-1-15,-2 7 0 16,-1-13 0-16,2 4-2 16,3 1 1-16,0-4 0 15,-4 3-1-15,4 8 2 16,-6-11-1-16,5 4 1 15,-1-1-1-15,-4-7-1 16,5 6 1-16,-7-9-2 16,5 7 1-16,-2-5 0 0,-1 0 1 15,6 7-1 1,-4-10 0-16,2 7 0 0,-3-11-1 16,3 4 1-16,-1 7 0 15,5-2-1-15,0 2 1 16,-8-10 0-16,4 1-1 15,-7-4 1-15,4 9 0 16,-1 1-1-16,3-1 1 0,-1-5 0 16,4 2 0-1,0 4 0-15,-8-4 0 0,-2 6 0 16,0-2-1-16,-6-6 1 16,7 1 0-16,2 2 0 15,-3-2 1-15,0 5-1 16,0 0 0-16,-4-4 0 15,2 0 0-15,-2 2 0 16,2-2 0-16,-3 2 0 16,2 2 0-16,-4 0 0 15,-5 0 2-15,3 1-1 16,-12-1-1-16,4 3 2 16,2 0-3-16,-10 1 2 15,4 0-1-15,-5 0 1 16,6 1 1-16,-9-1 2 0,8 1-1 15,-1 1 3 1,-9-2 0-16,16 2 0 0,-12-2-1 16,-2 0-1-16,-3 0-1 15,3 0 0-15,-1 0 1 16,0 0-1-16,0 0 0 16,0 0-1-16,1 0 0 15,0 0-1-15,0 0 0 16,0 0-1-16,0 0 0 0,0 0 0 15,0 0-1 1,0 0 1-16,0 0-1 16,-2 0 0-16,2 0 1 0,-1 0-1 15,0 0 1 1,1 0 0-16,0 0-1 0,0 0 2 16,0 0 0-1,0 0 0-15,0 0 1 16,0 0-1-16,0 0 0 0,0 0 0 15,0 0-1-15,0 0 0 16,0 0 0-16,0 0-1 16,5 1 0-16,-5-1 1 15,0 0 1-15,0 0 0 16,0 0 0-16,0 0 0 16,0 0 0-16,0 0 0 15,0 0 1-15,0 0 0 16,0 0 0-16,0 0 0 15,-1 0 0-15,1 0 0 0,0 0 1 16,0 0-1 0,0 0-1-16,0 0 0 0,0 0-1 15,0 0 0-15,0 0 0 16,0 0 1-16,0 0 0 16,0-1-1-16,-2 0 1 15,2 1-1-15,0 0 0 0,-1 0-1 31,0 0 1-31,-1 0-1 0,1 0 1 0,1 0-1 16,0 0 0 0,0 0 0-16,0 0 0 0,0 0 0 15,0 0-1-15,-1 0 1 16,0 0 0 0,0 0-1-16,0 0 1 0,1 0-1 15,0 0 0-15,0 0 1 16,0 0-2-16,0 0 1 15,0 0 1-15,0 0 0 16,0 0 0-16,0 0 0 16,0 0 1-16,0 0-1 15,0 0 0-15,0 0 1 16,0 0-1-16,0 0 0 16,0 0 0-16,0 0 0 0,0 0 0 15,0 0 0-15,1 0 0 16,7 0 0-16,-3 1 0 15,-3-1-1-15,6 0 1 16,-5 0-1-16,-2-1 0 16,7 0 0-16,-1 1 1 15,-1 0-1-15,28 5 1 0,-27-5 0 16,-2 0 0 0,3 1-1-16,1 0 1 0,-5 0 0 15,3 1 0-15,-4-3 0 16,0 1 0-16,-3 0-1 15,0 0 0-15,0 0 1 16,0 0-2-16,5 0 1 16,-3 1 0-16,3 0 0 15,-1 0 1-15,0 1-1 16,0 1 1-16,0-2-2 16,0 1-1-16,-2-1 0 15,1 1 0-15,0-1-4 16,-3-1-3-16,0 0-9 15,0 0-7-15,0 0-15 0,0 0-11 16,3 2-32 0,0 1-24-16,2-2-82 0,1-2-83 15,1-3 175 1</inkml:trace>
  <inkml:trace contextRef="#ctx0" brushRef="#br0" timeOffset="5357.69">10571 14512 487 0,'-6'0'216'16,"4"6"-84"-16,3-1-79 0,5 0-5 16,-5 3-7-16,-1-8-6 15,0 6-10-15,1-1-1 16,-6-9-1 0,4 1-2-16,0 2-7 0,1 0-4 15,0 0-10-15,0 0-3 16,0 0-6-16,0 1 1 15,0 0 3-15,0 0 3 16,0 0 7-16,2 0 6 0,10 4 18 16,38 14 8-16,-39-16 11 15,-3-3 2-15,5 1-1 16,-6-4-1-16,8 2-3 16,5 7-1-16,-9-4-5 15,5 3-2-15,0-4 2 16,-1-3 0-16,4-2 2 15,-3-1 2-15,2 4-1 16,1 1 1-16,1-1-4 16,0 0-2-16,0-2-7 15,-1-1-4-15,1-2-7 16,2 2-2-16,8-1-4 16,3-2-1-16,5 5 0 15,-11-10-2-15,8 6-1 16,-3 1-1-16,1-3 1 0,7 9 1 15,-10-3 0-15,4-1 0 16,1 4-2-16,0 0 1 16,1 0-3-16,6 0 1 15,-4-1 0-15,4 2 1 16,-3 2 3-16,0 1 1 16,5-1 4-1,-8-1 1-15,11-1 1 0,-3-1 2 0,4-1-3 16,6-3-2-16,4 2-2 15,-2-1-2 1,2 0-1-16,-6 1-1 0,-1-2 0 16,2-1-2-16,0 2-1 15,4 0 0-15,-3-3-3 16,3 2 0 0,10 1-2-16,-10-6 1 15,4 2-1 1,-1-1-1-16,-10-8 0 0,10 7 1 15,7-1 0-15,-1 2-1 16,0-2 1-16,0-2 0 16,-8-1-1-16,7 1 1 0,-4 4 0 0,-4 2 1 15,10-2 0 1,-14-4 0-16,3 1 3 0,7 5 1 16,-13 2 2-16,9 2 0 15,-6 0-1-15,-1-1-1 16,-2-3-1-16,-8-3 1 15,12 4-2-15,-12-2 0 16,2 8-1-16,13 6-1 0,-18-8 0 16,3 1-1-16,-3-3 0 15,-5 3 0-15,6 6-1 16,-2-4 1 0,-1 3 0-16,3-1-1 15,-5-2 1-15,1 6 0 0,-4-6 0 16,-7-2 0-16,0 7 0 15,0-4 1-15,-1 3-1 16,0-5 0-16,-5 2 2 16,-1-3-1-16,2 0 1 15,-1 7 0-15,0-7-1 16,-2 0 0-16,1 4 0 16,-2-4 0-16,2 6-1 15,-1-3 2-15,-1 0 0 16,1 3 1-16,-1-5 2 0,-1 2-2 15,-10-5-1-15,6 2 0 16,5 4 0-16,-9-2-1 16,10 4 0-16,-4-4 0 15,-12-2 1-15,11-2 0 16,-4 2 0-16,-1 2 1 16,1-1-1-16,-8 0 1 15,10 3-1-15,-1-4-1 16,-1 0 0-16,-1 2 0 15,-10-2-1-15,3 2 1 0,-1-2 0 16,1 0 0-16,0 0 0 16,0 0 0-16,0 0-1 15,-1-1 1-15,-1 0-1 16,1 0 0-16,0 1 0 16,1 0 0-16,0 0-1 15,0 0 0-15,0 0 0 31,0 0 0-31,0 0 0 0,0 0 0 0,0 0-3 16,0 0-1 0,0 0-7-1,0 0-5-15,0-1-19 0,0 0-14 0,0 0-43 16,0 0-32-16,-1 0-106 0,-4-15-98 16,-8-26 208-16</inkml:trace>
  <inkml:trace contextRef="#ctx0" brushRef="#br0" timeOffset="7356.89">16231 14255 274 0,'54'-66'176'16,"-54"62"18"-16,2 2-75 0,1 2-28 16,-3 0 2-16,0 0 6 15,0 0 1-15,0-1 2 16,0 0-2-16,0 0-19 15,0 0-13-15,0 0-31 16,0 0-14-16,0 0-17 16,10-6-4-16,29-15-2 15,-32 16 1-15,6 0 3 0,-3-3 6 16,4 10 12-16,-4-5 6 16,-4 1 9-1,10 5 0-15,1-2-5 16,6 5-2-16,3 2-9 0,-3-7-2 15,3 0-2-15,2 1 0 16,3 0 2-16,3 5 2 16,6-1 4-16,1-1 3 15,4-4 3-15,6 3 0 0,-9-3-3 16,5 3-3-16,-3 6-6 16,-3-8-3-1,4-1-4-15,-3-5-3 16,5 4-1-16,7 4-1 0,-7-5-1 15,-1 4-1-15,5-5 1 16,-3 0-1-16,5-4 2 16,3 1 1-16,-2 0-2 15,2 0-1-15,6 10-3 16,-3-6 0-16,-3-8-1 16,-1 4 1-16,-6-9 1 15,2 7 1-15,-1 3 3 16,1 5 2-16,-4-2 2 15,1 2-1-15,5 0-1 16,-6-4-1-16,8-3-2 0,-2 5 1 16,-3-1 1-16,-1 3 2 15,-3 2 3-15,-3-1 3 16,2-1 0-16,-2-2 1 16,4 1-2-16,4 1-1 0,-5-3-2 15,2 3 0 1,-11 0 0-16,-5-5 0 15,1 5 0-15,-1-4 0 0,1 1-2 16,4-2-1-16,1 1-4 16,7 0-1-16,-8 0-2 15,0 4-1-15,13 0 0 16,-8 8-1-16,3-5 0 16,-3-1 0-16,-12 2 0 15,-4-8 0-15,2 3 0 16,-1 2 1-1,0 2-1-15,-3-3 0 0,1 5 0 16,-4-4 0-16,1-1-1 16,-9 0 0-16,0 0 1 15,-3 2-1-15,-10-1 1 16,11 3-1-16,-8 3-1 16,-11-2 1-16,8-5-1 0,-7 0-1 15,3 0 1-15,9 4-1 16,-5 7 0-16,0-9 0 15,0 0-1 1,-2-1-3-16,1-1-15 0,1 0-11 16,-2 0-37-16,1 0-47 15,0-1-360-15,-15-25 328 16</inkml:trace>
  <inkml:trace contextRef="#ctx0" brushRef="#br0" timeOffset="12712.35">7619 2095 739 0,'11'3'246'0,"-1"-3"-240"0,3 5-2 16,3 1 31-16,1 1 18 15,-14-3 37-15,-3-3 5 16,6 1-20-16,-7-3-7 16,1 0-29-16,12 1-7 0,40 0-8 15,-14-1-8-15,-7-4-12 16,4-1-1-1,9-3-1 1,3 4 0-16,15 0 0 0,8 5 0 16,11-3 1-16,6-2 2 15,-1 2 3-15,4-3 4 0,10 11 8 16,6 1 4-16,-2-5 7 16,7 0 1-1,1-2-1-15,6-2-1 16,9 3-3-16,3 3 2 0,4-1 6 15,-3 0 2-15,5 2 1 16,5 2-2-16,1-3-6 16,-2 2-1-16,12-1 2 15,-3-2-1-15,-9-3 0 16,4 0-1-16,4-2-3 0,-1-3-2 16,5 5-3-1,-1-1-1-15,-4-4-3 0,-5 0 0 16,5 6-3-16,7 0-1 15,-13-2 0 1,8 4-1-16,-3-8 0 0,-12 2-1 16,5 1-2-16,-1-5-1 15,2 4-2-15,3-4-1 16,3 1 1-16,8 2 1 0,-9-1 1 16,6-3 0-1,3 0 0-15,-8 0-1 16,6-2-1-16,0 6 2 15,0 5 1-15,-1-2 0 0,7 2 1 16,-1 3 0-16,-6-9-1 16,13 13 0-16,-19 1 1 15,2-8-1-15,8 7 1 16,-3-2 1-16,8-1-1 16,1 13 0-16,-3 0-4 15,-11-4-1-15,14 13-2 16,-9-11 1-16,-2 1 0 15,2 5 0-15,-10-16 1 0,4 5 1 16,2-3 0 0,-6-2 0-16,-11 2 0 0,0 0-1 15,-11-2 0-15,6-2 0 16,-9 0 1-16,-9-2-1 16,-10 1 0-16,-7 1 0 15,-17-3-1 1,0 0-1-16,-11 1 0 0,-10-2 0 15,-2 1-1-15,-11-1 1 16,-18-3-1-16,-1 0 0 0,-12-3 0 16,-3 1-2-16,-6-3-2 15,-4 0-5-15,-5-3-9 16,-1 0-6-16,-8-4-23 16,1-3-14-16,-10-5-41 15,-3-1-27-15,-9-13-82 16,4 3-81-1,-13-11 186-15</inkml:trace>
  <inkml:trace contextRef="#ctx0" brushRef="#br0" timeOffset="15103.86">8680 2871 137 0,'-31'-14'68'0,"10"-1"-11"16,5 4-49-16,-1 3-6 16,10-2 7-16,-9-2 29 15,4 0 57-15,6 1 24 0,0-1 21 16,6 2-20-16,8 2-48 15,-1-2-20 1,6 0-24-16,5 3-4 16,10-4 5-16,6 3 5 0,13 2 9 47,3-1 5-47,8 3 3 0,7-5-2 0,14 5-3 0,7-2-1 0,22 3 0 15,3-2 0-15,13 3 3 16,7 1-1-1,-2-3 4-15,17 0-2 16,13 1-6-16,-5-2-4 0,23 2-13 16,7 1-3-1,-8-3 2 1,18 5 1-16,-3-3 5 16,6 3 2-1,7 0 7 1,-1-2 3 1171,17 4 5-1187,-14-1-1 16,18 1-4-16,-10-2-3 0,4 0-2 0,-7-3 3 0,-1-2 1 0,4-1 1 16,-9-4-3-16,16 2-4 0,-2 5-9 0,-17-7-3 15,-2 1-4 1,-8-4-2-16,-10 0-2 0,-45 5-2 0,-69 5-5 15,1 0 0-15,190-15-4 0,-8 2 1 16,-13-3-2-16,-90 4 0 0,0 10-1 0,-5-4 0 0,-8 0 0 16,-2 2 1-16,-9-9-1 0,1 6 0 0,-10 7 0 0,-32-5 0 0,-41 4-1 15,0 0 1-15,116-2 1 16,-15-1 0-16,-4-4 2 0,-58 11 1 16,-13-4 1-16,-1 3 0 0,-14 0 0 0,-7 2 0 0,-1 4-1 15,-8 1-1-15,-5 0-3 0,-7-2 1 0,-11 1-1 16,-2-5 0-1,-7 0 1-15,-1-2 0 0,-2-1-1 0,-2 3-2 16,0 0-1-16,0-2 0 0,0 1-2 0,-2 0-5 0,-2-5-29 0,0-3-23 0,-23-46-77 16,15 18-60-16,4-7-288 0,1-6 313 0</inkml:trace>
  <inkml:trace contextRef="#ctx0" brushRef="#br0" timeOffset="17230.18">17863 2947 1106 0,'22'-1'374'0,"-22"11"-347"0,2 2-26 0,0-2 21 16,2 0 9-16,-5-20 9 16,1 14 8-16,5 0-4 15,1 2-3-15,4 14-2 16,-3-20-8-16,-1 4-13 15,-1 0-4-15,4 3-8 16,2 9-3-16,8-1-5 16,4 0-1-16,3 4 1 0,3 1 2 15,6 7 1 1,0 6 4-16,13 5 13 16,-5 3 5-16,6 10 11 15,5 1-1-15,-2 9-8 0,7 0-4 16,-4 2-5-1,0 3 2-15,0-1 2 16,3 7 0-16,-5 7-5 0,7 8-1 0,-11 0-7 16,-2 2-2-16,-1 4-3 15,0 2 0-15,3 8-1 16,-3 4 0 0,1-4 0-16,-6 7-1 0,1 6 0 15,3 2 0-15,-9 9 1 16,0-10 0-16,-9 13 1 15,-4-2 0-15,-6 4 0 16,1 7 0-16,-4-11-1 16,-5 0 2-16,-3 3 2 15,1 3 0-15,-3 2 1 16,-3 2-1-16,0 8 1 16,-3-8 1-16,-5 0 3 15,4 4-1-15,-5-12-1 16,1 9-1-16,-1-1-1 0,-3 2 3 15,-3 8 7-15,-3-4 1 16,-1 12 3-16,-6-13-2 16,-8-3-6-16,3-1-3 15,4-3-4-15,4 12 1 16,-7-7 1-16,3 3 3 16,-8-7 3-16,-4-6 3 15,12 4 1-15,-6-3 1 0,-3-3-2 16,-1-5-1-16,1-4-2 15,-1-5-2 1,8 4-2-16,-14-11 0 0,0-4-3 16,5-2-1-1,0-12 0-15,14 6 0 0,-2-7 1 16,-1 2-1-16,-7-11 2 16,-1-1-2-16,10-5 2 15,-5-5 1-15,9 2 3 16,0-5 1-16,-1 0 3 15,4-4 0-15,-3-7 0 16,3-1 1-16,1-4-4 16,3-1-1-16,-5-7-3 15,4 2-3-15,2-8-1 0,-5-10-1 16,10-3-1 0,0-8 0-16,-3-5 0 15,11 2 0-15,-4-1-1 0,-1-5-1 16,1-4 0-16,-5-4-4 15,10 1 1 1,-4-2-1-16,-1 0 2 0,2 2 1 16,0 0-1-16,0 0-1 15,0 0-3-15,3-7-3 0,3-3-6 16,19-32-3-16,-20 27-9 16,5 3-8-1,-3-5-22-15,1 3-19 16,2 0-66-16,0-12-53 0,0-2-261 15,2-8 294-15</inkml:trace>
  <inkml:trace contextRef="#ctx0" brushRef="#br0" timeOffset="18683.7">18039 11042 841 0,'0'-1'344'16,"0"0"-165"-16,0 1-112 15,3 1 10-15,-1 0 12 16,2 4-6-16,-2 11-23 16,27 24-10-16,-26-22-19 15,-3 2-7-15,4-5-13 16,-3 7-4-16,2 7-6 16,3 5 0-16,-3 12-1 15,4 2-1-15,-2 7 0 16,8-3 0-16,-4 2 1 0,-3 3 0 15,5-2 1-15,-3 9 0 16,7 0 1-16,-2-3 0 16,1 0 1-16,-10-8 3 15,0-2 2-15,11-1 0 32,-9-5-2-32,7 0 0 0,-5-8-2 15,-7 0 0 1,9-6 3-1,4 7 3-15,-4-10 3 16,-6-11 1-16,3-2-3 0,-8-20-2 0,7 3-4 16,7 2-2-16,-6-8-2 0,2 8-1 0,-2-10 1 15,3-5-1-15,-4-7 1 16,1-7-1-16,2 0 1 16,-2-1 0-16,2 1 0 15,2 2 1-15,1-2-1 16,2 3 0-16,3-5 1 15,5 2 0-15,4-2 0 16,2-4 0-16,11-3 1 16,-3-3 2-16,16 4 2 0,2-6 3 15,-4-4 6-15,4-3 3 16,-14-3 5-16,4 7 1 16,-1 6-3-16,-1 6-4 15,-5 4-5-15,-1 4-1 16,-8 3-3-16,-1 3-1 15,-8 10-2-15,-8 0 0 16,-11 8 9-16,-8-1 2 16,-1 2-3-16,9 2-4 0,0 9-17 15,-2 0-11-15,-5 0-31 16,-7 0-28-16,-4-5-124 16,6 3-167-16,-11-2 235 15</inkml:trace>
  <inkml:trace contextRef="#ctx0" brushRef="#br0" timeOffset="82800.85">21348 15393 565 0,'16'10'350'0,"-6"-2"17"0,4-2-177 15,2 7-81 1,-5-6 0-16,-3 2-12 16,0-4-8-16,-8-2-23 0,0-2-12 15,0 1-12-15,-1-2-6 16,1 0-7-16,0 0-4 15,0 0-11-15,0 0-6 16,0 0-4-16,0 0-2 16,-2 0-1-16,1 0 1 15,-2 0 3-15,-14-2 1 0,-31 1 5 16,28-1 2-16,-2 1 1 31,-2 3 1-31,-7-2-3 16,-3-3-1-16,-6 1-3 0,-4-5-1 0,-2 3-4 15,-9-1 0-15,-5 1-1 16,-4 2-1-16,-10-1 0 16,0 0 1-16,2 1 0 15,-6-2 0-15,-7-4 1 16,8 3 0-16,-12 0 2 16,5 4 1-16,-3 2 2 15,-7 2 1-15,4 0 2 0,-5-2 1 16,0 5 0-16,0-1 0 15,-4-2-2 1,4 0-2-16,-2 0-2 0,6-2 0 16,1-1-1-16,-6 1 1 15,8 0-1-15,-6 1 0 16,-9 5-1-16,11 0 0 16,-13 3-2-16,4-1 0 15,0 1-1-15,-4 2 0 16,5-2 0-16,-2 9 0 0,6-5 1 15,2 3-1-15,-2-5 4 16,-4 0 1-16,1 12 2 16,-7-8 1-1,-10 1 1-15,8 1 0 16,-12-4 0-16,7 6-1 16,-2-8 0-16,2 0 0 15,2-7-1-15,0-3 1 0,3 5 0 16,1-3-2-16,7-6 0 15,2 2 0-15,5 1-1 16,-11-13 0-16,15 16 0 16,-1-4-2-16,-1-1-1 15,7 11-1-15,-7-11-1 0,2 3 0 16,7 3 0 0,26-7 0-1,2-1-1 1,-43 7 1 203,-9-2 0-219,14 2 0 15,24 10 0-15,-7-10-1 0,4 2 0 0,-2 0 1 0,1 0 0 16,7 3 1-16,5 2 2 0,4 0 1 0,9-2 5 15,6 4 0-15,4-5 4 0,0-3 0 16,-1-1 1-16,2 1-2 0,4-2-1 16,9 0-2-16,7-2-3 0,4-1-2 0,7-1-2 15,-1-1-2-15,5 2-2 0,0-1-4 16,-1 0-8-16,1 0-5 16,0 0-23-16,0 1-16 0,0-1-54 0,0 0-45 0,-1-1-169 0,2 1-223 15,0 1 354-15</inkml:trace>
  <inkml:trace contextRef="#ctx0" brushRef="#br0" timeOffset="84035.56">15081 15256 996 0,'-3'2'439'0,"1"2"-195"0,-2-2-135 15,3-2-6-15,0 0-25 16,-1 0-15-16,-2-1-30 16,-11-3-11-1,-27-8-12-15,25 0-3 0,1 9-3 16,-4-7-2-16,2 4-4 15,-4 0-3 1,-1 6-3-16,8 4-2 0,-14 0 2 16,7 9 1-16,-15 1 3 15,-14 0 3-15,8 12 1 16,-11-6 1 0,1 1 1-16,7 6 0 0,-17-4 0 15,6 3-1-15,-4 1-1 16,-9-8 0-16,8 13-1 15,-2-1 0-15,-1-2 1 16,3 15-1-16,7-14 1 0,-7-2 0 16,7-1 1-16,3-10 1 15,-4 3 1 1,12-1 0-16,5-4 2 0,2 3 1 16,7-5 6-16,1 0 4 15,10 1 7 1,-3-6 4-16,6 0 5 0,10 0 3 15,1-3 4-15,-2 1 0 0,5-3-2 16,-8 1-2-16,9-1-7 16,1 1-4-16,-8-2-8 15,12 4-3-15,-14 2-6 16,13 1-2-16,14 6-1 16,-4-1 0-1,15 7 1-15,-4 1 0 0,1 1 0 16,3 5 1-16,11 2 4 15,6 4 0-15,14 6 4 16,-3-12 0-16,9 8-2 16,12-7-2-16,-8-1-4 15,4 2-3-15,-2-15-8 16,-9 0-10-16,-3-10-40 16,7 5-43-16,-13-10-208 0,2-2 201 15</inkml:trace>
  <inkml:trace contextRef="#ctx0" brushRef="#br0" timeOffset="87780.92">13424 12728 750 0,'36'32'355'0,"-44"-44"-140"15,3-2-81-15,-4-3-64 16,8-3-4-16,-5 3-4 16,4-1-3-16,-6 0-7 15,-10-2-1-15,9 1 0 0,-13-5-6 16,-3 4-13-16,0 2-10 16,-10 5-16-16,-3 3-4 15,-5 4-2 1,0 4-2-1,-14 2 0-15,2 5 1 0,-6 4 1 16,-7-1 1-16,-2 1 2 0,-8-1 1 16,-7 3 0-16,4 1 0 15,-5-2-1-15,0 7 0 16,1 0 0-16,-7 7-1 16,2 0-1-16,-1-5 0 0,-7 4 0 15,-2-5 0 1,6 15-1-16,-9-4 1 0,4 1 0 15,-1-1-1-15,-2-4 1 16,1 2-1 0,9 7 0-16,8 4 0 15,-10 2-2-15,7 6 0 0,4 6 1 16,-5-4-2-16,16 6 1 16,-2 1 0-16,4 1 1 15,4 3 0-15,9 5 0 16,7 6 1-1,7 3-1-15,1 2 0 16,12 5-1-16,0-5 0 0,9 0-3 16,8 4-3-1,9 4-4-15,4 1 0 16,15 6-4-16,4-4-1 0,7 1-1 0,8 4-2 16,6 2 4-16,3-1 3 15,16-10 6-15,5-3 1 16,9-6 1-1,6 3-3-15,1 7 2 0,-1-5 0 0,13 0 5 16,1-3 4-16,15-10 7 16,3 4 3-1,10-9 5-15,4-4 4 0,5-5 8 16,24 5-2-16,-4-15 1 16,2-2 0-16,7-9-4 15,-8-10 2-15,8 1 1 31,0-5-2-31,6-6-2 0,-9-6-2 0,1-5-5 16,-2-4 0-16,-11-8-1 16,0-3 0-16,-4-8 1 15,6-2 1-15,-10-12 1 16,-5-2-3-16,-6-7 1 0,-7-6 0 16,-3 2 0-1,-6-7 1-15,2-3 0 16,-17-1 0-16,2-9-2 15,-4 7-1-15,-19-9-1 0,8 2 1 16,-8 2 0 0,-13-10 1-16,0 7 0 0,-12-7-2 15,-12-1 0-15,6-3-1 0,-15-8-4 16,0 2 0 0,-8-4-5-16,-3 7 0 15,-12-6 0-15,-4-4 0 16,-12 2-1-1,-7-7 0 1,-12 7-3-16,-4 4 0 0,-3 1 0 0,-2 2 0 0,-10 4-1 16,4 2-2-1,-14 5 0 1,-2 7-1 0,0 6 1-16,-13 1 1 0,-3 8 1 15,-6-1 1-15,-6 11 2 0,2 8-1 0,-5 6-1 16,4 1-1-16,-16 0-1 15,-2-17-1-15,-1 15-3 16,-6 2-1-16,10 5-7 16,-1 16-6-16,4 2-17 0,3 1-10 15,10 4-31-15,-2 1-21 16,-4-9-47-16,7 10-35 16,-7 11-104-16,9 5-89 15,5 9 239-15</inkml:trace>
  <inkml:trace contextRef="#ctx0" brushRef="#br0" timeOffset="92254.65">8003 12827 898 0,'-23'-7'372'0,"-7"-4"-197"0,3 7-68 15,-2 4-35-15,-3 3-11 0,-8 4-25 16,-6-12-6-16,-1-2 1 16,-10-3 2-1,2-2-3-15,0 11-5 0,-7-3-15 16,6-2-5 0,1 6-6-16,-5-5-2 15,-7-5 0 1,1 7 0-16,-5-1 1 0,0 7 2 0,1 5 0 15,-4-2 0-15,-10-7 0 16,-4 0 1-16,-6 2 0 16,-4 0-1-16,-6 7 0 15,1 3 0-15,-8-9-2 16,0-1 0-16,6 15-3 16,-2-15-1-16,4 10-4 15,9 1 1-15,0-7 1 16,0 5 1-16,15 3 3 0,-10-4 2 15,5 1 2-15,3 6 0 16,2 1 0-16,8 2-1 16,-11-1 0-1,4-3 1-15,-3 0-1 0,2 3 1 16,9-2 0-16,4 5 1 16,11 8 0-16,-6-6 0 15,6 3 0-15,0 0 1 0,1-4 0 16,9 11 1-1,7-2 0-15,1 4-1 0,5-6 0 16,0 0 0-16,9 7-1 16,-3-6 1-1,0 6-1-15,4-5 1 16,-5 3 0-16,-3 5-1 16,13 13 0-16,-17-2 1 0,14 4-2 15,1 1 0 1,3-4-2-16,8 10-2 0,-11-2-3 15,9 7-4-15,-6 9-6 16,7 3-4-16,18 7-8 16,-5-7-1-16,18-8 4 15,-1-2 5 1,12-2 8-16,9 7 4 0,2-5 2 0,8-4 1 16,-3-11 3-16,4-5 0 15,8-6 3-15,15 1 3 16,6 2 4-16,1-1 1 15,6 8 0-15,-3-2-1 16,8-5-3-16,3-6-2 16,10 0 0-16,-1-10 0 15,10 4 0-15,11 2 1 0,-5-11 0 16,12 9 0 0,6-5 2-16,-3 3 2 0,0 1 5 15,1-2 1-15,-7 0 2 16,2 4 1-16,4-10 0 15,-4-2-1-15,8 4-2 16,-4-8-2-16,5 12-5 16,1-3-2-16,-11-11-1 15,0 2 1-15,-5-6 0 16,-7-8 2-16,-9-2 5 16,2-1 3-16,-12-7 7 15,4 0 2-15,0-1 2 16,-10-7 0-16,5 0 2 15,-3-3 1-15,-1-10 1 0,2-1 1 16,-15-11-3-16,-1-4-2 16,-2 0-5-16,-2 0 1 15,1 2 2-15,1 3 3 16,-10-7 1 0,-3 0-2-16,0-2-7 0,-7-6-4 15,5 5-4-15,-10-2-1 16,0 1 0-16,2 4 2 15,-9 1 3-15,8-1 2 16,-12-5 4-16,-7-1 1 0,-4-2 0 16,-1 2 0-1,-5 1-2-15,0 3-1 0,-8-7-3 16,6-3-2 0,-5-1-1-16,-4-3-1 0,0-1 6 15,-14-9 2-15,0-3 6 16,5 1-1-16,-7-7-3 15,-7 6-3-15,-6-5-6 16,-8-8-2-16,0-1-2 16,9 3-2-16,-5 0-3 15,-2 8 0-15,-7 0 1 16,-8 6 1-16,-3 4-1 16,-9-5-1-16,-8 10-1 15,-2-6 0-15,-9 7 1 0,4 2 0 16,-2-1-1-16,-6 5 0 15,-4-1-3-15,-8-1-3 16,-6 7 0-16,6 4-2 16,-12 7 0-16,-3 8 2 15,-9 8-1-15,-17 0-1 16,-14 5-2-16,1 10-1 16,-15 8-2-16,2 5-1 15,-9 15-6-15,-9 0-3 16,-3 10-8-16,-10 5-2 0,2 11 1 15,-2 8-3-15,6-5-11 16,6 3-12-16,14-6-33 16,8-5-27-16,15 1-89 15,12-4-87-15,15 0 186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11:41.1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8198 6808 423 0,'-8'1'192'0,"-7"1"-67"0,12 5-3 16,-10 3 4-16,15 3-9 15,3-7-17-15,-3 2-7 16,5-8-10-16,-7 0-3 15,8 4-10 1,-7-4-4-16,0 5-12 0,-1-2-6 16,0-3-4-1,5 3 0-15,24 6 3 0,31 32-1 16,-27-38-5 0,3 10-3-16,11-1-1 0,3 5 3 15,10-3 3 1,-2-9 1-16,11 0 1 0,-3-5-4 15,4 1-4-15,9 2-5 0,0 0-9 16,1-3-4 15,10 1-6-31,1-1-1 16,-6-6 0 15,9 9 0-31,-7-8 1 16,-1 0 1-1,7 0 1-15,-6-6 1 0,0 11 4 16,3-4-2-16,-9 0-1 0,10 0-2 0,-7-8-3 0,-5 1-1 0,-1-2-3 16,-17-8-2-16,3 7-2 0,-1 6-2 0,-17-7-1 15,3 8 1-15,-12-2-2 0,-15-5-4 16,-2 10-31-16,-19-9-28 16,-3 5-91-1,-3-5-57 1,-14 1-173-16,-4 3 234 0</inkml:trace>
  <inkml:trace contextRef="#ctx0" brushRef="#br0" timeOffset="95264.96">4159 10670 605 0,'-63'17'253'16,"68"-29"-142"-16,4-2-42 15,-2 0-10-15,6 10 19 16,-1-4-4-16,-2 2 1 16,0-1-2-16,0-4-23 15,0 2-7-15,5 0-18 16,8 1-9-16,8 3-16 0,9 4-1 15,-1-2-2-15,22 5 0 16,1-1 2 0,3 3 0-16,18 5 0 0,-7-4 1 15,16-1-1-15,-3-5 1 16,2-4 0-16,-5 0 2 16,4 5-1-16,10-2 2 15,9 4-1-15,-2 0 0 16,-5-2-1-16,-4 0-1 0,2-4 0 15,-2-1-1 1,-3 5 1-16,-9-2 2 0,-5 1-1 16,-3-1 0-16,-8-3 0 15,1 3 0-15,-13 1 0 16,-3 1 1-16,-7 0-1 16,-5 0-1-16,-3 6 0 15,3 0 0 1,-12 1-1-16,-3 1 0 0,3 2-1 15,-15-3 0-15,4 2 0 16,-3 4 0 0,-8-2-2-16,2-1-1 0,-5 3-9 15,1 2-6-15,-11-4-12 16,4 9-7-16,-7-5-18 16,-5-8-8-16,5 1-29 15,-1-2-20-15,6 5-38 0,-3-5-27 16,3-1 114-16</inkml:trace>
  <inkml:trace contextRef="#ctx0" brushRef="#br0" timeOffset="100159.12">8704 10774 254 0,'5'0'149'0,"3"0"-7"0,6-4-53 16,5 2-1-16,-4-3-1 15,-3-2-3-15,3 3-16 16,3-4-7-16,1-4-14 15,1 0-8-15,-1-4-14 16,4 3-6-16,8 5-8 16,2-2-3-16,12 7-4 15,4 1-1-15,12 4-2 32,-1-2-1-32,2-4 2 0,0 4 0 15,-10-12 7-15,8 5 3 16,6 3 6-16,7 4 0 0,-1 6-2 15,0 4-3-15,-3-1-4 16,-2-2-1-16,9 4-1 16,6 3-1-16,5-2 2 0,-4-2 1 0,-4-5 1 15,-6 0 2 1,-4-8-2 0,9 3 0-16,1-5 1 0,7-3 0 15,-3 1 5-15,-1 6 2 0,3-10 2 16,2 1-2-1,5 3-7-15,-5-9-2 0,-2 14-6 16,-6-6-1-16,-3 8 0 16,6-1 1-16,0 3 0 15,-5 3 1-15,-7-6 2 16,-6-1 0-16,-6-7 0 16,14 7-1-1,3 1-2-15,-2 1 0 0,1 0-1 16,-10-2 0-16,4 7 1 15,5-5 1 1,-4 2 1-16,9 6 1 16,-6-8 1-16,-6 1-1 15,3 4-1-15,-9-5-1 0,1 5-1 0,0-2 0 16,8-2 0-16,-1-1-1 16,2 3 1-16,-5 3 0 15,-2-1 2-15,4 5 2 16,1-6 1-16,4 0 1 15,0 1 0-15,-6 1-1 16,-3-1 1 0,2 5-1-16,-5 0 1 0,-3-7 0 0,5 3 1 15,-6-6-1-15,4-1-2 16,0 1-1-16,-7-3-1 16,4 0-1-16,-6-2 2 15,4 3 1-15,-13-11 6 16,12 13 3-16,-7-2 3 15,2-2-2-15,13 9-4 32,-19-9-3-32,2 9-3 0,-9-16-2 0,2 11-1 15,0 0 0-15,4-5-2 16,-3 12 0 0,-7-12 0-16,11 12-1 0,-3-3 1 15,2 6-1-15,1-6 1 0,-9-6 0 16,-4 3-1-1,0-2 0-15,-2 4 2 0,0 4 1 16,-5-7 1-16,0 1 1 16,-3 0-1-16,-2-3-1 15,-1 4-1-15,-2-6 0 32,-4-2-1-32,4 4 0 0,2-6-1 0,2 7 0 0,-8-7-2 15,-2 3 0-15,0 0-3 16,-3 1-3-1,7 0-10-15,-4-2-6 16,-3 1-24-16,-6-6-17 0,2 6-52 16,-1-5-45-16,-10-5-190 15,9 9 224 1</inkml:trace>
  <inkml:trace contextRef="#ctx0" brushRef="#br0" timeOffset="105611.16">17345 10843 938 0,'0'4'339'15,"7"-1"-258"-15,-1-4-42 16,4 3 14-16,3 3 10 0,-3 0 10 16,5-1-4-16,2 0-7 15,-3-6-5-15,1-4-13 16,7 0-8-16,10-4-16 16,3 3-5-16,22 3-9 15,10 6-2-15,7-4 0 31,7-1 1-15,5-2 6-16,2-2 5 0,14 4 15 16,5 0 6-1,6-1 9-15,0-3 1 16,13-2-7-16,-4 5-3 0,2-1-7 0,0 5-3 16,-5 3-5-16,0 0-3 0,-5 2-6 0,2 1-2 15,-8-3-2 1,1-4 0-16,0-3 1 0,-5 2-1 15,-4-3 1-15,-7 0 0 16,6 0-1-16,-6-4-1 16,-13-1-3-16,-3 2-1 15,-19 6-3-15,-5-1 0 16,-9 5-1-16,-12-2 0 0,-10-7-4 16,-1 4-4-16,-11-6-18 15,6 9-15-15,7 12-54 31,-16-14-45-31,-7-3-250 0,5-6 256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23:34.31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6397 10435 158 0,'-18'-14'150'15,"-3"4"22"-15,2 2-21 16,-6 0-19-16,-4 4-37 16,1 2-17-16,-12-1-25 15,5 5-8-15,-6 3-1 16,-3-3 2-16,3 7 1 15,-1-5-2-15,-4 0-12 16,-3 0-9-16,3-2-13 16,-12 0-3-16,8 6-3 0,-9-2 0 15,-8 0 2 1,6 1-1-16,-7 0 0 0,2 5-1 16,-8 1 0-16,-3-3 0 15,2 2 1-15,2 1 1 16,13 9 0-16,6 2-1 15,-1-2-2-15,-5 2-3 16,1-4-1-16,-1 0 0 16,8 2 0-16,4 8-1 0,8-1 1 15,3-4-1-15,10 7 0 16,1-15-2-16,8 5 0 16,1 2 0-16,4-2-1 15,3 3 1-15,0-5 1 16,2 0 0-16,1-2-1 15,-3 1-1-15,10 2 0 16,5-1-1-16,4-1 0 16,8 2 2-16,5 5 2 15,-3-2 1-15,4 4 0 16,-1-3 0-16,2 3 0 16,3 9 0-16,6 0 0 15,0-1-1-15,8-5 0 16,-4-8 1-16,4-2 0 15,12 4 0-15,-11-8 1 0,4-1 1 16,0-1-1-16,-13-7 0 16,17 7 1-16,3-1 0 15,7-4-1-15,13 3 1 16,0-5 0-16,-1-1 0 16,4 4 0-16,-5-2 0 15,10 1 0-15,6-5 0 16,3 4 3-16,-4 3 3 15,-2-6 2-15,-6 8 3 0,11-7 2 16,1-7-2-16,1 4 0 16,-2-4 2-16,8 8 8 15,-9 4 4-15,4-4 5 16,1-1 0-16,-13-10-6 16,1-6-3-16,4 3-3 15,-6 1-1-15,12-3-3 16,0 5 0-16,-5-2 0 15,3 2 1-15,-5 2-3 16,-2 0-2-16,4-2-7 16,0 5-1-16,-12-6-3 15,8 4 1-15,-8 3-1 16,4-11 0-16,8 8 1 16,-8-3 0-16,3-3 4 15,-4 8 1-15,-1 4 3 0,10 0 2 16,-4 3 1-16,-3-7 0 15,-10-9-3-15,-3 6-1 16,4 2-2-16,4 2-1 16,8 7 2-16,-5-2 3 15,-4-6 0-15,-7 2 1 16,-2 4-2-16,0-4-3 16,1 7-2-16,2-3-1 0,-4-7-2 15,-2 1 0-15,-5-9 0 16,2 7 0-16,1-1 0 15,-8-7 1-15,3 6 0 16,-7-8 0-16,7 8 1 16,3-3-1-16,-5 3 1 15,7 2 0-15,-13-7-1 16,-2-2 0-16,9 1 1 16,-6-2 2-16,-2-3 6 15,2 6 2-15,-7-5 1 16,1 1-1-16,4-1-6 15,-7 2-2-15,-6-3-2 16,3-1-1-16,-1 1 1 16,1-4 0-16,1 0 1 15,0 0 1-15,-2-2-2 0,-2-2 0 16,-5-4-1-16,-6-3-1 16,2 2 0-16,-2-6 1 15,3-1 0-15,4 4 1 16,-10-4 0-16,-2-1 0 15,-2 5 0-15,-1-3-2 16,-7-1 1-16,-2 3-2 16,-4 0 2-16,-1-2 0 0,-6 0 2 15,-2 0-1-15,-6-3 2 16,-7-2-1-16,-7-7 0 16,0 3 1-16,-3-3 0 15,-2 1 0-15,-5 5 1 16,-7 0 2-16,-11 3 0 15,1 3 0-15,-2 7-2 16,-1-2-2-16,-17 3-5 16,-8 2 0-16,-15 3-1 15,-6 0-1-15,3 11 2 16,-10-10 0-16,-5 1 0 16,-1 9 1-16,-12-6-1 15,1 8 0-15,-11-2 0 16,-3-3 0-16,-7 0 0 15,2 12 1-15,-5-2-1 0,-8-1 0 16,-3 4-3-16,-12-8 0 16,3 6 1-16,3 7-2 15,12 4 0-15,-3 5-2 16,-1 1-4-16,4 1 0 16,-10-2-2-16,9 5 2 15,13 1 0-15,-7-1 1 16,11-2-2-16,6 3-1 0,4-2-5 15,3 1-2 1,14 1-3-16,0 1-10 0,8 7-22 16,11 4-20-16,4 4-67 15,10 1-51-15,15 0 122 16</inkml:trace>
  <inkml:trace contextRef="#ctx0" brushRef="#br0" timeOffset="2432.5">16094 10472 777 0,'27'43'296'15,"-36"-45"-197"-15,-2 0-53 16,-1-4-3-16,-4 0 6 15,-4-8 11-15,-2-2 3 0,-1-2 1 16,-2-2-7 0,0 4-21-16,-10-1-11 0,-1 3-19 15,1 0-6-15,-7 1-7 16,6 4-2-16,-9 0 1 16,-3 1 2-16,-1 6 5 15,-1-4 1-15,0 8 0 16,-3 2 2-16,-10 2-1 15,-4 1 0-15,-9-3-1 16,0 5 0-16,-3 2-2 16,-6-1 0-16,-3 7-1 15,-1-3 0-15,-3-2 1 16,5 4-1-16,4 1 0 16,-4 0 1-16,2 3 0 0,1 1 0 15,1-1 1 1,3-1-2-16,0 3-7 0,7 4-3 15,-8-7-8-15,14 8-4 16,5 5-4-16,1-3 0 16,19 11 5-16,-10-8 6 15,11-3 10-15,-1 0 3 16,4-3 4-16,7 7-1 0,4-4 1 16,0 2 0-16,12 0 1 15,-3-4 0-15,13 2-2 16,2 0 0-16,4 0 0 15,8 3 0-15,3 2 1 16,4 2 1-16,10 2-1 16,6-1 1-16,6-4-1 15,7-7 0-15,7-2-1 16,2-5 0-16,13-1 0 16,9 0 0-16,7-4 2 15,5-2 0-15,5 3 1 16,4-3 1-16,5 1 0 15,2 2 1-15,0 2 4 16,0 0 1-16,2 3 5 16,7-2 4-16,-1 5 1 15,-3 2 0-15,4 4-1 0,0-3-3 16,5-4 2-16,6-1-2 16,4-3 1-16,3-1-1 15,1 1-1-15,1-2 3 16,3-3 3-16,-6 6 1 15,2-3 5-15,2-3 2 16,-3-2 6-16,-4-4 4 0,13-2 1 16,-11-5 0-16,8-2-6 15,3-3-1-15,-6-4-8 16,10 2-3-16,-11 0-3 16,3 0 1-16,1-2-1 15,-4-4 0-15,0 1-5 16,0-2-3-16,1 3-6 15,-4-1 0-15,-2-2-2 16,-3 1 1-16,-5-4 0 16,2 7 2-16,-3-1 3 15,-3 3 1-15,-4-1 2 16,-2-4 0-16,-5 6-1 16,-3-3 0-16,-1 0-3 15,0 1-1-15,-2-10-2 16,-5 3 1-16,-6-2-1 0,-6 0 1 15,0 2 1-15,-7-3 1 16,-2 1-1-16,-7-3 0 16,-11-5-2-16,7-1 0 15,-14-3-1-15,0 1-1 16,-2 4 0-16,-1-3-1 16,-4-2 1-16,0-2-1 15,-5 0 0-15,-4 0-1 16,-6 2-6-16,-4 2-5 0,-3 1-3 15,-3-2 0-15,-1 0 5 16,-2 3 3-16,-3 2 2 16,-4 1 2-16,-5 1 1 15,-1 0 0-15,-3 6 0 16,-1-3 0-16,-6 4-2 16,-6-3-1-16,-5-1-1 15,-7 3 1-15,-11 0 3 16,-8 1 2-16,-5-5 2 15,-4 0 3-15,-6 0 1 16,-3-1 0-16,-10 10 3 16,-3-1-1-16,-3 1-1 15,-7-4-1-15,-9-1-1 16,-5-2 2-16,-6 10 4 16,-7 1 1-16,-8 4 3 0,-1 1-2 15,-7-4-7 1,-5 5-2-16,-1 1-3 0,-1 0-1 15,-9-5 2-15,5 2-1 16,-3 3-1-16,1-2-1 16,6 6 0-16,-9-3-1 15,-1-1 1-15,-6-1-1 0,-2-1 1 16,6-1-2 0,1 0-2-16,-1 1-2 0,5-4-7 15,-1 1-2-15,-1-3-25 16,-2-1-11-16,7 4 3 15,-2 0 1-15,2 0 24 16,8 3 6-16,-4-1-13 16,5-2-9-16,5 5-7 15,5-3 5-15,6 0-5 16,5 3-5-16,9-3-7 16,6 4-9-16,9 3-12 15,1 0-18-15,10 5-106 16,2-1-116-16,13 1 202 15</inkml:trace>
  <inkml:trace contextRef="#ctx0" brushRef="#br0" timeOffset="7063.68">15959 13962 363 0,'-24'1'183'0,"-8"-2"-48"16,3-4-68-16,-5-3-36 16,0 2-2-16,4 2-1 15,-3-1 1-15,-4-3-1 16,-2 2-2-16,-2 0-4 16,-2 0-4-16,0 5-8 15,-3-3-5-15,-7 6-7 16,7 5-3-16,-8-1-8 15,-2 1-1-15,6-1 2 16,-12 2 2-16,11 6 8 0,3 1 2 16,0 0 0-16,-4-3 0 15,-6-2 1-15,-5 3 0 16,-1 1 0-16,5 4 0 16,1 2 0-16,4 6-1 15,4-1 0-15,-1 7 0 16,0 1 0-16,2-5-1 15,-9-3 1-15,2-1 0 16,5-4 0-16,4 3 1 0,13-1 0 16,1-7 0-1,5 3 1-15,-2-2 1 0,6 0 2 16,0 1 3-16,5-2 6 16,3 2 3-16,1-2 3 15,4 0 0-15,3-1-3 16,0-1-1-16,-2-4-4 15,11 3-1-15,0-2-1 16,8 1-2-16,3 5-1 16,-2-7 0-16,4 2-1 15,-1-3-1-15,8-4-2 16,0 7-1-16,2-1 0 16,0 8-1-16,2-10 0 15,0-8-1-15,6 4 0 0,2-2 0 16,9 6 0-1,8 0 0-15,2-1 1 0,0-9-1 16,4 3 1-16,-3 3 0 16,3-4 0-16,-2-1 0 15,14 8 1-15,-3-11-1 16,5-1 0-16,3 10 1 16,-14-14-2-16,2 3 0 15,-4-5 0-15,2 3 0 0,19 16-1 16,-8-3 0-16,10 7 0 15,1-6 0-15,-12-3 1 16,8 5 0-16,3-5 0 16,1 0-2-16,4-1-1 15,-4-3 0-15,-3 1 0 16,10 10 2-16,2-6 1 16,-8-4 0-16,16 15 1 15,-14-15 0-15,6 2-1 16,6 8 0-16,-8-11-1 15,6 8 0-15,-6 5 0 16,5 3 0-16,5 5-1 16,-5-13-2-16,5 2-2 15,0 2-1-15,-11-6-2 16,9 7 0-16,11-3-4 16,-7-5 1-16,2-2 2 0,-1 1 1 15,-3-3 8-15,3 5 1 16,5 1 1-16,-3 0 2 15,4 0 1-15,3 2 2 16,-2 1 4-16,-3 1 3 16,-12-4 7-16,5-2 1 0,6-2-2 15,0-4-1-15,3 2-3 16,-4-2-2-16,-3-3-3 16,7-3-1-16,-3-1-3 15,-3 1-1-15,6 0 0 16,-13 0-1-16,3-3 1 15,0 0 2-15,-13-7 5 16,5 2 2-16,-10-1 1 16,9-1 1-16,-5 5 7 15,-6-14 5-15,-2 12 7 16,-10-2 3-16,-3 3 3 16,-4 7 4-16,-8-11 4 15,2 0-1-15,-7 1-5 16,-3-2-5-16,-2 0-12 15,-10-5-4-15,-7-4-4 16,-3 3 2-16,-7-3 5 0,-3 2 1 16,-3-2-3-16,-3-1-3 15,-4 0-9-15,0-4-2 16,-8 6-6-16,-4-3 0 16,-6-4-4-16,-6 5-3 15,2 4-1-15,-14-3 0 16,4 3-2-16,-7-3 1 0,-24-17-2 15,4 10 1 1,-15 0 2-16,2 3 2 0,-3 4 3 16,-2 0 1-16,-13 0 2 15,-9 1 1-15,-7 5 5 16,-6-2 1-16,1 8 1 16,-1 3-1-16,-3-3-4 15,4 7-2-15,-9-11-2 16,2 2-2-16,2 9 0 15,-3-3 0-15,-6-2-1 16,0 9-1-16,-6-4 0 16,4 2-1-16,2 8 1 15,-4-6 0-15,3 5 1 16,4 2-1-16,-8 2-2 16,5 6-1-16,0 4 0 15,-4-4-3-15,1 1-2 0,-3-3-2 16,-2-2-2-16,-6 4 2 15,8 2-7-15,-4-1 2 16,-7-3-11-16,2 1 2 16,4 5 12-16,15 7 0 15,-3-5 14-15,0 0 0 16,6 1-11-16,-7-3-5 16,20 13-23-16,-2 3-18 0,1 3-40 15,3-2-23-15,-2-4-56 16,3 2-58-16,8 1 154 15</inkml:trace>
  <inkml:trace contextRef="#ctx0" brushRef="#br0" timeOffset="14407.26">11064 11490 476 0,'0'-1'192'0,"5"-2"-99"16,0 2-39-16,-5 0-4 15,0 0 8-15,0 0 3 16,4-1-5-16,0-7-5 16,0 3-5-16,27-28-13 15,-26 28-7-15,-5-6-10 16,3 0-4-16,4 2-8 16,1-2-2-16,1 2-1 15,-4 0-1-15,4 4 0 16,-6-2 0-16,8 8 3 15,5 0 2-15,-4 2 3 16,2 4 1-16,2 2 1 16,0-2 1-16,-2 5-1 0,3 3 2 15,-5 2 2-15,-1 4 3 16,-2 1 5-16,-3 4 0 16,-1 2-2-16,0 7-1 15,1 11-6-15,-2-7-1 16,-1 8 0-16,-5 0 2 0,-2-2 2 15,0 6-1-15,-6-12 0 16,2-2-1-16,0-2-2 16,-1-5-2-16,3 7-3 15,0-4-1-15,-3 5-2 16,0-1-1-16,-3-3 2 16,1 6-2-16,1-9 3 15,1 1 0-15,2-5-1 16,0-14-1-16,4 4-2 15,0 1-2-15,6 1 0 16,2 10 0-16,-1-6 0 16,-1-5 0-16,-3 1 1 15,-2 1-1-15,2-3 1 16,0 5 1-16,0 0 2 16,3 4 2-16,4 5 2 0,-2 0 0 15,3 9 0-15,-6-16-2 16,2 5-3-16,5 5 0 15,-2-11 2-15,6 9 0 16,0 3 3-16,-3-10 1 16,6 1 0-16,-2 0 0 15,2-1-1-15,2-1-1 0,-4 3-1 16,5 5-1-16,-1-4-2 16,-4 0 0-16,1 5 0 15,6 1 0-15,-8 6 1 16,-2 5 0-16,6 7 0 15,-13 1 1-15,-1-1-1 16,2 1 0-16,-10-7 0 16,-2 2 1-16,-9 1 0 15,-1 2 0-15,-8 5 1 16,-3-2 0-16,-1-6 1 16,-3-6 1-16,3-10-1 15,-1 0 0-15,1-6-1 16,0-6 0-16,-4-2 1 15,-6-7 1-15,2-4-1 16,-6-1-1-16,-4-6-2 16,4-3-2-16,4-4-2 0,14 1 0 15,15-3-9-15,2-9-4 16,19 1-34-16,5-12-37 16,9-24-233-16,25-7 213 15</inkml:trace>
  <inkml:trace contextRef="#ctx0" brushRef="#br0" timeOffset="16501.36">20408 11445 564 0,'-25'15'227'0,"28"-28"-127"16,5-2-43-16,0 4 0 15,-1-2 6-15,0 2-5 16,0 3-22-16,-3-5-7 16,5 5-11-16,-1 2-3 15,2-7-7-15,5 5-3 0,9 3-5 16,2-3 0-16,-1 8-2 15,5 3 1-15,-9-1 1 16,-2 6 0-16,4 2 4 16,-2 1 4-16,2 4 8 15,-3-1 5-15,-6-1 5 16,-4 2 2-16,-6 0-1 16,1 4 1-16,-3 4 0 15,-3-3-1-15,-6 7-4 16,-3-3-2-16,-4 4-8 15,4 7-2-15,-5-6-1 16,-2 4 0-16,4-2 1 16,-8-7 0-16,8-1 1 15,6-4-2-15,-8-3-2 16,1 1-1-16,5 0-3 0,-5 0-1 16,10-4-2-16,1-2 0 15,5 0-1-15,1-1-1 16,6-2-1-16,0-2 1 15,-7-2 1-15,2 0 0 16,2-1 0-16,8 3 1 31,-4-3 1-31,18 5 0 0,-10-5 0 0,0-3 0 16,14 4 2-16,-16-4-1 0,12 3 3 16,1 3 0-16,-7-3 6 15,-1 2 3-15,2 4 2 16,-3-1 0-16,1 3-5 15,-1-1-2-15,-4 0-3 16,-2 0-1-16,-5 4 2 16,-6-3 1-16,0 2 6 15,-3-1 2-15,-6 0 5 16,0-1 3-16,-5 3-3 16,-2-2-2-16,-4 4-7 15,-2 2-5-15,-2 2-5 16,-1 0 0-16,1 1-2 15,2 3 0-15,-4-14-2 16,9 2-3-16,-1-6-14 0,7-4-17 16,4-1-66-16,-1 2-73 15,9-9-277-15,6-2 289 16</inkml:trace>
  <inkml:trace contextRef="#ctx0" brushRef="#br0" timeOffset="18460.28">20724 14617 678 0,'35'71'237'0,"-29"-80"-194"16,6 6-21-16,-1-6 10 15,5-3 4-15,-1 4-4 16,-2 0-1-16,9 9-6 16,-4 4-1-16,-1 1-5 15,7 1-3-15,-6-3-5 16,9 13-2-16,-6 2-4 15,2 3-1-15,6 4-2 16,-13-11-1-16,1 14 1 16,0 0 1-16,-12 4 8 15,-1 3 5-15,-4 3 12 16,-6 1 5-16,-4 13 4 16,10 3 0-16,-1 5-10 15,-9 5-5-15,4-5-8 0,-22-2-4 16,3 4 0-16,0-7 2 15,4 14 8-15,7 2 4 16,0-13 5-16,5 12 1 16,1-14-4-16,-1 1-4 15,9 5-6-15,-1-6-3 16,5 6 0-16,4 6 1 16,8-4-1-16,0-2 0 0,7-8-2 15,-1-11-1-15,2 1-3 16,2 0 1-16,-4-3-3 15,-8-7 0-15,13 5 0 16,2 3 0-16,-1-13 0 16,12 11 0-16,-12-11-2 15,-4-4 0-15,-1-3-1 16,1-4 1-16,-2-5 0 16,0-3 0-16,6 7 0 15,0-4 2-15,-5-6 1 16,-7-1 0-16,12-1 1 15,-15 0 1-15,7-5-1 16,3 5 0-16,-27-5-2 16,5-2 0-16,-3-1-3 15,1 1 1-15,-1 1 0 16,1 0-2-16,0 0 0 0,0 5-1 16,-1 13 0-16,-6 38 0 15,12-20-1-15,0 8 0 16,-15 2 0-16,4 6 0 15,-7 2 0-15,3 2-1 16,11 0 1-16,9-1 0 16,-5 4-1-16,4 1 1 15,-4 6-1-15,-4 6 2 0,9-6 0 16,0-3 0-16,-1 0 1 16,-6-11-1-16,-11-1 1 15,2-3 1-15,0 5 1 16,9 0 1-16,0-10 1 15,-13 1 2-15,-7-17 3 16,-5-8 1-16,-6 7-1 16,5-2 1-16,1-5-1 15,-3 1-1-15,1-6 0 16,1-3-2-16,-2-3 1 16,4 0-1-16,2-2-1 15,1-1-2-15,0-2-4 16,-4 0-1-16,11-2-12 15,-4-1-15-15,-5 0-52 16,12-3-54-16,-9-7 83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24:40.2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4036 9026 238 0,'-101'-23'136'0,"94"32"-19"15,-14 1-15-15,14 2-31 16,-4 3-10-16,-10-3-18 15,-1 3-6-15,3 5-4 16,0-1-2-16,11 9-1 16,-1-2-1-16,-2 3-1 15,2 5-2-15,-1-8-2 16,2 7-1-16,-6-5-1 16,1 0-1-16,6 5-2 15,-3-4 0-15,5 4-3 16,1-3-1-16,1 1-3 15,5-2-1-15,1 3-2 16,2-1-2-16,-1-2 0 0,0 2-1 16,0-1 1-1,3 7-1-15,-1-9 0 0,4 3 0 16,5 0 0-16,-1-8 1 16,6 4 0-16,4-3 0 15,-5-9-1-15,6 3 1 16,11-2 0-16,-7-6 1 15,3 4 1-15,-5-3 0 16,-4-4-1-16,1-1-1 16,3-1-2-16,7-2 1 0,-6 1 0 15,3 1 1 1,1-5 1-16,1-3 0 0,5-2 0 16,9-3 1-16,-11-4-1 15,3 0 1-15,-3-1 0 16,-23-9 1-16,10 4 1 15,-8-2 2-15,-3-2 2 16,5 0 1-16,-3-4-1 16,-3-10-1-16,-7 1-4 15,-1-3 0-15,-3-3-4 16,0 1-1-16,0-3-1 16,-1 3 0-16,-3-3 0 15,-5 0 0-15,-4-1 1 16,-13-12 1-16,-6 1-3 15,6 5-1-15,-17-5-2 0,12 11 0 16,-3 9 1 0,-8-2 0-16,10 8 0 0,-2 2 1 15,3 3-1-15,5 1 1 16,1 8-1-16,-4-2 1 16,2 5-2-16,-1 3 0 15,-3-1-2-15,5 4 0 16,14 7-1-16,-10 3-2 0,1 4-2 15,-11 3-2-15,0 10 0 16,14 8-1-16,6 15 3 16,12 14 0-16,-8 14-4 15,-3 5-9-15,6 14-63 16,-3-9-86-16,-6 14 107 16</inkml:trace>
  <inkml:trace contextRef="#ctx0" brushRef="#br0" timeOffset="4212.93">8595 5656 331 0,'-66'-1'122'15,"55"-8"-85"-15,1-6 9 16,8 5 20-16,-1 3 10 15,-1-4 17-15,3 6 4 16,-2 1-8-16,-1-1-16 16,3 5-39-16,1 0-14 15,0 0-13-15,0-1-1 16,4 1 1-16,16 4 0 16,45 7-4-16,-22-6 0 15,6-5 2-15,9 1 6 16,-5-4 6-16,6-2 3 0,10-2 0 15,15-2-5-15,10-2-6 16,8 0-3-16,3 2-2 16,-1 3-1-16,7 5 3 15,-1 1 2-15,-1 4 4 16,-10-3 5-16,0 4-1 16,4-2-1-16,-15-3 1 15,-2 0-2-15,-17-1 3 16,-7 1-1-16,-2 4 1 15,2 3-3-15,-8 1-6 16,15 9-5-16,-23-6-53 16,-8-1-55-16,-10-8 66 15</inkml:trace>
  <inkml:trace contextRef="#ctx0" brushRef="#br0" timeOffset="5491.53">10967 11275 804 0,'21'28'283'16,"-2"-9"-226"-16,7-2-15 15,4 0 10 1,-11-1 4-16,-6-2-9 0,2-4-6 15,5 1-8-15,6-2-8 16,9 1-15-16,-2-1-2 16,1-3-5-16,8-1 0 0,17-2-3 15,10 1 0-15,3 0 0 16,4-2-1-16,-4 4-1 16,-5 0 1-16,8 1 1 15,10-2-2-15,-1 2 2 16,-1-3 1-16,-8 4 0 15,-16-6 0-15,1 1 1 16,-2 3-1-16,8-4 0 16,-14 5-3-16,1 0-41 15,0 3-42-15,-25-4-229 16,5-6 206-16</inkml:trace>
  <inkml:trace contextRef="#ctx0" brushRef="#br0" timeOffset="6864.03">8612 6557 924 0,'13'-57'299'0,"10"63"-307"15,0 4-3-15,4 3 11 16,1-1 0-16,0 0 1 16,3-2 2-16,5-8 3 15,-1 2 1-15,8-5-1 16,3-4-1-16,18 1-5 16,9-6 0-16,13 0-3 15,2-1 1-15,10 0 1 16,2 3-1-16,6 3 2 15,2-1 0-15,-15 1 2 16,-5-1 1-16,-6 2 1 16,-5-3-1-16,-3 0-3 15,-5 0-2-15,-17-10-50 16,-3 6-71-16,-7 3 80 16</inkml:trace>
  <inkml:trace contextRef="#ctx0" brushRef="#br0" timeOffset="7982.65">10954 12382 575 0,'59'-9'241'0,"-8"8"-139"16,11-1-6-16,-2 6-14 15,-11-1-8-15,13 4-19 16,0 2-16-16,11 1-23 16,4 4-6-16,5 1-4 15,-1 7-2-15,-6-4-2 0,2-3 0 16,-6-10-2-16,12-3 0 15,-13-5 0-15,0-3-1 16,-10 3-1-16,-18-4 1 16,-3-5-2-16,-4-2-6 15,1-1-45-15,-7-11-46 16,-4 1 61-16</inkml:trace>
  <inkml:trace contextRef="#ctx0" brushRef="#br0" timeOffset="8883.94">8904 7557 228 0,'1'-4'105'0,"1"4"-11"16,6 0-17-16,2 3 28 16,3 6 2-16,0-5-5 15,0 3-4-15,4 0-13 16,1-5-11-16,8 2-27 16,2-3-13-16,17-1-16 15,9-1-7-15,5 0-5 0,4-3-2 16,1 2-2-1,3 3 1-15,5-4 0 0,12 5 0 16,5 2-1-16,-1-1 0 16,12 5-2-1,-2-2 0-15,4-2 0 0,-2-2-5 16,-7 3-71-16,-6-1-93 16,-3 8 108-16</inkml:trace>
  <inkml:trace contextRef="#ctx0" brushRef="#br0" timeOffset="9798.95">11009 13470 750 0,'-6'64'259'0,"6"-65"-219"16,-1-5 3-16,22 7 15 16,4-1 17-16,-2-3 1 15,-4-4-3-15,-1-6-16 16,8 4-15-16,16 1-21 16,11 2-8-16,1-1-9 15,8-2-3-15,6 2-1 16,6-1-1-16,11-2 0 15,0 3 0-15,0-5 1 16,7 2 0-16,-5-1 1 16,7 4 1-16,-7-3 1 15,-11 0 0-15,-8-2 3 16,-12-2 3-16,3 7 3 16,-1-2-1-16,-14 4-2 15,-2-2-4-15,-17-1-16 16,-3 2-31-16,-1 1-104 0,-4 0-102 15,-6-3 149-15</inkml:trace>
  <inkml:trace contextRef="#ctx0" brushRef="#br0" timeOffset="13695.08">14934 4884 716 0,'23'34'236'16,"-19"-20"-230"-16,1-6-3 15,-7 5 41-15,6-1 21 16,-6-1 31-16,8 5 1 0,6 0-33 15,-2 0-20 1,12 5-33-16,-3 2-8 0,4 1-2 16,2-2-1-16,5 2 0 15,4-1 0-15,5 0-1 16,2 0-1-16,0-2-2 16,1-4-2-16,-6-5-10 15,-8 2-8-15,-5-7-27 16,-4 4-21-16,-3 1-77 15,-1 2-65-15,-11 0 136 16</inkml:trace>
  <inkml:trace contextRef="#ctx0" brushRef="#br0" timeOffset="13957.36">14912 5646 689 0,'-13'3'242'0,"13"-2"-216"15,-5-4 25-15,3-3 25 16,14-5 36-16,1-7 12 0,22-14-20 16,-1-10-20-16,1-17-38 15,8-6-15-15,4-10-18 16,8-4-7-16,5 0-7 15,0 0-6-15,9 16-42 16,-10-10-47-16,-5-5-236 16,-4-3 218-1</inkml:trace>
  <inkml:trace contextRef="#ctx0" brushRef="#br0" timeOffset="17618.54">12833 6526 417 0,'65'33'158'0,"-27"-36"-101"16,4-3-2-16,4-4 13 0,-3-4 11 15,0-6 9-15,-2-5-2 16,13-1-5-16,4-2-10 16,11 3-19-1,0 0-9-15,4 3-15 0,4 6-5 16,-8-3-9-16,10 11-5 16,13 9-4-16,-9-1-2 15,6 9-1-15,-8-3-1 16,-18-6 0-16,8 14 0 0,-3-8 1 15,6 7 0-15,-7-2-1 16,-6-7 0-16,-12 3 0 16,-3-6-1-16,-9 1-3 15,-4-3-8-15,-8 0-61 16,-4 3-68-16,-8 6 87 16</inkml:trace>
  <inkml:trace contextRef="#ctx0" brushRef="#br0" timeOffset="18954.3">10873 14529 549 0,'48'-20'206'15,"-35"25"-152"-15,-2-4-15 16,-3-4 13-16,16 7-5 16,-9-6 10-16,13 3-3 0,-2-1 0 15,-10-4 1-15,2-1-10 16,0 0-7-16,11 1-13 15,7 1-5-15,10 3-6 16,-3 2 0-16,4 2-2 16,2 8-1-16,9 1-2 15,3-2-2-15,2 2-3 16,-5-7 0-16,-6-3-1 16,0-1 0-16,-3-5 1 15,3-1 3-15,7 2 6 16,-2-1 3-16,-4 2 6 15,-3-4 2-15,-8 1 1 16,-2 0-2-16,1 2-8 16,2 2-5-16,-7 0-8 15,-1 3-2-15,-2 1-8 16,0-4-12-16,-6-2-33 16,-2-3-17-16,7 3-88 15,-8-4-78-15,2 6 152 0</inkml:trace>
  <inkml:trace contextRef="#ctx0" brushRef="#br0" timeOffset="23193.08">9561 3074 602 0,'3'-3'207'0,"13"3"-185"16,-4 0-18-16,-2-7 31 16,6-6 17-16,-16-12 27 15,14-3 6-15,-3-13-10 16,5 3-14-16,-2-6-23 16,1 4-11-16,-5 1-16 15,-1-4-3-15,1 5-6 16,-8-4 0-16,1 1-2 15,-6 0-1-15,-1-3-1 16,-9-4 1-16,0 4 1 16,3 2 0-16,-15 4 0 15,24 16 0-15,-2 8-3 0,-7 6-2 16,14 17-8-16,-19-3-2 16,1 9 0-16,5 5 3 15,-3 10 6-15,1 2 3 16,3-1-1-16,4-2 0 15,4-12 0-15,14-2 1 16,14-8 3-16,5-1 2 0,3-15 5 16,0-1 1-16,0-5 9 15,-2 1 2 1,6 7 5-16,-4 3 0 0,-6 5-6 16,1 3-4-16,-4 10-5 15,-4 2-1-15,-2 2-1 16,-6 0 1-16,-1 5 0 15,-8 0-1-15,7 2-1 16,-3 0-1-16,-3 3-1 16,4 1-2-16,-7 0 0 15,8 2 0-15,0-1-1 16,16 3 0-16,-7-15 3 16,2-9 3-16,9-9 5 15,-9-10 1-15,15-8 1 16,2-5-2-16,4-15-20 15,1-4-52-15,9-11 41 16</inkml:trace>
  <inkml:trace contextRef="#ctx0" brushRef="#br0" timeOffset="24438.24">13783 2419 706 0,'10'-20'248'0,"-6"6"-217"15,0 4-24-15,-2 3 20 16,-2 6 7-16,-9 9 15 16,-5-4 10-16,-6-3-9 15,-2 5-5-15,-6-2-12 16,0 7-10-16,-5 6-17 16,4 6-4-16,-5-7-2 15,-7 1-3-15,2 10 0 16,3-4-2-16,0 4-3 0,-5-3 0 15,18-1-1-15,-8 0 3 16,14 0 2-16,17 6 1 16,-2-6-1-16,4-6 0 15,17-3 3-15,0-2 2 16,16-8 14-16,6-3 5 16,2-4 11-16,6-4 4 15,-1-2 0-15,1 2 2 16,-2-2-4-16,-3 0-3 15,-4 6-8-15,1 3-4 0,-9 0-8 16,0 5-2-16,-28-2-2 16,2 4 0-16,-16 4 2 15,-9 1-2-15,-2 8-5 16,-16-1-8-16,-6 15-26 16,-5 5-14-16,-2 3-30 15,-2 5-20-15,-13-7-65 16,-6 2-74-16,-12-1 150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9-02T23:35:51.0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20506 10927 0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26:57.3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9619 7050 576 0,'-6'3'192'0,"6"2"-190"0,1 0 7 16,-4 2 18-16,3-2 9 16,-23-2 15-16,-2 0 0 15,8-3-14-15,-8 5-9 16,7-6-19 0,-1-1-8-16,-11 0-11 0,4-4-7 15,-3 6-7 1,1-1-1-16,1 2 8 0,0-1 7 15,-4 6 9 1,-4-2 2-16,-4 3 4 0,6 1 3 16,0-1 4-16,2 5 3 15,-1-2 6-15,-11-4 1 16,1 8 3-16,2-5 2 0,7 1 7 16,0-2 2-16,2-3-6 15,5 6-3-15,-6-1-13 16,8 6-6-16,4-3-4 15,-8 1 0-15,11 7-1 16,-2-2 0-16,5 7 2 16,6-8 0-16,-12 1 0 15,2-1 0-15,-1 2-1 16,6 6-1-16,12 0-1 16,-5-3 1 15,6 2 0-31,8-1 0 0,-3 2 4 15,11 2 1-15,-14-4 5 0,3-3 1 0,3 1 2 16,-4-1-1-16,14 0-2 0,-4 2 1 16,8 1-2-16,2-1 0 15,6-3 0-15,-5-2 0 16,9 2 1-16,0-10 0 16,2-2 0-16,4-8-2 15,3-7-2-15,10 10-1 16,6-7-2-16,-1-2 1 0,2 0-1 15,-1-8-1-15,-3 3 1 16,1 3 2-16,2-3 3 16,6 3 5-16,-3-1 2 15,4-3 1-15,-1 2-5 16,-4-5-2-16,-1 9-6 16,0 0-1-1,-4-3-1-15,8 5 2 0,-1-1 2 16,0-1 0-16,-4 4-1 15,-8-2-2-15,-8-1-2 16,-3 1-1-16,2 0-1 16,-3 0 0-16,9-1 1 15,-7-2 0-15,10 0 0 16,-4-2 1-16,-4-2-1 0,-3 0 1 16,-12-3 1-16,4-2-1 15,-9 1 2 1,7-1 0-16,-13-1 2 0,0-1 1 15,-5-1 1-15,-3 1 1 16,1 5 1 0,0 7 1-16,-8-7-1 0,-3-11-1 15,-6-1-1-15,-7-1-1 16,0 8-2-16,-2 3-1 16,-7-4-1-16,-4-5 0 15,-11-6-3-15,4 14 0 0,-4-3-1 16,-6 0 0-16,-6 6 0 15,-5-4 0 1,-6 2 0-16,2 4 0 0,1 5-3 16,-7-1 0-1,-1 7-1-15,-5 4 1 0,-1 4 1 32,-3 2-1-32,2 8 2 0,0-2-2 0,-1 6 1 15,2 2-1-15,2 1 0 16,3 1 0-16,13 3-1 15,4-2-1-15,10-2-8 0,7 2-19 16,8-2-70 0,6-1-67-16,11 0 102 0</inkml:trace>
  <inkml:trace contextRef="#ctx0" brushRef="#br0" timeOffset="2330.61">11776 7093 381 0,'-3'-6'143'0,"-3"0"-101"15,-23-25-26-15,19 22 23 16,-3 2 16-16,0 0 29 16,0 4 3-16,-7-4-12 15,2 2-13-15,3-2-27 16,-8-4-12-16,0 3-15 15,0 0-5-15,-10 0-3 16,-2 2-1-16,4 2 0 16,-4 4 0-16,0 0 0 15,8 11 0-15,-6-2 0 16,0 3 1-16,5 5 0 0,-2 0 0 16,0 4 0-16,-3-4 2 15,13 7 4-15,-7-5 3 16,7 6 9-16,-10 0 2 15,-5-1 1-15,4 6-2 16,1 3-4-16,8 2 3 16,0 4 8-16,8-2 5 15,-5-7 9-15,7 1-2 0,1-7-7 16,-1 0-5-16,3-2-12 16,3 2-3-16,3-6-4 15,5 3-1-15,8 1 1 16,3-2-1-16,8 2-1 15,-2-3-1-15,14-1 0 16,0-3 0-16,8-6 1 16,10 0 2-16,1-3 4 15,5-3 2-15,-8-3 3 32,-26 0 0-17,3 0-2-15,74 0 0 0,-3-12-6 0,3 4-1 0,-42-3-3 16,-2 2-1-16,2 5-1 15,4-5 0-15,6 5-1 0,1-3 0 47,-4 4-1-31,-2 3 1 0,-8-2-1-16,-5-1 1 0,2 3-1 0,-4 0 1 15,-2-1 0-15,6 0 2 0,-2-3 1 0,-9-6 2 16,-1 0 1-16,-5-3 0 0,-7-4 1 0,6-1 0 15,-5-5 1 1,-9 0 0-16,-1 1 0 16,-6-4-1-1,-3-10 1-15,-5 4 0 0,-5-1 2 0,0-4 1 0,-1 9 0 16,-5-3-2-16,-1-4-4 16,-4 3-1-16,-4 0-2 15,-3 0-1-15,-2 6-1 16,3 5 1-16,0 5-2 15,-14-2 0-15,5 4 0 16,-8 2 0-16,-14-2-1 16,7 4 1-1,-11 1 0 1,-4 3 0-16,6 8 1 0,2 2 0 16,-3 6 2-16,-4-2 0 0,-1-1 0 15,-6 1-1-15,-3 6-2 16,6 5-1-16,0 2-2 0,10 4-2 15,6-2-22 1,8 2-31-16,-1 0-126 16,3-2 120-16</inkml:trace>
  <inkml:trace contextRef="#ctx0" brushRef="#br0" timeOffset="102541.49">8576 9476 192 0,'-1'0'94'0,"-1"0"-24"16,1 0 26-16,0 0 21 16,0 0 27-16,0 0-1 15,0-1-14-15,0 0-11 0,1 1-26 16,-2-1-16-16,1 0-36 15,0 0-16-15,-1 0-18 16,1 0-1-16,1 0 5 16,0-1 4-16,10 1 7 15,7 0 2-15,31-6 1 16,-25 2-1-16,-2-2-5 16,3 0-1-16,-1-2 0 15,3-2 0-15,6 2 4 16,-1-3 1-16,7 4-3 15,0 3-1-15,4 1-2 16,3-2-2-16,6 4-1 16,-3 2 0-16,3-1-1 0,-3 0 1 15,-3-1 1 1,-1-2 0 0,-5-3 1-16,-1 4-1 0,2 4 1 15,-3 1 2-15,5 8-2 0,4-1-1 16,-4-3-2-16,-3 0-2 15,3 3-3 1,-8 0-1-16,0 3-1 0,5 0-1 16,-9-3-1-1,3-1 0 1,1 0-1-16,-3 2 0 0,3-3 1 0,1 2-2 16,4-4 1-16,6 1 0 0,-4-4 0 15,0-2 0 1,1 3 1-16,-3-3 0 0,1 1 2 15,2 5 0-15,-6-4 2 16,-2 2 0 0,5 5 1-16,2-2 0 15,1 1-2-15,2 1 0 0,0-3-3 16,-5-1 0-16,7-3 1 16,-10-2-2-16,3-4 1 15,6 6 0-15,-9-4-1 16,5 0 0-16,-3-2 0 15,-1-2 0-15,5 1 0 0,3 2 0 16,6-1 0-16,-5-4 1 16,-1-1 2-16,-3-3 2 15,-6-2 1-15,-1-2 2 16,0-5 0-16,2 8 1 16,4 0-1-16,-4-2-1 15,3 11 1-15,6-5-1 0,-14 1 0 16,-4 6-1-1,3-8-2 1,-13 0-1-16,10 4-2 0,3 3 1 0,-10 8-1 31,2-3-1-31,-6-2 1 0,-3-4-2 0,3-5 0 16,2 8 0-16,0 1 0 16,5 0-1-16,-1 2 0 15,0-1 0-15,0 5 1 16,9 4-1-16,-6-4 1 15,-7-3-1-15,8 3 1 16,-17-6-1-16,9 7 1 16,7 3 0-16,-13-9-1 15,10 1 1-15,-4 0 0 16,-1 1 0-16,3 3 0 16,-4-1 1-16,-5-3-1 15,2-3 1-15,-4-4-1 16,3 2 0-16,-2 1 0 15,-3 1 0-15,2 5 0 16,-5-2 0 0,-3-3-1-16,-2-7-1 0,0 7-5 0,1 1-6 15,0 2-21-15,-1-2-18 0,0 0-56 16,0 0-54 0,0 0-168-16,1 9 207 15</inkml:trace>
  <inkml:trace contextRef="#ctx0" brushRef="#br0" timeOffset="105276.4">8589 13532 732 0,'0'0'279'0,"3"0"-186"15,11 2-38-15,18 2-5 16,-24-6 7-16,-3 0-4 16,4-4-10-16,2 6-13 15,1-2-5-15,0 2-4 16,-4-1 0 0,6-1-2-1,0 2-2-15,10-1-3 0,0 0-1 0,-1 1-1 0,0 0 0 16,0 2 4-1,0-1 1-15,8 2 4 0,-3 2 1 16,13-2 2-16,-3-1 0 16,7-2-1-1,9 5 1-15,-16-8-1 16,11 8-1-16,-6 0-3 0,-7-1-3 16,9 1-5-16,-4-5-1 0,2 0-2 15,1-2-2 1,3 0-1-1,0-3 1-15,-4 3 1 0,6 1 1 0,2 1 3 16,-4 0 0-16,1-3 1 16,-5 5 0-16,-5-4-3 15,3 0 0 1,1-1-1 0,6-3-1-16,-8 5-2 0,0 1 0 15,4 3-2-15,-17-1 1 0,7-1-1 16,1 1-1-16,-10-2-1 15,6 0 1-15,-6-4-1 16,6 5 0-16,2 0 0 16,1-1 0-16,6 6 0 15,-3-6 0-15,3-1 1 0,-10-4-1 16,11 1 1-16,3 3 1 16,-10 3-1-1,10 3 1-15,-12-3 0 0,-7-4 0 16,8 2 0-16,-4-4-1 15,2 2 0 1,5 2-1-16,6-1 1 16,-6 3 0-16,2-2 1 0,-7-1 1 15,-4-8 2-15,8 1 0 0,-5 2 2 32,-1-4 0-32,-3 5-1 0,3-3 2 15,-4 3 0-15,6 2 1 0,-2 3-1 16,-1 0-1-16,5-1-1 15,-6 1-3-15,5 0-1 47,2 0-1-47,-16-2-1 16,-9 1 0-16,2 1 0 0,37-3-1 0,-12-6 1 16,1 5 0-16,-10 2 0 0,-8 1-1 15,10 1 1-15,-6 0-1 0,1 1 1 0,0-1 1 16,2-2-1-1,2 1 2-15,-1-2-2 16,2-2 0-16,5 5 0 0,-2 0-1 16,6 0 1-16,-13 3 1 15,-2 0-1-15,0 1 0 16,-2 2-1-16,4 0 1 16,-3 1-1-16,0 0 1 0,-9-1 0 15,5 3 0-15,-7-5 1 16,0-2-1-1,0 5 0-15,-4-3 0 0,1 3 0 16,-4-1-1 0,1-2 0-16,-3-2 0 0,4 1-4 15,-2 0-3-15,-3 1-13 16,6 2-9 0,-4 6-20-16,1-5-18 0,-1 1-44 15,2-1-40 1,0 1-122-16,2 7 170 0</inkml:trace>
  <inkml:trace contextRef="#ctx0" brushRef="#br0" timeOffset="107241.16">11038 16218 590 0,'-38'12'295'0,"-226"19"-148"16,-684 36-73-16,800-53-37 0,-407-20-19 0,284 38-9 0,133-17-4 15,160 2-3-15,-39 86-1 16,361 403 0 0,-689-982-1-16,256 422 0 15,87 57 0-15,0 11 0 16,-6-12 1-16,1 0 62 15,-6 3-37 1,-1 3-7-16,3 3-6 16,17-2-4-16,2 0-3 0,15 5 7 0,-5-12 4 15,9 1 11-15,9 4 5 16,-4-8 3-16,1-2 2 0,5 5 5 16,-5-10 1-16,7 11-4 0,9 5-4 0,1-6-7 15,8 10-5-15,1-16-7 0,4 4-4 0,5-7-6 16,-2-3-2-16,0-2-3 0,7 4 0 0,7 3 0 15,-5 1 2-15,-4 2 21 16,-4 2 11 0,-15 0 22-16,0 2 7 0,0 3-9 0,-5 1-8 15,4 1-21-15,-11-14-8 0,14 10-10 0,5-5-4 16,-16-9-2-16,15 13-1 0,-15-14-1 0,-10 0 1 0,13 5-1 16,-1 1-1-16,7 6 0 0,1-2 1 0,9 0-1 15,-1 2 1-15,-8-6 0 16,-5 2 0-16,-9 0 1 15,0-2 0 1,0 6 1 0,0 3 0-16,10 6 0 0,-8-4 2 0,11 1-1 15,-4-4 1-15,-14-4-1 16,1 1-1-16,-3-3 0 16,-3 3 0-16,11 1-1 15,1 0-1-15,-5 1 1 16,1 1-1-16,1-1 1 15,5 4-1-15,5 3 3 0,-11-7 1 16,2 2 6 0,-11-7 1-16,-1 0-1 0,0-3-2 15,-1-2-6-15,0 6 0 16,-6-5-2-16,8 8 0 16,-4-4 1-16,-4-2-1 15,3 3 1-15,-2 2 0 16,0 1-1-16,0 0 0 0,-1-3 1 15,1-3-1 1,1 1 1-16,0 4 0 0,1-3 0 16,-4 1-1-1,3 1 0-15,3-2 0 0,-14 3 0 16,1 0 0 0,-7 0 0-16,2-1 0 0,-2-3-1 15,0-1 1-15,6-2 0 16,-6 6 0-16,12 1-1 15,-6 0 2-15,-7 1-2 16,1-1 0-16,-5 1 0 16,0-1-6-16,0 0-17 15,0 0-13-15,0 0-50 16,0-1-31 0,0 1-87-16,0 0-75 0,0-2 178 0</inkml:trace>
  <inkml:trace contextRef="#ctx0" brushRef="#br0" timeOffset="109412.99">2641 9082 196 0,'69'-6'120'0,"-76"13"-9"15,2 3-25-15,5 6-26 16,-4-6 3-16,2 7 0 15,-2-5-4-15,-2-1-23 16,4 6-7-16,-6-10-12 16,0 9-4-1,1-6-7-15,-1-2-1 16,1 10-3-16,-1-8 0 0,4 9 1 16,0-13 0-16,4-4 6 15,1 5 6-15,1-11 14 16,3 13 8-16,2-13 13 15,-2-1 2-15,3-1-1 16,6 3-5-16,2 5-10 16,5-2-4-16,2-2-7 15,3-3-3 32,11 7-5-47,4-6-3 0,3 10-4 16,4-5-2-16,1 0-2 15,-2 5 0-15,1 0 0 0,-7 2 0 0,0 3-1 16,3 3 1-16,7-3-2 0,0-3 1 16,-3-2-1-16,3-2 0 0,-7-2 2 15,-2 5 1-15,-6-1 4 16,-6 0 1-16,-7 2 1 16,-4-5 0-16,-4-4 0 0,-1 1-1 15,-5-5 0-15,1 4-1 0,-3 0-4 16,-2-7-10-16,-4 5-97 15,0 2-101 1,-3 15 123-16</inkml:trace>
  <inkml:trace contextRef="#ctx0" brushRef="#br0" timeOffset="111812.01">2686 13465 447 0,'25'-39'202'0,"-27"40"-84"16,2 0-48-16,2 0-17 16,-2-1-1-16,0 0 1 15,0 0-3-15,5 1-13 16,14 5-7-16,38 9-9 15,-27-13-4-15,17-1-6 16,-3-1-2-16,2 0-3 16,9-2-1-16,-12 2-2 15,4 1-1-15,0-1 0 16,2 4 1-16,-2-2 1 16,13 3 3-16,-4 1 2 15,1 2 2-15,-5 0-1 16,-13-1-1-16,-3 1-1 15,-8-4-2-15,-4-4 2 16,3-1 1-16,-4-4-69 0,-5-6-107 16,0-2 109-16</inkml:trace>
  <inkml:trace contextRef="#ctx0" brushRef="#br0" timeOffset="113826.79">2865 16396 194 0,'-23'-7'104'0,"8"4"-27"0,7-1-9 16,-3-1-18-16,4 4-4 0,-2 0 3 0,-4-1 6 15,1 1 8-15,-1 2 1 16,2 2 5 0,-1 1-2-16,2 1-6 15,0-3-5-15,6-1-22 16,2 2-11-16,4-2-17 0,-2-1-4 15,0 0 3-15,10 0 3 16,12-3 0-16,31-5 0 0,-15 4-1 31,-1-4-1-31,14-2 1 0,1-3 0 16,-5-2 2-16,8 3 1 16,-12 5 3-16,3 1 1 15,6 3 1-15,-3 1-2 0,10 2-2 16,3 3-3-16,0 0-2 15,-8 4-1 1,-12-6-2-16,-3 2 1 0,-14 3-4 31,7-2-18-31,-2 5-182 0,0-4 144 16</inkml:trace>
  <inkml:trace contextRef="#ctx0" brushRef="#br0" timeOffset="123643.1">8611 10129 550 0,'-7'9'237'0,"1"-6"-107"0,6 0-82 16,8-4 3-16,-10-2-1 15,5-2 2-15,4 0 3 16,-11-2 1-16,6 3-4 15,3 0-6-15,-1 3-14 16,12-1-8-16,0 2-14 16,-5 2-5-16,8 3-4 15,4 9 0-15,-3-12 1 16,-1-4-1-16,-2-1 2 16,-7-10 1-16,8 4 9 15,3 6 4-15,-1-6 8 16,5 1 2-16,-1 5-2 15,5-2-1 1,2 5-6-16,3-3-1 0,-5-2-4 16,8 5-2-16,1 0-1 15,9 0-1-15,4 8-3 0,-10-5-1 16,-2 1-1-16,-7 1-2 31,5 0 0-31,1 2 0 0,5 3-1 16,-2-3 0-16,12 7 0 0,-5-7 0 15,3 3 0-15,-2-4 0 16,-13-3 2-16,5 2-1 16,-10-4 4-16,7 8 0 0,0-9 0 15,2 9 1-15,-1-12-1 16,3 5 0 0,0-4-2-16,-6-5-1 0,8 8 0 15,-8-5 0-15,2 1 0 16,3-2 0-16,-9-4 0 15,7 5-1-15,-8-4 0 16,2 0 0 0,1 1 0-16,0-4 1 0,5 3 2 15,1 4 2-15,-1-3 3 16,0 4 0-16,5 2 0 16,-9 1-1-16,3 0-2 15,-5 1-1-15,-4-2 1 16,-1-7 2-16,3 5 1 15,5 0 0-15,-4-5-2 0,8 5 0 16,-6-6-3 0,1 2 0-16,-5 2 2 0,4 2 0 15,8 1 3-15,-12-3-2 16,10 4 0 0,-5-1 0-16,-9-4 0 0,6 3 1 15,-3-1 2 1,0 0 0-16,0 1-2 0,6 3-2 15,5-3-2-15,-2-2-1 16,1 4 1-16,-9-4-1 0,4 5 2 16,-8 1-1-1,-8-1 0-15,12 3 0 0,-11 0-1 16,10 2 0-16,3-2 0 16,-8-2 0-16,-1 0 1 15,3 1-1-15,0 3-1 16,1 1 0-1,-2 0-1-15,-3-4-1 0,5 4 1 16,-4-5-1 0,3 4 0-16,10 2 0 0,-15-5-1 15,4 0 1-15,-11-2-1 16,4 1 1-16,-1-1-1 16,-4-2-1-16,6 3-3 0,-10-1-1 15,2 0-9-15,5 1-8 16,-4 1-28-16,-6 1-22 15,1 2-74 1,-6-1-61-16,-1 2 131 16</inkml:trace>
  <inkml:trace contextRef="#ctx0" brushRef="#br0" timeOffset="126185.28">8697 11840 633 0,'28'33'259'0,"-20"-33"-165"0,-5-2-18 16,-10-6-3-16,8 3-21 16,2-1-11-16,8 3-16 15,-1-1-2-15,-5 1-4 16,-2-9-2 0,-3 5-3-16,13-1-1 0,-4-2-5 15,5 5-2-15,1 0-4 16,-6-2 1-16,7 5-3 15,3 8 1-15,-1-1 0 32,3 2 0-32,0-9 4 15,3-4 2-15,14 4 3 0,-3-3 1 16,6 5 1-16,6 5-2 0,-2-3-3 16,6 7-1-16,-1-6-3 15,-3 1-1-15,-1 4 1 0,-2-6 1 16,13 13 4-1,-1-5 4-15,-2-7 6 0,-2 6 2 16,-3-10 2-16,-4-4-2 16,3 5-5-16,6 4-2 15,-12-4-4-15,3-2-1 16,1 1 1-16,-6-7 1 0,8 9 3 16,-2 0 2-16,-4 2-2 15,-1-1 0-15,-1-1-5 16,-5-1-1-1,0-2-2-15,-4 2-1 0,0-2-1 16,1 1 0 0,5 0-2-16,9 2 0 0,-5 0 0 15,1 3-1-15,6 0 0 16,-10-4 1 15,4-1-1-31,-2-4 0 0,-6 0 1 16,3-1 1-16,2 3-1 0,5 2 1 0,-2-1-1 15,6-1 0-15,2 8 1 16,6-2-1-16,-3-3 2 16,-6 0 1-16,-6-5 0 0,-6-3 1 15,2 1 3 1,2 3 2-16,0-1 4 16,-1-2 4-16,5 4 2 15,2-3 0-15,-4 8-3 16,-4 2-1-16,-1 8-3 0,-5-6-1 15,1 1-1 1,3 3-1-16,-10-3-3 0,-2 3-2 16,0-2-1-16,-5 1 0 15,-3-7-1 1,1 3-1-16,-3 2-2 0,5-2 1 0,-3 3-1 16,0-1 0-16,2-4 0 15,-6-3 0 1,15 5 0-16,-13-2 0 15,-2 0 0-15,6 3 0 0,-16-1 0 16,19 1 0-16,-5 3 0 31,-5-2-1-31,-4-3 0 0,-3 0-3 16,6-1-2-16,4-2-4 0,-1 1-5 16,-6 1 0-16,-6-1-1 15,5 2 1-15,5-4-4 16,-4-1-5-16,-6-3-19 15,2 4-17-15,-2 0-54 16,0 0-50-16,0 0 104 16</inkml:trace>
  <inkml:trace contextRef="#ctx0" brushRef="#br0" timeOffset="128191.73">8867 12939 708 0,'-101'42'275'15,"97"-42"-155"-15,9 0-105 16,13 0 3-16,-13-1 13 16,3 0 7-16,2 2-1 15,1 2 1-15,5 4-7 16,1-1-5 0,-2 2-12-16,2-1-4 0,3-3-5 15,1-2-2-15,6-1-1 16,1-1 0-16,1 0 0 15,2-2 0 1,-3-1 1-16,0-2 1 16,-2 0 7-16,9 3 2 0,8 3 4 0,1 1 0 15,4 6-3-15,-4-2-1 16,-4-5-1 0,5 4 3-16,7-1 1 0,0 3 0 15,-3 0 0-15,4 1-1 0,-17-6 0 16,8 8 2-16,-3-6 4 15,-5 0 1-15,7 4 0 16,-8-9-1-16,5 8-6 16,2-2-2-16,3 2-3 15,2 0-2-15,-8-7-2 16,0 2-1-16,2-2-2 16,-2 3 1-16,1 7-1 31,-1-9 0-31,-9-3-1 0,2-6 1 0,2-2-1 15,0 5 1-15,13 5 2 16,10 5 0 0,-8-1 1-16,-2-4-1 0,-13-4 0 15,-8 3-1-15,6 8 1 16,1 4-1-16,0 0 1 16,-2-3 1-16,1-8-2 15,-2 1 2-15,4 6-1 0,-3-7-1 16,10 12-2-1,-2-8 0-15,-1 6-1 32,4-2 1-17,-12-5-1-15,1 7 1 0,-3-10 2 16,-2 9 1-16,2 4 2 16,1-11 2-1,-4 9-1 1,-1-6 1-16,-1-9-3 0,3 3-1 0,5-4-2 0,-4 1 0 15,9 0-2-15,1 6 0 16,-16-14 0 0,10 3 0-16,-11 7 0 15,-1-4 0-15,7 8 1 0,-5-2 0 16,-3-10 0-16,-5 2 1 0,2 1 0 16,-1-3 0-16,-2 4 3 15,4 1 1-15,-1 4-1 0,2-4 0 0,-1 2-2 16,-2-2-2-16,-2-5-1 15,1 3-1-15,-3 3 0 16,1 3-1-16,1 4-1 16,-3-2-1-16,1 5-2 15,-2-9-4-15,-3-1-15 16,2 8-12 0,-2-5-27-16,-1 2-18 0,3 6-44 0,2-4-19 15,2 11-75-15,1 3-64 16,-7-1 185-16</inkml:trace>
  <inkml:trace contextRef="#ctx0" brushRef="#br0" timeOffset="129406.39">3095 12627 405 0,'-42'-8'205'15,"40"10"-67"-15,2 5-28 16,6-3-8-16,-2-3-10 16,7 7-5-16,6 1-17 15,-2-1-3-15,3-5-1 16,-3 0-1-16,10 6-7 16,0-2-6-16,7 4-16 15,5 0-8-15,-1-10-10 0,6 1-4 16,1 0-3-1,5 4-3-15,-3-7-3 0,-2 1 0 16,-7-9-1-16,-11-6 0 16,2 5 0-16,-5-6 0 15,8 12-1-15,-7-3 0 16,-3 0-2-16,3 5-6 0,-10 4-76 16,4 11-79-1,-1 11 99-15</inkml:trace>
  <inkml:trace contextRef="#ctx0" brushRef="#br0" timeOffset="131169.97">2727 11589 265 0,'61'74'154'0,"-65"-79"-18"0,1 1-19 16,0-4-24-16,3 8-13 15,0-2-2 1,0 2 1-16,0-1-19 31,0 0-7-31,0 0-29 0,0 0-9 16,0 1-4-16,7 0 2 0,19 5-2 16,24 1-3-16,-22-13-2 15,1 3-1-15,2-7-1 0,4 10 0 16,-7-13 1-16,4 1-1 0,-6 1 4 15,0-5 4-15,2 7 7 16,-2-2 3-16,4 3-1 16,-2-2-4-16,4 8-9 15,1 4-2-15,-1 3-4 16,7 6 0-16,-15-2-2 16,1-1-8-16,-7 1-44 15,2 5-35-15,4 5-132 16,-1-5 137-1</inkml:trace>
  <inkml:trace contextRef="#ctx0" brushRef="#br0" timeOffset="132713.15">2776 9951 423 0,'1'-99'181'0,"0"80"-97"16,4 9 6-16,-2-1-26 16,3 4-5-16,-1 9-13 15,-1-4-5-15,3 6-5 16,5-3-5-16,-1 1-12 16,6 9-4-16,0-11-6 0,-1 9-2 15,6-5-1 1,-9-4 0-16,11 6-1 0,-5-6-2 15,7 0 1 17,3 1-1-32,-6-1 4 0,5 3 2 15,-5-3 4-15,0 0 0 16,-2-4 0-16,0 4-2 0,-1 0-5 0,2 0-1 0,6 11-3 16,-2-6 0-16,2 7-1 15,2 4 0-15,3-2-7 31,0-3-8-15,-5 1-26 0,-5-2-14-1,-6-5-21-15,0 3-4 0,8 1-2 16,-2 0-6-16,-2 4-21 16,-5 1-24-16,-3 8 85 0</inkml:trace>
  <inkml:trace contextRef="#ctx0" brushRef="#br0" timeOffset="137652.25">3298 14588 171 0,'-3'6'117'0,"1"6"-6"0,2 4-25 15,-5-10-14-15,2 6-19 16,-1-5-8-16,-5-2-21 16,6 12-5-16,3 1-1 15,0 0 3-15,5 14 7 16,-2-2 4-16,-3 4 6 15,8 7 4-15,0 0 0 16,-2 5-1-16,6 6-5 16,-4 11-2-16,0 0 0 15,0 3-2 1,-6-4-3-16,1-8-5 0,-3-10-8 16,0-4-1-16,0-16-2 15,6-5-1-15,-5-8-2 0,7-6 0 16,2 0 2-16,-12-4 6 15,18 3 16-15,1 0 8 16,-5-1 12-16,2 2 0 16,0 3-6-16,-5 4-5 15,6 5-7-15,10 8-2 16,-16 9-5-16,2 6-5 16,0 9-9-16,-11-8-5 0,4 3-6 15,3-7-12-15,0-11-95 16,6 4-92-1,8-16 119-15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26:29.4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3053 6315 610 0,'-6'-15'247'16,"9"5"-160"-16,5 0-15 15,0 8-24-15,2 0 2 16,-1 11 13-16,-8-10 3 16,-1 2-6-16,-2 0-4 0,1-2-20 15,-1 1-13-15,-1 3-15 16,-7 25-3-16,-4 41-4 15,5-30-1-15,6 5 0 16,-5 0-1 0,6 13 0-16,3 6 0 0,4 18 6 15,-3 5 4-15,3 1 14 16,-1-2 8-16,-3-15 9 16,-1-3 1-16,0-1-5 15,-4-4-5-15,3-4-13 16,-1-6-5-16,-3-17-7 15,9-5-1-15,-2-11-21 16,0-7-25-16,8-8-98 16,-8-9-121-16,9-14 164 15</inkml:trace>
  <inkml:trace contextRef="#ctx0" brushRef="#br0" timeOffset="444.94">3406 6341 796 0,'-3'2'268'16,"4"5"-249"-1,11 13-23-15,-3-5 1 0,-8 7 23 16,-1-4 20 0,0-9 34-16,0-1 11 0,0 25 0 15,0 8-12-15,15 4-24 16,3-10-7-16,1 11-14 15,4 3-7-15,-1 14-9 16,-9 1-3-16,0-1-5 0,-5-3 1 16,-6-18 0-16,1-3 0 15,-3-13 0-15,0-1 1 16,1-9-1-16,-1 0 2 16,1-4-2-16,-4-8-5 15,-2-2-42-15,0-1-54 16,-5-6-295-16,7-3 262 15</inkml:trace>
  <inkml:trace contextRef="#ctx0" brushRef="#br0" timeOffset="911.48">2666 6313 587 0,'0'-11'206'16,"9"-7"-177"-16,5-9 1 16,8-1 35-16,1-2 24 15,8-1 38-15,6 2 1 16,7 5-22-16,2-7-17 0,11 7-37 16,-1-4-15-1,4-2-19-15,1 8-8 0,3-7-5 16,0 4-1-1,2-3-1-15,2 1 0 16,-13 2 0-16,-2-1 0 0,-11 7-2 16,-8-6-3-16,-1 10-62 15,-3 5-69 1,-3 10 83-16</inkml:trace>
  <inkml:trace contextRef="#ctx0" brushRef="#br0" timeOffset="3840.47">4052 7002 508 0,'24'-34'189'0,"-23"33"-149"16,0-1-11-16,-1-3 10 15,0 4 12-15,-1 0 28 16,0 0 10-16,-1 0-5 16,1-1-3-16,-7-13-19 15,-25-32-16-15,20 34-26 16,-2 0-10-16,1 2-10 0,2 9-2 16,-4 1-4-1,1 1 0-15,-1 5-2 0,-1 7 2 16,-15-7 3-16,18 16 3 15,-2 6 3-15,3-2 2 63,15 17 5-63,-14-9 0 0,11 4 1 0,-7 2-2 16,12 14-2-16,0-2-3 0,7 13 0 0,13 1-1 0,-3-9 1 0,10-1 0 15,-4-20 1-15,-4-7 1 16,8-11 5-16,-1-3 0 0,-2-8 3 15,3-6-2-15,-4-6 0 16,-3-4 0-16,6-5-2 16,-1-5-1-16,3-2-1 15,-8-13 0-15,11 6-1 16,-1-1 1-16,-19-15 0 16,5 11 0-16,-16-6 3 15,-3 0 0-15,1 15-2 16,4 4-1-16,-6 8-4 15,3 6 1-15,4 10 12 16,-4 3 4-16,4 13 8 16,-2 6-1-16,-5 8-11 15,7 5-4-15,1 4-7 0,-2-3-2 16,11 2-1-16,-3-7-1 16,-2-3-1-16,1-6 0 15,1-1-1-15,2 2 1 16,3-8 0-16,-3-3 0 15,2-8 2-15,2-4 0 16,-2-3 3-16,3-5 0 16,-1-3 3-16,0-4 0 0,-2-8 0 15,-1-1 0-15,2-6-1 16,-3-5 0-16,-5-6 1 16,-3-1-1-16,-8-4 0 15,-6-5-1-15,-10-1-1 16,-2 0-2-16,-7 3 0 15,-3 5-2-15,6 13-1 16,2 8-1-16,4 10-3 16,4 8-1-16,0 8-2 15,1 2 0-15,3 11 1 16,-2-9 0-16,3 3 0 16,2 2 1-16,-2-3-1 15,5 11 1-15,4 4 0 16,5-1 0-16,3 2 1 15,4 9 1-15,2-14 1 0,0-2 0 16,3-5 1-16,1-7 0 16,2 2 0-16,-2-3 2 15,2-6 0-15,-3 1 0 16,4-3 2-16,-6-10 0 16,-3 1 1-16,5-12 0 15,-6-7-1-15,3 9-1 0,5-10 0 16,-3 1-1-16,-4 2-1 15,-4-7 1 1,0 9-2-16,-4 2 0 0,6 10-1 16,4 4-1-16,-5 5 1 15,1 5 1-15,-1 6 4 16,0 3 1-16,3 10 0 16,0 3 0-16,1 5-2 15,-1 5-1-15,-4 2 0 16,3-4 0-16,-5 1-1 15,1 0 0-15,0-4 1 16,-3 2-1-16,4-9 0 16,-3-3 1-16,3-6 0 15,-1-6 1-15,4-5 3 16,3-5 3-16,1-10 2 0,3-1 0 16,-4-6-2-1,1-5-3-15,-5-3 0 0,11-2-1 16,-13-12-1-16,-2 2 1 15,3 2-1-15,-14-3 0 16,11 15-1-16,-5 1-1 16,-1 8-1-16,-2 2-1 15,0 11-2-15,10-3-2 0,-3 5-1 32,6 4-1-32,-7-2 1 0,-8 8 2 0,2 0 2 15,-2 1 0-15,-1 4 1 16,7 3-1-16,3 1 1 15,5 2 0-15,-4-8 0 16,0 0 0-16,3 1 0 16,-3-7 0-16,10 2 1 15,2 1 1-15,-5-4-1 16,0 0 0-16,1 8-1 16,-3-4 1-16,1 2-1 15,2 9 1-15,-2-9 0 16,-6 2-1-16,1 5 1 15,-3-12 0-15,0 12 0 16,1 0 0-16,-4-4 0 16,0 2 0-16,-3 0 1 15,0 0 0-15,0-2-1 0,0 6 0 16,2-3-1-16,-2-4 0 16,0 5 0-16,3-2 0 15,-1 0 0-15,7 3-1 16,-2-5 1-16,3-1-1 15,0-3 1-15,-1-6 1 16,3 0 2-16,3-3 1 0,3-7 2 16,3 2 0-16,-1-9 0 15,1 0-1-15,4-2-1 16,-2-6-1-16,0-2-1 16,0-9 0-1,-10-8 0-15,11 6-2 0,-12-13 1 16,0 4-1-1,1 0 1-15,-15-5-1 0,2 10 0 16,-8 4 0-16,0 11-1 16,7 6-1-16,-9 13-4 15,12 0-2-15,9 14-2 16,-22-1 1-16,13 6 5 16,-6 1 2-16,-9 1 1 15,16 3 1-15,2 4 0 16,2-1 0-16,5-1 0 15,0 3 0-15,4-6 0 0,0-3-1 16,1 2 1-16,1 4 0 16,-1 0 0-16,1 11 0 15,-3-4 0-15,-2-6 0 16,-4 5 0-16,-1-5 1 16,-6-4 2-16,-1 4-1 15,-2-4 0 1,-4-2 0-16,-1-3 0 0,-4-2 0 15,-3-2-1-15,2-1 1 0,-4-1 0 16,1-1-1 0,4-3 0-16,-3-1 1 0,0-2-1 15,3-2-1-15,3-4-2 16,-4 1-2-16,11-3-6 16,-5-2-2-16,2 0-3 15,5 1 0-15,-1-2 6 16,2 3 2-16,1-1 2 15,4 4 1-15,-1-3-1 16,4 0 1-16,-3 3 0 16,1-4 2-16,4 3 1 15,-2 0 0-15,1 1 0 16,-2-3 1-16,-1 4-1 16,0-3-6-16,-1 1-37 0,2 2-36 15,-2-4-155-15,-1 2 151 16</inkml:trace>
  <inkml:trace contextRef="#ctx0" brushRef="#br0" timeOffset="4584.85">6207 7296 722 0,'68'82'239'0,"-55"-68"-241"0,5-2 2 0,2-1 13 15,0 1 24 1,-8-13 52-16,3 1 18 0,-1-5 16 16,1-6-15-1,1 1-46-15,-4-2-18 16,-2-8-29-16,-3 2-9 16,-2-10-10-16,-1-1-3 15,-4-3 0-15,-3 1 1 0,-3 5 5 31,0 1 2-31,-9 8 2 0,1-1-1 0,-10 4 0 16,1 5 0-16,-8 4 2 16,8 6 2-16,0 8 4 15,0 0 2-15,18 18-1 16,-25-11-1-16,14 11-2 16,-5 3 1-16,-2-6 1 15,14 9 2-15,4-3 0 16,-2 2 0-16,8-2-2 15,8 4-4-15,2-9-2 16,1-2-2-16,9-7 1 0,-10-3 0 16,14-4 2-16,-1-3 1 15,-4-5 1-15,11-1-1 16,-14-7-3-16,3-2-2 16,6 0-19-16,-4-5-21 15,5-3-74-15,0 3-71 16,-4-3 114-16</inkml:trace>
  <inkml:trace contextRef="#ctx0" brushRef="#br0" timeOffset="4943.78">6830 7480 924 0,'28'-4'349'0,"-13"-4"-272"15,8 7 13-15,1-2 19 16,-2 1 4 0,-2-3-8-16,-3-2-19 0,1-9-19 15,-2 3-35-15,1-2-13 16,-4-8-27-1,2 12-25-15,-4-8-82 0,-3 0-62 16,4 9-127-16,1-9-100 16,-3 2 257-16</inkml:trace>
  <inkml:trace contextRef="#ctx0" brushRef="#br0" timeOffset="5230.62">7346 7198 1044 0,'0'12'396'0,"14"-7"-253"15,6 3-141-15,-8 3 7 16,2 8 8-16,-8-5 26 16,-1 2 11-16,-1 0 9 15,-2 0-2-15,-2 7-18 16,-2-6-10-16,-5 1-14 15,-1 0-6-15,1 1-13 16,-1 3-10-16,0 2-31 16,1-5-17-16,0-6-22 0,1 0-5 15,6-1-8-15,0-3-20 16,0-5-91 0,-4-6-164-16,6 0 239 0</inkml:trace>
  <inkml:trace contextRef="#ctx0" brushRef="#br0" timeOffset="5422.66">7230 6974 1413 0,'27'-18'442'0,"-8"29"-473"0,5 2-17 0,-2-4 28 16,-3-4 17-16,-15 2 11 15,3-4 1-15,0-3-13 16,-2-1-50 0,-1-5-252-16,1 2 211 0</inkml:trace>
  <inkml:trace contextRef="#ctx0" brushRef="#br0" timeOffset="6209.95">7937 7268 6 0,'12'-10'81'0,"2"8"52"0,-11-16 96 15,3 11 36-15,-2-2-24 16,-4-6-37-16,-7-3-78 16,2 3-37-16,-9 2-56 15,1 2-22-15,-3 3-23 16,-4 1-2-16,-4 6 0 0,0 5 6 16,2 9 13-16,-1 3 7 15,1 14 8-15,-7-2 1 16,3 11-2-1,-2 4-1-15,2 4 5 0,5 3 6 47,-10-9 5-47,9-7-1 0,9-8-11 16,3-1-7-16,7-9-11 0,3-1-1 0,4-7-1 0,3-3 2 16,13-5 2-16,6-5 0 0,3-11 0 15,-3-6-2-15,2-8-2 16,0-3 0-16,6-11 0 15,6-5 0-15,-5-9 0 16,0 0 0-16,-3 2 1 16,-7 5 1-1,-2 2-1 1,-3-3 1-16,-7 1-1 0,-6-8 0 16,-6-2 2-16,-6-3 2 0,0 9 15 15,0 9 10-15,1 21 12 16,2 14-4-16,0 11-17 15,-1 11-10-15,0 10-5 16,-1 14 9-16,-1 3 16 16,1 1 4-16,0 14 4 0,1-8-3 15,1 12-7-15,1 1-4 16,-1-1-10-16,0 3-5 16,0 6-5-1,-1-1-2-15,3-1-6 0,-1-5-15 16,2-17-73-16,0-5-76 15,1-14 100-15</inkml:trace>
  <inkml:trace contextRef="#ctx0" brushRef="#br0" timeOffset="10082.27">8842 6388 492 0,'35'29'189'15,"-35"-30"-108"-15,-1 5-71 47,0 5 19-47,-4 2 34 0,-1 0 14 0,-4 0 14 0,0-2-10 16,-4 0-22-16,-4 0-10 0,-4 9-22 0,-4 2-7 16,1 10-11-16,-5 5-3 15,0 9 2-15,-4 8 4 16,-1 10 15-16,1 12 9 15,8 4 14-15,9 0 0 0,5 3-6 16,5 1-6 0,7 7-12-16,5 7-4 0,10-4-4 15,5-9 1-15,7-7 2 16,9-8 1-16,4-4-4 16,-6-1-3-16,5-13-6 15,-10-15-4-15,3-11-38 31,6-2-78-31,-6-10 74 0</inkml:trace>
  <inkml:trace contextRef="#ctx0" brushRef="#br0" timeOffset="34758.06">9212 7215 525 0,'21'1'176'0,"-27"3"-169"0,5-1 1 16,2 1 17-16,-3-4 45 15,2 0 15-15,0 0 11 16,0-1-10-16,0 0-33 16,0 0-15-16,0 0-20 15,0 0-6-15,0 0-10 16,0 0-1-16,0 1 0 15,0 0 3-15,0 0 6 0,1 2 6 16,3 6 12-16,1 10 7 16,29 29 8-1,-30-34 0-15,6 21-4 16,1-7-4-16,-7-1-9 16,2 2-4-16,-6-8-6 15,0 5-3-15,-5-6 0 0,0 4-1 16,-8-3 0-16,-1-2 0 0,-7-1-3 15,2-4-1-15,-18-6-3 16,18 2-1-16,2 1-1 16,1-5 0-1,23 4 1-15,-23-7-1 16,2-4 1-16,4 2-1 0,-15-11-1 16,9-1 0-16,1-2 0 15,-7-5 1-15,13 2-1 16,-5-2 1-16,-3-6 0 15,2-1-1-15,0-5 1 16,2 1 0-16,4-2-1 16,1-5 0-16,6 1 0 15,-1-4 0-15,3-3-1 16,3 4 0-16,0 1 0 0,6 9 0 16,2 0 1-1,-1-2 0 1,3-1 2-16,0 0 0 0,0 7 5 15,5 3 4-15,0 9 4 0,2-1 2 16,2 6-4-16,1 8-2 16,-4-9-7-1,4 8-2-15,-4-2-1 0,-1-6 0 16,10 9 1-16,-6-8 0 16,3-2 0-16,1-10-1 15,-2-1 1-15,-5-14-1 16,9 5 0-16,-1 1-3 15,-3-6-26-15,6 10-32 16,-9-8-112-16,3 2-113 16,-9 3 177-16</inkml:trace>
  <inkml:trace contextRef="#ctx0" brushRef="#br0" timeOffset="38598.76">9687 7445 401 0,'13'-85'172'0,"-13"88"-74"31,5 3-12-15,-9-7 4-16,4 1-10 0,-1 0-18 0,0 0-6 16,0 0-8-16,1 0 1 0,-9 0-12 15,-4-2-6-15,-22 1-15 16,31 1-4-1,-12-1-7-15,3 1-2 0,-3 1-2 16,-5 4-1-16,1 3 0 16,-3-1 1-16,6 1 0 15,-3 0 1-15,0 2 0 16,5 3-1-16,1 2 0 16,3 1 1-16,4-1-1 15,0 0 0-15,7-1 0 16,1 1-1-16,12 4 1 0,0-7 3 15,3 0 9 1,3-4 6-16,0-5 13 0,13 8 4 16,2 1 1-16,3 2-1 15,-2-2-3-15,-6 1-3 16,-2-2-2 0,2 1-1-16,-6 7-5 0,-7-5 0 15,-5-1-6-15,-1 3-3 16,-9-4 0-16,-1 5-2 15,-6 2-1-15,-6-8 1 0,-4 3-4 32,1-7-1-32,-4 1-3 0,1 2-1 0,1-1 0 15,-5 0 0-15,-2-13 1 16,8 4-1-16,-3-1 0 16,5-4 0-16,3 6 1 15,-4-2 0-15,13 0-1 16,2 1-2-1,-3-8-1-15,11 4-3 0,-8-9 0 16,0 4 1-16,20 10 2 16,-9-7 0-16,11 1 1 15,-3 1-1-15,-11-7 0 16,7 3 0 0,-5 4 1-16,8 0 0 15,5-5 0 1,-7 3 0-16,3-5 1 0,-2 0-1 15,1 4 0-15,0 0 0 16,2 0 0-16,-2-2 0 16,0 2 0-16,2-3 0 15,-3-3 0-15,3 3 0 0,-6-5 1 16,10 4-1-16,-4 0 1 16,-2-4-1-16,8 6 1 0,-14-4 0 15,6 4-1-15,3-3 0 0,-11 0 1 16,5 2 0-1,-7 2 1-15,-11-2 1 0,5 5 0 16,-2-3 0-16,-3-2 0 16,4 6-2-16,-9-6-1 15,0 3 0-15,-3 4-2 16,-9-3 1-16,-3-1-1 16,1 5 0-16,-4 1-1 15,5 1 0-15,7 6 0 16,-4 0 0-16,2 5-2 15,4 1 1-15,1 6 0 16,1 4 1-16,3 1 3 16,1 4 0-16,4 2 2 15,1 4 1-15,3 1 0 16,5 0 0-16,4 0-1 0,1-4 0 16,-1 1-1-16,0-1 1 15,0-8 1-15,1 0-1 16,0-13 0-16,-2-8 0 15,5 5 0-15,-11-22 0 16,18 16 1 0,-9-6 0-16,3-5 0 15,13 10 0-15,-17-14 1 0,13-3-1 16,-9-9 1-16,-5 8-1 16,9-10-1-16,-7 5 0 0,2 3 0 15,1-7 0-15,-12 8-1 16,6 1 0-16,-4 7 0 15,1 2-1-15,4 3 0 16,-8 3-1-16,4 3 1 16,-3 2 0-16,3 7 5 15,0 0 1-15,0 8 2 16,2 1-1-16,-4 3-1 16,0 0-1-16,1 2-1 15,1 3-1-15,-3 0 0 16,2 2-1-16,-1-1 0 0,-1-10 1 15,0 4-1-15,-4-10-1 16,-2-6 1-16,4 7 1 16,-4-11 3-16,4 6 2 15,0-8 4 1,-2 1 0-16,0 0-3 0,4-26-2 16,12-31-4-16,-5 31-1 15,1-3-2-15,1-1 0 0,4 4 0 16,-3-4 1-16,2 7-1 15,7 5-1-15,-5 4 0 16,6 7 1 0,-5 4 1-16,-10 4 2 0,9 8 3 15,-3 1 1-15,-12 5-1 16,4 0 1-16,-8 1-2 16,1 3 0-16,6 1-1 15,3-3-2-15,-2-1 1 16,-12-9-1-16,2-4 1 15,-3-1 1-15,6-3 0 16,0 2 2-16,0-1-2 16,0-1 0-16,0 1-1 15,6-15-1-15,20-34-2 0,-13 31 1 16,7 4-1 0,-5 0 0-16,-8 4 0 0,3 1-1 15,-10 3-1 1,9 5 1-16,-3 2 0 0,-1 3-1 15,0 1 2 1,0 1 0-16,1 5 3 0,-5-3 0 16,3 3 1-16,-7 2 0 0,2-3-1 31,7 4-1-31,-1-1-1 0,6-2-1 0,4 2 0 31,-4-5 0-31,1-6 2 0,2 2-1 0,0-6 1 16,1-3 0-16,-1-3 0 15,3-3 0-15,5-3 0 32,-1 0-1-32,1-3 0 0,-1 1 0 0,1-1 0 15,2 2 0-15,3-4 0 16,-7 3 0-16,-1-2 0 16,-8 1 0-16,-5 1-1 15,0-2 0-15,-9-1-4 16,6 1-1-16,-13 8-4 15,3-3 1-15,-5 5-1 16,-10 2 2-16,14 7-1 16,-7 8 0-16,10 7-1 0,-3-5 1 15,0 6 2-15,-2 1 2 16,-3 5 4 0,4 5 0-16,-1 0 2 0,7 2 1 15,4 4 1 1,1 1 0-16,2-6 0 0,1 1-2 15,-4-7 0 1,6-6-1-16,18 4 0 0,-11-6 1 16,8-3 0-16,-2-4 1 0,-9-16 1 15,16 6 0-15,-3-7 1 16,4-1 1-16,-5-1-2 16,-3-11 0-16,-6-3-1 15,0 1-1-15,-2 2 0 16,-3 5 1-1,-2 3-1-15,-7-1 1 16,-3 4-1-16,-1 2-2 0,-5 0 0 16,7 7 0-1,0 2-6-15,1 0-2 0,1 1-1 16,0 0 1-16,0 0 5 16,2 4 2-16,3 5 1 15,23 32 0-15,-14-30 1 0,-1 1 0 16,6 4 0-16,0-3 0 15,1 2 0-15,2 1 0 16,-1-1 0-16,-2-4 0 16,-7-1-1-16,-1-3 1 15,1-1 0-15,-6 5 0 16,-5-5 1-16,-4 3 0 0,-9-3 0 31,2-2 0-31,-3 7-1 16,1-6 0-16,-3-2 0 0,3 3 1 0,4-5 1 15,3-1-1-15,5 0-2 16,0-4 1 0,0 3-2-16,0 0 1 0,7-12 0 15,45-32 1-15,-24 30 1 16,2-5-1-16,0-9 1 16,3 3-1-16,2-2 0 15,-4-2 1-15,0 2-2 16,-10-5 0-16,-5-7 0 15,9 4 0-15,-10-1 1 16,5 2-1-16,-5 13 1 16,-6-8-1-16,-1 3 1 15,-5 1 1-15,-6 0 0 16,-1 5 1-16,-2 9 1 16,-2 3-2-16,3 8 0 15,2 7-1-15,-4 1 0 16,-2 11 2-16,2 9 3 15,-3 1 2-15,2 15 2 0,1-4 0 16,10 6 0 0,-6-3 1-16,8 1-3 0,-1-2 0 15,-2-7-4-15,12 6-1 0,-8-6-1 16,7 0-1 0,-2-3 0-16,-1-3-1 15,-1-9-2-15,0 3-4 0,-2-5-16 16,0-9-12-16,2-1-37 15,-8-7-28-15,1-9-115 16,-2 5-118-16,0-17 211 16</inkml:trace>
  <inkml:trace contextRef="#ctx0" brushRef="#br0" timeOffset="38911.17">11684 7617 1304 0,'-106'-31'439'15,"106"37"-420"-15,12 3-19 16,-4-2 3-16,8-1 4 16,-16-6 22-16,16-3 13 15,2-8 20-15,2 1 0 16,9-6-22-16,-12-2-14 15,2-2-25-15,5-3-16 0,1 6-69 16,-6-2-55-16,4 0-160 31,-1 5-116-31,-3-4 260 0</inkml:trace>
  <inkml:trace contextRef="#ctx0" brushRef="#br0" timeOffset="39844.71">11921 7593 807 0,'4'10'280'0,"1"-2"-234"16,-7-4-57-16,12-1 11 0,4-1 3 15,-5-3 24-15,5 0 14 16,-7-9 17-16,0-1 2 15,-2-1-16-15,15-2-13 16,-1 1-18-16,-15-2-5 16,2-4-8-16,-11-2-7 15,5-2-13-15,4-2-3 16,3 6 0-16,8 0 5 16,-14-2 14-16,7 9 4 15,-6-2 6-15,-4 5 3 16,-1 3 10-1,-6-3 5-15,-4 2 5 0,-7 2-2 0,7 6-8 16,5 7 1 0,6 8 10-16,5 6 8 15,-3 2 10-15,0 5-1 0,0-4-10 16,-3 2-9-16,3-1-11 16,2-1-6-16,6-2-7 15,5 0-1 1,11 1 0-16,-8-7-1 0,5-2 1 15,0-3 0-15,-6-8 2 16,2 1-1-16,6-3 2 16,-8-7-1-16,2-9 0 15,1 0-1-15,-6-10 0 16,6 0-1-16,-2-1-1 0,2 1 0 16,-2-7-1-16,2 7 1 15,-5-1-1-15,-2-1-1 16,-1 8 0-16,-5-2 0 15,-3 1-3-15,-2 7 0 16,-1 1-6-16,-1 5 0 16,-2 20 0-16,-2-6 1 0,2 8 4 15,-4 2 2-15,3-9 1 16,-1 6 1-16,2 0 0 16,3-4 0-1,1 0 0-15,2 0 2 0,2 0 4 16,3 3 1-1,-4-5 4-15,5 1 0 0,0 2 7 16,-2-2 2-16,2 2 3 16,-4-1 2-16,-4 0 0 15,0 0-1 1,1 1-1-16,-2 0-4 0,1-1-3 16,3-1-2-16,5 1-1 15,4 2 0-15,2-6-2 16,18 12 0-16,-22-12-1 15,6-5 0-15,9 3-2 16,-21-13 0-16,22 2-3 0,-7 2-1 16,-7-7-3-16,16 4-2 15,-10-5-26-15,7 0-24 16,2-1-62-16,-8-2-56 16,-3-1-174-16,4 3 217 15</inkml:trace>
  <inkml:trace contextRef="#ctx0" brushRef="#br0" timeOffset="40869.62">12762 7396 696 0,'-41'28'252'0,"42"-23"-189"0,1 0-9 15,2-1 15-15,-3-3 24 0,-1-2 1 16,0-1-1 0,0 1-7-16,0 0-24 0,0 0-17 15,13-5-27 1,32-17-8-16,-25 12-9 0,2-5-1 16,6 9-2-16,7 6-1 15,1 0-12-15,-9-6-15 16,-3 5-47-16,-3-6-33 15,-8 8-73 1,2 2-63-16,-7 8 159 0</inkml:trace>
  <inkml:trace contextRef="#ctx0" brushRef="#br0" timeOffset="41194.01">12684 7801 966 0,'-5'8'403'16,"4"-3"-152"-16,7-6-252 15,4-8 3-15,3 8 8 16,-1-2 8-16,3-15 30 16,4 13 10-16,-1-13 6 15,1-10-9-15,2 7-31 16,0-2-13-16,-13-6-32 15,15 9-29-15,11 4-74 0,-3-2-49 16,12 8-121 0,-7-3 178-16</inkml:trace>
  <inkml:trace contextRef="#ctx0" brushRef="#br0" timeOffset="42332.63">13371 7040 365 0,'-37'-46'134'16,"35"46"-96"-16,-2 1-12 16,1 3 16-16,2-4 41 15,0 0 16-15,-1 0 22 16,-6 0 0-16,2 0-25 15,4 0-18-15,-1 0-36 16,-1 2-15-16,-3 6-18 16,-13 37-3-16,23-25-3 15,-2-2-2-15,-1-10-5 16,2 0-8-16,0-8-15 16,0-3-13-16,3-3-57 15,2-1-46-15,-2-9 88 16</inkml:trace>
  <inkml:trace contextRef="#ctx0" brushRef="#br0" timeOffset="42397.11">13342 7012 664 0,'94'-61'311'0,"-85"79"-138"16,-2 3-59-16,8 1-20 15,-2 5-34-15,8 0-14 16,-7 0-19-16,1-3-6 0,-1-3-8 15,-7-3-2-15,3 1-8 16,1 2-12-16,-1-6-94 16,2 6-103-16,-3-9 127 15</inkml:trace>
  <inkml:trace contextRef="#ctx0" brushRef="#br0" timeOffset="43436.69">13755 7382 440 0,'46'-40'198'15,"-52"40"-47"17,4 3-105-32,2 5 12 0,-4-1 8 15,-3-3 9-15,1 7 5 0,0 5 1 0,2 7-6 16,1 3-16-16,0 3-10 0,2 4-16 15,-4-2-9 1,0 2-4-16,3 4-2 0,0-3 0 16,2 2 0-16,-4-3 2 15,0-8 1 1,0-2 1-16,-3-8-1 0,3-2-2 16,0 1 0-16,-1-15-6 15,3-2-3-15,1-11-5 16,1-3-3-16,0-4-5 15,0-7-1 1,0-3 1-16,1-3 0 0,-1-2 3 16,-1 7-1-1,0 15 1-15,1 1 1 0,-6-44 0 16,-2-3 1-16,-1 0-1 0,5 23 1 16,2 1 1-1,4 8 0-15,4 1 4 0,0 7 4 16,2 9 9-1,-2-3 3-15,-1 5 8 0,3-1 1 16,0-3-3-16,1 2-3 16,4-5-4-16,6 4-1 15,14 5-4-15,-4-4 0 16,4 3-6-16,0-6-3 16,-17-6-3-16,11 4-2 0,0 0-1 15,2 5-2-15,-4-1-5 16,-3-1-21-16,-9 4-94 31,-10 1-95-31,0 8 129 16</inkml:trace>
  <inkml:trace contextRef="#ctx0" brushRef="#br0" timeOffset="43853.92">13611 7761 1135 0,'-4'17'377'0,"7"-16"-363"0,7 7-22 16,-1-14 20 0,-1-7 14-16,3-1 19 0,-2-11 8 15,4 1-1 1,2 0-11-16,2-6-22 0,2 3-11 15,-1 2-36-15,5-1-38 16,5 7-149-16,6-2-198 16,2 4 262-16</inkml:trace>
  <inkml:trace contextRef="#ctx0" brushRef="#br0" timeOffset="46267.5">14333 7560 464 0,'66'4'186'0,"-66"-4"-95"15,0-4-25-15,-1-1 2 16,1 4-11-16,0 0-25 16,0-2-6-16,-3-10-6 15,-12-22-3-15,-10 17-7 16,6 0-5-16,12 3-5 15,-13-6 0-15,6 9 0 16,-5 1 1-16,-5 2 7 16,-4 6 9-16,5 3 14 15,-2 2 6 1,4 11 10-16,3 5 6 0,1 4 10 16,0 5 6-16,-1 0 1 15,4 0-8-15,0 4-17 0,2 2-10 16,1 3-17-1,-2-2-4-15,3-6-6 0,5 1-3 16,3-17-1-16,7 6-1 16,-1-14 2-16,-1-6 3 15,10 0 4-15,-4-11 1 16,5-4-2-16,4-2-4 16,-4-4-4-16,1-4-1 15,2 1-2-15,-7-4 1 0,5 7 1 16,2 4 0-16,0 5 1 15,3 6 1-15,-6-3 2 16,1 2 3 0,-5 4 3-16,1 2 3 0,-1 3 5 15,-1 2 4-15,-1 5 2 16,3 1 2 0,1 4 0-16,-4-1-4 15,0 1 0-15,-1 2-2 0,0 4-4 16,-3 1-2-16,6 4-5 15,-2-2-2-15,0 2-4 16,8 0 0 0,-12-12-1-16,6 6 1 0,-1-12-1 15,0 2 1-15,8-3 2 0,-2-5-1 16,-8-8 0 0,9-6-1-16,-2-4-3 0,-9-9-1 15,11-4-1-15,-4-1-1 16,-1-3-2-16,10 3 1 15,-5 1-1-15,2-2 0 0,-8-6 0 16,-2-6 0-16,-4 1-1 16,-3-4 1-16,2 10 1 15,-1 10 1 1,-2 5 0-16,2 10-2 16,-2 6-3-16,1 5-1 0,1 7 2 15,0 6 2 1,1 14 3-16,0 3 3 0,-3 11 2 15,0 4 3-15,-3 0 3 16,0 4 0-16,3-1-2 16,-3-6-2-16,3 1-4 15,3-3-1-15,-1-5 0 16,2-4-1-16,0-8 1 16,0 2 0-16,2-10 0 15,2-4 0-15,2 0 0 16,1-5 0-16,0-2 0 15,-3-4 1-15,5-7-2 0,2-3-1 16,0-11 0-16,3 2-3 16,-1-6-2-16,-2-5-2 15,9 4-2-15,5 2 0 16,-6-5 2-16,7 7 0 16,-18-11 2-16,7 1 0 15,1 2 2-15,-8-7 3 16,11 8 0-16,-16 1 2 15,-2 7 0-15,1 7 0 16,-15-2-1-16,4 3 1 0,1 2 0 16,4 5-2-1,4 7-2-15,-6 1-1 16,-2 9-3-16,-6 2 1 0,10 12 3 16,-6 2 1-16,6 10 3 15,0 11 2-15,-9-4 5 16,5 7 2-16,2-3 3 15,-2-5-1-15,6-1-5 16,-2-7-1-16,0-7-4 16,10 0-2-16,0-8 0 15,3 2-1-15,4-5-1 16,-4-7-4-16,5-1-14 16,0-6-14-16,-1-8-49 15,-2-5-39-15,1-8-143 16,-2-2-223-16,-1-3 318 0</inkml:trace>
  <inkml:trace contextRef="#ctx0" brushRef="#br0" timeOffset="47202.66">15310 6835 619 0,'-23'28'241'0,"25"-24"-107"15,-6 4-43-15,2 4 25 0,12 1 3 16,-5-2-25-1,2-2-12-15,-5-1-20 16,-11-6-5 0,8 2-23-16,2 10-10 15,4 0-16-15,11 6-6 0,-11-9-23 0,1-7-27 16,11-1-75-16,-10-7-54 16,5-2 106-16</inkml:trace>
  <inkml:trace contextRef="#ctx0" brushRef="#br0" timeOffset="47245.49">15443 6913 1090 0,'40'24'401'0,"-36"-1"-288"16,-1-1-1-16,1 7-7 15,1 0-12-15,2 1-45 16,-3-2-20-16,0 1-18 15,3 0-3-15,-1-5-9 16,2-2-19-16,-4-4-93 16,2-5-106-16,-3-4 134 15</inkml:trace>
  <inkml:trace contextRef="#ctx0" brushRef="#br0" timeOffset="50641.29">15976 7751 138 0,'-1'0'82'0,"1"4"21"0,-3-7-10 16,2 2 13-16,0 1-3 15,0 0-18-15,-1 0-11 16,1 0-3-16,0 0-1 16,0 0-2-16,0 0-4 15,0-1-14-15,1 0-8 16,-2-1-14-16,1 1-4 0,0 0-3 16,-1 0 0-16,1 0 11 15,0-3 5-15,1-19 11 16,12-24 3-1,-1 23 5-15,2-2-1 32,5 0-7-32,-4-7-3 0,4-3-11 15,1 1-5-15,1-7-6 16,-1 2-6-16,-2-1-4 0,3-2-1 0,-6 2 0 16,4 4 1-16,-4 4 1 15,-5-1 1-15,3 8 2 16,0 5 0-16,-3 2-1 15,5 5-1-15,-10 10-3 16,1-5-1-16,-4 8 0 16,-1 3 4-16,2 1 6 15,-2-3 2-15,0 0 2 0,0 0-1 16,3 10 2-16,15 34 1 16,-25-28 5-16,18 15-2 15,1 7 0-15,-4 4-5 16,27 17-7-16,-17-6-2 15,5-1-10-15,6-2 0 16,-6-2-5-16,-3-2 0 16,1-1-6-16,0 2-13 0,-7-3-52 15,4 4-41 1,-2 9-178-16,-1 2 183 0</inkml:trace>
  <inkml:trace contextRef="#ctx0" brushRef="#br0" timeOffset="54955.93">16927 7269 596 0,'-4'-5'224'0,"6"5"-137"16,0-2 13-16,-2 1 17 0,0 1-2 15,0-1-22-15,0 0-5 16,0 1-4-16,0 0-8 16,0 0-23-16,0-1-12 15,0 0-21-15,0 1-7 16,0 3-4-16,4 25-2 15,0 30 2-15,-3-39 0 16,8 14-3-16,-4-12-1 16,3-6-2-1,1 1 0 1,1-12-1-16,4 5 1 0,3-4 2 0,2-5 1 16,3-7 1-16,0-7 1 0,2-4-3 15,0-1-1 1,1 1-1-16,3-1-1 15,-12-14 2-15,6 7 2 0,-10-10 4 16,-1 2 4 0,8 12 5-16,-14-5 3 0,9 12 0 15,-11 2 1-15,1 8 1 16,1 1 0-16,-7 4-2 16,11-1-3-16,-13 6-7 15,5 1-1-15,3 11 4 16,-2 8 2-16,2-1 5 15,-1 12-3-15,5 7-5 0,-1 1-4 16,7 11-4-16,1-1-1 16,4 8-1-16,-1 4 0 15,-1 17-1-15,-1 1-1 16,-9-2 0-16,-1-1 0 0,-6-18 1 16,-3-3 0-16,-2-6 0 15,0 2 0-15,-8-16 1 16,-7-1 0-16,-13-6 1 15,2-4 0-15,1 1-1 16,1-2 1-16,0-8-2 16,-5-12-1-16,4-6-2 15,7-3 0-15,5-5-6 16,-1-9-1-16,2-8-3 16,0-3-1-16,7-8 0 15,9 3 0-15,9-3 0 16,5-10-1-16,1-5 0 15,3-6 2-15,0 2 1 16,2-4 3-16,8-5 3 16,2-1 1-16,0-5 2 15,4 2 0-15,-3 2 0 16,5 6 2-16,-3 3-1 0,1 5 0 16,-1 11 0-1,-4 1 0 1,-1 7 1-1,-4 2 1 1,0-5 1 0,-5 7 0-16,-3-1 0 15,0 6-1 1,-6 3 1-16,-5 0 0 0,-1 6 0 16,0-1 0-16,-7 5-2 0,1 0-1 0,-4 3-2 15,-2 0-1-15,0 6-1 0,0 0 0 16,-5 3 0-16,8 7 0 0,-1 0 1 0,0 7 2 0,2 5 2 15,-2 1 3-15,4 10-1 16,-5-3 1-16,3 1-1 16,-2-4 0-16,3 2-3 15,8 5-1-15,2-4 0 16,3 6-2-16,3-10 1 16,-2 0 0-16,8-1 0 15,2-2 0-15,0-5 0 16,9-3 0-1,-4-3-1-15,3-5 1 0,5-6 0 16,-13-2 0-16,1-8 1 0,0 1 1 16,-1-6 1-1,6-1 1-15,-2-5-1 0,-7-2-1 16,-4-7 1 0,2 3-1-16,-4-2-1 0,1 0 0 15,-6 0 0-15,0 2-1 16,-2 6 1-16,-1 4 0 15,-3 7 1 1,-1 0 1-16,-3 8-1 16,-3 1-1-16,2 10-2 0,-4 1-1 0,0 6 3 15,2 5 1 1,-3 2 3-16,6 5 0 0,-1 1-1 16,-2-5 0-1,0-1 0 1,-1-6-1-16,1-6-1 15,0-6 0-15,10-1-3 0,-1-4-1 0,2-6-1 16,-4 4-1 0,0 0 2-16,4-6 0 0,3-12 2 15,37-27 1 1,-28 19 0-16,-1 6 0 16,0-3 1-1,-4-6 1-15,5 12 1 0,-4-3 1 0,-4 2 2 0,2 9 1 16,-5 1 2-1,0 9 4-15,-3 5 4 0,1 0 1 16,-3 7 3 0,0 1-1-16,0 16-3 0,0 0-2 15,4 9-6-15,-1 0-2 16,2-6-2-16,-3 1-1 0,1-10-2 16,3-3-1-1,2-4-1-15,8 0 0 0,-5-7 0 16,1-5 0-1,0-5-1 1,-1-7 1-16,2-1 0 0,5-2 1 0,-1-7 1 16,-4 1 1-16,0-4-1 15,-3 3 0-15,-9-1 2 16,-1 0 0 0,4-1-1-16,-2-3 1 0,-2 8-4 15,0-8-1-15,-4 8-2 16,-2 4-1-16,2-2 1 15,0 11 1-15,-3-2 0 16,4 0 0 0,6 7-2-1,-3-2 0-15,0-1 2 0,0 0 0 16,5 12 2-16,21 31 0 0,-19-32 0 0,0-1 1 16,6 3 2-1,-2 1 0-15,0 5 1 16,4-6 1-16,-1 3-1 15,4-1 0-15,-4-4-2 0,4 4 1 16,-2-4 0-16,-2 0-1 16,3-3 1-16,-7-3 1 15,1-2-1-15,-3-3 0 16,-4 0-1 0,0-1 0-16,2-1-2 15,-3-2 0-15,3-2-2 0,-1-1 0 16,0-7 0-16,-1 1 0 0,0-2 1 15,2 0 0-15,3-2 0 16,-2 0 1-16,2 0-1 16,0-5 1-16,-2 4 0 15,-3-3 0-15,0 3-1 16,-2-2 0-16,-2-5-2 16,2 7-1-16,-3-9-2 15,-1 3 1-15,-2 0 0 16,-1 0 2-16,1 6 3 15,-1 8 0-15,0 3 0 0,0 1 0 16,0 3 0 0,-1 0 0-16,0 7 0 0,1-3-1 15,-2 5 1-15,2 3 0 16,-2-2 0-16,1 8 1 16,-2 1 0-16,-3 3-1 15,0 4 1-15,0 0 0 0,2 6 2 16,3-3 0-16,5 5 1 15,-3-1-1-15,4-5-1 16,3 2 1-16,-1-4 0 16,7 1 1-1,1 3 0 1,1-8 0 0,5 4-2-16,-3-5 0 0,2-5-1 0,2 1 0 0,-1-4-1 15,3-5-1-15,-3-3-8 16,1-7-5-16,0-6-30 15,-1-3-33-15,2-9-121 32,-4-5-110-1,11-1 191-31</inkml:trace>
  <inkml:trace contextRef="#ctx0" brushRef="#br0" timeOffset="56054.11">18784 7394 1267 0,'-55'22'456'0,"66"-22"-363"15,-3 0-27-15,0 0 4 16,10-2 9-16,-13-6 1 15,1 1-8-15,3 3-22 16,1 1-10-16,0-8-22 16,-1-6-9-16,3 5-12 0,-4-9-11 15,4 7-27-15,-2-1-20 0,-4-8-51 16,2 3-33-16,-3 8-87 16,3 1-52-16,-4 3 179 15</inkml:trace>
  <inkml:trace contextRef="#ctx0" brushRef="#br0" timeOffset="56308.26">18796 7464 415 0,'-17'35'281'0,"4"-2"2"16,-8-1-67 0,4-2-14-1,1-5-25-15,0-4-14 0,14-9-39 16,2-3-18-16,7-9-30 0,5-3-13 0,4-7-25 15,-1-3-8-15,7-9-19 16,8 1-11-16,-3-6-28 16,2 0-20-16,-2-2-60 15,-6-3-42-15,2 0-153 0,-3 3 190 16</inkml:trace>
  <inkml:trace contextRef="#ctx0" brushRef="#br0" timeOffset="57996.19">19319 7219 626 0,'3'55'245'0,"-3"-60"-129"16,7 4 10-16,-3 1 15 16,-2-8-7-16,7 4-46 15,-3-3-25 1,5-1-25-16,-2-2-5 0,3 0-7 16,-3-7-7-16,3 5-9 15,1 0-5-15,-2 1-4 16,4 7-1-16,-3-2-3 15,0 6 0-15,-1 6 0 16,-2 6 0-16,-5 4 2 16,-4 3 1-16,-5 6 3 15,-4 3 4-15,-4 7 11 16,-2 0 6 0,-3 8 8-16,0 3 1 15,-2 5-4-15,-2-2-1 16,0-5-3-16,1 0-1 0,0-13 3 15,3 7 0-15,0-16 0 0,1-3-3 16,1-10-7 0,14-4-7-16,4 0-10 0,7-4-1 0,9-7-3 15,-2-9-1-15,7-6-2 16,3-5 1-16,2-6 1 16,6 4 2-16,2-5 2 15,0-2 0-15,16 3 1 16,-13-1 0-16,1-2 0 15,5 3-1-15,-22 0 1 16,11 9 0-16,-4 6 0 16,-10-1 2-16,1 12 1 15,-9-4 2 1,-6 10 2-16,2 11 1 0,-6-1-1 16,0 8 0-16,-3 5-2 15,-3-6-1-15,1 12 1 16,-4-9-1-16,7-2 0 0,3 6 0 15,1-9-1 1,0 1 0-16,2-7 0 16,0-4-1-16,4-5-2 0,3 1 1 15,0-5-1-15,0-7 0 16,3 0-1-16,-3-6 0 16,0 1-1-16,1-6 1 0,0 5-2 15,2-4 0 1,-4-3-4-16,2 11-2 0,-9-15-3 15,1 10-2-15,-9-9-2 16,2 10 1-16,-9 4-2 16,-6-6 0-16,2 15 4 15,-8-10 4-15,5 9 9 16,-4 0 5-16,1 10 1 16,1 4-2-16,-4 2-4 15,4 5 0-15,-3 4-2 16,-2-5 0-16,1 5 1 15,-10 3 0-15,8 1 0 16,7 4-1-16,4 1-4 16,12-5-4-1,5-2-21-15,-8-1-27 16,9-5-83-16,5 2-72 0,-7-6 131 16</inkml:trace>
  <inkml:trace contextRef="#ctx0" brushRef="#br0" timeOffset="58597.6">20115 7380 941 0,'-4'13'329'0,"2"2"-275"15,-5 3-49-15,-5-1 23 16,1 1 9-16,1 0 42 15,0 0 20-15,7-1 14 0,3 0 2 16,-1-3-31 0,2-1-25-16,4-5-35 0,1 0-14 15,6 1-17-15,-2-1-6 16,12-5-8-16,-6-2 1 16,16-2 5-16,5-5 6 15,-9-6 9-15,9-2 3 16,-13-10 4-1,4 0 0-15,-1-3-2 16,2-2-1-16,-2 1-2 0,0-5-2 16,-4-1 0-16,0 2 0 0,-8-4-3 15,-2 11 1 1,-9 1-1-16,-1-2 0 0,-13 6-1 16,0-6-1-1,-8 6 2-15,-7 1 2 0,4 11 2 16,-2 0 2-16,3 9-3 15,2 7-1-15,-1 5-5 16,3 4-2 0,3 5-1-16,-7-1 1 0,4-2-14 15,4 3-11-15,-4 1-30 16,7-6-18-16,0-3-42 16,8-1-28-16,6-4-72 15,5 11-74-15,9 2 191 16</inkml:trace>
  <inkml:trace contextRef="#ctx0" brushRef="#br0" timeOffset="59579.56">20728 7295 441 0,'27'-5'228'16,"-23"3"-46"-16,0-3-42 16,0-6 0-1,3-8-27-15,-1 2-23 0,-2-4-57 32,-2-4-8-32,1 2 7 0,-3-3 3 15,0-3 0-15,-1 4-5 0,-3 1-14 16,0 1-6-1,-7-3-8-15,0 5-1 0,-1 0-1 16,0 4 1-16,0 8 21 0,-1 0 9 16,3 9 7-16,-3 5 5 15,-4 2-8-15,1 6 0 16,0 8 4 0,9 4-1-16,-2 8-7 15,4 0-6 1,-11-2-7-1,-19-8-2-15,26 8-1 16,-3-4-3-16,10-6-4 16,16 5-2-16,-11-12-3 15,4 8 0-15,1-9-1 0,3-3 0 16,4-10 0-16,-3-3-1 0,0-5 1 16,-4-2-1-1,2 6 4-15,3-8 2 0,1 8 6 0,-2 0 5 16,-1-2 2-16,-1 2 0 0,4 3-3 15,0 2-1 1,-3 3 2-16,0-3 4 0,-2-2 7 16,0 1 5-16,1 5 0 0,-3 3-1 15,6 3-12-15,-3 1-4 16,2 10-8-16,1-2-3 16,1 15 0-16,-4 3 1 15,0 0 3-15,-2 10 2 16,-6-3 2-16,-2 1-1 15,-4-1-2-15,-5-6-2 16,-5 0 1 0,4 4 3-16,-6-4 4 0,0 2 3 15,-8-3 1-15,-4-12 0 16,-5 2-3-16,-6 3-3 0,6-3-4 16,-12 3-4-16,15-8-4 15,-3-5-3-15,4-2-4 16,7-3-7-1,-11-4-13-15,8-3-11 0,-2-4-34 16,3-2-21-16,10-6-70 16,-2 4-57-16,5-9-177 15,7 0 243-15</inkml:trace>
  <inkml:trace contextRef="#ctx0" brushRef="#br0" timeOffset="62003.67">21625 6618 874 0,'28'-28'286'0,"-23"29"-290"15,-2 3-6-15,4 3 19 0,-12 2 22 16,3 3 58 0,-8 1 20-16,1 0 15 0,2 5-13 15,-9 5-46 1,1 3-18-1,-3 18-27-15,-1 3-5 0,-14 8-1 16,12 7 6-16,-6-2 17 16,9 4 4-16,15 3-2 15,0 3-4-15,14 2-12 16,7 0-1 0,19-6-5-16,5-5-3 15,6-16-5-15,-2-5-1 0,5-8-3 16,-3-3-1-16,4-6-1 0,0-1-2 15,1-11-6-15,-2 0-15 0,1-4-52 16,-9 1-43-16,-8-6-148 16,-2-2 165-1</inkml:trace>
  <inkml:trace contextRef="#ctx0" brushRef="#br0" timeOffset="63003.56">22187 7018 999 0,'1'-104'341'0,"-1"85"-316"0,2 15-23 0,-2 1 0 16,4 2 12-16,-4 1 37 31,-1 0 18-31,0-1 22 0,-1 0-3 0,-5-4-28 16,-17 2-18-16,-17-17-27 31,25 25-10-31,2 11-9 0,-6 3-4 0,1-11-2 16,-2 9 0-1,3-3 0-15,13 9 2 0,-6-5 1 31,10 0 2-31,6 2 0 0,0-4 1 32,9-1 4-32,9 1 5 0,4-4 6 15,4 0 5-15,8 0 7 0,-9-2 0 16,0 0 2-16,2 2-1 16,-6 1-1-16,0 2 2 0,-8 3-1 15,-3-5-1-15,-9 8-5 0,-4-8-1 16,-10 0-4-1,-5 2-1-15,-3 4-4 16,-7-3-3 0,1 3-5-16,1 5-1 0,-8-16-3 15,5 3 0-15,2 0 1 16,-1-10 0-16,11 2 1 0,-5 2 0 16,10-5-4-16,-1-2-7 15,7 4-17 1,-2-4-14-1,8-1-47-15,-5 2-45 0,0 0-183 16,11-14 205-16</inkml:trace>
  <inkml:trace contextRef="#ctx0" brushRef="#br0" timeOffset="65181.16">22507 7118 481 0,'1'45'212'0,"2"-35"-98"15,-3-1 11 1,2 6-6-16,2-3-3 16,-4-1-21-16,0 0-19 0,0-7-36 15,0 8-12-15,1-6-14 16,13-1-5-16,0 1-3 16,-1-6 0-16,1-4-2 15,-3-2 0 1,-1-10-1-16,0-4 1 0,9 2 1 15,-2-1 2-15,0-3 4 16,0 3 3 0,-5-2 4-16,-1 1 1 0,-4 4 1 15,2-1-2-15,-6 4-3 16,-1-1-2-16,-6 2 1 16,-1 2-2-1,-5 1-3 1,-3 4-2-16,7 5-5 0,-5 0-2 0,-1 3-1 15,-2 2-1-15,1 1 0 0,-1 6 0 16,5 6 1 0,-1 3 0-16,-6-5 0 0,9 5 1 15,-4 0-1 1,0-5 1-16,8 9 1 16,-7-1 2-16,7-6 3 0,7 9 2 0,-4-10 1 15,7 0-1-15,4 8 0 16,-6-9-1-16,16 3 0 15,-13-6-1-15,4-9 3 16,10 1 1-16,-5-5 3 16,5 2-1-1,2-2 1-15,-2-6-1 16,-3-2-1-16,-1-3-1 0,0 0-2 16,-1-4-3-16,5 2-1 15,-3 0 0-15,-1-2-1 16,2 3 0-16,-4-4 0 15,-1 0-1-15,-3 0 0 16,-3 2 1-16,-1 1 0 16,-4 0-1-16,13 0 2 15,-3 0-1-15,5-1 0 0,1 3 0 16,-17-2 2-16,7 3 4 16,-10 5 8-16,9-5 4 15,7 9 6 1,-7 0-1-1,1 0-7-15,2 3-3 0,-7 1-11 16,3-2-1 0,2 5-2-16,-8-5 0 0,-10-7 1 15,10 6 0-15,-4-1 2 0,1-1 1 16,1 2 3-16,0 0 0 16,0 0 0-16,0 0 0 0,0-1-3 15,0 0 0-15,0 0-1 16,0 0 0-16,0 0-1 15,0 0 0-15,-1-3-3 16,1-3 0-16,-4-2-1 16,-10-21 0-16,9 28-2 15,-2 2-2-15,6 7-1 16,-13-5-1-16,4 7 0 16,5 0 1-16,-11 6 2 15,5 3 1-15,-12-1 1 16,8 4 1-16,10 5 2 15,-5 2 0-15,17 3 0 16,-11-2 0-16,-1 0 1 16,11 9-1-16,-5-11 1 15,4-2-1-15,5-4 0 0,-1-9-1 16,2-1 0 0,4-2 1-16,10-3 1 0,-10-8 1 15,11 2 0-15,-4-13 0 16,-6-4 0-16,4-2 0 15,0-4 0-15,3 6 0 0,-1-6 0 16,2 4 1 0,-2-4 0-1,-5-4 0-15,1-4-1 0,-4-6 0 16,-2 3-2-16,0 1 0 0,-8-3-1 16,-3 0 0-1,-1-2-1-15,-3-1 0 0,7 13-1 16,2 0-1-16,3 13 0 15,-6 1 0 1,-3 1 0-16,0 11-1 16,0 0 2-16,0 8 1 15,-1 8 5-15,5-1 2 0,-9 7 5 16,5 7 1-16,2 0 4 0,-2 7 1 16,0-1-5-1,1 0-2-15,8 11-4 16,-7-7-4-16,4 0-1 15,-4 2-1-15,-1-15-1 0,4 9 0 16,6-11-1 0,3 1-4-16,-5-3-15 0,4-11-8 15,-10 0-24 1,-6-8-15-16,10-1-42 0,-3 1-32 16,-4-6-90-16,4-10-43 0,-14 7-109 15,-2-11 226 1</inkml:trace>
  <inkml:trace contextRef="#ctx0" brushRef="#br0" timeOffset="65432.53">23221 7256 437 0,'-6'-7'252'16,"-2"2"-45"-16,0 3-83 15,1-3-22 1,2 7-28-16,4 1-10 0,1 1-21 15,0-4-4-15,0-1 1 16,0 0 4-16,2 0 21 0,14-6 5 16,31-15 11-1,-24 16 2-15,2-4-3 16,19 10-7-16,-13-7-15 0,6 4-6 16,-3 5-5-16,-20-7 0 15,7 12-3-15,-6 2 0 16,-1 5-8-16,3 6-6 15,-1-4-7-15,0 6-3 16,-7 1-5-16,-6-4-2 16,3-2-4-16,1-1-4 15,0-2-3-15,-1-4-1 16,1 3-1-16,-3-2 0 16,-4-15-7-16,8 8-8 0,-7-8-18 15,3-1-16-15,-1 0-51 16,-3-4-45-16,2 0-218 15,-3-9 234-15</inkml:trace>
  <inkml:trace contextRef="#ctx0" brushRef="#br0" timeOffset="65660.94">23442 7103 1555 0,'44'-42'508'15,"-19"42"-523"-15,3 0 4 16,-4 0 11-16,-2 0 7 16,-16-2 24-16,-2 2 4 15,0-4 3 1,-4 1-4-16,0 2-37 0,0 0-35 0,-2 0-111 15,-2-7-97-15,2 4 150 16</inkml:trace>
  <inkml:trace contextRef="#ctx0" brushRef="#br0" timeOffset="67212.5">23820 7238 602 0,'10'26'200'16,"-6"-26"-197"-16,-4 0 72 16,0 0 26-16,-1 0 41 15,0 0 14-15,0 0-44 16,-2 2-17-16,-3 4-28 15,-6 3-14-15,-26 33-23 16,25-20-7-16,4 2-8 0,-3-2 1 16,3 4 2-16,2-1 1 15,2 1 0-15,1-1-3 16,4-8-6 0,3 5-4-16,4-7-1 15,0-2-2-15,-2-2 4 0,3-9 1 16,2-2 3-16,1-3 1 0,5-1 1 15,-4-2-1-15,5-1-4 16,1-4-1 0,-5-1-2-16,13 0-1 15,-24-5 3-15,4 1 0 0,5-2 2 16,-11 1 0-16,6 2 0 16,5 1-2-16,-6 1-2 15,-8 2-2-15,13 5-2 16,-11-4 0-16,-5-2-1 15,0-9 0-15,4 8 0 16,4 0-1-16,6 3-1 16,1 3 1-16,-5-6 0 15,4 6 0 1,0 3 2-16,9 6 5 0,5 1 9 16,-7 3 4-16,3 2 6 0,0-2-2 15,-3 10-5 1,0-3-3-1,-1 9-1-15,-4-2 4 0,-3 4 1 0,1-1 0 16,-2-3 0 0,-6-3 0-16,1 0 0 0,-1 2 1 0,-1-6-5 31,3 4-4-31,0-12-4 31,-2-1 1-31,-2-4-1 0,2-1-1 0,0 0-1 31,0 0-3-15,0-2-2-16,6-15-1 16,14-30 0-16,-13 27 1 0,1 0 0 0,-3-1 0 15,6 9 0-15,-1 6 1 0,-3 2 0 16,3 5 0-16,-3 3 3 0,-1-4 2 0,0 4 7 16,-1-1 2-1,-2 7 3-15,3 0 1 0,-2 5-1 16,5 1-3-16,1-1-6 15,-2 1-4-15,1-3-5 16,-3-4-3-16,2-6-25 16,7 0-20-16,-3-6-68 15,11-2-52-15,-13-5-185 0,3-4 223 16</inkml:trace>
  <inkml:trace contextRef="#ctx0" brushRef="#br0" timeOffset="68259.95">24283 6964 1137 0,'18'-77'399'0,"-20"75"-369"0,2 1-6 0,5-1-24 15,-5 2 13-15,0 0 30 16,0 0 9-16,0 0 9 16,0 0-7-1,3 7-21-15,10 4-9 16,42 35-12-16,-19-23-5 15,6-3-3-15,-4 2 0 0,5 7 6 16,-9 0 4 0,-3 6 10-16,-1 3 1 15,-10-2-3-15,-4 14-2 0,-6 4-6 16,-9-1-2-16,-3 8-4 16,-9-5-1-16,-3 3-5 0,-2 4-1 15,-7 0-1-15,2 1-1 16,-4-6-7-1,-5-6-7-15,4-10-35 0,4-7-30 16,2-7-105-16,12 1-77 16,-6-13 162-16</inkml:trace>
  <inkml:trace contextRef="#ctx0" brushRef="#br0" timeOffset="69859.31">24711 6658 999 0,'-39'57'354'16,"40"-50"-295"-16,1-7 3 15,4 2 10 1,-1 1 20-16,1-2 5 0,4 10-16 15,-4-4-3-15,7 9-16 16,0-1-10-16,2 1-19 16,2 5-4-16,1 5-6 15,9 7-5-15,-7 4-3 16,4 1-1 0,-2 2-1-16,-8 1 4 15,9 7 2-15,-9 3 3 16,-12 9 3-16,5 2-1 0,-18 7-1 15,4 3-3-15,-6 1-4 16,-6 1-2 0,-7 1-3-16,-15 0 2 15,-2 1 1-15,-9-3 2 0,-8-3 6 0,3-3 0 16,-8-8-2-16,0-4-4 16,3-7-10-1,0-1-4-15,8-10-10 16,-1 0-10-16,6-11-31 0,3-3-26 15,7-8-75 1,5 0-57-16,7-9 131 16</inkml:trace>
  <inkml:trace contextRef="#ctx0" brushRef="#br0" timeOffset="73050.32">9481 4228 591 0,'19'25'198'15,"-3"-23"-191"-15,0 2-1 16,3-1 54-16,1-3 27 0,-1-4 47 31,-5 0 11-31,9-1-27 0,4 3-22 0,-1 2-41 16,15-4-15-16,-8 2-21 15,-1 2-3-15,12 0-3 16,-2 5 5-16,10 3 14 16,6-3 8-16,1 1 9 15,11-2-1-15,0-5-14 16,2 1-7-16,10 4-12 15,0-3-4-15,10 4 0 0,0-4 0 16,-1 0 1-16,-1 1 1 16,4-2 0-1,7 4 0-15,13 0 1 16,-11-4-2-16,14 9-4 16,-8-9-2-16,-1-2-2 15,7 0 0-15,-11-3 1 0,16 7 0 16,3-2 1-16,-3 1 0 15,3-2 0-15,-14-9 0 0,7 7 0 16,0-4-1 0,0 2-1-16,3-1 0 0,0-2-1 15,0 3 0-15,-10 1-1 16,1 2 0-16,-12 2 0 16,4-4 0-16,-4 2 3 15,-2 4 0-15,1-2 1 16,-6 0 0-1,7 3 3-15,-6-5 1 0,3 2 3 16,4 4 0-16,0-6-1 16,7-2 1-16,-6 1-1 15,2-5 2-15,-2-3-1 16,2 1-1-16,-6-2-1 16,0 0 0-16,0 3 3 15,-13 0 0-15,0 4 1 16,5 2 0-16,-16 2-3 15,9-1 0-15,3-4-2 16,-4 3-1-16,10-2 0 0,1-1 1 16,-7 0 0-1,2-3 1-15,5 4-1 0,0 1 2 0,8 1 0 16,0 1 2 0,-2 2 2-16,-7 1-1 0,4 2 2 15,-1 1-2-15,-8-3-1 31,7 1-1-31,-23-4 1 0,17 4 2 16,5-4 1-16,-3 1 2 0,10 4-3 16,-18-6-1-1,-7 3-3-15,-5-2-2 0,1 0 0 16,-2 1-2-16,0-1-1 16,-2 2-1-16,-9-3-1 15,-2 1 0-15,-9 1-2 16,6-2 1-16,-15 0-2 15,-4-1 0-15,-1 4-2 16,-7 0 0 0,-17-2 0-16,10 2-1 0,-12 0-2 15,-10 1-1-15,21-1-18 0,-18-2-24 16,-7-7-106-16,7-3-96 16,-33-11 152-16</inkml:trace>
  <inkml:trace contextRef="#ctx0" brushRef="#br0" timeOffset="83793.67">3171 6240 194 0,'-1'-10'95'0,"1"9"-1"0,0-2-7 0,-1-1 0 16,1 3-4-16,-2 0 1 16,2 0-5-16,0 1 13 31,0 0 5-31,0 0-28 0,0 0-13 15,0 0-25-15,0 0-7 16,-1 0-7-16,0 8-1 0,-2 10 4 16,1 40 4-16,0-38 8 0,-1 3 2 15,1 7 4 1,-3-5 3 0,3 13 0-16,1-5-3 0,1 5-11 15,0 7-6-15,4-1-12 16,-2 3-3-16,4 6-2 15,-2 5 1-15,-4 1-2 16,-1 1 2-16,-2-1-1 16,-3-4 1-16,4-6-1 0,2 3 0 15,-2-4-2-15,1-2 1 16,-2 11-1-16,-2-8 0 16,3 2 1-16,-4-6 0 15,-2-5-1-15,5 5 1 0,-1-6-1 16,0-2-1-16,2-8 1 15,-4-5-2-15,2-14 0 16,4 2-6-16,0-7-39 16,4-5-32-1,2-5-121-15,3-10-156 0,5-5 229 16</inkml:trace>
  <inkml:trace contextRef="#ctx0" brushRef="#br0" timeOffset="84894.53">3472 6358 599 0,'39'49'213'0,"-37"-39"-172"0,1 0-24 0,5 0 17 16,-5-1 38-16,-2-2 22 15,-1 5 20-15,-1 3-2 16,-2 0-21-16,1 2-16 0,-15-1-33 16,7 0-14-16,4 6-17 15,-5 3-5-15,13 10-5 16,-2-2-1-16,3 12 0 15,3 12 0-15,4 4 1 16,-5 2 1 0,-2-3 8-16,-2-14 7 0,-5-6 10 15,3-1 1-15,-1 0-5 16,4 4-8-16,2 4-8 16,-4 5-3-16,1-3-2 0,-8-11 1 15,-2-3-1-15,5-7-2 16,1-12-26-16,8 6-28 15,1-22-96-15,1 0-86 16,-7-12 145-16</inkml:trace>
  <inkml:trace contextRef="#ctx0" brushRef="#br0" timeOffset="85395.12">2571 6092 356 0,'37'16'155'0,"-14"-18"-63"15,3 0 2-15,-1 1 3 0,0-2 10 16,-2-4 7 0,0-2-5-16,4-2-13 0,11 0-9 15,3-2-26-15,1 1-12 16,6-5-21-16,-2-3-9 0,4 0-12 16,5 3-2-16,-7-11-2 15,3 0-1 1,-3 2 2-16,3-4 0 15,1 8 7-15,-9 1 4 0,0-3 0 16,-14-3 0 0,-4 7-7-16,-3 5-4 0,-14 6-60 15,7 7-53-15,-12 9 67 16</inkml:trace>
  <inkml:trace contextRef="#ctx0" brushRef="#br0" timeOffset="93845.02">4159 8543 422 0,'9'-2'177'0,"-2"0"-71"16,4 0-71-16,0 2 7 15,-4-3 0-15,-6 3 18 16,1 0 8 0,-4 1 8-16,2-1-1 0,0 0-24 15,-1-1-19-15,0 1-20 16,0 0-5-16,-1 0-7 15,-6 2-2-15,-2 2-1 16,-30 27 0-16,32-9 1 16,3 13 2-16,-7-4 6 15,1 6 6-15,0 9 15 16,-1-3 6-16,5 7 6 0,0 1-2 16,3-4-7-16,0 2-4 15,3 2-2 1,1-1 0-16,0 7 1 15,2 0 2 1,1 1-4-16,1 3-2 16,3-7-5-16,1-1-3 15,4-4-3-15,3-5-2 0,2-8 1 0,4-2 0 0,7-2 2 16,7 0 1-16,-2-3 0 16,8-3 1-16,8-9 3 15,-6-4 1 1,12 4 2-1,-14-11 2 1,-7-6 1-16,-1-7 1 16,-7-15-1-16,6 1-2 0,1-3-2 0,3-1 0 0,-3-7-1 15,7 5-1 1,-4-6-2-16,5-4-1 0,-8 0-2 16,0-4-1-16,-11-8-3 15,-8-4-1-15,2 2-2 16,-7 1 0-1,1-2-1-15,4 7 1 0,-6 0-1 0,2-1-1 16,-2 6 0 0,-2 0 1-16,-3-5 0 0,-6 1-1 15,2 0 1 1,-5-3-1-16,0 10 2 0,2 6-1 16,0 3 3-16,1 11 0 15,-5 1 3-15,-1-3-1 16,-3 5 1-16,2 2-1 15,4 1-3 1,5 2 0-16,-8 1-3 0,-2 0-2 16,4-1-1-16,3 3-4 0,8 5-9 15,0-2-12 1,0 6-46-16,-5 2-43 0,10-1-229 16,3 1 226-16</inkml:trace>
  <inkml:trace contextRef="#ctx0" brushRef="#br0" timeOffset="99241.06">9095 10706 468 0,'57'72'202'0,"-55"-76"-83"0,1 2-41 0,9 5-4 15,-2-2 1-15,-10-8 4 32,-4-7 1-32,-2 4-4 15,-3 5-8-15,3-6-24 0,5 8-10 0,-12-12-12 16,-8-5-6-16,16 18-10 31,-10-9-2-31,6 8-3 0,-1 12-1 0,-10-4 0 16,3 7 0-16,-9 4 2 15,7-3 0 17,-7-4-1-17,-1 6-1 1,1 6-1-16,5 9-1 0,-4 6 0 0,6-4 1 0,5 3-2 16,-1-6 1-16,13 2 0 0,3-2-1 15,11 0 2-15,6-1 1 16,8-4 4-16,6-3 8 15,14 0 21-15,4 1 9 16,9-5 15-16,7 0 3 0,3 4-4 0,-3-5-5 16,-7 2-13-1,-7 5-7-15,-14-8-13 16,-7 2-4-16,-12 2-3 0,-10-1-1 16,-13-1 1-16,-5 1 1 15,-13 2-2-15,-5-5-1 0,-8 0-3 16,2-3-2-1,-5-6-1-15,-1-1-1 16,2-5-2-16,-3-6-3 0,15-1-9 16,4-4-4 15,6-5-15-31,8 0-8 0,1-5-28 0,3 5-21 16,9-2-77-16,6 4-68 0,4 0 148 15</inkml:trace>
  <inkml:trace contextRef="#ctx0" brushRef="#br0" timeOffset="101997.9">9507 11118 521 0,'65'95'191'0,"-49"-70"-143"0,-13-10-34 0,4 3 7 15,17 11 13 17,-14-11 33-32,-1-4 13 15,6-3 17-15,-7-8-2 0,4-5-19 0,3 2-13 0,6-3-26 16,0-5-11-16,-1 2-16 16,1-10-5-16,-5-3-2 15,0-3 0-15,-3-9 9 16,-2 1 8-16,-4 1 17 15,-2-3 6-15,-5 6 0 16,-3-3-7-16,-3 3-15 16,-2 3-6-16,-2 2-8 15,-3 6-2-15,1 6-4 0,-6 3 1 16,2 5-1 0,-2-2 0-16,1 6-1 0,-2 3 0 15,2 6-2-15,1 7-1 16,7 7 0-16,6 5 1 15,-4 5-1 1,7 2 1 0,-1-3-1-1,1 6 2-15,20 0-1 16,-4-4 2-16,13-2 2 0,2-14 4 0,-1-6 18 16,4-1 8-16,5-9 16 0,-4-2 2 0,3-7-4 15,1-4-3-15,0-6-8 16,3 2-3-1,-9-11-5-15,6 1-3 16,-18-8-4-16,-3-1-3 0,-9 0-4 16,-13-7-2-16,4 8-4 15,-5 1 0-15,4 10-4 16,0 10-1-16,0 4-5 16,1 3-5-16,0 4-3 15,0-2-1-15,0 2 4 16,8 18 2-16,11 40 3 0,-14-30 1 15,1-2 1 1,4 7 1 0,3-7-1-16,2 5 1 0,0-9 0 0,0 0 1 15,-6-10 1 1,-1-5 1-16,-1-8 4 16,-3-3 0-16,5-4 2 15,1-6 0-15,5-1-3 0,1-5 0 0,2-11-3 16,-1 6 1-1,-4-9 1-15,0-1-1 0,-4 11 1 16,5 4-1 0,-3 8-2-16,-2 9-2 0,3 3-4 15,-4 6 0 1,-4 2 1 0,4 4 1-16,2 11 1 0,-1-5 1 0,2 5 0 15,-1-2 1-15,-1-6 1 16,-2-1-1-1,4-5 0-15,3-4 2 16,-7-2 1-16,2-2 2 16,0-5 5 15,2 0 3-15,5-4 4-16,-1-2 1 15,-3-2 0-15,1-1 0 16,-4-3-2-16,5 1-2 0,-2 6-5 15,-3-1-3-15,-8 0-4 0,2 6-2 0,-1 0-3 16,0 4-1-16,-2-2 0 0,0 0 1 0,3 3 2 16,-2 9 0-16,33 29 1 0,-25-25 0 15,0-11 0-15,3 7-1 16,2-3 0-16,2 0 0 16,3 1 1-16,-1-10-1 15,3-4 1-15,1-5 1 0,0-9 0 16,-1-2-2-16,2-3 0 31,0 0-2-31,-1-8-1 0,2 1 1 16,-6-9 1-16,-5 0-1 0,-5 9 0 15,-8-4-1-15,2 9-2 16,0 4 1-16,-8 3-2 16,0 6-1-1,-7 7-4-15,1 3-3 0,2 10 0 16,-5 5 1-16,7 12 4 15,-12-1 3-15,8 11 2 16,2 0 1-16,4 4 1 16,6 4 1-16,4-8 0 0,5 0 1 15,-3-7 0-15,11-2 1 32,-1-2-1-32,5-6 0 0,3-6 2 15,-7-7 0 1,15-6 3-16,-5-2 1 0,1-8 0 0,4-4-2 15,-11-5-1-15,2-6-2 16,0 0-1-16,-3-3-1 16,-4-2-1-16,-2-1 1 0,-5 0 1 15,-1 6 0-15,-2 7 0 16,-2 2-1-16,-3 8-4 16,-1 2-2-16,0 7-7 15,1 2 1-15,1 9 3 16,1 4 2-1,4 5 6-15,2 4 2 0,9 5 0 16,-1-2 0-16,6 2 2 16,2-3-1-1,4-3 0-15,0 1-1 0,-1-5 1 16,-1 2 0-16,-7-5 0 16,-7-5-1-16,-2-4 2 15,-4 1 0-15,-14-4 2 16,2 1 2-16,2 1 0 15,-9-3-1 1,-3 2-1-16,-4-4-1 16,-9-1 1-16,10-3 1 0,7-2 3 0,6 6 1 15,5-7-2-15,0-1-1 16,14-5-5-16,2-6-1 16,-6-5 0-16,12-3-2 15,-4 0 0-15,2-7-1 16,19 7 0-1,-7-9 0-15,4 2 1 16,-2 0 0-16,-9-4 2 0,1 7-1 16,-4-3 1-16,-2 3 2 15,-1 4 3-15,-7-2 2 0,-7 5 5 16,-1-2 2-16,-4 4 1 16,-1 3-2-1,0 9-6-15,-1 6-6 16,2 3-5-16,0 6-2 0,0-6 1 15,0 0 3-15,3 19 1 47,1 31 1-47,-4-13-2 16,-1 3 0-16,-1 5 0 16,1 4-1-16,1 5 1 0,1-1-1 0,1-10-9 15,5 0-9-15,1-16-37 0,0-8-15 0,9-2-16 0,1-8-7 16,-2-12-25-16,12-3-29 15,-9-13-185 1,1 1 213-16</inkml:trace>
  <inkml:trace contextRef="#ctx0" brushRef="#br0" timeOffset="102248.4">11840 11116 993 0,'-79'-3'397'0,"78"26"-224"0,-2-10-120 16,3 0-2-1,6-9 2-15,1 2 0 16,7 0 3-16,2-6 1 0,7-2-13 16,2-6-12-16,10-5-24 15,4 1-12-15,1-4-55 16,-8-3-48-16,-6 0-221 15,-3 0 211-15</inkml:trace>
  <inkml:trace contextRef="#ctx0" brushRef="#br0" timeOffset="103026.52">12078 11077 825 0,'31'147'343'0,"-26"-128"-154"16,10 6-157-16,2-6-3 16,-1-2 15-16,4-3 8 0,-1-13 20 15,0-1 9-15,-1-13-2 16,1-2-11-16,4-1-29 16,-1-1-15-1,-2-9-23 1,-2 0-6-16,-7-7-9 0,-6 1-1 15,-5 5 3 1,1 6 3-16,-6 1 6 16,-5 0 3-16,-3 3 5 0,-7 2 2 15,1 5 2-15,2 6-1 0,1 4-5 16,2 5-3 0,1 11-2-16,1 1 0 0,0 10 1 15,3 2 1-15,0 5 0 0,4 5 1 16,4 4-1-1,-2 0 1-15,5 4 0 16,4-3-1-16,4-6 0 0,4 1 0 16,8-6 1-16,1-3 1 15,3-8 4-15,4-6 4 16,3-10 6-16,6-5 4 16,-5-10 4-16,5-5-2 0,5-8-5 15,-4-4-4 1,4-7-6-1,-1 1-1-15,-16-2-1 0,0-2-1 16,-10 4 1-16,-5-4-1 0,-2 5-1 16,-5 4-3-16,-3 8-3 15,-1 8-2-15,-2 7-3 16,-1 2 0-16,4 2-2 16,-2-1-3-16,-2 1 0 15,2 0 3-15,-1 0 8 16,1 16 5-16,0 43 7 15,-2-30 2-15,2 3 2 16,0 0-1-16,3-3 3 16,0 0 2-16,2-2 9 15,3-3 3 1,5-1 4-16,1-1 0 16,5-3-10-16,13 4-4 0,-11-7-11 0,-2-6-4 15,6-4-16 1,-9-9-19-1,9-3-59-15,3 0-46 0,-17-14-185 16,11-1 204-16</inkml:trace>
  <inkml:trace contextRef="#ctx0" brushRef="#br0" timeOffset="103249.98">13173 11159 1390 0,'115'83'528'15,"-96"-64"-335"-15,11 2-186 16,5-2-4-16,-9-8 3 16,-3-8 5-16,-7-3 12 15,-8-7 4-15,4-7-6 16,-2 2-21-16,-5-9-117 15,2 0-127-15,-11-3 150 16</inkml:trace>
  <inkml:trace contextRef="#ctx0" brushRef="#br0" timeOffset="103576.94">13314 11407 1602 0,'9'15'554'0,"0"-3"-501"16,0-1-35 0,2 3-5-16,4 0-1 0,13-6-1 0,6-3 1 15,5-7-4-15,-2-4-2 0,-7-8-6 16,3 0-10-16,-1-10-76 16,-2-1-83-16,-1-1 104 15</inkml:trace>
  <inkml:trace contextRef="#ctx0" brushRef="#br0" timeOffset="104094.34">13835 10501 811 0,'10'-2'369'15,"-13"0"-158"-15,-2 0-126 16,-1 3-77-16,5-1 3 16,1 0 15-16,0 7 5 15,0 16 5-15,3 31-4 16,2-22-13-16,8 8-6 16,11 7-9-16,-4-3-2 15,-8-12-17-15,-1-4-30 16,-12-20-122-16,6-3-115 15,14 0 171-15</inkml:trace>
  <inkml:trace contextRef="#ctx0" brushRef="#br0" timeOffset="104287.93">14113 10499 750 0,'0'14'381'0,"3"4"-91"15,1 4-134-15,5 15-65 0,-1 1 0 16,-3 7-10 0,-4-2-16-16,3-8-32 0,-2-4-14 15,3-10-19-15,2 3-16 16,2-2-58-16,4-4-56 16,-1-6 78-1</inkml:trace>
  <inkml:trace contextRef="#ctx0" brushRef="#br0" timeOffset="105619.16">14781 10851 1038 0,'-3'-7'351'0,"-3"-5"-322"15,-10-7 1-15,1 4 35 0,-7-2 18 16,-2 5 17-1,-1-1-1-15,-5-5-20 0,2 3-14 16,-2 3-26 0,-5 7-12-16,-5 2-19 0,-12-6-6 15,16 13-10 1,7 15-8-16,2 3-15 16,11 12-6-16,-10 0-4 31,3-6 7-31,8 6 15 0,14 2 9 15,13-1 11-15,9 2 2 0,12 2 2 0,5-1-1 16,6-2 1-16,0 2 0 0,4-5 3 16,-4 7 1-16,0-6 3 15,-6 0 2-15,-6 2 4 16,-3-9 0 0,-12-2-1-16,-6-6-2 15,-9-6-6-15,-10-1-1 16,-3 3-2-16,-4-3-1 0,-10 1-3 15,2-7-2-15,-7-6 0 16,1-3-1-16,3-6 1 16,2-1 1-16,11-2 1 15,1 1 0-15,5-3-1 16,-2-7 0-16,9 4 1 16,4-5-1-16,9 4-1 15,6 0-2-15,1-6 0 16,2-6 0-16,5 4 2 15,-2 6 2-15,5 6 9 16,0 10 6-16,-5 4 7 16,2 2 0-16,-4 6-2 0,-1 3-2 0,-9 3-4 15,-3 0 0 1,2 11 0-16,0-1 1 0,5 8-2 16,0 8 0-16,-5-2-3 15,-7 8-2-15,-8 4 0 16,-4 3 1-16,-1 13 3 15,9 3-1-15,6 8-2 16,5-3-2 0,-4-2-3-16,-12-3-1 0,-3-6-2 15,-2-2 0-15,10 0 0 16,-4-10 0-16,1-10 0 16,0-4 1-1,-10-31-1-15,3 2-1 0,6-12-8 16,17 4-5-16,-12-10-9 15,10-1-2-15,-11-14 4 16,-20-22 3-16,2-4 7 16,8-10 3-16,-4-7 3 15,6 0 2-15,11-5 0 16,-13-6 0-16,8-12 0 0,-2-1 1 16,3-3 0-16,4 7 2 15,8 6 3 1,1 9-2-16,1 7-1 15,2 7-2-15,3 20-1 0,-3 7 0 16,7 18-2-16,4 8-1 0,-3 9-1 16,4 8 0-16,-1 19 0 15,-6 7 2-15,-8 3 0 16,-2 6 2-16,-7 0-1 16,-4-5 1-16,-5 2-1 15,-7-8 1 1,-3-9 0-16,-4-1 2 0,-3-11-2 15,-4-2-1-15,-3-12-22 16,0-3-19-16,-3-8-29 16,4-4-14-16,-4-4-27 15,6-1-19-15,6-4-73 16,6-2-57-16,6 0 164 16</inkml:trace>
  <inkml:trace contextRef="#ctx0" brushRef="#br0" timeOffset="106548.68">15120 11537 706 0,'3'5'283'0,"4"-6"-148"0,-4-5-62 16,5-1 25-16,-2-1 26 15,2-1 26-15,1 2-4 16,1-9-35-1,1-3-23 1,-3-5-46-16,3-6-17 0,-5-3-20 0,-3-6-5 16,1-3-1-16,-6-8-3 15,3 3-3 1,-2 2-2-16,2 7-2 0,7 9 1 0,-4 6 3 16,-3 3 4-16,-1 2 2 15,-2 5-1-15,1 7-5 16,2 6-4-1,-1 2-3-15,0-2 0 0,0 0 3 16,0 2 4-16,5 18 4 16,3 28 1-1,-1-27 0 1,-2 0 1-16,14 7 1 0,-4-2 0 16,9-1 4-16,1-1 3 0,-5-10 8 15,11 5 3-15,-9-7 5 31,9 2 1-31,-6-4-6 0,-4-2-2 16,0 0-2-16,-6-6 1 0,-1 8 5 16,-5-8 4-1,-2 12-2 1,-2-2-3-16,-6 1-10 16,-3 2-3-16,-6-1 1 0,1 4 0 15,-1 1 4-15,0 4 0 0,2 2 0 0,1-2-2 16,1 2 0-16,5-3-1 15,1-3-2-15,2-1 0 0,4-9 1 16,-3-1 2 0,6-7 4-16,-1-2 1 15,6 1-1-15,1-7-4 0,0-3-5 16,0-2-4 0,1-5-4-16,-6 3-2 0,3-2-6 15,0 1-3-15,-1 3-4 16,2 1-8-16,-2-1-24 15,3 2-17-15,-8-1-36 16,-2-1-21-16,-4 1-71 16,2 2-66-16,3 2 168 15</inkml:trace>
  <inkml:trace contextRef="#ctx0" brushRef="#br0" timeOffset="108439.39">15822 11211 694 0,'-17'44'307'0,"11"-42"-124"0,6-1-41 0,0 5-21 15,-5 0-13 1,8-4-36-16,-3 4-14 0,2-1-21 16,1-2-5-1,-3 8-12-15,0-1-4 0,3 6-12 16,-3 5-3-16,4 2-2 16,3 6-2-16,2 2-5 15,2-5-11-15,2 0-45 16,1-9-34-1,5-5-75-15,2-3-28 0,2-10-88 16,-1-6 175-16</inkml:trace>
  <inkml:trace contextRef="#ctx0" brushRef="#br0" timeOffset="108641.49">15894 10766 1245 0,'-22'66'481'0,"31"-47"-327"16,-1 6-100-16,3-5-43 15,-2-1-1-15,-6-10-1 16,2-1-1-1,-10-10-1-15,3 1-3 0,5 0-52 16,-3 0-60-16,0 0-335 16,0 0 294-16</inkml:trace>
  <inkml:trace contextRef="#ctx0" brushRef="#br0" timeOffset="109584">16098 11176 1279 0,'5'-8'468'15,"-3"-7"-341"-15,3 3-127 16,-1 8-2-16,-2 2 2 16,1 2 5-16,-3 0 18 15,0 0 7 1,0 0 10-16,5 14-1 0,14 37-13 16,-19-34-8-16,-3 15-12 15,5 4-5 1,-4 1-2-16,4 6-1 0,1-6-4 15,1-5 1-15,3-2 2 32,3-9 3-17,-1-10 6-15,-3-6 4 0,3-5 9 0,-2-5 1 16,9-6-2-16,4-1-4 0,-7-10-11 16,-5-3-4-1,1-4-8-15,0-1 0 16,8-3 2-16,3 3 3 15,-16-5 3-15,6-2 1 0,-4 10 0 16,4 6 0-16,10 16-5 0,-13 7-2 16,14 23 0-16,-11-4 1 15,-6 13 7-15,8 3 3 16,-12-4 4-16,6 8 1 0,1-3 3 16,2 1 1-16,1-8 0 15,1-4-3-15,0-7-2 16,0-8-1-16,4-6 3 15,-1-8 0-15,4-4 0 16,0-4-3-16,1-11-7 16,-3-4-4-1,4-5-4-15,-2-2-1 0,-7-9 1 16,5 5 2-16,7 3 2 16,-4-2-1-16,-1 2 2 15,-2-3 0-15,-26-14 0 16,-3 0 0-16,4 9 2 15,-3 3 0-15,12 19 1 0,-7 5 0 16,-4 7 0-16,-2 6-1 16,-13 2-2-1,9 11 0-15,-9 4 1 16,0 4 0-16,10 10 1 16,2 11 0-16,9 7-1 0,-1 2-1 15,3 8 1-15,2-3 2 16,3 16 0-16,5 3 2 0,3 10 0 15,3 2 0-15,2 4-1 16,-2-3 0-16,-1-1-1 16,-3-5 0-16,-9-10 1 15,0-6 1-15,-6 0 3 16,-1-15 5-16,0-7 7 16,-5-3 2-16,-4-22 4 15,2 5-1-15,-5-16 2 16,-6-8 2-16,1-10 8 15,-4-9 1-15,6-7-4 16,6-6-5-16,-4-13-13 16,10 1-9-16,2-9-14 15,5 2-10-15,21 5-23 16,-3-1-13-16,16 6-27 16,1 5-19-16,-1 0-54 0,8-5-43 15,3 8-225-15,2-5 272 16</inkml:trace>
  <inkml:trace contextRef="#ctx0" brushRef="#br0" timeOffset="110637.49">16766 10556 896 0,'-21'-6'367'15,"21"12"-197"-15,-6 7-88 16,6 3-6-16,3 11-10 16,6 1-13-16,-2 5-26 0,3-3-7 15,3-5-5 1,-3-1-4-16,6-11-5 0,5-1-6 16,0-11-37-16,1-13-35 15,4-5-100-15,-1-3-53 0,1-13-69 16,5 8 20-1,-2-8 113-15,-2-3 83 0,1 8 178 32,-8-2 54-32,-5 8 57 0,0 5-2 15,-4 10-39-15,-2 6-25 0,0 5-42 16,-8 4-11 0,-1 8-10-16,4 3-5 15,-8 7-17-15,5 1-13 0,-2 5-25 16,-5-4-9-16,11 2-21 15,-1 2-35-15,3-8-148 16,2-2-178-16,-5-3 227 16</inkml:trace>
  <inkml:trace contextRef="#ctx0" brushRef="#br0" timeOffset="111471.3">17661 11621 1112 0,'13'11'491'0,"-9"-11"-237"0,-4-4-112 0,8-1-82 15,-3-11-17-15,1-7-16 16,-6-9-1-16,4-8-1 16,0-5-1-16,-1-9 3 15,8-3-2-15,-5-12-5 16,-3-7-5-16,13-2-11 15,-10 1-3-15,8 7-1 16,-2 8 0-16,-3 0 1 0,11 13 2 16,-7 12 3-16,2 2 5 15,-2 27 11-15,-2-1 2 16,-4 9-3 0,6 8-5-16,-3 4-12 0,0 9-4 15,2 13 0-15,-1 8-1 16,2 9 1-1,2-1 0-15,4 6 0 0,-1 2 2 0,4 1-1 16,5-1-1-16,3-3-8 16,-1-10-21-1,-4-13-57-15,4 1-43 16,-7-18-141-16,5 2-131 16,10-3 256-16</inkml:trace>
  <inkml:trace contextRef="#ctx0" brushRef="#br0" timeOffset="112418.7">18617 10752 997 0,'66'25'448'0,"-62"-12"-202"0,5 0-126 16,-8 5-81-16,13 6-2 16,-9-1-2-16,-8 3-3 0,7 8-13 15,-4 3-6-15,5 10-9 16,11 0-3-16,-2-4-2 16,-2-3-11-16,4-5-37 15,4-6-17 1,3-13-13-16,8-7 9 0,-1-11 40 47,-1-10 19-47,2-3 17 0,2-9 3 0,3-6-2 0,-5 0 1 15,0-9 6-15,-4 5 5 16,-5-6 10-16,5 0 7 16,-18 2 9-1,-2-3 3 1,-4 10 0-1,-10-3-3-15,17 22-7 16,-9-4-7-16,2 12-14 0,-1 6-7 16,-10 4-9-16,6 13-1 0,-8 9 0 0,7 10 0 0,3 16-1 15,-5 4-1-15,4 20 1 0,-1 7 0 16,-9 11 1-16,13 5 0 16,-6 10 0-16,-4 5-2 0,-5-5-4 15,-15 1-1-15,3-11 0 16,-4-10 2-16,6-11 5 15,4-11 6-15,-2-11 8 16,-1-7 6-16,-1-16 13 16,-3-4 6-16,-3-13 6 15,-7-10-1-15,-10-11-3 16,6-5 0-16,2-17-4 16,-7-15-3-16,11-6-10 15,-10-13-6-15,2-9-33 16,11 8-3-16,5-2 0 15,6 5 1-15,14 10 20 16,7 5-3 0,14 5-17-16,8 6-11 0,10 5-19 0,6-7-3 15,14 5-1-15,7-5 1 16,6-1-16-16,3 4-14 16,3-5-50-16,-4 2-47 15,10-3 115-15</inkml:trace>
  <inkml:trace contextRef="#ctx0" brushRef="#br0" timeOffset="113790.27">19305 11181 1055 0,'22'28'447'16,"5"-3"-179"-16,-2-20-255 0,5 3-11 15,-3-14-1-15,0-9-2 16,3-7 2-16,4-8 1 15,1-6 6-15,4 1 4 16,-12-4 1-16,-8-4-2 16,-8 4-11-16,-3 0-8 15,5 8-9 1,-4 4 0-16,-8 4 8 0,-9 3 9 16,5 11 22-16,-10-2 11 15,-5 4 25-15,6 4 3 16,-17-2-8-16,6 6-11 0,-1 10-24 15,-10 0-4 1,5 12-7-16,-4 3-1 16,3 7-4-16,5 1-2 0,-4 3 0 15,6 3 0-15,9 13-1 16,3 4-2-16,11-6-4 16,3 8-4-16,8-10-6 15,5-5-2-15,8-8 3 16,5-8 4-16,6-9 9 15,2-10 4-15,11-3 7 16,-1-7 2 0,8-10 2-16,6-2 0 15,-4-9-3-15,-4-6-1 32,-8-8-5-32,-7-1 0 0,-6-9 1 0,-5 3 2 15,-8 4 4-15,-1 0-2 0,-15 8-2 0,-2 2-4 16,-10 9-7-16,-5 2-1 15,-4 7-4-15,-2 7-1 16,1 12 3-16,-4 5 4 16,1 13 7-16,-2 2 4 15,-4 10 2-15,-2 1-1 16,-4-1-3-16,6-2-3 16,4-5-2-16,-2-8-2 15,12-8-5 1,11 1 1-16,-3-12 5 0,8-2 1 0,3-6 4 15,-3-8 1-15,15-9-5 16,0-4-1-16,12 2 0 16,-2 1 0-16,-2-4 1 15,3 8 1-15,-8-1 4 16,0 0 3-16,0 18 6 16,-3-4 2-16,0 12 1 15,-3 3-3 32,-3 9-4-47,-2-1-3 0,-3 7-4 16,2 4 0-16,2-6-1 0,6 4 0 0,6-5 2 0,4-1 1 0,0-8 2 15,2-1 1-15,-1-4 0 16,-7-8 1-16,2-5 0 0,-9-2-1 16,4-2-1-16,2-3-3 15,-1 0-2-15,3 2-2 16,-16-10 2-16,2 3 1 15,-6-5 4-15,-9-7 1 0,2 1-1 16,-5 1-1-16,-4-5-3 16,7 2-1-16,-13 3-2 15,11 3 0 1,4 7 2-16,-2 5-1 16,9 4 0-16,10 0 0 0,-4 8-1 15,13-5-2-15,5 8-1 16,-8 1-1-1,1-3 1-15,-1 9-1 0,-5-2 1 16,2 0 0-16,-1 6 1 16,1-1 0-16,0 2 1 15,-2 3-1 1,-3 6 0 0,-1-2 1-16,-1 5 1 0,-4-1 1 0,-3-3 4 15,2 1 0-15,1 9 2 16,4-3-1-16,-4-1 0 15,2 3-1-15,-5-22 0 16,1 1 1-16,2-6 3 0,1-3 2 16,7 4 3-16,0-6-2 15,6-6-2-15,2 0-4 16,2-5-4-16,3-1-1 16,7 3-5-16,-10-10-6 0,0 4-22 31,2 0-13-31,-12-10-26 0,10 9-15 15,-11-14-48-15,8 10-50 0,-4 6-267 16,-3-3 293 0</inkml:trace>
  <inkml:trace contextRef="#ctx0" brushRef="#br0" timeOffset="114144.35">21006 11047 1677 0,'35'17'598'16,"-7"-7"-511"-16,-4-4-79 15,7 3-14-15,-4-3 0 0,-15-14 10 16,10 1 2-16,-4-9-18 15,-6-6-16-15,7 1-52 16,-9-4-48-16,-4 0-201 16,-2 3 214-1</inkml:trace>
  <inkml:trace contextRef="#ctx0" brushRef="#br0" timeOffset="114482.9">20901 11069 946 0,'-17'32'457'0,"0"0"-75"0,5-7-326 15,2-1 2-15,8 1 35 0,2-9 14 16,11 8 5-16,4-5-22 16,6-20-36-16,8 6-15 15,-2-17-20-15,4-9-12 16,5 14-35-16,3-11-30 15,3-2-91 1,0-2-74-16,1-7 139 0</inkml:trace>
  <inkml:trace contextRef="#ctx0" brushRef="#br0" timeOffset="115353.55">21361 10846 1440 0,'32'55'508'0,"-8"-55"-438"0,9 2-54 16,9 2 14-16,-2 2 13 16,8-6 22-16,-5-6 10 0,-3-2-19 15,-2-5-10 1,-8 5-23-16,-4-3-10 15,-13-1-26-15,-1 13-17 16,-6 10-24-16,-6 8-5 16,-7 15 13-16,-7-1 14 15,-10 8 26-15,-2 4 10 16,-7 9 15-16,-5 0 7 0,7 6 9 16,0 1 0-16,-3-19-5 15,16-1-5 1,-6-20-7-1,2-7-2-15,24-7 8 0,-8-4 2 0,13-6 0 16,12-5 0 0,1-8-15-16,3-10-7 0,16-1-7 15,0-6-3-15,3 3 0 0,6 6 2 16,-4 6 1-16,-4 2 1 16,1 10-1-16,1 8-1 15,-8 6 2 1,0 9 1-16,-10 5 1 15,-6-1 3-15,-7-2-2 0,-7 4 1 16,4 3-2-16,1-2 2 16,-3-3 1-16,7-5 0 0,-7-7 2 15,2-4 0-15,1 2 0 16,-1-5-1-16,12-3-3 16,0-5-1-16,4-2-3 15,1-4 0 1,-3-8 1-16,0-4 2 0,-1-5 0 15,1 4 1 1,1-2 1-16,-6-1-1 0,-3-3 0 16,-5-2 0-1,-7 1 0-15,-2 0 0 0,-8 2 1 16,-3 1 0-16,-1 9 1 16,-1 5 1-1,6 10-4-15,-3 2 0 0,-2 3-4 16,0 5 0-16,-6 0 0 15,3 1 0-15,-4 0-4 16,-1 2-6 0,4 3-21-16,-5-1-14 15,5 4-50-15,-5-2-35 0,-2-4-126 0,7 5-117 16,12-4 240 0</inkml:trace>
  <inkml:trace contextRef="#ctx0" brushRef="#br0" timeOffset="115675.98">22430 11024 1202 0,'14'10'498'0,"-4"-1"-281"15,6 1-135-15,-16-2-59 16,11 1-3-16,-10-1-2 16,-1 1 1-16,0 0-5 0,-4-1-2 15,6 3-3-15,-2 4-1 16,2-6-3-16,1 3-4 15,0 8-31-15,-1-5-30 16,5 11-92-16,9 4-81 16,-2-9 144-16</inkml:trace>
  <inkml:trace contextRef="#ctx0" brushRef="#br0" timeOffset="117108.92">22824 11123 626 0,'0'19'286'0,"0"-2"-117"16,0 2-84-16,-1-2-7 16,-2 2 8-16,2-8 17 15,1 3-1-15,0-4-19 16,0-7-6-16,4 7-10 16,1-1-8-16,3-7-20 15,6 9-10-15,1-6-16 16,1 0-5-16,2-1-5 15,0-4-3-15,5-3 1 16,6-3 0-16,10 3 3 0,-1-2 4 16,1-6 18-1,-2-8 9-15,-6-7 11 0,-2 2 0 16,-2-5-11-16,-6 2-8 16,-2 4-11-16,-8-7-2 15,-9 2-3 1,-2 5-1-16,-12-4-1 0,0 2 0 15,-7 7 0-15,-4-1-2 16,-1 4-3-16,-3 6-2 16,-15-1-3-16,0 3-1 15,5 7-1-15,-1-2 0 0,9 5-3 16,-4 2-3 0,7 2-18-16,-6-2-17 0,9 6-41 15,2-1-28-15,-5 0-92 16,6 4-75-16,1-4 178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29:39.4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13449 11814 310 0,'-1'-11'101'0,"1"3"-91"0,0 4-20 0,-15-8-3 0,13 5-51 16,5 4 48 0</inkml:trace>
  <inkml:trace contextRef="#ctx0" brushRef="#br0" timeOffset="851.17">12882 11471 774 0,'-6'2'301'0,"6"2"-194"0,6 0-58 0,9 6-5 15,-3 0 1-15,7 7 1 16,6 2 4-16,5-2 0 15,3 1 2-15,13-1 10 16,-6 3-4-16,3-6-14 16,8-5-11-16,4 1-22 15,-3-10-6-15,10 0-3 16,4 0-2-16,-7 0-4 16,0-3-11-16,-10-7-41 15,-7-4-42-15,-7-9-180 0,-1-4 181 16</inkml:trace>
  <inkml:trace contextRef="#ctx0" brushRef="#br0" timeOffset="1270.56">13109 12080 738 0,'97'5'286'0,"-72"-4"-181"16,7-7-42-16,8-5-9 16,3 3 0-16,2-8-5 15,2 7-1 1,-11-2-2-16,10 10-2 15,-8 2-14 1,-9 2-8-16,6 8-16 0,-11-8-6 16,-3 2-58-1,-1-4-64-15,-8-1 76 0</inkml:trace>
  <inkml:trace contextRef="#ctx0" brushRef="#br0" timeOffset="1835.14">13095 12549 648 0,'8'9'274'0,"5"0"-133"0,10 0-83 16,5-5 0-16,10 1-6 15,0-2-4-15,3-1-24 0,1-2-11 16,7-2-12 0,-7-7-1-16,1 2-28 0,2 2-30 15,-13-3-114-15,-4 1-128 16,-4-2 188 0</inkml:trace>
  <inkml:trace contextRef="#ctx0" brushRef="#br0" timeOffset="2369.13">13024 13108 341 0,'10'2'211'16,"2"-2"10"-16,-2 0-89 15,9 4-1-15,-6-4-17 16,7 3-21-16,0-5-43 16,3 3-17-16,6-1-22 15,-2-1-6-15,4 1-16 16,-1-3-25-16,0 3-86 0,2-4-75 15,1 4 118-15</inkml:trace>
  <inkml:trace contextRef="#ctx0" brushRef="#br0" timeOffset="13734.98">20086 7462 255 0,'-53'-38'140'0,"41"36"-17"0,4 7-59 0,-3-8-3 15,9 6 2-15,-4 0 21 16,-2-6 7-16,1 6 6 15,1-3 0-15,-2 0-8 16,1 4-8-16,5-3-21 16,2 3-10-16,0-4-22 15,0 0-8 1,0 0 1-16,0 0 5 0,0 0 15 16,17 4 6-16,35 39 4 0,-23-21 2 15,9 0-5 1,-5 4-6-16,3-1-8 15,1 2-8-15,3 10-4 16,-3-5-1 0,7 17 2-16,-4-5 0 0,3 6 2 0,-1-5-2 15,0-6-7-15,0 2-3 0,-11-10-6 16,1 1-2-16,-16-10-2 16,2-3-2-16,-9-6-2 15,0-3-9-15,3 3-45 16,-12-3-38-16,7 2-126 15,-7 2-101 17,-11-3 200-32</inkml:trace>
  <inkml:trace contextRef="#ctx0" brushRef="#br0" timeOffset="13959.27">20093 8324 123 0,'-1'3'40'15,"2"-2"-15"-15,-10-13 98 0,11 8 37 16,0-3 66-16,-4-4-1 16,18 11-32-16,-16-14-15 15,0-7-42-15,11 4-26 16,-11-14-49-16,18 4-19 15,8-7-27-15,3-1-7 0,1-7-4 16,0-2 1 0,5-4 5-16,-2-14 3 15,18 1 6-15,-1-5 3 0,12-2 3 16,-4 6 1 0,2 7 1-16,-1 4-3 31,-16 5-9-31,6 6-3 15,-15 1-11-15,-6 1-7 0,-8 9-82 0,-6 0-123 16,-13 6 136-16</inkml:trace>
  <inkml:trace contextRef="#ctx0" brushRef="#br0" timeOffset="80825.92">4207 4878 427 0,'-35'26'167'15,"31"-34"-114"-15,0 4-15 16,5-6 3-16,-1-6 12 16,0-3 32-16,0-3 5 15,-8-6-5-15,0 6-7 16,2 5-26-16,-4-3-11 16,1 9-19-16,-3-5-7 0,-5 1-10 15,0 5-2-15,-1-1-3 16,0 4 0-16,-6-2 1 15,1 0-1-15,-6 4 1 16,2-1 0-16,-3 4-1 16,-5 2-1-16,4 4-1 15,-4 0 0-15,1 8-1 16,5 3-1-16,-7-2 0 16,7 10 1-16,-1 8 0 15,-1 4 1-15,4 13-1 16,-4-4 1-16,6 2 0 15,5 1-1-15,4-6-1 16,3 4 0-16,-3-3 0 16,9-2 0-16,3 10 4 0,5 7 0 15,15 12 2-15,-16-3 2 16,6 2 5-16,1-2 1 16,-7-12 4-16,5 3-1 15,-5 5-2-15,1-3 0 0,6 17 1 16,-5-2 2-1,6-6 1-15,-4 3 0 16,5-12 1-16,1-1 0 0,6 2 5 16,5-3 2-16,3-3-2 31,3-4-3-31,9-11-6 0,-1-9-2 16,15-2-2-16,2-7 1 0,4-7 0 15,5-1-1-15,-9-10 3 16,-2-4 2-16,-1-11 3 15,1 1 1-15,-1-12 0 16,10 0-2-16,3-12-2 16,8 1-1-1,-3-13-1-15,-9-7-1 0,-5 3 1 16,-12-7 1-16,-6 9 7 16,1 7 3-16,-13-2 7 15,-2-3 1-15,-7 9-2 0,-5-10-3 16,-11 1-2-16,-7 0-1 15,-14-15-3 1,-6 5-3-16,-7-3-7 16,-3 2-4-16,-10-11-5 15,-3 0 0-15,-5-8-3 0,-4-1 0 16,5 13-1-16,-1 3 2 16,10 18 0-16,3 3 1 15,5 5-2-15,-2 2-1 16,0-2-1-16,-9 8 0 0,5 13 1 15,-2 7 1 1,-1 11-2-16,4 6-2 0,-1 4-3 16,7 3-1-16,3 15 0 15,6 5 1-15,0 7-13 16,1 4-31-16,0 3-146 16,5 2-224-16,10 8 270 15</inkml:trace>
  <inkml:trace contextRef="#ctx0" brushRef="#br0" timeOffset="83264.83">7457 4843 102 0,'-46'38'93'0,"38"-39"4"16,3 6 2-16,-4-1-8 16,0 3-20-1,1 6-11-15,-5-5-23 0,-3 0-8 16,6 2-15-16,-9 3-2 16,6 3-3-16,-5 3-2 15,6-4 0-15,-10-3-1 16,-7-1 2-16,4 6 5 0,-12 7 10 15,5 3 5 1,-1 9 0 0,3 4-4-16,0 7-10 0,7 12-1 15,3 13-1-15,5-2 0 0,1 0 2 16,5-8-2-16,3-9-3 16,4 4-2-16,7 9 0 15,4 5 2-15,2-2 3 16,3 0 1-16,4-15 2 15,1-5 1-15,14-4 2 16,1-6 2-16,10 3-1 16,0-5-1-16,10 2-2 15,-5 0 0-15,-7-13 2 16,6 4 1-16,-11-2 0 16,6-5 1-1,-1 3 2-15,-1-4-2 16,3-11-1-16,1 2 0 15,0-4 1-15,-5-3 3 16,-8-6 6-16,-7-9 4 0,0-14 4 16,4 6 0-16,0-17-6 0,1-7-5 15,-4-3-11 1,-2-14-4-16,4 2-4 0,-2 4-2 0,4-3-1 16,0-2-1-16,-2 0 2 15,1 3 1-15,-2-7 2 16,-9-1 0-1,1 2 2-15,-6 2 2 0,-7 8-1 16,5 4 1 0,-12-1-1-16,-1-4 1 15,-10-1 3-15,-10-11 0 0,-2 6 1 16,-9-1-2-16,2 7 0 16,6 12-2-16,-3 6 1 15,5 8-2-15,-2 6-4 16,-2 3-3-16,-3 6-4 15,-2 4-1-15,-16 1-2 16,-2 6-1-16,-2 5-1 16,-8-1 0-16,2 11-3 15,-3 1-6-15,-1 3-56 0,1 4-53 16,6 6-291-16,-6 1 271 16</inkml:trace>
  <inkml:trace contextRef="#ctx0" brushRef="#br0" timeOffset="87083.42">3992 6254 385 0,'-42'15'157'0,"30"-19"-96"15,4-2-8-15,-1-1-7 16,4 4 10-16,3 0 17 16,-11-1-1-1,4 0-6-15,-11-3-6 0,6 3-19 16,3 1-10-16,-10 0-18 15,6-1-6-15,-11-1-6 16,7-1-1-16,-1 1-1 0,3 0 0 16,-1 1-1-1,0 3 1-15,2-3 1 16,-1 2 0-16,-4 4 1 0,2-1-1 16,-3 2 0-16,-4 5 0 0,3 5-1 15,-6 1 0 1,-1 13-1-16,-15-15 1 15,11 13-1-15,-3 9 1 0,5-2-1 16,22 18 0 0,-10-13 0-16,7 0 0 15,2 0-2-15,-1-4 1 16,5 7 0-16,2 4 1 16,13 6 0-16,0 9 0 0,8-3 2 15,4-3 4-15,8-10 5 31,2-8 3-31,0-10 2 0,2-7 1 16,3-3 3-16,7-9 4 0,8-4 1 16,5-2-1-16,-6-5-7 15,14 2-7-15,7-6-3 16,0-1-1-16,5-5 1 0,-11-4 3 16,-3-3 1-1,-1-4 1-15,-5 0-2 31,4-1-2-31,-2-6-2 16,6 6 0-16,-12-2 0 16,-5-4 1-16,-8 6 4 0,-15-2 0 15,0 4 4 1,-6 7 2-16,-10-3 13 0,0 3 4 16,-7 2 5-16,-4-9 0 0,-11 4-6 15,-1-4-3 16,-18-4-5-31,-4 2-1 0,-17-10-9 16,0 9-5-16,-14 0-4 0,-3-2-2 0,1 22-4 0,-4 9-2 0,10 22-3 16,-14 14-1-16,1 14-4 15,-4-2-10-15,-6 12-49 16,13 8-40 0,-7 12-252-16,-9 11 240 0</inkml:trace>
  <inkml:trace contextRef="#ctx0" brushRef="#br0" timeOffset="114226.9">10949 10259 236 0,'-30'1'138'0,"4"-4"-10"15,-1 12-17-15,-2 1-23 16,1 3-8-16,-2 7-16 15,-4 0-5-15,-8-4-11 16,2-3-6-16,-4 4-15 16,-2-8-7-16,-5 7-12 15,-9 0-3-15,1 7-5 16,3 5 0-16,5 7-1 16,3 8-1-16,-3 16-1 15,3 8 1-15,-4 11 0 16,1 5 0-16,5-2 0 15,-4-3 1-15,13 13-1 16,3 3 1-16,8 3-1 16,5 4 1-16,6-3 0 0,4 10 3 0,3-2 16 31,1 0 12-15,4-7 20-16,-2-10 4 0,3 4-2 15,2 6-5-15,-2-12-9 0,2-3-4 16,-2-14-6-16,-4-10-3 0,5 14-8 15,0 7-3 1,0 2-5-16,1 2-2 0,-1-6-2 16,-7-6-1-16,6 14 0 15,-1 1-1-15,2-1 0 16,4-3-1 0,2-14-1-16,4-1 0 0,1 1 1 15,2 6 0-15,1 6 1 16,0-3 3-16,7-4 4 15,0-4 3-15,5-5 2 16,0-1-1-16,5 3-2 16,1 0-3-16,10-2-3 15,3 0 1-15,1-9 0 16,-4-4-1 0,-1-2 2-1,-3 8 1-15,2 4 4 0,4 1 3 0,2 0 9 0,-2-10 2 16,10-2-1-16,10-8-1 0,-12-6-7 15,6 0-3 1,-9 1-2-16,-4 0-1 0,6 5-2 16,-5 1 0-16,7 2-2 15,7 6-1 1,3-3-3 0,3-1 0-16,-11-5-2 15,-1-3 2-15,0 0 0 16,4 9 0-16,11 0-1 0,2 5-2 0,12 7 0 15,-3-5 0-15,-6 0 1 16,-6-11 2-16,6-1 0 16,4-1 2-1,6-5 2-15,7 4 1 0,-10-9 2 16,-4-7 3-16,6-2 5 16,3 0 7-16,-7-13 17 0,5 6 4 15,-11-1 6 1,-11-15-1-16,4 10-12 15,-10-4-2-15,10-8-11 0,0 0-4 16,-9-14-8-16,-6-10-4 16,-13-9-4-1,1 0-1-15,0-1-3 0,2 3 0 16,-2 0-3-16,-2-4 1 16,8 5 0-16,2-4-1 0,8-2 0 15,1 3 0-15,-5-5 0 16,-2-2 0-16,-9-2 1 31,5 0-1-31,1-3 1 16,3 5 1-16,11-2-1 0,-5 4 2 15,0-7 0-15,-3-9 2 0,-6-2 1 16,-2-4 0 0,2-3-1-16,-2 0 1 0,-4-1-1 15,3-5-1-15,-7-5 0 16,4 4-1-1,0-2 0-15,-4 0 0 0,-7-4 0 16,3 1-1-16,-7-5 1 16,-1 2 0-16,-1 1-1 0,-9-4 0 15,0 5-1-15,-1 0 1 16,2 4 0-16,-6 4 1 16,-1 6-1-1,-8-9 0 1,2 1-1-16,0-2 1 0,-6-8-2 0,5 2 1 15,-1 2-1-15,-1 7 0 16,0-6 1-16,-4 9 1 16,-2-6 0-16,-8-4 1 0,-7 3 0 15,-7-11-1-15,1 3-2 16,6 1 1-16,10 0 0 16,2 5-1-1,1 3 1-15,-5-2 0 0,-4 6 0 16,-1-1 1-16,-11-3-2 15,-1-2 1 1,-4-11-2-16,3 5-2 16,0 0-2-16,1-7-3 0,4 7 3 15,-4-4 0 1,3 3 2-16,4 10 2 0,-4 4-1 16,5 1-2-16,-9-4 1 15,-11-4 0-15,0-2-1 16,-7-6 1-16,3 2-1 15,9 3-2-15,0-3 0 0,8 11-1 16,4 4 1 0,2-1 1-16,-8 14 2 0,11 4 0 15,-12 8 1 1,-1 4-1 0,5 2 2-16,-16 0-1 0,6 2 0 0,-1-5 1 15,0-6-1 1,6-1-1-16,3 3 0 15,7 17 0-15,-2 1 0 16,-3 2-1-16,2 9-1 0,-7-8-1 16,-7 10 2-16,-3 1 1 0,-3-3 1 15,-5-3 1-15,6-3-1 16,1 1 0-16,2 3 1 16,3-1-1-1,-9 1 1-15,-1 3 1 0,-1 1-2 16,-11 4 0-16,6 3-1 15,2-1 0-15,-8-3 1 16,9 2 1-16,-4-1-1 16,2 2 1-16,-9-4 0 15,-4 1-1-15,2 4 1 16,-2 0 0-16,9 4 0 16,2-2 0-16,-8-8 1 15,3-1-1-15,-4 1 0 0,-4 1-2 16,2 11 1-16,2 2-2 15,5 7-1 1,6 6-1-16,-4 3 0 0,-5-1 0 16,4 10-1-1,-3 1 2-15,8 9-1 0,5 4-1 16,3 13 2 0,3 3 0-16,-6 1 1 0,-2 2 0 0,-4-10 1 15,2 4 1 1,4 2 0-16,6 10-1 0,0-12 0 15,5 13-2-15,5 8-41 16,-2-9-75-16,12 17 80 16</inkml:trace>
  <inkml:trace contextRef="#ctx0" brushRef="#br0" timeOffset="119071.01">2751 5154 309 0,'-35'-52'145'0,"30"48"-44"0,1 3-13 0,1 0-10 16,-1 1-4-16,3 0-17 15,0 0-6-15,0 0-9 31,0 0-7-31,-1 0-14 0,2 0-6 16,-6 8-11-16,-4 1-3 0,-28 38-1 0,28-27 0 16,-2 7 0-1,-1 11 0-15,-2 8-1 32,7 7 1-32,-16-7 0 0,3 3 0 15,8-5-1-15,-14-7 0 0,20 12 0 16,-1-4-1-16,2 0-1 15,15 1 0-15,-1 2 1 0,14 0 1 16,7-7 1-16,-6-2 0 16,15-13 2-1,-7-13 1-15,7-4 5 0,2-6 2 16,-1 7 1-16,7 3-1 16,-1 4-2-16,1 3-1 15,-6-2 11-15,-4 4 3 16,-7 4 3-16,-16 1 2 15,1 10-9-15,-8 1-2 0,-6 11-2 16,5 9-1-16,-18 9-1 16,-2 2-1-16,-3-4-2 15,-6-5-1-15,1-3-4 16,-4 1 0-16,4 1-1 16,9 3-1-16,2-4 0 15,6-4 1-15,-5-10 5 16,-4-4 4-1,11-6 6-15,4 0 3 0,3-2 1 16,3 0-1-16,3 0-4 0,-8 1-2 16,11 7-2-1,-9-4-1-15,1 9 0 0,2 1 0 16,-18-15 0-16,19 18-2 16,-9-12 3-16,4-3-1 15,21 11 2 1,-28-21 1-16,13 2-2 15,-16-6-1-15,13-2-5 0,18 4-2 16,-7-5 0-16,13 5 0 16,-17-8 4-16,-4 4 0 15,2 8 5-15,-3 3 2 16,-3 15 1-16,2 4 1 16,-14 5 0-1,7 6-2-15,-19 14-3 0,-3 12-2 0,-4 25-16 16,-18 9-46-16,1 6 36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33:44.8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17096 6690 371 0,'-10'6'149'0,"5"-3"-65"0,-6 0 2 0,-1-3 29 16,3 10 8-16,-5-9-14 16,-1-2-11-1,3 4-30-15,-4-5-16 0,3 13-26 16,3 0-7-1,-7-6-12-15,1 1-2 0,-3-6-4 16,0 8 0-16,-7 1-1 16,1-1 0-16,-1 4 0 31,9 6-1-31,-4 7 0 0,0 1 1 16,-1 6 2-16,-13-6 1 0,10 3 2 15,-3 3 0-15,0-2-1 16,2 0 0-16,3 5-1 15,0 2 1-15,3 4 3 16,4 3 2-16,2 13 4 0,3 4 2 16,3-5 2-1,3-2 1-15,2-13-1 16,1-3-1-16,8 2 1 0,-3-4 2 16,6 0 4-16,1 4 0 15,1-3 1-15,7 9-2 16,1-3-6-16,3 2-2 15,4 1-5 1,0-6-2-16,1-4 0 0,1-2 0 0,2-2 2 16,-1-4 2-1,-3 4 3-15,1 1 2 0,0-1 2 16,-4 6 1 0,4-2 1-16,-4-3-2 0,-1 0-1 15,2-3-2 16,3 1-1-31,1 3 0 16,-2-11-1-16,6 4-1 0,2-5-3 0,3-5-2 16,1 1-1-16,-3-8 0 15,1-4 1-15,-1-1 0 0,11 1 1 16,-1-4-2-16,-3 2 2 16,1-1-2-16,-2-3-1 15,2 2 1-15,3-6 3 0,3 0 1 16,-2-3 1-1,-2-3-1-15,4 2-3 16,-4-2 0-16,1 2-3 0,0 1 0 16,-7-4-2-16,0 0 2 15,0-7 3 1,1 4 5-16,7 2 4 0,-4-5 1 16,0 1-2-16,-2-8-2 0,-1-2-2 15,0-2-1 1,-6 1-1-16,-3 0 0 15,-7-4 3-15,0 1 0 16,2 1 0-16,2 2-2 0,0 0-3 16,0-1-2-16,-3-5 1 15,-4-3-2 1,-3-3 1-16,6 2 1 0,-6-7 0 16,0-1 1-16,-2-1 0 15,-9-3-1-15,-3 6-1 16,-3-1 1-16,-8 0-3 15,2 0 1 1,-6-4-2-16,3 3-1 0,3-7 0 16,-5-1-1-16,4-5 0 15,-7-1 0-15,6 9 0 16,1 8 0-16,-4 7 0 0,3 3 1 16,-11-1 0-16,-3 2 1 15,0-11-1 1,0 2-1-16,0 4 1 15,-2-7 0 1,1 11 0-16,0-6 0 0,1-1-1 16,0 4-1-16,1 6-1 0,0 8 0 15,-8 4 0-15,5 2 0 16,-9 7 1-16,-1-2-1 0,10-1 2 16,-16-3 0-16,11 2 0 15,-7-1 1 1,-7-1-1-16,9 5 0 0,1 0-1 15,1 3-1 1,0 2 0-16,4 2-1 16,-4 0 1-1,17 1 1-15,0 1-1 16,-46-1 2-16,3 5 0 16,-17 1-1-16,28 3 1 0,-1 1 0 0,-2-2-1 15,5-2 0-15,4 2 0 16,-5 1 0-16,2 2 0 15,-6 2 0-15,2-1-1 16,7 0 0-16,-2 1 1 16,4 2 1-16,-1 1 0 0,-6 0 0 15,5-1 1-15,7 7 0 16,-1-6-1-16,5 1 1 16,0 0-1-16,1-3-1 15,-1 7-1-15,-6-1-1 16,5 0-2-16,-4 8-14 15,4 2-52-15,3 4-36 0,-4 5-116 16,2-6-98-16,7 2 208 16</inkml:trace>
  <inkml:trace contextRef="#ctx0" brushRef="#br0" timeOffset="2680.78">18870 6313 487 0,'-90'60'187'16,"84"-65"-144"-16,6 5-8 0,0 0-24 15,5 3 6-15,-6-4 37 16,0 0 17-16,-10-3 22 31,-33-22 5-31,39 20-24 0,4 3-16 0,-5 3-25 16,-8-2-11-1,0 0-15-15,1 2-4 16,-12 0-2-16,6-1 0 0,-6 7 1 16,-5-6 1-1,7 8 3-15,1 6 0 0,1-7 4 16,1 12 0-16,-6-3 0 15,3 5 0-15,-2 6-4 16,-3-7-1-16,4 3-2 16,0-2 1-16,4 0 1 15,-1 3 2-15,-4-2 1 16,-4-3 2-16,0 6 0 0,6 2 0 16,0-1 0-16,3 3-2 15,4 3 0-15,0 1 0 16,0-3-2-16,-4-1 0 15,4 3-1-15,-5 0 0 16,9 5-1-16,-1 0 0 16,-3-6 0-16,3-2 0 15,0 1 1 1,1 2 1-16,6 2 5 0,0 2 2 16,6 7 3-1,2-1 0-15,3 8 2 16,1-8 5-16,-1-12 0 0,6 8 2 15,0-6-2-15,-2 1-2 0,7 6-1 16,-4-8-2 0,-2-4-4-16,1 2-3 0,5-1-1 15,1 0-2-15,8 3 0 16,-2 3 0-16,0 1-3 16,-4 1 0-16,-9-8 2 15,8 3 0-15,-5-5 1 16,4 2 2-16,4-1-1 15,-1-4 1-15,-4-3 0 16,4-2 0-16,1 2 3 0,0-4-1 16,-3-2 1-1,0 3-1-15,0-5-2 16,-2 1 0-16,1-1-1 16,4-1 0-16,-4 1-1 0,3-3 0 15,5 5-2-15,-1-1 0 16,8 1-2-16,4 0 0 15,-9 2-1-15,11 1 1 0,-13-1 0 32,-3-4 0-32,3 1-1 0,-9-8-1 0,7 5 0 15,0-1 1 1,3-7 0-16,3 0 0 0,-2-2 1 16,-2-3-1-1,1-2 0 1,5 10 0-16,1-13-1 15,1 3 1-15,8 0-1 0,-14-15 1 0,2 9-1 16,9-1 1 0,-15-8-1-16,17 6 0 0,-4 1 0 15,-7 1 0-15,5 0 0 16,-8-4 1-16,3-4-1 16,-3 2 0-1,6-2 0-15,1 4 0 16,3-4 1-16,-5-3 0 15,1-3 0-15,-2 3 0 16,-6-1 0-16,3-5 0 0,-5 0-1 16,2-2 2-1,-1-3-1-15,-2 7 1 0,-4 3-1 0,-5-13 1 16,-2 7 0 0,-1-3 0-16,-4-2-1 0,2 9 1 0,-1-2-1 15,0 4-1-15,0-1 0 16,-2-3-1-16,-3 0 0 15,-3-5 1-15,-3 4 0 16,-2-5 0 0,-3-3 0-16,-1-3-1 0,-4-4 1 15,0 6-1 1,-4 1 0-16,-4-2 0 16,-4 2-1-16,7 3 0 15,-7 0-1-15,8 8 0 0,6-2 1 16,-3-2 0-16,-1-2 0 15,-3-6 0-15,-5 12 1 16,-4-6 0-16,5-1 0 16,-2 2-1-16,-4-15 0 15,2 5 0-15,2 6 0 0,0 2 0 16,3 8-1-16,-1 2 0 16,2 0-1-1,-2 1 1-15,-4-1-2 16,-1 1 1-16,-3-1 1 0,0-8-1 15,-3 5 1-15,9 6 0 16,-8-4 0-16,4 7-1 0,7 6-1 31,-3-4-1-15,6 11-1 0,3 5 0-1,-5 5 2-15,1 5 1 16,-4-5 1-16,-3-3 0 0,1-5 1 15,1 0 0-15,-17-9-1 0,30 23 1 0,-13-6-1 0,3 1 0 16,16 19 0-16,-32-25-1 16,9 17 1-16,0-12-1 15,-1 6 1-15,8 1 0 0,-1 1-19 16,-2 0-33 0,-2-1-172-16,-1-1 152 0</inkml:trace>
  <inkml:trace contextRef="#ctx0" brushRef="#br0" timeOffset="30924.34">17511 6669 238 0,'23'105'111'16,"-30"-92"-19"-16,-2 0-78 16,-1 6 5-16,-8-8 31 31,1 11 19-31,-6-11 21 0,3 3 2 0,-1 1-26 16,7 4-19-16,-13-5-30 15,1-5-8-15,-12-2-7 0,-7-9-2 16,4 11 1-16,-1 4-1 15,2-2 0 1,-6 1 0-16,1 3 0 0,2 2 0 16,5 4 0-1,5 0-1-15,2-1 1 0,5 0-1 16,-4-3 1-16,7-1 0 0,-2-1 0 16,1-6 1-16,19-3 5 15,0-2 8 1,15-7 18-16,0-7 9 0,15-9 11 15,7-7 1-15,5-9-3 16,10 2 1-16,-8-11-1 16,2-1-3-16,4-1-9 15,0-5-5-15,4 9-8 16,-2 3-4 0,-11 6-5-16,-7 8 0 0,-15 6-5 15,-13 3-2-15,4 9 0 16,-1 5-3-16,-15 2-4 15,11 7-2-15,-13 9-5 16,-14 2 0-16,-5 14 1 16,-9 7 1-16,-9 1 2 15,4 6 0-15,-4-1 1 16,2-1-1-16,1 2-1 16,6-2 0-16,2-4 0 0,3 3 0 15,0-4 1-15,-5 2 1 16,10-4 0-16,1-5 0 15,25-7 0 1,-4-17-1-16,15-3 0 0,5 4 0 0,2-13 2 31,20 1 2-31,-1-14 1 0,0-15 1 16,10-2 0-16,-1-1 2 0,4 2 4 16,5-3 1-1,-3 7 1-15,-2-2-1 0,2 5-3 16,1 3 0-1,-4-1-2-15,-4 6-1 16,3 3-2-16,-16-2 0 0,2 5-1 16,1 3 0-16,-18 5-1 15,7 3 0-15,-11 4-1 16,-6 4 1-16,-9 5 0 16,-3 9 0-16,-14 9 0 15,-2 2-1-15,3 4-1 0,-14 1 1 16,4 6-1-16,-1 8 0 15,-10-1 0 1,14 2 0-16,-2-10 0 16,4-1 0-16,10-7 0 15,1-10 0-15,11-3 0 16,5-11 0-16,6-4-1 0,13-3 1 16,3-14 0-1,3 0 0-15,18-9 2 0,-3-6-1 16,9-4 1-1,4-4-1-15,-13-6 0 0,4 7 1 0,-6 4 0 16,-8 1 0-16,-1 8 0 16,-4 2 0-1,-8 8-1-15,-2 6 0 0,-6 5-1 16,-6 6 0 0,-7 3 0-1,-6 7 0-15,-7 11 0 16,-4 4 0-16,-3 13 0 0,-3 0-1 0,-3 0 1 15,-7 0 0-15,6-5 0 16,-4 0 0-16,10-1 1 16,-1-6-1-16,-1-8 0 15,7 0 0-15,0-9 0 16,12-1-1-16,7-7-1 16,5-4 1-16,8-10 1 15,7-4 0-15,7-8 1 16,-1-5 0-16,8-2 0 15,2-3 0-15,3 0 0 0,5 1 0 16,-9 0 0-16,2 1 0 16,-11 1 0-16,1 2 0 15,-5 3 0-15,-3 5-1 16,-5 6 0-16,-3 6-2 16,-8 0 0-16,-2-1 0 15,-8 20-1-15,-4 1 1 16,-8 14 1-16,-5 4-1 15,-8 4 2-15,-3 1 0 16,-16 8-1-16,12 9 0 16,-9 2 0-16,-3 3 0 0,14-2-1 15,-8-5 1-15,9-19 0 16,7-1 0-16,12-9 0 16,7-7-1-16,12-4-3 15,4-8 0-15,8-14 2 16,8-3 1-16,10-8 3 15,6-3 0-15,10-4 0 16,6 1 0-16,-6-10 1 0,8 3-1 16,-11 6 1-1,-5-8 0 1,1 17-2-16,-15-5 1 0,0 10-1 0,-5 7 0 16,-6 1-2-16,-3 14 0 15,-7 6 1-15,-3 5 1 16,-4 14 0-16,-8-4 0 0,-5 3 0 15,0 5 0 1,-4-1 0-16,3-3 1 16,3 0-1-16,4-3 0 15,1-4 0-15,5 1 0 16,3-8 0-16,-2-6 0 16,10-5 0-1,-1-2 1-15,10-1 1 16,1-6 0-16,-1-10 1 0,7-2 0 0,0-7-1 15,2 5 0-15,5 1 0 16,-5-5 0-16,-4 2-1 16,0 0 1-16,-2 4 0 15,-3 2 0-15,9 8-1 16,-6 0-1-16,-12 4 0 16,-5 3 0-16,-5 3 0 15,6 3 0-15,-3 4 0 16,0-3 1-16,-9 3 0 15,-3 3 0 1,3-5-1-16,4 1 1 16,0 0-1-16,-2 0 0 0,7-9 0 0,2 3 0 15,10-9 0-15,-6-5 0 16,7 6 1 0,-2-4 1-1,-2-1 0-15,13-1 0 16,4-3-1-16,-1 1 0 0,8-1 0 15,-11-1 1-15,-9-1-1 16,14 0 1 0,-9-2 1-16,8 4 0 15,0-3 0-15,-8-1 0 0,2 2 2 16,-6-4 1-16,3 7 2 0,-5-3-1 0,-4 4-1 16,1 2-2-1,-3 3-4-15,-1 0 1 0,-2 2-1 16,-2-2 0-16,0 0 1 15,-2 0 0-15,1 0 1 16,-2 7-1-16,0 1-1 16,2-8 0-16,-2 3-1 15,3 0-1-15,-1-2 2 16,0 4 0 0,0-5 0-16,1 0 1 0,0 0 1 15,0 0-1-15,2 0 1 0,10 1-1 16,25-5 0-1,-25-7 1-15,-3 5 0 16,1-1 0-16,-3 3 1 0,-1 1-1 16,-6 0-1-1,4 3 1-15,-2 2-1 0,-3-2 1 16,1 0-1-16,-1 0-1 16,0 0 0-16,0 0 0 15,-1 0-1-15,-4 8 0 0,-30 33 0 16,25-20 0-16,-2 2 0 15,0-6 1-15,2 4 0 16,0-6 0-16,-1-4 0 16,5 10 1-16,3-12-1 15,3-3 0-15,1-6-1 16,0-4 1-16,1-2 0 16,-1 5 1-16,0 0 0 15,0 0 0-15,9-1 0 16,0 1 0-16,25-7 0 15,-31 8 0-15,1-3 0 16,-5-13 0-16,1 12-1 16,0-3 1-16,-4 7-1 0,3 1 0 15,-6-1 1-15,2 14-1 16,-4-10 1-16,4 12 1 16,-3-2-1-16,0-6 0 15,1-1 0 1,2-4 0-16,1-9 0 0,0 4 1 15,4 2 0 1,-2-4 0-16,2 4 1 0,0-1-2 0,0 0 1 16,0 0-1-16,0 0 1 15,0 0 1-15,0 0 2 16,0 0 0 0,0 0 0-16,0 0-1 15,-1-1 1-15,0 1-2 0,1 0 0 16,-2 0 0-16,1 0-1 15,0 0 0-15,-1 0 0 16,1 0-1-16,-5-1 1 16,-3-2-1-16,-24-12-1 15,28 10 1-15,-2 2-1 16,-1 7 1-16,-6-5 0 16,-3-8 0-1,0 6 0-15,-9-3 0 16,8 4 0-16,1 0 1 0,-18-11-1 0,26 7 0 15,-20-5 0-15,-1 0-1 32,19 6 0-32,-16-8 1 0,16 3-1 15,-3-7 1-15,5 1-1 16,4-4 0-16,0-1 0 16,5 5-1-16,0-7 0 15,1 2 1-15,6-6-1 0,1-3 1 0,1-3 0 16,-1-9 1-1,7 1 0-15,-1-1 0 16,-6-12 1-16,1 7 0 0,-10-2 2 16,11 1 0-16,-4 13 1 15,6 4 1-15,-4 5-1 16,-6 1-1 0,9 1-2-16,-11-5-1 15,5 1 1-15,-6 0-1 0,-2-1 0 16,4 3 0-16,2 4 0 15,1-2-1-15,-1 6 0 16,-10-3 0-16,7 4 1 16,0 0 0-16,-4 1-1 15,8 4 0-15,-7-3 0 16,5 0 0-16,13 3 0 0,-11-1-1 16,8-1 1-16,-8 3 0 15,0-1 0-15,4-2 0 16,-8 1 0-1,8 1-1 1,-2 0 1-16,1 1 0 0,9 0 0 0,-10-2 0 16,-2-1 0-16,2-1 0 15,2 4 0-15,-3 0 0 16,6 4 0-16,0-3 0 16,-6-1 0-16,4 2 0 0,-2-3 0 15,0 5 0-15,-1-9 0 16,2-1 0-16,-6-1 0 15,2 2 0 1,-3 2 0 0,1 6 0-16,1 1 0 15,1 2 0-15,-2 6 1 0,-1-4-1 0,4 2 0 16,-5 1 0-16,-1 0 0 16,-1 0 0-1,1 0 0-15,1-1 0 0,0 1 1 16,0 0 0-16,0 0-1 15,-1 0 0-15,0 0 0 16,0 0 0-16,0 0 0 16,0 0-1-1,1 0 1-15,-2-1-1 0,1 1 1 0,0 0-1 16,-1 0 1 0,1 1 0-16,0 0 0 0,0 0 0 15,0 0 0-15,-3 1 0 16,-1 0 0-16,-2 3 0 15,-9 0 1-15,-24 11 0 16,23-5 0-16,3-1 2 0,2 6-1 31,-1 9 0-31,5-3 0 0,-7 0 0 16,-4 1 0-16,3-6 0 0,-7 5 0 16,10 3 0-16,3-5-1 15,-8-4 1-15,5-1 0 16,-6-4-1-16,9 8 2 15,1-1-1-15,-1-2 1 16,6 2 1 0,-7-2 0-16,5 3 0 15,-1-1-1-15,-3 4 0 0,7-1 0 16,-2 2 0-16,4 0 1 16,0-4-1-16,1 10 0 15,0-11-1-15,0 11 1 16,2 0-1-16,-4-20 0 15,2 17 0-15,1-5-1 16,3-6 0-16,4 17 0 0,-2-11-1 16,1 3 1-16,0 4-1 15,-2-2 1-15,0-1-1 16,1 1 1 0,-3-1 1-16,1 1 0 15,5 2 0-15,-4-2 1 16,3 3-1-16,-1-1 0 0,-2-6 0 15,0 5 0 1,0-8 0 0,2 0 1-16,0 6 0 0,2-7-1 0,0 11 1 0,-1-6-1 15,0-6 1-15,-1 4-2 16,-2-7 1-16,-1-1-1 16,6 0-1-16,-3-1 2 15,-2-1-1-15,-3-1-1 16,2 1 1-16,7 0-1 15,-2 0 1-15,11 2 1 16,-9-2-1-16,-6-2 1 16,12-1-2-16,-7 5 1 15,-3-3 0-15,2-1-1 16,-13 0 1-16,6-3 0 16,1-2 0-16,5 6 0 15,7-2 0-15,-5-1-1 0,1 3 1 16,-5-6 0-1,-1 4-1-15,-2-3 1 16,6 3 0-16,-3 0 0 16,-1-5-1-1,-1 1 1-15,-4-3 0 0,0 0 1 0,0 0 0 16,0 0-1-16,0 0 0 16,0 0 0-16,0-1 0 15,0 1 1-15,0-1 2 0,0 1 1 16,0 0 2-16,0 0-1 15,-1 0-1-15,0 0-1 16,0 0-1-16,0 0-1 16,-10 2-1-16,-35 9-1 15,33-6 1-15,0 2-1 16,-11-3 0-16,7 4-1 16,-6-2 0-16,-6 2 0 15,9 1 0-15,-2 3 0 16,-9-2 1-16,4 4-1 15,-5-1 1-15,-2 0 0 16,10 6 0-16,-2-9 0 0,2 3 0 16,2-8 0-16,-2-9 0 15,2-3 1-15,0 0 0 16,-2-8 1-16,0 5 0 16,4-1 0-16,1-7 0 15,7 4 0-15,-9-6 0 16,8-2 0-16,6 1-1 15,-13-3 0-15,16 2-1 16,-3-1 0 0,-13-2 0-16,13 1 1 15,-5-2-1-15,-9 0 1 16,16 3-1-16,-8-7 0 16,-3-4 0-16,6 5-1 0,-6-1 1 0,7 3-1 15,3 11 1-15,-2-5 0 16,-2-4 0-16,-3 4 0 15,2-4-1 1,-3-4 0-16,3 7 0 16,1-6 1-16,-4 0-1 0,6-2-1 15,-5 1-1-15,9 2 0 16,0 1-2 0,4-1 0-16,1-3 1 0,3 1 0 15,-1-4 0-15,2-1 1 16,0-1 0-16,1-5 1 15,1 1 0-15,1 7 0 16,5 4 0-16,-6 3 0 0,5 2 0 16,-1 5 0-16,-1-4 0 15,3 5-1-15,-2 0 0 16,-5 3 2-16,0 1 1 16,-1 6 0-16,-3 1 0 15,-2 2 1 1,-2 4 0-16,1 2-1 15,0-2-1-15,-1 0-2 0,1 0 0 0,-5 1 2 16,-7 1 0-16,-30 7 0 16,33-3 1-16,-3 4-1 15,1 0-1-15,-2 0 1 16,-2 1-1-16,2-2 0 16,-2-2 0-1,0 6 1-15,-4-3-1 0,1 3 1 16,-2 4 0-16,5 0 0 15,-5 2 0-15,-5 4 0 16,10 0 1-16,-15-4-1 16,12 1 0-16,6 15 1 15,-10-2-1-15,16 3 0 16,4 4 1-16,-5-18 0 0,1-4 0 16,10 11 0-1,-10-6 1 1,12 2 0-16,-2 2 0 0,-4-5 0 15,5 1-1-15,-4 3 1 0,15 3-1 16,-8-1 1-16,6 2-1 16,6 1 1-16,-16-3 1 0,11-1-1 15,6 5 1 1,3-5 1-16,3-4-1 16,2-1 1-16,-6-2-1 0,-3 1 0 15,2-3 0-15,1-2 1 16,-1-3 1-16,0-3 1 15,2 5 0 1,5 0 0-16,-3-3-1 16,2 1 0-16,-3-3-2 0,-3 3 2 15,-3 1-1-15,3 1 1 16,2 2 0-16,5-2-1 16,-3 1 1-16,0-5-1 15,-1 0 0 1,-6-1-1-1,1-5-1-15,-1 8 0 0,-2-6-1 0,-2 1 2 16,-1-4-1 0,-1 2 1-16,0 9-1 15,-2-7 0-15,7 1 0 0,-6-3 1 16,1-6-1-16,-4 0 1 0,0 0-1 16,-1 8 1-16,-4-9 1 15,-2 5 4-15,-1 4 2 16,-5-9 2-1,-1 8-1-15,-6-6-3 0,-1 5-1 16,-7-7-2 0,1 2-1-16,-2-1-1 0,-11-6 0 15,-9 0-2-15,1-7 0 16,-5-4-1-16,11 4 0 0,2-1-1 16,-1-5 1-16,10 13 0 15,-4-11 0-15,2 2-1 16,3 1 1-16,-2-8 0 15,2 3 0 1,5 1 1-16,0-2 0 0,2-2 0 16,2-4 0-16,-3-4-1 15,-1-6-1-15,1-9-1 16,6 7 1-16,-5-10-2 16,9 1 1-16,1 4-1 0,2-6 0 15,6 6 0 1,-3 2-1-16,3 0 1 15,0 0-1-15,6 4 1 0,2-3-1 16,-2-2-1-16,0-1 0 16,5-2-2-1,2 4 1 1,3 4 1-16,1 2 0 16,1 2 2-16,-4 5 1 0,1 3 2 31,2 5 0-31,-4 4 1 15,1 4 0-15,-1 0 0 0,-4 1 0 0,-5 0 1 0,-1-1 0 16,-3 4 0-16,1 0 0 0,1 5 1 16,-3 4-1-16,-5-3 0 15,3 2-1-15,-1 0-1 16,-1 0-1-16,2 0-2 16,-1 0 1-16,0 0-1 31,-11 4 2-31,-30 11 0 15,28-9 1-15,-1 5 0 0,3-1 0 0,-2 0 1 16,1 1 0-16,-2-5 0 16,3 4-1-16,1 1 1 15,-1-1-1-15,1 6-1 0,-3-3 1 16,0 3 1-16,-5 2 0 16,7 0-1-16,-3 5 1 15,0-2 0 1,7-2 0-16,0 3 1 0,-7-7-1 15,8-5 1-15,-2 2 0 16,0-11 1-16,6 2 0 0,3 0 2 16,-3-3-1-16,2-1 0 15,-1 0-2 1,1 0-1-16,0-6 0 0,2-1 0 16,14-25 0-16,-15 17-1 15,0-1 1-15,9-3 0 16,0-3-1-16,11 5 1 15,0-3-1-15,-11-1 1 16,10 2-1 0,3-4 1-16,-1 1-1 15,9 3 1-15,-7 0 0 0,-4-1 1 16,5-1 0-16,1 11 0 16,-2-13 0-16,5 3 0 15,-4 6-1-15,-5-13 1 16,-8 3-1-16,16 17 0 15,-8-7 0-15,9 13 0 16,1-4 1-16,-13-6-1 0,10 4 1 31,-21-14-1-31,22 14 1 0,-9-8-1 0,-7 0 0 16,14 9 0-16,-16-3 1 16,7 1-1-16,-3 5 1 15,-2 2 0-15,1 0 0 16,-2-1 0-16,-1 1-1 15,-1 2 0-15,0 0 0 16,0 1 1 0,1-1-1-16,3-2 1 0,0-2 0 15,-1 2 0 1,0-1 0-16,2 1 1 0,2-1-1 0,-3 0-1 16,0-4 1-16,10 7 0 15,1-1 0-15,-9-6 1 16,-1 5-1-16,-1-5 2 15,-4 0-1-15,4 2 0 16,10 0 0 0,-16-5-1-16,4 3 1 15,8 0-1-15,-12-1 0 0,2 4 0 16,7 1 1-16,-11 2 0 16,11 0-1-16,-13-5 0 15,7 4 0-15,3-3-1 16,-6 4 0-16,5 2 1 15,-6-1 0-15,0-2 1 16,-1-2-1-16,5 1 0 0,-2-1 0 16,-4 0 0-16,1 2 0 15,2 2 0-15,-4-1-1 16,-2 0 0-16,0 1 0 16,0-2 0-16,0 1 0 0,0 1 0 31,0-1 0-31,0 0 1 0,2 1-1 15,3-1 1-15,-1 1-1 16,0 0 0 0,-1 0 0-16,1 0 0 0,-2 0 0 0,1 0 0 15,1 0 0-15,-1 0 0 16,3 0 0-16,0 0 1 16,-4 0-1-16,4 0 1 15,-2 0 0-15,-2-1-1 16,3 0 0-16,1 0 0 15,0 0 0 1,-1 0 0-16,2 1 0 0,-3 0 0 16,2 0 0-16,-3 0 0 0,-1 0 0 15,1 0 0 1,-1 0 0-16,1 0 0 0,0 0 0 16,-3 0-1-1,3 1 0-15,0-1 0 0,1 2 1 16,-1-1 0-16,-1 0 0 15,3 2-1 1,-1-2 1-16,3 3-1 16,-2-3 0-16,0 1 1 15,-3 0 0-15,1 2 0 0,-2-2 0 0,1-1 0 16,3 1 0 0,-5-2 0-16,3 3 1 0,0-2-1 15,3 3 1-15,-1-1-1 16,-3-2 0-16,0-1 0 15,-1 0 0-15,0 0 1 16,5 2 0-16,0 2 0 16,-3-3 0-16,1 2 0 15,-1-2 0-15,-3-1 0 16,0 0-1 0,0 0 1-16,0 0-1 0,0 0 1 15,3 1-1-15,-3-1 1 16,0 0 0-16,0 0-1 15,0 0 0-15,0 0 1 16,1 1-1-16,-1-1 2 16,0 0-1-16,0 0 1 0,0 0 0 15,1 0 0-15,-1 0 0 16,4 2-1-16,-4-2 0 16,4 1-1-16,7 2 0 15,10 5 0-15,-15-8 0 16,-6 0 0-16,7 0 0 0,3 0 0 31,-16-1 1-31,17 1-1 16,-13 0 1-16,4 0 0 0,11 0 0 15,-8-1 1-15,4 1-1 0,0-1 0 16,-13-1 0-16,2 2-1 16,-3 0 0-16,5 0 1 15,0 0 0-15,0 0 0 16,0 0 1-16,0 0 1 15,0 0-1-15,0 0 0 32,0-1 1-32,0 0-1 15,0 1 0-15,0 0 0 0,-1 0 0 0,1 0 0 16,0 0 0-16,0 0 2 16,0 0-1-16,0 0 1 15,0 0-1-15,0 0-1 0,0 0-1 16,0 0 0-16,0 0-1 15,0 0 1 1,-1 1 0-16,-1 1 1 16,2-1 0-16,0 1 1 0,0 2 0 15,-1 1-1-15,0-2 0 16,0-2-1-16,-1 3 0 31,1-4 0-31,0 1-1 0,1 0 1 0,0 1-1 16,0 0 1-16,-1-1-1 0,3 5 1 15,-2-6 0 17,0 0-1-32,0 0 1 15,0 0 0-15,0 0-1 0,0 0 1 16,0 0 0-16,0 3 0 16,0 2 0-16,0-2 0 15,1 0 0-15,1 0 1 0,-1 2 0 0,0 2-1 16,-2 0 1-16,-7 29 0 15,5-27-1-15,-7-4 1 16,10 9-1 0,-2-1 1-16,-6-2 0 0,-3 2 0 15,2-2-1-15,-2 7 0 16,8 3 0-16,-6-1 0 0,-3-5 0 16,-2-1 1-16,-1-2-1 15,7 8 0 1,-2 2 0-16,0-2-1 0,-4 1 1 15,3-3 0-15,2-3 1 16,-1 0-1-16,3 2 1 16,-1-3 0-16,-1 3 0 15,2-3 0 1,2 0 0-16,1 0 0 0,2-2-1 0,2 0 0 16,-2 0-1-1,0 0 1-15,0-1 0 0,2 1 0 16,1-1 1-16,2-2 0 15,-3 1 0-15,2 3-1 16,2 1 1-16,-2-2 0 16,3 1-1-16,-5-10 0 15,0 4 1-15,-1 4-1 16,2 2 1-16,2 6 1 16,-3-3 0-16,4 6 0 15,1-6 1 1,-2-4 0-16,3 8 1 0,-5-15 1 15,-1 0 1-15,2 3 0 16,1 0 0-16,-1 5 0 0,3-1-1 16,-2-4-1-1,-1 0-1-15,4 3 0 16,-4 1 0-16,4 0 1 0,-1-1 1 16,-1-3-1-16,1 0-1 15,-2 2 1-15,2-5-1 16,-1-4 0-16,2 7 0 15,1-3 0-15,0 0-2 16,3 5 1-16,-1-6 0 0,-1 3-1 16,5 2 1-16,-3-3-1 15,1 3 1 1,-2 0-1-16,1 0 1 16,8-1-1-16,-18-1 0 0,13-2-1 15,-5 1 0-15,-8 2 0 16,15 3 1-16,-7 0 0 15,-7-4 0-15,10 1 1 16,-18-8-1-16,14 4 1 16,8 7-1-16,-13 0 0 15,17 3 1-15,-9-5-1 16,-9-4 1 0,9 2-1-1,-6 3 1-15,-1-2-1 0,3 3 0 16,-2-4-1-16,6 1 0 15,-9-1 0-15,2 3 0 16,0-1-1-16,2 3 0 0,2 6 0 16,-1-10 1-16,-1 0-1 15,-3-3 1-15,-1 0 0 16,2 4-1-16,-3-1 1 0,2 0-1 16,-1-4 1-16,2 4-1 15,1-1 0-15,-3-1 1 0,2 0-1 16,-2-4 0-16,4 4 0 31,-2-2 1-15,-1 1-1-16,2 0 0 0,0 1 0 0,-3-3 0 0,1 1 1 15,1 0-1-15,-3-4 0 16,0 0 1-16,0 0-1 16,0 0 0-1,0 0 0-15,0 0 0 0,0 0 0 16,3 3 0-16,-2 1 0 15,2 0 0-15,-1 0 1 16,0 1-1-16,1-1 0 16,0 1 0-16,-1 0 0 15,0-1 0-15,-1-1 0 16,0-1 1-16,2 1-1 0,-2-1 1 16,-1-1 0-16,2 3 0 15,-2-4 0 1,2 3-1-16,-2-3 1 15,0 0-1-15,2 1 0 16,-2-1 0-16,5 3 0 16,-1-1 1-16,0 1-1 15,-1-2 0-15,0 0 0 0,0 2 0 16,1-1 0-16,-1 0 0 16,-1 0 0-16,2 0 0 0,-1-1 0 15,-3-1 0-15,1 0 1 16,-1 0-1-1,0 0 0-15,1 0 1 0,2 1-1 16,-2-1 0-16,2 3 0 16,0-2 1-16,-3-1-1 15,0 1 0 1,0-1 1-16,0 0-1 0,2 4 0 16,0-1 0-16,2 6 0 15,0 0 1-15,12 26-1 16,-16-27 0-16,-3-7 0 15,2 2 0-15,-1 0 0 16,0-3 0-16,2 0 1 16,0 0 0-1,0 0 0-15,-1 0-1 0,0 0 0 0,0 0 1 16,0 0 0 0,0 1 0-16,1 1 0 0,-2 0 0 15,1 1-1-15,0 1 1 16,-1 0-1-16,1 4 1 15,0-7 0-15,0-1-1 16,0 0 1-16,0 0 0 0,-1 0 0 31,1 4 0-31,-3 2 0 16,0 4-1-16,-16 26 0 0,18-24 0 0,-3 0 0 16,0-2 0-1,-2-10 0-15,-3 4 1 0,3 7 0 16,0-1 0-16,-4 11-1 15,0-8 1-15,1-4-1 16,-3-1 0-16,3 6 1 16,-3-2-1-16,-2 1 1 15,3 2 0-15,-4-7-1 16,-3 4 1-16,1-1-1 16,6-2 0-16,3 0 0 15,-4 0 1-15,-10-3-1 0,2 1 0 16,-4 1 0-16,6 0 1 15,7 1-1 1,-10-3 1-16,5 2 0 16,3-2-1-16,-6-5 1 15,6 3 1-15,-3 0-2 32,2 3 1-32,-1-1 0 15,2 0-1-15,0-1 0 0,0-1 1 0,-2-4 0 0,1 5 0 16,-6-5 0-16,1-1 1 0,2 2-2 15,3-2 1 1,-7-3-1 0,-5 0 0-16,1-1 1 0,-7 0-1 15,17 2 0-15,-6 1 0 16,6 2 0-16,1 0 0 0,-11-1 0 16,4 1 0-16,-4 0 0 15,-3 0 0-15,5 1 0 16,1 0 0-16,-1 0 0 15,0 1 0-15,1-1 0 16,1 0 0-16,-8-1 1 16,0-2 0-16,-2-1-1 15,1-2 1-15,7 1-1 16,4-1 0-16,3-2 0 0,-6-2 0 16,8 0 0-16,-5 1 1 15,4-1 0 1,5 0 0-16,-3-4 0 0,-2 0 1 15,1-3-1-15,0-1 1 16,1-4-1-16,-1-8 0 16,1 0-1-16,-5-6 0 0,7 7-1 15,1 0 1-15,3 0-1 16,5-1 0-16,1-1 1 16,0 6 0-1,0 0-1 1,-2 3 1-16,0-1 1 31,-1 1 0-31,4-5 0 0,-4 0 0 16,-1 1 0-16,-2-3 0 0,-1 0 0 0,-3-5 0 15,-2-3 0-15,7 7 0 16,-1 2-1-16,-4-1 0 16,2 1-1-16,-2-4 1 0,8 3-1 15,-4 3 0-15,1 2 1 16,-3-4-1-16,4 6 1 15,-1-2-1-15,8-4 0 16,-6 4 0-16,-3-4 0 0,8 2 0 16,-2-2 0-16,0-3 1 15,4-3-1-15,1 2 0 16,3 3 0-16,-3-3-1 16,-5 4 1-16,2 0 0 15,4 2 0-15,2 6 0 16,1 1 0-16,1 4 0 0,-1-1-1 15,3 0 1 1,4 0-1-16,-7-3 0 0,1 2 1 16,-5 0 0-16,4 0 0 15,3 3 0 1,-3 3 0 0,5 1-1-16,-5-1 1 0,3-2 1 15,-4-4-1-15,2 3 0 0,3 5 1 16,-2-3-1-16,5 6 0 15,-3-11 0-15,1 8 0 16,1-2 0-16,0-6 0 16,3 12-1-16,2-7 1 15,0 3 0-15,0-3 1 16,1-2 0-16,4 2 0 31,1-1-1-31,-3 4 0 0,0-2 1 0,-15-3-1 0,4 5 0 16,-1 2 1-16,4-2 0 15,8 2 0-15,-4 3 0 16,4-1 0-16,-8-4 0 16,-1 2 0-16,-1-5 1 15,2 2-1-15,6 3 0 16,-3-3 0 0,1 1 0-1,-4 4-1 1,-1 1 0-1,-1 3 0-15,-1 1-1 0,3 1 2 0,-1 2 0 0,-4-4-1 0,0 0 1 16,-1 2 0-16,-3-2 0 16,2 2 1-1,-3-2 0-15,-3 0 0 0,0-1 1 0,0 0-1 16,0 0 1-16,0 0-1 16,0 0 1-1,0 0 0-15,0 0 1 0,0 0-2 16,0-1-1-16,0 1 0 15,0 0 0-15,-1 1 0 16,-1 0 0-16,1 0 0 16,-14 1 0-16,-28 5-1 15,25-3 1 1,-3 3-1-16,-4 6-1 0,-7 0-1 16,-9-3 0-16,6 12 0 0,-8 3-1 15,0 0 0 1,7 12-1-16,-16-11-2 15,6-12 0-15,1 17 0 16,0-5 0-16,3-4 0 0,5 15-1 16,10-11-4-16,-5-2-1 15,2 3-1-15,2-4 1 16,-9-8 3-16,10 3 2 16,8-3 3-16,3-1 0 0,7-8 1 15,0 0 0-15,8-3-5 16,2-2 0-16,12-2 0 15,-8-5 0 1,16-6 5-16,0-4 1 0,21-6 1 16,1-6 1-16,1-2 1 15,2-6 0-15,-7-7 0 16,2 3 0-16,6-11 1 16,-3 3-1-16,5 6 0 15,-9-5 1-15,3 16-1 16,-7 3 1-16,-18 9 0 15,11 11 1-15,-24 3 0 0,-2 4 0 16,-16 6-3 0,-1 6-1-1,-19 15-3-15,4 9 1 16,-6 6 2-16,-15 10 1 0,3 9-1 16,-8-3 1-16,6 4-1 0,-3-6-1 15,-1-11 1-15,6 2-1 16,4-5 1-1,30 10 1-15,-10-20 0 0,6 0 0 0,7-8 0 16,-13-15-2 0,30 6 0-16,4-13 1 15,17-10 2-15,2-4 3 16,7-15 1-16,6-1-1 16,2-5 0-1,0-4-2-15,5-1 2 0,-1 4 0 16,-2 0 0-16,-1 5 0 0,-7 4-2 15,-2 5 1-15,-13 7-1 16,-8 3-1-16,-7 11 0 16,-20 1-2-1,-10 16 0-15,1 4-1 16,-22 20 0-16,0 2 2 0,-9 4 0 16,-3 3 1-16,3-4-1 15,4 1-1-15,10 1 0 16,2-3 0-16,12-12 1 0,11-7 1 15,12-21-1-15,0-5 0 16,19-14 0 0,-3-15 0-16,16-13 1 0,10-8 2 15,11-6-1-15,10 4 2 16,9 5 0 0,-1 3 0-1,-12-4 0-15,0 4 1 0,-14 9-2 16,-8-3 0-16,-3 25-2 0,-13 2-2 0,-17-4-2 15,-2 29 0-15,-10 12 0 16,-11 8 2 0,-16 30 1-16,-12-9 1 0,-14 5 0 15,-5 0 0-15,6 14 0 16,4-3 0-16,8-1 0 16,7-3 0-16,9-21 0 15,7-12 0-15,14-19 0 16,8-5-1-16,13-12 1 15,6-5 2-15,15-14 0 16,7-14 2-16,23-4-2 16,2-12 0-16,2-7-1 15,8 5 0-15,-16-5 0 16,3 9 0-16,-3 16 0 16,-14 2 0-16,-7 16-1 0,-12 3-1 15,-10 10-2-15,-5 9 1 16,-17 15-1-1,-7 1 1-15,-18 23 2 0,-4 7 0 16,-11 8 0-16,2 10 1 0,-2-6-1 31,-3-12 1-31,10-10-1 0,6-9 0 16,11-16 1-16,1-3 1 0,17-12-1 16,5-2 1-1,11-11 0-15,20-5 0 0,9-11 1 16,6-6 0-1,6-6-2-15,-5-6 0 16,0 2 1-16,-1 3-1 0,-7 4 2 16,-5 10-2-16,-9 9 0 15,-7 3-1-15,-11 14-2 16,-6 5 0-16,-18 18-1 16,-4 12 2-16,-14 16 0 15,-7 2 0-15,-6 8 0 16,-4 1 0-16,-8-5 1 15,5 3 0-15,0-11 0 16,5-7 0-16,17-8 0 0,7-11 0 16,19-18 0-16,5 0 0 15,23-22 1-15,8-5 0 16,27-13 1-16,5-12 0 16,2-3 0-1,3-4 1-15,-13 2-1 0,1 3 1 16,-3 8-1-16,-7-2 0 15,-10 16-2-15,-6 5-2 0,-26 19-3 16,-6 15 0-16,-25 28-2 16,-13 10 1-16,-18 19-1 15,-8 7 0-15,-14 8-3 16,-3 12-4-16,-5-3-9 16,6-2-4-16,11-16-6 15,6-16 2 1,21-14 12-16,16-13 6 15,21-20 7-15,9-7 2 0,24-19 3 16,3-11 1 0,18-12 3-16,10-10 2 0,6-8-1 15,9-2 0-15,0 7 0 16,-2-2 0-16,-13 11 0 16,-6 7 1-16,-18 5-1 15,-6 14-1-15,-9 14-3 16,-11 4 0-1,-6 13-2-15,-10 12 1 0,-8 20 1 0,-7-2 0 16,-17 9 1 0,9-4 0-1,-2-14 0-15,-4 6 0 0,17-13 1 16,-6-7 0 0,12-11-1-16,16-6 2 15,6-5 0-15,9-4 3 16,10-7 0-1,7-3-1 32,4-4-1-47,6 3-2 0,-11-6-1 16,3 8 1-16,-2 5-1 0,-11 6 0 16,0 7 0-1,-10 2 0 1,-9 5 2-16,-5-1 0 15,-3 19-1-15,-6-2 0 0,-9 2-1 0,-5 2-1 16,5-5 1-16,3 3-1 0,7-11 0 16,16-2 0-16,-4-10 1 0,9-8 1 15,9-2 2-15,5-6 0 0,11-9 1 0,-4 1-2 16,5 2-3-16,-10 0 0 0,6 8 0 16,-4 3 0-16,-6 3 1 15,0 1 0-15,-6 5 1 16,1-1-1-1,-9 3 0-15,2 3 0 0,-3-5 0 0,2 5 1 0,0 0 0 16,-5-3-1-16,5 4 0 0,-11-7-1 16,-2 3 1-16,6 6 0 15,-11-3 1-15,3 4-1 0,-2 9-1 16,-3-5 0-16,0 8-6 16,-5-9-19-16,3-1-107 15,0 2-98 1,-3 3 139-16</inkml:trace>
  <inkml:trace contextRef="#ctx0" brushRef="#br0" timeOffset="61688.95">4973 15152 1010 0,'0'2'403'16,"5"10"-259"-16,1 3-70 15,1-11-30-15,3-2 4 16,1-6 11-16,1-2-11 16,5 13-13-1,-1-2-3-15,6 3-9 0,-3-5-1 0,5-10-6 16,3 1-3-1,9 1 0-15,11 7 0 16,9 1 1 0,3 3 2-16,4-6 3 0,-7-16 0 15,0 3 6-15,5-5 4 0,-3-10 3 16,5 3 1-16,2-4-7 16,-5-1-5-16,-1 1-11 15,-7 2-4-15,-4 3-6 16,5 2-1-16,-6 7-11 15,-2 3-12-15,5 6-39 16,-14 0-31-16,-1 1-86 16,2 5-60-16,-14-2 152 15</inkml:trace>
  <inkml:trace contextRef="#ctx0" brushRef="#br0" timeOffset="63295.37">4970 16623 929 0,'-12'-3'406'0,"2"3"-203"15,1-2-73-15,9 4-61 16,-2-2-19-16,-6-2-31 16,5 9-9-16,8-6-4 15,7-2 1-15,14-5 4 0,5-5 1 16,3-3-7 0,4 0-2-16,11-7-3 15,4-3-2 1,14 2 1-1,2-2 0-15,8 10 1 0,0-2 0 16,-7 1 3-16,-1 2 1 0,-2 1 5 0,-5 3 2 16,0 6-1-16,3 2-1 15,-13 4-8-15,1 0-3 16,-3 3-39-16,-8-1-50 16,-2-1-237-16,-1 0 216 15</inkml:trace>
  <inkml:trace contextRef="#ctx0" brushRef="#br0" timeOffset="65230.69">5268 17239 1034 0,'27'-10'454'0,"-33"12"-201"0,5 5-183 16,4-2-28-16,2-2-33 16,-10-3-10-16,6-1-10 15,-1 1-1-15,0-2 3 16,0 1 3-16,0 0 4 15,9 0 0-15,20-1 1 16,29-7 0-16,-18 2 1 16,-12-8 0-16,8 5 1 31,5-2 1-15,-5 0 7-16,-1 0 4 0,8 4 9 0,1-1 4 0,-5-1-1 15,5 7-1-15,-14-10-10 0,2 6-5 16,1 1-9-1,-8-4-9-15,5 10-56 0,-7-4-56 16,-6 4-293 0,2 6 271-16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35:08.3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4239 9175 228 0,'-31'58'119'0,"18"-58"-16"16,-1 7-10-16,-5-8-6 16,6 11-4-16,-6-8-6 15,3-2 0-15,3 0-3 16,-1-6-5-16,-3-6-24 31,0-4-11-31,1 6-19 0,1 0-7 0,2 6-3 16,3 4-3-16,-5-2 0 15,-6-3 1-15,0 8 3 0,3 2 1 16,-1 4 3-16,11 3 1 16,-4 4 5-16,-9-5 3 15,9 8 5 1,-5 0 2-16,-11-4 0 0,14 8-1 16,-3 7-4-16,-2-2 0 15,15 7-2-15,-6-3-1 16,1-3-1-16,-1-1 0 15,6 7-4-15,2 2-1 0,-2-2-3 16,5 5-2-16,6 4 1 16,-2 4 1-16,5 5-1 15,1-6 1-15,1-4-2 16,1-5-2 0,1-1-1-16,3 0 1 0,-10-3 0 15,-5 0 3-15,11-5 8 16,-4-1 6-16,12-2 6 15,0 5 2-15,-1-4-1 16,-1 4-3 0,6-5-4-1,-3-2-1-15,4-8-2 0,1-1 1 16,0-7 2-16,1-7 0 0,1-2 0 16,-3-11 0-16,-1-8 2 15,5 5-1-15,-2-5-2 16,1-4-1-16,7-3-8 0,-14-8-3 15,8-3-3-15,-1-1-1 16,-16-2-1-16,20 3 1 16,-10 1-1-16,4 2 1 15,-2-5 1-15,-10-1 0 16,-9-4-1-16,-3-1 0 16,2-6 4-1,-5 2-9-15,0 3 1 0,0 1-1 0,-3 5-5 31,-2 1 6-31,-1-3-1 16,-1 1 1-16,-1 2 0 0,-3 5 0 0,3-1 0 16,-8-1 0-16,4 10-2 15,-3 0-1-15,-11 4-3 16,6 5-2-16,-21-1-3 16,5 6 1-16,5 8-1 31,-7 4 0-31,11 9-5 0,2 1-5 15,-6 1-20-15,0 3-15 0,4 11-38 16,-8 1-24 0,4 12-91-16,4 7-105 0,0-4 203 0</inkml:trace>
  <inkml:trace contextRef="#ctx0" brushRef="#br0" timeOffset="11523.09">7206 5263 475 0,'-44'11'221'0,"34"-8"-97"16,-7-6-28-16,17 6-36 16,4 8 5-16,-8-10 14 15,13 10 15-15,-8-8 10 16,-1-2-5-16,-4 3-25 15,4-4-24-15,0 0-38 16,0 0-9 15,1 3-8-31,6 17 0 0,30 31 2 16,-27-25 0-16,9 4 1 16,-7-3 0-16,7 0 1 15,-3-3 0-15,-1-1 1 0,-3-1-1 16,3-2 2-16,11 3 2 31,-7 2 5-31,3 0 3 0,-2 5 4 16,-9-5 1-16,-1-4 1 15,1-5 2-15,-4-11 10 0,2 4 6 0,4-3 15 16,0-8 3-16,8-7-4 16,2-10-4-16,6-14-17 15,4 3-5-15,4-7-9 0,9-1-2 0,0-9-4 16,10 1-1-1,2-20-2-15,-5-6 0 16,1 1-2-16,-5-5-1 16,0 20-2-16,3 6-1 0,-1 12-2 15,-5 4-13-15,-2 3-75 16,-3 5-74-16,-5 2 99 16</inkml:trace>
  <inkml:trace contextRef="#ctx0" brushRef="#br0" timeOffset="15822.18">7460 6311 280 0,'-2'-11'161'0,"4"-1"-10"0,-1 2-24 0,5-2-11 16,0 7-1-16,0-3-1 16,2 8-5-1,-2-3-22 1,-1-3-15-16,5 11-30 0,0-2-8 0,5 12-4 15,5 8-1-15,5 10 3 16,5 6-1-16,7 0-6 16,7-1-2-16,-22-12-3 15,2 2-2-15,4 0 2 16,-10-9-2-16,21 5-2 16,-6-4-1-16,-3-5-4 15,-2 4 0-15,-1-5-2 16,0 1 0-1,-8-3-3-15,0-1 0 0,-5-1-3 16,-2-1-1-16,-3-2-23 0,-1-2-24 16,-8-6-54-1,2-2-48-15,-4-8-196 0,-5-2 224 16</inkml:trace>
  <inkml:trace contextRef="#ctx0" brushRef="#br0" timeOffset="16328.72">7417 6807 716 0,'1'3'284'15,"8"-5"-146"-15,-1-9-1 0,5-6 24 16,4-9-12-16,3-11-42 16,3-4-19-16,10-4-22 47,6 2-9-32,15-2-22-15,-4-1-5 16,5 3-14-16,-2 2-5 31,-13-5-7-31,4-1-1 0,-10 3-2 0,-2 3 0 0,-4 14 1 31,4 7 0-31,-8 2-1 16,1-1 1-16,-5 4-1 0,-5-1-1 16,7 3-6-16,2 3-13 0,-14 3-43 0,1 1-32 0,0 6-87 15,-18-1-51-15,10 4 145 16</inkml:trace>
  <inkml:trace contextRef="#ctx0" brushRef="#br0" timeOffset="19488.45">7445 7475 409 0,'-1'0'183'15,"-1"0"-67"-15,1 0-21 0,0 0-5 16,0 0 6 0,0 0 5-1,0-1-2-15,-1 0-2 16,2 0-8-16,-1-1-25 0,0 1-13 15,-5-1-25-15,2 0-11 0,2 1-14 16,-2 1-3-16,3 0-5 31,0 0 1-31,-10 20 1 0,-4 29 1 0,21-21 3 16,1 4 1 0,3 9 2-16,1-2 3 0,4-2 3 15,-1 4 1-15,1-12 3 16,-5 1 2-16,-1 1 3 15,0-10 3-15,-1-3 2 16,-1 2 3-16,-1-14 3 16,0 0 1-16,1-9 6 15,1-5 2-15,7-4-1 0,4 0-3 16,10-11-10 0,4-5-7-16,0-12-8 15,-7-12-2-15,11-4-4 0,-1-3-2 16,17-5-1-16,14 1-3 15,14-11-16-15,10-12-21 16,9-4-65-16,8-2-59 16,6 2-264-16,10 3 279 15</inkml:trace>
  <inkml:trace contextRef="#ctx0" brushRef="#br0" timeOffset="23011.88">11959 10300 261 0,'-13'-6'140'0,"-5"-8"-32"0,-1-4-13 16,7 5-22-16,-9-8-13 16,1 8-6-1,1 0 1-15,-1-2 3 0,3 5-2 16,-1-8-13-16,0 8-8 15,-3-6-15-15,2 7-6 16,-2 1-11-16,0-2-2 16,-8 4 0-1,-4-3 0-15,1 9 1 16,0 2 2-16,-5 0 1 0,-2 6 0 16,-11 0-2-16,-4 4-1 0,6 0-1 15,-1-1-1 1,-14 0-1-1,11 7 0-15,-5 8 0 16,-4 6 1-16,12 0 0 0,-19-13 0 16,6 1 0-16,3-5 0 0,2 2 0 15,4 2 0-15,0-1 0 16,-1 0 1-16,6 2 2 16,-1 1 4-16,-4 0 7 15,6-1 3-15,1 0 2 16,7 1-1-16,-2 6-3 15,10 5 2-15,-8 9 1 0,1-5 1 16,12 13 1-16,-13-7-1 16,5 3-5-16,8 1-3 15,-3-7-6-15,7 4-2 16,3 1-1-16,0 7 0 16,4 8 0-16,5 1 1 15,7 7 2-15,0 2 1 16,3-9 6-16,0 1 1 0,3-3 2 15,0-4 1 1,5 11 3-16,4 2 1 0,0-4-2 16,8 9 0-16,15-8-6 15,-8-4-2 1,3-1-1-16,-14-11 0 0,10 4 0 16,11 8 2-1,4 6 1 1,11 2 0-16,-16-2-2 0,2-8-2 0,4-3 0 15,7 10 0-15,6-10 0 16,-5 3 1-16,6 2 0 16,-8-10 1-16,1 3 2 15,2-8 1-15,-3-6-1 16,-1 0 2-16,6-5-1 0,-3-3-1 16,6-1 0-1,11-3-2-15,-7-6-2 16,9-3-1-16,2-4-2 0,-8-3-1 15,11-10 2-15,-2 1 0 16,8-5 0 0,-1-6 1-16,-5 3-2 0,2-4 0 15,-1-7 0-15,-1 0 1 16,5-5 3-16,0-3 1 16,-3-4 0-16,2 2-2 15,0-9-4-15,-2-2 0 0,6 3-1 16,-1 0 0-16,-6 0 5 31,-4 1 1-31,-8-1 4 0,2-2 1 0,-4 3 4 31,4 0 2-31,-3 0 0 16,3-3-2-16,-4-1-6 0,-2 1-3 16,-2-5-3-16,-7-1 1 0,7 3 1 15,-10-9 0-15,0 3 0 16,-2 0-2-16,-14-3 0 15,4 5-1-15,-9 3 1 16,-3 1 0-16,-5 2 0 16,1-1-1-16,-4-4-1 15,-4-6 1-15,-3-9-2 16,-2-2-1-16,-5-1 1 0,3 4 0 16,-4 4 0-16,-1 2 1 15,-8-2 1 1,-3-3 1-1,-6 0 3-15,-3-8 0 0,4 5 0 16,2 8 0-16,-9-3 0 0,3 7 0 16,2 4 1-16,-1-4-1 0,0 7 0 15,-5 1 0 1,-7-3-1-16,4-1 1 0,0-4-5 16,-1 0 0-1,0 1-3-15,-10 1-1 0,9 6 0 16,1 0-2-16,3 8 1 15,2-2 0-15,-2 5 0 16,-2 3 0-16,3 2-1 16,-7-2 1-16,-3-4 0 15,-3-3 0-15,1 8 0 16,4 10-1-16,-4-7-1 16,2 8 1-16,-8-8 0 15,1-4 1-15,3 17 1 16,-4-7 0-16,-4 3 0 15,4-2-1-15,1-2 0 16,9 4-1-16,-4 3-1 0,-10 2 1 16,-6 6 0-16,-3 1 0 15,-2-1 0-15,6 1 0 16,-9 1 1-16,7 2 0 16,0-1-1-16,-3 3 2 15,8 1-1-15,-13-4 0 16,10 6 0-16,4-2-2 15,1-2-1-15,4 6 1 16,-10-9 1 0,13 6 0-16,9 2 1 0,3-4-1 0,9 5-3 15,-8-8-3 1,-1-2-2-16,2 1-4 0,4-1-11 16,0 0-10-1,8 0-29-15,2-1-21 0,4 1-55 16,4-2-45-1,-3-7-196-15,0 1 243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36:47.8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21015 8919 783 0,'-9'-2'269'16,"9"2"-241"-16,-9-2-25 15,5 2 2-15,-15-1 34 16,0-4 20-16,-1-4 31 31,-1-2 8-31,-1 3-23 0,-3-3-17 16,2 7-32-16,-2 2-11 0,-4-5-12 0,1 0-3 15,-2 4-2-15,-2 3 0 32,-5 1 0-32,2 3 1 31,-1-2 0-31,-1-4 1 15,6 10-2-15,1 0 0 0,0 2 0 0,4 6-1 16,-5-1 0-16,1 2 2 16,2 0-1-16,0 2 1 15,5 0 0-15,-2 3-1 0,1 1 1 0,-3-1 0 16,-3 0 0-16,25 9 1 0,-19-4 1 16,3-1 0-1,9 7 3-15,-22-11 1 0,20 12 3 16,1 3 2-16,3 1 4 15,-2-1 4-15,3-4 5 16,6 4 1 0,-7-3-4-16,11 3-3 0,-7-1-9 15,2 5-1 1,14 1-4-16,-3 1-1 16,13 14 0-16,-4-9 0 15,-6 0-1-15,-1 4-1 16,4-12 1-16,3 5-1 15,3-5 1-15,7-3 1 0,5 1 0 16,-2-1 1-16,1 3 5 0,-3 4 5 16,-1-8 8-1,4 2 5-15,4-1 6 0,1-8 1 16,9 5-3-16,-6-4-5 16,5-4-6-16,1 1-6 15,-3-3-3-15,11 0-1 0,-5 3-1 16,1-1 1-16,-2 2 0 15,-4-1-1-15,2 4-3 16,9 2-1-16,3 2 1 16,-3-3 1-16,0-10 11 15,-2 0 7-15,-2-10 10 16,3-6 2-16,-1 1-4 16,-1-4-5-16,6-3-5 15,2 4-1-15,5-3 3 16,-5-3 0-16,-3-4 1 15,-2-7 0-15,-1 1-4 16,3 4-2-16,-4 1-4 16,10 3-1-16,-8-2-6 15,1-3 0-15,-3 2-4 0,-9 3 0 16,1-5 0-16,-2 6-1 16,2-2 0-1,-1-1 0-15,0 1 1 0,3 0 2 16,-3-4 1-1,-1 0 1-15,-2-2-1 0,0-2 0 16,-2 0 1-16,5-2 0 16,-3 0 2-16,-6-3 3 15,1-4 1 1,-1 2 0-16,-1-5 1 0,4-2-3 0,0-1-2 16,1 1-1-16,-3 2-2 15,-2-4-2-15,-7 0 0 16,-3-2-2-16,1-7 0 15,-4-3 0-15,5 5 1 16,-2-7 1 0,-4 5-1-16,4 4 1 0,-7-2-1 15,2 2 0-15,-5-1 0 16,0 4-1-16,-5-6 0 16,-2-3-1-16,-5-2-1 15,-1-8-1-15,-6 3-1 16,2-2-2-16,-5 0 0 15,1 0 1-15,2 2 0 16,1 5 2-16,0 4 0 16,-1 4 1-16,-3 0 0 15,-2 3 0-15,-5-4 0 0,-4-3-1 16,1 3-1-16,-3-6-1 16,0 4-1-1,-2 0 0-15,5 0 2 16,-2 2-2-16,-7 5 1 0,4 3-1 15,-13 1-1 1,2 3-1 0,11 3-2-16,1 3-1 0,-3 2-1 0,0 1 1 15,-6 0 2-15,1-5 2 0,-3-2 2 16,10 11 0 0,-18-16-1-16,9 4 1 15,-2 0-1-15,-14-8-1 16,17 13-3-1,-7-1-2-15,2 7 0 0,3-3-1 0,0 4 3 16,1 3 1-16,3-5 3 16,-2 4 0-16,-5 2-2 15,-1-3-1 1,-4 7-4 0,-2 0-1-16,3 5-2 0,-1 3 0 0,0-1-1 15,-3-2-1-15,3-1 4 16,1 2 2-1,3-1 5-15,-4 1 3 0,5 2 1 16,-8-3 2-16,-7-2 0 16,3 3 1-16,-5 2-2 0,5 2 1 15,2 5-2 1,1-1 0-16,-4 1-2 16,1 3 1-16,-5-1-1 0,2 3 1 0,1 0-1 15,-5 1-1-15,11 10-5 16,0-3-8-16,3 5-58 15,7-5-40-15,2 4-126 16,-1-5-136-16,0 3 246 16</inkml:trace>
  <inkml:trace contextRef="#ctx0" brushRef="#br0" timeOffset="3753.93">1104 10436 527 0,'-64'85'180'0,"59"-84"-168"15,-2 0-12-15,-7-1-4 0,1-2 1 16,1 0 3-16,5-2 4 16,3 0 17-16,-7 2 11 15,12-2 16-15,-3 1 2 16,-2 3-10-16,4-1-9 15,0 0-9-15,-1 1 7 16,-1 0 31 0,1 0 17-16,0 0 24 0,0 0 1 15,0 0-14-15,1 1-10 16,0 2-15-16,0 2-3 16,2-1-3-16,0 1 0 0,11 4-6 15,40 23-4-15,-32-27-7 16,5-3-2-1,-8-3 0-15,9 3 3 0,2-3 4 16,7 3 1-16,-6 2-4 16,-3-4-5-16,2 4-12 15,-1 0-6-15,-5-3-10 16,2 6-3-16,0 0-4 16,-4-2 0-16,-5-4-1 15,0-1 0-15,4-1 0 16,-5-3-1-16,13 3-2 15,-3-3-4-15,-5-6-12 0,9 0-10 16,-8-1-36 0,-1 1-31-16,3 3-132 15,-5 1-214-15,-4 1 288 16</inkml:trace>
  <inkml:trace contextRef="#ctx0" brushRef="#br0" timeOffset="5397.66">893 13184 968 0,'1'6'364'0,"3"-7"-260"0,-3 1-45 16,-1 0-7-16,0-1 6 16,0 1 5-16,0 0-4 0,0 0-11 15,0 0-6-15,0 0-18 16,0 0-10-16,0 0-11 16,0 0-2-16,0 0-1 15,8 1 1 1,8 6 1-16,28 12 6 0,-20-11 19 15,4 1 12 17,10-2 22-32,-3-7 5 0,3 0-3 0,5-2-3 15,-9-8-13-15,6 10-5 0,-6-9-9 16,5 3-7-16,-4 1-10 16,0 0-5-16,-3 0-6 15,-9-3-3-15,-2 9-1 16,-22-22-1-16,11 18-2 15,-1-7-1 1,-6-1-5-16,26 22-5 0,-24-12-12 16,6 5-8-16,6 1-20 0,-9-8-11 15,10-1-30-15,-2-3-16 16,-2 0-38-16,6 2-19 16,2-3-49-16,0-1-48 15,-3-11 173-15</inkml:trace>
  <inkml:trace contextRef="#ctx0" brushRef="#br0" timeOffset="10847.48">6077 10717 331 0,'-4'-5'202'0,"0"8"-5"16,1-3-84-16,2 0-8 16,0 0-8-16,1-1-3 0,-2 1-10 15,1 0-2-15,0 0-9 16,-1 0-7-16,1 0-11 16,0 0-9-1,0 0-18 1,0 0-7-16,0 0-16 0,-1 0-3 0,2 0-1 15,-1 0 0-15,0 0 2 16,1 0 2-16,0 0 4 16,1 0 1-16,10 3 3 15,30 8 1-15,-23-3 1 16,-4-3 0-16,8-5-1 0,1 1-1 16,1-15-2-1,4 13 0-15,5-3-3 16,-12-3 1-16,6 7-2 0,4-1 1 15,-10-2-1-15,12 12 0 16,-6-4 0-16,-1 2-1 16,5-4-2-16,0-6-1 0,3 5-1 31,5-1 0-31,-4-10-1 16,17 9 1-16,-12-12-1 0,-4-4 1 0,14 13-1 15,-14-9 0-15,10 8 1 16,3-3-1-16,-3-1 0 15,-1 0 1-15,6-7-2 16,1 2 0 0,-2 4 0-16,9 4 0 0,-6 1 0 15,0 6 0-15,-4 0 0 16,-11-4 1-16,-1 8-1 16,-2-6 1-1,9 15 2-15,2 0 1 0,-6-10 1 31,3 10 2-31,-8-13 1 16,1 0 2-16,6 7 2 0,-3-8 0 16,3-1 0-16,-2 1-3 0,-6-3-2 0,-3 2-1 15,0 0-2-15,1 1-1 16,4 0-1 0,0-1-1-16,-2 1 1 15,1-5 0-15,3 5 0 0,-2-3 0 16,5-2-1-16,-1 4 1 15,-8 0 0 1,2-3-1-16,1-1-1 0,0 4 0 16,7-6 1-16,-4 1-1 0,0-3 1 15,5 0 0-15,-7 7-1 16,3 2 1-16,2 2-1 16,-6 3 1-16,4-6-1 15,0-2 1-15,1 3-1 16,-2-8 1-16,6 9 0 15,0-2-1-15,3 0 1 16,-4-3 0-16,-9-2 1 16,1 3 0-16,-7-7-1 15,9 12 0-15,-5-7 0 16,1 3 0 0,1 2 1-16,-2-9 0 0,0 4 2 15,-4-5 1-15,4 5 5 0,-5 0 3 16,4 7 2-1,4 4-1-15,-16-8-6 0,13 5-1 16,-11 3-3-16,6-1-1 16,-2 1 1-16,-10-5 1 15,0 1 1-15,-4-2 1 16,5 1-2-16,-3 7 0 16,-2-4-3-16,-6-5-2 0,-3 1 0 15,2-4-1-15,-4 2-3 16,0 1-2-16,0 0-7 15,0 0-8 1,0 0-25-16,0 0-22 0,0 0-57 16,0 0-40-16,0 0-123 15,-1 5-104-15,-3 1 248 16</inkml:trace>
  <inkml:trace contextRef="#ctx0" brushRef="#br0" timeOffset="12709.53">6050 13424 415 0,'-28'38'169'0,"29"-38"-89"0,2 1-12 0,-3-1 11 16,0 0 7-16,0 0-7 15,0 0-8-15,0 0-17 16,0-1-8-16,0 0-12 62,0-1-5-62,0 1-12 0,0 0-8 0,0 0-9 16,0 0 0-16,7-1 1 0,9 0 0 0,23-3 10 0,-24 8 9 0,-1-5 17 16,-1 0 8-16,5-1 3 15,4 0-4-15,2 0-11 16,1 3-6-16,-3-1-10 15,5 1-2-15,3 0-2 16,1 0-1-16,5 4 0 0,-4-3-2 16,4 2-1-16,1 0 0 15,-1-3 1-15,3 3 1 16,0-1 1-16,-1 0-2 0,11 3-2 16,-5 1-1-16,0 0-2 15,2 0-1 1,-7 3-1-16,4-5 0 0,1-3-1 15,4-1 0-15,6-5 3 16,-4-1 6-16,2-1 14 16,6-1 4-1,2 2 6-15,-1-1-1 0,2 5-7 16,-1-3-2-16,-7-1-5 16,9 1-3-16,5-6-4 15,-9 0-2 1,0 1 1-16,1 2 1 0,-10 2 4 15,7 2 1-15,-4 2-3 16,-1 1-3 0,3 1-5-16,7 0-2 15,-13-2-2-15,3-2-1 0,-5-4 0 0,-1 2-1 16,3-2 1-16,-2 1 0 16,-1 1 0-16,0 1 0 15,8 5 0-15,-1 1 1 16,-4-1 0-16,-1-1 1 15,-1-2 0-15,-4 0-1 16,0 0-1-16,0 3-1 0,1-5 0 16,1 5 1-1,2 2 0-15,-4-2 0 0,11 5 0 16,-10-6 0-16,-1 2 1 16,11 4 0-1,-13-3 0-15,9 2 0 0,-3-2 0 16,-8-2 1-16,2 2 2 15,2 3 3-15,-8-2 2 16,4-1 1-16,0-2 0 16,1 2-1-16,-2-4 0 15,-1 2-1 1,-7 0 0-16,-1 0-1 16,3-1-3-16,-8-1 0 15,-2 1 0-15,-4-5-1 0,1 3 0 16,-2 0-1-16,0-2-1 15,-8 1 0-15,0 1-1 16,-1-3-1-16,-4 2-2 0,2 3-6 16,-4-4-24-16,2 0-18 15,-5-6-66-15,-2-4-42 16,-6-9-158-16,-3 2 196 16</inkml:trace>
  <inkml:trace contextRef="#ctx0" brushRef="#br0" timeOffset="23319.39">3199 9714 109 0,'-9'-12'72'0,"4"9"8"16,2-1-26-16,-1-6-13 15,-1 10 4 1,1-4 11-16,-3-4 8 0,0 5 8 16,0-2-4-16,1-1-13 15,-2 4-9-15,2 0-15 16,3 2-6 0,-3-2 0-16,0 2 1 0,0 0 11 15,-6 0 7-15,2 0 11 16,-2 0 4-16,7 6-3 0,-8-6-5 15,-9-3-10 1,8 2-7-16,-17-10-6 16,11 6-4-16,1 3-2 0,-4-2 0 15,-2 1 1-15,8 3-2 16,-3 0-5 0,-5-3-1-16,8 1 0 15,-10-4 1-15,2-1 3 0,-1-1 2 0,2 5-1 16,-2 0-1-1,1 3-4 1,1-1-4 0,-10 1-3-16,5 1-3 15,-12 0-1-15,11 4-1 0,4-1-1 0,-13-3-1 0,16 4 0 16,-12-3 0 0,-1 3 0-16,10 0-1 0,-5-1 1 15,3 2 1-15,2 2 1 16,-2 3 1-16,0 0 1 15,-2-3 1 1,1 6 0 0,1-7 2-16,0 3 1 0,4 3 0 15,4-6 1-15,-2 8-1 16,12-5-1-16,-8-5-1 16,-4 8-3-16,-1-9 0 0,3 7-4 15,7-1 0 1,7 1-1-1,-2-1 0-15,1 4 0 0,7 3-1 16,0-7 1-16,7 9 0 0,-3-11-1 0,0 5 1 16,4 1 1-16,-5-8-1 15,-3 4 0 1,21 3 0-16,-10 3 1 0,12 3 0 16,2 1 0-16,-18-8 0 0,14 1 0 15,-10-1 0-15,14 1 0 16,2 4 0-16,-7-4 0 15,7-1 0 1,-8-1 1-16,2 1 0 0,4-2-1 16,2 2 0-16,1-2 0 15,0 0 1-15,4 3-1 16,-1 1 1-16,8-3 0 16,-2-2 0-16,4-1 0 15,0-1 0-15,1 4 0 16,-1-3 0 15,3-5 2-31,1-3-1 0,1-4 2 16,8 5-1-1,0-7 0-15,8 6 0 0,-4-6 1 0,1-1 1 0,-1 5 4 16,-8-4 2-16,2 6 2 16,-4-7-1-16,2-1 1 0,4-4-1 15,4 4 1 1,0 0 0-16,-10-2 0 0,-3 0 0 15,-11-4 0-15,-3-5 1 16,-2 5 2-16,-2 2 2 0,-3 1 0 31,-6 5 1-31,-2-2-2 0,-5-1 1 0,-5 0 2 16,0 1 2-16,-5 0-1 16,0-1-1-1,-3-3-3-15,-2 0-4 16,-3-6-1-16,-1 2 0 0,-5-4-3 15,0 0-1 1,-2 1-4-16,1-2 0 0,0 4-2 16,2 7 0-16,-7-10-1 15,2 1 0-15,-6 0-1 16,0-9 0-16,-3 15 0 16,1-2 0-16,2 6-1 15,-11-5-1-15,13 6 0 16,-10-2 1-16,8 12-4 15,-7-2 0-15,-6-3 1 16,8 4 0-16,-5-6 3 16,10 8-2-16,4 5-1 0,4-2-2 15,1 0-1-15,2 2-1 16,3-4-3-16,-1 4-3 16,4 0-8-16,0-7-4 15,3 9-19-15,2-6-17 16,1-1-43-16,1 8-31 15,6-7-93-15,3 5-76 16,9-2 196-16</inkml:trace>
  <inkml:trace contextRef="#ctx0" brushRef="#br0" timeOffset="25256.59">6332 10003 542 0,'-3'-6'235'0,"3"3"-122"0,-7 2-48 0,7 2-32 15,0-1-4-15,0 0 9 16,0 0 7-16,0 0 11 16,0 0 2-16,0 0-9 15,0 0-12-15,0 0-19 16,0 0-9-16,0 0-9 0,5 3-3 16,12 6-1-1,31 10 1-15,-23-19 2 16,-13-5 1-16,8 5 1 15,8 0 3 1,5 4 4 0,-1-4 2-16,5 0 4 0,0 0 0 15,3 1-4-15,1 2-2 0,-2 3-4 16,5 1-1-16,-1 1-2 0,-3 2 0 16,5 0-1-1,-5 1 1 1,-3-2 0-16,1 1 0 0,2-2-1 15,-1-1 1-15,6-4 0 0,10 0 1 0,0 1 0 16,-2-4 2-16,0 0 1 16,-6-2 4-16,3-1 6 15,0-1 4-15,1-1 6 16,8-1-1 0,-3-2-2-16,2 0-2 15,4 3-3-15,-10-1 0 0,2 2 1 16,0 3 0-16,-6-5-3 15,6 2-3-15,2 2-5 16,-8-4-1-16,5 3-2 16,-2 0-1-16,-5-2 0 0,4 1 1 15,-6 3 2-15,-4 0 3 16,2 1 2-16,1 0 0 16,-14-3 1-16,14 3 0 15,-1 1 2-15,-7-1 2 16,8 6 2-16,-11-5-1 15,-3 2-1-15,-2-1-1 16,2-1-5-16,-5 2 0 16,-4-3 1-16,6 2 0 0,-7-2 1 15,0-1-1 1,1 2-4-16,-2 1-1 0,0 0-2 16,-2-2-1-16,-2 1-1 15,1-2 0-15,8 2-1 16,-5 2 0-16,4-1 2 15,-3 1 1-15,-10-1 0 16,1-1 0-16,1 1-2 16,8 2 0-16,3-1 0 15,-10-3 0-15,-5 0 1 32,-1 2 0-32,-3-4 0 0,13 5 1 0,-4 1 0 15,-5-2-1 1,1 0 0-16,-5 1-1 0,2-3 0 15,0 1-1-15,-5-2-1 0,0 0 1 16,-1 1 1 0,0-2-1-1,1 2-1-15,0 0 0 0,0 0-2 0,0 0-3 16,0 0-17 0,0 0-13-16,-1-1-41 0,-1 0-21 15,2 0-64 1,-1 0-54-16,0 0 140 0</inkml:trace>
  <inkml:trace contextRef="#ctx0" brushRef="#br0" timeOffset="49795.1">3000 15338 487 0,'-62'41'248'0,"57"-43"-74"16,-10 1-66-16,8 2-14 15,-7-1-29-15,2-1-11 16,8-2-12-16,0 4-1 15,-6-1-1-15,-4 0-3 16,2-1-9-16,-17-5-6 0,12 4-9 16,5-1-5-1,-6 0-5-15,3 1-1 16,-3 1-1-16,3-1 3 0,-1 4 6 16,0-1 3-16,-1-1 6 15,0 2 2 1,0-1 0-1,1 3-1-15,2 1-3 16,-2 0-4-16,-5-2-5 0,7-1-2 0,-5 1-3 16,-4-1-1-16,13 3 0 15,-19 0 0 1,8 2 0-16,13 3 0 0,-14-1 2 16,9 3 1-16,3 5 2 15,-17-6 1-15,13 9 0 0,-5-3-1 16,-3 2-3-1,9 3 0-15,-3 2-2 0,6 6 1 16,0 0-1-16,2-1-1 16,-1-1 1-16,-2 1 0 15,2 1 3 1,-2 1 0-16,3 1 2 0,1-2-1 16,0 1 0-16,5 0 0 15,-1-4 2-15,2 1-1 0,3 1 2 31,1-4 1-31,3-5 3 0,0 3 4 16,2-8 3-16,7 1 0 0,0 3-2 16,0-6 0-1,5 2-4-15,-2 0 0 16,3 1-1-16,2 0-1 0,5-1-1 16,-1-3-1-16,3 0-2 15,3-2 1-15,-1 2-2 16,2 2 0-16,-1-9-1 15,1 3 0-15,-1-4 1 16,-1 1 1-16,3 5 1 16,1-4 1-16,-1-1-1 15,2 1 1-15,3-6 0 16,-4 0 0-16,-1-4 0 16,1-3 0-16,-3 1 0 15,7 0 0-15,-1 0-2 16,0-3 1-16,-7-3 0 15,-2-6 0-15,-2 2-1 0,5 1-1 16,2-10-1-16,2 12-2 16,-2-12-2-16,-4 0 0 15,-7 0 0 1,5-7 0-16,-7 10 1 0,-4-4 0 16,8 2 1-16,-14-5-1 0,7 1-1 15,0 0 0-15,-8-3 0 16,4 1 0-1,-12-6 1-15,2 1-1 0,-3 2 0 16,-2 1 1-16,-4 0 2 16,-4-2 0-16,-5 4 0 15,-5-5 1-15,0 6-2 16,-3 0 1-16,-4-1-1 16,9 8 2-1,-5 5 3-15,2-1 3 0,4 6-1 16,-5 3 0-16,-8-6-5 15,-2 3-3-15,-4-2-3 16,-3-1-1-16,9 6 0 0,1 1 0 16,-2 0 1-16,2 0 0 15,1 1 0-15,-3-3 1 16,9 10-1 0,-6-6-1-16,-3-2 0 0,5 5-1 15,-20-7 0-15,14 3 0 16,-6 2-3-16,-1 1-1 0,10 3-5 31,-4 1-3-31,2 0-4 0,0 0-1 0,0 0-1 16,1 0 0-16,3-3 0 15,2 3-2-15,-2 1-8 16,2 3-4-16,-1 9-7 16,4-3-2-1,14 6-8-15,-10-2-13 16,10 1-58-1,-4-3-59-15,-4-2 114 16</inkml:trace>
  <inkml:trace contextRef="#ctx0" brushRef="#br0" timeOffset="58399.28">9405 4165 281 0,'16'5'135'16,"1"-2"-37"-16,3 2-64 0,-2-1 1 15,2 1 16 1,-18-8 40-16,19 3 13 16,8-2-1-16,-13-2-9 0,15 3-31 15,-22-7-17-15,8 1-23 16,-5 0-8-16,21 4-9 16,1 0-3-16,-4-1-1 15,14 2 0 1,-19-2 1-16,8-1 3 15,2 2 9-15,0-1 5 16,9-2 9 0,10 4 0-16,-7-2-2 15,6 3-2-15,-5-1-3 16,-6 2-1-16,4 3 0 0,-7-2 0 16,3 2 0-16,-2-2 0 0,7 1 0 15,-1-1 2-15,2-1 0 16,-6 1 1-16,6-1-2 0,0 0-1 15,7 3-4-15,0-3-2 16,-9 0-3-16,3 0 0 16,-4-1-2-1,9-2 1-15,-1 3-2 0,4 3 0 0,-2-6-1 16,-6 0-1 0,7 0-2-1,-3-5 1-15,7 4-3 16,-7-2 0-1,11 1-1-15,1 2-1 0,-1-3 0 0,1 1 0 16,-9-2 0-16,-6 2 0 0,-3 3-1 16,3 0 1-16,-1 3 0 15,5 3 2-15,8-3 1 16,0 3 2-16,-1-3 1 16,-8-2 2-16,-7 0-1 15,3 0 0-15,6 1 1 16,3 0 1-16,1 0 1 15,-3 0 0-15,-6-2 2 16,5 1-2-16,-8 0-3 16,3 1-1-16,0 2-3 0,-2-1 0 15,0 2 0-15,-1 1 0 16,1-1-1-16,-3 0 0 16,7 4-1-16,-5-5-1 15,-6 3 0-15,3 0-1 16,-4-4 1-16,-2 3-1 15,8 0 0-15,-3 1 1 16,-1-2 0-16,9 1-1 16,-5-2 1-16,-3-2-1 15,9 1 1-15,-12 0 0 0,4-1 0 16,6 0 0 0,2-1 0-16,4 1 0 15,4 0 0-15,-3-1 0 16,-5-1 0-16,1 0 0 0,-6 1 0 15,4 1 0-15,-3 0 0 16,1 1 1-16,8 1 1 16,-13-2 0-1,5-1-1-15,4 0 1 0,-13-3-1 16,13 3 0-16,-3 0-1 16,-5 0 0-1,3 0 0-15,8 1-1 16,-7 0 0-16,4 0 0 0,8 0 0 15,-8 3 0-15,4-3 0 16,-6 0 0 0,-3 2 0-16,-4-2 0 15,5 1 0 1,9 5 0 0,1-4 0-16,-3 1 0 0,-4 1 0 15,-8 1 0-15,-4-3 0 16,6 2 0-16,1-1 1 0,1-1-1 0,4 2 0 15,4 0 0-15,-8 1 0 16,11 1 0-16,-11 0 0 16,-5-2 1-1,6 1-1-15,-10-3 1 0,13 2-1 0,-1-2 0 16,0 1 1-16,-2-2-1 0,1-2 0 16,0 1 1-16,4 0-1 15,-3-1 0-15,-5 1 0 16,-4-2 0-16,2 2 0 15,2 2-1-15,2-2 1 16,-2 0-1-16,7 0 0 16,-7-2 0-16,4 1 0 15,0 0 1-15,-11-2-1 16,3 0 0-16,0 3 0 16,3 2 0-16,6-1 1 15,-3 0-1-15,-3 0 1 0,5-2 0 16,-7 1 0-1,3 1 0-15,-5-1 1 16,-6 0 0-16,5 1-1 0,-5-1 1 16,5 0-1-16,2 0 0 15,-5-2 0-15,7 2 1 16,-9 2-1-16,0-1 0 16,6 5 0-16,-4-4 0 0,0 1 0 15,-2-1 0 1,-8 1 0-16,3-1 1 15,-3 1-1-15,5-1 0 0,2 1 0 16,-4 0 0-16,0 0 0 16,0 1 0-16,-3 2 0 15,-4-2 0-15,3 1 0 16,6 1-1-16,0 0 1 16,1-1 0-16,3 0 0 15,-7 2 1-15,1-3-1 16,-1-3 1-1,0 5-1-15,4-6 1 16,-2 6-1-16,1 1 0 0,3-7 1 16,-6 0-1-16,9-1 1 0,7 6 0 15,-1-3 0 1,9 2-1-16,-11-4 1 16,-1-4-1-16,-2 2 1 0,-3 2 0 15,2 0 0-15,1-1-1 16,4-2 0-1,-5-2 0-15,6 3 1 16,-3-2-1-16,1 4 1 0,4 0-1 16,-10-2 1-16,-3 2 0 15,-1 0-1 1,1 1 1-16,4-1 0 0,-2 2-1 16,-1-3 0-16,3 0 0 0,-6 5 0 15,3-4 0-15,3 7 0 16,-8-2 0-1,5 2 4-15,0 4 1 0,-2 0 1 16,-1 3 0-16,-4-7-2 16,-4 5-1-16,0-4 2 15,0-5 2-15,4 10 3 16,1-8 0-16,-6-1-3 16,-7-4-4-16,-5-1-16 15,0-2-33-15,-15-13-95 16,3 9-89-16,-17-12 137 15</inkml:trace>
  <inkml:trace contextRef="#ctx0" brushRef="#br0" timeOffset="63511.38">19933 12071 679 0,'-6'22'285'16,"-9"-6"-155"-16,2 5-62 15,0 1-27 1,-2-9-1-16,-3 2 7 0,1-6 1 15,-4-5-6 1,1 12-2-16,3-1-12 0,-5 3-7 16,-2-4-11-16,-3-2-4 0,12 6-6 15,-6 1-2-15,4 10 0 16,5-1 0-16,-9-4 2 16,7 3 0-16,-5 6 2 15,-4 1 3-15,-2 3 5 16,-4 5 3-16,13 7 2 15,2 7 0-15,4-1-4 16,0-2-1-16,4-5-2 16,1-3-1-16,6 2-1 15,6 1-1-15,7 14-4 16,5 1 0-16,4 3-1 0,1 4 1 16,3-2 0-1,-2-6-1-15,-7 5 1 0,5 1-1 16,4 0-1-16,-16 1-1 15,14 0-7-15,-1-2-2 16,-7-6-3-16,20 3 0 16,-3-6 6-16,-4-2 3 15,6-1 5-15,2 2 0 16,4-8 4-16,6-4 2 16,10-1 3-16,-2-12 4 15,6-5 11-15,3 0 9 16,-6-10 16-16,12-3 5 15,-2-6-1-15,2-6-7 16,13-4-10-16,0-6-4 0,-2-3-6 16,1-7-3-16,-9-7-4 15,6 0-2-15,6-1-3 16,-3-6-1-16,-5-4-2 16,-5-6 0-16,-7-7 0 15,4 9 1-15,-4-9 2 16,9 7 0-16,-13-10 3 15,-6 0 0-15,1-2-2 16,-13-7-1-16,10 7-7 16,-3-6-1-16,-6 0-4 15,0 2-1-15,-7-5-2 0,2 2-1 16,-5-3-2-16,-4 5 1 16,-6-3 0-16,-7-3 2 15,-5 2 0-15,-1-4 1 16,-5 6 0-1,-7 4 2-15,-4-1 4 0,-5 0 5 16,-9-1 8-16,3 2 7 0,-10 1 6 16,-2 1 0-1,-11 0-5-15,11 4-4 0,-6 5-8 16,1 2-4 0,-4-2-6-16,-19-2-2 0,2 0-2 15,-8-2 0-15,1 2-1 16,0 3 0-16,2-1-1 15,-8 3 0-15,6 8-1 16,1 0 0-16,-7 5 0 16,4 0 0-16,-4 5 0 15,-2-1 1 1,-4 3 1-16,4 7-1 0,-1-3 1 16,2 9 0-16,4 0 0 15,-5 1 0-15,4 14 1 16,15-11-1-1,-1 2-1-15,-28 15-1 0,-12 5 0 16,9-3 0 0,21 27 0-1,3-9-1-15,2 0 0 0,-15-3-1 16,11 3-1 0,-3-5-1-16,8 8-5 0,18 6-6 0,0-2-17 0,5 1-12 0,1-5-37 15,-2-4-22 1,5 10-66-16,8-1-64 15,3 7 153-15</inkml:trace>
  <inkml:trace contextRef="#ctx0" brushRef="#br0" timeOffset="65228.03">22518 11735 985 0,'-24'19'359'0,"-13"-16"-285"15,8 11-29-15,-6 0-10 16,1-5 3-16,-4-4 1 16,1 3-5-16,-4 2-4 15,1-8-4-15,-4 5-9 16,1-1-4 0,1 2-9-16,4-1-3 15,5 7-1-15,-7-3-2 0,4 2 0 16,-5 3 0-1,1 7 2-15,5 0 0 0,-3 10 0 16,0 2 3-16,3 12 4 0,5 10 2 16,-2 4 2-16,1 3-2 15,0-6-2-15,-6 1-2 16,6 0-3-16,1 5 0 16,7 7 0-1,4 8 0-15,14 3 0 16,0-4 0-16,9 1 0 0,-3-8 0 15,1 1 0-15,-2-3 0 16,0 3-2-16,16 6 0 0,-11-10-2 16,10 5 0-16,7-5 1 15,-6-7 0-15,4-1 1 16,6 2-1-16,1-5 1 16,8-2 0-16,9-8 6 15,-2-7 3-15,7-6 6 16,-4-3 5-16,10 1 4 15,3-6-2-15,-5-12-2 16,5-4-2-16,-1-7-3 16,-2 3 1-16,9-4-2 15,-4-2-1-15,8-3-1 16,-5-6-2-16,1-5-2 0,8-5 0 16,-3-4 3-16,3-2 3 15,2-2 4-15,0 0 1 16,8 1-3-16,-12-17-3 15,1 1 0 1,-6-16-1-16,-12 1 4 0,12 10 1 16,-3-9 0-16,5 12-2 15,-14-11-1 1,-1 0-1-16,-6 0 6 0,-12-6 3 16,3-3 7-16,-6-3 1 15,-8-2-1-15,-3-2-3 16,-3 2-4-16,-4 4-3 0,-5-3-3 15,-5-5 0 1,-3 1-1-16,-5-5 3 0,-5 11 1 16,-3 8-2-16,-10 5-3 15,4 9-6-15,-17-12-6 16,9 6-1-16,-19-11-1 16,-4-6-1-16,0 10 0 15,-15-7-1-15,10 11-1 16,-7 0-1-16,3 7 1 15,8 11-1-15,-11 8 1 16,3 0-2-16,1 13 0 16,-10-9 1-16,7 6-1 15,0 18 1-15,-6-4 1 16,8 9 0-16,-6 3 0 0,24-9 0 31,-1 1-3-31,-25 6-4 0,-9 4-15 0,16 4-9 16,14 9-27-16,-1-5-12 15,-6-1-34-15,14 7-26 16,-9-10-105-16,3 7-151 31,2 5 253-31</inkml:trace>
  <inkml:trace contextRef="#ctx0" brushRef="#br0" timeOffset="67031.78">19802 12447 291 0,'-12'4'184'0,"0"-1"6"16,6 2-14-16,0-4-12 16,-1-1-3-16,4 0-15 15,-3-3-12 1,7 3-30-16,-2 0-18 0,0-2-29 16,0 1-14-16,1 0-20 15,0 0-8-15,7-4-7 16,16 3 3-16,24-43 8 15,-21 23 6 1,12-3 9-16,1-4 4 0,15 0 1 16,12-7-2-16,8-1-6 15,2 2-3 1,1-2-1-16,-6-2 0 0,-2 0-1 16,-6 1 0-16,6 5-7 15,-5 7-4-15,-13 3-6 0,-1 3-2 16,-24 3-5-16,0 5-2 0,-10 3-1 15,-7 2-3 1,-4 5-5-16,-3 1-5 0,-2 1-9 16,-2 0-1-1,2 0-1-15,-4 1 2 0,-23 13 2 16,-35 32 0-16,24-26-5 16,1 1-4-16,-8 7-8 15,2 6-3-15,-10 8 0 16,-7 0 2-16,-4 2 0 15,-5 6-2-15,4 2-6 16,-8 4-4-16,-2 1-15 16,3-3-15-16,-6 1-50 15,6-3-34-15,7 9-83 0,-4-1-88 16,3-3 220 0</inkml:trace>
  <inkml:trace contextRef="#ctx0" brushRef="#br0" timeOffset="67650.97">19645 13147 923 0,'13'3'359'0,"-6"-10"-237"16,19 5-39-16,2-9-16 15,-1 4-4-15,6 3-5 16,-6-11 2-16,5-1 6 16,-1-7 0-16,10-8-8 15,5-2-9-15,10-3-21 16,5-2-9-16,13-2-14 15,1-4-2 48,3-1-3-63,-1-3 1 0,-3 0 1 0,9 6 2 0,-3-3 6 16,-1 2 2-16,-8 2 1 0,-7 2-3 0,-8 6-7 15,2 9-4-15,-11 3-16 0,-18 1-15 0,-7 9-47 0,-10 1-28 16,-5 7-72-16,-2 0-53 0,5 8-130 31,-13-1 220-15</inkml:trace>
  <inkml:trace contextRef="#ctx0" brushRef="#br0" timeOffset="68450.44">19675 13773 912 0,'17'-6'362'16,"0"-14"-227"-16,6 2-31 0,14 4-19 15,-7-5-9-15,6-11-23 16,0-2-9-16,10-6-14 0,8-4-5 16,3 3-6-16,-6-3-2 15,18-4-5-15,-4 1-2 16,6-1-7-1,8 5-1-15,-13 3-2 16,5-1-1-16,-12-5-1 0,7 2 1 16,-9 1-1-16,-5 4 1 0,0 13 0 15,-10-3-1-15,-4 8-9 16,-9 0-13 0,0 4-43-16,-2 6-31 15,-8 1-74-15,3 2-59 0,-9 5 149 16</inkml:trace>
  <inkml:trace contextRef="#ctx0" brushRef="#br0" timeOffset="69296.03">20297 14134 1073 0,'24'0'444'0,"2"-7"-250"16,8-1-108-16,3-3-8 0,11-10-20 15,5 0-10-15,-6-5-17 16,4-6-5-16,-6-7-10 16,0-3-5-16,5 0-6 15,-2 2-4-15,-1 2-7 32,2-4-8-32,4 7-16 0,-5 1-5 0,-7-5-4 15,4 7 4-15,-7-2 13 16,3 2 6-16,-1 12 7 15,-8 0-1-15,-9 1-21 16,-4 1-24-16,-8 5-100 16,-3 3-113-16,-8 6 169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38:49.07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6913 12208 214 0,'-43'-7'117'0,"41"-3"-22"0,-4 3-21 16,-2-7 3-16,7 14 0 15,2 6-3-15,-4-11-13 16,-7 6-8-16,2-4-17 16,-15-5-5 15,4 18-12-31,9 3-5 0,-13-2-6 0,15 8-2 0,-8-6-3 16,-8-2 0-16,1 4 3 15,-8 0 4-15,7 5 10 31,4 2 7-31,-1 0 7 0,0-7 1 16,2 4-3-16,-1 1-3 0,3 2-6 16,-1 5-2-16,1 0-3 15,0 5-2-15,5 0-2 16,-1 0-1-16,10 8 0 16,-1-1-1-16,0 2 1 15,4-2 1-15,-4-6 3 0,1-8 0 16,3 0 2-16,4 1 0 15,3-2-3 1,3 3-1-16,0-3-2 16,1-7-1-16,4 8 1 15,1 0 0-15,3 4 4 0,-2 6 3 16,2-2 1-16,-1 0-1 16,3 2-3-16,2 0-3 15,0-4-2-15,14 3-1 0,-6-8-1 16,-5-1 2-16,7 0-2 15,-13-8 0 1,4-2-1-16,6 1-2 16,-7-8 0-16,2 2-1 0,1 3 1 15,-1-3 0-15,-3-7 1 16,1 0 0-16,1-7 0 16,-1-1 1-16,9-2 1 15,0 0 0-15,6-1 1 16,6-1-1-16,-7-5-2 31,4 1 0-31,-5-8 0 0,-17-10 0 16,-2-1 0-16,-3-2 1 0,-6-4 1 15,9 4-1-15,3 1 0 16,-10-6 0 0,-3 1 0-16,-1 4 0 0,-6-7 0 15,-3 6 1-15,-2 5 1 16,-2-2 0-1,-3 7 0-15,-6-11-2 0,-2 3-2 0,-12-4-2 16,6-1-2-16,1 15 0 0,-13-18-1 16,8 5 0-1,-9-1-2-15,5-1 1 16,6 14-1-16,3-2 0 0,-2 3 0 16,-1-1 0-16,6 8 0 15,-1 2 0 1,5 5-1-16,0 3 0 0,-5-2-1 15,4 7 0 1,1-2 1-16,-2 2 0 16,2 1 0-16,-3 1 0 15,1 3-2-15,-5 2 1 16,3-1-1-16,4 2 1 0,-10-1 1 16,9 5-1-16,-2 0 0 15,-4-1 0-15,10 3-11 0,-1-3-21 16,-6 2-97-16,8 0-99 15,10-4 141-15</inkml:trace>
  <inkml:trace contextRef="#ctx0" brushRef="#br0" timeOffset="1576.05">12222 12155 159 0,'-127'89'103'0,"102"-77"-2"0,0 1-30 0,6 3-17 16,2-2 0-16,-7 5 10 15,5-1-1 1,-1 2 1-16,-3-3 2 0,1 4-3 16,-5 0-7-16,-2 1-18 31,3 5-9-31,3 0-15 15,6 2-4-15,1 7-3 32,0 1 1-32,7 9 6 0,-1-1 5 15,4-1 15-15,5-2 7 16,1-7 6-16,4 1-1 0,7-2-9 0,1 2-5 16,5-2-7-16,6 1-3 0,3-1-3 15,7 2 1-15,10 1 1 16,-4-1 1-16,-1 3 3 15,10-4-1-15,-10-4 1 16,2 0 1-16,0-10 4 0,-16-4 3 16,1-2 3-1,-2-5 0-15,1-4-8 0,-1 0-5 16,1-2-7-16,2-3-3 16,5 6-3-16,-3-5 0 15,5-2-1-15,-9-5 1 0,-2-3-1 16,-5-3 0-16,2-2-1 15,8 4 1-15,-6-11-1 16,-2 0 0 0,0-7 0-16,-9-9-2 15,-4-8 0-15,11 7-2 0,-14-10 0 16,7 3 0-16,3 5 1 16,-4-10 1-16,3 10 3 15,-2-6 1-15,-1 9 2 16,-4-8 1-16,1-2-1 15,-2 5-2-15,-3-12-1 16,1 6-2-16,-1 3-1 16,1 0 0-16,0 6-2 15,-2-2-1-15,-1 3 0 16,-5-2 0-16,-3 4 1 31,0 1-1-31,-3 4 0 16,0 1-1-16,-8-5 1 0,6 4-1 0,-13-5 1 0,2 4-1 15,12 11 1-15,-9 1-1 16,12 6 1-16,-13 3 1 0,-6 0-1 16,5 1 0-16,-4 3-2 15,10 2-1 1,-8 0 0-16,3 2-1 16,-4 3 0-16,5 4-2 0,2-1 1 15,2 4-1-15,0 2 0 16,0-1 1-16,1 4-2 15,2 0-1-15,2-1-10 16,5 5-10-16,-2-5-29 16,5 6-21-16,0-5-66 15,4-1-55-15,1-2 125 16</inkml:trace>
  <inkml:trace contextRef="#ctx0" brushRef="#br0" timeOffset="5837.37">7867 14450 881 0,'-38'61'348'15,"35"-57"-241"-15,-2-4-50 16,7 9-11-16,-2-4-24 16,3-2-7-1,4 2 4-15,-2-10 1 0,9 2 2 16,-4 3-3-16,9 2-9 0,1-1-3 16,2-2-4-16,3-5 0 15,8-5 0-15,2-2-1 16,13-3 0-1,3-1 0 1,9-6-1-16,-1-4 1 16,6-1 1-16,-1-1 4 0,11 7 9 0,6 0 4 15,11 3 8-15,6 8 0 0,-1 7-4 16,6 7-2 0,-4 12-6-16,8-4-3 15,0 7-3-15,1 3-3 16,8 2-1-16,-16 1 0 0,7-1 3 15,-6-3 0-15,-5 6 1 16,9 2 3-16,-6 1-1 16,-7-7 1-16,-18-13 2 15,2 13-2-15,-8 5-1 16,-5-4 0-16,5 9-4 16,-13-14-1-16,-6-5 0 15,-12 0-2-15,-8-11 1 0,-4 1 0 16,-10-10-5-16,6-2-13 15,-8-2-81 1,-2-12-81-16,-2-6 106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39:18.0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11256 8550 331 0,'-37'-74'137'0,"34"63"-77"0,1 2-16 16,-3-5-11-16,-1 5 11 16,-6-3 14-16,-1-2 8 15,3 8 3-15,2 0-14 0,1 4-26 16,-6 4-9-16,4 5-17 15,0 3-3-15,-8 2-2 16,9 1-1 0,-7 0 1-16,-3 1 0 15,6 1 2-15,0 0 0 0,-6-3 6 16,1-2 4-16,25 6 13 31,-16-10 7-31,6 4 13 0,1 2 2 16,-22-4 0-1,21 11-5-15,-1 0-8 0,-1-2-5 0,1 0-3 16,-4 2 1 0,1-5 0-16,-3 2 0 15,1 5-2-15,-1-4-3 16,4 9-6-16,1-7-3 0,-1 2-4 16,-3 1-1-1,0-6-2-15,-2 8 2 0,5-2 1 16,-2-5 2-16,-1-2 0 0,3-7 0 15,-1-5-3-15,5 1-2 16,1 1-2 0,3 1 0-1,-1-3-1-15,0-6 2 0,-2 3 2 16,0-1 3-16,0 0 3 0,2 0-1 16,11-3-2-16,32-9-2 15,-27 6-3-15,0 2 0 0,-2-1 1 16,4 2 0-1,6 4 3-15,1 0 0 16,-4-2 1 0,-7 0-1-16,-1-7-1 0,-3 2-2 0,11 7-1 15,-3-3 0 1,1 1 0-16,2 6-1 0,-5-8 0 16,4-1 1-16,-7-4-1 15,0-5 1-15,4 8-1 16,-2-1 0-16,5 14 0 15,0-2-1-15,-4-9 0 16,3 8-1-16,-3-4 1 16,4 6-1-16,-2 11 0 15,-9-16 1-15,1 5 0 0,-5-3-1 16,2-3-2-16,2 9 0 16,-9-6-2-1,8 4 0-15,-10 1 2 0,1-1-1 16,-5 5 2-16,-2-1 0 15,1 1-1-15,-5 0 1 16,5-1-3-16,-7 0 1 16,-2 0-1-16,5 1 0 15,-5 3 3-15,-5-3-1 16,5 4 2-16,-5-3 0 16,6 4 0-16,4 3 0 0,-1 1 0 15,-2-1 0-15,2-1 0 16,0-1 1-16,1 4-1 15,4 3 1-15,0 2 1 16,0-2 0-16,-1-6 0 16,-2-3-1-1,3 2 0-15,-1-7 0 16,4-6 0 0,0 1-1-1,-5 10 1 16,4-2-1-15,-1-6 0-16,-2-15 0 0,5 13 1 16,-1 0-1-16,2-2 1 0,0 10-1 0,4-11 0 15,-2-2 0-15,-2-1 0 16,0 0 0-16,0 0 0 0,0 0 0 0,0 0 0 0,0 0 1 0,0 0-1 16,0 0 0-16,0 0 1 0,0 0-1 15,0 0 1 1,0 0 1-16,0 0-1 15,0 0 0-15,0 0 0 16,0 0 0-16,0 0-1 0,1 5 1 16,1 0-1-16,-1 1 0 0,-1 2 0 15,-1 28 0 1,-1-27 0-16,1 1 1 16,1 1-1-16,-1-4 1 0,-2-2-1 31,-1-1 0-31,-3-1 0 0,4 4 0 0,-3 1 0 15,3 2-1-15,-2 0 1 16,0 2 0-16,1 0 0 16,-3-1 0-16,3 1 0 15,-2-2 0-15,2-3 1 16,0 7-1-16,-5-7 0 16,1 1 0-16,-1 2 0 15,1-3 0-15,2 3-1 0,5 4 1 16,-2-4 0-1,-2 0 0-15,1 6 1 16,2-7-1-16,-3 6 0 16,2-1 0-16,-5-8 0 15,3 4-1-15,-5-1 1 16,9 0 0-16,1 1-1 0,-5-5 1 16,6 7 0-16,-5-1 0 15,-1 4 1-15,1-1-1 0,1-5 0 16,-5-5 0-16,-4-1 1 15,7 4-1-15,1-1 0 16,3 4-1 0,4-2 1-16,9 2 0 15,-17-6 0 1,9 1 0-16,-4 0 0 0,-10-4 0 0,10 5 0 16,0 2 0-16,-1 1 0 15,2-1 0-15,-2 0 0 16,-4-2 0-16,1-1 1 15,-2 3-1-15,0-4 0 16,-4 5 1-16,8-4-1 16,-4-1 0-16,11 6 0 0,2-7 0 15,-8 5 0-15,6 3 0 16,-19-9 0-16,13 4 0 16,-7-1 1-1,-8-5-1-15,27 3 1 0,-11 1-1 16,3-1 1-16,-1 0 0 15,-4-3-1 1,2 0 1-16,-1 0-1 0,0 0 0 16,0 0 0-16,-1 0 0 0,2 0 0 15,0 0 0-15,-1 0 0 16,0 0 0-16,0 0 0 16,0 0 0-16,1 0 0 15,0 0 0-15,-1 0 0 16,1 0 0-16,0 0 0 15,0 0 0-15,0 0 0 16,0 0-1-16,0 0 1 16,0 0 0-16,-2-1 0 15,1 0 0-15,1 0 1 32,0 1 0-32,0 0 0 0,0 0 0 0,0 0-1 15,0 0 0-15,0 0 1 16,0 0-1-16,0 0 0 15,0 0 0-15,0 0 0 0,0 0 0 16,0 0 0-16,0 0 0 16,0 0 0-16,0 0 1 15,0 0-1-15,0 0 1 16,0 0-1 0,0 0 0-16,0 0 0 0,0 0 0 0,0 0 0 15,0 0 0-15,0 0 1 16,0 0 1-16,0 0-2 15,0 0 0-15,0 0 0 16,3 0 0-16,-3 0 0 16,0 0 0-16,0 0 0 15,0 0 0 1,0 0-1-16,0 0 1 0,0 0 0 16,0 0 0-16,0 0 0 15,0 0 0 1,0 0 0-16,0 0 0 0,0 0 0 15,5 0-1 1,2 0 1-16,-7 0 0 0,0 0 0 16,0 0 0-16,0 0 0 15,0 0 0-15,0 0 0 16,0 0 1-16,2 0-1 16,7-2 0-16,-2 2 1 15,26 0-1 1,-22 0 0-16,-15-1 1 15,4 0-1-15,0 0 1 0,-1 0 0 0,1 0-1 16,0 0 1-16,0 0 0 16,0 0 0-16,0 0 1 0,0-1 0 15,0 1 1 1,0 0-1-16,2-1 0 0,0 0-1 16,-1 1 0-1,4-2-1 1,5-2 1-16,31-7 0 0,-44 10 0 0,3 0 0 15,1 0 0-15,-2 0 0 16,1 1 0-16,0 1-1 16,0 0 1-16,0-1-1 15,0 1 0-15,0-1-2 16,0 0-3 0,0 0-6-16,0 0-5 0,0 1-15 15,0 0-13-15,0 0-45 16,8 0-41-16,0-1-195 15,31-5 210 1</inkml:trace>
  <inkml:trace contextRef="#ctx0" brushRef="#br0" timeOffset="862.51">11286 8641 644 0,'-70'22'237'0,"70"-23"-187"16,2 1-26-16,2 4-4 0,-4-4 15 0,0 0 26 16,0 0 6-16,0 4-2 15,0 15-11-15,-6 31-21 16,-1-23-7-16,-1 9-14 16,1 5-5-16,0 11-5 15,-2-2 0-15,-2 0-1 16,3 3 2-1,-2 4 12 1,-1 0 12-16,9 14 18 0,0 1 8 0,-8-5 1 16,0 2-7-16,-1-12-13 15,4 2-7-15,6 0-12 16,5 4-2-16,-9-8-5 16,-6-6-1-16,0-9-2 0,1-2 0 15,8-11-1-15,1-4 1 16,-3-10-1-16,-6-10-1 15,9 4-1 1,2-3-1-16,0-3-1 0,9 2-2 16,-5-7-56-1,10-2-78-15,14-3 87 0</inkml:trace>
  <inkml:trace contextRef="#ctx0" brushRef="#br0" timeOffset="4497.3">6579 3162 204 0,'0'-1'76'0,"0"1"-59"16,-2 1-9-16,1-1-7 15,0 0 3 1,0 0 13-16,0 0 9 0,-2 0 11 16,-7 1 3-16,-31 6-8 15,25-6-9-15,-6 0-13 16,3 2-5-16,-3-1-4 31,2 1 0-31,-4 1 1 0,-5 0 6 0,-4 4 24 16,-5-1 9-1,9 2 17-15,-8 0 0 0,3-1-12 16,2 1-7 0,-3 0-14-16,3 1-6 15,1 0-8-15,-1-1-1 0,1 3 0 0,3-1-1 16,2 10 0-16,-1-7-1 0,-7-5-3 16,-4 2 0-1,8-4-3 1,9 14 0-16,-4-1 0 0,2-4 1 15,-3 0 4-15,-10-11 4 0,16 5 2 16,2 0 1 0,4 1-5-16,3-1-2 0,2-2-2 15,4-1-1-15,0 3 2 16,1-7-1-16,2 4 1 31,1 1 0-31,1-2 0 0,1 4 0 0,3-2 2 16,2 2-1-1,0-3 0-15,4 1-2 0,1 1 0 16,1-1 1-16,-1-4 2 16,3 3 2-16,4-5 3 15,7-2 0-15,3 2 0 16,6-1-1-16,2 1-3 0,-3-1-2 16,3 1-2-16,-6-1-1 15,1 3 0 1,-1 2-1-16,2-1 1 0,-1 2-1 15,4 2 1-15,6-4 0 16,2-3-1-16,-6 3-1 16,15-5 0-16,-2 4 0 15,-3 2-1-15,9 0 1 16,-14 4 0-16,-1 1 0 0,2 1 0 16,1 0-1-16,4-1 0 15,3-3 1-15,-19-6 1 16,17 2 2-1,-3-2 2-15,-3 3 1 0,20 2 0 16,-24-6-1-16,-1-1-2 16,-3-5 0-16,3 3 0 15,1-3-1 1,4 1 0-16,3 0-1 16,4-5-1-1,-8 1 1-15,-6-2-1 0,-6 4 1 0,-9-5 1 16,2-1-1-1,-3 3 0-15,0-1 0 0,-2 4 0 16,2-1 0-16,-3-1 0 0,-1-3 0 16,-3 2 1-1,-3-1-1-15,0 0 1 0,-3 1 1 16,-1 5 2-16,-3-4 1 16,-1 0 3-16,-1 2 1 15,-4-3 0-15,0 6 0 16,-4-7-3-16,-2 0 0 15,0 2-4-15,-3 0 0 16,-4-4-2-16,0 1-1 0,-4 0 0 16,-1-6 0-16,0 10 0 15,0-5 0-15,0-2 1 16,-5 5 0-16,5-3 0 16,-11 1 1-16,-2 1 1 15,0 3-1-15,-11 0 1 16,8 1 2-16,-4-7 2 15,3 1 2-15,0 1 1 16,5 2-1-16,-4 7-4 16,3-3-1-16,-3-9-2 15,-3 1 0 17,-5 1-2-17,0 2 0-15,-5 6 0 0,1-2 0 16,6 0 0-16,0 2 0 0,8 4-1 0,1 0-1 15,3 1 1-15,-4 0-1 0,6-1 0 16,-3-1 0-16,-3 1 0 0,9 2-1 16,-17 3 0-16,6 3-1 15,11 16-1-15,-10-11 1 16,10 7-3-16,1 0-5 0,-1-13-54 31,12 8-76-31,4-11 90 0</inkml:trace>
  <inkml:trace contextRef="#ctx0" brushRef="#br0" timeOffset="12037.32">2662 3503 282 0,'-11'4'104'0,"5"5"-63"15,2-1 4-15,2-3 40 16,-1-2 28-1,3-3 23-15,-1-1-5 0,0 0-28 16,-1 0-21-16,1 0-36 16,0 0-13-16,0 0-17 0,0-1-6 15,0 1-10-15,0 0 0 16,1 0 0-16,0 0 4 16,0 0 12-1,15-2 7 1,38-4 9-16,-23 6 3 0,9 3-1 15,2 2-2-15,8 1-4 0,-1-3-1 16,0 0 0-16,10 6-1 16,-12-10-1-1,2 3-1-15,-2 1-4 16,-4 1-1-16,2 6-2 16,3 2-2-16,1-2 0 0,0-6-2 0,2 2-2 15,-4-12 0-15,-2-2-2 16,2 3-1-1,-9-9-2-15,2 9 1 0,-4-6-2 16,-6-2-1-16,-2-2-2 16,-2-3-1-16,-5 0-5 15,5 1-12 1,-17-2-49-16,-2-3-43 16,-4-1-148-16,-4-5 159 0</inkml:trace>
  <inkml:trace contextRef="#ctx0" brushRef="#br0" timeOffset="12586.8">3627 3158 408 0,'-54'14'174'15,"68"-1"-91"-15,10 0 25 16,-2-2 9-16,-6-4 21 16,-2-2 1-16,-3-2-15 15,-5-1-9-15,4 2-33 16,-3-3-22-16,-5-3-35 16,5 5-12-16,-1-1-10 31,4 2-2-31,5 3 0 0,-6-3 0 0,10-1 0 15,-13-3 1-15,18 4-1 16,7 1 1-16,-10-1-1 16,23 1 1-16,-26-3-1 15,1 0-1-15,-5-2 0 16,-14 4 0-16,9 0 0 0,-7 4 0 16,0 9 1-16,0-3 3 15,-14 20 1-15,-1-6 1 16,-20 3 1-16,-3 7 2 15,-4-9 5 1,-1 8 3-16,5 0 4 0,-1-2 1 31,-4 5-1-31,-1-3-1 16,2 1-3-16,1-2-4 0,3-5-4 0,12-2-4 16,-1-6-2-16,1-5-2 0,16-3-19 15,-10-7-30 1,17-4-118-16,-1 5-105 0,15-2 164 15</inkml:trace>
  <inkml:trace contextRef="#ctx0" brushRef="#br0" timeOffset="15367.02">9927 3558 80 0,'0'3'40'16,"0"-3"7"-16,0 0 19 0,-1 0 38 16,0 0 11-1,0 0 6 1,-1 0-11-16,1 0-27 0,0 0-14 0,1 0-31 16,0 0-13-16,0 0-19 15,0 0-4-15,0 0 2 16,0 0 6-1,7 3 16-15,8 3 9 0,38 12 12 16,-29-11 3-16,2-3-3 31,13 4-5-31,-9-4-7 0,8 0-2 16,4 1 3-16,-6-1 2 0,11-1 1 16,1 2 1-16,4-3-3 15,5-2-2-15,12 3-4 16,1-3-1-1,6-2-7-15,-2 1-2 0,6 0-6 16,3 1 0-16,5-1 0 16,5-3 1-16,-3-2 2 0,-1-1-2 15,1 2-2-15,2-3-1 16,-1-7-1-16,3 4-2 16,-8-2-1-1,3 3-2-15,1 7-3 16,-6-6 0-16,7-1-1 15,-10 0 1-15,-4 0-2 0,2 4 1 0,-14-1-2 16,-1-2 0-16,5 6 0 31,-2-3 0-31,-8-3 0 0,1 9 0 16,-13-2 0-16,-5 2 1 0,12 8 0 16,2-7 0-16,-9 3 1 15,-4-4 0 1,-1-1 2-16,-3 2 1 15,7 0 3-15,3 1 1 0,-6 0 0 16,-3-2 1 0,4 4-1-1,0-4 0-15,1 5 2 16,1 5 1-16,-11-5 3 0,4 3 0 16,-2 1-1-16,-8-5-2 0,5-1-2 0,-6 0 0 15,-3-6 1 1,6 1 0-1,-2 2-1-15,5 1 0 16,-1 0-3-16,-6-4 0 16,-6-6-3-16,-4 2-1 0,5-1-1 0,-8 3-2 15,8 0-1-15,-14-5-1 16,3 5-33-16,-11-3-29 16,-10-12-102-16,7 5-82 0,-32-10 153 31</inkml:trace>
  <inkml:trace contextRef="#ctx0" brushRef="#br0" timeOffset="16524.2">10317 3968 547 0,'-10'40'195'0,"8"-46"-166"15,2 1-23-15,0 5-9 16,2 0-1-16,-2-1 4 16,0 0 1-16,0 0 10 15,0 0 8-15,4-1 12 16,10-5 3-16,36-9-1 15,-32 4-7-15,18 10-10 0,9 2-3 16,0-8 5 15,12 9 10-15,-3 0 28-16,-3 1 12 0,7 6 13 16,-7-1-1-16,8-7-12 0,3 8-8 0,11 3-15 15,7 0-7-15,0 7-9 0,-3-8-3 16,2-4-2-16,-3 1 1 15,9-2 3-15,5 0 0 0,-13-1-3 16,3-1-2-16,-2-3-6 16,1-1-2-1,7-3 1-15,3-1 0 0,-3 2 3 16,-6 0 1-16,9 1 0 16,-12-5-3-16,8 2-4 15,4 0-2-15,-15-5-5 16,8-2 0-16,-4 8-1 15,-11-7-1-15,11 7 0 16,-6 4 1 0,-12-4-1-1,5 5 0-15,-19-1 0 0,-1 3 0 16,-3-1-1-16,2 1 1 16,2 5 3-16,-4-4 0 0,2 4 2 15,-5-6 0-15,-6-7-1 16,9 7 0-16,-5 0-2 0,-2 1-1 15,-6 11 0-15,-6-9 0 16,-2-1-1-16,-6-4 0 16,2 1-2-1,-2 3 0-15,-2-2-1 0,1 4 1 0,-6-6 0 16,3 0 1 0,-8 0-1-16,-2 0-3 0,1-1-27 31,-4 0-24-31,1 0-65 0,-12-6-38 15,-47-30-97-15,19 26-75 0,-8 8 211 16</inkml:trace>
  <inkml:trace contextRef="#ctx0" brushRef="#br0" timeOffset="17752.36">9966 3851 500 0,'0'0'182'0,"0"0"-138"16,0 0-37-16,0 0 5 16,6 13 19-16,30 23 56 15,-30-29 27-15,-1-5 24 16,0-6-9-16,5 6-47 31,9-2-27-31,0 1-35 0,1 2-10 0,15 5-8 16,-9 0-1-16,15 4 0 15,6 5-1 1,-2-4 1 0,6 0 0-16,5 8 2 0,8-6 1 15,1 4 1-15,0 1 2 0,-4-14 3 16,2 9 1-16,4 3 4 15,5 3 0 1,13 11-1-16,-6-7 0 0,10 3 5 16,-4 2 3-16,-3-2 6 0,11 3 2 15,-4-9-5-15,4 2 0 16,-1 1-3-16,-8-7 0 16,-2-2 2-16,2-4 1 0,5-9-2 31,5 9-2-31,-5-8-5 15,-2-1-2-15,-4-2-3 0,-1-1-2 0,5 7-2 16,-3-5-1-16,-10 4 0 16,-2-3 0-1,-5-2-1 1,-5 4 1-16,7 1-2 0,0-1 1 16,-7 3-1-16,3-1-1 0,-13 0 0 15,0 2-1 1,0 1 0-16,-1-2 0 0,-6-2 1 15,6 0 0-15,-3 1 1 16,1-2 2-16,1 5 1 16,-9-1 1-16,1-1 0 0,0-2 1 15,2 0-1 1,-5-2 2-16,2-2 4 16,-1 2 1-16,-8-3 1 0,5-1-1 15,-14 1-5-15,-10-1-1 16,4 0-5-16,-3 0 0 15,-5-2-1-15,6-1 0 16,-12-2-2-16,-2 2-3 16,1-2-39-16,-5-1-31 15,-4-4-112-15,-4 0-144 0,-9-1 211 16</inkml:trace>
  <inkml:trace contextRef="#ctx0" brushRef="#br0" timeOffset="21533.65">17654 8426 192 0,'12'34'108'0,"-10"-36"-16"0,-2 1-1 15,-7-3-1-15,-2 0-4 0,-10-2-6 16,9-1-5-16,-1 3-21 16,9 0-13-16,-5-3-21 15,5 7-7-15,1-1-9 16,-6 0-2-16,7 1-2 31,-1 0-1-31,0 0 1 0,0 0 1 0,-3 1 2 16,-7 1 2-16,-31 11 2 15,32-3-1-15,-3-2 1 16,0 0 0-16,1 3-1 16,2-1 0-16,0 3 0 15,3 4-1 1,-3 0 2-16,-1 0 1 0,4 5 0 0,-3-3 0 16,3 4-2-1,0 0-1 1,-1 6-1-16,3 0-1 15,1 1-1-15,-1-1 1 0,-1 1-2 16,-4 4 2-16,-2-6-1 0,-2 10 1 16,-1-11-1-16,3 1 0 15,11 4-1-15,-9-6 0 16,0 3 0 0,5-2 1-16,-6 1 3 15,6-2 1-15,2 3 0 16,-4 2-1-16,6 3-1 15,-5-3 0-15,5 2 3 0,2 8 3 16,1-2 4-16,-5-1 2 16,5-3 0-16,-3-8-2 15,-4 1 2 1,18 6 1-16,-13-3 2 16,6 2 2-16,4 4-2 0,-7-2-2 15,3 5-3-15,-6-8-1 0,5 7-1 16,-6-3 2-16,12-2 0 15,-5 1-1-15,-6-13-1 16,0 2-2-16,0-2-1 16,4 3-2-16,3-1 0 15,7 1 0 1,-4-3 2-16,1 2 0 0,-2 1 0 16,-1-5 0-16,7 10-1 15,-1-6-1-15,1 6-1 0,-1-2 1 16,-3-7 1-1,0-1 0-15,3-6 0 0,0 1 1 16,2-4-1-16,3 7 2 16,-3-3 1-16,2-5 3 0,1 7 2 15,-2-7 1 1,-1-7 2 0,5 4-2-16,0-7-2 15,-5 0-2-15,5-3-1 0,-1 0-2 0,6 1 1 16,-3-6-1-16,1 0 0 15,1 2 0-15,-3-9-2 16,7 4 0 0,-2-6-1-16,-1 1-2 0,-6-11 1 15,3 6-2-15,-1 0 2 16,1-6-1-16,5 9 3 16,-4-11 1-16,2-1 0 15,-8-4 0 1,8 5-3-16,5 1-1 0,-8-1-3 0,11 1 1 15,-16-8 0-15,-4 3 1 16,8-4 1-16,-14-8 0 16,10 4-1-1,1-6 0-15,-13-3 1 16,9 8-1-16,-8-4 6 16,-4 1 3-16,8 8 5 15,-2-2 1-15,-3-1-2 16,-5-6-2-16,-4-7-4 0,-4 1-1 15,0-5 0-15,2 3-1 16,1 11-1-16,0-3-2 0,3 8-3 16,-6 0-2-16,3-1 1 15,2 2-2-15,-7-4 1 16,4 0 0-16,-12-5 0 16,-3 5-1-1,5 2 0-15,-1 5 0 16,4 6 0-16,4 0 0 0,-10 4-1 15,1 2 0 1,1 4 0-16,-4-2 0 16,4 8 0-16,-7-2-1 0,-2 1 0 15,1 1 1-15,0 1-1 16,8 4 0-16,-2 2-1 16,2 1 0-16,-4-2 0 15,-2-1 0-15,1 6 0 16,2 0 0-16,2 4-1 15,1 3-1-15,-2 0 0 0,-8 0 0 16,6 3 0-16,2-2 0 16,-4 1 0-16,16 7 0 15,-5-2 1-15,-8 1-1 16,9-1 1 0,-7-1 0-1,10-1-1-15,3 3-1 16,-7-4-4-16,14 2-6 15,-10-5-19-15,7-1-13 0,1-1-35 0,-1-1-28 16,-1-5-90-16,0 0-131 0,-1-1 215 16</inkml:trace>
  <inkml:trace contextRef="#ctx0" brushRef="#br0" timeOffset="42868.56">14729 10405 578 0,'33'53'236'0,"-32"-53"-122"0,0 1-60 0,1-2 2 16,-2 1 2-16,0 0-2 16,0 0 12-16,0-1 5 15,0 0-8-15,0 0-15 16,4 0-29 0,-3 0-10-16,2 0-11 0,1-1-1 15,-1 1-2-15,7-2 0 16,35-3 2-16,-30 4 1 15,5 0 1-15,-2 0 1 16,2-2 2-16,3 2 2 16,-8-4 7-1,2-2 2 1,1 2 4-16,0-1 1 16,2 6-4-16,4 1-3 0,-5 0-5 15,1 1-2-15,1-1 1 0,0 0-1 0,-2-2 3 16,1 0 0-1,-3 0 0-15,1 2-1 0,-4-6-1 16,1 6 0-16,-5 2-2 16,-1-2 0-16,-1 4-2 0,3-1 0 15,-4-1-1-15,5 1 1 16,-10-1-1-16,-2-3-1 16,-2 1 0-1,1 0 0-15,1 0-1 0,0 0 0 16,0 0 1-16,0 0 0 15,-1 0-1-15,0 6 0 16,-1 5 0-16,-8 27 0 0,3-22 0 16,5-2 0-1,2 9 3-15,-7-1 2 16,7 2 1-16,0 8 0 0,-3 3 0 16,1-3-1-16,1 6 0 31,0 1 0-31,-2-3 1 0,4 12 0 15,-5-4 1 1,2-1 1-16,2 1-1 0,0 0 0 0,-1 1 2 16,0-1 0-16,-3 0 5 15,-1-5 1-15,8 4 4 16,-3-1 3-16,7-1 3 16,-2 1 1-16,-5-12 3 15,-5-5-2-15,4 2-4 16,4-3-2-16,2 1-4 15,9-3 1-15,-14-4-3 0,4-5-1 16,-3-2-3 15,9 0-2-31,-4-4-1 0,-9-4 0 16,11 5 0-16,-18-6-1 0,8-2 0 0,3 2 1 16,-4-3 1-16,2 1 0 15,1 0 3-15,0 0 1 31,0 0 1-31,-2 0 0 0,1 0 1 0,0 0-1 16,-1 0 3-16,1 0 2 0,0 0 1 16,0 0-1-16,-6 1-4 15,-3 0-4-15,-30 10-4 16,26-7-1-16,-1 5-2 16,-8-7 0-16,0 5-1 15,1-3-1-15,1-2 1 16,2 2-1-16,0-1 0 15,-3-3-1-15,6 0 0 16,1 4-1-16,0-7 0 16,-1 3-2-16,0-1 0 15,1 5-2-15,-4-4-2 16,9 6-5-16,1-1-11 0,8-9-6 16,10 9-19-1,-3-5-15-15,-5-3-31 0,-1 3-15 16,0-1-39-16,0 0-24 15,23-1-132-15,35-4 192 16</inkml:trace>
  <inkml:trace contextRef="#ctx0" brushRef="#br0" timeOffset="44528.91">18136 10444 370 0,'-1'0'171'16,"-1"0"-57"-16,-2 1-52 15,-2 0 1 1,1 0 6-16,-3 1 0 16,-2-2 5-16,-25 2 1 15,28-7-6-15,4 2-9 0,-2 0-22 16,1 3-9-16,4 2-17 16,-5-1-5-16,5-1-6 15,0-1 1-15,0 0 6 0,1 0 4 16,15-1 6-1,26-4 2-15,-19 1 3 0,-7 1 2 16,7 2 6 0,5 2-1-16,-11 0-5 15,11 1-6-15,-8 3-9 0,-9-3-2 16,6 6-2-16,-9 0 0 0,1-2-2 31,3 3-1-31,-10-4 0 0,3 1-1 16,-8-2-1-16,3 1 0 0,0 2 0 15,-2-1 0-15,7 3-1 16,-4 0 1 0,3-3 0-16,6 6 0 15,-9-1 0-15,1-1 0 0,-2 3 0 16,-8-1 0-16,8 6 0 16,-2 0 0-16,-1 8 1 15,-3 1 1-15,-1 8 4 16,5 11 2-16,0-5 5 15,3 2 4-15,0 3 6 16,1-6 4-16,-7 6 4 16,-1 3 0-16,6 4-5 0,-11 2-1 15,11 6-5 1,-4-1-1-16,-2-1 0 0,6 2 0 16,-6-7 0-16,5 1 1 15,0-8 2-15,-12-3 2 16,11 6 0-16,4-3 1 15,-4 4-3-15,14-9 0 16,-13-12-2-16,-3-2 0 0,3-17-3 16,1 6 0-1,1-10-2 1,-2-4 0-16,6 2 1 0,-13-7 2 0,9 6 2 16,4-3 0-1,-5 0-2 1,0 0-1-16,0 0-5 0,0 0 0 0,0 0-2 31,0 0 0-31,0 0-1 0,0-1 0 0,0 0-4 16,0 0-1-16,-2 0-4 15,-2-1-1-15,-6-1 0 16,-37-5 0-16,45 19-1 16,-21-12 0-16,-9 0-1 15,9 0 1-15,-2 1-1 16,-3-6 0-16,9 1-1 15,-2 9-3-15,6 0-5 16,-1 2-3-16,1-3-5 16,3-2-1-16,0 1-3 0,2 5-2 15,3-3-16-15,-2-4-14 16,7 1-38-16,-1 2-25 16,1-3-63-16,1-1-65 31,0-1 159-31</inkml:trace>
  <inkml:trace contextRef="#ctx0" brushRef="#br0" timeOffset="48911.05">2744 3559 256 0,'-5'8'156'0,"0"1"-5"16,1-5-13-16,1 0-30 15,0-2-10-15,3-2 0 16,0 0-1-16,0 0-2 16,3 0-5-16,10-1-22 15,33-3-10-15,-18-2-9 16,5 4-2-16,9-1-4 0,-3-6-1 16,5-1-4-1,4-7 0 1,4 1-3-16,6 4-1 15,-3-3-1-15,5-1-1 0,2-5-2 16,3 3-1 0,0-11-5-16,-7 4-2 0,-2 4-5 15,-6-7-2-15,-5 15-3 16,-2-3 0-16,-10 2-2 0,0 5-1 31,-8 4-3-31,-4 2-1 16,-9 3-1-1,-2 0-1 1,-17-6-2-16,4 3 1 0,3 3-4 16,-3-2-10-16,3 2-42 0,0 0-44 0,0-1-122 0,0-1-92 15,0 1 191-15</inkml:trace>
  <inkml:trace contextRef="#ctx0" brushRef="#br0" timeOffset="61613.63">22079 8643 1058 0,'-3'9'348'0,"12"-5"-349"16,-8-5-6-16,13 3 12 0,-7 2 5 15,-5-4 28-15,14 7 10 16,-13-5 5-16,-3 2 1 16,-1-5-24-16,1 0-11 15,0-1-8-15,0 1-6 16,1-3-4-16,5-5-1 0,25-29 0 15,-20 28 0-15,3 3 0 16,-5 0 3-16,4 2 9 16,3 5 5-1,-4 0 7-15,2 2 1 0,3 10-4 16,-3 1-4-16,4 13-2 16,0 10 0 15,-2 7-3-31,-3 10-1 15,-8 9-1-15,-2 5 1 0,-3 6 0 0,-2 0 1 16,-4 5 1-16,-4 3 0 0,-2 3 1 16,-1 4 0-1,-3 3 1-15,1-3-1 0,-3 18-3 16,0-1-1-16,4 2-5 16,0 4-1-16,-2-1 0 0,2 3-1 15,-2 0 0-15,0 2 0 16,1-6 1-16,-1 8-1 15,-2 5 1-15,5-4 0 16,5 1-2-16,5 1 2 16,3-6 1-16,-5-2-1 0,11 2-1 15,-6-14 0-15,10 2-1 16,3 1-1-16,-1-8 0 31,10 5 1-31,0 0 1 0,0-11 1 16,4 5 3-16,-3-10 2 0,6-9 1 15,4 7-1-15,1-11-1 16,8 8-1 0,3-5-2-16,-7-3 0 0,11-2-1 15,-2-13 0-15,-4-2 1 16,3-5 0-16,-10-6-2 16,-5-7 0-16,2-4-1 15,-1-5 1-15,-1-8 0 16,0 3 0-16,-4-12 0 15,-6 0 0-15,2-7 0 16,0 0 0-16,-10-1 0 16,-2-1-1-16,-9 1-1 0,-1-2 0 15,2 2 0 1,-3-3 1-16,0 0 1 0,-2-1 0 16,1 1 0-16,-3-7-1 15,-3-1 0-15,-38-34-1 16,22 38 0-16,10 1 0 15,-2 2-2-15,3 9-1 0,-4-3-4 16,2 10 0-16,-4 9-1 16,5 0 0-1,-2 9 2 1,-3 0-1-16,0 2 2 0,3 6 1 0,-3 4 1 16,3 4 1-16,-1 6 0 15,-2 2 1 1,0 7 0-16,-1 0 2 0,3 8 1 15,-1 1 1-15,1 0-1 16,7 0 0-16,0 11-2 16,7-29 0-1,0 2-1-15,-4 45 1 16,-11 10 0-16,-2-19 0 0,8-16 2 0,11 4 0 16,4 6 1-16,13-9-1 15,-11-1 0-15,7-2-1 16,0 6 2-16,-2 2 0 15,7 8 1 1,-8-4 2-16,6-8-1 0,-7-3 3 16,8-4 0-16,4 9 0 15,-2 0 1-15,4 3-1 16,-4-5-2-16,-4-6 1 16,5-4-2-16,-5 1 1 15,2 3 0 1,0 2 0-16,-3 3 2 15,-1-1-1-15,-5-2 1 0,0 0-1 16,-6-2-2-16,1 2 0 0,-3-1 0 16,-3-2 0-16,-8-11 0 15,1-2 0-15,-7-13-2 16,1-3-1-16,-1-3 0 16,-4-8-1-16,1 0 0 15,1 1 0-15,-5-10 1 16,-5-3 0 15,0-4 2-31,-5-6 1 0,0-1 2 0,0 4 0 16,-3-6 1-16,-4 2 0 0,5-4-1 15,0 1-1-15,3 1-4 16,4-4-2-16,-1 1-1 16,1-1-2-16,4-2-2 15,3 0-2 1,7-2-5-16,2-2-4 15,4-5-15-15,1-5-16 0,2-7-48 0,-2-12-40 0,7-4-151 16,0-8 180 0</inkml:trace>
  <inkml:trace contextRef="#ctx0" brushRef="#br0" timeOffset="65407.42">5062 13522 804 0,'-70'-35'302'0,"65"28"-237"0,1 2-15 15,-1-8 2-15,0 4-2 16,-2 0-2-16,6 3-7 16,-7 0-7-16,-6-7-15 15,2 0-6-15,-11-4-7 16,2 4-2-16,-2 1-2 15,-3-3 0-15,6 6-1 16,-5 0 1-16,-3 3 3 16,0 6 5-16,-5-2 9 15,6 2 2-15,3 11 0 16,2-2-4-16,0 10-10 16,2 1-2-16,-1 7-5 15,3 6-1-15,5 17-2 0,-2 9 0 16,7 17 1-1,1 14 2-15,5 1 10 16,7 6 4-16,4-1 8 0,2-1 3 16,5-2-2-1,2-6-1 1,6-13-5-16,8-8-3 0,6-9-6 0,0-12-1 16,9-5-3-16,2-6-1 0,1-11 1 15,-1-8 0-15,-6-15-1 16,-1-10 1-1,-6-18 0-15,-1-2 0 16,3-9 1-16,-4-7-1 0,0-8 1 16,4 3 0-16,-9-14 0 15,0-3 0-15,-9 0-1 16,-11-3 1 0,-3 11 0-1,-6 8 0-15,0 6 1 16,0 1-1-16,-12-2 0 0,-1 5-1 15,-8 7 0-15,3 9 0 0,6 10 2 16,1 9 1-16,11 12-4 16,-4 8 0-16,4 17-3 15,4 5 0-15,-4 12 2 16,5 3 2-16,5 8 0 16,1 4-1-16,9 2 0 0,-11-2-1 15,7-6 0-15,-8-10 0 16,-4-15 0-16,5-8 0 15,-3-13-2-15,-10-8 0 16,4-4 0-16,13-6 0 0,-6-15 0 31,12-7 2-31,-11-14 0 0,-7-7-1 0,0-1 2 16,9 2 1-16,0 4 6 16,-7 9 3-16,0 3 5 15,4 4 0-15,0 7 0 16,-3 2-4-16,7 11-6 15,-14 0 0-15,8 12 0 16,5 5 1-16,4 13 2 16,4 6 1-1,-1 2-3-15,1 6 1 16,5-1-4-16,-1-3 0 16,1-5-3-16,-1-7 0 0,-3-6-1 15,4 2-1-15,-5-14 0 16,3 0 0-1,-1-4 1-15,-4-12 2 16,2-6 1-16,2-6-1 0,-11-11-1 16,14-1 0-16,-14-4-2 0,-7-3-1 15,0-1 0-15,-12-4 1 16,-5 1-1-16,3 7 0 16,-15 1-1-16,6 17 1 15,4 16 0 1,-4 2 0-1,13 15-3-15,-2 1-3 0,6 3-1 0,4 5-1 16,3 0 2-16,5 3 1 0,4 0 1 16,3-8 0-16,0-11 1 15,8-3 0-15,9-6 2 16,1 2 1-16,4 4 0 16,-4-10 0-16,-9 3 0 15,5 2 1-15,0 9 2 16,-1 12 0-16,0 14 1 15,-5 4 2 1,-5 7-1-16,0 2-1 0,1 5-1 16,-1-3-1-16,1 8-2 15,2-2 0-15,2-1 0 0,4 4 0 16,-2-13 0 0,24 11 0-16,-15-20 0 15,-1-11 1-15,-2-14 4 0,-28-20 3 16,10-12 6-16,-2-13 0 15,1-7-1-15,-3-10-3 16,8-7-4-16,-6-2-2 16,-6-13-1-16,-2-5 0 15,-21-7-2-15,-2 1 0 0,-3 1-1 16,-4 3-1 0,1 3 0-16,9 3-1 15,7 21 0-15,2 12-1 16,15 25-2-16,-7 10 0 15,-1 14 1 1,9 6 3-16,1 16 2 0,0 9 4 0,9 16-1 16,-13 9 1-16,9 9-1 15,11 1 1-15,1 5-2 16,13-6-1-16,0 17 1 16,-2-2-2-16,6-7 1 15,1-3-1 1,3-29-2-16,3-9-2 15,4-18-5-15,-12-6-2 0,3-12-9 16,-8-9-11-16,-12-15-48 16,8 1-44-16,-17-20-184 15,-2-3 195-15</inkml:trace>
  <inkml:trace contextRef="#ctx0" brushRef="#br0" timeOffset="65732.55">6401 13472 1367 0,'-7'1'481'0,"0"-6"-402"0,17-5-51 16,10 3 4-16,4-8 9 15,7 0 0-15,0 0-15 16,-4-10-7-16,4-1-9 16,1 1-7-16,4-3-53 15,-7-8-58-15,7 6-250 16,-10-5 231-16</inkml:trace>
  <inkml:trace contextRef="#ctx0" brushRef="#br0" timeOffset="66736.61">6908 13383 1131 0,'0'29'402'16,"6"-7"-332"-16,-2-3-17 15,0-6 0-15,1-2-6 16,-1-8-15-16,3-2-5 15,1-8-9-15,1-9-3 0,4-7-5 16,0-9-5-16,0-12-22 16,3 8-15-16,-3-23-24 15,0 10-8-15,3-5 10 16,-4-11 14 0,3 17 25-16,0-8 10 15,-5 12 10-15,-7 5 8 0,-8 10 15 16,-4 10 10-16,-2 8 10 15,2 1-5-15,2 14-16 16,-6 4-11-16,-2 15-16 16,-3 6-2-16,-1 11-1 15,5 6 1-15,5 6 1 16,7 10 0-16,6-9 2 16,4 4 1-16,7-7 4 15,8-5 1-15,7-5 0 16,6-4-2-16,1-12-4 0,4-9-1 15,7-11 0-15,-2-6 0 16,-4-14 2 0,-11-7 1-16,-5-10 0 15,-7-7 1-15,1-9-2 0,1-7-3 16,-7-11-14-16,0-1-5 16,-7 1-6-16,-5 6 2 0,-6 10 12 15,-4-2 5 1,-1 16 8-16,0 1 2 15,8 12 4-15,-1 7 1 16,8 18 4-16,1-4 1 16,1 2 6-16,2 3 4 0,5 8 5 15,5 13 1-15,3 5-3 32,6 4-2-32,6-6-9 15,-8 0-3-15,8 7-6 16,4 3-2-16,-16-3-3 0,13 9-1 15,-7 0 0-15,-12-6-3 0,-3 2-1 16,-8-7 1-16,-6 1 1 16,-11-6 1-16,0 1 1 0,-1-2-1 15,-8-7-2 1,5 2 1-16,-11-12 1 0,13 2 1 16,-14-10 0-16,12 2 0 15,16-1-1-15,-17-5 1 16,22 3 3-16,-6-10-1 15,-4-6 1-15,11-5-1 16,-1-12-2-16,3-4 0 16,7-8 0-16,5-3-2 15,4-4 2-15,-7 4 0 16,-6-2 0-16,3 6 0 0,-10 2 1 16,4 0 0-16,3 9 0 15,-4 4 0-15,1 17 3 31,-1 4 3-31,0 11 11 0,2 4 4 16,-1 1 7-16,3 10 2 0,3 7-1 16,2 6 2-1,3 8-2-15,-4 0-3 0,0-4-8 16,-2-3-6-16,-3-5-9 16,4-1-3-16,-10-12-7 15,3 2-8-15,0-7-26 16,-3-5-21-16,0-7-82 15,1-9-78-15,-3-12 139 0</inkml:trace>
  <inkml:trace contextRef="#ctx0" brushRef="#br0" timeOffset="67107.25">7702 12386 1631 0,'0'-2'557'0,"0"-6"-522"0,3-2-30 0,43-33-9 16,-26 21-2-16,1-1-24 15,3 4-21-15,-13 0-87 16,3-5-87-16,-6 5 143 31</inkml:trace>
  <inkml:trace contextRef="#ctx0" brushRef="#br0" timeOffset="68370.83">8641 12549 1227 0,'0'-8'440'0,"-3"-1"-371"15,0-3-50-15,-3 2 0 0,-1-1-15 16,13 3-6 15,-12-7-6-31,-10 2 0 16,-1 4 3-16,-26-4 3 0,9 8 7 0,-2-1 3 15,-1 5 1-15,6 4 1 0,3 8-2 16,5 8-5-16,3 11-3 0,-5-2-1 16,11 10 0-1,5 13 1-15,2-9 5 16,17 16 6-16,0-9 11 15,-5-20 4-15,15 5-3 16,-8-19-4-16,7-7-10 16,7-1-5-16,-6-14-1 15,5-3-1-15,-2-9-1 16,0-7-2-16,-4-8-6 16,-3-8-2-16,0-1 2 0,-7-3 2 15,-6 1 5-15,5 2 3 0,-7 0 0 16,-1 2 0-1,2 6 1-15,-2 6-1 16,-4 6 3-16,6 5 1 0,4 9 2 16,2 7 5-1,4 8 13-15,3 8 7 16,-8 9 11-16,7 1 2 0,-1 12-6 16,6 0-5-16,0-2-13 15,-6 1-6-15,12-7-12 16,-16-5-3-16,4-11-2 15,1-5-1-15,-9-7 1 16,1-6-1-16,2 2 1 16,-2-7 2-16,-1-10 0 0,0-1 0 15,3-4 1-15,0 1-1 16,5 3 1-16,2 4 0 16,-5-5 1-16,-2 4 5 15,-1 4 7-15,0-2 5 16,5 11 3-16,-1-1-1 0,0 4-6 15,3 3-3 1,3 5-3-16,0 3-2 0,4 9 0 16,-1-1-1-1,-4-3-2-15,0 2-1 16,2-5-3 0,-5-3 0-16,-4-1-1 0,-1-4-1 15,-1-2 2-15,6 0 0 0,4-10 0 16,-4-6 1-16,-4-7 0 15,-1-3 0 1,-5-5-1-16,7-4 1 16,-7-4 1-16,-4-2 0 0,4 4 0 15,1 1 0-15,-1 3 4 16,13 7 3-16,-5 4 4 0,-8 5 1 16,2 8-3-16,-7-2-4 15,1 5-6 1,12 4-1-16,9 4-2 15,-7 4 1-15,12 6 1 0,-6 2 1 16,-3 6 3-16,4-2 0 16,-2 4 1-1,-2-1-1-15,0-4-1 0,1 1 0 16,-1-6-1-16,3-8-1 16,0-7-3-16,5-4 0 15,-2-21-21-15,1 0-28 0,4-17-80 16,-8-14-64-1,16-7 116-15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40:59.9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8241 4672 252 0,'58'-1'92'0,"-58"-1"-64"0,5 2-11 16,6 2 8-16,-5-2 33 16,-6 0 17-16,-2-1 19 15,1 1 3 1,0-1-18-16,0 0-16 0,0-1-28 16,1 1-10-1,0 0-14-15,0 1-4 0,0 0-4 16,3 0 0-16,6-1 5 15,3 0 4-15,28 0 13 16,-28 1 5-16,1-1 8 16,-1 0 1-1,5-3-5-15,0 3-5 16,5-3-7-16,0 0-3 16,5-2-3-1,1 2-1-15,11-2 1 0,-2 2 1 16,1-2 1-16,-3-1-1 0,-4 1-1 0,2 0 1 15,-1 0 0-15,3 0 2 16,-7 0-1-16,5 2 0 16,-4-2-3-16,4 9-2 0,1-3-2 15,-3-3-1 1,4 3-1-16,-2-6-2 0,1 0-1 16,4 6 0-16,-4 0 0 15,-3-4-2 1,2-7 1-16,-4 3-1 0,1 5-1 15,-2 0 0-15,6 6-1 16,-3-3-1 0,0-3 0-16,4 2-1 0,-3 2 1 15,2 3-1 1,-2-4 1-16,1 3 0 16,5 0-1-16,-7-2 2 15,-6 1-1-15,-4-2 0 0,0 0 0 16,2 0 0-16,1 0 0 15,-2 2 0-15,-4 0-1 16,-1 2 1-16,0-1 0 0,0 0-1 16,-1-2 2-1,3 3-1-15,-6-4 0 0,1 3 0 16,-5-2 0 0,5 2 0-16,-5-2 0 0,-2-1 0 15,6 1 1-15,-2-1 1 16,8 3 0-16,-11-2 0 15,2-1 2-15,-6-3-1 0,-7 0 0 16,16 4-1-16,-10-4-8 16,-7 1-24-1,9 2-135-15,-5-1-151 0,-1 1 194 16</inkml:trace>
  <inkml:trace contextRef="#ctx0" brushRef="#br0" timeOffset="3306.78">11770 4184 189 0,'3'60'78'0,"-9"-60"-34"0,5 6 18 15,-2-6 13-15,0 11 17 16,2-10-8-16,-8-1-19 15,1 5-8-15,3-8-18 16,-4 3-11-16,3 5-13 16,-1-5-5-16,3 4-6 15,3 1-2-15,-3 2-2 16,1-1 0 0,-4-1 1-16,1 6 1 0,3 0 6 15,0 10 7-15,1-3 11 16,2 3 6-16,-4 5 3 31,2 1 0-31,-2 7-2 0,0-6-1 0,2 4 0 16,-3-9-1-1,5 8-1 1,0-5-2-16,5 6-4 16,-9-3-2-16,4 5-1 0,5 8-2 15,-4 5-2-15,11 5-1 0,-10-14-6 16,-2-3-1-16,2-3-4 0,-2-3-2 15,5 5-1-15,-2 0-1 16,-1-8 0-16,0 4 0 0,-2-3-1 16,3 2 0-16,1 2 1 15,1 6-1 1,0 3 0-16,-1 1 1 16,0 1 0-16,-1 1 1 15,-2-1 2-15,-1-3 1 0,0 2 1 16,3-6 1-16,-3 0 0 15,0-2 1 1,-2 2-1-16,-5-5-1 16,3 9-1-16,-2-1 0 0,2 8-1 15,1 3 2-15,-1 1-1 16,4 4 0-16,-3-10-1 16,2-1 0-16,-2-4-1 15,2-5 0-15,2 5 1 16,-1 3 0-16,-1 2 3 15,-2 6 1-15,1-2 1 0,2 3 0 16,-2-11 1-16,1-4 0 16,-2-4 1-1,0-1 2-15,2 5 1 0,-2-4 0 16,4 2 0-16,-1-3-2 16,1 2-4-1,4 3 0-15,-5-1-3 0,0-1-1 0,0-2 0 16,0 5 0-1,3-3-2-15,-1 0 0 0,1-4 0 16,-1-13-1 0,0-4 1-16,-1-3 0 0,-1-2 0 15,5 2 0 1,-3-6 0-16,-2-1 0 16,3-2 0-16,-3-1-1 0,0 0 1 15,0 0-1-15,0 0 0 16,0-1 1-16,0 0 1 15,0 0-1-15,0 0 1 16,0 0-3 0,4-2-18-16,-2-2-31 0,4-6-175 15,11-29 151-15</inkml:trace>
  <inkml:trace contextRef="#ctx0" brushRef="#br0" timeOffset="8009.93">8028 9509 385 0,'6'-10'140'0,"0"0"-91"0,4 4-12 0,-6 1 7 0,0 3 4 15,-2 1 24-15,-4 0 5 0,2 1 3 16,-1 0-3 0,0 0-37-16,-1 0-14 15,0 4-11-15,-5 6-4 0,-27 32-7 16,25-28-1-16,2 3-2 16,-1-3 0-16,0 2 0 15,-1 4 0-15,-1-3 0 16,3 8 3-1,-3 6 8-15,0-1 4 0,2 6 5 16,-2-4-1-16,3 0-6 16,1 0-3-16,2-2-4 15,0 3 0-15,-2-6-2 16,3 1 1-16,-2-1-2 16,3 2 1-16,2 2 0 15,0 0-1-15,3 10 2 16,0-6-2-1,2 10 1 1,0-2 0-16,-1 1 0 0,-1-7 2 16,0 1-1-16,1 1 1 0,-2-7 0 15,3 10 0 1,-1-8 1-16,1 1 1 0,1 4 0 16,-1 1 0-16,-4-6-2 15,3 6-1-15,1-5-3 16,0 6 0-1,1 2-1-15,-3-7 1 0,2-1 0 16,1-5 0-16,-1 1 2 0,1-1-2 16,-4-3 1-16,3 0 0 0,-1-4-2 15,0 6 1-15,3-4 0 16,-3 4 0-16,0-2 0 16,-1-4-1-16,0 4 1 15,1 3 0-15,-3-8-1 16,0 1 0-16,3 2-1 15,-2-7 0-15,4 9-1 16,1 0 1 0,-3-2 0-1,-1 3 0-15,1 0 0 0,-3-2 0 16,-1 0 1-16,4 3-1 0,-5-3 1 16,2 8 1-16,-1-8 0 0,-6-3 0 15,3 4 0 1,-2-10 0-16,0 13 0 0,0-7 0 15,-2 1-1-15,2 5 0 16,-2-4-1-16,3 0 1 16,-3-3 0-16,1 1 1 0,-1 3 1 15,-1 3 1 1,0 2 2-16,-2-3 3 16,2 0 4-16,1-2 1 0,3 11 0 15,1-2-2-15,-4-7-5 16,2-5-2-1,4 6-1-15,-3-5-1 0,0-11-1 16,1 11 0-16,-2-19-1 16,1 4 0-16,2 8-1 15,2-1-1-15,-1-5 1 16,1-2-1-16,0 2 0 16,0-4 0-16,1 1 0 15,2 0 0-15,0-1 0 16,4-2 1-16,-4 1 0 15,3 2 0-15,-1-2 0 16,0 4 0-16,4-3 2 16,-4 4-1-16,2-1 2 15,0 0 1-15,-5 4 0 16,4-2 1-16,-3 1 0 0,0 0 0 16,-1-1 2-16,-2-1 1 15,-1 4 1-15,-1 0 0 16,-3-6 2-16,-1-2-2 15,2 5-1-15,1-1 0 16,-1 1-1-16,4 6-1 16,-3-10-1-16,-1-1-1 15,1 10-2-15,-1-2 1 0,2-3-1 16,0 0 0-16,-2-13 0 16,2-2 0-16,1 3 0 15,1 0-1 1,0 0-4-16,0 0-2 0,0 0-17 15,0-1-29-15,0 0-149 16,3-24 135-16</inkml:trace>
  <inkml:trace contextRef="#ctx0" brushRef="#br0" timeOffset="13618.9">12297 4688 529 0,'-26'22'176'0,"29"-34"-170"16,5 9 5-16,6 3 15 16,0 1 11-1,-2 1 15-15,3 1 2 0,-3 2 0 16,-2-2-7-16,5-2-15 15,0 3-8-15,10-1-11 16,5 2-4-16,6 4-3 16,-10-8-1-16,8-1-2 15,0 0-1-15,-1-4-1 32,14 4 1-32,-1-1 7 0,11 0 5 15,2 1 11-15,16 3 3 0,-1 3-2 16,-5 4-3-1,2 1-5-15,-16-5-2 16,0 5-1-16,4-8-1 0,7 0 8 16,-1 4 3-16,-4-11 4 15,-5 4 1-15,-6 3-9 16,-5-3-3-16,3 2-5 16,2 6-3-16,-5-3-3 0,3 6-2 15,-1-1-1-15,-3-4-1 16,-13 1 0-16,6 6-1 0,-16-5 1 15,2 6 1 1,0-3 0-16,-9-9 1 16,4 1-1-16,-7-11 0 0,-2 8-12 15,-1-3-18-15,-5 1-64 32,3 3-55-32,-6-3-181 0,0 1 203 15</inkml:trace>
  <inkml:trace contextRef="#ctx0" brushRef="#br0" timeOffset="15030.23">10256 10238 313 0,'-41'28'116'0,"43"-35"-78"15,8-4-9-15,0-4 22 0,-2-4 16 16,6 1 21 0,-2 6 4-16,0-3-3 0,3 9-5 15,4 1-20-15,1-1-9 16,10 4-19 0,-3-4-10-16,11 2-11 0,4-1-5 15,8 0-3-15,-6 1 1 16,6-1 1-1,1 5 5-15,-6-2 13 16,4 0 7-16,1 1 5 0,-4-5 1 0,18 13-5 16,3-1-4-1,2 13-2-15,-6-4-2 16,-13 0 0 0,2 0 5-16,-7-7 7 0,2 7 4 0,4-3 5 15,-4 1-1-15,-5-9-9 31,11-2-5-31,-11 0-13 16,1-2-6-16,3 10-5 0,-11-8-3 0,-1-3 0 16,-1 4-2-1,-2-3 0-15,3 5-1 0,-2 0 0 16,1 0-1-16,2-7 1 16,4 3 1-16,4 2 0 0,2-4 1 15,-3-3-3-15,-8-5 0 16,-4-3-1-1,-5 5 0-15,-2 8 0 16,-1-5 0-16,-2 3-1 0,0 3 0 16,-3-4 0-16,0 3-1 15,-2 2-4-15,-4-6-4 16,7 10-20-16,-8-4-21 16,0 2-73-16,2-3-72 0,-8-3 122 15</inkml:trace>
  <inkml:trace contextRef="#ctx0" brushRef="#br0" timeOffset="16071.63">12490 5524 477 0,'11'-7'174'15,"-5"3"-135"-15,11 3-24 16,3 1-3-16,3-1 5 0,2 5 20 16,-2-1 8-16,-10-7 11 15,6 3 0-15,-1-4-11 16,1-1-7-16,14 9-14 16,-4-2-5-16,7 1-11 15,8 1-3-15,12 8-4 16,0-2-1-16,5-1 1 15,0 6-1-15,-10-9 1 16,5 0 1-16,6 2 14 16,7-4 11-16,12-1 18 15,-5-2 4 1,-1-2-2-16,-5-2-7 0,0 1-8 16,11 3-2-16,5 2 2 0,-10-4 0 0,-4 0 2 15,-13-1 0-15,-13-1-2 16,5 4-1-16,-9-4-7 15,-2 1-3-15,-3 2-8 16,4-3-2-16,-3 1-3 16,-11-2-2-16,-9-4-2 15,-11 0-3 1,-7 3-18-16,2 0-20 0,-1 4-67 16,1 1-67-16,-3 1 106 15</inkml:trace>
  <inkml:trace contextRef="#ctx0" brushRef="#br0" timeOffset="17256.72">10314 11006 277 0,'7'-12'123'15,"5"2"-52"-15,2-2-9 0,6-2 2 16,3 6 4 0,1 1 8-16,3 3-3 0,11 0-7 15,-2 0-6-15,-1-1-15 16,-3-3-9-16,-5 1-18 16,8 3-8-16,5 1-7 15,10 3-2-15,0 0 0 16,-1-2-1-16,8 2 0 15,14-2 0-15,1 6 0 16,1-4 0-16,-4 4 1 16,-12 0 4-16,4 1 10 15,2 0 8-15,0-3 14 16,8 1 4-16,-6-1 3 16,-6 3-3-16,-5 0-10 0,-9 2-4 15,-1 0-8-15,1 1-1 16,2-1 0-16,-4-3 1 15,2-3 1-15,-9-2-3 16,-2-1-5-16,1 1-2 16,-11 1-5-16,6 0-1 0,-5 0-3 15,-4 0 0 1,-1 0-2-16,-6-4-4 0,-3 2-26 16,0 1-23-1,-6-2-81-15,2 2-67 0,-6 1 126 16</inkml:trace>
  <inkml:trace contextRef="#ctx0" brushRef="#br0" timeOffset="19388.9">12176 6425 574 0,'2'0'194'0,"8"0"-184"16,5-8-8-16,6 3 7 0,3-5 11 15,6-7 21-15,5 6 5 0,16-4 0 0,4 2-8 16,6 3-19-16,5 2-7 0,-5 0-6 0,3 6-2 15,11 4-3 32,3 0 0-47,15 9-1 16,-1-1 0-16,-8 1 0 16,1 1 0-1,3 8 0-15,3 1 0 0,2 0 1 0,-3 2-1 16,-14-10 0-16,-4 3 1 0,4 0 0 15,1 0 1-15,-1-1 9 0,-3-4 16 0,-13-2 19 0,-8-3 6 16,-13 2 1-16,-3-5-14 0,-8-1-17 0,-1-1-4 0,-8-2-8 0,-4 1-3 0,-5 3-30 16,-8-3-55-16,-4 0 52 0</inkml:trace>
  <inkml:trace contextRef="#ctx0" brushRef="#br0" timeOffset="19729.84">10187 11791 635 0,'17'-11'217'0,"10"-1"-195"0,3 4-7 16,7-8 14-16,6 13 11 0,8 5 13 0,3-8-1 0,-1 6-2 0,7 1-5 0,-4-4-13 0,4 3-5 0,1 4-11 0,1-2-7 0,11 5-6 0,2-4-2 0,15 2-1 0,0 1 0 0,-4-1 0 0,6 7 0 0,2-1 25 0,1-1 11 0,0 6 18 0,-3 0 11 15,-8 6-8-15,-1 1-7 0,4-1-9 0,-3-1-7 0,-4-8-4 0,-7-2 1 0,-8-4-4 0,-2-3-1 0,8 2-7 0,1-3-4 0,-8 0 0 0,-1 2 1 0,-18-3 3 0,-7-2 0 0,-4 0 0 0,-4-1-2 0,-4-4-2 0,-3-1-2 0,-7-3-4 0,-3-3-1 0,-8-2-9 0,5 4-10 0,-10-8-42 0,-3 3-32 0,2 1-125 0,-7-5-131 0,-1 7 217 0</inkml:trace>
  <inkml:trace contextRef="#ctx0" brushRef="#br0" timeOffset="20600.68">12184 7029 240 0,'-27'46'158'0,"26"-45"-11"16,5 9-53-16,-5-9-24 0,-1-1-24 0,3 4-5 0,-1-4-6 15,0 0 0-15,17 1-7 16,36 1-6-16,-18-5-10 16,11 3-4-16,13-4-3 15,5-1 0-15,3-6 3 16,1-5 2-1,-2 0 2-15,8-3 0 16,9 6-1-16,-1-4-1 16,12-1 1-16,-2 3-1 15,3-1 3-15,11 6-1 0,-1 2-1 16,1 1-2-16,-6 7-5 0,-10 4-3 16,-6 1 0-1,3 7 1 1,-9-3 14-1,-5-6 15-15,-10-1 13 16,-12-5 3-16,-7-6-10 0,-2 4-11 0,-12-4-12 16,7 10-4-16,0 7-3 0,-10-3-2 0,-6 4-1 15,-11-9 0-15,-7-3-28 16,-3-1-41 0,0-1-200-16,-4 5 176 0</inkml:trace>
  <inkml:trace contextRef="#ctx0" brushRef="#br0" timeOffset="21762.99">10287 12784 247 0,'-1'-1'158'16,"1"0"5"-16,0 0-77 0,0 0-42 16,5-19-2-16,37-26-1 15,-27 27-3-15,4 2-6 0,4 3-2 16,12 14-4-1,9 2-4-15,-2-9-6 0,12 5-3 0,-10-9-3 16,0-4-1-16,3 4 4 16,-6 1 4-1,6-5 9 1,6 1 5-16,5 6 6 16,4-10 4-16,13 6 5 0,-8-3 2 15,1-3 6-15,-5 6-1 0,3 5-5 16,3-2-1-16,-2 4-11 15,6-1-5-15,-7 0-7 32,-5 1-3-32,-1 0-3 15,-4 2 0-15,4 1 0 0,6-2 0 16,-4-1 2-16,-7 1-1 16,-12-3 1-16,-8 6-1 0,-5 0-4 15,7 1 0 1,-8 0-2-1,0 1-1-15,-10 0-3 0,-2-1-2 16,-2 6-3-16,-1-3 0 0,5 1-2 0,-5 3 0 16,-5 1 0-16,1 2-1 15,-10-1-1-15,3 3-2 16,0 4-24-16,-3-1-27 16,0-1-97-1,-2-2-117-15,-9-8 169 0</inkml:trace>
  <inkml:trace contextRef="#ctx0" brushRef="#br0" timeOffset="25564.89">13272 12870 350 0,'2'0'196'0,"-5"-3"-17"16,3 1-53-16,-1 2-28 16,1-1-13-16,0 1-30 0,-2 0-14 15,1-1-16-15,0 0-4 16,0 1 1-16,0-1 0 15,0-1-7 1,-1 1-4-16,2 1-7 16,-1 0-3-16,0 0-3 15,0 0-2-15,-1 0 1 0,1 0 2 16,1 0 4-16,0 0 7 16,0 0 9-16,0 0 3 0,13 10 7 15,26 31 1-15,-12-15 2 16,-13 1 0-1,-3 14-4-15,-5 1-5 16,-16 11-8 0,3 2-2-16,5 13-2 15,-3 6 0 1,-6-6 1-16,4 10 2 0,-6 6 3 0,2-5 2 16,2 10 3-16,5-2 1 0,-1-12 1 15,7 9-1 1,6 6-4-16,3-9-3 0,8-2-5 15,2-3-2-15,1-21-4 16,-3 2 0-16,3-12-1 0,5-5 1 16,4-1 4-1,1 1 3-15,1-6 3 0,-10-4 1 16,-2-4-1 0,4-4-3-16,0 5-2 0,1 4-1 15,-2-1-3-15,-3 0 0 16,-9-7 0-16,3 2 0 15,-1-1 0 1,-4 4 0-16,-4 2 0 0,-6 1 0 0,-10-1 0 16,4 10-1-16,-7 9-1 15,-2 3-2 1,3-2 0-16,-4-7 0 0,0-5 0 16,3-2 6-16,4 2 13 15,2-2 5-15,4-2 9 16,-1-1-1-16,4 2-3 15,-3-5-2-15,0-2-3 16,1-6 0-16,-2-9-3 16,4 1 0-16,-4-14-1 15,4 5 1-15,8 11-9 32,2-1-4-17,11 14-8-15,-3 1-3 0,-7-10 3 16,-6-5 1-16,-5-12-54 0,2 0-74 0,-5-8 81 0</inkml:trace>
  <inkml:trace contextRef="#ctx0" brushRef="#br0" timeOffset="30771.95">4459 8519 712 0,'0'0'282'16,"-7"1"-182"-16,-33 31-40 15,34-26-17-15,8 5 5 16,-16-8 12-16,-4-2-5 0,-16-3-9 16,3-4 3-1,10 1-5-15,-5-1-3 0,9-1-1 16,-7 0-12-16,-10-3-17 15,4 3-4-15,-5 2-6 16,0 2-1-16,-9 1 0 16,-4-2 1-16,-12-4 1 15,-4-1 0 1,4 1 1-16,1 0 0 0,4 3 1 16,-2 3 1-16,-4 2-3 15,-2 3-1 1,-5 2-1-16,-4 1-1 0,-3 3 0 15,-2-1 1-15,5 7 0 16,-4-2 2-16,2 2 1 16,-6 2 0-16,4 3 0 15,12 5 0-15,-5 5-2 0,1-1-1 16,-1 6 0-16,-10 2-1 16,6 0-1-1,0 5 1 1,3-2-1-16,8-3 1 0,4 4 1 0,2 0-1 15,3-1 0-15,5 4 0 16,-1 4 0-16,-5-2 1 0,6 10-1 16,-2-1 1-16,10-3-1 15,6 4 0-15,7-5 0 16,4-3-1 0,0 2 1-16,6 2 0 15,3 1 1-15,6 7-1 0,8 0 0 16,1-6-1-16,9-1 1 15,3-6 0 1,6-1 1-16,3-2 0 0,7 1 0 16,5-2 0-16,6 7 3 15,3-5 0-15,16 6 1 16,-4-6-1-16,8-8 1 16,6 6-1-16,-11-21 0 15,13 12 1-15,4-8-1 16,-1-3 1-1,12 2-2-15,-3-7 1 0,0-2-1 0,0-1 0 16,7 2 1-16,1 0 0 16,11 1-1-1,-4-1 1-15,1-2 0 0,4-3 0 16,-10-5 1-16,3-1 0 16,-4 0-1-16,-5 2 1 15,11-1-1 1,-1-9 1-16,3-1 1 0,-3-8 0 0,-3-3 2 15,-1 1 1-15,-3-15 3 16,2 1 4-16,-11-6 10 16,-2-5 5-16,-26 4 7 31,-26 16 1 0,0 2-3-31,85-51-4 0,-5-5-6 0,0-6-2 16,-47 27-2-16,-5-5 0 0,-11-3-4 15,7 5-2-15,-6-3-5 0,5 5-3 16,-6-2-2-16,-4-4-1 16,-15 0-1-16,-6-2 0 0,-1 7-1 15,-6 3-1 1,2 0 0-16,-11-4-1 0,-3 5 1 16,-6-11 0-16,-8 6 1 15,3 6 0-15,-27-13 2 16,14 19 0-16,-3 0 1 0,3 2 3 15,0 8 1 1,-12-4-1-16,-10 4 2 0,-13-9-2 16,8 7 2-16,-6 2 0 15,-4-1-1-15,0 2 0 16,-6-1-5-16,-5-1 0 16,-6 4-3-1,-2 3-1-15,-8 6 0 0,0 4-2 16,2 2-1-16,-4 7 0 0,4 3-1 15,1 2-1-15,-3 2-4 16,11 5-6-16,-7-3-22 16,5 1-20-16,1 5-65 15,-3-1-53-15,15 7 109 16</inkml:trace>
  <inkml:trace contextRef="#ctx0" brushRef="#br0" timeOffset="60140.88">10563 2600 176 0,'-64'56'56'0,"29"-48"-50"16,0-5-83-1,9 3 14-15,0-3 45 0,-3-3 73 16,0-3 4 0,-1-7-14-16,4 3-16 15,-1-3-32-15,0 2-6 16,2-1-9-16,-18-8-6 0,-3 3-8 15,2 2-6-15,-2 0 7 16,14 8 7 0,1-4 24-16,-3-2 22 15,2 1 41-15,1-5 16 16,1 3 23-16,1-2 4 0,-4 5-5 16,-2 3-3-16,0 5-4 0,-8 2-6 15,-9 5-10 1,2 3-3-1,-11-5-15 1,12 3-6-16,1 0-9 16,2-1-5-16,2 1-7 0,-6 2-2 0,0-3-6 15,-9-1-4 1,7 4-3-16,-2-7-3 0,2 3-4 16,4 4-2-16,-1 5-2 0,1 3-3 15,4 2 4-15,-11 0 0 16,-6 0 3-1,3 6 0-15,-8 2-1 0,10 5-2 16,4 2-3-16,4 4 0 16,-1 2 0-16,-8-7-1 0,6 11 2 15,-5-6-2-15,-3 4 0 16,14 7 0-16,-4-7-1 16,7 4 0-16,4 5-1 15,3 5 0-15,3 4-1 16,-2-1 0-1,4 3 1-15,2-2 0 0,-6-6 0 16,2 2 1-16,4 0-1 0,-1 5 0 16,9 0 0-1,6 8 0-15,-2-3-1 0,10-4 1 16,6 6-1-16,0-8 0 16,13 5-1-1,3 1-1-15,8 5-1 16,12 5 0-16,4-4 1 0,6 4 1 15,-4 1-1-15,-3 6 1 0,1 9 1 16,-4-4 0-16,7-5 1 16,3-7 0-16,8-3-1 15,8 5 1-15,-2 9-1 16,-2-2 0-16,-7 2 1 16,-5 0 0-1,0 2 6-15,-3-3 1 0,8 6 0 16,3-3 1-16,0-18-5 15,7 3-2-15,0-12 0 16,-7 2 0-16,1-4-1 16,-3 1 1-16,-2-3-1 15,7-3 1-15,3 3 0 16,-1-2-1-16,4 1 1 16,-9-4-1-16,0 3 0 15,3 7 0-15,-6-7-1 16,4-1 1-16,9-6-1 0,-3-9 0 15,10-2 1-15,1-1-1 16,-8-8 1-16,5 2 0 16,0 2-1 15,5 6 1-31,7 4 0 0,0 6 0 0,-7-4 1 16,-5-6-1-16,7-3 1 0,9-8 1 15,-1-7-1-15,7-4 1 0,-8-5 1 16,-7-3 1-16,17 2 2 15,-8-1 1-15,14 5 2 16,-3 2 1 0,-1 2 1-16,6-4 0 15,-8-4-4-15,5-1-2 16,-11-7-4-16,-1 1-1 0,11-1 0 16,0 0-1-16,4 2 1 15,-6-1-1-15,-12 3 1 16,3-2-1-16,-4 5 1 15,16 14 1-15,-6-6 1 16,-5 8 0-16,11 5 0 16,-17-15 1-16,3 11 2 15,1-3 3-15,-12-3-1 0,4 4 0 16,1 2-2-16,3 2-1 16,1 2-1-1,-1-6 1-15,-6 0 2 0,-6-5 0 16,0-11 2-16,5 0 0 15,3-12-1 1,3-4-1-16,-3-1-1 0,-8-6-1 16,3 0 1-16,-2 0-1 15,2-3 0-15,3-1-1 0,-3-2 0 32,-1-3 0-32,-2-1-1 0,-4-10 0 15,7-3-1-15,1-4 0 16,-4-18-2-16,11 11 0 15,-9-2 0-15,-3-4 0 0,3 16 0 16,-7-9 0-16,1-3 0 16,-10-10-1-16,11 2 2 15,-2 0 1-15,-1-2 1 16,13 11 1 0,-15-6 2-16,-7 4 2 15,8-6 6 1,-2 0 5-16,-13-11 3 0,8-1 0 15,-11 3-4-15,-8-1-1 0,5 11-4 16,-6-1 0-16,-8-2-3 31,1-4-1-31,-5-6-1 0,-5-9 0 0,-7 3 0 16,-6-2 0-16,-3 2-2 0,-3 2 0 16,-1-10-2-16,-7 5 0 15,-11-6 1 1,3 4 3-16,-13 3 0 0,-1-8 0 15,-8-7-1-15,-6-11-2 16,-4-2-3-16,5 0 1 16,-5 1-1-16,5 4 1 0,4 1-1 15,-6 3 1 1,4 3 0-16,-4 1 0 16,-4-6 1-1,-4-3 0-15,-4-1-1 0,-5-3 0 16,0-5-1-16,-1-3-1 0,1-5-1 15,8 2-1-15,5 18 1 16,3-2 1-16,2 13 1 16,-2 5 0-16,0 8 0 15,-6 15 0 1,-2 7-1-16,-8-3 0 16,-12-8 0-16,-1-8-1 0,-6-10-3 15,10-1-4-15,-9 4 0 16,1 8 2-16,7 15 4 0,-10 10 3 15,14 10-1-15,-5 5-2 16,-3 6-1-16,-3 5-1 16,-4-8 2-16,-4-2 0 15,13-3-1-15,-14-18 0 16,-15-6-5-16,6-1 1 0,-13-1 1 16,17 16 0-1,18 15 3-15,-11 6 0 16,-4 6-4-16,2 6 0 15,-9 2 0-15,2 1 1 16,0-2 2-16,-2-5 1 16,3-5-1-1,-2-5 1 1,8-9-1-16,-3 3 1 0,9 2-1 0,5 5 1 16,8 21-3-16,2 1-1 15,3 5 0-15,0 3-1 0,-8-1 3 16,-3-3 1-16,6 10 1 15,-7-3 0-15,4-6 1 16,-4 4 0-16,-9-10-1 16,-2-5 0-16,2 8-3 31,4 1-1-31,-3 8-3 0,3 8-2 0,-4 3 1 16,-3 8 2-16,5 10 4 0,-4 3 1 15,0 12 2-15,-2-5 0 16,-1 3 1-16,1 1-1 15,-4-13 1-15,4-1 0 16,0-12 0-16,-5-8-1 16,11-4-6-16,8-1-13 15,3-6-72-15,16 2-59 0,9-1 90 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40:41.4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3991 5459 444 0,'67'-1'169'15,"-68"-2"-103"-15,1 2-57 16,-2-10 3-16,2 12 26 15,0 2 19 1,0-1 12-16,0-2-1 0,-1 0-20 16,0 0-18-16,0 0-19 15,-3 0-5-15,-12 7-6 0,-28 15-2 16,26-8-2-16,-3 3-1 16,5 6 0-16,13 4 0 15,-12-2 3 1,-8 3 2-16,-4 3 0 0,-9 3 1 15,1 8 2 1,13 5 1-16,-5 7 5 0,-4 3 0 16,8 1 4-1,1 7 2-15,2-7 3 0,-1 2 4 16,5 3 8-16,-1-8 3 16,7 16 5-16,2-8-1 15,3-5-6-15,3-1-4 0,1-21-9 16,2 10-3-16,6-2-4 15,1-4-1-15,5 9-2 16,3-10-2-16,-2-3 0 16,2-4 0-1,1-7-1-15,-2-1-1 16,2-13-1-16,8 8-1 0,2-5 0 16,0-9 1-16,7 5 1 15,0-13 0-15,2-5 1 16,-2-1 2-16,0-13 4 15,-2-6 2-15,-5-16 2 16,5-3 1-16,-7-7-1 16,-2 2 2-16,-1 5 3 15,-4 0 3-15,-5-2 3 16,1-5 0-16,-6-2-2 0,0-4-2 16,-2-1-4-16,-3-6-2 15,-3-2-5-15,-1 1-1 16,-5-2-3-1,-3 1-1-15,1-7-2 16,-3 6 0-16,2 7-2 0,0 6 1 0,1 15 1 16,-5 5 0-16,3 10 3 15,-4 4 2 1,-2 9 0-16,2 7 0 16,-8 8-4-16,4 10-3 0,-11 8-4 15,-5 4-2-15,-7 6-5 16,-3 5-8-16,-2 10-54 15,7 10-53-15,6 17 76 16</inkml:trace>
  <inkml:trace contextRef="#ctx0" brushRef="#br0" timeOffset="57804.56">9448 4720 597 0,'-50'-69'222'15,"28"65"-162"-15,6 5-48 0,1 1-3 16,0 5 32-16,-13-7 19 16,-3-2 27-16,-22-4-3 15,16 6-32-15,-3 0-17 16,-10 3-25-16,15 6-2 16,-27-2-3-16,9 7-2 15,-7 2-3 1,1 3-1-1,-4 2 0-15,-16-7 0 0,1 11 1 16,-6 2 0-16,-5 0 1 0,6 9 0 16,-13-8-1-16,5 3 0 0,0 6-1 15,-4-2 1-15,3 5 0 16,-12-2 0 0,0 8 0-16,-1 5 2 15,1 16 12-15,4 8 7 16,-9 0 4-16,1 4 2 0,-2-5-7 15,6-1-3-15,-6 9-1 16,2 3 1-16,9 9 1 16,-5 4-1-16,17 0 1 15,-3 4 1-15,6 1 4 16,6 1 4-16,9-2 1 16,11-4 0-16,12 4-5 0,2 3-2 15,4 2-1 1,0-3 3-16,17 1 9 0,-4 0 0 15,8 7-4 1,2-2-5-16,-22-6-10 0,11-3-4 16,7 7 0-16,3 1 1 15,13 0 3-15,1 3 0 0,-1-3 0 16,5 2-3-16,9-5-4 16,-2-1 1-1,-4-12-1-15,5 9 3 0,4 2 1 16,0-8 1-1,9-5 0-15,-7-10 0 0,-5 1-3 16,11-1 0 0,-3 5-1-16,4-5 1 0,1-12 3 15,-3 5 2-15,5 4 3 16,-5-2 0-16,-2-1-4 16,-3 0 0-16,-5-12-5 15,5 5 1-15,4 4-2 16,-1-1 1-1,-3 3-1-15,-2-3-1 0,0-6-1 16,-3 0 0-16,4 1-1 16,-3-3 0-16,1 10 0 15,2-1-1-15,-1-21-1 32,-4-24 0-17,-3-1 0-15,23 80 0 16,5-8 0-16,5 2 0 15,-15-33 0-15,1 3-1 0,-2-1 1 0,1-3 0 16,1 1 1-16,10-3-1 0,3 4 0 0,-2 1 0 16,9-1 0-1,-7-3-1-15,6-5 0 16,3-2 1-16,-4-3-1 0,11 2 2 16,-2-6-1-16,-1 0 1 0,2-3-1 15,-3-2-1-15,0-6 1 16,-4-5 0-1,15 5 0-15,-9-10 0 0,6 1 1 16,5 1 0-16,-8-11-1 16,8 4 1-16,-3-4-1 15,-1 2 1-15,0 2 0 16,5-4-1-16,2 1 0 16,-5-2 0-16,2-1 0 15,-10-3 0-15,3 3 0 16,-1-8-1-16,-2 0 1 15,2-2 0-15,3 0 0 16,1 4 0-16,7 3 1 0,4 4 1 16,-2-11 0-16,4 8 0 15,-1-6 0-15,2 0 2 16,3 6 1-16,0-7 3 16,-6 2 2-1,0-7 0-15,0-3 1 16,-5 2-3-16,10-5 0 0,-2 1-1 0,1 1 2 15,2-3-1-15,-10-3 1 16,4 2 1 0,-3-6 1-16,5 4 1 0,-4-5 1 15,0-3-1-15,-3-2 0 16,-2 1 0-16,2 2-1 16,-7 0-1-16,11 12-2 15,-4-2-1-15,-2-3-2 16,0 1 0-16,-13-7-1 15,3-2 0-15,-2 5-1 16,3-2 0 0,2-5 0-16,-3 4-1 0,3-4 0 15,1-1 0-15,-1 4 1 16,2-4 0-16,-6 3 4 16,-6-4 1-16,3 0 3 0,-4 1-2 15,14-3 0-15,5 6 0 16,-14-12-2-16,12 1 1 15,-12-4 1 1,-2-1 0-16,12-5 1 0,-6-5-1 16,2-4-2-1,-1-4-3-15,0 0-1 0,4 2-1 0,-4-6-1 32,3 1 0-32,3-6 0 0,-1-4 0 15,-2-6-2-15,4-6 0 0,4 0 0 16,-2-4 0-1,4-2 2-15,-8 2-1 0,-4-7 2 16,1 5-1-16,-2 0 1 16,5-1 1-16,1 0 0 15,-8-8 0 1,-2-4-1-16,-2-3-1 0,-9-5 0 16,1-3-1-16,-1-6-1 15,-2-2-1-15,2-4 0 16,-1 2 0-16,-3 1-2 15,-2 5-2-15,-3-3 1 16,-10 1-1-16,1 7 0 16,1 0 1-16,-13 0-1 15,8-4 0-15,-9-7 0 16,-1-6-2-16,-9-8-1 0,0-4 0 16,-4-7-3-16,-12-6-5 15,18 17 0-15,0 1 1 16,0 13 6-16,5 16 6 15,-15 3 3-15,-2 6-1 0,-8-9-3 16,4-6-4 0,-20-7 0-16,-3-7 0 0,-5-4 2 15,-13 6 2-15,19 3-2 16,1-3-3-16,4 15 0 16,-1-7-4-16,-7 13-2 15,1 15 1 1,-3 4-2-16,-8 3 6 0,-2 2 4 15,-7-1 3-15,-5-2 2 16,10 9 0-16,-5 4 0 16,5 2 1-16,-1 9-1 15,-11-5 0-15,1-1-3 16,-5 1 0-16,-3 2-1 16,4 8 0-16,-6 3 1 15,-2 1 1-15,-3-3 1 16,4-4 0-16,1 2 0 15,3-3-1-15,-1-2 0 16,-6 0 0-16,3-6 1 16,2 8-1-16,5 3 2 15,3 4-1-15,-4 10-1 0,-2-5-1 16,-3 12 1-16,-4-1 0 16,1 6 1-16,-5 4 0 15,-5 0 0 1,1 4 0-16,-5 2-1 0,-1 2 1 15,-2 6-1-15,-4 2-1 16,-1 5 0-16,1 4-1 0,-5 4 0 16,5 7 0-16,-6 7 0 15,2 8 0 1,1 6 0-16,-1 6-2 16,5-9-27-16,1 4-25 0,15-7-80 15,4-10-59-15,15 2 124 16</inkml:trace>
  <inkml:trace contextRef="#ctx0" brushRef="#br0" timeOffset="94481.29">7354 7140 258 0,'-13'3'103'0,"2"-1"-45"0,-5-2 13 16,6 0 18-16,1-3 30 16,-1 1-2-16,-18-8-12 15,14 1-12-15,2 3-26 16,-5-3-13-16,21 3-27 16,-4 2-7-16,0 2-9 15,-2 1-5-15,2 1-4 16,0 0-1-16,0 0 1 0,0 0 1 15,0 0 9 1,0 0 5-16,0 0 6 0,9 3 1 31,2 4-3-31,17 13 0 0,-7-13-3 0,-5 2 1 16,5-4 0 0,-3 0 0-16,0 0 2 15,0-4 1-15,4 3-3 0,1 2-1 16,0-5-6-16,2 1-2 15,1-1-4-15,2 2-2 0,4-3 1 16,-2 1 0 0,3 2 1-16,-1-3 0 0,2 5-1 31,-1-1 1-15,4-4-2-16,1 0-1 0,-7-3 0 0,6 3 0 15,-5 2-1-15,0 0-1 0,0 4 1 16,-1-6 0-16,-2 6 0 15,-3-6 0 1,13 2 0-16,1 2 0 47,1-1 0-47,-1 0-1 0,-6-2 1 31,3 0 0-31,-4-3 0 0,9 2 1 31,-10-3 1-31,2-1 0 0,4 5 0 32,4 2 0-32,-2-1-1 0,-6-7-1 0,8 2 0 15,-13-6 0-15,3 2 3 0,11 7 1 0,-7-8 4 32,6 5 0-32,2-3 1 15,-10-4 0-15,1 3-2 0,2 0 0 0,0-2-1 0,4 5-1 16,-4-1 0-16,-4-5-1 0,3 3 0 0,-2 2 2 15,6 0-2-15,-11 0 1 0,3 3-2 16,-2-1-1 0,-13 1 0-16,6 3 1 0,-6 5 0 0,-2-3 1 0,-2 3-1 15,2-1 1-15,0-1 0 16,-4 1 0-16,3-1 3 16,-1-1 1-16,0 2 0 15,1-1 0-15,5-1-2 16,-5-1-1-1,-4-2-1-15,5 0-1 16,-7-2 0-16,3 0 0 16,-4-1-1-16,5 0 0 15,-1-2-1-15,-3 1-1 16,4 0-1-16,-8 1 1 0,1 1-2 0,6 2 0 16,-2-1 0-16,4 0-3 15,-7-3-12-15,-6-1-14 16,4 2-45-16,-8-1-34 15,1 0-119-15,-3 3-97 16,-9 1 205 0</inkml:trace>
  <inkml:trace contextRef="#ctx0" brushRef="#br0" timeOffset="98567.36">7588 10856 157 0,'-13'-8'83'0,"-6"2"-2"0,2-1-4 0,1 2 1 15,-1-4 4-15,-4 9-4 16,-1-1-2-16,-1 1-5 15,-1 0-6 1,-3-7-14-16,7 7-7 0,-1 0-14 16,2 0-4-16,12 5-2 15,-4-4 4-15,13 1 8 16,-1 1 1-16,-4-7-7 16,3 3-5-16,0 1-4 0,0 0 1 15,0 0 6-15,0 0 0 16,6 4-5-1,4 3-3-15,38 30 0 0,-30-23 0 16,5 1 4 0,2 2-1-16,4-5-3 15,4 3-3-15,6-3-2 0,4-1 3 16,5-1 4-16,-1-2 2 16,7-1-5-16,0 0-2 0,-3 1-6 15,-3-1-3 1,-5 0-2-16,-1-1-1 15,9-1 1-15,1 0 0 0,3-4 3 16,-7-2 0-16,5-2 0 16,0 0-1-16,5-5-2 15,4-2-2 1,-4 0-1-16,6 3-1 0,-3 7-1 16,2 0 1-16,-10-1 1 15,-2 1 0-15,-3-4-1 16,-5 2 0-16,8 2 0 15,-5-2-1-15,6 2 0 0,0-3 0 16,0 1 0 0,-2 1 1-16,-4-2 0 0,-2 2-1 15,1 0 5 1,-7 1 5-16,4 2 10 0,-3 1 2 16,3 1 4-16,5-2-2 15,-8 0-3-15,4 4 0 16,-13-4-6-16,-11-2-3 15,12 2-3-15,-12-1-2 16,-1-3 0 0,2 6-2-16,-8 2-3 0,-1-2-3 15,-4 5 0-15,2-5-2 16,-9-2-11-16,0-3-10 16,0 0-36-16,0 1-22 0,-1-1-76 31,1 1-74-31,-1-1 149 0</inkml:trace>
  <inkml:trace contextRef="#ctx0" brushRef="#br0" timeOffset="99624.34">7562 11754 680 0,'-89'-28'282'0,"84"33"-156"16,1-3-18-16,2 1-27 16,2-3-13-16,0-1-26 0,-1 1-13 0,1-1-13 0,0 0-5 15,0 1-8-15,9 0-1 0,16 3-2 16,33 10 0-16,-22-12 1 16,8 5-1-16,12 2 0 15,6 0 3-15,7 0 8 16,6 0 6-1,2-3 19-15,5-4 11 0,13 6 19 16,4-2 6-16,3-3-3 16,-3 5-8-16,6-4-15 0,-4-3-9 15,3 8-10 1,-2-4-4 0,-7 1-8-16,8 8-2 0,-6-12-5 15,-3 2-1-15,-3-3-2 0,-2-1 0 16,-9 1 0-16,-2-5-1 0,1-1-2 15,-11-3-1-15,-4-4-7 16,-6 0-21-16,-13-1-88 16,-1 1-105-1,-11-1 136-15</inkml:trace>
  <inkml:trace contextRef="#ctx0" brushRef="#br0" timeOffset="102597.24">10509 13728 917 0,'-36'-1'322'0,"-8"-11"-291"0,-5 5-6 0,-5-6-51 0,-9 0-41 0,-10 5-127 16,-6-2 122-16</inkml:trace>
  <inkml:trace contextRef="#ctx0" brushRef="#br0" timeOffset="-165303.41">4182 13947 623 0,'-1'0'259'15,"-12"14"-142"-15,-29 24-45 16,28-29-16-16,-2-1-5 0,-2 2-13 15,1 2 2-15,-6-7-15 16,-1 4-2-16,-1-3-2 16,-9-1-3-16,7 10-6 15,-6-8-4-15,-3 7-6 16,6 1-2-16,-6 1 0 16,0 3 0-16,-2-1-1 15,5 7 0-15,0 0 1 16,2 8 0-16,4 1 3 15,-3 0 6-15,6 7 11 16,7 4 4-16,-7 6 0 16,13 7-3-16,2 3-8 15,-3-1-4-15,22 4-2 16,-5-4-1-16,8-3 2 16,10 3 3-16,-1-1 7 15,6-4 3-15,8-7 5 0,-1-2 1 16,3-12 3-16,9 4 0 15,0-13 4-15,7-5 0 16,-3-11 1-16,-1-14-2 16,2-4-2-16,-6-9-1 15,3-7 2-15,-3-1 2 16,-5-17 6-16,3-3 1 0,-4-6-3 16,-1-5-7-16,4 2-11 15,-15-3-5-15,0-8-6 16,1 1-2-16,-25-8 0 15,10 5 0-15,-8 8 0 16,-12-1 1-16,16 11-2 16,-5 1 0-16,-11 0-2 15,-3 6-1-15,-9 0-1 16,-3-2 1-16,7 11-1 16,-8-1 0-16,-1 8-1 15,-5 7-1-15,-7 5-4 16,9 9-2-16,-9 8-4 15,3 4-3-15,-3 9-6 16,5 12-5-16,3 9-19 16,3 8-16-16,9 1-70 0,1-10-81 15,14-2 134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23:52:28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8249 7876 233 0,'4'0'81'16,"1"2"-48"-16,0-4 8 0,-5 0 20 16,0 1 9-1,0 0 1-15,0 0-3 16,-2 0-4-16,1 0-8 16,0 0-25-16,0-2-11 0,-4-11-14 15,-6-21-4 1,4 24-2-16,1 1-2 0,6 3 1 15,-2 1 0-15,6 5 0 16,-2-4 1-16,-2 4 6 16,0 0 6-16,-2 0 15 15,2 0 6-15,-1-1 4 16,0 1-3-16,-1 0-11 16,-2-8-4-16,2 6-1 15,0-2 1-15,1-20 7 16,9 31 2-16,-8-9 4 15,5 3 0-15,-14-9-4 0,9 8-1 16,-1-2-7 0,1 3-2-16,0 0-6 0,0 0-2 15,0 0-1-15,0 0 0 16,0 0-1-16,0 0-1 16,0 0-2-16,0 0-1 15,0 0-1-15,0 0-2 16,0 0 1-16,0 8 0 0,-2 6 1 15,-4 20 1-15,6-16 0 16,0-7 1 0,1 8 1-16,-1 0 1 15,5 0 1-15,3 6 1 0,-6-3 2 16,2 0 1-16,-6-4 2 16,4 5 0 15,-1-5 0-31,-1 6-1 0,4 1 0 15,-11-1 1-15,9 2 0 0,0 0 0 0,0 6-2 16,9-1 0 0,-3 2-3-16,-8-3-1 0,5 7 1 15,-5-1 1-15,3 4 3 16,4 0 0-16,-6-9-3 16,8 1-1-1,-9-5-3-15,0 0-2 0,5-2 0 0,1 2 0 16,0 0 0-1,2 3 0-15,-4 4 2 16,-2 2 0-16,7 2 2 16,-2 2 0-16,-3-12 0 0,-1 6 2 15,0-2 0-15,-2-4 0 16,1 3 1-16,-2-9 0 16,0 3-1-16,1 3 0 15,1 0-1-15,-2-3-1 0,-4-3 0 16,1-1-1-1,-1 4-1 1,0 4 0-16,0-1-2 0,2-1 0 0,-4-2-1 16,3 2 0-1,1 6 1-15,2 1 0 0,-3-6 3 16,1 1 2-16,0-6 0 16,-1 1 2-16,3 8-2 15,1-3-1-15,-2-2-1 16,-5 1-2-16,1 2 0 15,-2 0-1-15,2 0 0 16,3 0-1-16,-4-2 1 16,1 3-2-16,5 7 0 15,0 2 1-15,0 2-1 0,0 1 0 16,-7-1 0 0,0-1 0-16,9 5-1 0,0 0 0 15,6 1 0 1,-2 2 0-16,-3-2 0 0,-1 3 2 15,0-3 0-15,5 1 1 0,-2-4 4 16,4-3 1-16,-2-6 3 16,-1 0 3-16,4 2-1 15,-6-1-1-15,3 4-2 16,0 2-1-16,-6 1-1 16,5 2 0-1,-4 5-1-15,-2-4 0 0,-6-4-2 16,1-1 0-16,-3-7-1 15,4 3-1 1,-5 4 1-16,-2-5-2 0,-6-6 1 16,9 12-1-16,1-10 0 15,0 3 0-15,9 7 0 16,-6-15 0-16,4 8 1 16,-8-9 1-16,1 2 0 15,-1-2 0-15,0-4-1 16,11 6-1-16,-10-8-1 15,-3-1 0-15,5 3-1 0,-1-4 0 16,6 3 1 0,0 0 0-16,-5-4 0 0,0 1 0 15,8-2 0 1,-4 2 0-16,-1-2 0 0,2 0-1 16,-9 2 1-1,5-4-1-15,4 1 1 0,2-1-1 0,-1-3 1 31,-4 3-1-31,5-2 0 16,-6 0 1-16,6-2-1 0,2-1 1 16,-16-2 0-16,6 1-1 0,3 4 0 15,3-1 0-15,1 1-1 16,5 1 1-16,-10-1-1 16,0-2 0-16,5 2 0 15,4 0 0-15,-5-2 0 16,-5 5 1-16,1-3-1 15,-8-1 0-15,14 1 0 16,-4 1 0-16,-5-1 1 16,6-1 0-16,-17-1 0 15,14 1 0-15,2 1-1 16,3 5 0-16,-1-2 0 16,5 3 0-1,-6-1 0-15,-14-3 0 0,19 5 0 0,-12-4 1 16,1 1 0-16,11 7 0 15,-10-11-1-15,11 4 0 16,-7-4 0-16,0-12 0 16,0 4 0-16,-6-3 0 15,8 2-1-15,4 9 1 0,1-2 0 16,4 3 0 15,-7-4 0-31,-2-8 0 0,1 6 0 0,-4-3 2 0,3 3-1 16,1 1 0-16,-2 0 0 15,4 2 1-15,4-2 0 16,-7 1 1-16,0-3 1 16,0 1 1-16,-2 0 0 15,1 5 2-15,1 0 0 16,-6-3 0-16,5 1 0 16,1-1 0-16,2 0-1 15,6 3 0-15,-13 0-1 16,5 0-1-16,-5 1-1 15,-3-2-1-15,7-1 0 16,-2 0-1-16,4 1 0 16,-4 2 1-1,2-2-1-15,4 2 0 0,-9-6 1 16,5-3 0-16,-1 2 1 0,1-1-1 16,-2 0 0-16,2-1 0 15,-3-2-1 1,3-2 0-16,0 0-1 0,0 0-1 15,1 0 0-15,0 6 1 16,1 1-1-16,-1-3 1 0,2 4-1 16,8 24 1-1,-10-26 0-15,4 0 1 16,-2-2 0-16,-2-6 0 0,4 7-1 16,-6-6 0-16,0-1 0 15,1 1-1-15,0 0-2 16,1 1 1-16,0 0 1 15,0 0 0-15,0 0 1 16,-2-1 0-16,1 0 1 16,0 0 0-16,1 1-1 15,0 0-1-15,0 0 0 16,0 0 0-16,0 0 1 16,0 0-1-16,0 0 1 15,0 0 0-15,0 0 0 16,0 0 1-16,0 0-1 15,0 7 1-15,0 2-1 0,5 31 0 16,-4-31 0-16,2-5 1 16,1 11-1-16,-3-13 1 15,2 11-1-15,-2-1 0 16,-3-11 1 0,-2 2-1-16,3 5 1 0,0-2-1 15,1 1 0-15,3 10 0 16,-6-11 1-16,1-3 0 15,2 5 1-15,-2-4-1 0,4-2-1 16,-2 2 1-16,-2-4 0 16,1 0 0-16,1 0 0 15,0 0-1 1,0 0 0-16,0 0-1 0,0 0 0 16,0 0 0-16,0 0 1 15,0 0 0-15,0 0 1 16,0-2 0-16,-1 1 0 15,-1 1-1-15,1 0 0 16,1 0-2-16,0 0-2 16,0-1-1-1,0 0-21-15,0 0-31 0,0 0-145 16,0 0-165-16,0-5 228 16</inkml:trace>
  <inkml:trace contextRef="#ctx0" brushRef="#br0" timeOffset="4936.27">8671 8845 349 0,'-3'-2'161'16,"6"10"-53"-16,-1-5-67 0,5 5 1 16,1-4 10-16,-2-6 27 15,-4 3 5-15,6 3 9 16,13 5 2-16,-10-9-13 15,-8-8-14-15,3-5-32 16,-8-9-10-16,7 10-13 16,9 6-2-16,-1-5 4 15,4 5 6-15,1-9 13 16,0-4 7-16,4 10 8 16,-1-3 3-16,6 4 5 15,0-2-2 1,4-6-8-16,7 7-5 15,-2-1-14-15,1 0-5 0,-4 6-7 16,-5-8-3-16,-4 2-4 16,-3-3-1-16,-8 3-5 15,0 4 0-15,-3 0-4 16,-2 5-3 0,3-3-12-1,-6 0-14-15,0 6-54 16,-10-2-39-16,5 7-102 0,2 1-67 15,-2-2 185-15</inkml:trace>
  <inkml:trace contextRef="#ctx0" brushRef="#br0" timeOffset="5874.62">8958 8769 551 0,'-30'-42'196'0,"32"56"-147"16,2 6 3-16,-3 1 16 15,-1 0 10-15,-1-1 1 16,-1-2 5-16,2 3 8 15,1 4-3 1,1 0-17-16,4 3-10 0,4 8-25 16,1-2-9-16,2 2-12 15,-1 2-5-15,-1 1-5 16,0-1 0-16,3 0-2 16,-1-3 1-16,-7-14-1 15,0 2 1 1,0-8 0-16,-6-3 0 15,0-3 0-15,2-2-2 0,-6-7-40 16,-2-7-49-16,2-6-190 0,-4-1 176 16</inkml:trace>
  <inkml:trace contextRef="#ctx0" brushRef="#br0" timeOffset="6549.75">9338 8730 532 0,'70'19'208'15,"-70"-17"-134"-15,0-5-46 16,3 1-3-16,-3 1 12 16,0 0 32-16,0 0 16 15,0 1 26-15,0 0 5 16,0 0-8-16,0-1-15 16,-1 0-33-16,-1-1-14 0,2 1-22 31,-1 0-8-31,0 0-9 0,-5-3-2 0,-3-2-3 15,-25-13 0-15,25 20 0 16,-2-1 2-16,1 3 2 16,-4 2 2-16,0-1-1 15,2 0-1-15,-4 8-3 16,2 2-2 0,-9 2-1-16,1-1 0 0,2-4 0 15,-5-1 0-15,5 3-1 16,-3 3-1-16,-1-6 1 15,16 10 1-15,8 2-1 16,-10-9 1-16,17 9-1 16,-11-13-1-16,2-3-1 15,10 0 1-15,3 0 1 0,-1-1 2 16,9-4 5-16,6 3 2 16,-2-3 2-1,2-3-1-15,4 0 1 16,-2-3 1-16,-1 1 0 0,5 6-1 15,-8 2-3-15,-7-2-2 16,-5-1-2 0,-2 3-2-16,-3 2 0 15,0 2-1 1,1 6 0 0,-4-8 0-16,2 9 0 0,0 2 0 15,-5 0 0 1,4 6 1-16,-6-5 1 0,0 2 0 0,-3 2 2 15,-2-5 1-15,1 4 1 16,-2-4 1-16,-5-2 1 0,3 0-1 16,-6-8-1-16,3 11 1 0,0-3 1 15,-5-1 0-15,4 2-1 16,-8-16 1-16,0 4-3 16,-9-5 0-16,5 3-2 15,9 11-2-15,-6-11 0 16,16 9-1-16,-13-7 0 15,1 0 0-15,12 5-2 16,-9-4 1-16,6-4-3 16,-1 1-2-16,1-3-12 0,11 6-15 15,6-3-63-15,0-7-54 16,1-1-194-16,9 1 215 16</inkml:trace>
  <inkml:trace contextRef="#ctx0" brushRef="#br0" timeOffset="7875.67">9568 8757 415 0,'-41'-4'221'15,"39"5"-37"-15,2-2-64 0,-2 1-41 16,2 0-2-16,0 0-5 16,0 0-3-1,0 0-2-15,0 0-1 0,0-2-11 16,0 1-12-16,0 0-19 16,2-3-7-16,19-5-11 15,25-31-2-15,-24 26-3 16,6 5-1-16,-5-7 1 15,10 9 0-15,-10 1 0 16,7 5 0-16,-9-3-1 16,-3 3-1-16,-10-4-9 15,-3 2-20-15,-3 3-92 16,-2 0-66-16,0 0 111 16</inkml:trace>
  <inkml:trace contextRef="#ctx0" brushRef="#br0" timeOffset="8457.12">9735 8847 329 0,'-5'11'135'0,"5"0"-58"15,7 4-61-15,-13-15 18 0,-1 0 50 16,4 3 22-16,-5-4 23 15,8 7-3-15,5 1-20 16,-5-2-11-16,1-5-23 16,1 3-13-1,-2-3-27-15,0 0-13 0,4 13-14 16,23 34-4-16,-23-28-1 16,0 3 0-1,1 0 0-15,-3-2 0 16,3 2 1-16,3 3 1 0,-5-4 1 15,0 3 1-15,-2-5 2 16,-2-4 2-16,-2-2 2 16,2-6 1-16,-4 0 4 15,3-9 0 1,-3-3 5-16,-2 5 2 0,0-8 0 0,-9 4-2 16,4-2-7-16,3-3-5 15,-4-1-5-15,9 2-2 16,-2 2-1-16,2 3 0 15,10 4-4-15,-4-1 0 16,-2 0 0-16,0-1 2 16,0 0 6-16,6 0 5 15,9-1 9-15,23-4 3 0,-18-2 3 16,-3-1-2-16,3 3-5 16,0-4-4-16,-1 2-6 15,-1 1-1-15,-3 0-4 16,1-2-2-1,-3-1-9-15,-4 3-21 0,-5-1-94 16,0 1-80-16,-2-4 122 16</inkml:trace>
  <inkml:trace contextRef="#ctx0" brushRef="#br0" timeOffset="9908.14">9917 8685 404 0,'0'-1'148'16,"-2"-1"-93"-16,1 1 7 16,0 0 32-16,-1 0 17 0,1 0 5 15,0 1-9 1,0 0-23-16,0 0-14 0,0 0-30 16,-1 0-10-16,2 6-16 15,0 9-2-15,13 40-3 16,-3-35-1-16,3 11 4 15,2-1 2-15,-4-6 7 16,5 10 4 0,2-10 5-16,-10-2 0 0,8 2-3 15,2-2-2-15,-8-5-6 16,5 2-3-16,-6-4-5 16,5-2-2-16,-7-4-4 0,2-3 0 15,-6-5-2-15,-9-1 0 16,12-1-3-1,-6 1-6-15,0-2-40 0,0 1-41 16,0 0-132-16,0 0-121 16,0 0 212-16</inkml:trace>
  <inkml:trace contextRef="#ctx0" brushRef="#br0" timeOffset="10771.77">9921 8679 280 0,'-30'-33'171'15,"26"28"-1"-15,1-1-33 16,0 2-37-16,0 1-13 15,1 4-26-15,1-2-11 16,0 0-18 0,0 0-4-16,0-1-3 0,0 1-1 15,1 0 6-15,0 0 1 0,0 0 5 16,0 0 1-16,10 0 4 16,36-3-2-16,-20 2-6 15,7 4-3 1,2-1-7-16,3 1-1 15,3 7 3-15,-7-5 1 0,1 2 0 16,0 5-3-16,-8-1-8 16,1 3-3-16,-1 7-5 15,-10-5-1-15,1-4-2 16,-3 8-1 0,-2-1 0-1,2-1-1-15,-2 8 1 16,0-9 0-1,-4 3 0-15,-2-1 1 16,0 4-1-16,0-6 0 0,-4 2 2 16,2 2-1-16,-3-8 2 0,0 7 1 15,2-7-1-15,-3 1 1 16,-1-2-2-16,1 1 1 16,-1-3-1-16,-2 3 0 0,2-1 3 0,9 3 0 15,-12-6 2-15,-2-1-1 16,-3 1 0-16,-8-4-1 15,7 3-1-15,0 0 2 16,1-1-1-16,-4-2 1 0,-3 0 1 16,4 0 1-16,-7 1-1 15,2-3-1-15,-3 0-3 16,0 0 0-16,2-1-2 16,0 3 0-16,3-2 0 15,-4 0 0-15,3-4-1 16,5 2-1-16,0-2-1 15,6 0 0-15,0 2-1 16,-5-4 0-16,7 3 0 31,2 0 0-31,0 1-1 0,-1-1-3 16,0 0-4-16,-1 0-5 16,1 0-14-16,0 0-18 0,1-1-98 15,0 1-109-15,0 0 158 0</inkml:trace>
  <inkml:trace contextRef="#ctx0" brushRef="#br0" timeOffset="13946.72">8606 9552 154 0,'39'25'129'16,"-49"-29"8"-16,10 0-18 16,0 4-11-16,0-3-29 15,0 2-11-15,0 0-11 16,-1 0-4-16,0 0-7 16,0 0-4-16,-1-1-5 0,0 1-5 15,-4 0-9-15,-1 0-5 16,-3 1-11-1,-28 10-2-15,32 2 2 16,-1-1 4-16,2 5 9 0,1 1 4 16,-5 2 7-16,-2-1-1 31,7 6-3-31,1 1-1 16,3 2 4-16,5-1 4 0,1-5 3 15,2 5-2-15,2-5-6 0,1 0-5 0,4 5-5 16,0-11-1-1,3 1 0 1,2 0 0-16,2-8 6 16,1-1 2-16,9 1 6 0,-16-9 2 0,1-5-5 15,-3 1-2-15,-10-7-7 16,15 6-3-16,-7-6-3 16,4-6 0-16,-4 0-1 15,-3-6 0-15,-1 0 5 16,0 13 3-16,-2-9 9 15,-2 0 1-15,-2 5-1 16,-3-8-4-16,-4 7-9 16,-4-3-3-1,-5-5-6-15,0 3-1 16,-4-3-2 0,-2 5-2-16,3 2 0 15,-5 2-2-15,9 6-1 16,0 4 0-16,4-2 0 15,-3 2-2-15,-7 1 0 0,5 1-1 0,-7 3-2 16,15 4 0-16,-5 4-1 16,6 0-1-1,0 3 2-15,-8 3 0 16,7 0 0-16,-1 7-2 0,1 0-3 16,5-1-5-16,3 4-22 0,-2-1-20 15,8 3-82-15,-1 2-58 31,3-4-196-31,19 10 242 0</inkml:trace>
  <inkml:trace contextRef="#ctx0" brushRef="#br0" timeOffset="14257.34">8895 9702 396 0,'77'4'199'0,"-75"-4"-32"0,-2-6-34 0,2 5-18 0,-2-1-14 0,-1 1-39 0,0 0-13 0,0 0-21 0,0 0-6 0,0 0-11 0,1 1-4 0,-2-1-3 0,0 1-2 0,-3 2-1 0,0 11-1 0,-23 39 4 16,27-30 6-16,1-6 15 0,0 4 11 0,5 7 15 0,3-2 1 0,1 0-6 0,2 3-7 0,0-11-15 0,-2 0-6 0,4-2-8 0,-4-5-1 15,5-2-2-15,0-2 0 0,8-3 1 0,-11-3-2 0,7-1 0 0,-2-3-1 0,-4-5 0 0,12 2 0 0,-5-2 2 0,0-2 2 16,-1-1 8-16,-5-4 4 0,0-4 8 0,-2-1 1 0,1 2-1 0,-2-6 0 0,-4 0-5 0,-3-6-1 0,-3 1-3 0,-2-1-2 0,-2 2-4 0,0 5-2 0,-11-3-2 15,7 12-1-15,-17-4-4 0,4 3-1 0,0-1-2 0,-4 0-1 0,7 5-1 0,6 2 0 0,-3 5-3 0,2 4-1 0,7 2-3 16,-6 7 0-16,7 2 2 0,3 0 1 0,-6 4 1 0,2-1 1 0,3 5 0 16,0 0-1-16,0 2-1 0,3-6-1 15,-6 3-10-15,3 5-12 16,2-4-51-16,1 8-44 16,0-3-135-16,5 3-136 15,0 2 249-15</inkml:trace>
  <inkml:trace contextRef="#ctx0" brushRef="#br0" timeOffset="15431.33">9425 9577 739 0,'33'-2'265'0,"-34"2"-201"15,1-3-5-15,0 1 19 16,0 2 8-16,0 0 5 15,0-1-2-15,0 0-10 0,0 0-10 16,0 0-25 0,0 0-10-16,-1 1-15 0,-1 0-5 31,2 0-4-31,-1 0-3 0,-4 8-1 0,-2 8 0 16,-10 39 1-16,14-27 6 15,3 15 12-15,0 4 7 16,3-2 7-16,4 2-2 15,3-3-9-15,1-6-6 0,0 7-11 16,-3-2-3 0,1 1-5-16,-1-2-2 15,-3 1-14-15,1 1-17 0,-1-11-64 16,0-5-58 0,-5-15-260-16,4 5 267 15</inkml:trace>
  <inkml:trace contextRef="#ctx0" brushRef="#br0" timeOffset="17066.34">8568 10838 680 0,'34'-27'287'0,"-34"28"-113"16,-3 3-157-16,3 0 2 16,-1-4 13-16,-1 0 10 15,1 0 15-15,0 0 2 0,-4 2-1 16,-2 0-3-1,0 10-17-15,-24 24-8 0,28-17-11 16,0-1-5 0,2 1-7-1,1 6-3-15,3 4 1 0,5 5 1 16,-2 1 5-16,4 1 4 16,-1-1 9-1,-3-6 6-15,4-6 12 16,4-1 3-16,-10-14 1 15,7 0-3-15,-4-12-9 0,-2-7-7 16,4-4-12-16,2-7-3 16,3 3-8-16,-4-6-2 15,10 1 0-15,-11-5-1 0,2 0 0 16,-3-1 1-16,1-3 0 16,2 0 0-16,1 1-1 15,2 3 1-15,-4 0 1 16,-3 3-1-16,-7 0 1 0,0-3 1 15,-1 3 3 1,-6-5 0-16,-9-5 1 0,4 9 2 16,2 6-1-16,8 4 0 15,-4 5-2 1,-4 0-2-16,-7 3-4 0,-4-1-1 0,12 11-1 16,-5 1-3-1,0 3-1-15,2 9-1 16,-1 1 0-16,-6 5 0 0,0 7-1 15,0-1-1-15,-9 1-7 16,11 2-8-16,4-5-17 16,5 5-14-16,2-4-51 15,4-5-32-15,6 0-85 16,1-1-61-16,4 0 182 16</inkml:trace>
  <inkml:trace contextRef="#ctx0" brushRef="#br0" timeOffset="18199.32">8941 10830 624 0,'45'-27'220'0,"-51"31"-184"0,2 1-23 15,1 7 13-15,-1-3 12 0,-3 3 25 0,-2-3 5 16,1-9-1-16,2 4-7 16,2 4-22-16,-1 2-7 15,5 10-6-15,0 1 0 16,2 1 4-16,1-1 1 0,7 7-2 16,-3-2 2-16,3 1 1 15,2 2 3 1,-1-4 5-16,2-6 4 15,2-7 4 1,-7-5 2-16,5-6 0 0,3 4-2 0,-9-7-12 16,2-3-6-16,4-6-14 15,-5-7-6-15,0-5-5 16,7 1-1-16,-12-7 0 16,3-3 1-16,10 0 2 15,-7 1 3-15,-1-2 9 16,4 0 4-16,-15-4 2 15,-4-2-3-15,1 2-8 16,-4 4-4-16,-2 2-4 0,0 2 0 16,-7 4 2-16,-1 3-1 15,1 8-3 1,3 3-2-16,3 9-2 16,3-2-3-16,4 10-3 0,-1 3-2 15,1 3 0-15,-5-4 1 16,8 23 2-16,3-3 1 15,0-3-4-15,7 13-6 16,-3-12-25-16,0 7-29 16,11 6-106-16,-8-7-84 15,9 0 159-15</inkml:trace>
  <inkml:trace contextRef="#ctx0" brushRef="#br0" timeOffset="19423.95">9299 10670 555 0,'-1'0'235'0,"0"0"-93"16,0 0-45-16,0 0 3 15,0 0 4 1,1-1-18-16,-2 0-17 0,1-1-18 16,-2-3-6-16,0-10-9 15,2-29-5-15,11 34-12 16,0-8-7-16,4 5-7 15,0 3-2-15,6 1-3 16,-5 3-1-16,3-2 1 16,2 4 2-16,0 4 4 15,7 1 3-15,-8 5 3 0,6 2 1 16,2 6-3 0,-9-1-2-16,4 7-3 0,-6 1-1 15,-20 3 1 1,1 0 0-1,-7 16 1 1,-4-4 0-16,0 5-1 0,-6-3 1 16,-7-13-2-16,-3 8 1 0,-2-5-1 15,3 5 0 32,-1 0 2-47,4-1 4 0,3 1 12 0,1-4 4 0,8 3 3 0,-5-10-2 16,8-4-8-16,2 0-2 0,2-13 3 0,7 9 3 15,9-11 9-15,4 0 2 0,8 0-1 16,-1-7-7-16,4 0-11 16,-2-5-4-16,5-4 0 15,0 6 2-15,-1 0 8 16,4-2 4-16,6 8 3 16,-1-3-2-16,-8-3-7 15,-1 2-4-15,-10-2-5 16,-1 2 0-1,-4 5-1-15,-1-3 0 16,-4 2-1-16,-18-7-2 0,20 4-2 16,-7 4-2-16,-2-4-4 0,13 6-7 15,-20-2-26 1,3-4-20 0,1 3-44-16,2 0-29 15,2 1-83-15,0 0-62 0,-1 0 172 0</inkml:trace>
  <inkml:trace contextRef="#ctx0" brushRef="#br0" timeOffset="20901.18">8454 12019 257 0,'-22'-11'151'62,"26"2"22"-46,-2 0-73-16,3-3 0 0,0 3 5 16,-8-3-1-16,3 1-5 0,-4 1-14 0,0-2-3 0,-1 5-20 15,2 2-15-15,-5 3-25 16,0 1-9-16,-1 2-11 0,-1-1-1 0,0 7 0 0,0 2 0 0,4 7 4 15,0 1 3-15,0 8 10 16,2 4 6 0,1 1 12-16,2 7 4 15,1 2 1-15,0 2-2 16,0-3-11-16,5 0-5 0,0-11-8 16,2-5-2-16,4-7 4 15,-1-11 2-15,3 3 2 16,1-6 2-16,2-5 0 15,1 1 0-15,5-6 3 16,-2 0 1-16,-2-5-1 16,-1-4 0-16,-3 2-2 15,-7-19-3 1,6 12-4-16,-1-5-1 16,-2-3 6-16,6 10 5 0,-16-14 14 0,-2-3 2 15,-11-1-7-15,-3 2-6 16,-4 3-16-16,-1 7-6 15,-1 5-4-15,3 4-1 16,1 2-2 0,0 5-1-16,6 3-1 0,-1 1-2 0,2 7-4 15,4 2-1-15,-2 4-3 16,0 5-1-16,1 3-1 16,0 2-2-16,0 2-6 15,1 3-5-15,1 8-24 16,3-1-21-16,3 5-74 15,3 1-54-15,0-6-202 16,4 7 250-16</inkml:trace>
  <inkml:trace contextRef="#ctx0" brushRef="#br0" timeOffset="22113.86">8783 12004 759 0,'-4'0'288'16,"3"0"-187"-16,-15 0-75 15,-9 10 2 1,25-1 9-16,0 2 6 0,12 4 9 16,-11-2 0-16,-2 4-7 15,-5-2-7-15,2 6-17 16,2 3-4-16,7 8-4 0,2 1-1 16,5 3-1-16,0-4 0 15,-5-13 2-15,2 1 6 16,1-3 18-16,1-2 8 15,0-3 10 1,2-2-1 0,-1-8-10-16,0-1-6 15,-2-2-14-15,-1-1-6 0,2-4-8 16,-1-6-3-16,2-5 0 16,0-8 1-16,-1-7-1 15,0 1 0-15,-2-5 0 0,-1 0 0 0,0-4 6 16,-3-2 4-16,1 3 3 15,-2 1-1-15,-3 5-6 16,-1 5-5-16,-4 1-5 16,-2 2-1-16,-4 3 0 15,-2 1 1-15,-6 3 0 16,2 1 0-16,0 2 0 16,-3 3-2-16,4 7-1 15,-1 2 0-15,-1 9-4 16,0-2 0-16,-2 9-1 15,-1 2 0-15,1 4-1 16,0 5 1-16,4 4-2 0,9 2-1 31,0-1-2-31,1 3-2 0,10-1-17 0,-7 0-26 16,12 6-108-16,4-2-92 16,1-3 155-16</inkml:trace>
  <inkml:trace contextRef="#ctx0" brushRef="#br0" timeOffset="23619.07">9229 11767 790 0,'26'-10'303'15,"-33"17"-174"-15,3 1-130 16,5 6 1-16,-6-8 7 0,0 4 17 15,2-6 37-15,-4 1 17 16,-1-1 19-16,-4-7-10 16,0 3-33-16,0-1-17 15,6 2-23 1,1 5-6-16,2-5-6 0,1 3-1 16,2-4 0-16,0-1 5 0,0-1 25 15,0 1 11 1,0 0 18-16,6 0 4 0,13-3-13 15,26-9-6-15,-20 2-13 16,-4-1-4 0,7 5-8-16,-5-7-4 15,1 7-7-15,-2 2-2 16,-4 2-5-16,-2 5 0 0,-4-1-2 16,-1 4 0-1,-2 1-2-15,-8 1 1 16,-1 5-1-16,-4 3 1 15,-6 2 1-15,0 4-1 16,-4 0 0-16,-1 1 0 16,-1 0-1-16,-1-3 2 0,-2 5 0 15,-1-2-1-15,-1-1 1 16,1 0 0-16,-3-6 0 16,4 2 1-16,7-1 0 15,-1-3 0-15,8-4-1 16,0-1 0-16,-1-7-1 0,8 2 1 15,4-4 0 1,7-2 0-16,5-2 2 0,5 0 0 16,-2 2 0-16,-2-3 0 15,2 2 2-15,0-1-1 16,0 5 1-16,-2 0 0 0,-1 2-1 16,-4 2 2-16,-1 7-2 15,-5-1 1-15,-3 5-1 16,-2-1 1-16,-7-1 0 15,1 6 0-15,-3 2 0 16,-1 5 0-16,-4-1-1 31,-3 0 1-31,0-3 1 0,-2-4 0 0,0-2 3 16,3-3-2-16,-6-1 1 16,0-1-2-16,0 0-1 15,-1-2 1-15,1-1-2 16,3 2 0-1,-7-7-3-15,2 0-2 16,0-3-16-16,5-3-16 0,-3 0-44 16,5-4-29-16,2 0-99 15,1 0-111-15,0 0 206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44:51.2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17609 13429 778 0,'12'3'312'0,"-8"0"-172"16,2 2-70-16,-2-3-24 15,-1 2 5-15,-6-4-11 0,5 7 1 16,10 1-6-16,-3-5-4 16,3 8-6-16,-8-7-1 15,-8-3-5-15,2 4-5 16,4-6-8-16,-2 1-4 16,0 0-2-16,0 0 1 15,0 0 0-15,5 0 1 16,4 0 2-16,-2 0 3 0,33-2 13 15,-27-1 6-15,6 0 9 16,6 1-2-16,0 2-12 16,3 2-7-16,-5 1-10 15,0 2-1-15,2-2 1 16,-2-1-1-16,3 2 3 16,3 4 1-16,2-1 5 15,1 3 2-15,2 0 6 16,-3-4 2-16,-2 2 1 15,10 3-1-15,0-3-7 16,6 7-5-16,-2-8-6 16,-8-7 0-16,0 7-2 15,-2-11-1-15,6 9 1 16,0 1-1-16,0-4 0 0,7 0 1 16,6 0-1-16,-12-10 0 15,12 1-1-15,-1 9 0 16,-5-3 0-16,11 3 0 15,-7 6 1-15,-4-12 0 16,5 0 0-16,5 4 0 16,-3-7 0-16,4 4-1 15,-6-1 0-15,-2 0 1 0,3-1 0 16,-5 2 0-16,2-5 0 16,-1-4 0-16,4 6 0 15,2-3 0-15,4 1 0 16,2-2-1-16,-3-1 0 15,-4 0 0-15,0 1 1 16,-4 3-1-16,-1-3 0 16,12 0 0-16,-1 1 0 15,-4-3 1-15,9 2-1 16,-11 2 0-16,-1-2 0 16,0 2 0-16,1 4 1 15,2-3-1-15,-7 2 0 16,-3 0 0-1,0 3 0-15,-1 0 1 0,3 3-1 16,5 3 1-16,-12-6-1 16,-3-2 0-16,4 3 0 0,-9-6 0 15,12 7 0-15,-2 1 0 16,4 0 0-16,-7 0 0 16,-7-5 0-16,8 2 0 15,-6-4 1-15,9 1 0 16,-1 3-1-16,-8 2 0 15,-2-5 0-15,2 3 1 0,4 0-1 16,14-4 0-16,-18 2 1 16,1-1 0-16,-3-3 0 15,-12 1-1-15,20-3 0 16,-3-2 0-16,5 7 1 16,-8-5-1-16,-1 5 0 15,0 2 0-15,-3-6 0 16,2 4 0-16,4 5 0 15,-4-1-1-15,-10-3 1 16,5 0-1-16,8 2 0 16,-3 1 1-16,4-1-1 15,2 6 1-15,-16-4 0 16,5-2 0-16,2 12 0 16,-10-13 0-16,4-2 0 15,0 11 0-15,-2-6 0 16,-1 3 0-16,-3-1 0 0,0 0 0 15,6 5 0-15,-3 2 0 16,-1 1 0-16,-3-3 0 16,-8-5 0-16,-2 1 0 15,-1 0 0-15,8 2 0 16,-2 0 0-16,1-2 0 16,3 0 0-16,-8-2 0 15,1 1 0-15,8 0-1 0,0-1 0 16,4 0 0-16,-5 0 0 15,-4-1 0-15,-1-1 0 16,-4-5 0-16,10 5 0 16,-1 1 1-16,1 4 0 15,1 1 0-15,-7-5 0 16,1-1 0-16,2-1 0 16,2 3 0-16,-1-5 0 15,-2 1 0-15,0 0 0 16,1 3 0-16,3 1 0 15,1-1 0-15,-2-2-3 16,-3-5 0-16,0 0-1 16,2 7 1-16,2-5 0 15,-1-1 1-15,0 3 2 16,2-8-1-16,-4 0 1 0,4 1 0 16,2 2-1-16,-5-1 1 15,-2-2 0-15,10 0 0 16,-3-3 0-16,-4-2 1 15,10 5 0-15,-15-3 0 16,2-1-1-16,6 0 0 16,-6-1 0-16,4-1 0 15,-6-2 1-15,-2 1-1 0,-4 3 0 16,0-2-1-16,3-4 0 16,-2 4-1-16,1-5-1 15,-3 1-1-15,-1 2-4 16,1-3-1-16,-1-4-3 15,0 3 2-15,-4-3 3 16,2 4 2-16,-1-3 3 16,-4-6 1-16,2 4 1 15,-2-8-1-15,0 5 1 16,1 4 0-16,0-1-1 16,1 3 1-16,-4-4 1 15,-2 5 1-15,-1-4 1 16,1 6-1-16,-5 0 0 15,1 2-2-15,0 7 0 16,-7-7 0-16,0 5 0 0,-8-2 0 16,0 1-1-16,5 4-1 15,3 4 0-15,-2-6 0 16,0 5 1-16,0-7-1 16,-9 2 0-16,6 5 0 15,-6-7 0-15,1 12 0 16,-3 1 0-16,-1-1 1 15,-9 3 1-15,-3-7-1 16,6 7 2-16,0 0 1 0,-5 0 1 16,3-2 1-16,-13-7 0 15,0 2 0-15,7 15 1 16,-2-2-2-16,-5 2-1 16,-1-3 0-16,-7-14-2 15,2 7 0-15,-4-7 0 16,-8 5-1-16,10 10-1 15,-11-6-1-15,-1 5-1 16,5-1 1-16,-7-7-2 16,7 5 1-16,3 3 1 15,-3-4-1-15,-3 4 1 16,-6-6 0-16,1 0 2 16,0 2 1-16,6 2 0 15,6 0 0-15,0 2 1 16,-1-3-1-16,-2-4 1 15,-6-3 0-15,0-5 0 0,4 3 1 16,5 8-1-16,4 4 0 16,-5-1 1-16,-1-3-1 15,0-3 2-15,-1-6-1 16,5 4 0-16,4 11 2 16,-5-7-1-16,10 9 1 15,-7-2-1-15,-1-7 0 0,3 6 0 16,-8-7-1-16,8 5 1 15,1 5-1-15,-9-6 0 16,5 4-1-16,6 2 0 16,-7-6-1-16,8 12 0 15,-1-1 0-15,-11-11 0 16,3-1 0-16,2 0 0 16,5 4 0-16,-4 1 0 15,1 2 0-15,1-3 0 16,-3-3 0-16,10 4 1 15,-1-2-1-15,2 1 0 16,1 0 0-16,-1-4 1 16,2 5 0-16,-15-5 0 15,7 2 1-15,0 1-1 16,5-1 0-16,12 7 1 0,-7-3-1 16,3-3 1-1,-25-7 0-15,21-1 0 0,-6 2 1 16,-1 1 2-16,24 9-1 15,-20-2 0-15,10-3-1 16,5 3-2-16,-5-3 0 16,7 3 0-16,1 1-1 15,-2 2 1-15,1 1-1 0,-4 4 1 16,-4-2 0-16,10 8-1 16,3 2 0-16,0-2 0 15,6 12-1-15,-7-9-1 16,6 8 1-16,8 6-2 15,-1-5 1-15,6 6-1 16,-3-10 0-16,4 3 1 16,3 1 0-16,4 3 0 15,3 6 0-15,2 0 1 16,2 5 0-16,5-1 0 16,1-1 1-16,8-4-1 15,0-5 1-15,10 2 1 16,4-3 1-16,8-2 0 15,1 0 1-15,-7-8-2 16,14 4 1-16,-6-3 0 16,12-2 1-16,8 1 0 0,-15-7 0 15,11 5 0-15,-6-3 0 16,6-6-1-16,4 5-1 16,2 2-1-16,-6-12 0 15,0 0-3-15,-6-5-6 16,-2-13-19-16,4 10-12 15,7 3-46-15,1-2-38 16,9-4-163-16,-3-12 183 0</inkml:trace>
  <inkml:trace contextRef="#ctx0" brushRef="#br0" timeOffset="1296.58">20194 12449 715 0,'-75'34'309'15,"67"-26"-160"-15,2 2-79 0,0 6-40 16,-1-2 6-16,3 4 14 16,-5-3 0-16,4 2-13 15,-6 2-7-15,7 4-11 16,-9 0-5-16,0 2-7 16,1 0-3-16,-6-1-4 15,8 8 0-15,1 0-1 16,0 4 0-16,3 2 0 15,-2-1 1-15,1 2 0 0,3 0 2 16,1 4 0 0,3-2 1-16,4 1 2 15,-1 4 1-15,5-4 1 0,-2-4 1 16,1-3-3-16,0-5-1 16,4-2 0-16,10 4 0 15,-3-7 2-15,4-2 2 16,-2-2 4-16,-5-5 1 15,11 1 2-15,-6-4 1 0,7-3-2 16,0-4 1-16,-1-6-1 16,4-1-2-16,-6-9 1 15,1-1-1-15,1-3 0 16,-3-4 1-16,3-4 1 16,-1-2 0-16,-1-6 4 15,-1 2 3-15,18 4 2 16,-22-14 0-16,3 0-6 15,-2-8-3-15,-20-8-7 16,11 12-1-16,-4-4-1 16,18 10 1-16,-26-9-2 15,9 0 0-15,-13-3-1 16,-20-8 0-16,21 4 2 16,-15-5 0-16,1 2 1 15,2 5 1-15,-9 9-10 16,5 8-2-16,0 9-1 15,-6 1-4-15,-4 4 4 0,0 4-2 16,-4 8-9-16,-1 4-7 16,-4 8-24-16,-7 1-26 15,6 9-102-15,-3 2-111 16,-6 5 182-16</inkml:trace>
  <inkml:trace contextRef="#ctx0" brushRef="#br0" timeOffset="9633.02">12561 13666 360 0,'1'0'210'0,"0"-1"2"16,-1-4-130-16,-1 4-9 15,0 0-14-15,0 0-9 16,0-1-9-16,1 1-2 15,-2 1-3-15,1 0-4 16,0-1-5-16,-1 1-5 16,1 0-9-16,0 0-6 0,0-1-5 15,0 0-2-15,0 0-3 16,-1 0 0 0,2 1 1-16,-1 0 2 0,0 0 8 15,0 0 7-15,-1 0 10 16,2 0 3-16,0 0 2 15,0 0-3-15,2 2-7 16,-1 4-4-16,12-2-4 16,27 33-2-16,-25-37 0 15,2 8 0-15,-1 0 2 16,2-3 2-16,-1 3 0 16,3-4 1-16,2-5-1 15,1-3-2-15,4 1-3 16,4-2-2-16,7 5-3 15,4-2-1-15,-3-6 0 0,6 5-1 16,-3-8 1-16,1 9 2 16,2 1 1-16,-1-4 1 15,0 5 3-15,0-10 1 16,8 10 2-16,-3-3 2 16,4-2 1-16,5 11 0 15,-4-5 2-15,3 8 1 16,-3-1 2-16,-5-7 1 15,4 4 2-15,15 6 1 0,-8-6 2 16,-3 0 0-16,1-2 0 16,-18-8-1-16,8 2-3 15,6 5-1-15,-9-4-5 16,5 2-1-16,5 8-4 16,5-4-1-16,-6 0-2 15,-5-7-1-15,-6 2-2 16,-5 1-1-16,0 1-1 15,3 1 0-15,-3-2-2 16,-2-5 0-16,1 2-1 16,2 3-1-16,3 0 1 15,4 6-1-15,5-6 0 16,-8-3 1-16,4 0 0 16,-3-9 0-16,-7 9 1 15,11-3-1-15,-4 1 1 0,4-2-1 16,1 1 1-16,2-4 1 15,2 3 1-15,0 5 1 16,2-1 2-16,-3 4 0 16,0-1-1-16,-6-4 1 15,5-6-1-15,-1 2 0 16,4-1 2-16,3 2-2 16,-2 1 2-16,-6 1-2 0,0 2 1 15,-3 1 0-15,0 4 0 16,3 0 1-16,4 0-1 15,-3-7-1-15,-3-9-1 16,3 9 0-16,3-1-2 16,-2 3 1-16,2 3 0 15,-4-4-1-15,-9-6 1 16,3 6-1-16,3 3 0 16,5 2 0-16,-8-1-2 15,1 0 0-15,-16-2 0 16,0-3 0-16,4 5 0 15,-11 0 0-15,9-2 0 16,-13-1 0-16,-6 2 0 16,2 1 0-16,-5 1 2 0,0 3 0 15,-2-1 0 1,-2 0 0-16,-2-1-1 0,0 0 1 16,-2-2 0-16,0 0 0 15,0 0 0-15,0 0 0 16,0 0 0-16,0 0-3 15,0 0-21-15,-2-2-24 16,2 1-80-16,-1 0-72 0,-5-11 123 16</inkml:trace>
  <inkml:trace contextRef="#ctx0" brushRef="#br0" timeOffset="26634.43">3252 13600 588 0,'0'14'319'0,"-3"-4"-37"15,-4-4-151-15,5 1-64 16,-2-14-6 0,1 5-12-16,3 2-6 0,-3-1-1 15,3 1 2-15,-1 0 0 16,0 0-7-16,0 0-18 16,1 0-8-16,0 0-11 15,0 0-4-15,0 0-2 0,0 0-2 16,0 0 0-16,0 0 3 15,0 0 3-15,7 2 2 16,8 1 0-16,29 13 0 16,-27-10 2-16,-1-2-1 15,9 9 0-15,2-3 0 16,-6-9 0-16,3 4 0 16,7 1-1-16,-1-3 0 15,16 10 0-15,-3-5 1 16,-7-3-1-16,0-6 1 0,-2 7-1 31,-16-3 1-31,-1 0 0 0,62 10 0 16,-4-6 1-16,2 4-1 0,-25-12 1 15,-8 1-1-15,7 0 1 16,4 1 0-16,1-1 4 16,7 3 2-16,3-3 5 15,-3-2 0-15,3-2 2 16,-8-11-1-16,4 8-1 15,2-3 0-15,3 1-3 16,10 13-2-16,-15-10 1 16,1 0-2-16,-5 5 2 15,-11-13 0-15,14 11 0 16,0 2-1-16,5-8-1 0,-1 3-2 16,0-2-2-16,-7-9 0 15,0 6 0-15,0 5 0 16,-1-1 0-16,-3 2 0 15,-1-5 4-15,7 2 1 16,-1 5 3-16,-7 1 0 16,-7 0 2-16,-5-3-1 15,1-5 2-15,2 5-1 0,-1-3-2 16,-2-2 0-16,6 9-3 16,-12-10-1-16,3 9-2 15,-7-2-1-15,-14-2-1 16,13 7-1-16,-6-1 0 15,-1 0 0-15,5 4 2 16,-4-1 0-16,-6 5 0 16,4-6-1-16,-3 3 0 15,-4-8 0-15,-2-4-1 16,2 8-1-16,-6 1 1 16,-1 0 0-16,0 2 1 15,-3-2-1-15,2-3 0 16,-2 3-1-16,4 3 0 15,-3-5-1-15,-1-2 1 16,0 2-1-16,-4-1 1 16,0-1 0-16,0 2 0 15,0 0 1-15,0 0 2 0,0 0 1 16,0 0 0-16,0 0 2 16,0 0 3-16,2 0 0 15,3 0 1-15,-2 0 0 16,1-1-6-16,2 1-2 15,-3 0-23-15,-1 0-33 16,-1 0-111-16,-1 0-115 0,0-1 172 16</inkml:trace>
  <inkml:trace contextRef="#ctx0" brushRef="#br0" timeOffset="28086.08">7531 13787 1069 0,'-5'12'373'0,"-5"-10"-333"16,10 9-24-16,2-7-5 16,3 2-3-16,4-2 2 15,2 1 4-15,6-4 5 16,-4-1 3-16,5-2-1 16,4-1-5-16,8 1-8 15,0-1-4-15,7 0-4 16,3-2-3-16,3 0-1 0,9 5 1 15,3 0 2 1,1-1 1-16,15 3 2 0,2-2 2 16,5-2 4-16,0-3 3 15,-9-3 7-15,1-2 3 16,18 7-2-16,1 0-1 16,12-1-4-16,-2 1-2 15,-8-3-3-15,7 6-2 0,2-1-3 16,2 0-1-16,-4-2 0 15,0-3 2-15,-3 3 5 16,4 2 5-16,0-8 8 16,-7 1-1-16,-3-5-4 15,-4-2-5-15,3 4-7 16,1-2-2-16,-3 4-1 16,-13-4 6-16,-3 4 13 15,-4 0 7-15,-7-4 9 16,2 3 1-16,-8-2-8 15,-18-3-5-15,-3 4-8 16,-8 1-4-16,-4 3-7 16,1 1-2-16,-14-2-4 15,4 5-1-15,-13-1-6 16,1 2-7-16,-2 4-35 0,2-2-27 16,0 0-88-16,-17 0-74 15,-39-4 149-15</inkml:trace>
  <inkml:trace contextRef="#ctx0" brushRef="#br0" timeOffset="43784.88">4359 9831 377 0,'-10'-8'185'0,"6"3"-53"16,-17-7-20-16,16 11-29 15,-3 0-10-15,-2 1-14 16,10 1-1-16,-8-1-1 15,1-1-2-15,-5-6-12 16,-1 1-10-16,-3-12-12 16,3 7-6-16,2-1-9 15,-2 0-2-15,4 10-3 16,-2-5-1-16,0 2 0 0,-1-4 1 16,-2 0 0-1,1-1 1-15,-3 2 0 16,0 3 2-16,-3-7 1 0,1 1 0 15,-5 1 0-15,0 3-1 16,0 7 0-16,-3-4 0 16,3 3 2-16,-7 1 1 15,7 0 1-15,-7-1 1 16,-7 0-1-16,11 1 0 0,-11 0-1 16,4 2-2-16,6 3-1 15,-5-2-1-15,2 4-1 16,2-1-1-16,1 6-1 15,-6-6 0-15,2-2 0 16,0 9 0-16,-1-4 0 16,5 8 0-16,-2 4 0 15,7-7 0-15,-9 0 0 16,-1-2 0-16,2 6-1 16,-9-2 1-16,9 9-1 15,-1-3 1 1,5-4 0-16,6 7-1 0,0-5 1 15,2 0 0-15,2 0 0 16,-4-6 0-16,3 2 1 16,3 2-1-16,4-1 2 0,6 6-1 15,0 5 0-15,4-2 0 16,0 5 0-16,-10-15-1 16,15 11 0-16,-2 1 0 15,5 0-1-15,17 9 0 16,-12-11 0-16,7 2 1 15,1-8 0-15,2 1 0 16,5-3 1-16,2-4 1 0,7 5-1 16,2 2 1-16,7 0 1 15,3-2 0 1,-7-3 0-16,8-2 2 0,-8-6 0 16,1 1 1-16,5-1 0 15,-2-2 1-15,8-4 2 16,-1-2 0-16,15-2 1 15,-2-1 0-15,5 0-1 16,7 3 1-16,-16-5 2 16,7 0 4-16,-4 3 3 47,2-2 2-47,9 2-2 0,-1-2-3 0,-8-3-5 0,-1-1-3 0,-5-2-3 15,4 3-2-15,6 1-2 16,2 4 0-16,-12-4 0 15,-2-1 0-15,-2-1 0 0,-1-2 0 16,4 2 0-16,5 2 0 16,-2-1 0-16,3 0 1 15,-7-2 0-15,-7 0 0 16,-4-1 0-16,-7-2 1 16,-2 0-1-16,-3-1 1 15,2-3 0-15,-8-5 0 16,1-1 2-16,4 7 2 0,-9-6 0 15,4 4 1 1,-11 0 1-16,-11-9 2 0,-1 5 0 16,-8-1 1-16,0-2-3 15,-7 1-1-15,-3-5 0 16,9 2 0-16,-13 4 2 16,1 0 1-16,-8 0-1 15,-11 2-1-15,-4-4-4 16,0 3-2-16,-7-3-1 15,-1-4 0-15,-3 5 0 16,12 11 1-16,-17-15 2 16,-3 2 1-16,-3-6 4 15,-10-10 0-15,13 24-1 16,1-1-3-16,4 14-4 16,-7 2-2-16,-6-1-2 0,5 3 0 15,-6-1 0-15,-2 1 0 16,4 8-2-16,-3 9-2 15,4 1-6-15,8 9-7 16,-1 1-22-16,3-4-22 16,2 2-63-1,-4-8-50-15,11 2 109 0</inkml:trace>
  <inkml:trace contextRef="#ctx0" brushRef="#br0" timeOffset="54415.5">4133 7849 587 0,'-50'41'210'0,"39"-41"-167"15,4 2-2-15,-4-3 20 16,2 4 7-16,-12-5 24 16,-6-5 2-16,-5-7 3 15,2-4-2-15,5 3-27 16,-4-8-17-16,7 6-27 15,-2-4-8-15,-8 0-10 16,9 12-2-16,-11-4-4 0,-3 7-1 16,4 1-1-16,-6 3-1 15,1 11 0-15,-2 0-1 16,-6 3-1-16,5 9 0 16,-13-2-2-16,2 13-1 15,1 10 0-15,-5-4-1 16,14 11 1-16,-3-2 2 15,5-1 2-15,1 10 3 16,6-1-1-16,4 2 1 0,5 0-3 16,8-9-2-16,18-3-4 15,-2-9-2-15,19-4-1 16,6-2 1-16,6-9 2 16,12 1 4-16,16-10 2 15,11 0 1-15,16-4 2 16,10-5-2-16,5-1 2 15,-4-2-1-15,6-2 1 16,8 1 0-16,0 0 1 16,-2-1 3-16,7-1-1 15,-12 0 0-15,-1-2 0 16,1-3 0-16,-20-3 2 16,0-2 2-16,-13-1 7 0,-2 2 8 15,-19-6 13 1,-15 0 6-16,-8-7 9 15,-10-3 0-15,-10-4-8 0,0-5-5 16,-12 0-11-16,-6-2-6 16,-1 6-4-16,-7-1-1 15,0 2-3-15,-19 3-2 16,-10 2-7-16,-5 4-2 16,-13 10-2-16,12 4-1 15,-11 9-2-15,-2 4 0 16,-7 6-4-16,-2 5-2 0,5 5-18 15,2 7-19-15,10 3-56 16,3 4-47-16,-2 10-211 16,9 3 234-16</inkml:trace>
  <inkml:trace contextRef="#ctx0" brushRef="#br0" timeOffset="55718.44">4446 8887 261 0,'-40'-24'160'0,"7"6"-9"16,1-3-29-16,-10-6-41 15,-1 4-19-15,-3 6-13 16,4-6 6-16,0 13 11 15,0 1 6-15,1-1-4 16,-11 4-6-16,-1 0-14 0,-6 2-11 16,-3 2-19-16,7 6-7 15,4 12-9-15,2 10-2 16,-8-8-1-16,4 4-2 16,0 9 1-16,0-11-1 15,-4 9 2-15,0 1 0 16,1-2 1-16,-4 2 0 0,11 6 0 15,2-4 0-15,4-3 0 16,8 0 0-16,5 0 0 16,4 1 1-16,9 3-1 15,5 2-1-15,-2-11-2 16,14 4-1-16,6-2-1 16,0-8 2-16,20 8 1 15,0 0 2-15,7-7 1 16,7 6 1-16,7 1-1 15,3-4-1-15,11 5 0 16,6-1-1-16,11-1-1 16,3-2 1-16,4 3 0 15,1-1 1-15,13 8 0 16,7-5 0-16,1-2-1 16,6 3-1-16,7-1 1 15,-1 2 0-15,6-9 1 0,5-5 2 16,7-14 3-16,3-4 4 15,7-11 11-15,6-6 9 16,-6-8 17-16,-2 6 4 16,9 0 0-16,-4 2-6 15,-8 2-17-15,4-2-6 16,-12-1-11-16,-2 2-4 16,-2 2-3-16,-4-4-1 15,-5 4-1 1,0-5 0-16,-12-1-1 0,-12-4 0 0,0 6 0 15,-12-1 1-15,-8 0 0 16,3 8 1-16,-29-9 2 16,-4 3 2-16,-17-4 4 15,-9 5 5-15,-9-4 20 16,-7 1 7-16,-12-2 6 16,-13-1-1-1,10 12-19 1,1 0-9-16,-48-33-10 0,-11-3-2 0,-29-1-6 15,17 22-1-15,-14 3-3 16,-4 2-1-16,-11 6-4 16,-5 3-2-16,-7 12-11 0,-5 3-11 15,-4 8-33-15,-1 4-19 16,-1 1-52-16,1 1-51 16,2 10 124-16</inkml:trace>
  <inkml:trace contextRef="#ctx0" brushRef="#br0" timeOffset="62980.31">7017 8508 521 0,'29'4'202'0,"20"1"-118"15,-4-2-5-15,8 1 2 16,3-1-3-16,-11-3-7 16,7 1 1-16,-9-4 3 15,3 0-7-15,2 0-27 16,2 0-14-16,2 2-16 16,9 0-4-16,0 0-5 15,-3-1-1-15,10 2 0 16,-16-3-1-16,6 3 0 15,-5-2 1-15,5-4-1 0,6 2 1 16,2-3 0-16,-1-1-1 16,-7 1 0-16,-1 0 1 15,0 1-1-15,-2 2-1 16,0-2 0-16,3 4-2 16,-10-4-3-16,9 5-6 15,-12-2-38-15,-2-2-42 16,0 5-223-16,-9 0 208 0</inkml:trace>
  <inkml:trace contextRef="#ctx0" brushRef="#br0" timeOffset="74882.25">6766 4197 118 0,'-33'26'98'0,"30"-40"3"16,6 2 2-16,-5-3-1 0,0 1-18 15,-1 5-6 1,-3 0-19-16,8 3-11 0,-1 5-17 16,0 0-9-16,-1 0-16 15,0 1-2-15,0 0 4 16,12-1 8-16,29 3 15 15,-24 1 4-15,7-2 2 16,7 3-4-16,5 0-8 16,2-1-4-16,6 4-3 15,-1-1 1-15,3 0 2 16,10 4 3-16,2 1 6 16,6-3 3-16,4 5 1 15,-2 0-1-15,5 0-5 16,3-1-4-16,5 2-5 0,8-5-4 15,-4-4-1-15,-2-1-1 16,-1-9 2-16,-8-2 1 16,8-3 2-16,2-2 0 15,5 1-2-15,-6-1-3 16,-8 0-4-16,4 4-2 16,-5 0-4-16,-7 3-1 15,-6 0 0-15,-10 1-2 0,-9 4 0 16,1 0-1-16,-9 2-9 15,0 5-17-15,-13 2-76 16,1 2-61-16,1 4 98 16</inkml:trace>
  <inkml:trace contextRef="#ctx0" brushRef="#br0" timeOffset="76199.83">13574 5170 300 0,'-14'-6'157'0,"6"-1"-27"15,1 6-40-15,0-1-24 16,4 1 0-16,-1 1 10 16,-7 0 8-16,11-4 6 15,-6 1-3-15,-3-1-22 16,13-1-13-16,-7 4-23 16,3 0-8-16,0 1-16 15,0-1-4-15,2 0-2 16,23 0 0-16,33 2 2 15,-20 4 5-15,8 3 5 16,6 5 4-16,14 0 3 16,1-1 1-16,12 3 0 15,-2-2 2-15,2-2 9 16,9 1 2-16,7 0 5 16,10 1 0-16,5 4-7 0,-2-3-3 15,5-7-5-15,0-1 0 16,-7 0 1-16,2 1 0 15,-3 3 5-15,-10-10 0 16,8-1-3-16,-2 3-2 16,-11-7-10-16,-5-1-2 15,-5-1-5-15,0-10 0 16,-2 11 0-16,0 4 2 0,-13-7-1 16,-8 7 1-16,-13-4-2 15,-7-4 0-15,-5 5-3 16,-5 4-2-16,-9-5 0 15,6 11-1-15,-8-3 0 16,-6-6 0-16,-4 6-1 16,-6-2-1-16,0 0-5 15,0 0-5-15,0 0-28 16,-1 0-18-16,0 0-54 16,-9 1-40-16,-18 4-215 15,-34 3 241-15</inkml:trace>
  <inkml:trace contextRef="#ctx0" brushRef="#br0" timeOffset="79124.05">3078 13709 437 0,'-16'-16'212'0,"10"8"-61"16,-10-14-27-16,4 12-26 15,-5-11-8-15,1-3-17 16,5 9-5-16,-1-7-5 15,-2 2-4-15,-6-8-16 16,2 2-7-16,1-1-17 16,3 1-6-16,2-1-6 15,-5-3-1-15,4-3-1 16,-4-1 0-16,0-9 0 16,3-4 2-16,-1-4 1 15,1-5 0-15,-1 5 1 16,4 5-1-16,1 0 2 15,3 4-1-15,2 2-2 16,0-3-1-16,-2-3-3 16,4 2-2-16,0 2-1 15,0 1 1-15,5 4-1 16,-4-1 1-16,5 8 2 16,1-1 0-16,5 6 0 0,4 3-1 15,-1 1-2-15,0 0 0 16,6 7-1-16,5 0-2 15,-2 4 0-15,2 3-1 16,9-1 2-16,-2 0 0 16,20 0 1-16,-1-2 0 0,1-2 0 15,2 0 1-15,-3-5 0 16,16 7 1-16,11-2 0 16,5 2 0-1,7 3 0-15,1-6-1 0,3 12 0 16,1-1 1-16,5 4-1 15,1 6 1-15,0 0 0 16,4 3 0-16,-4-6-1 16,10-3 1-16,-1-2 0 15,2 0 0-15,5 6 0 16,-4 1-1-16,-1-4 1 16,-8-4 1-16,-12 1 1 15,-5 0 0-15,7 0 4 16,-3 1 4-16,0-5 12 15,-1-6 5-15,5 6 3 16,-11-9-2-16,2-4-8 0,3 4-5 16,-20-14-7-16,10 7-2 15,-9-5-3-15,4 6-1 16,-6 5-1-16,-4 1-1 16,-7 0 0-16,-9 0 0 15,-5 3 1-15,-6-5 0 16,-3 12-1-16,-7-2 1 0,-6-5 0 15,-1 10 0-15,-1-1 0 16,-1 2-1 0,-2 3 1-16,-1-4-1 0,-1 0 0 15,-3-5 0-15,6 8 0 16,-7 0 0-16,2 2 2 16,6 1-1-16,-3-4 2 15,9 1 0-15,-13 1 0 16,6 5 0-16,2 1-2 15,-10-1 0-15,12 2 0 16,-7-4 0-16,0 5 0 16,10 6 0-16,-2 7 1 15,-1 6 0-15,-3-2 0 16,-2-1 1-16,0 6-1 16,-1-2-1-16,5 10 0 15,-3 3-1-15,-1 1 1 0,2 0 2 16,-2 11 7-16,1 0 3 15,-1-8 4 1,-4 5-1-16,-3-6-4 0,0-1-1 16,-5 5-4-16,1-5 0 15,0-4-1-15,-4-4-2 16,-2-4-1-16,0 4-1 16,-5-2-2-16,1-4 1 15,0-7-2-15,-3-2 0 0,-3-13-2 16,4 4-5-16,-1 1-8 15,0-9-5 1,2 6-9-16,0-5-1 0,-5-4 4 16,3 5 5-16,0-4 8 15,-1 5 4-15,2 2 4 16,-6-4 0 0,3 5-13-16,2 1-12 0,-3 3-26 15,9 3-15-15,-7-4-22 16,-9-2-11-16,14 3-29 15,-7 0-17-15,-3-2-92 16,5 1 151-16</inkml:trace>
  <inkml:trace contextRef="#ctx0" brushRef="#br0" timeOffset="84729.6">15105 13724 220 0,'13'7'87'0,"3"4"-49"16,1 1-38-16,-4 6-29 15,-1-13 20-15</inkml:trace>
  <inkml:trace contextRef="#ctx0" brushRef="#br0" timeOffset="89268.95">7219 17585 1140 0,'25'8'407'0,"2"-8"-314"16,8 12-47-16,1-5 2 16,5-7-1-16,6 8-22 15,3-18-12-15,19 1-11 16,8-10-3-16,7-16-2 0,-3 13-3 15,-5-8-10-15,2 9-3 16,12 4-6-16,8-13 2 16,10 3 9-16,1-3 5 15,20 3 8-15,-10 1 3 16,10 2 5-16,2 4 5 0,-8 0 10 16,21 6 1-16,-2 4 5 15,6 5-2-15,2 4-5 16,-3 0-3-16,10 6-4 15,2 4-2-15,1 6-4 16,8 7-1-16,-5 0-3 16,-40-6-1-1,-62-7 4-15,1 0 2 0,187 28 11 16,4 0 8-16,-3 4 11 16,-91-18 2-16,4-7-1 15,-11-4 0-15,1-8-8 16,-2-4-2-16,-2-5-8 15,-9-5-5-15,-3-1 0 16,-1 0-2-16,-13 2 4 16,-1 0 0-16,-6 0 2 15,-2 5-3-15,-12-1-3 0,2 4-2 16,-12 3-5-16,-2-1 0 16,7 5-1-16,-3-3-2 15,-4-1-2-15,0 3 0 16,-9-5-2-16,4-1 1 15,2-7 0-15,2-2 0 16,1-1 2-16,-1-4 0 16,4 2 0-16,7 3 0 0,-2-2 4 15,-1 1 0 1,-2 1 2-16,3 1 2 0,-5 1 4 16,-2 0 2-1,-8 2 3-15,-15-2 2 0,2 1-4 16,-4 4-3-16,-1 3-7 15,-5-1-4-15,-14 3-28 16,-10 0-31-16,-18-5-157 16,-20-7-243-16,-38-12 293 15</inkml:trace>
  <inkml:trace contextRef="#ctx0" brushRef="#br0" timeOffset="92638.95">10423 14269 620 0,'52'18'288'15,"-64"-27"-127"-15,4 4-41 16,-3 0-31-16,4-2-11 16,2 7-7-16,-4-4-8 15,4 0-17-15,0 0-7 16,5-2-6-16,-2 5-3 0,1 1-9 15,1 0-7-15,-1 0-8 16,-1 0-5-16,1 1-2 16,1 19 0-16,-1 34 0 15,2-24 1-15,4 1 0 16,1 0 0-16,7 4 0 16,3-2 0-16,14 9 0 15,-8-8 0-15,9 11-1 16,8 4 1-16,-2-6-1 15,14 12 0-15,3-8 1 16,-3-1 0-16,7 1 0 16,9 2 1-16,1-6-1 15,5-4 0-15,1-6 1 16,-7-1 0-16,1 0 1 16,2 0 0-16,0-9 2 15,1-10-1-15,15 0 0 0,-6-6 0 16,3 1 1-16,3-2 1 15,-7-6 7-15,4-1 2 16,1-8 6-16,-1-3 2 16,-8-9 1-16,1-10 1 15,2-7 2-15,-1 0-1 16,-2-9-7-16,-5 3-4 16,-7 0-7-16,-4-6-3 15,2 1-3-15,-2-1 0 0,1 2 0 16,-5-3-1-16,-6 10 0 15,-5-4 1-15,-10-3 0 16,1 6 0 0,-10-8-1-16,3 6 0 0,-6 4-1 15,2 7-1-15,-8-1 0 16,0 4 0-16,-3 6 2 16,-9-8 0-16,3 13 1 15,-3 2 1-15,0 3 0 16,0-1 0-16,-3 5 0 15,1-8 0-15,-2 8 1 16,0 10 2-16,-4 0 0 0,1 4 0 16,2-5-1-1,0 0-1-15,0-1-2 0,0 2 0 16,-1-1 0-16,1 0 0 16,-5 0 1-16,1 0 1 15,-2 0-1-15,1 1 1 16,-2 0-2-16,-30 11-1 15,28-5 0-15,0 0 0 16,-3 1 0-16,-3 5 0 0,1 3-1 16,0 7 1-1,-5 5 0-15,-4-3 0 16,0 4 0-16,-7-6 1 0,7 4-1 16,3-2 0-16,-2 1-1 15,-2-3 0-15,-2-1 0 16,8 1 0-16,2-2 1 15,0 0 0-15,2-5 0 16,1-1 0-16,3-7 1 16,7-2 0-16,3-3-1 15,1-3-1-15,-1 0-2 16,0 0-1-16,2-7 1 16,4-11 1-16,21-23 1 15,-16 16 1-15,7-4 0 16,-7-2 0-16,15-4-1 15,9 5-1-15,-3-2 0 0,8 1-1 16,-3-9 1-16,-5-1 0 16,4 2 1-16,4 5 0 15,0 7 1-15,-4 1 0 16,5 5 0-16,1 0 0 16,-4 6 0-16,-2 3 1 15,-7 5 0-15,-1 3 1 16,-15 7 1-16,-3 1 2 0,2 11 5 15,-20 4 5 1,20 13 11-16,-3 4 4 16,-11-2 2-16,8 3-3 0,1 7-10 15,1-3-8-15,16 7-7 16,-7-2-3-16,3-14-1 16,4 2-2-16,0-5-9 15,4 1-9-15,-6-4-34 16,2 2-31-1,-5-2-119-15,-3-7-123 0,-2-1 208 16</inkml:trace>
  <inkml:trace contextRef="#ctx0" brushRef="#br0" timeOffset="94092.09">10099 14450 598 0,'-16'12'277'0,"14"-1"-104"0,-4 5-77 15,-6 0-42-15,8 1-9 16,-2 1-14-16,-3-1-8 16,18 10-9-16,-16-4-3 15,10 8 3 1,12 1 2-16,-12-1 4 0,7 2 0 16,-3-6-2-16,-7 0-2 15,3-9 0-15,8 3 0 0,-12-9 2 16,-4-4 0-16,5-6 9 15,-5-1 8-15,2-1 18 16,3-1 3-16,0 0-9 16,0 0-11-16,6-17-22 15,8-34-5-15,-14 29-1 16,-9-4 3-16,-3-3 4 16,12 11 0-16,-8-10-1 15,5 3-3-15,8 11-4 16,-12-11-2-16,16 6 1 15,-2-3 2-15,-11-7 4 16,4-1 1-16,1 6-1 16,6-1-1-16,6 4-4 15,11 7-2-15,-6-7-2 16,0 0-1-16,7 3-1 0,-9-1 1 16,2 11 1-16,1-2 1 15,-7-1 2-15,3-2 1 16,0-4-2-16,2 9 0 15,-3-2-2-15,2-4 0 16,-1 7-1-16,-4-20 2 16,4 7-1-16,5 11 1 15,-2-10 0-15,1 10 0 16,-1-6 1-16,-8-10 0 0,5 11 2 16,-5 2 3-16,3 6 3 15,0 3 1-15,-6-2-4 16,-2 0-1-16,-2 3-6 15,0 3-1-15,5 4-2 16,1 3 0 0,-6-1 0-16,2-4 0 0,-2 5 1 15,1-1-1-15,6 11 1 16,2 5-1-16,1 3 0 16,2 2 0-16,8 5 0 15,3-1 0-15,4 5 0 16,6-2 0-16,-3-8 0 15,0-2 0-15,5-5 0 16,4 4 0-16,4 1 0 16,9 4 0-16,-10-7-3 0,3-1-2 15,7-3-29-15,-6-2-32 16,10 8-126-16,-1 1-172 16,-8-11 233-16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47:45.6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15395 15035 819 0,'4'84'307'0,"-17"-83"-222"16,4-1-29-16,-2-4 0 15,1 5-5-15,0-3 3 16,-12-1 6-16,14 8 12 15,-12-5 1 1,1 5-11-16,-1-3-11 0,0 14-18 16,-1-1-10-16,3 5-12 47,-1 3-4-47,-4-14-4 0,0 10-1 15,0-7 0-15,1 6 0 0,-1 3 3 0,-1-11 4 0,0 5 4 16,5 3 1-16,-9-8-1 0,-2 2-4 15,8-3-5-15,-6-5-1 16,14 6-2-16,1-4-1 16,-10 1 1-1,1-3 0-15,-3 0-1 0,-1 2 2 16,1-4 1-16,4 8 2 0,-3-5 5 16,2 5 0-16,3 1 1 15,-3 0-2-15,-2 2-5 16,-1-3-1-16,4 8-3 15,-2-4 0 1,-1-1 0-16,-2-4 0 0,2 5 1 16,-1 0-1-16,-3-3 0 15,13 18 0-15,-11-13 1 16,0 9-1-16,-1-1 0 16,-13-13 0-16,9-1 1 15,2 4 0-15,0-8 0 16,2 1 2-1,-1 8 6-15,-1-10 4 0,2 11 7 16,-3-2 3-16,-3-3 0 16,-3-6-1-16,10 6-3 15,-4 2-3 1,0-3 0-16,-4 5 0 0,-7 0 2 0,4-3-2 16,3 4-2-1,7 0-1-15,-1-7-4 0,3 5 0 16,2-1-2-16,3 0-2 15,1 2-3-15,1-2 0 16,3-2-2-16,-19-7 0 16,22 5 0-16,3-2 1 15,-13-4-1-15,31 10 0 0,-26-13-1 16,1 6-2-16,19-1-7 31,-11-7-10-31,12 2-42 0,-3-3-31 0,2 1-106 16,-3 1-102-16,0 0 192 15</inkml:trace>
  <inkml:trace contextRef="#ctx0" brushRef="#br0" timeOffset="7487.95">15441 14318 966 0,'-1'0'363'16,"0"0"-259"-16,-1 0-77 15,2 0-16-15,0 0 7 16,0-1 3-16,0 1 1 16,-1 0-9-16,0 0-4 15,0 0-5-15,-19 1-2 0,-22 5 0 16,26 1-1-16,0-2-1 16,-10 2 0-16,-1 3 0 15,2 0 0-15,-4 5 0 16,5-4 1-16,-7 0 1 15,-1 0 6-15,-1-1 11 16,5 1 5-16,-2 1 4 16,4 0-3-16,-10-3-12 15,-6 3-6-15,8 2-6 16,-12-1-1-16,2 3-2 16,6 2-1-16,-12-2 0 15,9 2 1-15,6-2 0 16,-2 0 0-16,5-4 1 15,2 5 1 1,-4-6 0-16,11 11 0 0,-10-4 0 0,2-6 0 16,-2 4 0-16,-6-13 1 15,9 8-1-15,-5 2 0 16,0-1 1-16,1 5-1 16,-2-6 2-16,5-2-1 0,3 3 0 15,2 0 1 1,0 0-2-16,-1 0 1 15,-3 0-1-15,-2-1 0 0,0 1 1 16,-2 2 0-16,9 5 2 16,-7-1 1-16,-4 6 2 15,4 0 2-15,-6 2-2 16,10 4-2-16,0-5-2 16,2 2-1-16,-1-6-1 15,-1-4 1-15,5-2 0 16,1 1 0-16,7-6 0 15,-2-3-1-15,7 0-1 16,0-6-3-16,3-2-16 16,5-4-30-16,-12-15-150 15,13 8 136-15</inkml:trace>
  <inkml:trace contextRef="#ctx0" brushRef="#br0" timeOffset="9253.42">15496 14403 609 0,'-67'-70'208'0,"58"65"-188"0,11 4-22 16,0 2 0-1,-12-1 4-15,13 7 6 0,-4-1 19 16,-9-4 9-16,9 2 10 15,-9 1-3-15,-6-2-16 16,4 3-11-16,1 1-12 16,-6 1-2-16,-4-2-1 15,10 9 0-15,-9 0 0 16,4-2 1-16,11 6 6 16,-11-5 6-16,3 2 13 15,-2 2 6-15,3-4 4 16,-4 5-1-16,3-1-12 15,2 2-5-15,0 0-11 0,-3-4-2 16,-1 1-3-16,1-1 1 16,0 9 0-16,1-3 1 15,0 2 3-15,-1-2 2 16,0-4 3 0,2 1 0-16,-1 0-2 0,-1-1-2 0,2 0-4 15,-2-3-1 1,-3 2-2-16,3 5-1 0,-6-2-1 15,-4 1 0-15,2 0 1 16,2 0-1-16,-7 2 1 16,10 2-1-16,-3-2 0 15,-1 0 0-15,5 0 0 16,-2 1 1-16,-1 3-1 16,1 3 0-16,3 3 0 15,-2 2 1-15,2 2 0 16,0-1 0-16,-4-2-1 15,2 1 0-15,-2 3 1 16,0-2-1-16,-2 1 0 16,3 2 1-16,1 3-1 15,-4-4 0-15,0 8 1 16,-8-6-1-16,8 1 0 0,1 4 0 16,-2-8 1-16,4 2 0 15,-7-5 0 1,8 2 0-16,-6-2-1 0,3 0 1 15,-1-1 0-15,0 1 1 16,3-7-1-16,3 1 0 16,-2 1-1-16,2-5 0 15,1 2 1-15,2 2-1 16,-3-4 1 0,3-1 0-16,0 1 3 0,-2-6 3 15,-1 0 6-15,-1-1 3 0,4 1 0 16,-2 1-3-16,4-1-8 15,-4-1-1-15,-1-2-2 16,-1 0 0-16,4 3 0 16,0-2 1-16,-1-1 3 15,6-1 2-15,-7-5 4 16,2 1 1-16,6 0 1 16,-4 4 0-16,-6-6 1 15,9 5-1-15,-8-5-1 16,10-2-3-16,4 4 0 0,-1-4-1 15,-4-1 0 1,-3 2 0-16,4-2-2 16,-2 1-2-16,3 3-2 15,-2-8-2-15,1 3-1 16,-2-6 0-16,7 7-4 0,1 2-9 16,-1-7-64-16,-1 0-56 15,0-1 80-15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48:33.5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15926 3173 631 0,'72'73'211'0,"-68"-72"-210"0,4 5 8 15,-1 2 14-15,-3-4 38 16,-1 1 15-16,0-2 17 16,-3-4-4-16,0-1-29 15,0 1-12-15,0 0-22 16,0 0-8-16,0 0-9 16,0 0-5-16,0 0-1 15,0 0-2-15,4-3 1 16,5-2-1-16,27-28 3 15,-25 30 3-15,1-2 6 16,3 3 2-16,3 1 3 16,-3-2-1-16,-1 3 0 15,4-1-1-15,-3 3 0 16,-1 0 0-16,-3 3-1 16,-6-2 0-16,8 3-2 0,6 2-1 15,-10-3-2-15,3 4-2 16,-4-5-2-16,-8 1 0 15,3 2-2-15,1-5 0 16,-7 2 0 0,3-3 0-16,0 0 0 0,0 0 0 15,0 0 0-15,0 0 0 16,0 5-1-16,4 6 1 16,1 29-1-1,-10-20 1-15,4 5 2 0,-6 2 0 16,4 7 1-16,-5 0 0 0,-10 4-1 15,6-2 0-15,0-1-2 16,9 1 0-16,-2 1 1 16,-3 3 0-16,-3 4 3 15,-3 5 2-15,13 18 2 16,-12-14 1-16,3 0-2 16,1 0 0-16,-11-20-1 31,13 16 1-31,-2-3 0 0,1-2 0 15,6-1-1-15,-2-4-2 0,4 8 0 16,2-5-1-16,0 0-1 16,1-1 0-16,-2-11-1 15,-1-3 0-15,1-6 0 16,1-3-1-16,1 0 1 16,2-4 0-16,-1-2 0 0,-2-1-1 15,2-2 0-15,-1 1-1 16,1 1 0-16,2-1 1 15,-2-3-2 1,0 3 1 0,-3-3 0-1,-1-4 0-15,0 0 1 0,0-3-1 16,0 0 2-16,0 0-1 0,0 0-1 0,0 0-1 31,-1 1 0-31,1 6-2 0,-2-2 1 0,0 3 0 0,-7 26-1 16,9-25 1-16,-2 0-1 15,-2-1 0-15,4 7 0 16,1 0 0-16,-3 2 0 16,-1-3 1-16,-1 2-1 15,-5-6 1 1,6 1 1 0,-2 1-1-16,3-2 1 0,-2 3-1 0,-2-1 0 15,2 2 0-15,-3-4 1 16,1-1-1-16,-1-5 0 0,-2 3 0 15,4-6 1-15,-2 7-1 16,3 3 0-16,2-4 0 16,-4 3 1-1,-2-13 0-15,-1 0 0 0,2 6 0 16,-2-5 0-16,5 8 1 16,-2-1-1-16,-5-6 0 15,5 0 1 1,-5 1-1-1,-1-3 1-15,-1 0-1 0,0-1 0 0,-3 9-1 0,-2-3 0 16,-3-1-1-16,2 10 0 16,2-12 0-16,-7-3 0 15,9 8 0 1,-11-4-1-16,-1 1-1 0,7 12 1 16,-11-7-1-16,8 3 0 15,0 5 0-15,4-9-1 16,5 1-2-16,0-4-11 15,3-2-11-15,6-1-55 16,2-2-43-16,6-9-182 16,2-6 194-16</inkml:trace>
  <inkml:trace contextRef="#ctx0" brushRef="#br0" timeOffset="2904.8">15942 5182 642 0,'-30'-47'217'0,"30"48"-208"0,1 1 0 0,-1-4 6 16,0 2 10-16,0 0 18 0,0 0 5 15,0 0 9 1,0 0-2-16,0 0-12 16,0-1-5-16,0 0-18 15,0 0-9-15,0 0-8 0,1 0-3 16,4 0 0-16,4-2 0 15,2 2 0-15,25-4 0 16,-23 0 0-16,-2 3 0 16,4 2 1-1,0 1 0 17,2 4 1-32,0-3 0 0,-4 0 0 15,2 1-1-15,-3-3 2 16,0 0 0-16,2 1 3 0,1 1 2 0,-1 2 1 15,-4-3 2-15,-3-2-2 16,3 0 0 0,-4-1-1-16,9 3-1 0,-1 0-1 15,-2-3 0-15,0-1-2 0,-3 5 0 0,-2-2 1 16,-2 0-2-16,7-5 0 16,-10-4 0-16,13 4-2 15,-5-1-1-15,-6 1 0 16,-4 0 0-16,6 2 0 15,-6 2 0-15,7-2 0 0,13 3 1 16,-13-6-1 0,13 3 0-16,-8-1 0 15,-2-2 0-15,1 3 0 0,1 0-1 16,-3 3 1 0,4 3 0-16,-5 0 2 0,-3 3 2 15,3-1 3 1,-2 0 1-1,-1 1 3-15,-2 0 1 16,-3 0 3-16,3 3 2 0,-4 0 2 0,1 2 0 0,0 6-3 16,-2 1-2-1,0 4-3-15,-4 2-3 0,0 4 1 16,-2-3 0 0,-2 4 0-16,-1 2 1 0,5 0-3 15,-3 8 1-15,-2-3 2 16,7-1 0-1,-10-5-1-15,9-1-1 16,1-2-2 0,-13-2-2-16,14 3-1 0,-5 0-1 15,-2 1 0-15,9 1-2 0,-5 1 0 16,1 3 0 0,9 2 1-16,-12-2 0 15,13 2 0-15,-6-4 1 16,1-1 0-16,7 0 0 15,-17-9 0-15,9 0 2 0,2-1-1 16,3-2 1-16,4 3 1 16,-8-2-1-16,0-2 0 0,2 0 0 15,7 0-2-15,1 2 0 16,-7 2-1 0,-3 1 1-16,-3 2-1 15,3 2 0-15,0-5 1 0,2-1-1 0,-2-3 2 16,-2 2 0-1,7 3 0-15,-4 3 0 0,7 1 1 16,-8-7 0-16,-12-2 1 16,6-2 1-16,-8-2 0 15,24 3 0 1,-15-4-1-16,-4-1 0 0,0 1-2 16,-15-3 0-16,12 6-1 15,-3-1 0 1,5-1-2-16,-4 0 1 0,13 2-1 15,-9-2 1 1,-1-1-1-16,6 0 1 0,-4-2 0 16,4 1-1-16,-2-1 0 15,1 6 0-15,-2-3 0 16,3 2 0-16,5 1 1 16,-7-11-1-16,1 3 1 15,1-4 0-15,1 4-1 16,3 5 1-1,-1-3 1-15,-3 3 0 0,-1-11 1 16,1 3 2-16,2-1 1 0,1 2 2 16,2 1 4-1,-2-7 1-15,-2-1 5 0,0-3 2 0,3 3 3 16,-1-1-1-16,2 1-5 16,-1 0-4-1,0-1-5-15,-2 0-3 16,-4-2-1-16,-4-1-1 0,-26-8-1 15,25 11-1 1,-5 4 0-16,0-8-1 0,1 3 0 16,2 3 0-1,0-1-1-15,-3 1 0 0,-10-17-1 16,12 14 0 0,-5 4-1-16,6 6-1 31,14 12-2 500,-12-11-4-531,7-8-14 16,1 4-9-16,4 4-25 0,0-7-26 0,1-3-94 0,-1-6-90 15,0 6 167-15</inkml:trace>
  <inkml:trace contextRef="#ctx0" brushRef="#br0" timeOffset="4446.08">16062 7302 471 0,'-26'85'225'15,"25"-85"-21"-15,3 6-180 16,0-5 16-16,-2-2 27 16,0 1 14-16,0 0-7 15,0-1-9-15,0 0-23 16,0-2-13-1,2-13-16-15,3-24-5 0,0 24-3 16,-1 2-3-16,7-2-1 0,-2 9 0 16,5 1-1-16,-2-5 0 15,4 10 1 1,2-12-1-16,9 9 2 16,-2 2 0-16,7-2-1 15,2 7 0-15,-9-2 1 16,6 4-1-16,-3 7 1 0,-3-3-1 15,4 4 0-15,-5-1 1 16,-4 2 9-16,-4 1 5 0,-2-6 9 16,-1 7 3-16,-2-16 0 15,-2 7-2-15,0 5 0 16,-2-5-1-16,0 9-1 16,-2-6 1-16,0 3-5 15,-4-1-2-15,0 2-5 16,2 3-2-16,-3-2-5 15,5 6 0-15,-5 4-4 16,-1-5 0-16,1 6-1 31,-3 3 0-31,2 4 1 16,1 8 0-16,-3 5 0 16,2 6 0-16,-2 7-1 0,-3 2 1 15,1 6-2-15,0-1 0 16,-2-5 1-1,6 12 0 1,-3 8 1-16,-1 5 1 0,0 2 3 0,-3-9 1 16,6-6 2-16,-8-13 2 0,7 10 2 0,1 2 0 15,-6-5 3-15,5 7 0 16,-5-19-2-16,1-6-2 16,4-5-5-16,1-3-3 15,2-3-2-15,2 1 0 0,0-1-1 16,-1-2 0-16,2-6-1 15,-1 1 0-15,1-11 0 16,1 6 0-16,0-11 1 16,-2-7 0-16,2 8-1 15,1-10 0-15,-4 3 0 16,4 3-2-16,-5-16 2 16,0 3 0-16,1 5 1 15,-1-5 2-15,0 1 2 16,0 0 1-16,0 0 2 15,0-2 1 1,0 1-1-16,0 1-1 16,0 0-1-16,0 0 0 0,0 0 2 15,-1 0 1-15,0-1 2 0,0 0 0 16,-2 0-1 0,-4-3 1-16,-2 0-3 0,-28-2 2 15,24 4 2-15,-6-5 1 16,-8 6 1-16,6 2-2 15,-3-2-5-15,5 3-1 16,-2-1-4-16,-10-2 0 0,-4 1-2 31,-3 2-1-31,4-4-5 0,5 3-5 16,4 5-12-16,-1-4-6 0,7 7-22 16,-1-8-13-16,3 0-45 15,-1 2-43 1,1-4-220-16,1 2 243 0</inkml:trace>
  <inkml:trace contextRef="#ctx0" brushRef="#br0" timeOffset="77925.32">6692 17770 739 0,'-15'-19'315'15,"-9"24"-181"-15,8 0-40 0,-3-5-20 16,4 0-17-16,-4 1-10 16,-2-1-13-16,3 5-19 15,-1 0-7-15,1 3-7 16,-1 0-1-16,0 1-1 16,1 6-2-16,-5 3 0 0,4 2 0 15,-1 8 0 1,3 5 1-16,-2 2 0 31,6 10 1-31,-1 2 1 0,-5-4 2 0,9 6 6 16,-8-5 3-16,8-1 7 15,10 4 1-15,7-3-2 0,22-2-1 16,0 12-3-16,2-5-3 16,5-1-2-16,-7-5-2 15,6-19-5-15,1-2 0 16,6-7 1-16,-2-9 1 15,14-8 6-15,5-2 6 0,-7-20 10 16,-3-3 7-16,-23-18 9 16,1-13 1-16,-4-5-1 15,-4-5-5 1,3-7-8-16,-8-1-5 0,-5-2-5 16,2-3-1-16,-11 11 0 15,-5 4-2-15,-6 12-3 16,-4 4-3-16,-6 8-5 15,3 4-1-15,-8 2-11 16,-4 9-12-16,-5 3-30 16,-15 17-16-16,-5 15-31 15,1-1-16-15,5 20-48 16,8-2-37-16,8 7-171 0,3 11 231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51:06.5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5261 11283 494 0,'0'0'218'0,"0"0"-85"0,0 0-32 15,-1 0-21-15,0 0-2 16,0 0-34-16,0 0-8 16,-4 1 8-16,-15 2-3 15,-28 1 7-15,25-8-2 0,3 5-18 16,0 6-8-16,2 4-11 16,-3 3-3 15,-1-1-4-31,-1 5-1 15,1 4 0-15,-5-6 1 0,-2 7 5 16,0-2 2-16,-8-1 3 0,10 9 1 16,-8 2-1-16,9 9-3 15,-2 6-2-15,-2-1-2 0,10 3-1 16,-4 1 0-16,10 1 3 16,3 2 5-16,5 4 6 15,2-6 1-15,4 2 3 16,0 2 1-16,2 5 1 15,6 0-1-15,5 1 0 16,-1-1-4-16,1-9-5 16,4 1-3-16,2-6-6 0,-1-1-2 15,3-5-2 1,2-3 1-16,-5-3-1 16,1-8 1-16,14 5 0 0,-5-5 0 15,6-4 2-15,5-3 0 16,-6-9 1-16,1-4 1 15,1-3 12 1,0 4-15-16,3-7 3 0,-1 1-2 0,3-5-4 16,0-7 5-1,0 2 0-15,0-2 3 0,-4 0-73 16,-1 0 91-16,-12-14-10 16,0-2 2-16,-5-5 69 15,-3-4-80-15,1 6 8 16,-3-3-1-1,3 1-5 1,-2-3-2-16,-2 1-2 0,3-2 0 0,-5-7-1 16,3 0-1-16,-3-6-1 15,3 2-1-15,-2-1 0 16,-4 3 15-16,0 2-12 16,-3 2-2-16,-8 2 0 15,4 1-15-15,-4-1 12 16,0 6 3-16,-2-7 1 15,-2-1 0-15,-1-4 0 16,-5-3-1-16,5 7 0 0,-5 4 1 16,1 7 1-1,1 7 2-15,-4 2 0 0,2 2 1 16,-3 3 0-16,1-3-1 16,-2 5 0-16,-1-2 0 15,2 6-1 1,-3 1-1-16,-9-1-1 0,0 1-1 0,-5 0-3 15,6 4 1-15,3 6-3 16,-6 4-4 0,2-1-6-16,-7 1-9 15,7 7-37-15,6 4-33 16,1 8-161-16,0 4 161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51:41.3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16183 7670 519 0,'-71'41'196'0,"67"-31"-123"15,-1-7-27-15,4-3 11 16,-2-6 14-16,3 3 17 16,0 3 113-16,0 0-104 15,0 0-34 1,0 0-18-16,0 0-27 16,0 0-10-1,0 0-7-15,0 0 0 16,9 5 2-1,5 2 1-15,32 11 11 0,-24-9 5 0,12-2 13 32,-5-5 5-32,-4-2 1 0,5 5-2 0,-5-7-10 15,8 2-6-15,5 10-5 0,3-5-1 16,-3 13 0-16,0 1 3 16,3-10 2-16,-2-4 1 15,12 2-1-15,-6-7-2 0,18 18-1 16,-5-10-2-16,-1-5-3 15,9 9-3 1,-14-19-4-16,7 14 0 16,5-9-2-16,1 1 1 0,-6 3 0 15,9 1 0-15,-10 5 3 16,0-3 0-16,3 7 4 16,-7-1 1-16,8 1-1 15,-1-2 0-15,0-4-2 16,-1-4 0-1,-2 3-1 1,-5-7 0-16,1-2-1 16,-1-3 0-16,-4-1-1 0,7 5 1 15,-3 1-2-15,-2-1 0 0,1-3-1 0,-10 2 0 16,-3-3-1-16,-6 0-1 47,-5-2 0-47,-1-3 0 0,-4-5-1 0,-2 6 1 31,2 13-2-15,-5 1 1-16,-2-1-1 0,-1 5 0 0,-6-7 1 15,-2-4-1-15,-1 11 1 0,-2-7 0 0,-2-2 0 16,-4-3 1-16,2 5 0 0,0-1 1 0,0 0-1 16,0 0 0-16,-1 0-4 15,0 0-4-15,0 0-11 16,0 0-11-16,1 0-24 15,-3-5-15-15,-5-9-42 16,-14-24-30 0,10 24-127-16,1 2-161 0,-10-14 276 15</inkml:trace>
  <inkml:trace contextRef="#ctx0" brushRef="#br0" timeOffset="5186.51">6385 9172 418 0,'-34'70'185'0,"28"-71"-82"16,3-2-30-16,-4 3-9 15,9 0 10-15,-4 2 28 16,2-2 9-16,0-1 5 0,-1 0-6 16,1-1-29-16,-1 1-16 15,0 0-28-15,0 0-11 16,0 0-18-16,0 0-6 16,1 1-2-1,0 0-1-15,0 0 3 16,0 0 2-1,8 2 5-15,8 10 1 0,25 16 5 0,-21-16 1 0,12-1 0 16,-2-7-2 0,6 1-3-1,4-3 0-15,10 0-3 0,6-1 0 16,9-2-1-16,5 1 0 0,2-4-2 16,-3 4 0-16,5 3-1 15,0-8 1-15,6 1 3 16,3-5 0-16,1 0 1 15,-6 4 1-15,-2-3-4 16,1-2 0 0,-3-6 0-1,4 0 0-15,-5 0 0 0,-3 2 0 16,-3 0 3-16,-3 3 1 0,-6-6 5 16,-2 4 1-16,-1 9-2 15,-12-5-2-15,-7 5-4 16,-9 2-1-16,-8 0-1 15,1 4 0-15,-8 3-2 0,-2-4 0 32,-6 0-3-32,-2 2 0 0,-1-5-11 0,-1 2-17 15,0 0-58-15,0-1-59 16,0 0 88-16</inkml:trace>
  <inkml:trace contextRef="#ctx0" brushRef="#br0" timeOffset="7993.46">16115 9460 380 0,'7'76'143'0,"-8"-76"-98"0,1 0-16 0,0-2 17 0,0 2 17 16,0 0 36-16,0 0 9 0,0 0 2 15,0 0-10-15,0 0-29 16,0-1-12-16,0 1-23 15,0 0-10-15,0-1-18 16,0 0-1 0,0 1 7-1,0 0 8-15,0 0 13 16,0 0 5 0,5 2 4-16,5 3 0 0,32 15-3 0,-24-14-2 0,0-3-10 15,0 2-2-15,6-3-5 16,-5-1-2-1,16 3-1-15,3-2-2 0,3-1-1 16,5 1-1-16,0 0-2 16,-1-1-2-16,1-1-1 15,5 0-2-15,3 1 1 16,-9 0 1-16,15-1-1 0,1 0-1 16,0 0-1-16,5-3-1 15,-3 1 0 1,0-2 2-16,1-3 0 15,9 4-1-15,2-1 1 0,-4-1-1 16,1 1-2-16,-10-1 0 16,5 0-1-16,-3 1 0 15,-7-1 0-15,1 1 1 0,-6 3 0 16,0-3-1-16,-2 1 0 16,-5-2-1-16,-10 5 0 15,-1-4 0-15,-1 4 0 16,-8-1-1-16,-5-5 0 15,-7 5 1-15,0 1-3 16,3 0 0-16,0 5 0 16,-2-4-2-1,-20 0-2-15,6 1-1 0,-16-2-12 16,0 1-9-16,11 0-30 16,-8-1-20-16,0 1-61 15,-5-1-56-15,-7 0 124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52:44.0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2779 4703 343 0,'10'-112'153'0,"-20"92"-54"15,3 6-13-15,-9-7-5 16,2 0-7-16,-5-5-6 16,0-7 3-1,0 7 6-15,0-6 2 0,2 0-12 16,-3 3-10-16,-3-2-19 31,1 6-11-31,-4 5-16 0,0 6-5 0,-7 4-4 0,-3 3 0 16,-4 4 1-1,-6 3 0 1,-1 0 2-16,-6 0-1 0,0 4-1 0,3 1-1 16,-3 5-2-16,3 6 0 0,-10 6 0 15,-9 3-2 1,-1 4 1-1,-4 1 0 1,5 1 1-16,13 2 0 0,-22-7 0 0,16 7 0 0,7 1 0 16,-8-5 0-16,26 7 0 15,-15-7 1 1,4 1 0-16,4 3 1 0,9 9 1 16,-5 2 0-16,3 0 1 15,5 8-1-15,-5-7 0 16,7 3 0-16,-3-4 0 15,0-3 1-15,6 1-1 16,-4-2 0-16,14 9 0 16,-4 2-2-16,12 10 0 15,0-4-1-15,5-1 0 16,3-4 0-16,2-11 0 16,6 3-2-16,2-9 1 0,5 1 0 15,3 2 0 1,7 2 1-16,10 4 3 0,6-1 1 15,3-5 5-15,3 4 2 16,5 2 4-16,-1-1 1 16,6 1 4-1,2-2 0-15,7-9-1 0,11 2 0 0,7-4-3 16,0-1 2 0,-5-1 2-16,-3-2 3 15,22 2 4 1,-8-14 3-16,18 7 1 15,-1-7 0-15,-4-1-4 0,20 14-1 0,-15-11-4 16,2 4-1-16,-5-12 0 16,-4 3-1-16,10-4 3 15,0-2-3-15,-1 6-3 16,1-10-1 0,-1 4-7-1,3-2-1-15,-4-6-1 0,0-2-2 0,2-3 0 16,-5-6 0-16,3 3 1 15,-4 7 0-15,-7-11-1 16,1 3 1 0,-11-10-2-16,-4-4 0 15,-8-2 0-15,-3-1 0 0,4-1 0 0,-11-1 0 16,8-3-1 0,0 0 0-16,-7 5 1 0,-2-7 0 15,-19-4 2 1,-5 3 2-16,-10-4 1 15,0-1 1-15,-1-1 1 16,-7-1-1-16,-7-7-1 0,-2 0 0 16,-13 5 0-1,0-2-1 1,-13 0 1 0,-7 0-1-16,-6-11-3 15,-7 6-1-15,-4-3-2 0,-4-2-2 0,-7 6 0 16,-3-5 0-16,-1 5-1 0,0 1 0 0,-4 0-1 15,-4 0 1-15,-9 5 0 16,-4 6-2-16,-5-7 1 16,2 3-1-16,-10-2 1 15,-2-1 0-15,0 10 0 16,-8 1-1-16,4 6 0 16,-1 1 1-16,-2 2-1 15,1 3 1-15,-3 3-1 16,2 3 0-16,-11 4-1 15,1 6 1-15,-15 7-2 16,1 2-1-16,-6 9-1 0,-3 4-1 16,3 5-3-1,10 12-4-15,-2-4-25 16,7 1-24-16,18-1-89 16,-5-7-88-16,48 6 151 0</inkml:trace>
  <inkml:trace contextRef="#ctx0" brushRef="#br0" timeOffset="2213.98">11841 10600 117 0,'-43'4'103'0,"-2"-1"23"0,0-3 0 0,-3 2-10 16,-8-4-9-16,4-3-8 31,-10-1-11-31,1-1-28 0,4-1-14 15,-2-1-21-15,5 5-5 16,4 2-10-16,-5 1-2 0,-7 0 1 16,-3-1 5-16,-6 1 6 31,2 4 5-31,6 1-2 16,2 2-3-16,3 4-4 15,-1 0-3-15,-5 7-2 0,-9-6 1 0,2 5-2 16,0-1 0-16,5 12-1 15,7 9 1-15,-12-2 4 16,6 5 1-16,0 0 2 16,-3-3-2-16,14 2-2 15,-2 2-4-15,12-4-2 16,2 1-2-16,9 3-4 16,-3-4-1-16,6 8 0 0,8 5 0 15,11 2 0-15,6 0 0 16,11 1 1-16,4-10 1 15,6-2 3-15,-15-6 2 16,29-2 6-16,0 1 3 16,7 1 7-16,21 6 2 0,-14-4 5 31,6 2-2-31,10 2 1 0,2-11 0 0,5-1-2 16,3 1 0-1,-4-8-1-15,6 7 1 16,6-1-3-16,8-2 0 0,4 2-3 15,-7-5-3-15,-3 3-1 16,-8-4-1-16,13-1 2 16,-2 3 1-1,6-5 4-15,2 4 0 16,-10-4-1-16,10-6-1 0,0 4 0 16,6-8 3-16,-3 3 3 15,-2 1 0-15,2-6-2 16,-3-2-3-16,12-4-2 15,3 5-1-15,-9-12-3 0,2 5-1 16,-5-5-3 0,2-5-1-16,-3 4-1 0,-7-7 1 15,1-2 3-15,-1-6 0 16,0-3 1 0,3-2-3-16,-7-1-1 0,-7-2-3 15,0 0-4 1,4 1 0-16,-18-9 0 15,6 5-1-15,-8-1 2 0,-11-4 0 0,2-1 0 16,-8-6 0-16,-3 0 0 16,-1 0-2-16,0 2 0 15,-6-1 0 1,-4-1 1-16,-5-3 1 16,3 1 0-16,-9 2 0 15,-17-10 2-15,0 5-1 0,-9 7 5 16,8-1 3-16,0 10 1 15,-11-3-1-15,-8-5-3 16,-8 5-2-16,-4 7-3 16,3-11-1-16,-10 7-2 15,0-1-1-15,-6-10-1 16,0 13 0-16,-7-4-1 16,7 2 0-16,-15 3-2 0,-7 3-1 15,-6 5 0 1,-11 2-1-1,-3 6-1 1,4 4 0-16,-9 4 1 0,-2-2-2 16,-6 1 2-16,-9 5-1 0,3 0-3 0,-7 5-2 15,3 5-6 1,-2-2-5-16,6 8-15 0,-4-1-11 0,9 7-37 16,10 5-34-16,-4-4-160 15,22 7 180-15</inkml:trace>
  <inkml:trace contextRef="#ctx0" brushRef="#br0" timeOffset="45188.09">2107 6457 488 0,'2'-6'189'0,"4"-3"-103"15,6 3-50-15,-2 0 26 16,2 2 7-16,-2 4 17 15,1 0-6-15,-2-3-6 16,-2-2-2-16,4 3-20 16,-3 5-10-1,0 1-18-15,3-1-7 0,0-3-7 16,1 1-5-16,2 4-2 16,-2-1 1-16,-3 6 7 0,4 1 5 15,5 0 8 1,-3 2 4-16,2-2 1 15,-3 1 1-15,4 0-1 16,2-2-3-16,-1 2-6 16,2 0-3-1,-1 1-5-15,5 1-1 0,1 1-3 16,-3 0-2-16,-6-6-1 0,1 8-1 16,5 1-1-16,-1 1 0 15,5 1-1-15,-3 1 2 16,2-1-1-16,2-2 1 15,2 9 0-15,5-5 2 0,4 4 0 16,7 4 1 0,-9-8 1-16,5 6 0 15,1 3 4 1,-5 1 0-16,6 4 1 0,-1-1-1 0,-3-9-4 16,4 4 0-1,8-2-3-15,4 2-1 0,15 9-2 16,-11-4 0-16,5 8 0 15,-1 0-1-15,-6-2 1 16,8 5-2-16,9 1 0 16,-3 0 0-16,10 1 0 15,-1 6 0-15,-8-6 0 0,5 7 0 16,-1-3-1 0,11 3 1-16,4 12 0 0,4-3 1 15,5 5-1-15,0-7 0 16,4 3 0-16,0 5 1 15,-6 8-1 1,-1 3 1-16,1 0-1 0,4-4 1 16,-8 9 0-16,2-3 0 15,4 6 3-15,-2 5 1 16,15-10 2 0,-10 5 1-16,4 5 3 0,-3-2-1 15,4 10 0-15,0-6-1 0,-7-5-5 16,3 1 0-1,-3-2-1-15,0 5 0 0,1 0-1 16,0 4 1-16,2-4-1 16,-3 0 0-16,2 6 0 15,-3-1-1-15,-4-2 0 16,5 0 3-16,4 2-2 16,-4 0 1-16,-4-4 0 15,-4 1-3-15,7-2 1 16,-3-1 0 15,-4 6 1-31,6-3 0 0,7 3 0 0,-9 1 2 16,2-1 0-16,-9 7-1 0,-19-14 2 0,9 0 0 15,3 0 0 1,-4 1 1-16,0 1-1 0,-1-1-2 16,-14-6 0-16,4-2 0 15,-2-1 0-15,6 1 2 16,-3 2 1-16,-5-5 1 15,2-2 3-15,-11 0 0 16,2-10-1-16,0 6 0 31,-1-3-2-15,-2-5 1-16,4 4-1 0,-5-7 0 0,-7-1 0 0,4 1-2 0,-14-5 1 16,2 0 0-1,-4-4 0-15,-5-1 0 0,3-2 1 31,-1-2 0-31,-4-5 0 0,-3-5 1 16,5 1-1-16,-11-8 0 0,1 1-2 16,-1 4-2-16,-9-3 0 15,5 7 0-15,-3-5 0 16,2-4 0-16,-7-10-2 31,5-1 1-15,-6-3 0-16,12 2 0 0,-9-4 0 15,-3-4 0-15,-4-2 1 0,-9-6-1 0,7 4 2 16,-1-1-1-16,4 0 1 16,0-3 1-16,-1 1 0 15,2-1-1-15,-1 3-1 16,-1-4 0-16,-7 1-1 0,6-3-1 16,0-3 2-16,0 5-2 15,-1-6 1-15,0 0-1 16,0 0 0-1,0 0 1-15,0 0 0 0,0 0 1 16,0 0 1-16,3 4 0 16,-2-1 0-16,-1-2-1 15,3 4-1-15,-3-5-1 16,3 7-2 0,-3-6-3-16,0-1-1 0,0 1-2 15,0-1-10-15,0 0-7 0,0 0-18 16,0 0-12-1,0 0-24-15,0-1-10 0,0 0-17 16,0 0-9-16,-1-1-11 16,0 1-14-16,0 0-38 15,0 0-32-15,1 0 134 16</inkml:trace>
  <inkml:trace contextRef="#ctx0" brushRef="#br0" timeOffset="46840.26">2045 6464 951 0,'-11'-5'329'0,"11"5"-302"16,2 2-18-16,2-2 13 16,-4 0 11-16,0 0 29 15,0 0 0-15,0 1-20 0,5 6-11 16,-2 5-24-16,37 28-6 16,-25-19-2-16,6 1-5 15,6 5-8 1,-2 0-5-16,10 5-11 0,2 3-1 0,12 15 4 31,6 1 7-15,5 6 12-16,-6 3 5 0,12-1 3 0,-8-2 2 15,4 4 3-15,16 6 0 0,0 10 8 16,10 2 0-16,5 5 4 16,-1 2 1-16,5-5 0 15,1 4 3-15,9 7 1 16,0 3 1-16,0 3 1 15,3 1 2-15,9-1-1 16,2 3-3-16,5 3-5 16,1 0-5-16,-1 1-2 15,2 1-1-15,6 9 2 16,-7 1 0-16,8 5-2 16,-4 1 2-16,-2 1 1 31,14-1 4-31,-16 3 5 15,11 6 3-15,-7-5-2 0,0 4-3 16,0-3-7-16,1-3-4 0,-2 7-2 0,-4-2 0 16,-2 3 0-16,-5 3 2 15,7-6 0 1,-3 4 3-16,0-1-1 0,-6-5 1 0,-2 1-3 16,3 0-1-16,-3-7-1 15,5 4-2-15,-4-8 0 31,-9-8 1-31,0 4 0 0,-5 1 2 0,-1-4 1 16,1 2 3-16,5-8 0 31,-9-3 0-31,5 7 4 0,-5 3 1 16,-3-6 4-16,7 4 3 0,-15-2-2 16,4-2-2-16,-10 0-6 15,-12-11-2-15,8-6-5 16,-8-3-1-16,-5 6-1 15,4 5-1-15,-13-4 1 16,0 0 0-16,1-1 0 16,-8-5 1-16,-1 2 0 0,-1 1 0 15,-2-12 0-15,-2-3 0 16,-6-3-2 0,-5-2 0-16,-8-3-2 15,3 4 0-15,-2-4 1 0,-3-5 0 16,0-1 0-16,-3-3 0 15,1-4-1-15,1 2 0 16,-4-2 0-16,7 2 1 16,0-2-1-16,-1-2 1 15,-4-4 0-15,-9-8 0 16,0-3 1-16,6 3 0 0,3-6-1 31,7 4 1-31,-7-3-1 0,-4 1-2 0,3 2 2 16,0 4 0-16,2-2 0 15,0-1 2-15,-3-3 3 16,-2-4 1-16,0-2 3 16,-1-3 0-16,2-2 1 15,0 0 1 1,-2-3-1-16,1 1 1 0,-1-4-3 16,-2-4 0-16,1 0-2 15,-1-4-1-15,-1-2-2 16,4 1-1-16,-3-1-1 15,5 4 0-15,-5-7 0 0,-1-1-2 16,-4 0-1-16,1-4 0 16,3 2-1-16,-6 2-2 15,-4-4 0-15,1 3-1 16,-1-3-4 0,0-2-6-16,0 1-22 0,0 0-19 15,-1 0-65-15,-2-15-54 16,-5-34-244-1,-8 25 269-15</inkml:trace>
  <inkml:trace contextRef="#ctx0" brushRef="#br0" timeOffset="48814.6">1878 8626 782 0,'-2'8'282'0,"2"-6"-231"0,-4 1-14 0,5-3-10 15,-1 0 6-15,0 0 7 16,0 0 4-16,0-1 1 16,0-1-8-1,13-4-17-15,37-15-5 0,-29 16-9 32,2-1-2-32,10 6-4 0,-6-4 0 0,14 2 0 15,-1 2-1-15,-8-4 3 16,10 4 4-16,2 0 15 15,10 0 9-15,8 0 13 16,-6-1 4-16,17 2-3 16,-6 0-3-16,5 4-8 15,9 2 1-15,-4-3-8 16,14 1-2 0,-1 1-2-16,-1 1-5 15,1 4 3-15,-5 0 2 0,9 1 1 0,4-2 2 16,-3 7 0-1,3 0 1-15,3 7-5 0,2-1-3 16,0-2-8-16,-1 2-1 16,-4 0-2-16,2 3-1 15,7 4 0-15,-4-3 1 16,-5 1 4-16,-2 0 2 16,-4 0 2-1,12 3 2-15,-6-1 0 16,-4-3-2-16,-4 6-2 0,-6-4-3 0,9 4-4 15,0 6 2-15,-2 1 0 16,-6 4 0-16,-3-1-1 16,4 2-2-16,2 1 0 15,1 2 1-15,-10 2-1 16,-3-3 0-16,4-2-1 16,-1-2-2-1,2 5 0-15,-1-2-1 0,-4 4 0 16,1 2 0-16,10-2 1 15,-4 3 0-15,4-4 1 16,-2 2 1-16,-8 3 1 16,5 1 0-16,6 6 0 0,2-3 0 15,1 0 0 1,-4 0 0-16,1-4 1 0,2 3 0 16,4-4 1-16,2 0 1 15,-9 2 1-15,1 3 2 16,0 1 0-1,3 2 1-15,5-2 0 16,-4-2 1-16,-4-1 0 16,2 1 0-16,4 1 2 0,0 1 2 0,-7 0 1 15,-7 3 0-15,-8-4-1 16,-1-4 0 0,8 1-5-16,-2-3-1 0,-5-2-1 15,-5-2-3-15,-11-2 0 16,4 2-2-16,-2-4-1 15,-3-3 0-15,4-4-2 16,-13-9-1-16,3 0 0 16,-5-3 0-16,-7-12 0 15,9 6 0-15,-13-5 0 16,3 1-1-16,-1 8 1 16,-4-3 0-16,1-2 0 15,-3-5 0-15,0 1 0 16,2 0 1-16,-3 0 0 15,-5 5 0-15,-7-4 0 0,-4-1 0 16,-1 1 0 0,1-3 0-16,5 3 1 0,2-2 0 15,-7-2-1-15,2 4 0 16,-7-6 0-16,1 5-1 16,0 2 1-16,-1-12 0 15,-7-1-1-15,-4-7 2 16,5 6-1-16,-1-2 1 0,0 0-5 15,0 0-6-15,0 0-17 16,-1-1-17-16,-4-1-42 16,-24-18-26-16,-48-36-99 15,21 15-97 1,-11-10 198-16</inkml:trace>
  <inkml:trace contextRef="#ctx0" brushRef="#br0" timeOffset="50829.86">2293 8420 1174 0,'-36'71'379'0,"36"-76"-391"16,3-2-1-16,3-1 7 0,-2 2 8 0,2 1 6 15,0 3 4-15,0-6 1 16,1 2 0-16,6 1-6 16,1-4-4-16,14 4-5 15,9 2-5-15,-2-4-3 16,16 8-2-16,-6 2 3 16,-1 0 1-1,9 10 6-15,-10-4 2 0,15 8 8 16,-2 2 7-16,8 3 18 0,11-1 11 15,-4-2 10 1,7 4 0-16,4-3-7 0,-2 4-7 16,16-1-7-16,-3-1-4 15,-1 5-6-15,3-7 0 16,-4 1-2 0,4 5 1-1,5-4 1-15,0 8 1 0,-3 6-3 0,-2-11-2 16,1-1-4-16,-2-3-5 15,-4-6-2 1,8 10-1-16,12 3-1 0,-10-1 0 16,9 3-2-16,-12-6 0 0,-9 2-1 15,9-1 0-15,-3 0-2 16,10 2 2-16,-8 0-3 16,-3 5 1-16,4 0 0 15,-2 0 0 1,4-2 0-16,-3 4 1 15,-2 0-1-15,3 2 1 0,-1 6 1 16,2-5 2-16,-8 5 5 16,-5-1 3-16,-1 1 3 15,0 3 0-15,6 3-2 16,-2 0-1-16,-4 2-4 0,-3 1 0 47,0-1 0-47,-5-2-3 15,6 2 1-15,-1 0 0 16,-10 1-2-16,2 0 0 0,-3 0 0 0,-1 4-1 16,4-2 0-16,-3-1 0 15,-2-1 0-15,-3-6 0 16,1-3 1-16,3 4-1 0,-3-5 0 0,-1 0 0 16,2-3 1-1,-3 1 1-15,-1 10-1 16,-2 5 2-16,3 1 1 15,5 1 0 1,-9-11 2 0,-4 1 1-16,4 6 3 0,-7-3 0 15,0 1-1-15,7 3 0 16,-10-2-1-16,-4 1-1 0,3 6 0 0,-4-6-1 0,0-1-1 16,1-3-1-16,1-1 0 15,2 4-1-15,-3 3-2 16,-2-1-1-1,-3-3-1-15,-1 1-1 0,2-4 0 16,2 2 0-16,-4-5 0 0,-3-3-2 16,9 0 0-1,-9-2 0 1,5 5 0-16,-1-6 0 0,-3 0 0 0,-3 5 0 16,1-2 0-1,0 2 0-15,-1-3 1 0,4-3 1 16,-3-4-2-16,-3-2 1 15,-6-1 0 1,5 3-1-16,-2 5 1 0,1-6 0 16,1 4 2-16,-7-1 0 15,-2-4 1 1,0 3-1 0,-3 0 1-16,0-2-1 0,0-4-1 15,1 2 0-15,-1-7 0 0,-1 1-1 16,-2-4 0-16,1 1 1 0,1-2-1 15,-3-2 1-15,2 1-1 16,2-3 1-16,-4-5 0 16,-3 0 0-16,4-1-1 15,-9-3 1-15,-1 5-1 16,4-3 2-16,-10 1 0 16,7 2 0-16,-8-5 2 15,8 7 1-15,-2-3 0 16,-6-5 2-16,4 3-1 15,-4-3 0-15,-4-5-2 0,4 1-2 16,0-1-2-16,0 0-1 16,0 0-7-1,0 0-11-15,0 0-47 0,0-1-50 16,-3-14 71 0</inkml:trace>
  <inkml:trace contextRef="#ctx0" brushRef="#br0" timeOffset="55358.25">15492 11503 624 0,'-6'-8'258'0,"6"2"-145"0,0 2 4 0,4 2 9 16,2 2-12-16,-6 0-22 15,0 0-9-15,0 0-14 16,0 0-4-16,2 12-5 15,13 42-10-15,-3-15-19 16,1 1-7-16,4 13-9 16,-2 1-3-16,4-1-2 31,2 6 0-31,0-11-3 0,0 1-1 0,-2-4-3 16,-1-7-1-16,3-3-2 15,-2-6-1-15,0-7-6 0,-5-6-10 16,-9-11-59-16,7 4-62 15,-4-10-296-15,-6-2 283 16</inkml:trace>
  <inkml:trace contextRef="#ctx0" brushRef="#br0" timeOffset="56025.31">15672 11949 858 0,'5'-34'309'0,"3"41"-251"15,-5-1-13-15,0-5 7 16,0 4-8-16,-2 0-14 15,-1-5-6-15,0 0-7 0,0 0-1 16,0-1-4-16,2-1-2 16,14-3-6-16,31-14-3 15,-28 4-1-15,-4-5 0 16,10 2-1-16,-9-9 1 16,-6 1 0-1,6-2 0-15,0-7 0 0,-10-8 0 16,14 5 0-16,-5 7-1 15,-3 0-1-15,7 8 0 16,-9-4 0 0,-2-3 1-16,-5 1 1 0,-1 6 2 15,-2 3 1-15,-5 2 0 16,3 2 2-16,0 2 0 16,2 7 3-1,-1 1 1-15,-1 5 15 0,2 2 14 0,-1-1 24 16,0 0 4-16,1 2-7 15,0 21-12-15,4 29-24 16,-4-24-6-16,4 5-9 16,2 5-2-16,3 0 0 15,3 6 0-15,3 8 2 16,-5-7 0-16,6 7-2 16,-2-9-1-16,1-6-4 0,-2-2-2 15,2-11-7-15,3 0-9 16,-5-12-46-1,7-3-38 1,1-7-143-16,-2-2-183 0,-5-5 275 16</inkml:trace>
  <inkml:trace contextRef="#ctx0" brushRef="#br0" timeOffset="58820.56">16682 11722 323 0,'1'-10'142'15,"-6"5"-57"-15,4 5-15 0,-7-11 6 16,3 7-11-16,-9-15-21 16,-1 4-6-16,-2-2-4 0,-3-10-2 15,0 1 2-15,-2-4 2 16,6 6 12-16,1-1 9 15,4 12 13 1,3 1-2-16,-7 1-15 16,5 6-12-16,-4-4-16 0,-2 5-5 15,-10 5-5-15,7 5-2 16,4 10 2 0,-8-1 3-16,15 11 4 15,-9 2 4-15,-2 3 5 0,4-1 0 0,11 14-3 47,-1-3 0-47,7 2-3 0,2 2-2 0,1-12-6 0,1-2-4 16,5-11-8-16,6-1-3 0,-2-14 0 15,6 0-1-15,-3-5 2 16,2-6 2-16,-4-7 1 16,-4-3 1-16,1-9-2 15,-1 0-1-15,2 5-2 16,0-5-1-16,-5-4 0 15,0-2 0-15,-1-4 3 16,3 1 0-16,-4 10 6 16,-2 1 5-16,-1 8 9 15,-3 3 4 1,-1 5 4-16,-1 2-2 16,1 4-2-16,1 1-1 15,-2 0-4-15,0 0-1 0,0 0 4 0,-1 0 2 16,2 22 5-16,-1 28-2 15,2-17-9 1,-1-6-6-16,2 6-12 16,1 0 0-16,1-8-4 15,-3 4 1-15,2-10-1 16,-3-7 0-16,1-4 0 0,1-4-1 16,3-4 1-1,-3 0 0-15,-2-1 0 16,0 0 2-16,2-2-1 15,9-19-1-15,12-29 1 16,-13 29 1-16,-1-3 0 16,0-1 1-16,0 1 1 0,1-2-1 15,-1 9 2-15,4 5 1 0,-3 4 0 16,6 6 0-16,-4 1 3 16,0 2 1-16,4 9 3 15,-12 4 2-15,7 14-3 16,-2-4-1-16,-2 6-5 15,0-3-1-15,2-14-1 16,-2 5-2-16,-2-1 0 16,7-2-2-16,-12-4 1 15,6-2-1-15,3-6 1 0,-9-4 1 16,10-8 0-16,-7-3-1 16,4-3-1-16,6-3 1 15,-3-3-1-15,4-2 0 16,-5-9 1-16,0 0 0 15,-1 7 1-15,0 3 0 0,0 3-1 32,2 9 1-32,0 4 2 0,-2 4 1 15,3 6 2-15,-3 1 0 0,3 7 1 16,-4 1 1-16,4 3-1 16,-1 4-1-16,-2-6-2 15,5 4-3-15,-4 1 0 16,5 0-1-1,-4-5-1-15,1-7 0 0,-2-4 0 16,-1-2 0-16,2 0 1 16,0-3-1-16,-1-8 0 15,2 2 1-15,4-11 0 16,-4 1 0-16,-1-3 0 16,6 0-1-16,-9-2 0 15,2 2-1-15,2 0 0 0,-9-4-3 16,-3 0-1-16,3 5-1 15,-3 1 0 1,2 4 3-16,3 7 1 16,-3 0 0-16,7 6-1 0,-4 4 0 15,5 3 2-15,-1 5 0 16,-4 3 1-16,-4-3-1 16,10 7 1-16,4 3-1 0,7-6 1 15,4 4 0 1,3 0 0-16,-3-4 0 15,-2 1 1-15,0 3 0 16,-5-1-1-16,-1-4 1 16,-3 2 0-16,4 2 0 15,-6-5 0-15,-3 2 2 0,0 4 0 16,-7-2 1 0,-2-8 0-16,0 3 0 15,-4-7 2 1,-3-3-1-16,2 8-2 0,-6-4 0 0,1-1-3 15,1 0-1 1,-2-11-3-16,3 2-1 0,0 0-2 16,0-4 1-16,6 9 2 0,-2 1 1 15,4-3-2 1,0 2-1-16,0 0-1 16,0 0 1-16,0 0 3 0,0-1 1 15,5-8 2-15,28-28-1 16,-16 23 1-16,-1 0 0 15,0-5 0-15,1-3 0 16,3-1 0 0,0 2 0-16,0-3 0 0,2 0 0 0,-10 2 1 15,2-5 0-15,2 7-1 16,-2-2 0-16,-2-2 1 16,1 8-1-1,-6 0 2-15,-4 7 0 31,-8 3 0-15,-2-1 0 0,-2 0-1-16,-7 0-1 31,10 10-1-31,-18-5-2 0,-3-2 1 16,7 5-1-16,-5 1 1 0,11 11 1 0,1 7-2 15,0-1 1-15,3 2 0 0,2-1 0 0,3-2 2 0,1 5 1 0,4-1 0 16,1 1 2-1,6 4 1-15,4-3-1 0,2 1 2 16,4-1-1-16,6 0-1 16,-2-2 0-16,2-5-1 15,4 0 2-15,-3-9-1 16,5-3 1 0,-9-5 1-16,-5-6 0 0,1-2 0 15,-6 2 2-15,11-2 0 16,1-2 1-16,-9-6 2 0,1-3-2 15,-5-3 0-15,3 2 0 16,-1 2-2 0,-1-1 0-16,-3 0-3 15,-4-1 0-15,-1 0 0 0,2 9-1 16,0-4 1 0,0 9 3-16,5 5 2 0,-2 2 2 0,5 12 0 15,2-2-1-15,-1 11-4 16,-1-6 0-16,1 6-2 15,-3 1-1-15,1-6 0 16,-2 3 0 0,1-1-1-16,-2-4 0 0,0-5-1 15,-3-2 1 1,0-6-1-16,0 4 0 0,-3-5 0 16,4 0-1-16,-1-7 2 15,1-1 0-15,5-2 1 16,-4-1 1-16,1-2-1 0,-6-4 0 15,1 2 0-15,-4-7 0 16,1 3-1-16,5 5 0 16,-2 3 0-16,5 2 0 15,10 5 0-15,-7-1 2 16,-3 0 2-16,6 5 0 16,-11-1 4-16,11 6 0 15,6 0 1-15,-2 0 0 16,6 4-3-16,2-4-2 15,-1 7-3-15,-2-3-1 16,-1 1-2-16,-5-1-5 0,-1-1-16 16,2 2-17-16,-3-2-55 15,-2 2-37 1,-3-7-124-16,-1 0-117 16,-2 1 238-16</inkml:trace>
  <inkml:trace contextRef="#ctx0" brushRef="#br0" timeOffset="59547.86">18936 11332 1179 0,'-1'-8'478'0,"-3"10"-286"0,3-4-94 0,1 2-30 0,-1-1-9 16,0 0-8-16,0 1-5 16,1 0-9-1,-4 14-1-15,-11 48-3 0,8-24-5 0,-5 11-16 16,2 3-20 0,0 5-103-16,-4 5-124 0,-3 2 147 15</inkml:trace>
  <inkml:trace contextRef="#ctx0" brushRef="#br0" timeOffset="68821.21">19495 10998 646 0,'9'28'267'0,"-11"-28"-152"15,-4-2-10-15,6 4-30 16,-1-4-10-16,1 1-22 15,-1 0-6-15,0 0 3 16,0 0 1-16,1 0-5 16,-2 0-7-16,1 0-12 15,-2-5-5-15,2-6-3 16,8-28-1-16,7 22 3 16,1 2 2-16,2-4 19 0,5 1 9 15,4 2 17 1,-2-10 5-16,5 5-4 15,0 5-6-15,-9 3-13 0,0 11-9 16,-3-1-14-16,-5 9-5 16,-2-4-7-16,-1 7-1 15,-9 0 1 1,3 8-2-16,-4 13 2 0,-3 6-1 16,-4 15-2-16,-17-18 1 15,7 12-1-15,-4-1 1 0,-2 3 1 16,5 11 0-1,-16 1-1-15,5 4 0 0,-7-7-1 16,7 1 1-16,2-8 0 16,-7-7-1-16,15 2 0 15,-1-5-1 1,7-3-1-16,8-1 0 0,3-11-1 16,4 4-2-16,5-19-1 15,1-8 0-15,14-9 1 16,7-8 2-16,22-5 1 15,-1-4 0-15,8-3 0 16,6-11-2-16,-8-1-1 16,6 7-3-16,-2-5-13 15,-10 4-13-15,6 2-55 0,-6-9-47 16,2 5-178-16,1-6 197 16</inkml:trace>
  <inkml:trace contextRef="#ctx0" brushRef="#br0" timeOffset="69595.05">20221 10983 915 0,'23'-104'319'0,"-12"89"-268"31,-1-1 13-31,-2 4 25 0,-1-2 6 16,-6-5-12-16,0 3-9 0,5-2-21 0,-2 2-9 0,1-4-13 16,2 1-5-16,-2-3-9 0,3 0-5 15,5 9-8 1,-4-2-1-16,6 0-1 0,-3 3-1 16,6 6 6-16,0 1 4 15,0 5 8-15,10 9 2 16,-11-2 1-16,2 4-5 15,-4 4-6-15,-1 5-2 16,-8 10-5-16,1 5 1 16,-4 11-3-16,-11-7 1 0,2 3-2 15,-4 1 0 1,-7-6 1 0,0 2-1-16,-3-1 1 0,1 0 2 0,5 0 0 15,2-1 1-15,7-3 3 16,1-4 0-16,6-3 1 15,1-9 1-15,11 2 1 16,4-5 3 0,7-9 5-16,12 2 1 0,0-14-4 15,5-10-2-15,9-9-6 16,-8-2-2-16,8-7-1 0,-4 0-2 16,-7-1-3-1,2-4-2-15,-6 1-27 16,3 4-24-16,-1-1-91 0,0 3-86 15,-6 6 145-15</inkml:trace>
  <inkml:trace contextRef="#ctx0" brushRef="#br0" timeOffset="70563.32">21203 10466 426 0,'4'-82'213'0,"-7"80"-32"16,1 2-33-16,2 2 0 15,-1-2-11-15,0 0-33 16,-1 0-22-16,2 0-29 16,-1 0-7-16,0 0-11 15,-5 2-6-15,-3 11-6 16,-25 28-1-16,20-22-4 15,14 3-2-15,-3 7-4 32,0-2-1-17,9 8 2 32,-9 2 2-47,4 3 4 0,6-1 3 0,-10-4 0 0,10 4 1 0,-5-9-6 0,1-1-3 0,2-11-7 0,-3-7-3 0,0-7-4 0,12 7 0 16,-2-17 0-16,-2-7 1 15,7 4 0-15,-8-21 0 16,8 0-1-16,3 4 0 0,-4-11 0 16,-1 5 0-16,1 5 0 15,0 0 0-15,2 2 1 16,-4 3 0 0,-1 3 2-16,-1 4 1 0,-3 3 2 15,3 7 4 1,-5 0 4-16,-5 4 3 0,3 3 10 15,-4 3 2-15,-1-5 3 16,0 0 1-16,1 18-7 16,2 37-4-16,2-19-5 15,5 5-6-15,0-2-6 16,0 6-1-16,13 0-3 16,-14-2 2-1,14-2-3-15,4-7 0 16,-18-9-6-16,17-1-6 0,-13-6-20 15,1-4-18-15,7-3-73 0,-9-3-60 16,6-8-279-16,-1-2 296 16</inkml:trace>
  <inkml:trace contextRef="#ctx0" brushRef="#br0" timeOffset="71298">21968 10350 973 0,'0'2'323'16,"-5"-1"-315"-16,1 1 13 15,4-2 10-15,0 0 7 16,-1 6 12 0,0 6-3-16,-2 23 3 0,-5-28-3 0,8 2-7 15,-7-2 1 1,8 2 3-16,-1 1 3 0,10 3-1 16,14 4-4-1,-7-1-5-15,15-1 0 0,-2-1 4 31,-13 2 4-31,9-1 12 0,-7 3 2 16,2 2-1-16,0-3-4 16,-5 7-16-16,-4-8-5 15,-7 8-6 1,2 6-5 0,-7 1-1-1,-1 5-5-15,-8-3-5 0,-4 0-2 16,-4 0-3-1,-6 2-1-15,-8-1-2 16,-3-5 0-16,-4 0-1 0,7 2-2 16,2-1-4-1,1 2-4-15,-2-8-16 16,-3-2-9-16,2-12-21 16,5-4-14-1,11-3-42-15,-3-4-38 16,6-5-95-16,-3-7-88 15,2-11 209-15</inkml:trace>
  <inkml:trace contextRef="#ctx0" brushRef="#br0" timeOffset="71559.14">21772 10511 1147 0,'108'-48'411'15,"-96"53"-352"-15,4 1 15 0,0-2 5 16,-9-4-11 0,16 0-10-16,-6-11-22 0,-7-4-6 15,8-4-13-15,-8-5-7 16,11-1-9-1,8 0-1-15,3-2-5 0,3 13-7 16,-2-7-32-16,-2-3-27 16,-1 7-75 15,-5-11-44-31,1 11-123 0,-1 5 190 0</inkml:trace>
  <inkml:trace contextRef="#ctx0" brushRef="#br0" timeOffset="72498.67">22812 10059 615 0,'6'-10'222'0,"2"4"-189"0,-5 2-8 15,2 5-15-15,-4-2 21 0,-7-6 65 16,-8-3 32-16,2 4 50 31,-3 1-8-31,-2 3-58 0,7 8-34 0,-8-2-53 16,-1 5-16-16,0 8-2 15,0 1 4-15,-6 7 10 16,-1 6 5 0,7 13 11-16,-9-7 0 0,11 17-5 15,-4-4-2 1,1-8-9-16,6 10-4 16,3-12-1-16,3 0 2 15,4 3 0-15,-2-6 1 16,4 1-5-16,20 5-3 15,-11-19-7-15,9 9-3 16,-3-12-1-16,-5-14-3 16,8-2 0-16,6-10 0 0,1-3 2 0,-1-4-1 15,1 3 2 1,-4-6-1 0,-3-5 1-16,-2 0 1 0,-3 4 0 15,-1-1 1-15,-8 2 1 0,1 4 1 0,1 1 4 16,-2 7 1-16,-4 2 1 15,-6-2 1-15,-7-2-4 16,-4 1-1-16,-8 4-2 16,2-1-2-1,-3 4-3 1,2 4-3-16,-7 0-5 0,8 6-4 16,-7 6-11-16,-3-4-13 0,7 9-45 15,-11 6-33-15,4-7-106 16,0 0-111-16,-1 10 214 15</inkml:trace>
  <inkml:trace contextRef="#ctx0" brushRef="#br0" timeOffset="73579.36">15986 12649 865 0,'-32'4'308'0,"36"11"-226"0,-2-3-21 16,3 2 20-16,2 12 6 15,6-1-23-15,-1 8-11 16,7 10-18-16,-3-2-3 15,4 2-7-15,1 1-4 0,4 4-12 16,3 9-4-16,1-4-4 16,0 1-1-16,1-1-1 15,-11-11-3 1,4-5-5 0,-1-7-7-1,-14-16-40-15,10-1-44 0,-9-9-161 0,0-4 167 16</inkml:trace>
  <inkml:trace contextRef="#ctx0" brushRef="#br0" timeOffset="74017.77">16159 13136 1133 0,'-1'-1'383'0,"1"0"-359"16,17 0 8-16,37-1 5 15,-24-1-3-15,-14-8-18 16,6 4-5-16,-7-7-6 16,-10-2-1-16,9-7-3 15,-4-6-1-15,5-2-6 16,-2-4-3-16,0 3-2 15,-8-2 2-15,-5-1 6 16,12 16 4-16,-9-3 8 16,1 5 8-1,-4-5 22-15,-8-7 8 0,-1 9 9 16,-5 1-4 0,1 8-19-16,-1-2-10 15,-1 2-14-15,-2-3-4 0,9 6-3 16,0 1 0-16,-4 0 2 15,12 7 3-15,-2 2 6 0,-1 7 7 16,9 9 12 0,-1 7 3-16,3 9-1 0,-1-1-6 0,8 7-14 15,2 3-4-15,-1 7-5 16,14 5-3-16,-5-2-2 16,0 1 0-16,3-9-3 15,-4 8-1-15,-4-4-6 16,0-9-8-16,2-4-20 15,-3-12-18-15,5-10-54 16,-3-4-40 0,-5-7-162-16,-4-6 197 0</inkml:trace>
  <inkml:trace contextRef="#ctx0" brushRef="#br0" timeOffset="76451.21">16920 13064 694 0,'67'-37'229'15,"-67"25"-230"-15,0-1-1 16,-5 4 2 0,2-2 3-16,-2 3 2 0,-3-4 3 0,-1-2 20 15,0 4 7-15,-5-6 9 16,3 6 0 0,-2-2-18-16,0 2-7 15,-6 5-6-15,-5-6 0 16,6 7 10-16,-5 0 9 15,6 5 11-15,17 6 2 16,-6 5 4-16,2 3 0 0,4 6 1 16,-8 1 1-16,8 6-9 15,4 3-5-15,7 4-15 16,-8-3-8-16,5-2-8 16,-8-8-3-16,6-5-4 15,4-1 0-15,6-8-1 16,10 6 1-16,-13-14 2 15,9-9 2-15,-4 0 4 16,-8-17 0-16,5 7-1 16,-3-2 1-16,-4-8-4 15,1 10 2-15,0-4 4 16,-2 3 5-16,-3 0 11 0,-2 6 7 16,-2 2 8-16,-2 0-1 15,2 6-6-15,0 0-7 16,0 1-8-16,0 3-3 15,0 1-4-15,-2 1 2 16,2 0-1-16,0 0 2 0,3 8 1 31,5 15 0-31,9 30-3 0,-8-27-3 0,4 0-5 16,0-2-2-16,-2-5-2 16,2-1 0-16,1-4 0 15,-1 1-2 1,2-1 0-16,-4-9-1 15,3 4 2-15,0-9 1 0,-3-2 1 16,1-8 1-16,-8-5 1 16,-3 5 0-1,11-9 2-15,-9 3-2 16,10-7 1-16,-11-6-1 0,-7 2-1 16,15 6 0-16,-4 6 0 15,14 2 0-15,-10 5-1 16,-6 0 1-1,-7 3 1-15,2 2 1 0,6 3 5 16,-7 0 1 0,2 0 2-16,0 0 0 0,2 4 2 0,7 10 0 15,24 28-1-15,-22-27-1 16,-3 1-7-16,1 0-1 16,7-2-1-16,-3-3-2 15,0-5 0-15,-2 0 0 16,-2 1 0-16,0-3 1 15,-4-7 1 1,2-4-1 0,1-7 0-16,1-1 1 0,-1-1-1 15,1-2 0-15,-1-10-1 0,-3 1 0 0,7 2 0 16,-1 2 0-16,-3 0 0 31,6 5 0-31,-5-1 0 0,0 1 1 0,3 12 0 16,-5-4 2-16,3 5 5 15,-3 1 1 1,-1 2 4-16,4 2 1 0,-2 2 0 16,7 2-3-16,-2 2-4 15,4 0-3 1,11 10-5-16,-9-3 0 0,2 1 1 16,-2-1-1-1,-2-1 0-15,-2 1 1 0,5-1-1 0,2 4 1 16,-6-5 0-1,11 2-1-15,-13-2 0 0,5-1 0 16,2-1 0-16,-6 0 1 16,5-3 0-16,-3 1 0 15,-6-1 0-15,0-3-1 16,-3 3 1-16,-1-1 0 0,-4-7 2 16,-3 2 2-1,0 1-1-15,-2-1-2 0,1 0-3 16,0 0-3-16,-4 2-1 15,-9 6 2-15,-27 15 2 16,29-20-1-16,1 0-2 16,-1-3-2-16,5 2-3 15,-2-2-1 1,9-3-2-16,0 6 2 16,-3-9 1-1,3 5 1-15,0 0 3 16,0-2 2-16,8-14 1 0,19-29 0 0,-13 25 0 15,1 3 1-15,1-2 0 16,1-5 1-16,0-5 0 0,1-3 1 16,-5 4 0-1,2 0 0-15,-3-1 0 16,-2 1 1-16,7 13-1 0,-10-10 1 16,-3 10 0-16,-3-1 0 15,-13-8 0-15,1 11-1 16,-1 12-1-16,-3-8-1 15,1 9-1-15,-1 1 0 16,-1-2 0-16,4 11-1 16,1 4 0-16,5 1 0 0,3 15 3 31,0-9 0-31,5 3 4 0,2 7 0 0,4-9-1 16,5 7-1-16,3-3-1 15,5-5 0-15,-2-2 2 16,1-4-1-16,7-7 1 15,-1-2 0-15,-1-5-1 16,6-2 0 0,-6-8 0-16,-2-4 0 0,-4-6 1 15,-5-4 0-15,5 4-1 16,1 2 1-16,-1-6-1 16,-3-1 1-16,-7-5 0 15,-1 1-1 1,0 9 0-16,-1 3-1 0,-4 2 0 15,3 4-1 1,-4 3 2-16,3 6 2 16,4 10 7-16,-3 3 3 0,3 2 6 0,-1 8-3 15,1 4-5-15,-1-9-3 16,0 5-7-16,2-5-2 16,-1-16-1-1,1 13-1-15,5-8-1 16,0-8 0-1,1-5 1-15,0-5 1 0,-3-10 0 16,6 11 1-16,-2 0 0 0,-2-10 1 16,-3 0 2-1,3-1 1-15,-1 5 1 0,2 7 1 0,-9 2 1 16,8-3 0-16,-6 4 0 16,2 1-1-16,6 5 0 15,-17 0-1 1,13 2 0-16,-10-2-2 0,0 2 0 15,7 2-1-15,-2-1 2 16,5 7 0-16,10-2 0 16,-9 2 0-16,3-2-1 15,6 13-3-15,-3-7 0 16,4 3-2-16,-3 2-5 16,-4-9-8-16,0 9-40 15,2-6-33-15,-3-11-102 16,0 5-115-16,-5-8 196 0</inkml:trace>
  <inkml:trace contextRef="#ctx0" brushRef="#br0" timeOffset="76641.82">19626 12510 1663 0,'22'20'557'0,"0"3"-549"0,-4 0-6 0,-8 14 3 15,7 6-3-15,-5 9-7 16,0 0-7-1,-12-4-25-15,4 1-25 0,-4-4-86 16,0 2-84-16,3-7 144 16</inkml:trace>
  <inkml:trace contextRef="#ctx0" brushRef="#br0" timeOffset="80400.05">20112 12229 1012 0,'3'-3'357'0,"1"-8"-294"16,15-4-16-1,1-1 1-15,-1-6 3 0,2 0-5 0,-7 0-5 16,5 4-3 0,-1-13 0-16,2 8-6 0,-1-1-5 15,0 1-11-15,2 13-6 16,-2-1-7-16,-1 2-2 16,-1 9-1-1,0 0 0-15,-5 9 1 16,-1 4 2-16,-5 12 8 0,-3 3 4 0,-2 10 10 15,-1-4 4 1,0 9 0 0,0-1-2-1,4 3-6-15,-2 1-3 0,0-13-5 16,4 0 1-16,2-13 2 0,1-2 0 16,4-8 2-16,-1-3 1 0,1-7 2 15,10-4 2 1,2-6-2-16,1-6-2 0,1-7-8 15,-2-7-4-15,4-10-7 16,0 1-9-16,-1-11-39 16,-5 6-37-16,-2-7-129 0,-3 2-110 15,3 1 202-15</inkml:trace>
  <inkml:trace contextRef="#ctx0" brushRef="#br0" timeOffset="80815.05">21029 11562 1097 0,'17'7'449'0,"-13"-5"-203"15,14 5-171-15,-4 4-9 16,-9 7 12 0,-2 5-7-16,6 5-10 0,-10 9-18 15,8-5-12-15,-3 7-14 16,-6-5-5-16,2-7-2 15,-4 1-3-15,4-8-3 16,4-2-1-16,-1-6-3 16,-6-3-2-16,3-7-8 15,-2-2-5-15,10-2 0 16,2-7 2-16,6-4 7 16,-1-1 4-16,-4-4 2 15,14 9 0-15,-10-10 3 16,-1-2-1-16,1-2-1 15,-7 1 1-15,5 12-1 16,-1 4 1-16,-3 5 3 16,-3-4 2-16,0 5 9 15,-1 5 3-15,1 6 6 0,1 0 1 16,0 7-3-16,0 0-3 16,7 13-9-16,-2 6-3 15,7 7-5-15,0 2-2 16,0-4-1-1,1-2-2-15,3-4-15 0,-4-4-11 16,7 5-34-16,-2-6-23 16,-11-13-58-1,9-2-40-15,-7-14-120 16,-6-7-108-16,13-5 262 0</inkml:trace>
  <inkml:trace contextRef="#ctx0" brushRef="#br0" timeOffset="81809.98">21738 11684 884 0,'36'0'296'16,"-36"1"-263"-16,1 9 15 15,-2 5 26-15,-4-12 8 16,1 3-7-16,-2 6-8 0,1-4-13 16,4 2-4-16,1 8-21 15,2-3-8 1,6 10-11-16,-1-5-3 15,7-5 1-15,-3 0 4 0,6-11 13 16,6 10 8 0,4-5 23-16,3 2 5 15,7 0 4 1,-2-2-2-16,-3 4-18 0,-2-3-9 0,-10 2-10 16,-7 0-6-1,-2-2-5-15,1 3 1 16,-18-2-1-16,9 4 2 0,-3 5 1 15,-6 4 0-15,2 2-4 16,-4 1-3-16,-7-5-6 16,-8-6-3-16,11 3-7 0,-5 0-8 15,-9-10-19 1,3 4-13-16,-3-11-38 0,1-5-27 16,13 3-85-16,3-1-77 15,1-9 173 1</inkml:trace>
  <inkml:trace contextRef="#ctx0" brushRef="#br0" timeOffset="82254.41">21827 11631 1096 0,'-2'12'370'0,"2"-8"-353"16,-1-5-9-16,3 4 16 15,-2-3 9 1,0 0 27-16,0 0 6 0,0 0-5 16,0 0-7-16,12-2-26 15,34-21-11-15,-25-1-13 16,13 8-4-16,-12-5-4 0,9 0-2 15,4 7-13-15,-5-2-18 16,13 1-59 0,-11 1-45-16,-3 0-177 15,-5 2 202-15</inkml:trace>
  <inkml:trace contextRef="#ctx0" brushRef="#br0" timeOffset="82920.81">22477 11403 1084 0,'-5'0'365'16,"0"2"-336"-16,-2 3 14 15,-7-1 20-15,-1 6 3 16,-3 5-6-1,0 1-11-15,-1 8-20 0,-2-2-4 0,-3 6-15 16,1 6-4-16,-1 3-4 16,1 6 0-1,0 3 2-15,7 3 3 0,5 2 5 16,3-1 2-16,5-4 0 16,3-7-2-16,5-5-5 15,2-3-2 1,7-9-2-16,-4-2-2 0,7-10-1 15,1-7 1-15,5-5 0 16,2-7 0-16,1-4 2 16,3-2-1-16,-10-5 1 0,9-2 0 15,-10-3 0-15,-7-3 0 16,8 7 0-16,-8 0 0 16,-9 4 2-16,-1 3 2 15,-2 4-2-15,-1 3-2 16,-9 3-12-16,0 4-4 15,-17 0-3 1,-3 4 2-16,6 11 9 16,2-1 3-16,7 7 2 15,1 0 0-15,2-4 0 0,-1-1 0 16,5 4-7-16,-1-5-4 0,9 2-25 16,-3-6-18-1,3-8-49-15,2 2-32 16,1-7-71-1,-2 1-54-15,0 0 167 0</inkml:trace>
  <inkml:trace contextRef="#ctx0" brushRef="#br0" timeOffset="83912.97">22655 11488 549 0,'30'-10'274'0,"-25"4"-67"15,0-1-111-15,-1-3 5 0,2 0-20 32,-2-1-1-32,2 2-12 0,1-2-5 15,-1-2-1 1,3 1-6-16,0-2-20 16,0 2-6-16,0-2-13 0,1 5-5 0,0 3-4 15,1 1-3 1,-3 4 0-16,-3 0 2 15,2 7 6-15,0 10 0 0,-2 9-1 16,-4 1-1-16,-3 7-6 16,-8 1 0-1,-3 4 0-15,-3 5-2 16,-1 1 0-16,2 6-1 0,1 1 0 16,-1 0 2-1,0-5 7-15,3-6 4 0,-1-5 0 16,5-2 6-16,6-8 8 15,0-6 2-15,4-9 4 16,1-5-1-16,10-5-4 0,4-4 0 16,8-8-2-16,5-3-4 15,2-6-10-15,7-2-5 16,-11-10-5-16,6 0-3 16,-3-3-22-1,-2 1-23-15,-3 5-101 0,-13-1-102 16,-4 1 154-1</inkml:trace>
  <inkml:trace contextRef="#ctx0" brushRef="#br0" timeOffset="108707.34">16389 13999 967 0,'5'105'355'0,"-8"-96"-276"0,3-2-28 0,-2 4-4 0,2 0-9 16,-2-2-11-16,2 0-2 15,2 2-3-15,-8 0 2 0,4 7 1 16,4 5 3-16,4 0 3 31,4 5-1-31,7 4 1 0,0 4 1 16,8 9-2-16,0 1 0 31,2 11 2-31,2-1 4 16,-5-6 9-16,-1 1 3 0,-1-5 1 0,2 2-5 15,-5-7-12-15,4 3-8 16,-8-15-12-16,-8-6-5 0,6-3-3 16,-9-8-1-16,-7-4-3 15,-1-3 0 1,-1-2-8 0,-2-5-6-16,6-3-10 0,2-3-5 0,-10-11-4 15,-5-2 0-15,1-8-5 16,-4 2-4-16,5-6-13 0,1 0-7 15,-2-9-13-15,-3-2-2 16,2-2 1-16,-1-3 3 16,-4 3 15-16,2-2 9 15,-3-5 20-15,0-3 10 16,3 1 10-16,-1-8 2 0,1 8 4 16,1-3 2-1,2 4 1-15,1 7 2 16,6 9 6-16,-5 8 3 15,12 4 8-15,3 4 4 0,0 0 2 16,10 0 0 0,-6 7 1-16,2-2 2 0,0 1 7 15,1 11 4-15,2 1 2 16,2 9-3 0,9 16-11-16,-1-1-5 0,1 13-11 15,-1 2-3-15,-3 4-2 16,-2 3 1-16,-5-1-2 15,-5-4 1-15,-7-7-1 16,0-3 0-16,-5 1-1 16,-2 0 0-16,-2 0-2 0,-2-3 0 15,-1-7-2 1,0 2 0-16,-1-7 0 0,1 0-3 16,-2-2-5-1,0-3-5-15,1-4-10 16,0-2-7-16,4 0-21 15,2-3-15-15,0 0-52 0,5-1-46 0,2-6-214 16,0 2 244 0</inkml:trace>
  <inkml:trace contextRef="#ctx0" brushRef="#br0" timeOffset="110179.28">16989 14336 608 0,'8'4'256'0,"1"3"-97"0,2 1-108 0,-2-1 4 15,1-1 2-15,-1-4-14 16,2 2-12-16,-5-5-12 16,4 1-4-16,-1-3-1 0,1-1 0 15,1-4-2-15,-4-4-3 16,5-6-3-1,-1 1-2-15,-1-8-3 0,2-1 0 16,-4 0 0 0,-6-9 0-16,5 4 2 0,-6 6 0 15,-1-4 2-15,0 4 0 16,-6 6 0-16,-6-1 0 16,-5 4-3-16,-1 8-1 0,-3 5 0 31,1 3 1-31,3 9 5 15,-1 4 7-15,3 4 12 0,6 6 6 16,0 0 5-16,4 5-4 0,4 12-2 16,2 4 2-16,2-1 7 15,-3-3 4-15,2-3-2 16,0-8-4-16,5 2-12 16,1-1-5-16,7-7-10 15,3 0-3-15,4-4-6 16,2-5-2-16,-2-7 1 15,0-7 0-15,4-5 1 16,6-1 1-16,-12-5 3 16,4-3 1-16,-9-9 1 15,-5-2-1 1,13-5-1-16,-8 3-2 16,3-4-2-1,-1-1 1 1,-4 2-1-16,-2-4 1 0,-4 1 0 0,-6-10 0 15,0 9 2-15,-1-2 1 0,-1 11 2 0,-2 4 2 16,2 4 6-16,-2 7 3 16,3 5 4-1,3 7 4-15,0 6 0 0,1 11 2 16,2 10-1-16,0 4-3 16,1 8-7-16,-2-2-2 0,5-4-6 15,0 1-3 1,4-4-2-16,1-3-3 15,0-7-2-15,-1-4 0 0,-1-5-1 16,-2-3-1 0,-1-5 0-16,0-7 1 0,-7-12 1 15,9 0 2-15,-4-15-1 16,5 2-1-16,0-11-1 16,-6-10-1-16,3 7 0 15,-5-4 1-15,-3 1 2 16,0 2 0-16,-6-3 2 31,-1 10 0-31,-2 6 2 0,3 7 1 16,0 11 5-1,4-1 3 1,-1 12 2-16,1 4 2 16,6 10 2-16,0 6 0 0,2 8-2 0,3 4-2 15,2 2-6-15,2 1-2 0,6 3-3 0,-4-3-1 0,2 1-4 16,-2-2 0-1,-1-5-1-15,4 0-2 0,4-1-7 16,0-4-5-16,1-5-17 16,-1-1-12-1,-9-9-32-15,-4-5-23 0,0-1-73 16,-5-4-70-16,-5-6 155 31</inkml:trace>
  <inkml:trace contextRef="#ctx0" brushRef="#br0" timeOffset="110512.14">17321 14270 1233 0,'-1'-9'428'0,"13"6"-369"0,12-1-24 16,-5-1 8-16,-1-8-2 0,1 0-13 16,-4-1-5-1,5 5-9-15,2-1-3 16,4 3-5-16,6 1-3 0,0-12-2 15,1 2-1-15,7-7-13 16,0-1-15-16,-1 1-40 16,1 3-24 15,-13-4-65-31,-5-4-44 0,2 7-136 0,-7-1 206 0</inkml:trace>
  <inkml:trace contextRef="#ctx0" brushRef="#br0" timeOffset="112470.54">17926 13984 857 0,'108'67'321'0,"-92"-69"-236"16,1-8-9-16,-1-1 2 31,1 1-10-31,-4-2-14 0,-3 1-16 16,-2-2-16-16,-1-4-6 16,-10-8-12-16,4 1-7 0,-5-7-17 15,-7-1-9-15,3 5-16 16,-1 5 0-16,-3 7 15 15,-2-2 10-15,0 3 23 16,-4-1 10-16,4 10 12 16,2 7 6-16,1 10 1 15,4 8-2 1,-1 3-6-16,2 2-3 16,4 9 4-16,4 3 6 0,4 4 12 15,4 2 2-15,3 2-3 16,7-2-9-16,3-8-16 15,0-8-7-15,9 1-7 0,-6-8-2 16,1-4 0-16,3-2 0 16,-5-16 2-1,4-7 1-15,0-13 0 0,-4-5 0 16,-4-18-2-16,-8 1 0 16,-1-1-1-16,-1 1-2 15,1 9 0-15,-6-3 0 16,-1 2 1-16,-2 8 0 15,-3 1 1-15,1 7 0 0,2 8-1 16,-2 0 0-16,-1 2-3 16,2 8 0-16,0 6 0 15,1 5 0-15,2 6 1 16,-1-2 1 0,-2-8 1-1,6 7-1-15,1 0 1 0,2-3 0 16,6 15 0-16,-3-10 1 0,6 5 3 15,-6-3 0-15,4 3 1 16,3 0 0-16,-2 0 1 16,3 4 1-16,-11-6 0 15,1-2 1-15,3-4-2 16,-6-5 0 0,2-3-2-16,1 0 0 0,-5-3 0 15,4-1 1-15,6-6-3 0,-15-6-1 31,6-2-1-31,1-3 0 0,1 1 0 0,13-4 0 16,-9-7 0 0,5 2 0-16,-10-6 2 0,-6-4-2 15,7 6 1-15,-7-1 0 16,2-2-1-16,4 17 0 0,-7-8 0 16,2 4 0-1,-4 14 0-15,0-3 2 16,-1 7 0-16,-4-6 0 0,6 9-2 15,3 8 0-15,-2-3 0 16,9 13 1-16,-1-4 3 16,-3-12 1-1,9 10 8-15,-6-7 4 0,9 9 9 16,1 1 1-16,5 4-3 16,2 3-5-16,0-7-9 15,1 3-2-15,3-3-3 16,-6-1 1-16,1 2 0 15,-5-1 1 1,-17 0 1-16,7 0 0 0,-24-3-1 16,6-1-1-16,-7-2-3 15,-4 0-2-15,8-1-5 0,-12-1-1 16,3-2-1-16,0-5 1 16,-2-1 3-1,5-1 1-15,1-1 1 0,7 1 1 16,1-2 0-16,4 1-1 15,6 0-2 1,-3 1 0-16,0 0 1 0,3-1 1 0,17-7 0 16,32-16 1-16,-31 3 1 15,14 1 2 1,0-7 5-16,2 1 1 16,2-2 2-16,-13-2-2 0,-1-9-1 15,-4-3-1 1,-4 2-2-16,2 3 1 0,-9 4-3 15,-4 7 0-15,-3 7 0 16,-3 1 1-16,-7 8-2 16,-4 5-3-16,-4 4-6 15,0 7-3-15,-12 8-1 16,8 5 1-16,-8 6 4 16,-4 0 2-16,10 8 2 15,-8 5 1-15,9 2 3 16,5-4 1-16,7 2 4 15,1-11 1-15,8-1 4 16,5 1 0-16,5-6 2 0,7-2-1 16,-7-10-3-16,8-1 0 15,3-7-3-15,2-2-1 16,12-7-1-16,-9 0 1 16,2-9 1-16,-2 2 1 0,-6-12 1 15,-1-3 0-15,-3 6-2 16,-3-11-1-1,0 4-3-15,-2-2 0 16,-6-8-1-16,1 11 0 0,-1 3 0 16,-1 5 0-16,-2 8-2 15,0 3 0 1,-1 8-1-16,1 4 0 0,-1 3 1 16,-2-3 3-16,0 0 6 15,9 25 3-15,14 37 0 16,-15-40-2-16,2 6-3 15,1-5-2-15,-1-13-3 16,5 16 1-16,1-14-3 16,-1-4 1-16,1-1 3 15,-6-12 0 1,-3-4 2-16,3-3-1 16,3-3-1-16,-4-2 0 0,3-5-2 15,-3 5 0-15,-7-7 0 0,11 4 1 16,-13 3 0-16,-5 1 2 15,5 5-1 1,0 4 0 0,5 2-1-16,-2-1 0 15,9 7 2-15,-3-1 3 16,-3 3 3-16,11 8 1 0,-1-1-2 0,-2 1-3 16,8 3-3-16,-2-5-1 0,0 2-2 15,5-1-2-15,-5-6-2 31,4 7-13-31,-5-7-41 0,2 0-35 0,6 2-114 16,-4 0-119-16,-2 5 207 16</inkml:trace>
  <inkml:trace contextRef="#ctx0" brushRef="#br0" timeOffset="112754.6">20343 13616 1585 0,'5'22'628'0,"1"-12"-353"16,1 1-204-16,6 11-45 16,1-3 0-16,-7 8-20 0,-2 9-6 15,-11 10-16 1,-4 9-15-16,-5 10-72 0,-4 3-48 15,-4 2-126-15,0 9 163 0</inkml:trace>
  <inkml:trace contextRef="#ctx0" brushRef="#br0" timeOffset="117135.27">20816 13105 599 0,'-64'27'284'15,"64"-35"-26"-15,2 0-231 16,3 6 15-16,-3-8 3 0,0 5 9 16,1 4-3-16,-3-4-1 15,0 4-1-15,0 0-13 16,0-1-5-16,0 1-6 15,0 0-2-15,0 0-2 16,12-5-1-16,31-20 0 16,-24 11 2-16,6 0 8 15,0-4 3-15,6-3 6 16,8 9 1-16,-5-3-3 16,1-3-4-1,-1 6-6 1,-11-8-4-16,3 9-6 15,-12 2-4-15,-6 6-4 16,5 4-2-16,-5 2-3 0,7 6 1 0,-10 2 1 16,0 5 2-16,-4 10 0 0,6 11 2 15,1 1 2 1,-6 7 2-16,9 2 5 0,-9-4 0 16,8 9-2-1,1-4-2-15,0 3-4 0,0-7-1 16,2 1-4-16,3 3 0 0,0-2-3 15,2 4-1 1,-3-7-1-16,1-3-2 0,-1-2-4 16,-3-10-9-16,-3-5-39 31,1-6-40-31,-8-8-157 0,0 2-162 16,-7 4 260-1</inkml:trace>
  <inkml:trace contextRef="#ctx0" brushRef="#br0" timeOffset="117603.97">21077 13615 1277 0,'-16'-3'447'16,"8"3"-403"-16,13 5-10 15,1-5 8-15,-4-6 14 0,-3-9 11 16,4 5-1 0,0 0-8-16,23 1-15 15,4-1-7-15,-8-11-13 0,-2-1-5 16,-1-1-7-16,4 1-5 16,5 5-5-16,0-2-1 15,5 1 0-15,-3-1-2 16,1-2-1-1,4 8-2-15,8-2-10 16,-4 5-11-16,-3-4-47 0,-8-3-41 0,-13-6-155 16,8-1-156-16,-6 0 269 15</inkml:trace>
  <inkml:trace contextRef="#ctx0" brushRef="#br0" timeOffset="118114.46">21689 12966 749 0,'-21'-29'272'16,"14"31"-223"-16,-2 1 1 0,-5 1 4 15,3-1 0-15,7-3 6 16,4 4 0-16,4-4-1 16,-6-2 1-16,2 1-5 15,-1 0-6-15,0 0-14 16,0 0-8-16,2-3-14 31,3-4-4-31,9-4-6 0,31-32 1 0,-29 30 8 16,1-1 9-16,0 4 16 31,3 3 7-31,-6-5 3 0,2 5-7 16,-1 7-14-16,1 1-6 0,-2 5-12 15,-1-3-3-15,-3 1-2 0,3 1-1 16,-1 6 0-16,1 0 0 15,2 6 1 1,1 0 1 0,0 1 6-16,1 5 6 0,3 1 12 0,-5 2 7 15,-2 6 5-15,10 7 0 16,-16-1-4-16,6 1-5 16,3 3-10-16,-9-7-5 15,3 5-6-15,8 2-3 0,1-3-2 16,-7 0-2-16,-3-9 0 15,-4-2-2 1,-2-4-1-16,5-1-2 0,2-2-11 16,-2-3-14-16,-6-6-56 15,1-1-50 1,-2-6-193-16,-2 0 207 0</inkml:trace>
  <inkml:trace contextRef="#ctx0" brushRef="#br0" timeOffset="118420.32">21735 13357 880 0,'-13'-4'447'0,"5"5"-4"0,5-1-425 16,9 4 2-1,0-5 13-15,1-5 27 0,-1 0 11 16,5-5-2-16,4-3-7 16,4 0-20-16,3-2-10 0,3-1-19 31,-2-3-5-31,16 8-10 0,-3-4-6 0,-1-7-33 16,-4 2-27-16,-2-1-92 15,3 3-79 1,-5 5 151-16</inkml:trace>
  <inkml:trace contextRef="#ctx0" brushRef="#br0" timeOffset="119169.49">22253 12881 931 0,'25'31'321'0,"-21"-25"-284"0,2 1-24 0,7 1 28 16,1 0 14-1,1 2 28-15,1 0 5 0,10 0-6 16,5 4-8 0,2-2-28-16,3 0-12 15,3 6-21-15,-4 2-5 0,5 4-5 16,-5 5-2-1,-5-1-1-15,-4-1-1 0,-8-5 2 16,-4 1 1 0,-1 9 4-16,-9-8 2 0,-4 11 3 31,-3-4 0-15,-9-6-2-16,0 2-2 15,-7-3-3-15,1-2-3 0,-2-8-6 16,0-3-4-16,-3-7-6 0,5-3-1 15,2-1 2-15,2-3 2 0,-3-10 2 16,-1-4 0-16,5-11-1 16,3-4 0-16,13-7 1 15,-2-8 0-15,13-3 0 0,-14-5-2 16,8-1 0-16,9 4 0 16,-4 2 3-16,9 3 2 15,1 5 6-15,-9-1 1 0,-3 3 3 16,0 1 3-1,-8 6 4-15,-2 4 4 0,-8-4 4 16,-5 3 0-16,-9 2-4 16,-2 0-3-16,1 12 5 15,-1 4 2-15,4 10 2 16,-5 1 0-16,-5 6-11 16,-5 6-3-1,-2 2-6-15,5 6 0 0,10 3-2 16,5 16-2-16,-2-4-1 15,4 2-1-15,3 1-6 16,0-15-13-16,10 10-50 16,1-2-43-16,10-4-165 15,3 1 178-15</inkml:trace>
  <inkml:trace contextRef="#ctx0" brushRef="#br0" timeOffset="120200.91">22914 12830 739 0,'-3'-43'252'15,"11"17"-231"-15,-3-13-20 0,-2 1 7 16,4 14 16-16,-19-12 41 0,7 11 19 16,-3 6 30-1,-1 2-4-15,-3 4-22 16,-4-2-15-16,2 7-28 0,-2 0-11 15,-2 6-17-15,6 8-7 0,-6 6-8 16,2 6 1 0,3 7 1-16,-2 5 0 15,7 10 5 1,0-3 0-16,5 6 2 16,3-10-2-16,0-7-4 0,4 2-2 15,3-12-3-15,1 2-2 0,8-11-1 16,-2-2 1-16,5-5 0 15,-1-5 1-15,-4-10 1 16,7 3 0-16,-3-8 0 16,-2 3 2-16,-1-2 0 15,-1 0 0-15,1 6 2 16,-5 0 0-16,3 5 2 16,-13-8 0-16,0 9 2 15,0 0 1-15,-11-9 2 16,11 14 2-16,-8-1 4 15,9 4 4-15,2 7 9 0,-11-6 2 16,8-2-6 0,-7 1-5-16,3 4-12 0,6 6-1 15,3 12 0-15,-9-3 1 32,16 15 1-32,5 1-1 15,-15-4 1-15,15 10-1 0,2-4 4 0,-8 0 2 16,12 1 5-16,-4-3 1 0,-10 0 0 31,10 6-5-31,-9-12-6 16,-5 6-2-16,0-7-3 0,-5-12 3 15,-3 4 3-15,-2-6 1 0,1-1 2 16,-14-7-2-16,17 6-3 16,-7-5-2-16,-12-1-4 15,12 5-3 1,-14-7-1-16,7 2-4 0,-2-2-2 15,3-3-5-15,-7 2-11 16,1-3-9-16,6 0-31 16,-10 0-24-16,12-1-60 15,-3-2-36-15,0-3-109 0,8 1-130 16,4 1 277 0</inkml:trace>
  <inkml:trace contextRef="#ctx0" brushRef="#br0" timeOffset="120663.4">23161 12785 1032 0,'9'10'387'16,"1"1"-279"-1,5 4-71-15,-1-2 2 0,0 0-14 16,-4-3-7-16,1-9-9 15,5 6 4-15,7-2 10 16,-3-2 6-16,13 6 10 0,13-2-1 16,-25-4-5-16,23 7-6 15,-6 2-10-15,-9 2-4 16,11 2 11 0,-16 0 11-16,0 5 24 15,-8 0 8-15,4 8-3 0,-5 3-6 16,-11-2-19-16,-3-4-10 15,-9 4-16-15,-5-4-11 16,-8 0-38-16,-10-4-30 0,7 3-75 16,-4-2-48-1,-9-4-94-15,6-2-90 0,-11-8 242 16</inkml:trace>
  <inkml:trace contextRef="#ctx0" brushRef="#br0" timeOffset="120986.52">23186 12730 1403 0,'21'-26'575'0,"2"7"-325"15,8 2-115-15,7-14-46 0,0 7-34 0,-2-3-43 16,-5-2-6-16,-7 8-2 15,-19-5-1-15,-2 3-13 16,2 0-22 0,-10 0-81-16,8 1-71 0,-26 7 111 15</inkml:trace>
  <inkml:trace contextRef="#ctx0" brushRef="#br0" timeOffset="122415.08">16641 15659 1024 0,'-10'30'354'0,"10"-29"-307"0,0-6-9 16,0 10 21-16,0-5 1 15,0 0-4-15,0 1-6 16,10 23-15 0,34 30-3-16,-16-13-11 15,3 4-5-15,-3 5-6 0,8 10-2 0,-1 4-2 16,-1 4 1 0,1 5-2 15,-1-8 0-31,-9-12-1 0,-3-3 0 0,-2-11 0 15,0-4 0-15,-1 4 1 0,0-9 0 16,-8-11-2-16,-2 0 1 0,-7-11 0 16,1 1 0-1,-4-10-1-15,-3-7-1 0,-8-16-2 16,-4-5 0-16,-4-14-1 16,-2-11 1-1,-5-10-1-15,0-6 1 16,-7-12 1-16,-14-6 0 0,12 6 2 15,-1-4 0-15,11 8 3 16,18 4 1-16,4 2 3 16,7 2 0-16,-3 5 1 15,6 4-3-15,-2 6-2 16,5 3 1 0,14 13-2-16,1 9 4 0,2 11 4 15,-3 9 4-15,1 16 9 16,-4 8 1-1,7 13-2-15,-7 11-3 0,-1 8-12 16,0 6-3-16,-14-9-6 0,5 5-1 16,-4 0-5-16,-6-9-3 15,-6 2-7-15,-1-7-4 16,-7-8-13-16,2 2-10 0,1-4-25 16,-1-6-17-16,0-6-45 15,-2-5-36-15,1-4-77 16,-4-6-72-16,10-2 200 15</inkml:trace>
  <inkml:trace contextRef="#ctx0" brushRef="#br0" timeOffset="123766.91">17283 15947 923 0,'75'92'316'0,"-67"-79"-288"0,5 7-5 15,-8-18 1 1,6 8-5-16,-2-8-12 0,-1 1-3 16,-2 2 2-16,0-15 4 15,-1 0 3-15,-1-13-1 16,0-6-5-16,3 6-5 16,-1-11-5-16,0 0-6 0,0-4-5 15,-3-5 0 1,-2 5 5-16,0 1 5 0,-3 5 12 15,-4 0 9 1,-3 9 19-16,-5-1 7 16,-2 7 10-16,1 12 1 15,-2 2-14-15,-1 9-8 16,-7 3-15-16,15 17-6 0,-1 8-2 16,2 4 4-1,10 13 15 1,-9-10 7-16,10 11 12 15,3 0 3-15,9 16-7 16,2-2-8-16,0-1-17 16,1-1-7-16,-4-20-9 0,5-2-2 0,1-17-2 0,0-7 0 15,9-6-1 1,3-7 1-16,4-4 2 16,1-9 0-16,2-13 4 0,5-5 1 15,-10-11 1-15,0-6 0 16,-10-12-2-16,-12-2 0 15,2-2-2-15,9 8 0 16,-16 7 1-16,6 0-1 16,-5 4 1-16,-17 0 1 0,4 12 4 15,-3 3 1-15,-2 8 6 16,5 14 3-16,-6 2 2 16,6 5 0-1,-11 9-5-15,8 0-1 16,0 10-3-16,4 7 3 15,16 13 4 1,-11-4 2-16,18 11-4 16,-18-9-3-16,7 8-8 0,15 3-3 0,-6-11-2 15,13 10-1-15,-7-16-3 16,-3-9-1-16,4-4-2 16,-3-8-1-16,-2-13 1 15,2-2 0-15,-2-13 3 16,-1-8 0-16,0-10 2 15,-5-12 1-15,-2-3 1 0,-2-4-1 16,-3-3 1-16,0 3 0 16,-8-9-1-1,0-2 0-15,-6-6-1 0,0 3 2 16,-4-4 0-16,4 14 0 16,3 12 3-16,4 10 3 15,-1 22 11-15,2 5 5 16,2 10 9-16,2 5 0 15,6 28-6-15,-6-13-4 0,2 16-10 16,3 7-2 0,-2-13-6-16,7 17 0 0,4-5-3 15,-5-7-1-15,15 4-1 16,-9-3 0-16,5-3-1 16,6 6-1-16,-3-10 0 15,9 4-1 1,-12-8-5-16,3-8-4 0,-4-12-9 15,-4-8-6-15,2-4-35 16,-9-12-29-16,-4 0-88 16,0-3-91-16,-7-12 174 15</inkml:trace>
  <inkml:trace contextRef="#ctx0" brushRef="#br0" timeOffset="124080.99">17709 15923 939 0,'-13'5'348'16,"19"6"-274"-1,-4-8-27-15,7-3 21 0,5 0 20 16,-11-6 12-16,17 1-4 15,-6-4-15-15,18-1-30 16,-5 0-13-16,6-6-22 16,3-2-9-1,-5-6-7-15,1 0-4 0,-2 1-10 16,2 1-18-16,4 5-61 31,-4-3-51-31,1 5-226 0,0 7 238 16</inkml:trace>
  <inkml:trace contextRef="#ctx0" brushRef="#br0" timeOffset="126215.89">18347 15856 1318 0,'0'13'458'16,"12"0"-402"-16,3-5-53 16,5-2-3-16,-1-4 0 15,-7-2 1-15,-2 0 0 0,-2-8-1 16,-6-3 1-16,3-9 0 16,1-1-1-1,-7-14-6-15,4 2-9 0,-2-7-11 16,-1 5-4-16,0-7 2 15,-3 3 7 1,1 11 13-16,-9-9 5 16,6 23 9-16,-2 2 6 0,-1 3 12 15,5 9 5-15,-2 0 2 16,-1 0-3-16,5 0-15 16,-2 12-6-16,-9 42-7 15,7-22 0-15,3-9 0 16,3 9 0-16,4 5 3 31,0-1 1-31,7 5 4 16,-2-5 2-16,5-6 1 0,5 1-1 0,3-12-6 15,2-2-1-15,5-8-3 0,1-4 0 16,0-8-1-16,-2-2 1 16,0-6 0-16,0-7 1 15,-5-5 1 1,0-6 0-16,-14-12 0 0,-2 4-1 15,-3-8 0 1,0 0 0-16,6 10-1 0,-4-2 0 0,-2 15 0 16,-4 6 0-16,-3 2 1 15,2 8-1-15,2 7 3 16,3 6-1 0,-11-3 0-16,5 5 1 0,2 4 1 15,1-2 2-15,7 6 2 16,0-1 0-16,-4-1-2 15,6 6-2 1,4-5-1-16,-3 1-1 0,1-12-2 16,2 5 0-16,3 1 1 15,1 0 1-15,0 4 6 16,-3-7 5-16,4-1 3 16,-5-3 3-16,4 2 2 15,1 2-2-15,-9-8-2 0,3-1-4 16,-5-12-6-1,2 0-3-15,4-3 0 16,-2 2-1-16,-3-12 0 0,-2 0 1 16,8 7-1-16,-3-4 1 31,0 4 1-31,-7-4-1 0,-3 2 0 16,-3 0 0-16,3 11 2 0,1 2 4 0,3 5 4 15,4 3 3-15,2 9-3 16,3 3-1-16,-4 7-4 15,6 3 0-15,-2-5-1 16,0 1 0-16,-8-7-2 16,-4 1-1-16,5 0-2 15,-1-2-2-15,0-8-1 16,3 3 0-16,-3-1 0 16,3 2-1-16,-5-6 1 15,2-8 0-15,-1-6 2 31,-1-9 0-31,0 0 1 16,-3 4 1-16,0 4 4 0,1 6 4 0,-1-1 5 0,-3-1 2 16,3 0-2-16,-2-6-3 15,-1 7-8 1,0 1-1-16,0-1-4 0,0 4-1 16,2-1 1-1,4 1 1-15,-2 1 2 0,5 4 1 16,2 2 4-16,3 6 1 15,4-3-1-15,0 4 1 16,13 6-3-16,-8-5-1 16,9 7-1-16,4 3-2 15,-8 2 0-15,7-2-1 0,-12 4-1 16,-8-10 1-16,-5-1 0 16,0 10 1-16,-3-12 2 15,4 9 1-15,-6-1 3 16,-9-13 1-16,1 5-1 15,-9-9-2-15,-1 0-5 16,6 5-3-16,-8-6-4 16,7 0-2-16,0-7 0 15,13 6-1-15,-5-5 0 16,0-1 1-16,0-10 0 16,-10-8 1-16,19 5 2 15,9 2 1-15,-1-8 1 16,7 1 2-16,-1-11 0 15,-1 2 0-15,2 4 1 0,-1-3 0 16,-2-1 1-16,-2-2 1 16,1 6 0-16,-6-4 1 15,-4 7-1 1,-3 0 0-16,-7 7-1 16,-3 3 2-16,-7 1-1 0,-1 11-1 15,-5-6-1-15,-1 10-1 16,-1 2-3-16,1 3 0 15,2 11-1-15,3-1 0 0,5 13 2 16,1-8-1-16,4 6 2 16,4 3 1-16,6-2 0 15,0-6 1-15,8 7 3 16,0-3 0-16,4-8-2 16,2 4 0-16,1-13-2 15,3-4 0 1,6-3 1 15,-2-4 0-31,6-7 0 0,-6-3 1 16,1-8 0-16,-4-6-1 0,-4-5 0 15,3-6 0-15,-13 1-1 16,9 0 0-16,-5 3 0 16,-11-6 0-16,5 3 1 0,-5 10 0 15,-5 3 0-15,8 15 1 0,-7 11-1 0,0-2 1 16,2 9 1-1,-1 0 0-15,4 10 2 0,-2-4 0 16,2 7 0-16,0 3-1 16,1-7 0-16,1 4-1 15,1-9-3-15,-1-6 0 16,3-4-1-16,-1 1-1 16,5-15 1-16,-2-4 1 0,-1-9 0 15,5-3 1-15,-3 3 1 16,1 4-1-1,1-2 2-15,-7 1 0 16,-1 5 2-16,-3 0 0 16,-6 5 2-16,2 7 0 31,0 5 0-31,3 0-2 0,-5 0-2 0,0 0-3 0,0 0-1 16,0 0-3-16,6 15-11 15,30 33-14-15,-22-35-68 16,9 5-53-16,-6-13-227 15,-5-6 238-15</inkml:trace>
  <inkml:trace contextRef="#ctx0" brushRef="#br0" timeOffset="126407.97">20947 15034 1753 0,'20'24'619'0,"2"-3"-536"16,5 5-49-16,9 8 2 0,-17-10-18 15,-13-3-15-15,1 6-37 16,-17 1-31-16,-3 3-94 16,5 6-106-16,-11 0 169 15</inkml:trace>
  <inkml:trace contextRef="#ctx0" brushRef="#br0" timeOffset="128410.74">21550 14282 1132 0,'-2'0'380'0,"0"-1"-349"0,2 1 5 31,-2 0 16-31,2-1 5 0,-1-1-17 0,0 1-9 16,0 1-13-16,1 0-2 15,0 8 8-15,3 12 3 0,20 41 3 32,-10-23-3-32,-7 4-12 0,5-2-4 0,-2-1-8 15,1-3-1 1,9-10-2-16,-14-7 0 16,6-11-2-1,0-7 1-15,1-8 1 0,0-4 0 16,2-12 1-16,1-4 0 15,2-12-1-15,2-1 1 16,2-4 1-16,-1-2 0 16,1 9 8-16,1 3 8 0,-2 7 16 15,-2 6 6-15,-1 5 4 16,1 9-4-16,1 7-10 16,1 11-7-1,6 16-9-15,8 8-1 16,-6 14-2-16,9 0 1 15,-9 8-2-15,-9-8-1 0,1-4-6 0,-5-2-3 16,-2-14-18-16,0-2-22 16,0-11-69-16,-3-8-57 0,0-10-247 15,0-3 265-15</inkml:trace>
  <inkml:trace contextRef="#ctx0" brushRef="#br0" timeOffset="128844.59">22298 13890 1388 0,'3'13'477'0,"0"16"-437"16,3 4-32-16,6 9 11 15,-2 7 4-15,-2-1 6 0,-1 1-4 16,-1-3-11 0,0-4-4-16,5-3-9 15,0-2-1-15,8-11-8 0,-11-6-4 16,-4-10-13-16,-2-3-4 16,-2-5-1-1,7 1 4-15,3-6 14 0,0-1 8 31,-7 2 11-31,3 0 5 0,5-21 11 0,11 4 4 16,-23-9 7-16,7 8 0 16,6 8-5-16,-9-7-2 15,11 12-1-15,-3 2 1 16,-3 5 4-16,-5-3 1 0,3 5-3 16,-6 3-3-16,0-5-8 15,2 6-4 1,10 23-5-16,22 40-2 0,-10-22-1 15,-2 2-2-15,1-1-4 16,1 0-4-16,3-5-30 16,-5-8-21-16,4 2-62 15,1 2-48-15,-5-14-118 16,0-1-96-16,-2-13 238 16</inkml:trace>
  <inkml:trace contextRef="#ctx0" brushRef="#br0" timeOffset="130020.32">23128 13851 905 0,'23'-30'337'0,"-24"30"-237"16,0 0-2 15,-8 0 8-15,4 2 0-16,-8 2-15 0,-1-1-11 31,0 4-18-31,-8 2-9 0,1 5-20 0,-6 9-5 0,3 9-7 15,0 2 0-15,4 18 11 0,-4-7 3 0,19 19 1 16,2-2-5-16,1-11-15 16,17 4-7-16,-7-17-8 15,10-1-1-15,4-9-3 16,-2-8-3-16,-6-9 0 0,-1-5-1 16,9-11 0-1,1-4 2-15,8-6 1 16,-6-7 1-16,-3-2 2 31,-5-3 0-31,-5 0 1 0,-3-1 1 0,-4 2-1 16,-3-1 2-16,-5 4-2 0,-1 0 0 0,-9 4-4 15,-1 10-5-15,-9-11-5 32,-7 11 0-32,2 8-1 0,5 4 2 0,3 16 4 15,5 1-1-15,-4 5 3 16,-3-2 0-16,-1-4-2 15,13 11-1-15,-1-5-19 16,1-6-20-16,15 1-53 16,-2-9-34-16,15-3-88 15,4-4-69-15,3-7 189 16</inkml:trace>
  <inkml:trace contextRef="#ctx0" brushRef="#br0" timeOffset="130629.57">23207 13920 1110 0,'46'-49'381'15,"-45"57"-335"-15,-1-5-5 16,1 0 5-16,1 2 0 0,-2-6-15 16,0 0-5-16,0-1-4 15,0 1-1 1,17-7-6-16,31-21-6 0,-31 11-5 16,1 2-2-16,5 4-1 15,0 2 0-15,1 6 2 16,-5-4 5-1,-6 4 18-15,0 1 8 0,-11 3 10 16,10 5-2-16,-3 2-12 16,-3-3-6-1,5 3-8-15,-4 4-2 16,0 1 2 0,-3 3 3-1,-8 0 9-15,-4 2 1 16,6 6 5-16,-7-4 2 15,13 9-2-15,7-1 1 0,-3 1-6 16,11 7-4-16,-6 4-8 16,-5-1-4-16,1 1-6 0,-2 0-1 15,6-2-3-15,-1 3 0 16,-4-11-2-16,-1-1-1 0,1-9-4 16,0-2-3-16,-1 0-20 0,-1-6-18 15,-2-4-52 1,-3-3-41-16,1-1-134 0,-2 0-116 15,0-3 245-15</inkml:trace>
  <inkml:trace contextRef="#ctx0" brushRef="#br0" timeOffset="130972.67">23299 14195 1341 0,'-3'10'463'0,"-7"-13"-426"0,10 4-11 15,3-1 3-15,7 1 5 16,0-5 21 0,8 0 4-1,2-13-1-15,-1-6-4 0,15 0-21 0,-7-11-11 16,5 4-16-16,1-1-5 15,-7-6-5-15,7 9-6 16,-6-2-20 0,4 6-10-16,-2 1-27 0,-6-1-10 15,1-1-36-15,-1 1-29 16,-4-2-119-16,1-2-188 0,-9-1 294 16</inkml:trace>
  <inkml:trace contextRef="#ctx0" brushRef="#br0" timeOffset="131670.91">23730 13560 1142 0,'11'5'420'0,"30"26"-297"0,-13-7-116 16,2 4 20-16,0-7 31 15,0 6 16-15,-4-3 15 0,-5-8-9 16,8 5-24-16,1-8-15 16,0-1-23-16,-1-1-8 15,-8-1-7-15,-2 0-2 16,-4 0-1-16,0 2-2 16,-4 2 1-16,-2 3 1 15,-7 1 0-15,-2 4 1 16,-7 2 0-16,-5-1 0 15,-5 2 0-15,-3-4-1 16,-2 0-6-16,-4 0-7 16,-4-3-23-16,-1-1-15 15,4-4-26-15,-2-5-5 0,4-9 7 16,7 2 14-16,-3-8 32 16,3-3 15-16,8-4 20 15,3-6 10-15,7 1 16 16,6-4 6-16,9 3 5 15,3-4-5-15,6-1-13 16,0-1-7-16,-3-6-12 16,2-4-3-16,-3-1 1 15,5-3-1-15,0 4 5 16,-5-4 6-16,-3 5 14 16,-3 0 9-16,-5 3 11 15,-2 4 1-15,-4 3-5 16,-3 7-5-16,-4 4-6 0,-3 2-4 15,-5 2-6 1,-4 1-1-16,-3 4-8 0,-20-3-4 16,8 7-4-1,6 1-4-15,-15 2-2 0,21 6-2 16,-12 1-2-16,-7 2-2 16,16 2-10-16,2 3-10 15,0-3-38-15,4-2-29 16,0 5-90-16,-4-7-130 0,1 7 205 15</inkml:trace>
  <inkml:trace contextRef="#ctx0" brushRef="#br0" timeOffset="-206508.12">16546 2528 487 0,'75'19'158'0,"-74"-19"-160"0,0 7 5 15,-2-7 25-15,-3 0 17 16,-9-6 23-16,1-4 6 15,0 3-9-15,5 1-15 16,0 1-25-16,-4-8-10 16,1 0-11-16,0 7-3 15,0 2 0-15,4 10 0 0,-1 4 6 16,-6-10 4-16,0 8 10 16,-6 0 6-16,0 3 9 15,-2 7 3-15,-3 5 5 31,-4 3 1-31,-7 7 1 0,-1-3 0 0,-3 8-1 16,-1 3-1-16,9 6-2 16,-6 5 1-1,-1 2 5-15,8 4 2 0,4-1-2 16,3-2-3-16,9-5-12 16,1-2-5-16,8-4-4 15,5 5-2-15,5 3-2 16,3 0-1-16,4-3-2 15,6-1-1-15,4-8-3 16,1-4 0-16,6-4-5 0,-1-2-2 16,3-6 0-16,10 0-2 15,-2-3 0 1,9-2-2-16,1-6-1 16,-8-6 0-16,11 1 1 0,-10-6 0 15,9-1-1-15,-2-1 1 16,1-6 0-16,2-3-1 15,7-1 0-15,2 0 1 16,2-1 1-16,-5 0-1 0,-2-7 1 16,-7-1 0-16,3-6-1 15,5 1 1-15,5-2-2 16,-3-2-1-16,-1-7 0 16,-3 6 0-1,-12-6 0-15,-1-7 2 0,-3 10 1 16,-6-7 1-16,2 3 0 15,-1 6 1-15,1 0 0 16,-6-3 2-16,-13 4 1 16,7 3 2-16,-20-1 0 15,2 0 1-15,-3-12-1 16,-10-1 1-16,-5-6-4 16,7 3 0-16,-13-1-4 0,-8-6-2 15,2 6-2-15,-13-10-2 16,1 4-1-16,1 2 1 15,-4-7-1-15,10 12 1 16,-6-5 1-16,-4 4-3 16,-4 3 2-1,3-2 1-15,1 12 2 0,3 1 0 16,-6 3 2-16,-5 3-1 0,4 9-1 16,0-1 0-1,11 12-2-15,-2 1-1 0,0 2 0 31,4 3-1-15,-8 2 2-16,0 1-1 31,-5 1 0-31,-4 2 0 16,2 6-1 0,-1 5-1-16,-2 7 0 15,-3 3 0-15,3 13 2 0,0 4-1 16,-3 9 0-16,0 4-1 0,3-11-4 0,-2-2-6 0,6-5-33 15,4-5-21-15,0-1-55 0,6 0-35 0,9-1-102 16,1-1-168-16,12-7 282 16</inkml:trace>
  <inkml:trace contextRef="#ctx0" brushRef="#br0" timeOffset="-204702.23">17540 2262 708 0,'-2'-3'229'0,"-1"-1"-237"16,2 2 10-16,-10 0 36 16,-27-27 25-16,20 23 34 0,2 3 7 15,2 2-16-15,0 1-23 0,-2 0-37 16,0 1-11-16,-9 1-13 31,-8 1-3-31,8 5-1 0,3 2 0 0,2 1 0 31,-1 0-1-31,-1 5 0 0,-6 3 1 16,-1 6 0-16,11-3 1 0,-5 12 3 16,4-5 2-1,4 10 5 1,-5-2 6-16,3 0 9 0,0 1 4 0,2-7 5 15,6 10 1 1,1-4 1-16,3-2 0 0,3 4-2 16,1 4-1-16,4 3-9 15,2 1-3-15,3-5-8 16,5 0-1-16,3-17-3 0,3 9-1 16,6 0 3-16,2-4-2 15,2 6 0 1,-8-6 0-16,11-1-4 15,-9-6-1 1,-5 0-3 0,17 2 0-16,-6-4 0 15,6 7 0-15,2 0 1 16,-7-6 0-16,-5-5 2 0,2 2-1 0,4-6 1 16,-1 2 0-16,2 1-2 15,2-7-1-15,2-14 0 0,6 6 0 16,0-5 1-16,0-5 0 0,-3 4 0 31,-9-11-1-31,5 4 0 0,-4-6 0 16,0-3 1-1,6 1-1-15,-9-7 0 0,4 2 0 16,4-3 0-16,-3-1-1 0,4 1 1 31,8 3-1-31,-11 1 1 0,4 0-1 0,-7-2 1 16,0 1 1-16,1-11-1 15,-4 13 0 1,0-6 1-16,-9 2-1 0,2 0 1 16,-5-9 1-16,1 8 1 15,-5-6 0-15,3 5 1 0,-7-1 1 16,-8-8 0-16,0 3-1 16,-2 4-1-16,-5-6 0 15,-1-7-3-15,-4 5 0 16,-5-10-1-16,-2 0-1 15,1 7 0-15,-3-9 1 16,-8 7-1 0,7 9 0-16,-2 6-1 0,-9 1-1 0,0 5 2 31,1 0 0-31,-5 1 2 0,4 3 1 0,1 0 1 16,-9-2 0-1,5 1 1 1,1 2 0-16,5 5-2 0,2 5-1 15,0 0-2-15,3-6 0 16,2 11 0 0,-4-7-1-16,2 10 0 0,5 6 0 0,-12-8 0 15,-2 6 0-15,5 3 0 16,-12 1 0 0,4 8 0-1,3-1 0-15,-5 1-1 0,5 3-1 0,-3 1 0 16,-4 0 0-16,0 3 0 0,0-4 1 15,5 0 0-15,13 4-2 16,-10-5-9 0,8-1-8-16,2 2-29 15,-11-6-17-15,13 1-59 0,3-1-55 16,1-6 117-16</inkml:trace>
  <inkml:trace contextRef="#ctx0" brushRef="#br0" timeOffset="-203263.1">16256 2743 780 0,'15'39'266'16,"3"-39"-242"-16,16-1-11 16,6-1 21-16,0-8 47 15,1-4 17-15,4-6 13 16,6-2-9 0,22-3-29-16,3-1-12 0,12-10-19 0,4-2-10 15,-6-8-13-15,10-5-7 31,5-5-7-15,3-3-2-16,-2-3-1 0,-5 2 1 16,0 7-1-16,-12 0-1 0,5 4 0 0,-9-1-1 15,-22-2-12 1,-3 6-15 0,-28 12-58-1,-8 8-45-15,-13 18-153 0,-8 4 177 0</inkml:trace>
  <inkml:trace contextRef="#ctx0" brushRef="#br0" timeOffset="-202708.9">15976 3482 1030 0,'44'-31'330'0,"21"0"-345"0,-1-5 4 16,11-1 33-16,-2-1 28 15,-4-5 33-15,1 1 8 16,-4-8-8 0,4 1-16-16,13-4-29 15,0-1-8-15,9-5-16 0,-5-4-5 0,0-5-7 32,2 4-1-32,3 2-1 15,1 7-2-15,-11 6 2 0,-2-9 0 16,-5 9-1-16,-5-4-1 0,-7 3-14 15,-3 13-14-15,-16-2-45 16,-13 7-34-16,-10 13-136 16,-9 4-173-16,-12 11 271 15</inkml:trace>
  <inkml:trace contextRef="#ctx0" brushRef="#br0" timeOffset="-202296.4">16252 3404 699 0,'35'-5'243'0,"0"-5"-198"16,0-5-6-16,9 1 56 15,-6-7 24-15,-4 0 24 16,1-5-10-16,4-4-44 15,0-1-23-15,12-3-37 16,8 1-13-16,5-7-11 31,11 0-2-31,3-13-1 16,3-4-1-16,14-5-1 0,-13-9 0 0,11 9 0 0,1 1-1 16,-8 8 2-16,15 5 1 15,-6 3-2 1,-6-3 0-16,-6 2-10 0,-14 1-10 15,-17 5-35-15,3 9-31 16,-24 8-83-16,3 8-64 16,-17 10 146-16</inkml:trace>
  <inkml:trace contextRef="#ctx0" brushRef="#br0" timeOffset="-201919.01">16750 3462 1031 0,'31'-13'345'0,"17"4"-332"0,-2-1 14 16,3-11 21-16,2-6 15 0,-1-8 5 15,7-8-9-15,4-3-23 16,4-2-14-16,12-5-19 16,-3 0-4-1,2-8-8-15,1-4-7 16,0-2-14-16,-10-4-14 16,6 11-54-16,4 7-46 0,-17 4 90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1:54:28.4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16193 14398 639 0,'15'0'280'16,"-2"0"-85"-16,14 2-180 0,-17-1-8 0,-4 1 2 16,9-2-2-1,-2 1-4-15,7-1-1 0,3 0 1 16,-17 0 1-16,7-3 2 15,-4 1 1-15,-4-6 3 16,10 1 1-16,-9-5-2 16,6-3 0-1,-8-2-1-15,-3 1-2 0,3-3 2 16,-4 2 6-16,-5-2 16 16,1-5 6-1,-4 7 4-15,-7-8-6 0,3 4-16 16,-2 7-6-16,-16-10-7 15,10 12-3-15,-4 10-2 16,-2-4 0 0,15 19-2-1,-2 0 0-15,3-4 1 0,5 14 1 16,1-1 5-16,4 6 3 0,1 6 2 16,8-7 2-16,8 7 4 15,-11-4-1-15,12 5-2 16,-11 0-2-16,5 3-5 0,-5-12-2 0,9 5-2 47,7 5 0-47,-5-14-1 15,13 5 0-15,-13-16 0 0,-2-13 1 16,0 0 3-16,-1-9 1 0,4-4 4 0,-2-2 1 16,1-9 0-16,2 5-1 15,-7-12 0-15,1 2-3 0,-1-4-1 16,0 2-2-16,-3-4-1 15,-1-1 0 1,1 9 0 0,-8-9 0-16,1 5 0 0,-1 1 0 15,-5 0-1-15,2 5 1 0,0 9-2 16,-2 1 0 0,-2 0 0-16,2 5 0 0,-1 4 1 15,1-3-1-15,3 9-1 0,0 2-2 16,3 0 0-16,-3 0 1 15,0 0 3-15,0 0 3 16,6 21 3-16,8 25 1 16,-12-29-2-16,2 9 0 15,-3-12-4-15,2 1-1 47,3-3-2-31,-2-4-15-16,5 1-130 0,0-3 105 0</inkml:trace>
  <inkml:trace contextRef="#ctx0" brushRef="#br0" timeOffset="-176909.82">4893 11822 659 0,'21'15'319'0,"-25"-17"-81"16,-6-2-148-16,12 1-19 15,6 0-8-15,0 4 1 16,-4 2-12-16,8 10-13 16,-1 2 3-16,-4 4-2 15,9 8-2-15,-3 8-8 16,6 6-10-16,8 13-13 16,2 7-3-16,3 7-3 15,7 5 3-15,-1-1 16 16,4-7 9-16,-4 3 15 0,-1-3 7 15,-12-5-2-15,1 6-4 16,1-12-13-16,-6 2-9 16,0-11-13-16,-5-10-4 15,-6-5-6 1,-6-13-3-16,-1-4-60 16,3-4-57-16,-6-9-221 15,-14-12 214-15</inkml:trace>
  <inkml:trace contextRef="#ctx0" brushRef="#br0" timeOffset="-174740.57">4915 11662 1031 0,'-20'-33'359'0,"18"25"-325"16,-4-4 1-16,4-4 1 16,5 0-2-16,0-4 1 15,2-2-6-15,11-5-4 0,1 1 0 16,2-7-7-16,3-5-4 15,0-9-7-15,2 0-3 16,2-5-3-16,5 4-1 0,3 10 1 16,0 1-1-1,14 18 1 1,6 7-1-16,6 12 0 16,3 4 0-16,-10 13 0 0,-6 1 1 15,-9 12 1-15,-4 3 1 0,-8 6 1 16,-5 6 1-16,-8 3 3 15,-8 5 1-15,-7 3 1 16,-4 6-1-16,-9 8-1 16,-1 3-2-16,-9 1 0 15,0-6 0-15,-2-10-2 16,-5-5 1-16,0-11-3 16,0-1 1-16,-7-12-2 15,2-2-1-15,-1-1-4 16,-5-13-2-16,6-2-1 0,5-7 1 15,4-6 3 1,7-4 0-16,8-5-1 16,5 4 0-16,0-7-2 0,7 0-1 15,1-1 3 1,-1-6 2-16,9 7 2 16,-2 2 1-16,9 4 3 0,1 4 0 15,-2-1 0-15,3 1-1 0,3 5-2 16,5 6-1-1,6 9 0-15,12 6 0 16,-6 5 1-16,8 5-1 0,-2 8 1 16,-6 2-1-16,4-3 0 15,-9-7 0-15,5-3 1 16,-2-8 1-16,11 8-1 16,6 0 0-16,4-6 0 15,0 3-1-15,-6-4 0 16,-4-4 1-16,-5-3-1 15,-5-3 2-15,2-4-1 16,-3-4 0-16,-1-8 0 16,1-6 0-16,-2-12 1 15,-5 0 1-15,0-5 0 16,4-4-1-16,-15-7-2 16,0-3-3-16,-14-14-1 15,-9 1 1-15,4 2 1 0,-4-3 2 16,-4 15 2-16,-2 1 0 15,-8 1-1-15,6 5-1 16,6 9 0 0,4 4-3-16,-1 5-3 0,5 11-1 15,4 5 2 1,2 9 3-16,16 11 3 0,0 1 1 0,1 8 2 16,-11-5 0-16,15 10 2 15,-1 5 1 1,0-4 2-16,17 9-1 15,-15-3 1 1,0-4 0-16,2-4-2 0,-2-5-1 0,1-3-2 16,2-7 1-16,-1-7 4 15,1-8 8 1,-5-14 12-16,-2-9 3 0,-3-19 0 16,-8-3-8-16,1-11-12 15,2 0-3-15,-11 1-4 16,11 0-1-16,-14 1 1 15,4 1-2-15,-3 5 2 16,-3 6 0 0,-3 5 3-1,-6 5 2-15,10 15-1 0,4 7-1 0,3 10-1 16,3 5-2-16,-1 11 1 0,-1 1 0 16,12 11-1-16,-3 3 0 15,6-3-1-15,-1-2-1 16,4-1 0-16,5 0-3 15,-4-3 0-15,5 1 0 16,-3-7 0-16,8-1-1 16,2-8 1-16,7-4-1 15,-9-9 1-15,-5-6 3 0,3-8 0 16,-15-7 0 0,5-2-1-1,-1-4-2-15,-9-5-2 16,0 2-2-16,-3-7 0 0,-9 1-1 15,-4-3 3-15,-2 0 2 0,-3 5 0 16,-1-2 0 0,3 12-1-16,0 2-2 0,3 9-5 15,6 7 0-15,4 6 2 16,3 5 2-16,4 0 4 16,-2 2 0-16,7 5 0 15,1-2-1-15,4 6-1 16,4-2 0-16,1-4-1 15,6 10-1-15,-4 0 2 16,2 11-2-16,-3 2-1 0,-6-2-2 31,-6 3 0-31,-10-8 2 16,-1 4 1-16,-6-2 3 0,-8 1 1 0,4 4 0 16,-7 0-4-1,-11-2-8-15,8 3-17 0,-13-1-9 16,-18-3-5-16,6 5 4 0,-6-6 14 15,-1-4 10-15,13-10 11 16,-2-7 4-16,11-5 1 16,6 5 1-16,5-6-2 15,7-1 0-15,2-6 1 32,2-14 1-32,10-2 3 0,1-8-1 15,10-13 0-15,5-3-1 0,5-8-1 16,2 2-1-1,15-3 0-15,0-5 0 0,-9-15 1 16,4 1 0-16,-16 0 1 16,2 3-2-16,4 13 2 15,-9-5 1-15,-3 1 2 16,-2 6 3-16,-11 1 1 16,-1 6 0-16,-9 4 2 15,-7 1 0-15,-4 11 4 16,1 9 4-16,1 9 3 0,3 11-2 15,-3 12-9-15,2 10-5 16,3 21-6-16,-2 4 3 16,-1 5 7-16,5 10 1 15,4 2 3-15,5 3 0 16,14 9-3 0,-1-8-2-16,4 0-3 0,5 0-4 0,4-3-2 15,8 1-1-15,2-8-4 16,-7-10-8-16,-6-13-34 15,-8-10-22 1,-3-11-71-16,4-5-60 0,-9-9 129 16</inkml:trace>
  <inkml:trace contextRef="#ctx0" brushRef="#br0" timeOffset="-173859.75">7729 11565 1254 0,'-1'3'436'0,"1"-3"-358"15,17 2-70 1,37-21 15-16,-19-6 28 0,-2-2 7 15,1 0-4-15,2-8-8 16,8-2-20-16,3-4-9 31,4 0-11-31,-10-13-2 0,7 6-3 0,-9-1-1 0,-4 7-1 16,10 21-1 0,-20 12 1-16,9 7-1 15,-12 6 2-15,-6 3 1 16,-1 13 4-16,-6 10 2 0,-2 12 3 15,-1 13 2-15,-1 0 3 16,1-5 0 0,5-2-2-16,0-9-1 15,4-9-6-15,5-1-2 0,-1-13-1 16,2-6-1-16,10-4 2 16,0-9 2-16,-7-9 3 15,2-5 0-15,-10-14 0 16,8-2-2-16,4-14-4 15,1-1-2-15,-6-9-1 0,-12 1 0 16,4 3 0-16,-3 2-1 16,-4 3 1-16,0 3 2 15,-8 7 0-15,2 3 0 16,-2 13 0 0,-2 3 0-16,-1 9-2 15,1 3-1-15,3 9-2 0,-1 3 1 16,4 14 1-16,-1 8 1 0,-2 4 1 15,6 9 1 1,2 4 1-16,2-3 1 0,4 18 1 16,-1 0-1-1,5 7 0-15,3 11-1 16,2 0-1-16,4 9-1 16,-4 12 1-16,2 4-1 0,0 1-1 15,-9 1 0-15,-3 3-1 16,-4 5-1-16,-10 1 0 15,-3-4 2-15,-14-7 0 16,0-5 2-16,-11-3-1 16,7-8 0-16,-6-18-1 15,-3-11 0-15,-3-16-8 16,0-3-3-16,-10-8-2 16,1-2 2-16,-4-17 6 0,-8-7 4 15,-2-9 1 1,-2-7 1-16,-2-8-3 0,3-13-1 15,15-12-1-15,3-7-2 16,16-19 2-16,9-4 0 16,18-8 7-16,17-7 7 0,23-9 13 15,20 2 9 1,28-14 11-16,6-3-1 0,19-3-8 16,7-1-9-1,2-6-37-15,3 0-41 16,-3-3-541-16,-12-18 428 0</inkml:trace>
  <inkml:trace contextRef="#ctx0" brushRef="#br0" timeOffset="-111465.5">20304 4814 1026 0,'4'-1'384'0,"-1"-12"-256"0,3 13-101 16,1 1 12-16,-4-2 26 15,-3-2 20-15,0 3 7 16,0 0-7-16,0 0-27 16,0 0-22-16,0 0-31 15,3 8-7-15,-2 21-2 16,50 52 1-16,-13-20-2 15,11-1 1-15,-5 1 1 16,18 1-1-16,5 5 2 16,-4 4 1-16,16 9 1 15,-5 8 1-15,11 9 0 0,4 14-1 16,5 13 1-16,-8 0 0 16,-1 11 0-1,4 1 1 1,-3 2 1-16,12 5 1 0,-7-2 0 0,-9 0 0 15,16-3-1-15,-17-5-1 16,8 7 4-16,-3-6-2 16,-16-3 0-16,6 6 1 15,-2-6-2-15,0 7 0 0,-6-9-1 16,-4-9 0-16,-3-9-2 16,-2-11 0-1,3-13-3-15,-1-6-3 16,-5-27-10-16,-6-5-7 15,0-11-22-15,0-3-20 16,-23-11-60-16,6-7-51 16,-11 8-215-16,-28-13 250 0</inkml:trace>
  <inkml:trace contextRef="#ctx0" brushRef="#br0" timeOffset="-110844">20778 8866 1070 0,'-33'-4'355'0,"49"-32"-353"15,7-13-6-15,12-20 5 0,3 3 4 16,13-11 26 0,2-7 18-16,10-20 23 15,0-10 6-15,7-13-16 0,-2-14-16 16,7-10-21-16,6-7-7 16,5-19-9-16,7 2-3 15,-2-6 0-15,0-1 5 0,11 12 8 16,2 6 6-1,6 1 2-15,1 8-3 0,-6 2-11 16,-6 2-5 0,1 14-8-16,-4 3-9 0,-15 6-23 15,-1 2-27-15,-14 5-97 16,2 6-85 0,-13 15 148-16</inkml:trace>
  <inkml:trace contextRef="#ctx0" brushRef="#br0" timeOffset="-106224.68">14371 7374 239 0,'-76'-36'153'0,"76"21"-13"0,0 6-36 16,9 4-9-16,-14-11-15 15,5 5-5-15,-1-4-8 16,1 2-3-16,-4-3-4 16,2 2-2-16,-1 1-8 0,-5 7-7 15,1 1-12 1,-5-3-4-16,1 4-6 0,-1-4-2 15,-4 6-3-15,2 1 0 16,-5 1-2-16,0 0 0 16,0-1-1-1,0 2 1-15,2-2-1 16,-4 5-1-16,-3-2-2 0,0 2-3 16,-3 7-2-16,-5-8-1 15,0 8-1-15,5-2 0 16,-2-2 0-16,1 7 1 15,-1-2 3-15,-8-1 2 0,-2 3-1 16,1-6 0 0,0 6-4-16,5 6-1 0,1 0-1 15,3 4-1-15,3-3 0 16,0-6 0-16,0 3 0 16,0-3 3-16,1 5 3 15,-4 3 3-15,-2-2 4 16,2 2-1-16,-4-1-3 15,5 2-3-15,7 4-4 16,1 3-2-16,4 3 0 16,6 2-1-16,0 5 1 15,1 2 1-15,1 2 0 16,-1 1 1-16,1-3-1 0,0-1 0 16,3 2 0-16,-2-2-1 15,2-3 0-15,1 1 0 16,1 4 0-16,2 0 0 15,2 1 0 1,4 0 0-16,5-5 2 0,-3-2 0 0,3-1 2 16,1-4 1-16,0-3 0 15,5-3 1-15,7-4-1 16,15 4 1-16,-2-7 0 31,2 1 3-31,2-5 10 0,-12-3 4 16,18 7 6-16,3-2 0 0,3-1-5 15,1-2-1 1,-3 2-2-16,2-1-1 16,1-4 1-16,0-3 0 15,8-5 0-15,-3-4 0 0,6 0-2 16,-2 2-2-16,-7-13-2 16,2 1-3-1,-2-6-1-15,5-1-2 0,-15-3-1 16,3-1-1-16,-4-7-2 15,-5-3 0-15,10 2-1 0,-10-4-1 16,-3 2 1 0,-4 2-1-16,-5-3-1 0,-1 0 2 15,-3-2-1-15,-4-3 0 16,-9-2 0-16,0-3 0 16,-6 0 0-16,4 1-2 15,-4-3-1-15,0 2 0 16,-6-3 0-16,-2 3-1 15,6 1 1-15,1 6-1 16,0 0 1-16,-7 2-1 16,-5-2 1-1,1-1-1-15,0 5 0 0,7 1 1 16,-1 4-1-16,-4-5 0 0,-8-1 1 16,4 0-1-16,-4 5 1 15,2 3-1-15,3 8 0 16,-11 0-2-16,2 1 0 15,-10-7-2-15,-3 8 1 16,-2 1 0-16,-12 3-2 16,7 9 1-16,-1 0 0 15,-6-3 0-15,-1-2 0 16,0 0 0-16,-1 1 0 16,3-4-1-16,6 9-2 15,0-4-1-15,3-2-6 0,3 4-5 16,3-5-12-1,-1 2-10-15,2-2-21 0,5 0-15 16,-3 7-39-16,-4-5-31 16,2 6-119-16,-4 7 166 15</inkml:trace>
  <inkml:trace contextRef="#ctx0" brushRef="#br0" timeOffset="-102593.81">12141 3291 577 0,'-7'4'202'0,"5"1"-167"0,4 3-23 0,8 5 9 0,2-6 36 15,2-2 18 1,8-8 24-16,-1-7 1 0,9-11-17 31,2-1-15-31,17-2-30 0,6-3-13 0,8 0-15 16,15 2-4-1,-6-1-4-15,8 1-1 16,16-2 0 0,4-1 1-16,14-10 8 15,-2-3 5-15,7-7 9 16,-4-1 2-16,-5 5-1 16,3 4-4-16,-27 9-7 0,-5 3-3 31,-8 6-3-16,-19 2-2-15,-15 4 0 16,-10 3-1-16,-18 5-1 16,1 4-6-1,-13 1-44-15,-4 2-33 0,-8 0-94 16,-18 1-60 15,-8 2 147-15</inkml:trace>
  <inkml:trace contextRef="#ctx0" brushRef="#br0" timeOffset="-102059.83">12524 3418 185 0,'-6'6'98'16,"2"2"-8"-16,1 1-53 16,9 9 3-16,-2-9 20 15,-3-3 10-15,2 3 20 16,-3-9 7-16,3-3-3 0,-4-4-7 16,13-3-20-16,6-3-8 15,15 4-17-15,9-3-7 16,2-12-10-16,6 1-5 15,12-10-2 17,13 5 4-32,13-2 9 0,3 0 7 0,1-4 14 15,-2-1 1-15,14 3-3 0,-1-2-4 16,1 3-15-16,2 2-6 0,-7-1-10 16,3 3-4-16,-9 0-4 15,-11 1-1 1,-21-4-2-16,-11 13-2 15,-11 2 0 1,-4 5-1-16,-8 9-1 0,-8-11-1 16,-5 11-24-16,-1 0-26 0,-2 9-105 15,2 4-103-15,-1 0 161 16</inkml:trace>
  <inkml:trace contextRef="#ctx0" brushRef="#br0" timeOffset="-98001.65">12393 7467 140 0,'28'-72'86'16,"-36"63"-1"-16,-4-3-6 0,1-1-12 15,-1 0-6-15,0 0-3 16,2 5-3-16,3 0-10 15,-4-6-4-15,1 2-20 16,0 0-10-16,-3-4-8 16,3 11 0-16,-1 1 3 0,1 8 5 15,-2-4 16-15,-1 1 6 16,0 0 6-16,-3-2-2 16,-3 2-10-16,0-1-3 15,2 10-6 1,-2-8-1-16,-4 8-3 15,1 3 0-15,-6-6 0 0,7 13 3 16,-7-10 1-16,0 6 1 16,-5-3-1-16,-4-5-2 0,6 5-2 15,0 1-2-15,6-3 0 16,-3 1 1 0,5 0 0-16,-2 0 2 0,3 4 2 15,0-4 1-15,1 1 2 16,-1-3-2-1,-2-1-3-15,5 5-1 0,0 2-1 16,3-3 1 0,-2 5 1-16,-2-5 0 0,8 2 2 15,0 6 1 1,8 3 0-16,-2 3 0 16,-2 7-3-1,-1 0-1-15,7 1-3 0,-2 9-1 16,0-8-1-16,7 4-1 15,-2 0-1-15,-3-5 0 16,13 4-1-16,-9-4 0 0,12 3 0 16,2 0-1-16,-14 4-2 0,16 5-1 15,-24-20-1 1,16 19 1-16,14-2 0 0,-9-6 0 16,22 16 1-16,-15-19 1 0,-2-5-1 15,4-4 0 1,3-1 2-16,0 1-1 0,5 0 0 31,1-6 1-15,7 1 0-16,-5-11 1 0,5-3 0 0,10 2 1 15,-6-10 1-15,7 2 0 0,0-5 2 16,-12-6-1-16,4-4 3 16,2-5 0-1,-2-3 2-15,8 1 2 0,-3-2 0 16,-2-4 2-16,-3 1 1 15,-12-5-2-15,-1 0 3 16,-6-1-1-16,-4-1 1 16,2 2 2-16,-9-4 4 15,-3 4 0-15,-7-3 2 16,-3-3-1-16,-6 5-8 16,-2-6-4-16,-1 4-8 15,-4-1-1-15,3 2-3 16,-1 0-1-16,-10-5 0 0,3 1-1 15,1-1 0-15,-11-11-1 16,13 7 0-16,0 1 0 16,-8 3 0-16,15 10 0 15,-12-5-1-15,-4 4 0 16,-3-2 0-16,-4 2 0 16,1 1 1-16,3 0 0 15,3 6 0-15,4 6 0 0,4 3-1 16,0-2 1-1,3 6-2-15,3 2 1 16,5 4-1 0,0 0 0-16,-13-5-1 15,-1 4 0-15,4-4 0 0,5 8-1 0,2 1-2 16,-4 0-2-16,-4 2-4 16,-2 1-3-16,5 4-14 15,5 5-9-15,-2 3-20 16,7 1-10-1,10 5-21-15,-20-4-15 0,3 0-41 16,1 0-39-16,-21-4-144 16,21 10 206-16</inkml:trace>
  <inkml:trace contextRef="#ctx0" brushRef="#br0" timeOffset="-95400.96">11913 8570 324 0,'0'0'160'0,"0"0"-33"15,-2 0-36-15,1 0-23 16,0 0-2-16,-3 1-10 15,1 0-4-15,-5 1-5 16,0 0-2-16,-29 5-8 16,30-9-6-16,2 2-12 0,0 2-5 15,-5 4-11 1,2 0-2-16,1 4-1 16,-2 1-1-16,-3 0 1 0,-3 4 0 15,0 8 2-15,-1 1 3 16,2 2 12-16,-5-5 5 15,-2 5 10-15,-2-2 2 0,-6 4-3 16,6 8-2 0,-10-8-7-16,-3 1-2 0,5-1-3 15,-8-7 0 1,0 4 4-16,2-2 1 0,-4 0 3 16,9-6 1-1,15-10-5 1,2 2-2-16,-53 25-2 15,4 0-1 1,-3 7 2-16,11-13 0 16,-3-5 5-16,-5 3 3 0,0-4 7 15,7 3 2-15,2 4 0 0,-6-7-1 0,-3 1-4 16,-10-6-3-16,-2 1-3 16,6 6-3-16,-9-4-4 15,7 5-1-15,-12-4-3 16,-9-3 1-16,1 4-3 0,-6-1-1 15,6 5-2-15,-1-5-2 16,-8-1-2-16,3 1-1 16,-9 3-3-1,-1 5 0 1,-9 6 0-16,-3 2 0 16,-11 0 0-1,-3-1 0-15,-6-1-1 0,-8-1 0 0,5 1 0 0,-8 0-1 0,2-5 1 31,7 5-2-31,-18 2 0 0,0 0-1 16,-10-1 2-16,-8 2-1 16,6 4 1-16,8-2 0 15,-7 5 0-15,-3-4 1 0,-3-7-1 16,-5 1-2-16,5-7-1 16,-2 6 1-1,6-1 2-15,3-2 0 0,4 4 2 16,8-9-1-1,5-2 1-15,-1-1-1 0,11-10 1 16,5 6 0-16,2-5-1 16,7-3 1-16,2 5-9 15,3-4-12-15,2 2-1 16,-6-9 0-16,5 2 8 0,10-1 14 16,-7-8 0-1,8 4 2-15,8-6 0 16,-3-4 0-16,22 0 1 15,0 1 3-15,7-5 4 0,-2-10 4 16,12 7 6-16,4-3 1 16,5-7 2-16,9 7-2 15,-10-9-2 1,-1-3-3-16,3 7-4 16,-4-3-1-1,9 3-3-15,4-2-1 0,7 1-1 0,-2-6 0 0,10 3-2 16,-2-5-1-1,-6-12-2-15,3 6 0 0,-4-12 0 16,1 2 0-16,7 4 0 16,2-4 0-16,6 4 0 15,-3 1 0-15,8 6 0 16,-1 0 0-16,0 0 0 16,-1-7-1-16,-3 4 1 15,3-3-1-15,-1 0 0 16,2 4 0-1,0-3 0-15,-1 1 0 0,7 3 0 16,-5 6 0-16,2 3 0 0,5 1 0 16,-2 8-1-1,7 1 0-15,2 1 0 16,-5 5 0-16,4 3 0 0,-2 3 0 16,6 7-4-1,5-3-3-15,-2 6-4 0,2-3 0 16,0 0 2-1,2 5 2-15,-1 14 4 0,3 28-1 16,-2-24 2-16,2 5 1 0,-2 4 1 16,2 3 1-1,3 13 2-15,-3 0 1 0,-1 8 0 16,-2 1 0-16,-3-5 0 31,-2-3-2-31,4-1 1 0,-2-10-1 0,6 1-1 16,0-3 0-16,6-3 0 15,-5-3 1-15,-2-5 0 16,8 0-1 0,7 7 1-16,-8-11 1 0,-7-7-1 15,-1-2 1-15,-10-17 0 16,6 8 1-16,4-2 1 16,-2 0 3-1,-1-1 2-15,0 0 1 0,1-1-1 31,0 0-2-31,1-7-3 0,4-14-2 0,1-30-1 0,-1 28 0 16,7 0 1-16,-6-3 0 16,3 3-1-1,1-5 0-15,-14-6 0 16,2 3 1-16,2-4-1 16,0 1 0-16,4 4 0 0,0-3 0 15,-5-5-1-15,-3 2 0 0,-1-4 0 16,5 6 0-1,0 4 0-15,1 2 0 0,6 3-1 16,-14 0-1 0,14 7-1-16,-9 2 0 0,2 7 0 31,11 3-1-31,-1 2-1 0,4 1-1 0,-4 4 0 16,2 5 0-16,-9 1 1 15,9 5 1-15,6 7 2 16,-2 1 0-16,10 8 2 15,-1-2 0-15,3 2 0 16,2-4 0-16,7 5-1 16,5 1 1-16,13-2-5 15,2 2-24-15,13-5-125 16,0-2-126-16,1-2 169 16</inkml:trace>
  <inkml:trace contextRef="#ctx0" brushRef="#br0" timeOffset="-91625.41">3277 9694 679 0,'18'13'286'0,"-47"-18"-173"16,6 7-10-16,6 2-50 0,-6-6-5 15,2 8-3-15,-1-6-1 16,-1 0 7-16,-1-1-1 16,4-5-8-16,5 0-8 15,4 0-20 1,5 6-7-16,-1 3-9 15,4 14-4-15,-5 10-2 0,7 10 2 16,2 13 2 0,-4-7 0-1,1 7 0 1,-4 0 0-16,6 10 1 0,2 5 1 16,2 15 2-16,1 6-2 0,-4 1-1 0,8 1 0 0,5 3 0 15,0-2 2 1,6 6 6-16,-3 1 4 15,0-14 6-15,3-2 3 0,5-6 7 16,0-2 1 0,6-5 3-1,5-3-1 1,6-9-5 0,1-6-1-16,-1-8-3 15,2 0-2-15,-6-8-2 0,3-1-2 0,6-1-2 16,-7 0-2-16,2 5-2 0,-2-4-2 15,-2-3 0-15,-1 2-1 0,2-5 0 16,2 6 0-16,-8-7-1 16,16 8 1-16,-21-13 0 0,-1-4 0 15,6 4 3-15,-17-9-2 16,13 6 3 0,3 2 3-1,-9-3 6 1,-3-2 3-16,3-5 2 15,-5 4 0-15,2-7-5 0,1-1-2 0,-4 2-6 0,-5-7-1 16,5 5-5-16,-2 0-2 16,5-2 0-16,-5-2-1 0,0 2 1 15,-2 0-1 1,0-2 0-16,-2 0 0 16,1-1-3-16,1-2-2 15,-7-4-15-15,11 3-17 0,-11-2-54 16,1 0-44-16,-7 0-140 15,7-6-180-15,-1-3 294 16</inkml:trace>
  <inkml:trace contextRef="#ctx0" brushRef="#br0" timeOffset="-90918.17">4115 11449 831 0,'-31'-47'341'0,"28"44"-222"16,3 2-36-16,4 2-52 15,-4-1-4-15,0 0 7 16,0 0-3 0,4 1-3-16,6 4-2 0,29 24-7 15,-28-22-4 1,9 3-6-16,0 5-3 0,2-3-2 16,2 4-2-16,15 4-1 15,2 1 0-15,-4 7 2 16,7 0 1-16,-13-7 5 15,-1 6 4-15,4-1 15 16,-10-3 7-16,-2 8 14 16,-5-8 3-16,-3 1-8 15,3 5-6-15,-6-7-13 16,-1 1-7-16,-2-4-7 0,0-4-1 16,1-2-6-16,-2 1 0 15,3-5 0-15,-5 0 1 16,-4-6 5-16,-1-2 5 31,-2-1 11-31,0 0 5 0,1 0 2 16,0 0-3-16,0 0-10 0,0 0-4 0,-13 4-7 15,-31 34-2 1,22-21-3-16,0 1-1 0,-13 6-2 16,7 6 1-16,-8 0 1 15,-1 9 1-15,-3-3-1 16,-7-6-2-1,10 5-1 1,-4-10 0-16,12-5-4 0,3 7-9 16,8-11-39-16,-1-3-33 0,8-4-111 15,2-9-114-15,-1-9 197 16</inkml:trace>
  <inkml:trace contextRef="#ctx0" brushRef="#br0" timeOffset="-85137.86">1499 4867 40 0,'48'111'43'16,"-53"-97"5"0,5-1 6-16,-3 0 6 15,-5-7 3-15,7 1 0 0,-7-7-8 16,3 1-13-16,5 1-20 16,-4-2-6-1,3-1-13-15,1 0-3 0,0 0 0 16,0 0-1-16,1-2 1 0,5-4 2 15,13-3 19-15,27-34 11 16,-29 26 22-16,-4-6 10 16,-1 5 4-1,-2 0-2 1,-3 9-5 0,0 1-4-16,-4-2 0 15,2 13 1-15,-4-4 0 0,-1-3-1 0,0 4-12 16,0 0-7-16,0 0-15 0,0-11-4 15,14-26-2 1,-6 27 1-16,8-1 2 0,0 0 2 16,-1-8-2-16,3 1 0 0,0-2-2 15,2-2-3-15,5 4-3 16,6-3-4 0,2-4-1-16,12-1-2 15,2-6-1-15,1 0 0 16,2-2-1-16,-10-5 0 0,3-1 1 15,0-6 0-15,7-1 1 16,4-1-2-16,4 7 0 16,0-1-1-16,3 3 0 15,-3 2 0-15,1-5 0 0,-5 5 0 16,2-1-1-16,5-6-1 16,9 3 0-16,8-2 1 15,-3 1-1-15,0 6 1 16,-6-1 0-16,0 3 0 15,9 10 0-15,7 2 0 16,-1 4 1-16,-2 0 1 16,-6-1 2-16,-8 1 2 0,7 8 3 15,2 1 3 1,12 5 2-16,-8-14 0 0,8 12 1 16,5-1-1-1,-6-4 0-15,17 17-1 16,-11-15 1-16,-2-3-1 15,7 10 0-15,-8-8-1 16,7 6-4-16,0-2-1 0,-11-3-2 16,7 6 0-1,6-3-1-15,0 0 1 0,9-2-1 16,-2-7 1-16,9 7 1 16,-1-5 0-16,1-6-1 15,0 3-1-15,1-8 1 16,3 3-1-16,0 9 0 15,3 1 0-15,-7 1-2 16,5 5 0-16,-11-1-2 16,0-1 0-16,-2 5 0 15,-3 1 0-15,15 2-1 0,-8 3 1 16,-4 4 0 0,-4-2 0-16,-2 5-1 15,2 3 1-15,-7 0 0 16,1 5-1-16,0 7 3 0,-4 0 2 15,-1 6 10-15,-7-4 4 0,-3 0 5 16,2-3 0-16,-1-4-6 16,5 6-2-16,-4-12-1 15,1 1-2-15,3-2 2 16,-7-3-1-16,14 1-2 16,-1 3-1-1,-7-2-3-15,6 4-2 0,-14 0-2 16,4 2-1-1,0 1-1-15,-4 1 1 0,-4 1 0 16,-5-1 0-16,3 4 0 16,-2-2-1-16,-2 1-1 15,1 2 0-15,-11 4 1 16,4-1-1-16,-5-2 0 16,-5-3 1-16,19 4 1 0,-15 3 1 15,-4-1 0-15,4 1 0 16,-19-10-2-16,9-1 1 15,6 6 2-15,5 0-2 16,-11-3 2-16,-3 1-1 16,1 0 0-1,-16-1 0-15,19 8 2 16,-3-2 2 0,-3 1 2-16,2 0 1 0,-10-5-2 0,1 9-1 0,-4-8 2 15,0 2-1-15,-2-1 1 16,5-5 0-1,-3 4-1-15,2-2-1 16,0-1-2-16,-2-4 0 0,-2-2-2 16,0-2 0-1,-2 2 0-15,-2-1-1 0,0 3 1 16,-3-3 0-16,0 2 0 16,1-1 0-16,-4-6 0 15,4 5 0-15,0-5 0 16,5 3 1-1,-6 3 0-15,3 0 0 0,-12-4-1 16,0 3 0-16,1-3 0 16,-3 1 0-16,1 1 1 15,1 0 0 1,-5 0 0-16,4-2 0 0,-4 2 1 16,-8-5-1-16,12 6 1 15,-4-3 0-15,-2-2 1 0,8 3 0 16,-6-5 1-16,-1 0-1 15,-4-2 1-15,-6-4 0 16,-13-9 1 0,9 7 1-16,14 1 2 0,0-1 1 0,2 9-2 31,-6-11 2-31,-5-2-3 16,-1 1 0-16,2 3-3 0,0-1-1 15,0 0-2-15,0-1 1 0,0 1-1 16,0 0 1-16,0 0-1 15,0 0 0-15,0 0-1 16,0 0 0-16,0 0 0 16,0 0-1-16,0 0 0 15,-1-3-1 1,0 2 0-16,-1 1 0 16,-3-11-1-16,-42-19 1 15,28 20 0-15,1-1 0 0,3 6-1 16,0-3 0-16,-10-3 0 15,-4-1 0-15,1-5 1 0,2-4-1 16,9 8 0 0,0-4 0-1,-3 0 0-15,-1 5-1 16,-1-2 1-16,4 3-1 0,-1 2 0 16,5 1 1-16,-2 2-1 0,-4 1 0 15,4-2 1-15,1-1-1 16,-8 3 0-16,8 1 0 15,2 5 0-15,-2 2-1 0,6-2 1 16,-9-2-1-16,9 2 1 16,-14 0 0-16,19 2 1 15,-9-2 0-15,-5-2-1 16,22 1 1 0,-6 0-2-1,-3 1-1-15,5 0 0 0,0 0-1 0,-2 0 0 16,2 0 2-16,0 0 0 15,0 0 0 1,0 0 0-16,0 0 0 16,17 10 0-16,23 25 1 0,-28-28 1 15,14 0 0-15,1 0 2 0,12 1-1 16,10-1 0 0,-6-1 0-16,6 8 0 15,-1-5 0-15,4-1 0 0,-4-4-1 16,-9-6 0-16,-3 2 0 15,-9 3 0 1,0 6 0-16,-6-1 0 16,1-1 0-16,-4-3 1 0,-1 1-1 15,-3-4 1-15,-1 8 0 16,-1-5-1-16,-1 1 1 16,1 9-1-16,0-8 0 0,-1 6 0 15,-5-4 0-15,-3-11 1 16,-3 1 0-16,0-5 1 15,1 1 1 1,0 6 1-16,-1-2 2 16,0 2 1-16,0 0 0 0,0-1-1 15,0 0 0 1,-1-6 0-16,-4-18 0 0,-12-31 0 16,8 29-1-16,-2-6 0 15,2 0-2-15,3-1-1 16,-4-3 1-16,3 4-2 15,0 3 0-15,0-2-1 16,6 8 1-16,-3 0-1 16,0 4 0-16,-1 1 0 15,-4-1-1-15,7-1 1 0,2 7 0 16,0 4-1-16,-1-2-2 16,-1 8 0-16,-5-4-1 15,5 2-3-15,3 8-2 16,1 2-2-16,-2-4 1 15,0 0 2-15,0 15 4 16,-16 19 1-16,16-17 2 16,-1-1-44-16,-10-11-31 0,18 13-94 15,-21-19-84 1,-11-14 163-16</inkml:trace>
  <inkml:trace contextRef="#ctx0" brushRef="#br0" timeOffset="-83786.95">1265 4704 654 0,'-6'7'271'15,"1"-10"-191"1,4 1-12 0,3 1-61-16,-2 0-7 0,0 1 10 0,0 0 13 15,0 0 34-15,0-1 4 16,0-1-2-1,-1 1-12-15,0 0-35 0,1 0-5 16,-3-9-7-16,0 4-3 16,2-26-3-1,9 27-2-15,7 10 2 0,0-3 0 16,-2 6 1-16,-1 4 1 16,0 4 2-1,1 4 0-15,-8 3 1 0,0 10 0 16,-5 4 1-16,0 8-1 0,-1 6 1 15,-3-2-1-15,-1 2 2 32,-2-4 3-32,5-4 7 15,-2-2 4-15,1-5 8 16,0 0 4-16,2-5 8 0,0-2 4 0,1-1 2 16,0-10-1-16,0-7-7 15,-1-5-6-15,1-6-13 16,3 8-5-16,3-9-5 0,4-2 1 15,6-10 3 1,11-7 2 0,16-9 2-16,14-5 2 0,5-8 3 0,0-5 2 15,-1 1 0 1,-5 2 0-16,10 4 0 16,-5 3-3-16,-1 0-2 0,4 7-4 15,-18-1-5-15,-4 1-1 16,-2 15-2-16,-8-3 0 15,-2 11-15-15,-2 2-36 0,0 0-141 16,-1 1-253-16,-2-15 283 16</inkml:trace>
  <inkml:trace contextRef="#ctx0" brushRef="#br0" timeOffset="-80743.02">14998 9172 886 0,'22'-26'350'15,"-32"17"-239"-15,3-1-37 0,6 7-33 16,-6-2 2-16,2 2 10 0,2 1 7 16,-1-3 0-16,6 3-3 15,-3 1-14 1,0 0-11-16,0 0-16 0,-1 0-6 15,2 0-13-15,-1 0-2 16,0 1-2-16,1 0 1 16,0 0 3-16,4 3 0 0,11 9 1 15,29 34 1-15,-29-26 0 16,3 1 1 15,3 9 0-31,-3-5 0 0,6 5 1 0,-2-3-1 16,9 3 0-16,1 4 0 0,5-1-2 15,2 3 2 1,-5-10 0-16,-1 1 0 0,3 3 0 16,3-3 0-1,4 4 1-15,2-5 0 16,6 6 1-16,0-3 0 0,9 1 0 16,7 0 1-16,4-5 0 15,1 0-1-15,-5-4 2 0,1 2-1 31,2-2 0-15,3 1 1-16,3-5 0 0,3 0 0 0,-2-3 1 16,-6-3 2-16,2 1-1 0,4 1 0 15,-6-3-2 1,10 3-1-16,-4-1 0 16,-4-3-1-16,9 1 0 0,-2-5-1 15,6-2 1-15,1 1 2 16,-3-4 2-16,4 2 0 15,-3-3-1-15,0-1-1 16,3 3-1-16,1-2 1 0,-6-1 8 16,2-1 3-16,3-5 7 15,-15-1 3-15,18 1-3 16,-5-2-4-16,-8 1-4 16,13 4-3-16,-14-4 1 15,1 1 1-15,1 0 0 16,-5-2 1-1,-8-4-5-15,0 3-1 16,-2-6-2-16,5 0-1 0,1-3 0 16,4 0 0-16,-2-4 2 15,-8 0 0-15,-1 3 2 16,-3-5-1-16,2 1 1 16,3-4-2-16,-3-3-1 15,0 0 0 1,-4 0-2-16,-3 1 1 15,-3-3-1 1,-6 1 0-16,4-4 0 0,2-1-1 16,-7 2 1-16,-11 12-2 15,1 1 0-15,10-26-1 0,-2-7 0 0,-1 6-1 16,-18 3 0 0,8 11 0-16,0 5 0 15,-3-2 0-15,0 3 1 0,1 4-1 16,-8-4 1-16,-2 4 0 15,0 3 0-15,1 5 2 16,-7 1-1-16,0 4 0 16,-7 4 1-16,-1-3-2 15,-9-1 2-15,5 5-1 16,2-3 0-16,-9-2 1 0,17 13-1 16,-2-5 0-16,-4 2-1 15,-3 7 0 1,4-4 0-16,-10-6 0 0,5 5-1 15,8-1 0-15,-16-1 1 16,6 2-1 0,-5-2 1-16,2 3-1 0,3 0-1 15,0 0 0-15,0 0-2 0,0 0 0 16,0 0 2-16,0 0-1 16,0 4 1-1,-2 4 0-15,-3 9 0 0,-20 21 0 16,1-22 0-1,13 10 0-15,-15-10 1 0,1 3 0 16,0-4 0 0,-7-7 0-16,11 7 0 0,0 0 0 0,1-2 0 15,4-3 0 1,-1-1 0-16,0-2 0 16,5 2 0-16,0-3 1 0,2-6 1 31,1 1 1-31,2-1-1 0,6 0 0 0,-2 1-1 15,3-3 0 1,0 1 0-16,0 0-1 16,0 0 0-16,0-2-1 15,6-14 0-15,17-27 1 16,-8 28-1-16,1-3 0 0,3-3 0 16,3 2-1-16,2-10 2 15,5 5-1-15,5 0 0 0,6 5 0 16,-6-2 0-1,10-2 0-15,-2 2 1 0,-12-6 0 16,7 5 0-16,-3 4 0 16,-1 2 0-16,2-1 0 15,-1 7-1-15,-6-1 1 16,-5 5-1-16,-3 4 0 16,-3 4 1-16,-3 3 0 15,-5 6-1-15,2 5 1 0,-4 7 1 16,1 3 1-1,-5 5 1-15,1 4 0 16,-1 1 3-16,-3 4 2 0,1 3 1 16,-1-1 1-16,-4-3-1 15,-2 2 0-15,-3-6 0 16,-3-2 0-16,-2-1-2 16,1-1 1-1,1 0-3-15,2 2-1 0,-1-5-2 16,-1-1-2-16,0-1 0 15,1-4-8-15,0-1-25 16,-1-2-23-16,-4-9-75 16,-7-3-68-16,-8-8 127 15</inkml:trace>
  <inkml:trace contextRef="#ctx0" brushRef="#br0" timeOffset="-79525.79">14775 9400 708 0,'-1'-36'262'0,"2"34"-196"16,5 6-34-16,-1 3 9 15,7 9 16-15,-11-4 28 16,1-2 0-16,22 8-13 16,-19-7-10-1,18 7-22-15,-9-1-9 0,-5 1-14 16,24 6-4-16,-3 5-6 16,16 7-3-1,-7 1-2 1,-5-10 0-16,-7 4 0 0,-3-8 0 15,-6 4 2-15,-1 1 1 16,-5-1 14 0,-4-9 6-16,-3-7 6 0,-4-3 2 15,0-5-9-15,1 2-4 16,0-4-2-16,-2-1 0 16,-1 0 0-16,0-1-2 15,-2-3-5-15,-10-25-3 0,-21-42 0 16,17 27 3-16,0-5 1 0,2-1 1 0,3 1-2 15,-1 0-3 1,4 10-4-16,0 2-2 16,1-1-1-16,1 0-1 0,-4-4 1 15,0-1 0-15,4 8 1 16,4 7-1 0,-1-3 8-16,7 4 5 0,1 2 9 15,2-1 1-15,4 7-5 16,1 0-5-16,1 7-6 15,-2 2-1 1,2 4 0-16,-5 2-1 0,2 0 0 16,1-3 0-16,-2 3-1 15,3 0 0-15,2 0-2 16,1 2 0-16,7 1-3 16,0 1-1-16,0-2 0 15,8 2-1-15,2 5 2 16,4-1-1-16,-4 5 1 15,0 1 0-15,-5-1 0 16,-1-3 0 0,8 6 0-16,-7-4-1 0,2 1 0 15,-3 4-1-15,-1-8-17 0,8-1-20 16,6-1-67-16,4-1-62 0,13-2 103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2:00:38.45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5444 17202 256 0,'-103'-17'143'16,"80"10"-14"-16,-1 3-10 15,-2 3-13-15,5 1-5 16,-8-6-5 0,0 4-3-1,8-1-6-15,-4-2-9 0,4 8-19 0,-3-1-8 16,-1 4-13 0,1-1-4-16,-3-6-8 0,4 1-3 0,-3 0-6 15,1 5-2-15,1 4-2 16,-10-4 0-1,8 3 0-15,-13-6 0 0,6 5 1 16,0 0 1-16,-9 0-1 16,12 0 2-16,-8-2 0 15,3 3 0-15,-1-3 1 16,0 3 0-16,-2-2 1 16,-3 2 0-16,-2 3-1 15,5 1-1-15,-10-1-3 16,5 1-1-16,3-3-4 0,-6 1 0 15,17 7-4 1,-4-4-1-16,4 2-1 0,-5-1-2 16,6 5-1-1,3 5 0-15,-2 5-1 16,7 2-1-16,-6 4 0 0,-1-7 0 16,9 9-2-1,-3 0 1 1,8 6-2-16,7 3 1 0,9-1 0 15,6 1 1-15,9-4 0 0,1 6 1 16,1 3 1-16,-3 10 1 16,6-6 1-1,1-2 1-15,-1-11 3 0,4-7 3 16,-1-2 4 0,4-1 2-16,11-6 4 0,-1-6 1 15,12-4 3-15,-5-4-1 0,4-7-2 16,4-1-2-16,-7-4-3 15,8-1-2 1,-7-1-3-16,5-2 0 0,17-2-3 16,-10-5-1-16,4 5-2 0,-3-2 0 15,-8 1-2 1,10 7 2-16,-4-4 0 0,1 0 0 16,0 2 2-1,4-1-1-15,-1 3 2 16,-2 2 0-16,-14-2 4 15,-3 3 2-15,-5-6 2 0,-2-1 2 16,1-2 0-16,0-1 2 16,0-2 2-1,-4-2-1-15,-2-2 3 16,-3 0 0-16,-7 1 2 0,-2 3 2 0,-7-4 3 16,-12-4 3-16,-2 8 3 15,0-5 2 1,-2 2-1-16,4 4-3 0,-2-11-5 15,7-4-4-15,-8-4-6 16,-1-5-2-16,-2-5-4 16,-8 3-1-16,-1 7-4 15,5-5-1-15,-12 9-2 16,-3-8-1-16,0-6 0 16,-10 5-1-16,7-12 1 15,1 12-2-15,3-3 1 16,-1-3-1-16,-1 3 1 15,-1-10-1-15,-7 9 1 16,1-1-1-16,-4 2 0 0,4 2 1 16,-6-2-1-1,9 5 0 1,-4 2-2-16,-7 6 0 0,7 3-1 0,-10 0 0 16,7 8 2-16,9-4-2 15,-3 8-1-15,0 1 1 16,4 6-1-16,-2 3 0 15,6-1-2-15,2 2-1 0,4-1-5 16,-3 2-3-16,-1 0-13 16,12 4-11-1,0-6-40 1,5 4-30-16,13-3-97 0,-9-3-95 0,21-2 192 16</inkml:trace>
  <inkml:trace contextRef="#ctx0" brushRef="#br0" timeOffset="3322.36">2013 12528 252 0,'9'2'150'0,"-8"-6"5"0,15 0-48 0,-9 2-31 16,-7 2-7 0,13 0-12-1,-13 0-4-15,0-2 3 0,14-1 0 16,-3 2-9-16,-1-1-9 0,6 2-21 15,0 0-5 1,5 3-9-16,8-2-3 0,4 2 0 63,4 1-1-32,5-1 1-31,5 0-1 0,2 3 0 15,7 0 0-15,3 6 0 0,-4-2 0 0,4-1 1 0,-6-3 4 0,11 6 7 0,13 1 4 16,6 7 5-16,12-1 8 0,-3-8 26 0,0 7 1 16,14 1 10-16,-5-1-2 0,1 6-29 0,-3-3-3 15,-4-5-8-15,10 9-6 16,3-10 5-16,0 0 6 16,0-7-5-16,3-1-1 15,4-7-3-15,1-3-7 16,5 3-2-16,-2-3-2 15,2 2-2-15,-1 0-1 16,8-2-1 0,-1-5 0-16,1-1 0 15,6 2 0 1,2-2 0-16,-4-5-2 0,2 9-1 16,2 2 1-16,5 5 0 0,-1 5 1 0,-1-6 1 15,4-1 0-15,-7-5 0 16,1 5-2-16,8 2 0 15,-5-1-1-15,-1-1 1 16,-6-3 3-16,4-3 9 16,-1 4 6-16,-5 2 9 15,10-2 1-15,-2 2 10 16,-1-11 9-16,1-7 11 16,4 9 5-16,-2-7 0 15,-6-2-8-15,3 4-14 16,-3-9-4-1,-16 6-8-15,-5 3-4 0,-8 2-1 16,-13 0 0 0,-1 3-4-16,0 0 2 0,-18-5-5 15,-2 3-2-15,-10-3-8 0,-4 1-2 16,-1 2-4-16,-13-2 2 16,2 2 0-1,-10 0 0-15,-13 0 0 0,5 6 0 0,-25-6-1 16,8 7 0-1,-3 0 0-15,-4 1 0 16,7 3-4 0,-9-1 0-16,-7-1-6 0,10 0-9 15,-5 0-31-15,-1 1-25 0,0 0-83 16,-6-3-71 0,-15-2 142-16</inkml:trace>
  <inkml:trace contextRef="#ctx0" brushRef="#br0" timeOffset="12762.47">2567 11010 358 0,'-127'90'196'0,"94"-94"-39"16,-3 0-13-16,10 3-48 15,-2-1-12-15,1 2-20 16,-3-1-8 0,0 1-10-16,-1 2-5 0,1 6-3 15,-2-6-5-15,2 1-13 0,-6-1-3 16,1-2-13-16,6 9-3 15,0-1-2-15,0 4-1 16,1 2-1 0,-2 6 1-16,2 13-1 15,1 1 1-15,2 16 3 16,2 4 4-16,-2 6 9 0,2 10 3 16,1 7 5-16,3 5 0 0,0 0-3 15,1-4-1-15,10-7-5 31,4-7-1-31,9 0 2 0,13 4 5 0,5-6 10 16,7 6 4 0,12-10 2-16,2-1-4 15,18-6-3-15,1-8-3 0,4-7-2 16,-1-6-1-16,-8-9 4 16,2-4 2-16,2-8 4 15,14 2-1-15,-2-7-8 16,-1-2-5-1,-7-3-7-15,-12-11 0 16,7-5 5-16,-1-9 5 0,2-12 8 16,10 0 5-16,-9-17 1 15,-2 4-2-15,-5-17-3 16,-11-4-2-16,-6 2-4 16,-1-6-2-16,-4 11-2 15,-3-4-2-15,1 5-2 0,-6-5-2 16,-4-7-3-16,-3 4-3 15,-15-9-1-15,10 9-1 16,-15 1 1-16,-10-4 0 0,0 11-1 16,-12-3 0-16,0 8-1 31,2 9 0-31,-8 7-1 0,-4 2-1 16,-1 11 0-16,-3 5-1 0,-5 10-2 15,-8 3-1 1,-16 1-3-16,-7 3-2 0,-9 9 0 15,0 9-2-15,2 10-1 16,-3 3 0 0,-1-1-4-16,-1-2-3 0,8 6-16 15,9-1-12-15,16 2-35 16,6 3-25-16,16 6-48 16,7 2-34 15,7 12-115-16,3-2-138-15,6 3 282 0</inkml:trace>
  <inkml:trace contextRef="#ctx0" brushRef="#br0" timeOffset="15445.84">12872 16300 476 0,'-44'3'250'0,"21"2"-44"15,0 6-49-15,6-1-37 16,0-2-20-16,-1 1-37 16,-1-4-15-16,3 5-18 15,-3 3-5-15,3-2-12 16,-2-1-5-16,0 0-6 16,7 0-2-1,1 2-2-15,-1 1-1 0,2 1-2 16,-7 0 0-16,-5 4 0 15,2 3 0-15,7 7 2 16,6 13 2-16,3 6 1 16,-2 4 0-16,-2 3 4 0,1-6 2 15,-4 2 3-15,3 4 4 16,14 6 1 0,1 11 1-16,17 2 3 15,-6 0-1-15,0 0 1 16,3-12 0-16,2-1 2 0,11-3 3 15,0-10 7-15,6 3-2 0,1-1-5 16,9 1-5-16,7-4-7 16,16-7-2-16,-8-12-1 15,-7-6 1 1,-4-10 1-16,-9-3 6 0,16-8 8 16,0-1 3-16,12-7 6 15,-5-3 0-15,-9-7-4 16,4-4 0-16,-13-6-3 15,-2-4 0-15,2-5-3 16,0-1-2-16,-3-8-4 16,7-4-2-16,-18 3 2 15,-10-5-1-15,-14 0 2 16,-7 1-2-16,4-1 0 16,-9-4-1-16,9 1 0 15,-20-5-1-15,-4-2-1 0,2 1-1 16,-23-1-3-16,12-1-1 15,-12 0-2-15,2-5-1 16,6 2-2-16,-4 6 0 0,3 2 0 16,-2 10 0-16,-2 0 1 15,1 3-2-15,-1 6 1 16,-10-1-1 0,5 5-1-16,-12-1 0 0,-6 1-1 15,-1 0-1-15,-5 8-1 16,6 1-2-16,1 8-3 15,8 9-2-15,5 5-4 16,6 4-3-16,-4 6-8 16,7 3-8-16,-13-6-22 15,10 17-17 1,4-3-43-16,0 6-30 16,19 8-100-16,-10-11-112 0,17 6 230 15</inkml:trace>
  <inkml:trace contextRef="#ctx0" brushRef="#br0" timeOffset="17934.87">12697 15882 639 0,'-19'3'319'16,"-2"-3"-87"-1,1-5-56-15,1-1-40 0,2 2-20 16,0-8-28-16,-7-1-12 16,4-4-19-16,-7-5-10 15,-7-8-20 1,8 2-7-16,-6-13-7 0,7 3-2 0,0-15-5 16,-3-10-1-16,2-4-3 15,-1-11 0 1,6 7-1-16,-2 4 0 15,1-15-1-15,-4-5 1 0,2-4 1 16,-4-8 1 0,3 2 2-16,-8-4 1 15,-19-18 0-15,-4-1-2 16,-10-10 1-16,9 6 0 0,13 9 2 16,8 2 2-16,6 4 3 15,-2-9 2 1,2 0 1-16,4-8 2 0,-1 0-3 15,-5 0-1-15,4 3-5 16,-12-3-1-16,4-3-3 16,4 4-1-1,-13-16 0-15,8 7-1 0,-5 5-1 0,2-5 2 16,16 17-2-16,3 3 1 16,1 6 1-16,-1-1-1 15,1 2 1-15,-3-5 1 16,0 0 0-16,-3 6 2 15,-5-7 1-15,3 4 2 16,-1-4 2 0,10 5 1-16,7 4-2 0,-5-4 0 0,8 9-3 15,-9 2 0 1,3 11 1-16,5 3 1 0,-12-7 3 16,8 4 0-1,-7 1 2-15,0 8 0 0,5 17-3 16,-5-7 0-16,1-8-4 15,0-1 0-15,2-7-1 16,5 10-2-16,2 8-2 16,7 4 0-16,-4-2 0 15,0-4 0 1,0 0 2-16,-2 1 0 16,1 9 4-16,-5 8 3 0,6 11 6 15,-8 2 1-15,2 11 2 0,0 4-3 16,0 9-4-16,3 4-4 15,0 6-4-15,1 2-4 16,-1 2-3-16,7 5-3 16,-15 0-2-16,4 1 1 15,1 5-3-15,3-1-5 16,14 1-41-16,0 2-35 0,-2-8-96 16,5-5-69-16,-2-2 160 15</inkml:trace>
  <inkml:trace contextRef="#ctx0" brushRef="#br0" timeOffset="19573.97">3399 11972 462 0,'-3'3'223'31,"-7"-2"-86"-15,-2-3-60-16,14 0-56 0,6-2-12 16,17 1-3-16,0-6 6 0,-2-3 19 0,-2-2 10 0,11-2 16 15,-6-4 5-15,1-6-5 16,6-2-3-16,2-8-15 16,10-2-8-16,14-4-11 15,6 2-5-15,4-5-4 0,5 4-1 16,-4 2 0 15,1-3 3-31,13 7 25 0,-1-3 2 16,13-2 1-16,-1 8-3 0,-5-4-20 15,4-2 6-15,-2 2-1 0,10-7 2 16,2 5 3-16,-1 5-5 16,8 0 12-16,-4 3 1 15,5 1-1 1,-5-1-2-16,2 7-4 0,-9-2 7 0,12 1 12 15,-4-1 0 1,-5-4-5-16,19-3-10 16,-14-5-16-16,4-2-1 15,2-3-2-15,-6-1-1 0,3-4 0 16,7 1 0-16,-1 3-5 16,-5-3 0-16,8 8 1 15,-4-3 2-15,-4 3-1 16,3 1 0-16,-13 1-5 15,-3-3-1-15,2-2 1 16,-6-2-1 0,8-5 0-16,-1 0 0 0,-3 1 2 0,3-2 1 15,-12 7 1 1,4-1-1-16,-5-2 0 0,5 2-2 16,-3 7 0-16,-9-5-1 15,1 10 2-15,1-4 0 16,-6-2 0-16,9 7 0 15,-5-2-2-15,-12 3 0 0,9 7-1 16,-6-2 1-16,-6-1 0 16,0 0 1-1,-7-5 3-15,-2 5 1 16,-2-5 0-16,3 6 1 0,-7 2-1 16,-1-5 1-16,9 6-1 31,-9-7 1-31,2 2 0 15,2 3 0-15,-12 2 0 0,3 4-1 0,-11 1 0 32,-6-1-1-32,-2 2 0 0,-2 5 1 15,-3-4 0-15,2 6 1 0,-7 3 1 16,-5-4 1 0,0 7 0-16,-5-4-1 0,0 4-1 15,0 0-1-15,2 0 0 16,-8 0 1-16,5 2 1 15,-5-2 0 1,-2 1-2-16,1 0-2 0,0 0-2 31,-2 0-1-31,2 0-3 16,0-7-1-16,0 0-1 16,10-25-6-1,-10 22-34-15,0 1-33 16,11-2-116-16,9-2-107 0,-5-2 185 15</inkml:trace>
  <inkml:trace contextRef="#ctx0" brushRef="#br0" timeOffset="23677.81">12849 6104 320 0,'-24'3'171'0,"-2"-4"-21"0,5 4-23 0,2-3-7 16,-1 4-6-16,-2-4-10 16,-5-1 0-16,-2-4-8 15,-2-3-9-15,-5-1-26 16,-1-2-18-16,2 1-24 15,1 2-9-15,6 5-9 16,-2-4-1-16,-6 4-5 16,1 2 0-1,-7 0 0-15,7 4 0 0,1 8 1 16,-3-1 1-16,-4 5-1 16,1 3 1-16,-7 4 1 15,8 4 1-15,3 8 1 16,-1 3 2-16,0 8 3 0,-11 0 1 15,-4 0 3-15,4 1 4 16,3-6 3 0,9 3 0-16,4-3 1 0,-5-4-4 0,1 1-4 15,15-2-2 1,-2 0-3 0,8 1 1-16,8 7-1 15,-6 0 1-15,11 5 0 0,2-5 0 16,4 0-1-16,5-1-1 0,-3-8-1 15,16 4 0-15,0-5-1 16,-1-2 1-16,12 2 2 16,-8-1 3-1,19 9 6-15,-1-5 1 0,10 1 2 16,4 3 2-16,8-14 2 16,11 4 4-16,3-7 1 15,5 2 1-15,-3-12 3 16,7-5 0-16,4-8 5 15,0-9 1-15,-2-5-2 16,-12 0-3-16,1-12-10 0,-1 1-4 16,10-2-7-16,-6-5-2 15,-9 6-1-15,0-2 0 16,-14-10 0 0,4 4 0-16,7-4-1 15,-1 2 0-15,-6 0 0 16,0 0 1-16,-15-10 0 15,-5 2 3-15,-9-5 5 0,-7 7 4 0,-6 3 6 16,-8-6 0 0,-6 10-3-16,-5-13-2 0,-8 3-6 31,-5-1-2-31,-6-3-4 0,0 2-1 16,-2 6-3-16,-1-5 0 15,-3 1 0-15,-8-2-2 0,-8-4-1 16,-1 10 0-16,-9 5 0 15,-3 7 0-15,-5 7-1 16,-6 1-1 0,1 8-1-16,5 0 0 0,0 4-2 47,-2 2 0-47,1 2 1 15,2 0 0-15,-4 0-1 0,12-1-2 0,1 0-8 0,4 2-10 16,15-10-29-16,4 11-20 0,13-1-60 0,2-1-46 15,12 9-164-15,5-4 215 32</inkml:trace>
  <inkml:trace contextRef="#ctx0" brushRef="#br0" timeOffset="25376.84">13151 6100 523 0,'-81'29'196'16,"73"-30"-111"-16,1-1-19 15,-2-2 32-15,4-2 19 16,-4-6 17-16,1-3-2 15,0-8-3 1,-6-2-12-16,2-13-42 16,4 7-19-16,-3-13-34 0,5-2-11 15,4 3-9-15,-10-11-1 16,-1 4 0-16,-1 0 1 31,-2-2 1-31,4 4 1 16,-2-8 3-16,-2-2 1 15,-6-9 5-15,-5-5 1 16,9 1-3 0,0 5-1-1,-1 6-5-15,2 4-2 16,-5-4 6-16,0-1 1 16,0 3 4-16,-1-9 2 0,-2 7-2 15,0-4 0-15,6 1 2 16,-6 9 0-16,9 1 0 0,-4-8-2 0,-9-8-3 15,14 2-2-15,-9-2-2 0,5 12 1 0,-8 2-3 16,-7 0-2-16,7-2-1 16,-5 0-1-16,11-3-1 0,-1-4 1 15,3 4-1 1,5 1 0-16,0 10-1 16,1 5 1-16,-2 2 0 0,0 4 0 15,-1-6-2-15,2-3 0 16,-1-6 0-16,-1 0 0 0,1 2 1 15,6 5 0-15,4 8 0 16,0-2 1-16,0 5 0 16,-8 3 0-16,4 2 0 15,-6 8 0-15,10 1 0 16,-3 0 0 0,-7 1 0-16,7-4-1 0,-8 10 1 15,8-2-1-15,-1 4 0 16,1 5-1-16,-2-1-2 15,-4-1 0-15,-11-5-2 16,15 12 0-16,-1 2 0 16,6 3-2-16,6 10-1 15,-7-13-2-15,5 6 0 0,0 2 2 16,-1 6-1-16,2 10 2 16,2 1 1-1,1 3 0-15,5 7 2 0,1-5 1 16,-4-2 1-16,0 0 0 15,0 2 2-15,-2-1 1 16,2 2 0-16,6 2 1 16,-7-7-1-16,-1-2 1 0,3-8 0 15,-3-7 1 1,5-1 0-16,-4-2 1 0,-7-9 5 16,2 2 3-16,-10-5 1 15,3-4 0-15,4 1-4 16,-11-3-3-16,12-4-1 15,-8 0-1 1,4 2-1-16,-9-8-1 16,5 0 0-16,0-3-1 0,5 4 0 15,4-2 0-15,-5-1 0 16,7 2 0-16,-3-6 0 16,2 4-1-1,1-3 1-15,-1 2-1 0,5 3 1 16,-1 2-1-16,6-1 0 15,0-2 0-15,-6 3-1 16,6 3 0-16,-2 12-3 16,-1-6-1-16,10 11 1 0,-1 6 2 15,2 4 3 1,6 16 1-16,-3-6 3 16,6 2 1-16,7 2 0 15,0-5-2-15,2 2-1 0,-2-6 0 16,-5-2-2-16,2-1-10 15,-1-1-121-15,5 1 96 16</inkml:trace>
  <inkml:trace contextRef="#ctx0" brushRef="#br0" timeOffset="34709.73">4449 5586 118 0,'-13'0'97'0,"-11"-1"24"16,9 4-21-16,9 3-31 15,-19-2-10-15,7 10-13 16,-10-7-2-16,-1 8-8 16,10 5-2-16,5 4-4 15,-2-1-1-15,0 8 5 16,-1-1 2-16,3 1 0 15,1 5-1-15,3 5 1 16,-4-2 0-16,5 11 4 16,-1 5 4-16,1-3 4 0,3 4 2 15,0-4 3-15,2-6 0 16,1 3-5-16,2 2-2 0,3-9-11 16,3 8-5-1,4-2-9-15,1-5-5 16,3 3-3-16,4 0-2 0,2-5 1 15,3 6-1-15,-1 1 0 16,0-1-2-16,9 7-1 16,-3-4-1-16,4-1-2 15,2 1 0-15,-9-9-2 16,5 0 0-16,0-4-1 31,5 1 1-31,-1-2 0 0,2-3 0 0,-2-1-1 16,-4-18 1-16,10 12-1 15,3-3 1-15,11 0-1 16,0 10 0-16,1-15-1 16,2-1 0-16,-11-13-1 15,9 5 1-15,-8-12 0 16,1-2 0-16,8-4 1 0,-8-7-1 16,11 1 0-1,-1-12 0-15,-13-4 0 16,8 7 1-16,-16-11 0 0,-5 7 0 15,-3 0 0-15,-4-8 1 16,0-1-1-16,0-1 1 16,1 1 2-16,-1-7-1 0,-6-1 1 15,3 1 0 1,-7-11 0-16,-1 4 2 16,-5-2 3-16,-4-6 2 15,12 14 1-15,-16-11-2 0,16 2-1 16,-12-2-2-16,-6-5 0 15,4 3-1-15,-17-8-2 16,4 5-1-16,-8-4-1 16,4 4-1-16,-1-8 0 15,-2-1 0-15,4 0 0 16,-4-4 0-16,4 14 0 16,0 2 0-16,-7 9 2 15,3 10 0 1,-6 0 0-16,-1 4 0 0,-1 0 1 15,0 4 0-15,-1 4 0 0,-9 3 0 16,-6 4-2 0,-3-3 1-16,0 18-2 15,2-3 0-15,3 8-1 0,-1 1 1 16,2 5-1 0,4 8 0-16,-2 12-1 0,4 8 0 15,-5-1 0-15,4 4 1 16,-15-4-1-16,-3 2 1 15,3 3-1-15,-8-5 0 0,20 2 0 16,4-3-2 0,4-8-2-16,11 9-2 15,2-10-7-15,10 15-7 0,-3-10-30 16,2-9-25 0,7 6-92-16,-3-16-84 0,13 13 158 15</inkml:trace>
  <inkml:trace contextRef="#ctx0" brushRef="#br0" timeOffset="36422.66">5414 7555 515 0,'-18'10'205'0,"9"-4"-120"16,5-6 17-16,-3 0-1 16,5-1 5-16,1 1-5 15,0 0-4-15,-2-1-4 16,2 0-8-16,-1 0-23 0,1 1-15 15,1 0-24-15,-1 0-10 16,1 0-13-16,0 0 0 16,0-1 0-16,23 0 0 15,22 1 0-15,-31 3 0 16,2-4 0-16,2 1 0 16,5 4 0-1,3 1 0-15,3 7 0 16,4 3 1-16,4 0 2 15,10 7 0-15,1-2 2 0,2 3 2 16,0 1 9-16,-5-3 4 16,1 9 14-16,-3-1 5 15,-2 2 1-15,2 0 0 0,-3 3-6 16,-3-4-4 0,4 9 0-16,3 2 0 15,-10-8-3-15,4 4-1 0,-5-8-5 16,-4-1-4-16,1-6-7 15,-6-3-2-15,-4-4-4 16,-6-6-1-16,4 5-2 16,0-4 0-16,0-3 1 15,-6-3 0-15,-1-6 0 16,-7-8 0-16,4 6 1 0,0 8-1 16,-4-1 0-16,7 5 1 15,-11-8 0-15,0-10 1 16,0 13 0-1,-2-6 0-15,1 1 1 0,0 2 0 16,-1-1-1-16,1 0-1 16,0 0 2-16,-9-4-1 15,-33-20 0 1,23 19-1-16,-2 0-2 16,-1 1-1-16,-10-4 0 0,-1 0-2 0,0 4-2 15,-4-3 0-15,-3 2 1 16,4-2-1-16,-7-2 3 15,6 3 0 1,13 0 1 0,-9-2 0-1,11 3 0-15,1 3 0 0,5 3 1 16,2 2 0-16,3-1 0 0,-1-1-1 16,7-4 0-16,-1 2 0 0,3 1-2 15,4 0-2-15,-3-1-4 16,3 2 1-16,0 0 1 15,0 0 3-15,14 1 1 0,32 5 2 16,-19 0 0 0,9 2 0-16,0 4 0 0,11 1 0 15,7-2 0 1,-5-1 0-16,-4-6 0 0,4 3 1 16,-3-5 0-1,0-2-1-15,9 0 0 0,-12-7 0 0,2-2 0 16,-3-3 1-1,11 5 0-15,-11 0 2 16,-2 2-1-16,-11-2 1 0,-10 0 0 16,9 1 1-1,-6 0 1-15,3 1 0 0,-13-4 3 16,-1-1 0-16,-4-7 1 16,2-1 3-16,-1-1 0 15,-5-4 1-15,-6-3 0 16,1-1 0-16,-8-4 2 15,1 3-1-15,-3-1-1 16,-10-7-2-16,1 1-4 16,-16-7-2-1,2-2-3-15,10 4 0 16,-15-3-2-16,15 3 1 16,-4 4-1-16,-5 9 0 0,18 10-4 0,3 6-12 15,4 6-48-15,0 5-34 16,-5 5-80-1,-3 2-55-15,6 10-181 16,1-3 261-16</inkml:trace>
  <inkml:trace contextRef="#ctx0" brushRef="#br0" timeOffset="37676.58">5415 7773 360 0,'-18'75'220'0,"10"-72"-26"16,8 2-38-16,-2-2-11 0,0-1-19 15,1-2-16 1,0-1-43-16,1 0-19 0,0 0-30 16,0 0-10-1,0 1-3-15,0 0 3 0,0 0 1 16,25 12 0-16,22 15-2 15,-25-12-1-15,-2-3-3 16,-1-1 0-16,-2-2-2 0,-5-3 1 16,-8-4 0-16,0-1 1 15,-4 0 1 1,0-1 1-16,0-1 1 0,-1 0 0 16,-1 0 0-16,0-3 0 15,-9-19 0-15,-19-32 3 16,11 31 7-16,-2-7 3 15,-3 4 5-15,1 4 1 16,-9-8-3-16,6 4-2 16,1-3-6-16,0-2-2 15,11 7-5-15,-12-5-1 16,0-1 0-16,2 4 1 16,12 6 4-1,-1-1 1-15,12 13 4 0,0 4-2 0,-2-4-4 16,11 10-1-16,12 2 1 15,1 3 3-15,14 5 2 16,3-1-2-16,-9-3-3 16,15 1-4-16,-4-2-4 15,-2-4-2-15,10-8-3 16,0-3-17-16,22-19-168 16,17-8 136-16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2:01:35.5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8414 9273 422 0,'-41'98'186'16,"29"-83"-77"-16,0 3-53 15,1 1-6-15,-2 1 5 16,-6 0 4-16,1 4 12 0,-6-3-4 16,0 1-6-1,-2 3-10-15,1-1-10 0,-4 5-19 16,3 5-9-16,11 12-12 15,6 8-3-15,14 8-1 32,3-1 1-32,13-6 0 15,-5-8 2-15,4-1 0 0,1-5 0 16,4-1 0-16,8-5 2 0,8-2 2 16,1-3 2-16,-7-13 4 15,4-7 3-15,1-6 6 16,5-4 1-16,4-7 11 15,3 3 4 1,10-9 8-16,-11-13 4 0,9-4 0 16,-4-4-2-1,-5-7-8-15,22 14-4 0,-8 1-8 16,16 8-4-16,-5 3-5 16,-9-1-3-16,-2 1-4 0,-9-4 0 15,7 3-2-15,9 2 2 16,1 0 2-1,3 0 1-15,-8 1 2 0,-9 2-1 16,-1 1 1 0,2 9-2-16,0 2-1 15,1 4 0-15,6 6 2 0,-3-3 2 16,-2 3 4-16,-2-2 1 16,-4-5 2-16,-1 3 0 15,5-2-3-15,-1-3-1 0,3 5-6 16,3-3-4 15,-4-1-4-15,2 1 0-16,2 1-3 0,-4 2 0 0,6 3 0 0,-5 1 0 15,-7 3-1-15,-5-1 2 0,-5 6-1 16,1 7 0-16,-8 4 1 16,-4 4-2-16,-6 9 1 15,8 12 0-15,-5-11 3 16,1 4 1-16,9-4 1 15,-10-20 0-15,9 12 4 16,-7-9 2-16,-6-6 8 16,4 0 1-16,-8-10 2 15,11-1-1-15,-4-8-4 0,-4-1-1 16,-1-7-4 0,1 2-2-16,-3-6-2 0,-1-4-1 15,9 4-1-15,-6-8-2 16,5-5-1-16,6-5-2 15,-6-8-2 1,12 0 1-16,-9-6-1 0,2 4-2 0,4 1 0 16,0 1-1-1,8 10 1-15,1 7 0 0,7 1 1 16,3 5 0 15,6-1 0-31,-1-3 0 16,7 8 1-16,0-2 0 0,9 4 2 15,9 7 0-15,-3 0-1 0,11 1 0 16,1 7 1 0,0-1-1-16,9 9 0 0,0 3-1 15,1 6 0-15,-3 1 0 0,3 6 1 16,3-4 0-16,-7-4 0 16,2 4 0-16,-4-3 0 15,-4 2 1-15,-2-8-1 16,9 1 1-16,-10-15 2 15,-6-5-1-15,7-5 3 0,-13-12 1 16,5 2 1-16,-7-16 3 16,-6 1 8-16,-5-4 4 15,-6-8 2-15,6 12-2 16,-17-6-8 0,-2-3-3-16,-7-4-3 0,-13-3-2 15,5-9-14-15,-2 2-4 16,-4-5-1-16,1 2-1 15,-7 2 14-15,-2 4 1 16,-7 12-1 0,-5 0 0-16,-1 11-3 0,-1 5-3 15,-5 2 1-15,0 7-2 0,-2 4 0 16,-4-1 0-16,1 6-2 16,1-3-2-1,-9 0-8-15,0-1-7 0,0-2-30 16,-4 4-20-16,2-6-66 15,1 4-49-15,-4-3-232 16,1 1 270-16</inkml:trace>
  <inkml:trace contextRef="#ctx0" brushRef="#br0" timeOffset="3990.32">4962 9681 428 0,'15'-4'206'0,"6"4"-62"16,4 0-9-16,1-6-13 15,0 3-12-15,9-7-17 16,8 2-4-16,11 2-5 16,14-5-5-16,6 1-14 15,3-2-10-15,4-2-20 16,1 3-8-16,17 4-13 15,0 0-4-15,1 2-3 16,-7 1-3 0,-13-1-1-16,1 1-1 0,0 2-1 0,-10-3 1 15,-7-1-2-15,-6-1 0 16,-13 0-3-16,3 1-5 16,-10-4-16-16,-1 0-16 0,-12 0-44 15,2-1-27 1,-4 2-74-16,-4-2-55 15,-5-2 154-15</inkml:trace>
  <inkml:trace contextRef="#ctx0" brushRef="#br0" timeOffset="4878.64">5061 10161 671 0,'1'2'274'0,"7"-7"-141"15,-1-1-35 1,11-5-19-16,-1 9 2 0,12-1-7 15,1-10-4-15,14 4 2 16,17-5 1-16,4-8-11 16,10 6-11-16,5-8-15 15,-1-2-7-15,16 2-11 16,3-6-4-16,3 0-5 16,-2 2-4-16,-9 0-2 15,4 7 1-15,-13-9-3 16,-3 5 3-16,-13 7 1 15,-12 1 1-15,-11 11 1 0,-8 4-1 16,-8-4-4 0,-3-1-4-16,-1 5-25 0,-2-1-29 15,6 9-93-15,-5-6-82 16,-8 0 141-16</inkml:trace>
  <inkml:trace contextRef="#ctx0" brushRef="#br0" timeOffset="6690.58">2224 9828 204 0,'79'61'138'0,"-70"-68"37"16,5 1-43-16,5-1-7 15,6-4-10-15,-1-3-25 32,8-3-9-32,5-3-11 0,-4 0-5 0,5-2-12 15,-3-4-9-15,1 2-19 16,2-6-5-16,13 10-7 16,9 1-3-1,1-6-3 1,14 5-2-16,9-8-2 0,-5 0-2 0,10 1 0 15,-3 1 0-15,-5 2 0 16,6 2-1-16,-12 3 0 16,-6 4-2-16,-14-1-5 0,-13-2-10 15,-11 10-53-15,-3 4-53 16,-10 4 75 0</inkml:trace>
  <inkml:trace contextRef="#ctx0" brushRef="#br0" timeOffset="6708.91">2858 10130 1063 0,'42'2'402'0,"0"-20"-287"31,21 4-12-31,-7-13-29 16,8 2-8-16,0 2-31 0,-4-1-18 16,-6 0-17-16,3 2-18 0,-14-6-126 15,-11-10-204-15,11-11 224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2:01:54.5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11552 3068 111 0,'0'0'76'16,"3"1"14"-16,12 8 2 15,22 9 3-15,-22-18 2 16,-4 0-4-16,-8-3-3 16,2-4-14-16,5 0-13 0,10-1-24 15,6 6-10-15,-3-13-15 16,7 9-3-1,20 8-3-15,-1-2 3 0,28 12 8 16,3-6 8 0,3-10 22-16,11 1-1 15,6-1-2-15,1 2-5 16,9 3-20-16,1 0 0 0,2-1 7 16,13-3 4-1,-3-5 14-15,23-2 2 0,12-7-4 16,0-4 0-1,30 7-3-15,0-8 0 0,-1 1-1 16,8-4-3-16,-7-9-11 16,0 6-3-16,4 3-2 15,-10 4 0 1,4 1-1-16,-9-1 0 0,-6 3-5 16,-2 1-4-1,-13 1-2-15,3 3-1 16,-12-2-2-1,2 1-1-15,-20-1-2 0,-14 0-1 0,-10 6 0 0,-12 1 1 16,-8-1-2-16,-7 3 0 16,-21-3-3-1,-8 0-5-15,-15 7-22 0,-8-5-17 16,-11-1-42-16,-7 0-31 0,-8-9-128 16,-8 10 158-16</inkml:trace>
  <inkml:trace contextRef="#ctx0" brushRef="#br0" timeOffset="796.88">11667 3638 440 0,'-27'15'151'16,"9"1"-134"-16,6 5-17 15,1-2 2-15,11 0 41 16,-6-6 32-16,1-5 70 15,7-6 17-15,-4-2-27 16,7-1-31-16,-5 0-71 16,6 0-20-16,22-4-11 15,40-3-2-15,-16 5 0 16,6-2 0-16,15-2 0 16,12-2 0-16,9-1 2 15,4-5 6-15,15 2 12 16,9 1 5-16,5-4 3 15,11 6 0-15,13-2 11 16,-2-1-1-16,14 1 0 0,7-1-1 16,-3 3-11-1,3-1 0-15,11 3 0 16,-9-1 1-16,13-3-5 0,-1-1-2 16,2-5-3-16,10-1-3 15,-11-5-6 1,5-5-2-1,-16 1-3-15,-1-3-1 0,5 4 0 16,-9 4-1-16,-5 0 0 16,-7 2 0-16,-20 5 0 15,-11 0 0-15,-18 8-1 0,-9-1 0 16,-24 2 0-16,-6 1-6 0,-15 3-24 16,-20 0-24-1,-9 0-81-15,-2 0-66 0,-14-2 125 16</inkml:trace>
  <inkml:trace contextRef="#ctx0" brushRef="#br0" timeOffset="18778.18">8731 13849 700 0,'0'-11'388'0,"5"-16"-9"0,-2 35-269 0,11-3-53 16,11 6 4 0,-3 0 15-16,9-1-5 31,1 13-10-15,0 2-7 15,8 13-12-31,0 6-7 0,7 11-10 31,-2 2-5-15,0 10-10-1,8 4-2 1,-18-2-3 0,7 0-1-16,1 2-1 0,-10-1 0 15,3-14-1-15,-5 6 0 16,-8-27-4-16,-5-13-9 0,4 0-52 31,-6-14-40-31,-5-3-140 0,-2 2-164 0,-9-6 262 0</inkml:trace>
  <inkml:trace contextRef="#ctx0" brushRef="#br0" timeOffset="19379.87">8475 13927 980 0,'-8'0'365'0,"5"-2"-282"0,1-4-53 0,12 2-16 16,0 0 1-16,6-4 19 15,8 0 7-15,8-4 7 16,7-2 0-1,13-2-8-15,1-5-3 0,9-10-8 16,-1 4-6-16,16-6-10 16,17 11-3-16,5-6-6 15,10-1-1-15,1 5-2 16,4 1-1-16,2 15 1 16,-4 1-1-16,-5 7 3 15,-14-3 3-15,-1 22 11 16,-11 10 4-16,-11 13 4 15,-8 11-2-15,-24 9-7 0,-3 8-3 16,-18 7-1-16,-12 4 1 16,-15 5 5-1,-6 1 3-15,-13-6 3 16,-5-8-1-16,-16-12-6 0,-11-2-3 16,-12-4-6-16,-5-4-2 0,-5 0-2 15,1-6 0-15,-10-4-2 16,-2-3 0-16,3-13-1 15,7 0-1-15,18-2-5 16,5-3-4-16,13-1-11 16,2-5-6-16,17-1-8 15,6-2-5-15,8-5-33 16,16 0-40-16,-1-8-93 16,10-2-93-16,28-6 186 15</inkml:trace>
  <inkml:trace contextRef="#ctx0" brushRef="#br0" timeOffset="21333.25">10472 13675 837 0,'92'-14'311'16,"-89"23"-208"-16,12-2-99 15,-1 4 7-15,12 17 24 16,-7-5 14-16,7 10 12 16,0 2 2-16,-4-6-11 15,11 9-9-15,-2 2-14 0,3 6-9 16,5 8-10 0,3-4-2-16,-4-4-4 0,9-6 1 15,-4-14 2 1,-13-8 2-16,2-8 10 15,-15-10 9-15,-1-8 17 16,0-5 4-16,-2-19-4 16,-6-1-8-1,-8-16-19 1,6-1-8-16,-4-5-7 0,0-2-2 16,3-1 0-1,-9-9-1 1,-3 4-1-16,-4-8 0 0,3 11 0 15,5 10 0-15,6 12 0 0,4 14-1 0,0 11 0 0,4 7 4 16,-1 16 11-16,3 4 8 0,1 13 11 16,1 0 3-16,3 11-4 15,2 2-2-15,5 0-9 16,4 2-4-16,0-5-8 16,9 0-2-16,7-4-3 15,-3-3 0-15,-2-13-1 16,-3-4 1-16,-13-14 2 15,0-1 0 1,-2-12 3-16,-5-10 1 0,-1 0-2 16,-3-14 0-16,-6-17-7 15,-1 1-1-15,-6-11-8 16,0 6-2 0,-13 12 0-16,1 6 4 0,-3 6 3 15,-7 6 4-15,6 9 1 0,-10 1 1 16,3 12-2-16,3-2-1 15,17 15-6-15,3 1 0 16,2 2 1-16,6 5 5 0,-4-1 4 16,12 4 3-16,10 1-1 15,6-2 0-15,5-5-2 16,-1-3 1-16,10 3-2 31,1 1-1-15,12 1 0-1,3 4-1-15,-5 3 0 0,2 6 0 0,-15 7 1 0,-11-4 1 16,-9 1 1-16,-12-2 0 0,-5 2 1 16,-8 1 0-16,-9 2 1 15,-8 2-2-15,-10-2-2 16,-2 6-2-16,-14-5-4 16,2 1 0-16,-1-2 1 15,-2-2 3-15,10-10 1 16,10 1 2-16,5-9-1 0,4-3 0 15,14-4 0-15,-5-5-1 16,7-7-2-16,1-9 0 16,11 0 0-1,5-10 0-15,3-13 1 16,13 3 1-16,1-23-1 0,6-2-1 16,8-9 0-16,-4-8 0 15,-16-5 1-15,3-5 0 16,-5 5 1-16,-3-5 0 15,7 5 0-15,-11 8 0 0,-13-2 1 32,1 12 0-32,-7 16 1 0,-1 6 1 0,-3 15 1 15,-2 9 0-15,4 10 1 16,-3 4-2 0,4 10-4-16,-3 10-2 0,-1 10 1 15,1 8 1-15,2 14 4 63,0 6 3-63,2 4 5 0,5 2 1 15,5-1 0-15,8 1-3 0,5 5-4 0,2 0-2 32,4 10-2-32,3-7-1 0,5-2-1 0,0-3-3 0,0-17-1 15,0-2-1-15,-11-16-3 0,2-7 1 0,-8-12-14 0,2-5-16 16,0 0-67-1,-9-4-51-15,-9-9 95 0</inkml:trace>
  <inkml:trace contextRef="#ctx0" brushRef="#br0" timeOffset="21603.97">12070 13543 1164 0,'-13'8'438'16,"19"-14"-322"-16,4 0-69 0,13-5-13 15,0-7 1-15,9-5 11 16,4-2 0-16,2-9-1 16,8 3-1-16,11 2-1 31,14 7-3-31,-18-6-7 0,10 9-4 15,-11-6-12-15,-14-1-5 0,13 14-6 16,-10-1 0-16,-2 12 6 0,-1-2 8 16,-1 5 8-1,0 4 3-15,-3 9 3 0,-8 2-1 16,-3 8 2-16,-3 0 1 16,-10 6-10-16,-1 3-4 15,-5 2-12-15,-2 1-5 16,-2-2-1-16,1 1-1 15,-1-8-3 1,5-1-3-16,0-7-20 0,2-5-17 0,-2-4-52 16,1 5-42-16,1-9-87 15,-7-6-96 1,0-9 204-16</inkml:trace>
  <inkml:trace contextRef="#ctx0" brushRef="#br0" timeOffset="21931.33">12735 12956 1151 0,'0'2'421'0,"-3"-5"-326"0,7-3-75 0,7 1-20 0,-2-4 3 15,6 6 6-15,-6-3 1 16,-3 1-3 0,-1-6-4-16,5 1-35 0,-1 0-48 15,5-3-193-15,9 8 178 16</inkml:trace>
  <inkml:trace contextRef="#ctx0" brushRef="#br0" timeOffset="22422.5">13168 12956 980 0,'18'28'417'0,"4"8"-226"0,2 6-57 0,2 6-60 0,-2 1-16 0,0 2-18 16,0 1 1-16,-3-6 3 16,-7-3 1-16,-12-7-5 15,5-6-5-15,-10-6-10 16,11-4-5-16,-4-6-6 15,3-7-2-15,-3-7-1 16,-6-6-1-16,2-11-4 16,-5-7-6-16,6-12-4 15,-1-5-3 1,7-9 1-16,-10-10 1 0,9 5 4 16,7 2 2-16,0 0 1 0,13 14 2 15,-6 2 1-15,1 6 1 16,3 13 8-16,-4 6 2 15,-2 11 11-15,4 3 5 16,0 5 7 0,5 3 1-16,-3 1-4 15,3 4-3-15,1-1-9 16,-2 2-2-16,5 2-9 0,0 0-4 16,-1 4-4-16,3 5-2 0,-8 3-3 15,3 1-1 1,-6 10-14-16,0-7-12 0,-6 2-36 15,-5-3-17-15,1-7-62 16,-5-3-55 0,-2-8 129-16</inkml:trace>
  <inkml:trace contextRef="#ctx0" brushRef="#br0" timeOffset="31628.88">22578 8753 327 0,'-14'-9'139'15,"-1"4"-78"-15,6 5-23 16,3-5-2-16,-10-9 36 15,2 3 22-15,-7-6 33 16,5 11 4 0,-2 4-22-16,-1-4-18 0,-4 1-42 15,-2-6-18-15,6-2-22 0,0 3-4 16,-1-2-4-16,1 0 0 16,-4 0 0-1,2 0 1-15,-2 4 7 0,-2-3 5 16,1 4 7-1,-3 1 2-15,-1 0-5 0,-5 4-3 16,4 1-7-16,0 0-1 16,-5 1-5-16,1 0 0 0,-3 4-2 15,-1 3 1 1,5 3-1-16,4 0 0 16,-3-3 1-16,4 3-1 15,5-2 1 1,-1 1-1-16,6-1 0 15,2 1 0-15,0-1 1 0,-2 0 5 0,2 0 11 16,2 0 5 0,3 3 6-1,4 1 0 1,-1 0-8-16,7 0-4 0,-1 3-6 16,-7-9-1-16,8 10-2 0,-1-2 0 0,2 9 3 15,3 10 2-15,-6-12 3 16,-1 5 1-16,-3-10 1 0,4-1-1 15,10 6-2-15,-8-1-1 16,1-1-2 0,2 2 1-16,-7-4-2 0,4 0 0 15,0 1 1-15,5 1-1 16,0 3-1-16,2 1 0 0,-1 1-3 16,-2 2 0-16,6 2-1 15,-4-1-2 1,2 0 1-16,2-2-1 15,1 0 0-15,2 0 0 16,1-6 1-16,-1-1-2 0,3-6 1 16,-1 0 0-16,4-1-1 15,0 2 0-15,4 3-1 16,0-5 0-16,4 1 1 16,3-3 1-16,-3-3 1 15,6 2-1-15,1-3 2 16,5 1 1-16,1-3-1 15,0 1 2-15,-4-3 1 16,0 4 0 0,2-3 0-16,-2-2 2 0,3 4-1 15,8-4 0-15,-2-3-1 0,3 1 0 16,3-5 2 0,-13-2 1-16,7 3 1 0,-5-8 0 15,-4-2-2-15,2 3-1 16,-3-3-2-1,0 0 2-15,-1-4-1 0,5 3 0 16,-2 1-1-16,5-4-1 31,-4 6-3-31,-6-9 0 0,-6 3 1 0,3 4 2 16,-1-3 0-16,-1 1 0 0,1-3-1 16,-9-2 0-16,-4 0 2 15,4 4 0 1,-5-2 2-16,1 5 0 15,-2-5 1 1,-4-1 0-16,-1 2 1 0,-1 0-1 0,-2-1-1 16,-1 0 0-1,-3-2-1-15,-1-3-1 16,-4-2 0-16,-2 0-2 0,-1 3-1 16,-3-3 1-16,-7 3-1 15,-1 1-1-15,-6-5-1 16,-5-1-2-16,1 5 0 15,-3 1 0-15,-7 3 0 0,-1 6-1 16,-8-1 0-16,-5 0 0 16,4 5 1-16,1 7 0 15,3-1 0 1,4 6 0 0,-6 1 0-16,4-2 1 0,-4 2 0 15,-3-5 0-15,0 0-1 0,-8-2 0 16,10 1 0-16,1 1-1 0,14-1 1 15,5 3-1 1,3 1-2-16,3 0 0 0,1 0-1 16,7 3-1-1,1 0 0-15,0 0-2 16,2 3-12-16,-6-4-19 0,4 5-59 16,-2 1-47-16,6 3-188 15,7 4 212-15</inkml:trace>
  <inkml:trace contextRef="#ctx0" brushRef="#br0" timeOffset="36883.33">19934 9164 365 0,'1'5'127'0,"0"-2"-106"0,-1-5 6 0,0 2 42 31,0 0 20-31,-1-1 23 16,0 0-2-16,0-1-27 0,0 1-13 16,0 0-19-16,-1 0-9 15,1-2-15-15,-7-6-7 0,-29-28-7 16,29 28-2-16,-1-3 4 16,1 2 6-1,-2 1 12-15,0 2 8 0,1 2 6 16,-3 0 0-1,-1 1-4-15,-9-6-4 0,7 8-7 32,-4-3-5-32,7 4-4 15,4 4-4-15,-18-3-5 0,-2 0-2 0,-3 0-3 16,10 0-1-16,-1 3-2 16,4-2 2-1,-9 0-1-15,-9-1 0 0,9 1 0 16,0-1 0-16,-5 1-1 0,4-2-1 15,-2-1-1-15,2 2 0 16,1 0 0-16,-1 2-1 16,-4-4 1-1,-12-5 0 1,6 3-1-16,-1-3 1 0,-11 3-3 0,8-1 1 16,-9-1-1-16,-2-2 0 15,11 3 1 1,-1-4 0-16,-11-4 1 15,-2 0 1-15,-9-2 5 0,-4 1 5 16,1 4 7 0,-1-2 4-16,-2 10-3 15,-1 5-5 1,-12 3-9 0,-3 3-3-16,-6 4-4 0,-2 2-1 15,2 6 0-15,-4 3-1 0,-4-4-1 0,-2-2 1 16,8 1-1-16,-6 2-1 15,5 2-1-15,-4 0 0 0,-3-4 1 16,19 10 2-16,-3-12 2 16,-4-2 0-16,2 1 2 0,-9-8 1 15,8-4 2 1,11 5 1-16,-9-16 6 0,3 1 3 16,2-5 1-16,-4-5 1 15,8 1-1 1,10-4 0-16,-6-1 2 0,-5-6 1 15,1 2 0-15,-6 1-4 16,10-1-2-16,5 0-3 0,5 4-3 16,-11-6 1-1,-3 2-4-15,-2 5-2 16,4 0-2-16,10 6-1 0,-3-2 0 16,9 4 0-16,-10-2 0 15,-5 5 0-15,10 4-1 16,17 1 0-1,25 2-1 1,0 0 1-16,-50 6 1 16,4-1 0-16,6 1 2 15,24 3-1-15,-5-9 3 0,9 1 1 16,7-1 2-16,8-2 2 16,10 3 3-16,1 4 0 0,3-1-3 15,1-1-2-15,4 2-7 0,2-4-1 16,0-1-1-1,0 0-1-15,0 0 3 16,10 0 1-16,14-1 0 16,28-7 1-16,-26 1-2 15,4 0 1-15,-9-4-1 0,6 6 0 16,-1-1 0 0,-3 5 1-16,5-2 0 15,-1 4-1-15,-3 3 0 0,2 10 0 16,-3-8 0-1,-3-5 0-15,5 4 0 0,-4-11 0 16,2 13 0-16,4 9 0 0,2-4 0 16,-2 3 0-1,3-3 0 1,-6-3 0-16,3 0 0 0,-7 0 0 0,-6-4 0 16,9 8 0-16,-4 1 0 15,1-2 0-15,3 7 0 16,-10-10 0-16,-7 1 0 15,-1 0 0 1,-3-4 0-16,-2 0 0 0,1-1 1 16,-1-2 0-16,0-2 0 15,0 0 1 1,-1 0-1-16,-1 0 0 0,1-1-1 16,0 0 0-16,0 0 0 15,-9-4-1-15,-20-25-1 16,18 15 0-1,-5-1-2-15,-7-3-1 0,-8 0 0 16,3 2 1 0,1 3-2-16,10 2 0 0,-7-2-1 0,-3-2-1 15,4 4 2-15,0-3 1 16,7 3 3-16,1 7 0 0,3-10 1 16,2 3-1-1,1-3-1-15,5-3-1 16,4 0 0-16,1 3 0 0,4 5 0 15,0-1-2-15,4 8 0 16,0-2 0-16,2 1 0 16,-1 2 0-16,7 5 2 15,0 1 1-15,2 2 2 16,3 5 1 0,2-2 0-16,-3-5 0 0,12 0 0 15,3-4 0-15,7-3-15 16,3-5-57-16,3-1 51 15</inkml:trace>
  <inkml:trace contextRef="#ctx0" brushRef="#br0" timeOffset="37759.36">19906 9173 1148 0,'0'-4'275'0,"14"3"-320"0</inkml:trace>
  <inkml:trace contextRef="#ctx0" brushRef="#br0" timeOffset="40917.78">11853 8539 212 0,'49'-12'127'16,"-57"8"-7"-16,4-1-19 0,4-1-30 15,-3 0-12-15,-1-1-15 0,-1-1 2 16,-5-2 12-1,0-1 3-15,1 6-2 16,-3-5-9-16,4 3-20 0,0 0-9 16,0 2-12-16,-2-3-4 15,-2 5-5-15,3 1 1 16,-6-6 0-16,1 6-1 16,-1 0 1-16,-1 2 1 15,0 9 0-15,-8-7 1 16,3 10 1-16,1 1 0 0,-8 4 0 15,14 10-1 1,-16-2-1 0,-4 4 2-16,8 7 1 15,-15 1 3-15,13 3 4 16,-4-1 5-16,6 6 6 0,0-4 1 0,6 1 1 16,1 3 0-16,5-8 2 15,3 5 0 1,2-7 2-16,3 3-1 0,4-2-4 15,2-2-1-15,2 0-4 16,5 1-1-16,0-2 3 16,2 3 0-16,6 7 0 15,3-6 0-15,9 2-5 16,3-2-3-16,10-3-5 0,1 0-2 16,-1-5-6-16,1-4 1 15,0-12 0-15,-1-3 1 16,0-11 2-16,-2-6 2 15,-5-7-1-15,5-2 0 16,-1-8 1 0,8-2 0-16,12 2 5 0,-6-6 2 15,1-2 7-15,-9-3 3 0,-11-8 1 16,-1 6 0-16,-2 1-1 16,0 1-2 15,-7 3-3-31,0 0-4 15,-5 6-4 1,1 1-2-16,-3 1-2 0,0 3-1 16,-6-1 1-1,-1 8 0-15,-4 0 3 0,-4-2 2 16,-1 6 3-16,-4-2 2 16,-4-2 1-16,0 4-1 15,-6-2-3-15,0 1-3 0,-3 1-3 16,-4 5-2-16,-1-5-1 0,-3 0 0 0,6 11-1 15,-10-15-1 1,-6-9 1-16,-2-3-1 0,-14-11-1 16,14 15 1-16,6 10-2 15,4 6 0-15,1-3 0 0,1 3-2 16,3 3 1-16,3-3-1 16,5 5 0-16,-3-2 1 15,5 3-1 1,3 1 0-16,1 1-2 0,2-2-6 15,4-2-37-15,1-4-47 0,3 3-141 32,-1 3-155-32,0 0 243 0</inkml:trace>
  <inkml:trace contextRef="#ctx0" brushRef="#br0" timeOffset="43056.3">11791 8757 575 0,'-13'-91'226'0,"2"72"-154"16,5 2-23-16,2 1-10 0,0-4-8 15,-5-3 17 1,-6-3 7-16,0-4 11 0,-2 1-1 16,0-1-20-16,3-6-13 0,-9-12-20 15,2-6-5 1,-1-10-7-16,-2 2-1 16,-3 4-3 15,-3 0 0-31,-6 2 2 0,-7 0 2 0,1-3 5 15,-3 3 3-15,-4-9 10 32,6-2 10-17,-5 1 18-15,0-3 7 16,-7 12-4-16,-6-4-10 16,2-3-20-16,-8-5-9 0,5-2-7 0,3 2-1 15,-7 10 0-15,6 4 0 16,-7 1 2-16,-8 4 3 15,1-8 1-15,-5-3 0 0,7 1-5 0,1-2-2 0,-8 6 0 16,-10 1-1-16,-3 1 1 16,2 4 0-16,9-7 4 15,-3-2 0-15,-13-9 0 0,-6-4 1 16,-8 3 5 0,6 3 7-16,-9 7 16 0,-2-1 9 15,-3 0 4 1,-3 0 0-16,0 13-13 0,3 6-8 15,-11 4-8-15,-9 8-6 16,3-1-4-16,-13 4-1 16,-1 7-4-16,-6 5-1 0,-8 3-2 31,5 6-1-31,-10 7-1 16,7 6-2-16,-3 6 1 15,-8 3 0 1,7 5 1-16,-5 1 1 15,-2 4 0-15,1 1 0 0,-8 2 0 16,11-1 0-16,12 8 1 16,-11-5 0-16,17 5 0 0,6 3 0 0,-16-12 0 15,17 5 0-15,-1-4 0 16,-1 0 0-16,9 4 0 16,9 11 0-16,-2-5 0 15,-1 4 0 1,13 8 0-16,-4-5-1 0,11 11 0 0,-1-1 0 15,2 2 1-15,5-2 0 16,4 6-1-16,10 6 0 16,1 12-2-16,1 0-1 15,3 1 1-15,5 3-1 16,6 2 0-16,2 0 0 16,6 15 0-16,1-1 0 15,-2-2 1-15,13 14 1 16,-4-11 1-16,7-1 1 0,11-6 2 15,-1-12 1 1,14-1 4-16,0-7 0 0,0 6 3 16,-4-6 0-16,0-9 2 15,7-5 1-15,12-13 0 16,3 1 0-16,-2-9-2 16,-1-2 0-1,-6-4-3-15,4-7-1 16,7-3-2-16,8-2-2 0,0-8 0 15,1-3-1 1,-1-7-2-16,-3-3 0 0,2 0-1 16,1 0-2-16,0 0 0 15,0 0-1-15,0 0 1 0,0 0-1 16,0 0 0 0,0 0-1-16,0-1-1 0,0 0-2 15,9-4-2-15,32-17 0 16,-27 16 1-16,-7-8 1 15,-9-4 6-15,-18-4 1 16,18 4 1-16,-7 1 1 16,12 0 0-1,1 4-1-15,-11-6 1 0,5-1-1 0,2 4 0 16,5 2 1 0,-5 4-1-16,2 1 0 15,-2 4 0-15,0 0 0 16,0 3-3-16,-1 2-1 15,1 0-1-15,-1 0-1 0,-4 18 2 16,-4 41 1-16,-5-20 1 16,8 6 0-1,-2 15 0 1,-3 3-1-16,7 10 1 0,-3 0 1 0,-3-10 0 16,0-6 0-16,0-14 1 15,5-5 0-15,4-8 0 16,1-9 0-1,4-9 0-15,2-4-2 0,0-8 5 16,5 0 2 0,-2-19 7-16,-2-7 2 15,1-11 1-15,3-3 0 0,-1 0 0 0,13-1 1 16,-14-8-1-16,-7-1-2 16,5 3-3-1,-11 5-4-15,6 9-4 0,11 10-2 16,-9 7-9-1,8 1-15 1,8 5-66-16,-5-3-77 0,25 4 103 16</inkml:trace>
  <inkml:trace contextRef="#ctx0" brushRef="#br0" timeOffset="44327.6">4331 9500 699 0,'23'-11'300'0,"-25"2"-139"0,3 3-103 0,3 0-28 0,10 6 4 0,-2 4 6 0,-2 5-8 16,-2 3-13 0,7 4-4-16,7 10-8 0,-19-3-3 15,15 24-2-15,0 13 0 16,-4 4-2-16,14 18 1 16,-8 2-1-16,2 0-1 15,2 29 1 1,5 5 0-16,5 21 0 0,-4 7 1 15,16 10 1-15,-4-3 1 16,10 0 5-16,-4 4 2 16,-1-13 7-16,9 1 0 15,-6 3 0-15,7-10-1 0,13-3-1 16,3-3 1-16,13-3-4 16,4-5-3-1,-8-11-3-15,5-7-1 0,5-8 7 16,3-5 8-16,3-3 13 15,-5-4 4-15,-2-15 0 16,6-4-7-16,6-12-14 16,-1-1-5-16,-4-8-4 15,-5-3 0 1,-1-9-1-16,5-7 0 16,-2-1-2-16,-9 2 0 0,-15-4-1 15,-7-2 2-15,1 0-1 0,-1-6 1 16,-17 1-1-16,3-1 0 15,-15-5 0-15,-3-1 2 16,-2-3 0-16,-7-4 1 16,-9-2 0-1,-5 0-1-15,-2-1 1 0,-4 0 1 16,-2 0-3-16,-1-2-12 0,-1 1-70 16,-1 0-55-1,1 0-222-15,-4-12 222 16</inkml:trace>
  <inkml:trace contextRef="#ctx0" brushRef="#br0" timeOffset="44785.25">7248 12787 853 0,'5'16'320'0,"14"4"-217"0,-8-2-52 15,12 3 10-15,-4 1 13 0,-1-2-3 31,12 11-17-31,-4-1-10 0,0 5-14 0,0-1-6 16,0 6-8 0,1-5-1-16,1-6-6 0,4 9-3 15,7-5-1 1,-2 5-1 0,-5 1 2-16,0-3 0 15,-11-9 1-15,-11-7 2 0,0-5 7 0,-16-7 7 0,-6-2 29 16,12 3 10-16,-23-4-2 15,8 1-1 1,-10-2-22 0,-19-3-8-16,1 4-2 15,-12-3-6-15,-2 6-8 16,7 5-4-16,-5 3-1 0,-2 3-2 0,-2 7-1 16,0 5-3-16,2 4-6 15,5 4-7-15,10-1-57 16,4 3-69-16,7-20 87 15</inkml:trace>
  <inkml:trace contextRef="#ctx0" brushRef="#br0" timeOffset="57345.43">20485 11004 1130 0,'8'11'394'0,"-2"-2"-330"16,5 3-23-16,1-2 14 15,1 1 7-15,-6-5 8 16,-7-2-3-16,4 2-1 15,-4-3-1-15,0-3-20 16,4 2-10-16,-5-2-18 16,-1 0-8-16,1 0-8 15,-1 8-1-15,-4 8 0 0,-21 30-1 16,8-15 1-16,-3-7 0 16,-9 11 2-1,-1 1 0-15,-4-4 0 0,-1 6 1 31,-8-5 0-31,3 5-1 16,-12 3 0 0,4 0 0-1,-5 4-1-15,-14-2 0 16,8 2 0-16,-8 4 1 0,5-6 0 0,0-4 1 16,-4-7 1-16,3-2 1 0,-6-1-1 15,3-4 1-15,0 2-2 16,-3-4 0-16,-3-4-1 0,13 3 0 15,-12-2 0-15,4 0 0 0,2-2 0 16,-9 0 0-16,15-4 0 16,-10-4 1-1,4-4 0-15,-6-6-1 0,0-1 1 16,4-3 0-16,1-5 1 16,10-1 0-16,-8-9 1 15,8-2 0-15,1-3 2 16,-5-5 1-16,11-2 8 0,-5-2 4 15,7-6 4 1,4-4 0-16,3-1-4 0,2-4-1 16,-3-9 0-16,10 2 0 15,1-9-3 1,-10-2 0-16,21 7-3 0,-10-6 0 16,5 3 1-16,22 11 1 15,-18-9 5-15,3 4 1 16,2 7 2-16,-12-9 1 0,9 13-3 15,3 3-2 1,1 3-5-16,0 1-3 16,5 0-2-16,1-1 1 15,5 4-2-15,-3 4 0 16,3 6-4-16,1 8-1 0,0 1-3 16,0 2 0-16,-2 4-3 15,1 1 0-15,0 3-3 16,0-3-4-16,3 6-18 15,-2-3-19-15,3 2-62 16,0 5-53-16,-1-1-203 16,2 0 232-16</inkml:trace>
  <inkml:trace contextRef="#ctx0" brushRef="#br0" timeOffset="60116.1">13408 10900 739 0,'-5'89'340'0,"-12"-86"-68"16,-1-2-229-16,14-1-1 15,-15 2 17-15,9 0 13 16,-1 2-3-16,4 4 1 15,-3-5-10-15,0-1-14 16,1 0-29-16,-4-1-11 0,9 12-9 16,-2 1-2-1,-1 11-2-15,0 6 0 0,-4 14 1 16,0 3 1 0,-1 4 4-16,-3 0 1 15,-8-7 0 1,-3 1 3-16,-3 2 2 0,-3 0 0 0,-5 3 1 15,-5 2 2 1,-6 4 6-16,-5-2 2 16,0 3 5-16,-1-4 0 15,-3-6-2-15,0 1-2 0,-6-11-3 16,-2 4-1-16,3-4-5 16,-3-4-1-16,1 2-3 15,1 1-2-15,-6-5 0 16,4 0-1-16,-8 0-1 0,0 0 0 15,-10 2 0 1,-7 2 1-16,2 1 0 16,6-3 0-1,-7 0 1-15,3 3 0 0,-4-5 1 0,-4 1 2 16,11-5 5-16,2 6 3 16,0-5 3-16,-3 2 4 15,1 3-1-15,-2-7-1 16,4 1-2-1,-1-10-3-15,-10-9-2 16,4 8 0-16,-1-10 0 0,5 6 1 0,12 2 0 16,-1-13 0-16,-8-1 0 15,-1-13 0-15,6 0-1 16,1 3-1 0,18-1-3-16,4 10-2 15,-3-20 1-15,0 2 0 0,-2-8 2 16,-4-8 3-16,7 2 4 15,5-4 2 1,11-1-1-16,7 8-1 0,4-7-6 16,-1-1-2-16,2-4 0 15,3-2-1-15,7 8-1 16,-3-2 0-16,7 4-4 16,1-5 0-16,4 3-1 0,8 1-1 15,4 1 0-15,1 6-1 16,-9-2 0-16,3 2 0 15,3 5 1 1,-10 2-1-16,11 0-2 0,1 2 0 16,0 6-5-16,1-3-4 15,4 5-40-15,7 0-42 0,-14-6-223 16,14 8 208 0</inkml:trace>
  <inkml:trace contextRef="#ctx0" brushRef="#br0" timeOffset="83491.71">988 6366 487 0,'21'-13'203'0,"-21"13"-126"16,2 4 9-16,2-4-27 16,-4 0 17-1,0 0 22-15,0 0-2 16,0 0-18-16,0 0-10 0,5 9-18 16,1 5-7-16,6 29-5 15,-1-18-8-15,-2 0-17 16,9 5-6-16,15 3-5 0,-6 3-1 15,6 5 1 1,5 14 1 0,-5-7 6-16,1 0 4 15,3-1 4-15,-4-16 1 0,6 6 2 16,2-1-2-16,-13-14 0 0,4 5-1 16,-15-10-2-1,-1-4-1-15,-9 1-2 31,-8-11-12-31,-11-1-111 0,1 5-152 16,-8-1 165-16</inkml:trace>
  <inkml:trace contextRef="#ctx0" brushRef="#br0" timeOffset="84377.59">1116 6292 623 0,'-8'-22'219'16,"2"17"-201"-16,6 3-1 16,2 1-12-16,0 0 17 0,-2 1 42 15,0 0 14-15,0 0 13 31,-1-2-7-15,0 1-28-16,1 0-11 0,0 0-16 0,1-11-10 16,14-34-14-1,-11 32-5-15,10-5 0 0,1 1-1 0,3-3 1 16,9 0-1-16,-3 1 0 16,-1-1-1-1,4 2 1-15,-1 7 1 16,7 3 1-16,3 7 3 15,5 3-1 1,-1 4 0-16,-3 9 0 16,-5 1-1-16,-14 7 0 0,4-1 0 0,-21 3 3 15,4 1 1 1,-1 2 2-16,-13 3-1 16,-5-1 0-16,-3 5 0 15,-7 0-1-15,-6 4-1 16,5-3 0-16,-7-6 1 0,-2-5-1 0,3-3 0 15,0-8 0-15,4 5 0 16,3-8-1-16,-1-4 0 16,11 4-4-16,-4-7-1 15,13 4-16-15,2-1-24 16,2-2-109-16,2 1-121 0,3 3 168 16</inkml:trace>
  <inkml:trace contextRef="#ctx0" brushRef="#br0" timeOffset="85423.43">1700 6054 271 0,'-19'-70'161'0,"19"68"-32"16,0 4-17-1,3 6-39-15,5 1-13 0,0 0-8 16,1 0-8-16,8 7-13 15,-4 4-2-15,9 7 6 16,3 5 2 0,1 2-1-16,6 3-4 0,0 9-11 15,-4 1-8-15,12 9-4 16,-10-4 0-16,2-7-2 16,-9-5 2-16,-7-13 2 15,1-4-1 1,-8-8-10-16,2-2-14 0,-2-10-101 15,0-3-151-15,1-5 171 0</inkml:trace>
  <inkml:trace contextRef="#ctx0" brushRef="#br0" timeOffset="86155.21">2204 5678 123 0,'4'0'53'0,"-1"0"-16"0,2 1 31 0,-5-1 29 15,0 0 45-15,0 0 15 16,0 0-30 0,-1 0-23-16,0 0-39 0,0 0-20 15,-1 0-27 1,-5 12-8-16,-25 34-10 0,26-23 0 15,-4 7 0-15,1 5 0 16,2 8 0-16,-3 3 0 16,0-2 0-16,-3-3 2 15,-1-6 8 1,-5-4 4-16,-1 3 5 0,1-3 3 16,-4 3-2-16,6 1-1 15,2 8-3-15,-1 0 0 16,-5-9-2-16,-7-2 3 0,6-10 5 15,5-4 1-15,4-2 0 16,7-5-3-16,0-11-6 16,4 4-1-16,-1-6-4 15,3 1-1-15,0 0-5 16,0 0-2-16,0 0-1 16,0 0 0-16,0 0 0 15,0-1 0-15,10-6 1 31,32-27-1-31,-28 32 2 16,1-6 0-16,12 9 1 0,-3 0 0 0,7 0 0 0,-1-3 0 16,-4 0 1-16,6 6 1 15,-2-8 1-15,6 7 0 16,0-2 1 0,-1-3-2-16,5 9 0 0,1-6 1 15,-1-6-1-15,8 6 0 16,-12 2-6-16,-8-5-25 15,4 18 18-15</inkml:trace>
  <inkml:trace contextRef="#ctx0" brushRef="#br0" timeOffset="89588.17">19520 6543 386 0,'35'29'183'0,"-40"-29"-67"0,1 1-6 0,5 2-10 16,-2-3 5-16,-1 0 3 16,1 0-10-16,0 0-23 15,1 0-8-15,0 0-12 16,0 0-5-16,15 4-6 16,27 40-1-16,-15-17-4 15,-7 10-2-15,7 6-6 16,1 7-3-1,-6-1-7-15,-2 0-4 16,-1-5-5-16,-2-6-3 16,-4-7-1-16,-1-6-1 15,-1-6-1-15,-7-5-1 0,1-6-6 16,-2-4-14-16,-1 0-61 16,-2-4-52-16,-1-1-282 15,0 0 268-15</inkml:trace>
  <inkml:trace contextRef="#ctx0" brushRef="#br0" timeOffset="90218.22">19420 6521 465 0,'4'-27'159'0,"-14"28"-149"16,6 7-6-1,-3-3-3-15,-3 2 18 0,1 0 24 16,-2-7 40-16,3 5 14 0,-2-6 2 15,0-3-20 1,3 0-36-16,0-3-14 0,5-3-19 16,2 1-5-1,6-9-6-15,2 1-1 16,6-2 2-16,2-12 0 0,3-9 17 16,6 7 10-1,6-3 17-15,10 7 4 0,9 13-7 16,7-5-7-16,-11 7-10 15,-4 3-5-15,-6 14-4 16,-8 4 0-16,2 9 1 16,-6 8 1-16,-11-3 4 15,-5 10 0-15,-8 5-1 16,0 1-1-16,-12 6-3 0,-4-9-2 16,-6 0-5-1,0-1-3-15,-6 0-2 16,-1 1-2-16,0-4 0 15,-12-4 0-15,13 1-4 0,-4-2-8 16,4-9-46 0,5-1-38-16,-5-18-105 15,3 2-92-15,12 2 184 16</inkml:trace>
  <inkml:trace contextRef="#ctx0" brushRef="#br0" timeOffset="91410.24">20097 6252 307 0,'21'4'104'16,"-10"4"-60"-16,-15-2 21 0,3 0 43 0,4-1 17 15,-13-6-9 1,15 2-11-16,1 4-23 0,-12-5-12 15,3 6-22-15,-1 5-9 16,4 9-12-16,10 6-3 16,3 6-6-16,3 2-3 15,-1 3 0 1,-1 5 3-16,8 5 1 0,2-1 1 16,-8-2-3-16,2 2-4 15,-9-7-3-15,-4 3-1 16,-3-7-2-16,3-7-2 15,-3-7-23-15,-2-14-40 16,2-7-130-16,-1-3 121 0</inkml:trace>
  <inkml:trace contextRef="#ctx0" brushRef="#br0" timeOffset="92888.22">20612 6086 357 0,'4'0'121'16,"-3"0"-114"-16,2-1 0 15,-4 0 21-15,-1 0 47 0,1 0 16 16,0 1 13-16,0 0-14 15,0 0-37-15,-4 2-14 16,-14 8-22 0,-12 16-7-16,7-12-10 0,9 7 0 15,-6 1 0-15,-2 10 0 0,5-2 3 32,0 10 3-32,-2 5 11 0,-3-8 5 15,5 10 8-15,-5-18 1 0,4-3 1 16,4 5-1-16,-3-11-1 15,4 1-3-15,0 0-3 16,2-9-2 0,1 1 0-16,1-6 2 0,3-3 3 15,1 3 0-15,0-5 1 16,0 4 1-16,6-8-3 16,-2-2 0-16,2 4-3 15,0 0-2-15,-2 0-6 16,1 0-3-16,0-1-6 15,0 0-1-15,0 0-3 16,1 0-2-16,0 1 1 0,0-1 0 16,1 0-1-16,1-1 1 15,6 0 0 1,-6 1-1-16,2-1 0 0,6-2-1 16,28-12 1-16,-23 18 0 15,4 5 1-15,-6-4 1 16,3 3 3-1,0 0 2-15,5 1 1 0,2 1 1 16,8 3-1-16,-1-2-1 16,2 0-3-16,0 1 0 0,-8 0-1 15,15 0 2 17,-9-2 0-32,-2-2 1 0,1 0-10 15,-15 0-35 32,-10-2-360-47,7 11 287 0</inkml:trace>
  <inkml:trace contextRef="#ctx0" brushRef="#br0" timeOffset="113312.53">12052 10475 194 0,'-12'36'110'0,"14"-38"10"16,3 2-70-16,-1 0-7 15,-4 0 4-15,0-1-5 32,-2 0-7-32,1 1-5 31,0 0 1-31,-1 0 12 15,1 0 3-15,0 0-4 0,-4-2-7 0,4 1-15 16,0 1-4-16,-4 0-3 0,4 0 1 0,-5 0 11 16,4 0 8-16,-5 1 19 0,7-1 6 15,-1 0 3-15,0 0-5 16,0 0-16-16,-1 0-8 16,1 0-14-16,0 0-4 15,0 0-6 1,0 2-1-16,-3 4 0 0,-2 3-1 15,-14 27 0-15,22-27 0 16,6-3-1 0,2 1 0-16,-7-1 1 0,10 3 0 15,0 1 2-15,-7-4 1 16,6 0 2-16,-1 1 0 16,-1-3 1-16,-1 3-2 0,4 0-2 15,-3-3-1-15,4 1 1 16,6 5-1-16,-5-8 1 15,2 4 1 1,0-2 2-16,-2-5 1 16,2 1 0-16,-2-1 1 0,5 1-3 15,0 2-1-15,3 1-4 16,2-2-1-16,1-1-2 16,8 8 1-1,-5-11 0-15,0-3-1 0,2 3 1 16,-7-10-1-16,4 10 2 15,3 3 0-15,-10-7 2 0,4 7 0 16,-2-1 1-16,-2 5 0 16,3-4 0-16,-7-8 1 15,4 2-1 1,-5-5-1-16,4 11-2 0,1 0 0 16,-5 0 0-16,1-3 0 15,-2-4 1-15,-2 2-2 16,-3-5 1-16,4 3-1 0,6 3-1 15,-8-3-1 1,-2 2 0-16,-5-2 0 0,-5 1 0 31,9 0 0-31,-2 3-1 0,5 2 1 16,1 1-1-16,-11-1 0 16,13 1 1-16,-5 0-1 15,-1-1 0-15,18 4 0 0,-11-2 0 16,-3 2 0-16,4 3 0 15,-9-5 0-15,6 2 1 16,7 2 0 0,-3-2-1-16,1-1 1 0,1 4 1 15,0-2 0-15,-2 1 5 16,2 6 2-16,-1-4 3 16,0 5 1-16,1 4-2 15,-1 1-1-15,-5-1 0 16,-1 6 0-16,0 2 1 15,-4-4 0-15,0 11 2 16,-9-8-1-16,2 2-1 0,-4 0 0 16,0-1-2-16,2 3 1 15,0-4 0 1,-3 2 1-16,-2-5-2 0,-5-5 0 16,2 2-1-16,5 1 0 15,3-9-2-15,1 2-1 0,-1-8 1 16,-2-3 0-1,1 0 3-15,1-2 0 0,0 1-2 16,0 0-1 0,0 0-4-16,0 0 0 15,0-7-2-15,1-6 0 16,3-35 0-16,1 35 0 16,2-2 0 30,2 0 0-46,10 12 0 0,-6-11 0 16,1 4 0-16,2-4 0 0,0 0 1 16,-3-1 1-16,-6-4 1 0,4 0 0 0,-3 1-1 15,11 6 0-15,13 8-1 0,-5-1 1 16,-1-9-1 0,-4-3-1-16,-5 0 0 15,2 1 1-15,5 5-1 0,-1 1 0 0,2-1 0 0,0-3 0 16,0 4 0-1,3-2 0-15,3 2 0 0,6 7 0 16,-5-4 0-16,-5 2 1 0,3 6-1 31,1 3 1-15,-9 2 0-16,8 4 0 0,-8 2 0 16,-8-5-1-16,13 7 0 0,-9 4 0 0,2-3 0 15,-4 3 1 1,-3 0 0-16,1-2 0 0,4 0-1 15,2 1 1-15,0-3 0 16,-4-10 0-16,4 8-1 16,2-2 1-16,-4-2-1 15,7 6 0-15,-7-9 2 16,2 3-1-16,-2 3 0 16,4-6 0-16,-9-3 1 15,0-1-1-15,2 0 0 16,-8 3-1-16,9 1 1 15,-8-2-1-15,1-2 1 16,3 0 0-16,-4-1 1 16,-1-2 0-16,-4 4 0 0,2 0 1 15,-5-5 1 1,0 4-1-16,0-1 3 0,0 0-1 16,0 0 2-1,0 0 2 1,0 0 1-16,0 0 3 0,4-10 2 0,4-30 2 0,-8 29 2 15,-6-10-1 1,0 7-2-16,-1-1-2 0,-1-1-5 16,-5 3-2-16,3 0-4 15,-5-3-2-15,1 4-1 16,6 3-2-16,-13-7-3 16,8 5-6-1,-8 2-26-15,-1 0-30 16,3 9-174-16,-5 1 162 0</inkml:trace>
  <inkml:trace contextRef="#ctx0" brushRef="#br0" timeOffset="114739.59">13795 11172 763 0,'43'9'257'0,"-50"-14"-241"0,4 10-14 16,1-3 14-16,-2 18 16 15,3-3 9-15,1-2 10 16,-5 2 0-16,1 1-3 15,-5 0-3-15,-1 3-9 16,13 13-4-16,4-3-6 16,-2 2-3-16,8 11 3 15,4-7 4-15,-11 5 7 16,5 2 4-16,6 6 11 0,-5 7 2 16,10-1-1 15,-6-5-1-31,-10-10-10 0,-6-8-4 0,2-8-11 15,4 2-5-15,1-3-10 0,-7-9-5 16,-9-3-3 0,-3-5-1-16,3-6-4 15,10 4-6-15,-3-7-23 0,6-2-18 16,-6 2-51 0,-2-10-38-16,-9-40-95 0,-5 19-97 0,16-1 210 15</inkml:trace>
  <inkml:trace contextRef="#ctx0" brushRef="#br0" timeOffset="115273.84">13793 11239 757 0,'-3'-16'268'16,"3"0"-224"-16,4 3-1 15,14 15 17-15,-12-4 20 16,0-7-1-16,7 7-4 0,-9-5-9 16,-1-7-10-16,4 7-6 15,1-4-15-15,3 2-10 16,9 12-14-16,-3-3-7 16,6 7-3-16,6 1 0 15,2 6 0-15,3 0 1 16,-6 6 1-16,-1-8 1 15,-8-9 8 1,-1-1 2-16,-9 2 5 16,1 2 0-16,-3 7-3 0,-2 3-3 15,-8-3-2-15,-3 8-3 0,-7 2-3 16,-2 2-2 0,-4 5-2-16,-5-1-1 15,-4-2 1-15,-5-1-1 16,5 1 2-16,1-3 0 0,4 1 0 15,8-3 0-15,-3-5-3 16,4 0-3-16,3-6-8 16,-4-8-6-16,12-3-35 15,5-3-26-15,5-8-126 16,15 4 131-16</inkml:trace>
  <inkml:trace contextRef="#ctx0" brushRef="#br0" timeOffset="116640.11">14559 11097 301 0,'-6'1'186'0,"5"-1"6"15,-3 9-72-15,0-1 9 16,-23 31-10-16,26-23-10 16,-5-13-22-1,2 3-7-15,0-1-11 16,2 6-6-16,7 10-18 0,-1-3-9 0,-2 5-13 15,-2-4-6-15,2 6-4 16,3 7 1-16,4 4 2 16,4 6 3-1,-5-4 7 1,3 3 2-16,-3-1-2 16,-5-6-3-16,3 7-8 0,-6-8-3 15,0-4-5-15,2 0-3 0,-1-13-2 16,1 6-2-16,-1-6-13 31,3-2-18-31,-1-6-77 0,2-3-60 16,2-5 100-16</inkml:trace>
  <inkml:trace contextRef="#ctx0" brushRef="#br0" timeOffset="118140.23">14949 10985 417 0,'56'-16'143'0,"-52"15"-122"0,1 1-2 16,-2 1 44-1,-4-1 20-15,1 0 39 0,-2 0 12 16,1 0-12-16,0 0-13 0,-1 3-40 15,0-1-24 1,-1 1-30-16,1 6-6 0,-8 5-6 16,-27 30-1-1,28-26-2-15,-6 0 1 0,-5 3-1 16,2 5 2 0,-5-3 1-1,-5 4 1-15,5-1 5 16,0 3 2-16,1 2 5 0,9-2 1 0,-10-2 1 15,-2-6-1-15,7 5-4 16,-1-3-3 0,4-3-5-16,2-1-2 0,0-8 0 15,2 0 0-15,3-1 4 16,1-3 1-16,-1-3 5 16,3 1 2-16,1-2 5 15,2-2 2 1,0-3 2-1,2 1-1-15,-2 0-2 16,1-1 0-16,0 1 0 0,-1 0 0 0,2 0-3 16,0 0-1-16,0 0-2 15,0 0 0-15,-1 0 1 0,1 0 1 16,-1 0-2-16,1 0 1 16,0-1-3-16,0 1-1 15,0 0-3-15,0 0-2 0,0 0-2 16,0 0-2-1,0 0 3-15,0 0 2 0,0 0 2 16,0 0 1-16,13-2 3 16,32 4 0-16,-23 7 4 15,6 0 1-15,12 5-1 16,-7-2 2 0,6 2 0-16,-4 5 0 0,3 0-3 15,9 4-3-15,-9 2-8 16,-1-7-2-1,-15 1-4-15,-5 4-6 0,-8-7-82 0,-1 9-116 16,-7 13 130-16</inkml:trace>
  <inkml:trace contextRef="#ctx0" brushRef="#br0" timeOffset="146367.13">11542 6369 719 0,'4'-12'240'0,"6"0"-233"15,3 6-4-15,4 1 24 16,6 6 14-16,-16 1 27 15,0 4 10-15,0 0 2 16,-12-6-6-16,7 17-21 16,1-3-12-16,0 7-22 15,5 5-7-15,1-2-8 16,0 6-1-16,1 3 2 31,5-2 1-15,3 10 8-1,-1-2 6-15,4 6 15 0,0 4 3 16,-3 4 4-16,1-4-4 0,-4-1-9 0,-2-1-4 16,1-7-7-16,1 0-4 15,-5-9-3-15,-3-3-3 0,2-2-3 16,-6-6 0-16,1-3-1 0,0-5 0 16,-4-8 0-16,0 2 0 15,-2-6 1-15,2 0-1 0,0-1-21 16,0 0-21-16,0-1-59 15,-4-16-32-15,-12-32-74 16,6 23-51-16,-2-2 164 16</inkml:trace>
  <inkml:trace contextRef="#ctx0" brushRef="#br0" timeOffset="146811.06">11653 6365 626 0,'-5'-15'215'15,"-4"-7"-196"-15,10 16 8 16,-4 0 17-16,2 0 51 0,-1 8 15 16,0 5 10-1,0-5-3 1,1-2-33-16,1 0-13 15,0 0-30-15,0 0-13 0,0 0-20 16,0 2-4-16,0 0-4 0,4 7 0 16,-4-9 1-16,3 1 2 15,13-1 2-15,29-17 0 0,-25-6 11 16,3-2 5 15,3-3 11-31,1-4 2 0,-8 9-2 16,-9 12-5-16,0 0-9 0,29-31-4 0,7 10-6 15,-6 6-2-15,-17 22-4 16,-14 1-3 0,-14 2-27-16,-10-5-34 15,6 13-117-15,-2 5-84 0,-4 7 158 16</inkml:trace>
  <inkml:trace contextRef="#ctx0" brushRef="#br0" timeOffset="147320.17">11754 6808 694 0,'32'-3'294'0,"-34"8"-178"16,4-1-32-16,7-7-36 15,1-4-3-15,3-12 8 0,1-4-1 16,10-3-13 0,2-2-5-16,2 2-13 0,-6-3-7 15,19 4-7-15,-13-2-4 16,1-4-1-16,12 4-2 16,-32-6-5-16,20 6-10 0,-6 6-41 31,-2 1-46-31,2 4-264 15,-7-1 246-15</inkml:trace>
  <inkml:trace contextRef="#ctx0" brushRef="#br0" timeOffset="148811.14">12259 6089 552 0,'12'-34'187'0,"-9"34"-165"16,6 0 3-16,-3 0 37 16,0 1 18-1,-5 0 12-15,1 2-4 0,-2-3-12 16,0 0-10-16,0 0-13 15,1 10-11-15,5 14-21 0,14 32-8 16,-11-18-7-16,5 1 0 16,3 7 2-16,4 7 1 31,4 2 4-31,4 1 1 16,-9-4-2-1,-10-8-2 1,0-5-4-16,-9-2-2 15,1-11 0-15,7-3-3 0,1 3-12 16,-6-6-28-16,7-1-114 16,-8-6-106-16,1-13 155 0</inkml:trace>
  <inkml:trace contextRef="#ctx0" brushRef="#br0" timeOffset="150316.1">12739 5927 374 0,'60'-27'127'0,"-57"32"-107"0,-3 2 14 16,-4-5 29-16,0 3 13 16,-4 3 11-1,0 10 0-15,-6-6-9 0,2 5-12 16,-3-1-26 0,2-5-13-16,1 10-17 0,0 1-5 15,-5 2-3-15,1-1-2 16,-4 3 0-16,1 0 0 15,-2 5 1 32,1 4-1-47,2-3 1 0,8 2 0 0,-1-4 1 0,-3-2 0 16,2 1 2-16,-6-1 1 0,11-1 3 0,-2-4 4 16,9-4 6-1,-1-6 3-15,-7-4 2 0,-1 1 1 16,1-4-1-16,1 0 0 0,1-4-1 15,10 2-3-15,-4-4-5 16,0 0-1-16,0 0-5 16,0 0-1-16,0 0-3 15,0 0 0 1,0 0 0-16,0 0 0 0,0 0 2 16,0 0 1-16,2 0 6 15,17 6 5-15,23-1 11 16,-24-10 7-16,3-2 6 15,-7 2 0-15,9 1-2 16,10 4-3-16,-2 2-5 0,4 0-3 16,-4 0-6-1,0 1-2-15,-6-6-4 0,8 7 0 16,1 1-5-16,-6-3-2 16,5 8-4-16,-14-8-2 15,-4 0-7-15,-6 0-34 16,-3 6-237-16,0 3 195 0</inkml:trace>
  <inkml:trace contextRef="#ctx0" brushRef="#br0" timeOffset="179996.93">13447 6769 323 0,'0'-4'122'0,"8"7"-66"15,-13-8 27-15,4-1 35 16,-3 3 15-16,-3-6 0 16,2 6-11-16,0 3-24 15,-2-6-10-15,4 5-27 32,-4-2-14-32,7 10-15 0,7 6-6 0,6 7-3 15,7 1-2-15,-9 5-5 16,0-6 0-1,9 7-1-15,-4 3 3 16,7-3 7 0,6 6 3-16,-8-10 7 15,3 0-1-15,-2-6-5 0,-3 2-5 0,-1-8-8 16,-2 0-4-16,-6-3-2 16,0-5-1-16,-5 0-2 15,-3-1 0-15,1-1 0 0,0-1 0 31,-3 0 2-31,0 0-1 16,0 0-2 0,-1 0-1-16,-1 0-7 15,2-1-3-15,-1 0-4 16,0 0-2-16,-15-5 0 0,-25-13 1 0,19 11 3 0,4-4 1 0,-4-2 2 16,2-1 1-1,-2-2 1-15,-4-2 0 16,5-1-2-16,-9 0 0 15,-5-3 1-15,5 0-1 0,-8-6 3 16,12-3-1-16,13-3-1 16,-5-7 1-16,16 6 0 15,-4-2 1-15,9 2 1 16,9 5 1-16,3-4 3 16,10 1 1-16,-2-7 2 15,2 0 2-15,5-2 0 16,5-5 1-16,1 1 1 15,-3-1 0-15,-1 3-4 16,-9 10-2-16,4 7-3 16,0 8-2-16,-2 3-1 0,-4 2-3 15,-6 6-40-15,0 1-38 16,-7 7-137 0,2 6-119-16,-8 9 210 15</inkml:trace>
  <inkml:trace contextRef="#ctx0" brushRef="#br0" timeOffset="180342.24">13398 6922 783 0,'22'28'259'0,"-18"-39"-251"0,17 7 5 15,-4-13 34 1,0-3 17-16,5-3 31 0,-8-5 2 15,12 1-14-15,-1-7-12 16,4-3-35-16,0-6-14 16,3 1-16-16,0 2-7 15,5 3-53-15,-2 2-47 16,7-1-165-16,0 1 164 16</inkml:trace>
  <inkml:trace contextRef="#ctx0" brushRef="#br0" timeOffset="181270.57">13990 6222 746 0,'-18'-73'248'0,"21"72"-244"15,-3-1 7-15,-5 1 24 16,5 1 19-16,-1-2 21 16,0 2-1-16,0 0-19 15,0 0-16-15,1 0-24 16,0 2-5-16,8 19-5 15,8 34-1-15,-7-20-3 0,-4 11-1 16,8 1 1 0,-3 5-1-16,0 2 0 15,3-6 1-15,-1 1 0 16,-2-2 1 0,1 0-1-16,-3-3 0 15,-2-5 0-15,-1-11 0 16,-1-2-1-16,-1-5-2 0,-2-11-15 15,1 0-15-15,-2-12-27 16,2-3-25-16,1-8-47 0,1-3-17 16,4-7-33-16,-4-7 3 0,3-8 7 15,2 2 101 1</inkml:trace>
  <inkml:trace contextRef="#ctx0" brushRef="#br0" timeOffset="181832.41">14343 5963 210 0,'17'-18'105'0,"10"16"-34"16,-11 1-9-16,-16-9 7 16,4 10 15-1,5 8 23-15,-5-1-1 0,-7 11-17 0,-2 6-17 16,-13 1-26-16,-10 0-10 15,5 6-18-15,1-1-5 16,-6 6-7-16,5-1-2 16,1 9-2-16,-5-3 0 15,5-1 5-15,2 1 3 0,0-8 11 16,2-1 7 0,5-3 18-16,2-6 3 15,3-5 2 1,1-2-4-16,1-8-17 0,3 3-8 0,4-3-9 15,2-4-4-15,-1-2 0 16,2-2 3-16,-4 0 9 31,0-1 4-31,0 0 5 0,5 0 0 16,8-5-2-16,37-17 0 0,-19 16 7 16,2-1 4-16,18 8 0 15,-6-2 1-15,7 2-8 16,-6-8-4-16,2 3-5 15,4 4-4-15,-10-9-6 16,2 8-3 0,-12-4-6-16,-5-3-2 0,-7 2-39 15,0 5-53-15,-9-3 58 16</inkml:trace>
  <inkml:trace contextRef="#ctx0" brushRef="#br0" timeOffset="186543.91">20239 5711 319 0,'-39'35'172'0,"15"-36"0"16,10 10-109-16,-9-3 0 16,1 4-4-16,18 6 0 15,-23-12-1 1,3-3 6-16,-3-4 8 0,-1-2-6 16,6 4-24-16,6-1-10 1156,2 4-22-1156,-2 2-6 0,0 10-4 0,2 3-1 0,-3-3 1 0,1 8 3 15,0-4 12-15,0 6 9 0,-1 7 15 532,-2-3 6-532,3 7 1 0,-3 0-2 0,-5 6-5 0,0 1-4 0,-8 9-1 15,2 7-1-15,-1 8 0 0,-4 8 0 0,7-1-1 0,-3 1 0 0,6 13-8 0,1 6-1 0,0 6 2 0,-1 1-1 0,2-5 4 0,4-7-3 0,2 2-3 0,3 0-4 0,3-1-3 16,2-5-2-16,4 0-4 0,-3-5 0 0,8 10-2 0,-5-3-1 0,5 3-2 0,0 1 0 0,0-9-1 0,6 5 0 0,-1 0-2 0,2-2 0 0,0 2 0 0,2-3 0 0,-4-6 0 0,1 1 0 0,0-2 0 0,2 7 1 0,4-2-1 0,-2 1 0 16,3 3 2-16,-5-4 0 0,-1 6-1 0,2 1 1 0,-1-4-2 0,2-3-1 0,2-8 0 0,3-4 0 0,8 4 0 0,-2-1 0 0,19 6 0 0,-4-1 0 0,-9-7 0 0,-1 2 0 0,-12 1 0 0,4 5 0 0,6 10 1 0,6 10 1 0,-12-10 1 0,5 0 0 15,-2-4 3-15,-4-7 2 0,11 3 0 0,-1 2 1 0,3-11 1 0,0 1-2 0,13-3 2 0,2-7 0 16,-6-6 0-16,11-1 0 0,-6-6-4 0,-2-4 0 0,13-1-4 0,-11-10-2 0,0-11 0 0,2-3-2 0,3-15-1 0,5-3 0 0,3-5 1 0,1-7-1 0,-2-3 3 0,-2-3 0 15,-8-11 1-15,0 1 1 0,-5-6 3 0,-1-7 1 0,1 2 4 0,3-9 1 0,-7-2-1 0,2-1-2 0,-2-6-1 0,-3 1 0 0,-2-7-2 0,-4-8 2 0,-7-9-2 0,-7-3 2 0,-1-9-3 16,2-1 0-16,-3-5-1 0,0-9-1 0,1-7 0 0,-1 3 0 0,2-9-1 0,0 7 0 0,4 2 1 0,-4 4 0 0,-5-5 1 0,4 0 1 16,-13-10 1-16,4-2 0 0,2 6 0 0,-3-5-2 0,4 6-1 0,-4-6-1 0,-3 3 0 0,-4-8 0 0,1 12 0 0,3 4 1 0,-6-2 0 0,6 18-1 0,-3-12 1 0,-4-1 0 15,0 4 0-15,-1-2 0 0,-3 8 1 0,-1 1 1 0,-5 0 1 0,1 3-1 0,-5 2 1 0,-2 3 0 0,0-2-2 0,-2 1-1 0,-7-2-2 0,6 3 1 0,-6 6-1 0,5 2 0 16,4-2-2-16,-3-4 0 0,0 6-1 0,-1 4 0 0,-2 14 0 0,-2 10-2 0,4 8-2 0,0 3 0 0,1 7 1 0,-3-4 0 0,5 6 3 0,1 4 0 0,2 8 1 16,1 0 1-16,0 5-1 0,1 2 0 0,6 0 1 0,-6 4 0 0,6 1 0 0,-2 5 1 0,-1 1-1 0,6 6 0 0,-3 3 0 0,-2 5-1 0,-2-3 0 0,-1 7 0 0,-4-2 0 0,2 1 0 15,1 11 1-15,-1-9-1 0,2 4 1 0,-2 0 1 0,0-2 0 0,-1 3 1 0,3 3 2 0,-1 0-1 0,1-1 0 0,-3 4 1 0,2 0 0 0,-1 0 2 0,1 4-1 0,0-3 1 0,-1 1-1 0,1 10 0 0,-1 1-1 16,0 2 1-16,-2 1-1 0,4-10 0 0,10 5 0 0,-8-2-1 0,-4 4-2 0,-5 0-1 0,-15-1-8 0,9 4-20 0,9 6-110 0,1 1-164 15,-2 11 193-15</inkml:trace>
  <inkml:trace contextRef="#ctx0" brushRef="#br0" timeOffset="189267.61">1442 6189 660 0,'-77'-17'242'0,"56"33"-189"15,3 5-20-15,-7 5-2 16,-2 8 7-16,-4 9 8 16,-1 3-6-16,-5 7-14 15,1 2-6-15,-7 1-10 0,-6 7-5 16,3 11-5 0,-5 6-1-1,-2 17-3-15,11 8 0 0,0 5 1 16,1 3 1-1,-3 12 2-15,5-4 3 0,-5 13 0 16,4 3 5-16,5-4 15 0,-12 5 5 16,4-1 5-16,1 0-1 15,5-1-11-15,6-1-4 16,9 2 1-16,4 3 0 16,8 2 2-16,2 2 6 15,3-1 7-15,0-9 4 16,4 9 4-16,1-2 0 0,5 3-4 15,0 0-5-15,4-3-2 16,3-1-3-16,2-15-3 16,4 1-2-1,5-6-4-15,6-8-5 0,6-1-2 16,9-6-2-16,0-21-3 16,2 0-2-16,8-10-2 15,-3-5-2 1,13-1 0-16,-2-8 0 0,15-6 1 15,1-9 0-15,3-13 1 16,2-5 1-16,-13-11-1 16,5-2 2-16,13-11 3 15,-2-7 0-15,6-12 2 0,-3-9 2 16,-4-11 3 0,6-3 0-16,-11-17 1 0,8-3-1 15,-9-7-2-15,-12-5 4 16,6-2 6-16,-13-6 4 15,10-5 7-15,-8-11 1 16,-4-9 1-16,4-1-1 16,-25-21-5-16,2 6-5 15,-9-7-5 1,-9-7-2-16,-5 5-3 0,-4-7-1 0,-10-5-4 16,-2 2 0-1,-7-7-3-15,-5 3 0 16,-6 1-2-16,-8-3-1 0,-10 0 1 15,0-2 0-15,-3 3 0 16,0 4 1-16,-11 8 0 16,5 15 1-16,-10 10 4 15,-1 9-1-15,8 15 3 16,-13-7 0-16,-2 10-3 16,-6-3-2-16,6 9-4 15,-1 9-2 1,2-4-1-16,6 1 1 0,-5 2-3 15,5-5-2-15,8 14-4 0,-12 9-1 16,16 8-2-16,-5 11 2 16,0 9-2-16,16 8-3 15,-2 13-3-15,2 5-2 16,5 13-4-16,1 6-2 16,0 8-8-16,8 13-12 15,-3 12-49-15,5 20-54 16,6 21 94-16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32:02.4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5237 14146 1338 0,'2'12'475'0,"1"-12"-389"0,2 0-44 16,3 14-1-1,-1-16 3-15,-7 2-13 0,3 0-8 16,-4-13-21-16,1 10-20 16,-2-9-135-16,1 5-180 15,1 9 211-15</inkml:trace>
  <inkml:trace contextRef="#ctx0" brushRef="#br0" timeOffset="4679.87">3928 13466 676 0,'0'-1'290'0,"-1"0"-137"15,0 0-79-15,-1 0-2 16,1 0-2 0,0-1-6-16,0 1-16 15,0 0-7-15,0 0-3 0,0 0-1 16,1 0-4-16,-3 0-6 16,2 0-13-16,-1 0-7 15,1 1-7 1,0 0 0-16,-1 17 3 0,1 30 2 15,9-14 8-15,-1 5 4 16,6 6 7-16,2 9 4 0,1-7 3 16,3 2-2-16,-5-2-4 15,-4-4-4-15,1-1-9 16,-2-7 0-16,-1-3-4 16,-2-5-1 15,0-9 1-31,-2 1-2 0,-4-12 3 15,0 2 1-15,-1 1 3 0,-1-3 1 16,-1-2-7-16,-2-4-8 0,-7-11-28 16,5-7-24-16,-3-1-82 15,5-4-63-15,5 0 123 16</inkml:trace>
  <inkml:trace contextRef="#ctx0" brushRef="#br0" timeOffset="5144.02">3920 13526 693 0,'-63'31'309'0,"65"-33"-118"0,-4 2-102 0,3-2 0 15,-2 0-1-15,0 1-6 0,-1 0-26 16,0-18-11-16,2-32-10 16,14 28-2-1,-3-4-3-15,5 5-2 0,7-3-1 16,-5 1 0-16,15 5-5 15,2 5-2-15,5 5-6 16,-2-1-3-16,9 7 3 16,-1-5 3-16,9 7 5 15,-6-4 0 17,-1 6-2-17,3 3-1-15,-16 5-5 0,3 12-2 16,-17-7-3-16,-12 5-1 0,-13 0-3 0,-6 2 0 15,-6 6-3-15,-9 2-1 0,2 2-1 0,-2-5-2 16,-9-2 1-16,3 3 0 16,3-4 1-16,3 4 0 15,8-10 1-15,-3-4 0 0,4 4-1 16,4-9 0-16,6 2-3 31,3-2-5-31,0-17-23 0,-2 2-20 0,5-3-62 16,0-3-52-1,6 2-174-15,-1-3 213 16</inkml:trace>
  <inkml:trace contextRef="#ctx0" brushRef="#br0" timeOffset="6185.81">4645 13755 985 0,'-10'-1'368'15,"-1"3"-248"1,2-3-114-16,0 3-3 0,-4 4 1 16,1-8 0-16,-7 3-2 15,0-2 0-15,-4 4 4 16,2 7 3-16,-4-2 8 15,-3-1 0-15,0-1-4 16,10 1-5-16,18 7-8 16,-12 0-2-16,12-1 0 0,-3-8 2 15,0-5 15-15,16 3 15 16,9 1 26-16,6 2 6 16,-1-3-3-1,6-1-7 1,3 1-18-16,-8-3-4 0,7 2-12 0,-1 3-5 15,-8-3-9-15,-3 2-2 16,-4 6-2-16,-6 1 1 16,-2 8 0-16,-4 0 1 0,-15 1 3 15,-4 1 0 1,-9 2 3-16,0 4 0 0,-4-3 1 16,5 8-1-16,-2-6-2 15,-1-3 0-15,3-1-2 16,0-4 0-16,5-4-2 15,1 1-2-15,-3-7-2 16,7-2-6-16,-2 0-26 16,-4-16-24-16,17 19-86 15,-18-21-70-15,2 5 133 16</inkml:trace>
  <inkml:trace contextRef="#ctx0" brushRef="#br0" timeOffset="7726.61">4947 13848 380 0,'-1'-1'193'0,"0"0"-23"15,1 0-60-15,0 0-19 16,0 0-10-16,-2 0-32 16,1 0-12-16,0-1-4 0,-1 1 3 15,1 1 10 1,0 0 3-16,0 0 3 0,0 0-4 15,1 4-8-15,2 10-4 16,15 32-8 0,-5-30-3-16,2 4-6 0,2 2-5 15,4 0-5-15,-1-1-2 0,-2-3 0 16,0-5 1-16,-1-6 1 16,-1 3 2-16,3-9 4 15,-5-1 0 1,0 0 2-16,3-6 0 0,-7-1-3 15,3-4-1-15,-2-5-2 16,-6-2-1-16,2-5 3 16,1 0 4-16,7 2 7 15,-10-3 2-15,-6-1 1 16,-4 3-2-16,-13-7-2 16,11 0 0-16,5 6-2 15,2 0-3-15,-5 7-6 16,5 8-3-16,0-3 3 15,0 2 3-15,1 6-3 0,0 4-2 16,-2 9-9-16,0-6-1 16,2 5-2-1,3 7-1-15,-1 3 1 0,3 12-1 16,3 7 2-16,1-2 0 16,1 6-1-1,2 2 1-15,2 12-1 0,-1 3 2 16,-2 14 0-16,3-8-1 15,-7-3 0-15,-1-3 1 16,-3-11 0-16,-13 7 0 16,-3-7 1-16,-2 6-1 15,-3-3 1-15,6-12 0 0,-1-2 2 16,0-13 0-16,1-13 1 16,-2 1 2-16,-3-17 1 15,-2-2 1-15,0-12 1 16,-1-6 1-16,-4-3 1 15,4 2 2-15,-12-17-2 16,1 0-2-16,-3-8-5 16,2-9-10-16,13 22-15 15,5 3-3-15,19 11-2 16,-7 0 4-16,17-2-3 16,6 0-10-16,5-3-38 0,10 2-27 15,-3-6-106-15,5 2-118 16,7-2 209-1</inkml:trace>
  <inkml:trace contextRef="#ctx0" brushRef="#br0" timeOffset="8593.04">5776 13818 650 0,'60'7'273'0,"-65"-10"-112"0,-2-6-137 0,-6 3-1 16,6-1 6 0,-10-11-2-16,-5 8-11 0,2-10-5 15,-9 8-7 1,5 2 2-16,-4-10 13 0,1 15 3 16,4-17 12-16,2 13 1 0,3 16-11 15,1-4-4 1,2 13-13-1,3-6-2-15,4 6 15 0,0 1 10 0,6 9 10 16,2 6 2 0,3-3-3-16,7 3-2 0,5-3 0 15,2 0-4 1,8 0-11-16,4 2-7 16,4-8-8-16,9-7-1 15,2-7-1-15,-4-7 0 16,4 1 1-16,-10-3 0 0,-1-5 2 15,6 0-1-15,-13-12-4 16,0-2-7-16,-6-5-56 16,-9-7-51-16,0 3-170 15,-5-2 173-15</inkml:trace>
  <inkml:trace contextRef="#ctx0" brushRef="#br0" timeOffset="9073.58">6012 13573 1038 0,'0'-1'375'0,"0"0"-290"0,0 0-45 16,0 1-2-16,0 1 2 0,8 20-9 15,2 21-8-15,-10-18-7 16,0-2-1-1,0 4 8-15,2 8 4 0,-2-9 2 16,3 5-4-16,3 1-12 16,-2 2-7-16,4 5-6 15,3 3 0-15,-4-5 0 32,0-7 2-32,2-6 2 15,-4-4 2-15,0-7 13 0,-1-5 12 0,-4-12 15 16,0-10 0-16,5-7-11 15,0 1-14-15,1-6-16 16,1 0-4 0,4-2-2-16,0 3-2 15,4 3 2-15,6 2 1 16,-3 4 1-16,-6 0 3 0,13 13 3 16,-13 1-1-16,2 0 0 15,12 10 0-15,-20-3-2 0,15 9-1 16,-2 17-1-16,2 2-1 15,1 12 0 1,-3 0 1 0,-1-5-1-16,-3 2-1 15,5 0-11-15,-4-13-13 0,0 1-60 16,-2-14-83-16,-6-28 107 0</inkml:trace>
  <inkml:trace contextRef="#ctx0" brushRef="#br0" timeOffset="11835.1">7027 13461 782 0,'-1'-2'327'0,"0"1"-184"16,0 1-58-1,0 0-24-15,0-1 0 0,-1 0 1 16,2 0-6-16,-1 0-19 15,0 0-6-15,0 0-4 0,-1 0 0 16,1 0-4-16,0-2-4 16,1 2-10-16,0 0 0 15,29-1 4-15,54-29 2 16,-25 29 4 0,8-3 1-16,3 0 1 0,-5 1-1 15,-1-7 0-15,-5-3 0 16,7 6 1-16,-8-6-3 0,-2 1-6 15,-6 5-5 1,-17-6-19-16,2 4-27 0,-11 5-117 16,-7 5-99-1,-9 3 153-15</inkml:trace>
  <inkml:trace contextRef="#ctx0" brushRef="#br0" timeOffset="12134.63">7452 13623 617 0,'-14'-28'293'16,"2"10"-106"-16,1 0-39 16,3 8-44-16,5 10-17 15,-2-4-37-15,-1 1-16 0,-1-2-23 16,-2-1-9-16,2 1-4 16,-2 2-2-16,4 8 1 15,-1 8 1-15,-1 1 2 16,2 4 2-1,-3-2 1-15,5 10 0 16,2-3 2-16,2 0 0 31,9 11 2-31,-1-5-1 0,6 12-1 0,3 3-2 0,-3-7-2 16,3-2-1-16,-5-9-3 16,3 1-7-16,-4-6-41 15,-1-1-27-15,2 0-97 16,-2-6-83-16,3 4 164 15</inkml:trace>
  <inkml:trace contextRef="#ctx0" brushRef="#br0" timeOffset="15675.41">7867 13901 552 0,'66'25'205'0,"-69"-31"-148"16,-2-2-21-16,1-1-2 0,-4-3 4 0,1 2 12 16,-5 0 7-16,-3-4 19 15,-2 1 6-15,4-4-7 16,-4 0-8-16,-5-2-26 16,0-3-13-16,-5 3-20 15,3 7-4-15,9 6-4 16,4 7 0-16,3 5 0 15,5 4 0-15,-9-3 3 16,-4-1 1-16,-2-1 6 16,4-3 0-16,12 15-1 0,-6-6 0 15,7 5-7 1,-1 3-2-16,-2-12-1 16,15 13 1-16,8-1 0 15,-6-4 1-15,12 7 1 0,-5-6-1 0,-3-1 2 16,4-2 1-1,-3-6 8 1,-1-3 6-16,-3-6 10 16,-1-3 3-16,-2-5-5 0,0-4-6 0,2-3-11 15,-4-2-5-15,-2-6-2 16,-2 6 1-16,-3-2 2 16,4 6 0-16,-6 0 3 15,0 0-1-15,-2 10 2 16,0-1 0-16,0 6-5 15,1 0-3-15,0 0-4 16,0 0-3-16,0 0 2 16,0 0 2-16,-8 15 2 15,-8 32 2-15,10-35 2 16,7 8-1-16,8-2 2 16,-3-1 1-16,5 1-2 15,0-4 0-15,-2-6-1 0,1-1-1 16,5-4 4-1,-2-2 2-15,-4-4 4 0,2-5 2 16,0-2-1-16,-2-3-2 16,5-4-5-16,-4 2-1 15,-4-3-1-15,1 0 1 16,-2 6 1-16,0-2 0 16,1 5 3-16,0 0 2 15,-5-2 2-15,5 2 1 16,-2 2-4-16,-1 6-2 0,4 6-1 15,-5 1-1 1,0-1 1-16,3 4-1 0,-1 4-2 16,4 4-1-16,1 1-3 15,-1-3 0-15,2-5 0 16,-1 3 1-16,5 0-1 16,-7-3 2-16,4-5 1 15,9-3 1-15,-11-2 4 16,10-1 2-1,-6-1 4-15,-1-4 0 0,0-3 1 16,-5-2 0-16,0-4-2 16,-5 0-1-16,5 0 0 15,-2-2 0-15,-3 1-2 0,-4 2-1 16,4-1-4 0,-1 4-1-1,-13-6-1 1,20 16-1-16,-12 0-1 0,6-5-1 15,17 17 0 1,-20-23-1-16,3 9-1 16,-6 3 0-1,-1 3 2-15,6 14 0 0,1 2 1 0,5 3 1 0,2-2 0 16,-7 3-1-16,0 3 0 16,0 4-1-1,-2 2-2-15,7 1 0 0,0 5 0 0,4 3 2 0,5 2 0 16,-6 0 0-16,1-1 0 15,-6-1 0-15,0-7 0 16,-4-5-1-16,0-6-2 16,0-4 1-16,-5-7-2 15,-6 0-2-15,3-5-2 16,-2-3-1-16,0-4 2 16,8 0 2-16,-9-4 5 15,2-2 0-15,-1 2 0 16,3-3 0-16,0 0 0 15,3 0-1-15,-5-3-1 16,-1-1 0-16,4 0 0 16,1-1 0-16,2-1-1 0,-5 0-2 15,-2-2 1 1,6 4 0-16,-6-11 2 0,10 5 0 16,0 6-1-16,-7-10 1 15,15 15 2-15,4-4 0 16,-12-14 0-16,18 13 0 15,4-1 1-15,-6 0 2 0,7 9 1 16,-4-18 1 0,0-1 2-16,4-2 0 0,5-1 1 15,-3 5-1 1,1 1-2-16,-3 0 0 0,0-3-2 16,-4-1 0-1,0-1-1-15,0 0 0 16,-5-8 2-16,4 6-1 0,-6-2 4 15,-1 0 2-15,4 7 2 16,-7-6 0-16,-2 0-2 16,-2-3-2-1,-10-9-2 1,0 3 1-16,-8-6 2 16,1 5 1-1,-1 9-2-15,3 7 0 0,0 8-5 0,5 6-2 0,1 3-3 0,1 0-4 16,4 5-2-16,2 3-1 15,-2-4 1 1,0 5 4-16,3 20 3 0,7 27 1 16,-4-23 0-16,-1 1 0 15,7 8 1 1,-1 9-1-16,1 0 1 0,1-1 0 16,-3-4 0-16,-3-8 0 15,3-1 0-15,2 0 0 16,-3-6 0-16,7-7 0 15,-6-3 0-15,-4-6 0 16,1-6 1 0,0 2 0-1,2-7 2-15,1-5 1 16,4-4 0-16,-2 0 0 0,-4-8-1 16,3 3-1-16,-5-5 0 0,-2 0-1 0,1-1-1 15,0 1 0-15,1 6 1 16,-3-1-1-16,1 4-1 15,-1 4-1 1,3 2-4-16,-2 8 0 16,0 3 0-16,-4-1 2 0,1 5 4 15,-3-4 0-15,-1 9 0 16,5 3 1-16,0-2-1 16,6 2 1-16,-14-2-1 0,12 1 0 15,-3 4 0 1,4-1 0-16,14-2 0 15,-15-7 2-15,3-4 0 0,-2-2 1 16,1-3 0 0,2 0 1-16,0-6 0 0,-1-3 0 15,3-4 0-15,-2-2 0 16,-3-6-1-16,2 0 1 16,-3-2-1-16,-4-1 0 0,-2 3 1 15,-1-1 1 1,-9-5-1-16,4 0 1 15,-6-2 5-15,-3-5 3 16,5 11-2-16,1 4 0 0,8 15-6 31,0 0-4-31,1 6 0 16,0-5-1-16,-1 0 0 0,0 2-1 16,-1 7 1-16,-2 0-1 0,-6 30 1 15,10-31 0-15,3 6 1 16,10-1 0-16,-3-4 1 15,3-5 2-15,7 2 3 0,-5-6 2 16,8-3 1-16,0-2 1 16,-4-8-1-1,0 0 2-15,4 10 1 0,4-2 0 16,-4-5 2-16,4-1-2 16,-12-6-4-16,-9-5-1 15,5 8-5 1,-7 6 0-16,-4-13-1 0,7 17 1 0,-17-14-1 15,-1 0-1-15,2 8-1 16,-4 0-2-16,7 9-1 16,-5 3-1-16,6 1 0 15,-5-6 0-15,6 9-1 16,4-1 0 0,-4-2 0-16,2 1-1 15,1-4-1-15,0-1 1 16,1 0 2-16,0 1 1 0,0 0 3 15,8 2-1-15,11 8 1 16,13 9 0-16,-5 2 0 16,-14-3 0-16,-10-12 1 15,2 5 0-15,-5-5-1 16,18 10-1-16,-2 0 1 16,6 11 0-16,1-2 1 15,-11-6 0-15,6 1 0 0,-4-4 1 16,-12-4-1-1,5 1 1-15,-5-2 0 16,-2-2-1-16,0 1 0 16,0-1 0-16,-2-3 0 0,2-1-1 15,2-3 0-15,-2-2 0 16,0 0 0-16,0 0-3 16,0 0-6-16,0-1-5 15,0 0-9-15,7-2-5 0,11-5-26 16,27-13-26-16,-23 6-94 15,1-1-77 1,3-4 155 0</inkml:trace>
  <inkml:trace contextRef="#ctx0" brushRef="#br0" timeOffset="17563.48">10198 13534 691 0,'-47'27'264'0,"48"-27"-177"16,-1 0-34-16,-4 1 6 15,2-1 3-15,2 0-3 16,-1-1-8-16,0 0-18 16,-1 0-5-16,-4 1-11 15,-2 1-4-15,-2 1-9 16,-31 18-2-16,18-20-2 15,6 9-2-15,2 3 0 0,0-2-1 16,18 11 1-16,-3-8 0 16,1-2 14-16,3 1 14 15,10 0 23 1,1-1 9-16,10-1-2 0,8-3-12 16,4 1-17-16,0-6-6 15,2 8-1-15,-4 2 1 16,-3-3-1-16,-5 2-4 0,-5-3-5 15,0-2-2 1,-7 2-2-16,-2 5-1 16,-8-1-1-16,-5 6 0 0,-6 2 0 15,-6-1 0-15,-4 0-1 16,-3 1-2 0,-1 1-2-16,1-1 0 0,-2 3 0 15,1-5 0 1,-1-1-1-16,0 0-1 0,2-7-7 15,5 1-10-15,-3-4-37 16,5-6-30-16,1-5-103 16,-1-1-77-16,11-10 166 15</inkml:trace>
  <inkml:trace contextRef="#ctx0" brushRef="#br0" timeOffset="17812.34">10220 13643 919 0,'-14'48'359'0,"14"-42"-226"0,-2-9-68 0,2 0 5 31,0 1 9-31,0 1 8 0,0 0-9 16,13-4-23 0,29-22-10-16,-28 6-19 0,-1 5-8 0,3-2-12 15,4 8-5-15,3 2-8 16,-1-4-7-16,-2 4-13 16,2-3-5-16,5 14-7 15,-3 1-10-15,-4 2-40 16,-3 1-25-16,-5-4-79 15,-3 0-52-15,0-3 159 16</inkml:trace>
  <inkml:trace contextRef="#ctx0" brushRef="#br0" timeOffset="18523.72">10649 13896 891 0,'-1'1'361'0,"-2"5"-212"16,3-1-84-16,0-2-33 15,1 4-4-15,0-2-8 16,-1 1-9-16,-10-1-9 0,3 1-2 15,7 4 0-15,0 2 0 16,11 11 1-16,-1-7 0 16,-1 3 1-16,-1-4-1 15,3-3 1-15,0-1 0 16,-1-3 4-16,6-1 7 16,-6-8 17-16,1-5 7 15,-2-6 6-15,1-2-5 16,-1-6-16-16,-1-2-7 15,-1-2-8-15,-4-2-3 0,-2-2 1 16,-2 2 0-16,-2 0 1 16,-4-3 0-16,-4 3 6 15,0-1 4-15,-6 4 13 16,3 2 5-16,-7 5-3 16,4 8-5-16,4 5-14 15,-11 4-9-15,9 7-4 16,-10-3-3-16,9 9-2 15,0-3 0-15,3 4-1 16,5 5-1-16,-7-6-4 16,11 7-7-16,-2 0-18 15,-1 0-16-15,7-1-57 16,2-1-44-16,8 2-137 16,-15-5-117-16,19 4 258 15</inkml:trace>
  <inkml:trace contextRef="#ctx0" brushRef="#br0" timeOffset="19411.45">10923 13888 170 0,'69'-17'151'0,"-67"10"48"15,-1 1-15-15,4 5-52 16,-6 1-26-16,1 0-33 16,-1 0-11-16,0 0-5 15,1 9 0-15,0 5-11 16,7 29-5-16,2-26 0 0,-12 0 2 15,8-1 7-15,8-3 3 16,-1-2-1-16,7-1-5 16,-7-2-17-16,-1-5-8 15,4-3-13-15,5 0-2 16,-3-9 2-16,4 0 4 16,-8-4 9-16,1-4 6 15,-1-2 11-15,-2-2 4 16,-1-3 2-16,-3 0-3 0,-1-1-9 31,-5 1-5-31,-5 0-8 16,2 10-5-16,-12-12-5 15,-1-4-1-15,-5 9-1 16,-3-10 5-16,8 17 3 0,-5 3-2 16,2 0-5-16,-1 9-8 0,1 0-6 15,9 12-3-15,-7 3-2 16,-1-2 0-16,-5 3-3 0,1-3-3 15,11 7-18-15,2 4-10 16,9 6-30 0,0-1-20-16,2-1-66 0,2-2-55 15,0 1-162-15,2-4 230 16</inkml:trace>
  <inkml:trace contextRef="#ctx0" brushRef="#br0" timeOffset="20117.75">11459 13816 756 0,'13'-2'332'16,"-14"2"-153"-16,2 4-121 0,-1-2-59 31,-1-2 0-31,0 0 1 16,-1 0 1-16,1 0 1 0,-1 0 3 0,1 0 7 15,-2 0 3-15,-4 1 0 16,3-1-3-16,2 1-11 15,-2 0-3-15,-3 10-3 16,-9 31 0-16,19-30 3 0,6-1 3 16,0-2 19-1,-2 0 13-15,3-4 22 0,1 1 6 16,-1-2-11 0,6-6-15-16,-5-2-22 15,-2-5-8-15,-6-2-7 16,-5 1-1-16,1-2 0 0,-1-1 1 15,2-2 5-15,11 1 4 16,0-3 13 0,-12-3 5-16,1 2 6 0,-7-4-2 0,-10 4-10 15,2-1-5-15,5-2-2 16,-8 2 3 0,0-1 7-16,5 6 3 15,4 13-5-15,-8-5-4 0,4 1-8 16,1 2-4-16,-10-5-2 15,8 14-2-15,0 5-3 16,0 4-2 0,2-2-2-16,0 4-2 0,2 0-3 15,1 0-5-15,1 5-22 16,2-10-13-16,4 8-38 16,-1-1-34-16,3 1-136 15,1 3 167-15</inkml:trace>
  <inkml:trace contextRef="#ctx0" brushRef="#br0" timeOffset="21492.88">11750 13714 598 0,'23'-28'244'0,"-29"30"-141"16,-4 2-58-16,1-3-24 15,-3 6-3-15,1 3-1 16,1 0 3-16,0-7 15 15,-3-5 13 1,5 9 27-16,0-1 4 16,4 7-7-16,3 10-10 0,-1-9-23 0,1-1-9 15,4 3-5-15,5-2 1 16,3 5 9-16,6 5 2 16,1-2 0-1,-1 1-3-15,5 2-9 16,-2-1-5-16,-3-7-3 0,1-2-2 0,-2-5 1 15,0-4 2-15,0-1 6 16,-2-3 0 0,-3-6-1-16,0-1-1 15,-3-2 1-15,3-3 2 16,-6-2 9-16,-2-6 7 0,-3-5 9 16,-7-2 0-16,0-4-10 15,-2 5-8-15,-8-2-17 16,2-7-7-16,-3-2-6 15,-4 0-2-15,5 13-2 16,-1 7-4 0,-3 6-8-1,5 2-8-15,-6 3-27 0,0 2-22 0,0 9-65 16,-6-3-52-16,-5 5-289 16,-8 6 314-16</inkml:trace>
  <inkml:trace contextRef="#ctx0" brushRef="#br0" timeOffset="53656.3">12365 8476 413 0,'-34'-32'147'0,"45"32"-94"0,3 2-8 0,0-4 48 16,0 5 26-16,-5-9 19 15,8 0-4-15,1 3-19 16,-9-10-16 0,12 5-29-16,-3-6-13 0,5-1-25 15,10 8-10-15,3 5-14 16,-3-5-5-16,4-1-3 15,-8-15 0 1,-1-4-2-16,5 8-1 0,-4 3-30 16,1 6-41-16,-6 1-172 15,4 1 160-15</inkml:trace>
  <inkml:trace contextRef="#ctx0" brushRef="#br0" timeOffset="54889.36">12847 8073 383 0,'1'0'160'0,"0"-1"-66"16,-1-1-35-16,0 1 0 15,0 0 13-15,3 0 0 16,-3 0-8-16,0 1-13 16,3-1-14-1,-3 0-23-15,6-1-3 16,11-3-6-1,26-9 1-15,-26 10 4 0,-4-2 6 0,3 4 12 16,-9-1 5-16,12 1 5 31,0 0 1-31,-6 1 0 0,13 2 0 0,-10 3 4 16,0-2 1-16,-1 0-2 16,-8-1-5-16,1 0-10 15,3 0-4-15,-2 3-6 16,-2-5-2-16,4-2-3 15,-3 2-2-15,-1-4-2 0,0 4-2 16,-1-3 1-16,-1 2-1 16,2 2 0-1,-2 5-1-15,-2-1 0 0,3 3 0 16,-5 1 1-16,2 2 2 16,-3 2 4-1,0 5 2-15,-1 1 1 0,-1-1-1 16,2 12-3-16,0 1-1 15,0 7-3-15,0 7-1 16,-3-1 1-16,1 0 1 0,-1 0 3 16,3-1 1-1,-2-12-3-15,-3-2 0 0,4-3-3 16,-6-4-1 0,6-1-1-16,2 2 0 15,-1-11-3-15,1-3-7 16,-1-8-47-16,0-4-59 0,0-5-251 15,-2-4 237-15</inkml:trace>
  <inkml:trace contextRef="#ctx0" brushRef="#br0" timeOffset="55206.96">12949 8443 1123 0,'-1'0'376'0,"1"0"-368"15,29 2-6-15,61 2 8 16,-46-7 14-16,-4-2 27 0,-2-8 10 16,-3 4 3-16,2-3-13 0,4 0-28 15,-11-1-13 1,-4-7-74-16,3 3-102 0,-28-8 108 15</inkml:trace>
  <inkml:trace contextRef="#ctx0" brushRef="#br0" timeOffset="57383.24">12332 8105 288 0,'-2'43'120'15,"-2"-42"-55"-15,3 1-2 16,-5-2 12-16,5 0 6 15,0 0 1-15,-1 0 2 16,2 0-7-16,-1 0-9 16,0 0-21-16,0 0-9 0,-1-1-10 15,1 0-3-15,0 0-5 16,0 1-5-16,0 0-6 31,0 0-1-31,1 0 4 0,-2 0 7 0,2 0 10 16,0 0 4-16,0-1 3 15,5 0 1-15,12-1-3 16,21-10-1 0,-12 5-5-16,-12 0-4 0,6-1-7 15,5 0-4-15,-15-2-5 16,7 2-1 0,7 0-1-1,-1 4-2-15,0-4 0 0,-4 2 0 16,-12-2-1-16,1-1 1 0,2 4 0 15,-1 2 0-15,3 2 0 0,-4-1-1 16,-2 2 1 0,1 1 2-16,-3 0 4 15,-1 1 2-15,3 4 5 0,-5-3 2 16,-2 1 2-16,-3 4 1 0,-1-2 0 16,-1 0-1-1,3 3-7-15,2-1-1 16,-5 4-5-16,2 2 0 15,4 3-3-15,0 2 1 0,0 0-2 16,2 5 0 0,-2-2 1-16,0 6 1 0,5 15-1 15,-1-6 0-15,0 5 1 16,-1-5-2-16,0-8 0 16,1 4 0-16,5 2-1 15,-2 0-1-15,-3-6 1 16,-3-1 0-16,1 1 1 15,-2-7 0 1,1-2 1-16,1-5 0 16,-2-9 0-16,0 4-1 15,2-10-25-15,0 1-26 0,-2-6-103 0,-2 4-99 16,1-3 155-16</inkml:trace>
  <inkml:trace contextRef="#ctx0" brushRef="#br0" timeOffset="58440.78">13355 8055 548 0,'0'0'191'0,"0"0"-165"0,1 3-26 15,2 4 0-15,0 0 1 16,6-2 15-16,29 26 19 16,-23-31 34-1,-5-1 10-15,3-5 2 0,1-2-13 16,9 1-29-16,1-1-11 0,3 0-14 16,-3 3-5 15,1 5-5-31,3-1-1 0,1-1 2 0,-5-1 3 15,-1 1 13-15,0 2 10 0,-6-2 14 16,2 1 4-16,-5 1-4 16,-1 0-7-1,-2 4-16-15,1 0-5 16,-6-3-11-16,-2 0 0 0,-4 0-1 16,-1-1 1-16,0 0 4 15,-3 5 1-15,-1 17 2 16,-25 33 0-16,21-21 1 15,-1-4-1-15,3 14 2 0,-4 0 0 16,4 0 1 0,-2 2 0-16,2-9-4 0,3 2-3 15,1-5-4 1,3 6-2-16,2-2 0 0,-2 2 0 16,4-1 2-1,-1-10-1 1,-2 1 3-16,3-3-1 15,-4-16-3-15,-2 4-6 0,2-15-46 0,0-6-54 16,0-1-209 0,-1-7 202-1</inkml:trace>
  <inkml:trace contextRef="#ctx0" brushRef="#br0" timeOffset="58663.24">13499 8458 953 0,'4'0'338'15,"6"2"-271"-15,12 2-68 16,3 0 3-16,-3-2 18 16,2-2 15-16,2 0 24 15,-1-5 11-15,0-7-1 0,3 2-12 16,-2-5-26-16,2 3-13 15,-3 1-16-15,-2-2-8 16,2 5-70 0,5 0-65-16,-3 4 86 15</inkml:trace>
  <inkml:trace contextRef="#ctx0" brushRef="#br0" timeOffset="60303.25">14062 8138 472 0,'-47'8'195'16,"49"-8"-104"-16,-5-3-2 0,-3 3 8 0,6 0 4 15,-6-2-13-15,9 2-10 0,-3-2-28 16,0 1-14-16,0 0-19 16,0 0-5-16,0 0-7 15,11-3-2-15,28-35-2 16,-20 31 0-16,1 3-1 265,-1-1 1-265,1 2 3 0,-2 1 2 0,1-2 6 110,-5 2 3-95,-1 3 4-15,-3 0 1 0,0 4 0 0,-5-1 1 0,-3-2-2 0,1 7-1 0,-2 2-3 0,1 2-4 0,-2 4-2 0,0 3-2 0,2 4-1 0,0 4 0 16,1 1 3-16,1 5 4 0,-4-2 6 0,2 1 2 0,0 4-1 0,9 3-3 0,-10-5-6 0,-1-1-3 0,0-2-1 0,-12-9-2 0,8 6 0 16,-3-4-1-16,1-1-2 0,-1-1-2 0,2-2-21 0,-2-1-16 0,-3-4-51 0,0-4-33 15,-3-6-98-15,3 6-122 0,0-4 222 16</inkml:trace>
  <inkml:trace contextRef="#ctx0" brushRef="#br0" timeOffset="60458.74">14045 8537 863 0,'-23'-30'348'0,"44"30"-200"0,6-1-113 0,2 1-32 0,0-2 2 0,-6-7 27 0,-2-3 14 15,0-1 14-15,0-3 1 0,4 4-26 16,2-5-14-16,-6 4-32 16,-2-2-31-16,-9-5-79 15,1 8-45-15,1 1-105 16,-1 8-83-16,12 2 232 16</inkml:trace>
  <inkml:trace contextRef="#ctx0" brushRef="#br0" timeOffset="61314.16">14476 8136 537 0,'-52'-2'205'0,"54"2"-122"16,-4-1-6-16,-8-1 9 16,10-1-1-16,2 0-20 0,0-1-10 15,-2 3-12-15,0 0-4 16,0 0-12-16,0-1-6 15,8-3-13 1,5 1-5-16,31-24-3 16,-22 27-2-16,0 1 0 0,-2 0 2 15,-3-2 2-15,2 1 4 16,-3-1 10-16,5 3 4 16,-4-3 6-16,-5-1-1 15,1 3-6-15,-5-2-3 0,-5 2-7 16,2 2-2-16,-5 1-5 15,-1-3-1-15,-1 0 1 16,1 0 0-16,0 3 1 16,-2 15 1-16,-12 24 2 15,12-18 2-15,2 14 4 16,-1-5 3-16,7 18 7 16,-5-8 1-16,-4-4-2 15,1 7-5-15,-1-6-10 16,-2 3-1-16,-3-3-4 15,5 0 1-15,-8-5 0 0,4-1 1 16,3-2-1-16,-2-8 1 16,5-3-3-16,-2-4-10 15,3-5-54 1,-2-1-48-16,-5-13-214 16,2-6 210-16</inkml:trace>
  <inkml:trace contextRef="#ctx0" brushRef="#br0" timeOffset="61669.87">14479 8472 1292 0,'-5'-62'432'0,"28"74"-422"16,5 1-10-16,-1 0 5 15,-5-7 5-15,6-6 14 16,1-4 6 0,1-10 5-16,7-2-4 0,0-12-16 15,-6-9-15-15,13-3-139 16,-11-5-240-16,-5-9 247 16</inkml:trace>
  <inkml:trace contextRef="#ctx0" brushRef="#br0" timeOffset="67681.12">15760 8323 530 0,'6'-4'207'16,"-5"-3"-120"-16,-10-10-16 0,11 10 7 16,-5-1 3-16,5-3-6 15,8 6-5-15,-13-11-2 16,3 2-4-16,-7-1-8 16,-4-1-6-16,-4 1-13 15,-2-4-7-15,1 6-11 0,3 4-5 16,-4 1-8-1,1 6-1-15,-5 2-1 0,-2 1 3 16,-1 12 5 0,-4 0 2-16,-3 6 0 0,-2 1 0 15,-4 6-2-15,4-2-4 16,-1 8-4-16,7 6-3 16,11 1-5-16,-6 3-2 15,13-2 1-15,-6-2 1 0,0 2 2 16,9-1 0-1,11 5 1-15,0-5 1 16,13-5 0-16,7 1 0 0,-12-16 0 16,9 5 0-16,7-7 2 15,-4-9 0-15,9 4 1 16,-1-12 1-16,-10-2 2 16,-2 2 1-1,-9-7 5-15,-1 3 1 0,-7-4 2 16,-4-3-3-1,-6-1-5-15,-4 4-4 16,-9-6-3-16,2 8-2 0,-2-2-1 16,-1-5 0-16,8 8 0 15,-1-5 1-15,6 11-1 16,3-3 1 0,4 0 0-16,-1-3 0 15,1 4 4-15,0 0 4 0,13-6 8 16,40-9 2-16,-33 16 0 0,-3 0-1 15,-2 11-8 1,-4 4-2-16,-2 10-1 16,-5-1-1-16,-4 10 1 15,-1-10 1-15,-2 2-1 16,1 2-1-16,1-7-1 0,1 4 0 16,3-4-2-16,1 5 0 15,5-6 0-15,1 2 0 16,2 1-3 15,0-5-3-31,-3-2-25 0,4-1-28 0,-3-4-110 16,-4-6-107-16,-6-3 172 0</inkml:trace>
  <inkml:trace contextRef="#ctx0" brushRef="#br0" timeOffset="68673.87">15809 8583 223 0,'29'18'151'16,"-29"-15"3"-16,-1-1-50 0,1 3-2 16,0-5-21-16,0 0-12 15,1 6-18-15,2 9-10 16,8 33-14-16,-12-29-6 0,-2 2-11 15,9 9-3-15,3-2 0 16,10 8 4 0,2-8 12-16,0-9 5 0,-1-8 7 15,1-2 1 1,0-5 5-16,1 2 2 16,-2-12 4-16,-2-3 0 15,0-3-11-15,-6-9-6 0,2 14-11 16,-5-7-4-16,-3-2-1 15,-3-6 1-15,-6-4 8 16,-1-2 5 0,-10-11 12-16,-3 12 8 0,-6-8 3 15,-4 2-4-15,4 11-12 16,-2 1-12-16,2 4-16 16,0 9-6-1,-5 0-3-15,8 5-2 16,0 8-1-16,2 0 0 0,13 4 0 15,-3 2 0-15,3 2 1 16,-5 0-1-16,7 2 1 0,4 2-1 16,20 6-1-16,-8-10-2 15,-3 3-14-15,-3-6-22 16,-4-11-76-16,19 3-52 16,-1-6-198-16,7-1 231 0</inkml:trace>
  <inkml:trace contextRef="#ctx0" brushRef="#br0" timeOffset="70460.88">16105 8493 513 0,'78'-13'175'15,"-70"16"-155"1,-2-2-8-16,5 5 44 0,-11-4 21 0,0 1 27 16,5 1-2-16,-5-4-33 15,0 0-21 1,0 0-30-16,0 1-9 0,6 13-9 16,14 27 0-1,-22-23-2-15,11 6-1 16,8 3 1-16,-9 2 1 0,14 4 1 15,1 1 0 1,-12-13 1-16,12 2 2 0,1-8 0 16,-6 0 0-16,4 2 5 15,-5-16 1-15,0-2 5 16,-4-6 1-16,-1-7-1 16,1 2-1-16,1-6 1 15,-4-5 6-15,-2-4 15 16,-1-1 6-16,-4 0 6 0,-2-4-2 15,-1 4-11-15,-3 0-2 16,1 7-7-16,-3-1-2 16,-1 6-7-1,0 2-4-15,1 5-6 0,1 6-2 16,1 1-4-16,-1 2 0 16,3 0-5-1,0 0 0-15,-1 0 0 16,1 7 1-16,0 11 2 15,3 30 2 1,2-24 0-16,0 8 1 0,-1 11-1 16,3 4 0-16,-4 11 0 0,1-3 1 15,-3-3-1 1,-3-8 0-16,1 0 0 0,-1-3 0 16,-2 2 0-16,0 7 0 15,-5-1 1-15,-1 0 1 16,-4-4 1-1,-2-3 0-15,1-11 1 16,-3-2 1-16,-8-8 0 0,7 0 1 0,-11-9 1 16,-1-1 0-16,14-5 2 15,-8-6 1-15,7-2 1 16,-1-3 0-16,-1 0 2 16,0-4-1-1,5-2 1-15,3-7-2 0,1-6-3 16,4 8-2-16,4-9-5 15,2 2 0-15,5 2 0 0,2-7 0 16,6 7-1 0,4-1-1-16,2 3-1 15,-8 10-1 1,1 1-2-16,28-27 0 0,-1-4-2 0,13 2 2 16,-14 16 3-1,2-3 0-15,8 4 2 0,-9 3 0 0,-2-3-1 16,2-2 1-1,1 5 0-15,-2-6 0 0,7-2 2 16,7 2-1 0,-14-13 1-1,-6-1 0-15,-4 6 0 0,-12 2 0 0,5 9 1 16,1 0 0-16,-15 3 0 16,8 2 0-1,-11 2 0-15,-4 2 0 0,0 0-1 16,-14 1 0-16,6 2-1 15,-2 0-1-15,2 4-1 16,-2 0-3-16,4 4-3 16,7 4-1-16,-17 5-1 0,5 2-1 15,3 9 4-15,0 3 0 16,7 5 2-16,4 0 2 16,-1-2 1-16,-6-5 0 15,7-6 1 1,0 3 0-16,-1-12 2 15,15 12 1-15,-8-13 2 0,2-7 0 0,7 2 1 16,-13-17-1-16,8 7 0 16,3-3 0-1,-1-6-1 1,3 3 2 0,1-2 0-16,-3 6 3 0,-5-2 6 15,3 0 1-15,-9 5-3 0,0 1-2 0,4 6-7 16,-2 1-3-16,3 2-2 15,-5 0-1-15,1 4 1 16,-3 1-1-16,2 4 2 16,3-1-1-16,1 7 1 15,2 0 0-15,-1-5 0 16,-1 7 0-16,4-2 0 16,0-4 0-16,2 3 1 15,3 0 0-15,-5-10 1 16,3 6 1-1,3-5 2-15,0-3 1 16,1-8 2-16,-3-1 0 0,1-6 2 16,-1-3-1-16,-2 0 0 15,0-5-1-15,0-3-1 0,-10-5-1 16,2-3-2-16,9-1-1 16,-9-4-1-16,8 2 0 15,-12-8 2-15,-2 0 1 0,-11-8 3 16,10-5 1-1,-11-10 0-15,0 0 0 0,12 15-6 16,-18 5-3-16,16 23-1 16,-6 3-1-1,-1 7 2-15,7 8-1 0,-2 3-5 16,4 1-2-16,0 0-5 16,0 0-2-16,1 3 3 15,0 25 2 1,4 38 6-1,5-20 3-15,-3 9 1 0,6 3 0 0,0 1 0 16,1-2 0-16,-4-7 0 16,8-4 2-1,-5-1-1-15,-3-6 1 0,20 0-2 16,-9 0-8-16,7-17-97 16,2 1-114-16,-8-21 138 15</inkml:trace>
  <inkml:trace contextRef="#ctx0" brushRef="#br0" timeOffset="84255.38">17958 8582 518 0,'7'48'179'0,"-5"-55"-153"0,5 7-5 16,0-7 27-16,-5 6 18 15,0-2 25-15,-4-2-1 16,2 5-12-16,-1-1-12 0,0 0-24 16,1 0-11-16,-2 0-18 15,1 1-9-15,0 0-6 16,-1 0-2-16,1 2 4 15,0 24 2-15,1 27 8 16,2-23 5-16,0 7 4 16,-1-6 1-16,3 3-3 15,2-2-3-15,0-12-1 16,-2-3 0 0,3-7 6-16,2 0 2 0,1-3 6 15,1 2 5-15,-3-4 6 16,3-5 1-1,-1-3-5-15,-4-14-7 0,0 0-12 0,-6-9-3 16,0 0-4-16,1 6 1 16,-5-5 2-16,-2 0 3 15,-4-7 6-15,-3-3 2 16,4-1-2 0,-1 6-3-16,3 1-7 15,2 2-3-15,4 9-3 16,1 6 0-16,2 4 1 15,5 6 1-15,0 4 4 0,2-2 0 0,0 0 0 16,-1-1-3-16,4 2-4 16,-4 5-2-16,8 9-1 15,-2 5 1-15,5 4 0 16,8 1 0-16,0 6 0 16,1-1 0-16,-13-8 1 15,9 10 0-15,-9-11 1 16,1-4 0-16,9 4 1 15,-17-19 1-15,3 1 2 16,-3 3 2-16,-5-5 5 16,4 2 2-16,-1-4 2 15,1-6 0-15,-4-4 0 0,-1-11 0 16,-2-5 5 0,2-2 3-16,-2-3 4 15,-4 3-1-15,1-9-4 0,-5 1-4 16,0-3-12-16,1 6-4 15,-1 3-5-15,10 8-2 32,-7-8 2-32,2-3-1 15,4 7-4-15,-7-13-3 0,7 21-24 16,3 5-21-16,-5 4-71 0,3 9-49 0,0 1-123 16,2 7-115-1,4 3 264-15</inkml:trace>
  <inkml:trace contextRef="#ctx0" brushRef="#br0" timeOffset="87011.31">18508 8663 385 0,'4'4'172'16,"-1"-1"-71"-16,3 1-21 16,0 1 1-16,-1-3-7 15,0 5-10-15,1-6-14 0,-2-5-4 16,1-4-9-16,-3-7-7 15,5 4-17-15,4 3-5 16,-5-6-6-16,1 4 0 16,-3-3 0-16,-1-1 0 15,10 3 1-15,-4-5 2 0,2 4 8 16,-4-1 4 0,-9 2 11-16,2 2 9 0,-2-3 2 15,-2 0-2-15,0 2-7 16,-7-2-8-16,-1 5-2 15,0 0-2 1,-4 1-5-16,2 3-3 16,-1 5-7-16,0-1-1 15,-1 5-2 1,0 0 0-16,2 1-1 0,2 4-1 0,1 6-1 16,1-2 1-16,4 10 2 15,0 3 0-15,6-3 4 16,5 9 1-16,4 4 1 15,0-9 0-15,2 10-1 16,0 0-1-16,-3-19 0 0,6 12 2 16,2-11 7-1,10-4 8 1,0 0 11-16,-3-16 5 16,4-1-1-16,-6-8-4 0,-8-8-9 15,7 4-5-15,-8-9-6 0,2 0-1 16,6-3-2-1,0 2 0-15,-5-4 1 0,-7-4 1 16,-3 7 3-16,-8-4 0 0,6 8-1 16,-2 3 0-16,-1 4-2 15,0 2-1-15,-9 3-1 16,-3 2-3 0,7 3-4-16,1 2-2 0,-1-2-1 15,11 5-1-15,-11 1 2 31,3 0 0-31,-1 3 1 0,-9 1-1 0,10 4 0 16,-2-1-2-16,4 4 1 16,8 0 0-16,-3 4 0 15,0 2 1-15,6 4 0 16,-4-2 0-16,4-3 0 16,4 6 1-16,-2-1-1 15,-2 1 0-15,1-7 2 16,-6-8 0-16,4-9 3 0,2-1 2 15,-1 1 3-15,3-3 2 16,-4-1-1-16,2-12 0 16,0-6-3-16,-2 3-2 15,-3-26-1-15,1 24 0 16,5 1 0-16,1-3 2 16,2 13 5-16,-6-13 2 0,-1 6 2 15,-6-6 0 1,0 10-4-16,1 3-2 0,-3 1-4 15,2 5-4 1,-2 4-3-16,-1-2-1 16,0 0-1-16,0 0 2 0,0 0 1 15,0 0 1-15,0 2 0 16,1 9 0-16,10 34 0 16,-2-21 1-16,0-1-1 15,3 9 0 1,-1-9 1-16,2-3-1 0,5-1 0 15,5-1 1-15,-8-5 1 16,1-8 2-16,-10-5 3 16,2-4 2-16,11 0 1 15,-11 3 1-15,13-1-1 32,-13-8-1-32,1-8-1 15,4 0-1-15,-6-7-1 0,9 2-1 16,-3-2-1-16,-4-8-2 0,0 8-1 15,-3 1 0-15,-1 1-1 0,0 0 0 16,-5 1 0-16,0 1 0 0,1 11-1 16,-7 2 0-16,2 3-2 15,2 2 0 1,-7 1-2-16,4 2-1 0,-8 0-1 16,4 1-1-1,8 1 1-15,-1 0 1 0,2 3 2 16,-1-5 0-1,0 0 2-15,-1 0 0 0,2 0 1 16,0 0 1-16,4 1 0 16,11 3 1-16,31 29 0 15,-26-30 1-15,-3-3 1 16,2 0 0-16,4 0 1 16,-1 4 0-16,0 0-1 15,0 0 1-15,3 6-1 16,-2-3 0-16,4 6 0 15,-10-2-1-15,-13-1 0 16,1 4 0-16,-8 6-1 16,-2-2 1-16,-1 9 0 15,-7 0-1-15,-6-4 1 0,2 0 0 16,7 8 0-16,-1-6-1 16,7-2 0-16,3 7-1 15,1-14 0 1,6 2 1-16,4-7 2 0,3-1 2 15,10-4 9-15,-3-7 3 16,0-5 4-16,8-4-1 16,-8-6-5-16,8-1-4 0,7-3-4 15,-8-1-2 1,3-13-1-16,-3 2 0 0,-4-5 0 16,0-3 0-16,-4 17 1 15,-2 0-1-15,-9 15-2 16,0-1-2-1,-2 8-3 1,-3 3-2-16,-1-2 1 16,-2 0 2-16,0 0 1 0,1 7 2 0,3 19 0 15,5 20 0-15,-4-36-1 16,0 8 0-16,5 1 1 16,5 7 0-1,-3-12 1 1,3-8 1-16,-1-3 2 0,1-9 2 15,4-1 0-15,-2-1 1 0,-7-19-3 0,8 8 1 16,-3 2-2-16,-5-5 2 16,4 3 0-16,-8-3 0 15,-21-11 1-15,15 6-1 16,-15-1-1 0,-5-7 2-16,2 5-3 0,-10 0-2 15,5 7-2 1,4 5-2-1,5 11-5-15,-1 4-1 0,2 3-4 16,-1 5 1-16,2 2-2 16,-1-1-4-16,4 0-38 0,3-4-32 0,7 0-118 15,7-2-162-15,8-9 239 16</inkml:trace>
  <inkml:trace contextRef="#ctx0" brushRef="#br0" timeOffset="90569.82">21005 8500 665 0,'10'-35'266'15,"-12"36"-176"-15,2-1-36 16,6 3-6-16,-6-2 11 0,4 1 31 16,-5 2 9-16,-1-4 3 15,1 0 0-15,0 0-14 16,0 0-14-16,0 0-34 0,0 0-11 15,-8 18-15-15,-5 33-3 16,16-18-4 0,-7 5 0-1,5 14-1 1,1 2 0-16,11 7 0 0,-7-2 1 0,3-10 0 16,5-6 1-16,0-5-1 0,7-8-3 15,-10-10-16-15,6-5-25 16,-2-10-90-16,-2-5-98 15,11-8 140-15</inkml:trace>
  <inkml:trace contextRef="#ctx0" brushRef="#br0" timeOffset="91958.88">21341 8566 635 0,'51'28'285'15,"-54"-30"-93"-15,3 2-166 16,-1-4-11-16,1 4 21 0,-1 0 17 15,0 0 23 1,0 0-1-16,0 5-13 16,-2 5-13-16,-13 30-21 15,10-27-7-15,2 6-12 0,2 7-4 16,3 3-2-16,4 3 0 16,2-2 1 15,5 4 0-31,7-1 2 0,4-6 2 0,2-3 2 15,-3-11 2-15,1-6 5 0,-15-5 3 16,5-3 8-16,-1-2 4 16,-4-4 0-16,5 7-1 0,1-4-9 15,-1-4-2 1,4-1-2 0,-4-5 1-1,-1-2 2-15,-3 1 3 0,-13-17 13 0,2-10 2 16,-5-3-1-1,-12-9-6-15,1 14-17 16,5 2-5-16,-10 5-6 0,11 8-1 16,-9 3-2-16,10 11-1 0,-6 4-4 15,4 2 0-15,3 7 0 16,-15-1 1 0,3 0 1-16,-7-1 0 0,8 3-2 15,-3 0 0-15,8 2-3 16,6 7-1-16,0 0-1 15,3-3 0-15,3 5-1 0,0 0-5 16,4-3-14-16,0 6-10 16,8-3-31-16,-1-2-23 15,7 4-66-15,5-2-41 16,1-2-169-16,6 4 229 16</inkml:trace>
  <inkml:trace contextRef="#ctx0" brushRef="#br0" timeOffset="92507.85">21827 8666 615 0,'-2'8'268'0,"3"4"-122"16,7 10-14-16,-6 1-18 16,-1-9-5-16,-1 7-14 15,-3-9-7-15,0-2-8 16,-1 10-8-16,-2-11-25 0,3 15-13 16,-1 6-20-16,2-8-5 15,1 4-6 1,1-6-1-16,3-8 0 15,3-4-1-15,4-1 3 0,2 0 2 16,3-4 4-16,5 0 2 16,3-4 2-16,-1-3 1 15,7-8-2-15,-10-4-1 16,8 1-2-16,2 1-1 16,-15-5 2-16,-1-5 1 0,-8-5 10 15,-6-2 4-15,-1-5 1 16,-4 0-3-16,-10 2-9 15,0-5-2-15,-14 8 1 16,4 3 2-16,-9-4-1 16,-2 8-3-16,9 16-10 15,8 0-2 1,-1 7-4-16,1 2 0 0,2 2 1 16,1 4 0-16,2 2 1 15,3-1-1-15,1 3-3 16,1-1-1-16,7 9-1 15,0 2-2-15,6 2-20 16,0 3-22-16,7 7-76 0,3 1-54 16,2 9-187-16,-1 1 230 15</inkml:trace>
  <inkml:trace contextRef="#ctx0" brushRef="#br0" timeOffset="93658.41">22158 8702 616 0,'74'-20'241'0,"-70"28"-142"0,5 12-74 15,-6-2 10-15,1 5 17 16,-2 0 8-16,2 10 1 15,1-4-4-15,2 0-11 16,3-1-7-16,2-6-17 16,0-2-6-16,1-5-7 15,0-4-1-15,-1-5 3 16,0-3 0-16,2-1 2 16,-1-2 3-16,7-6 14 15,6 1 5-15,-7-7 12 16,15 4 3-16,-21-13 2 15,-2 0 2-15,-2-8 1 16,-3-4-4-16,1-3-6 0,-7-6-7 16,-3-2-14-16,-9 1-4 15,1 4-6 1,5 7-1 0,-7 12-1-16,-1-1-1 15,-5 9-8-15,-6 5-3 0,1 7-4 16,-7 0 0-16,6 8 2 15,-3-2 0 1,2 4 2-16,2 6 0 16,0 1-1-16,2 3-1 0,2 5-1 0,3 1 0 15,4 9-2-15,5-3-1 0,6 3-9 16,-2 5-14-16,4-16-47 16,0 6-33-16,4-8-112 15,3-2-82-15,5 2 193 16</inkml:trace>
  <inkml:trace contextRef="#ctx0" brushRef="#br0" timeOffset="94176.94">22766 8715 1239 0,'0'-1'413'0,"0"8"-406"15,0-2-10-15,-1 1 21 16,-4-2 22-16,-4 1 27 0,1 1 6 31,-1 5-14-31,1 0-17 0,0-7-25 0,-1 2-9 16,2 5-8-16,1-2-3 15,3 10-1 1,-2-3-1-16,3-3 1 0,4-1 2 16,6 1 1-16,1 3 1 15,4-6 2-15,0 2 1 16,3-2-1 0,4 1 2-16,6-1-1 0,1 2 1 15,-5-10 1-15,4-2-1 0,-10-2 2 16,-3-6 0-1,0-1 0-15,-1-6 1 16,5-1-1-16,-11-12 0 16,4 2 0-16,-11-6-1 15,2-5-1-15,5 6-1 0,-14-8 0 16,12 6-1 0,-8 0-1-16,-6-1 0 0,4 8 0 15,-8-1 0-15,-1 7 0 16,4 3 1-1,-1 7 1 1,-5 2 1-16,4 5-1 16,-6-1 1-16,5 4-2 15,-4 3 0-15,-1 0-2 0,1 3 0 0,5 5-2 0,-2-4-2 16,3 11-1 0,4 0 0-1,1 0-3-15,4 7-5 0,3-1-35 16,4 7-26-16,5-3-75 15,-1 10-46-15,-1-1-203 16,-2-2 253 0</inkml:trace>
  <inkml:trace contextRef="#ctx0" brushRef="#br0" timeOffset="95197.72">23123 8592 769 0,'72'-37'279'0,"-69"42"-214"15,0 1-65-15,3 9 0 16,-3 3 5-16,-5-3 30 0,-2 2 18 15,-2 1 29-15,-3-5 10 16,2 9-3-16,1-3-9 16,2 13-21-16,2 1-14 15,1-4-23-15,1 1-8 16,4-11-10-16,3 0 0 16,6 7 0-16,3-1 2 15,-1-7 8 1,1-2 10-16,2-13 21 0,0-1 6 0,2-2 5 15,-2-4-9 1,-1-6-16-16,0-4-7 0,4 2-4 16,-1-2-1-16,1-6 1 15,-3-9 1 1,1 4 3-16,-4-12 0 0,-8-2 0 16,-4 8-4-16,-11-10-7 15,-5 9-5-15,-9 9-5 16,-1-2-1-16,-6 8-1 15,0 5 0-15,1 4-1 16,0 8-1-16,-3 3-2 16,0 5 1-16,-1 8 0 15,-2 0 1-15,-4 3-1 16,0 1-1-16,-2 0-13 16,3 2-17-16,2-5-68 0,-4 1-59 15,0-1 98 1</inkml:trace>
  <inkml:trace contextRef="#ctx0" brushRef="#br0" timeOffset="96852.07">2599 13914 1127 0,'-7'86'440'15,"-2"-85"-271"-15,7 3-143 16,-2-5-15-16,3 3-2 16,1-2 1-1,-2 0 1-15,2 0 0 16,0 0 3-16,0 0 1 0,0 0-1 16,0 0-3-16,3 11-5 15,10 38-3 1,0-17-3-16,-3 5 0 15,6 7-1-15,1 0 1 0,3 6 5 16,-1-1 7 0,1-3 25-16,-1-3 11 0,1-5 17 15,-2-7 0-15,-3-8-8 16,1-4-8-16,-4-14-10 16,7 2-1-16,5-12 1 15,4-12 4-15,4-25 3 16,2-14-3-16,11-35-16 15,3-17-10-15,19-25-16 16,11-9-5-16,10-22-43 0,10-3-42 16,7-7-224-16,8-8 205 15</inkml:trace>
  <inkml:trace contextRef="#ctx0" brushRef="#br0" timeOffset="114167.2">23881 7916 133 0,'-28'48'99'16,"22"-50"16"-16,5 3-12 15,2-1 10-15,-2-1 27 16,1 0 5-16,-1 0-10 16,0 0-14-16,0 0-26 15,0 0-10 1,-1-1-16-1,1-2-10 1,0 3-23 0,-2-2-10-16,0-2-13 0,2 3-1 15,-3-7 2-15,0-20 0 0,16 31-1 0,-1 0 1 0,5 4 0 0,2 5 1 16,4-2-2-16,7 7 0 16,6 4 0-1,-2-1 2-15,7 10 4 16,0-3 3-16,-3 6 13 0,5 2 6 15,7 3 9-15,3 8 0 0,8 5-7 32,6 5-7-32,-6-3-10 0,1 1-2 15,-5-2-3-15,-4-2 1 16,-1 2 3-16,-2-3-1 16,-5 4 0-16,1 0-1 0,-12-8 1 15,0 3 0-15,-9-7-3 16,0-6-5-16,0-4-8 15,-6-8-4-15,-3-11-4 32,-7-4-3-32,-2-3-38 0,-6-4-44 15,-4-3-202-15,-3-2-233 0,-1 3 327 16</inkml:trace>
  <inkml:trace contextRef="#ctx0" brushRef="#br0" timeOffset="115024.76">23920 9061 1073 0,'28'31'369'0,"-30"-42"-336"16,11 3-24-16,-4-3-6 15,12 2 4-15,-14-9 25 0,8-5 15 32,-5-9 22-32,4-9 9 15,18-7-12-15,-9-13-11 16,9-2-27-16,5-2-9 0,6-6-15 0,6 5-4 16,9 1 0-1,4-7-2-15,4 1 1 16,2-4 1-16,-8-1 0 15,1 12 4-15,-7 3 8 0,-1 10 3 0,-9 4 3 32,2 2-1-32,-5 12-7 0,-6 4-4 0,-5 12-4 15,-8 0 0-15,-8 5-2 16,-8-2 1 0,-2 9-1-16,0 2-5 15,-2-1-25-15,2 3-33 16,-1 0-146-16,-1 0-181 0,1 0 247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47:15.05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3932 17716 983 0,'-2'31'492'0,"2"1"0"0,1 0-479 0,-14-7 16 0,7-10-17 0,4-11-7 0,-7 0-12 0,-19-6-101 16,17-5-111-1,-1-8 135-15</inkml:trace>
  <inkml:trace contextRef="#ctx0" brushRef="#br0" timeOffset="22203.51">13856 15775 581 0,'-14'3'355'0,"3"7"14"16,6-3-242-16,5 4-26 0,3-5-35 15,-3-4-8 1,9-4-12-16,6-3-1 0,6-6 1 15,6-2-1-15,15-9 5 16,-7-9-1-16,12-7-2 16,3 3-3-16,0 2-16 15,-1-1-9-15,4 5-11 16,-5-4-4 0,-15 1-9-16,0 8-14 0,-14 2-47 15,-1 2-31-15,-2 7-81 16,-3-1-47-16,-4 2 143 15</inkml:trace>
  <inkml:trace contextRef="#ctx0" brushRef="#br0" timeOffset="23769.91">14279 15722 966 0,'6'1'376'0,"-4"-5"-228"0,2 4-64 0,-4 0-14 15,0 0-2-15,0 0-15 16,2 5-7-16,3 5 2 16,31 28 4-16,-31-27 7 15,-3 1-1-15,18 5-8 16,-6 2-5-16,4 7-18 16,3 2-9-16,-7 7-12 0,2 9-4 15,-4 6-2 1,-7-1 1-16,5 10 0 15,-3-6 1-15,-1-6-1 16,0 1 0-16,-3-12 0 0,-2-4-1 16,-2-9-10-16,-3-6-9 15,2-7-27 1,-3-2-21-16,0-4-42 0,-11-3-21 16,4-1-44-16,-6-9-17 15,-4 2-30-15,16 3-12 0,-19-4-31 16,4 7-4-1,2-3 175-15,-2-3-94 0,5 1 120 16,2 3 93-16,-1-1 69 16,-1 2 60-16,11 2 21 15,-3 0 6 1,2 3-15-16,4 0-16 16,0 0-33-16,2-3-13 0,0 0-14 15,0 0-3-15,6 2-3 16,13 1-5-16,43 5-22 15,-27-8-14-15,1-9-22 16,5-3-5-16,-3-5-4 16,5 0-2-16,4-1-3 15,2-3-2-15,-2-4-5 16,0 0 1-16,15 5 1 16,-11-7 0-1,-14 0 1-15,-4-2 0 0,-20-5 0 0,6 11 2 16,1 5 1-16,-8 0 2 15,-6 6 7-15,0 2 1 16,-4 6 2-16,0-1-1 0,0 10-3 16,-2-2 0-16,0-3 2 15,0 1-1-15,3 21 0 16,8 26-3 0,-4-19-3-16,0-2-2 0,-1-7-2 15,4 5-2-15,1-10-2 16,-2-3-2-16,4-5 1 15,0-4 1-15,1-3 1 16,-3-7 2 0,5-5 4-1,2-9 0-15,-1-9 0 16,6 3 0-16,-4-2-3 0,-2 0 0 0,3 6-1 16,-2-2 0-16,-4 2-3 15,4 3-1-15,-4 6-1 16,0 3-2-16,-3 4 1 15,-4 7 1-15,4 6 2 16,2 3 3-16,3 10 4 0,14 7 0 16,-18-3-2-16,-4 1-1 15,3 6-2-15,-7-7 0 16,11 1 0-16,6 3 1 16,-5-10-2-16,-4-3 0 15,0-7 2-15,0-7 0 16,2-1 2-16,-1-15-1 15,-2-2-1-15,4-3-1 16,-2-12-2-16,-1 6-2 0,4-7 0 16,-5-1 0-16,0 3 0 15,-3-2 2 1,-2 7 0-16,-1 1 1 16,-2 7 0-16,0 3 1 0,-2 6 1 15,2 5 1-15,-3 4-1 16,0 1-1-16,0 0-2 15,0 0 0 1,0 0 4-16,0 0 2 0,1 5 4 16,7 17-2-16,12 29-1 15,-11-24-2-15,5 7-3 16,-5-4-1-16,8 12-2 16,-5-2-1-16,8 11 0 15,-3 2-1-15,-11-3 0 0,16 8 0 16,-20-4 0-1,4 4-1-15,-4 1 1 0,-2 4-1 16,-2-8-3-16,6-2-3 16,3-10-6-16,-4-10-4 15,11-9-6-15,-12-4-4 16,3-11-6-16,-5-4-15 16,0-4-57-16,-7-13-53 0,4-4-309 15,-5-6 307-15</inkml:trace>
  <inkml:trace contextRef="#ctx0" brushRef="#br0" timeOffset="24894.59">15580 15787 1072 0,'-2'-19'412'0,"2"2"-287"0,4 0-65 0,7 7-20 16,2 1 2-16,-1-4 7 15,1 8 0-15,2-9-3 16,3 7-3-16,7 10-10 0,14-1-8 16,2 14-14-1,-7-5-8-15,2 10-8 0,-7 1-7 16,-4 5-8-16,2 4-5 15,-7 0-12 1,-7 1-2-16,-1 6 1 16,-5-4 6-16,-3 3 18 0,-4-7 8 15,-7-11 8-15,-3 12 0 0,-8-16-2 16,5 16-4-16,-5-17-11 16,-3-5-3-16,-1 5 2 15,-5-18 4 1,9 10 14-1,8-1 4-15,-6-10 13 0,9 2 4 0,-11-13 5 16,9-5 1-16,15-5-8 16,-3-2-4-16,16-1-7 15,0-4-4-15,5-3-4 16,1 1-2-16,6-2 2 16,-1 2 0-16,0 9 7 15,4-3 3-15,-5 9 9 16,2-1 4-16,-7 0 2 0,0 6-1 15,1 9-9 1,-4 6-4-16,-3 6-8 16,5 16-3-16,-8-1-2 0,0 6 0 15,3 14-1-15,-7-9 0 16,-12 5 1-16,-2 0 0 16,-4-5 3-16,4-1 2 15,12-7 4-15,6-3 6 16,-6-10 13-1,6-5 7-15,-8-11 8 0,0-12 0 16,8-4-11-16,-6-9-9 16,10 0-12-16,-6 6-5 15,4-10-4-15,-2 1-2 16,1 9 0-16,1-4 0 0,-9 16-3 16,3 4 0-16,-7 5 0 15,3 4-1-15,5 9 2 16,5 6 1-16,-1 1 1 15,-3 5 2-15,1-1 2 16,3-1 1-16,2 1 2 16,3-3-1-16,2-3 0 15,-2-3 1-15,-2-9 4 16,2-3 3-16,-3-8 4 16,1-6-1-16,-3-5-4 0,5-5-3 15,-4-8-8-15,-8-4-1 16,11-4-1-16,-23-10 0 15,8 8 0-15,-2-11 3 16,-9-7 1-16,10 4 1 16,-33-13 1-16,27 16-5 0,-8 11-2 15,-2 6 0 1,16 16-1-16,-13 0 5 0,4 11 2 16,10 4-3-1,7 8-2-15,-5 5-3 0,3 7-2 16,8 7 2-1,-12 5 1-15,10 7 2 16,6 7-1-16,-18-1 0 0,9 8-2 16,2 2-2-16,-3-5-20 15,1-5-26-15,4-9-99 16,-6-18-85-16,0-1 143 16</inkml:trace>
  <inkml:trace contextRef="#ctx0" brushRef="#br0" timeOffset="25092.03">16623 15477 1736 0,'-82'100'617'15,"78"-86"-509"-15,6-1-67 16,8 2-13-16,4-2-4 15,9-8-12-15,2-5-6 0,12-14-6 16,6-6-3-16,-1-16-26 16,10-1-32-16,0-13-140 15,3-7-163-15,8-2 228 16</inkml:trace>
  <inkml:trace contextRef="#ctx0" brushRef="#br0" timeOffset="27486.58">16807 11449 507 0,'-11'8'296'16,"4"1"-2"-16,-5-1-169 15,-6 0-13-15,1 3-12 16,-3-1-8-16,2 3-24 16,4 7-11-16,-8-4-15 31,-2 4-9-31,11 14-15 0,-5 6-6 15,6 1-11 1,5 9-1-16,1-1-2 16,1-5 0-16,11 12-2 0,6-12-2 0,7-9 0 15,8 0 0 1,9-11 4-16,2-2 2 16,6-9 4-16,-3-8 2 0,2-8 7 0,3-2 3 15,0-9 8-15,0-3 1 0,4-4-1 16,-5-6-2-16,-2-8-4 15,-1 0 0 1,-11-10 1-16,-4 5 0 0,-21-17 1 16,-2 5 1-16,-8-7-1 15,-5-1 1 1,7 11-1-16,-9-3-2 0,-15 14-5 16,-5 2-2-16,-3 19-5 15,-5 3-2-15,3 12-2 16,-1 4 0-16,-5 5 1 0,2 5 0 15,5 1 0-15,-1 6-1 16,3 2-2 0,7 1-1-16,2 3-4 0,-1 2-2 15,8 9-2-15,-1 2-3 32,4 9-17-32,14-1-19 15,18 3-58-15,0-7-50 0,10-9-156 0,-7-4 195 0</inkml:trace>
  <inkml:trace contextRef="#ctx0" brushRef="#br0" timeOffset="28440.42">17432 11769 772 0,'-5'19'348'0,"-3"-16"-161"16,1 8-69-16,-1 2-64 16,1-2-12-1,6 11-19-15,-4-8-8 0,5 7-10 16,0-3-3-16,0 7-2 0,6 0 0 15,5 1 0-15,1 0 0 0,8-2 0 16,2 4-1-16,4-7 0 16,4-7 1-16,6-4 0 15,2-2 3 1,6-4 6-16,4-2 6 16,-23-14 15-16,-5-7 5 0,-5-3 8 15,-8-4 0-15,5 4 1 16,7 4 1-16,-14-3 0 15,-6 1-3-15,1 5-9 16,-5-3-7-16,-3 7-10 16,6 5-5-16,1 3-7 15,-2 3-3-15,3 0-2 0,0 0 1 16,0 5 3-16,4 16 3 16,17 32 1-16,-7-26-1 15,4 5-3 1,1-1-1-16,4 6-1 0,3 1 0 15,-4-15 0-15,3-7 0 16,-8-19 2-16,2-4 1 16,4 4 4-16,4 0 0 15,2-5 0-15,7-3-1 0,-5-13-2 16,-8-8-1-16,-3-8 0 16,-9-1 1-16,0-1 5 15,5 7 5 1,-8 0 11-16,3 1 5 15,-7 4 3-15,-5-6-2 0,0 8-10 16,-1-2-6-16,1 6-4 16,1 5-1-16,0 7-2 15,-1 12-2-15,-2 0-7 16,2 6-3-16,0-6-2 16,0 0 2-1,0 26 2-15,8 31 1 0,0-24-1 16,13 5 0-16,-5-1-1 15,-6-1 0-15,10 1-1 0,-14-4-1 16,8 1-6 0,5 1-6-16,-7-8-19 0,0-6-7 15,-5-5-15-15,-1-8-11 16,-1-5-41-16,1-1-43 16,-5-12-233-16,-2-3 251 0</inkml:trace>
  <inkml:trace contextRef="#ctx0" brushRef="#br0" timeOffset="30012.76">17955 11928 1250 0,'-5'13'442'0,"10"0"-368"16,-2-5-44-16,12 4 12 15,3-8 8 1,5-9 14-16,11-5 0 0,6-9-4 16,3-1-2-16,13 2-12 15,-7-5-10-15,-4-3-19 16,4 6-8-16,-12-6-9 0,8 11-3 16,1 9-5-1,-3-3-3 1,4 21-2-16,-7-11 1 0,-14 8-1 0,-5-1 0 15,-6 5 2-15,0 11 2 16,-7-2 4 0,-7 8 2-16,-5-2 0 15,-12 1 0-15,9 14-2 16,7 5-2 0,0 9-6-1,0 6-1-15,-1 0-4 0,-3-1 1 16,10 6 5-16,1-9 1 0,-7-9 7 15,0-6 0-15,-11-18 0 0,4 2-5 0,7-12-30 16,4-4-21-16,2-8-46 16,-5-2-30-16,1-6-53 15,-5-7-19-15,-9-10 1 16,4-6 21-16,-8-11 58 16,3-1 36-16,7-4 48 15,-7 1 23-15,-5-16 62 16,1-4 23-16,-2 1 29 15,2-5 4-15,6 15-10 16,1 9 4-16,2 6 25 16,2 7 18-16,2 6 21 15,-3 2-1-15,2 1-18 16,4 3-20-16,1 3-35 16,7 3-18-16,4 4-31 0,2 2-11 15,8 3-11 1,1 3-2-16,-5 6-4 15,8 7 1-15,5 12-2 0,-2-3-1 0,-3 7-1 16,-7-3 0-16,-14 2-1 16,0 0 0 15,3 3 0-15,16 9 0-16,-11-5-1 0,-4-2 0 15,-10-5 1-15,-23-13 0 0,1-6-3 0,-3 1-1 16,6-4-8-16,3 4-5 0,-4-10-2 15,-8-13 2-15,-1-7 9 16,0-12 4-16,8 10 4 16,7 11 1-16,3-9 1 15,6 8-1 1,6-6-1-16,5-1 0 0,9 1 4 16,8 2 4-16,6-1 11 15,0 0 5-15,0 3 9 16,6 0 2-16,3 3-2 15,10 0-2-15,1 5-10 0,-12 3-6 16,-1 3-9-16,-12 5-4 16,-3 6-2-16,5 4-2 15,-5 2 1-15,-3 4 0 16,0 4 1-16,-5-13-1 16,-1 10 1-16,0-8 1 15,-4 1 0 1,3 10 1-16,-6-16 1 0,-1 2 0 15,0-7 3-15,-2-2 2 16,1-12 8-16,2-1 4 0,0-6 6 16,2-7-2-16,2 11-5 15,1-8-4 1,-7-11-7-16,6 9-2 0,-5-2-5 16,-1 7-1-1,6 17-1-15,-7 0-2 0,2 2-3 16,-3-2 0-1,0 0 1-15,1 0 1 0,2 10 5 16,25 41 2-16,-15-38 0 16,7 11 0-1,-5-8 0-15,8 0 0 16,-1-4 0-16,-15-12 1 0,15 8 0 0,-4-2 0 16,-10-6 2-16,3-5 0 15,-7-16-1 1,5-1 0-16,3-1 1 0,8 6-1 15,-10-8-1-15,-4-4 0 16,6 0-1-16,-7-5 0 16,4 2-1-16,-4 0 1 15,1 4-1-15,-1 2 0 0,-1 5-2 16,-1 5-2-16,2 15-4 16,0 4-1-16,-4 6 1 15,2 1 0-15,-2 9 4 16,0-3 2-16,5 17 0 15,1 2 3-15,3 4 1 16,-2 0 1-16,4 6-2 16,-4-6 0-16,0-16-3 15,4 0-4-15,-5-22-23 16,5 5-20-16,-2-15-69 16,-2-11-66-16,1-10-267 15,-8-14 289-15</inkml:trace>
  <inkml:trace contextRef="#ctx0" brushRef="#br0" timeOffset="30190.26">19227 11900 1492 0,'9'17'581'16,"19"0"-391"-16,-5-2-84 15,19-3-54 1,-6-5-18-16,9-1-37 0,4-1-26 15,-2-17-107-15,6-10-127 0,19-26 164 16</inkml:trace>
  <inkml:trace contextRef="#ctx0" brushRef="#br0" timeOffset="34193.31">16389 11791 1032 0,'-3'15'377'0,"6"-4"-283"16,13-4-63-16,3-6 9 15,5-2 7-15,-4-10 4 16,7 9-7-16,3-13-2 16,-2-5-5-16,4 1-5 15,6-5-8-15,3 9-3 0,16 1-10 16,-7-2-3-16,6-8-5 15,2 2-2 17,-8 7 0-32,15 8-1 0,1 10 1 0,4 7 1 15,9 4 13-15,-8-7 8 16,-12-2 11-16,-2 3 3 0,-9 3 0 16,8 8-5-1,17 12-2-15,-9-10-2 0,6 6-8 16,-5-6-1-16,-14-3 6 15,10 9 2-15,-5-6 7 16,4 8 2-16,7-6-3 0,-9-4 0 16,11 0-2-1,-3-3-2-15,-4 1-7 16,8 1-4-16,-6 0-6 16,7 2-1-16,-7-4-4 0,6-2-1 15,-8-1-4-15,-9-4 0 16,9 5 0-1,-8 1-1-15,3-1 2 0,9 0-1 16,3-7 0-16,-9-11 0 16,5 2-1-16,-18-7 0 0,-5 0 1 15,0 5-1-15,-8-2 1 16,-1 2 0-16,-2 7-1 16,-4 0-1-1,-9-4 0-15,2 2-3 0,-8-5-7 16,-5-6-6-16,-3 6-23 15,-2-1-20-15,-12-10-59 16,9 8-40-16,-14-14-136 16,-7-4-124-16,1 2 268 15</inkml:trace>
  <inkml:trace contextRef="#ctx0" brushRef="#br0" timeOffset="35567.35">17225 8897 598 0,'-65'30'234'16,"51"-23"-176"-16,4 3-9 0,6 0-24 16,0 1 16-16,-6 5 38 15,-1 2 15-15,-3 2-8 16,-2 2-4-1,0 4-19-15,11 13-13 0,-6 6-9 16,5 2-13-16,5 12-19 16,-2-4-4-16,13 1-5 15,7 1-1-15,9-14 1 16,6-4 0 0,6-11 2-16,4-4 5 0,2-11 15 15,-6-8 11-15,-1-6 19 16,-2-9 6-16,-4-3-5 0,2-1-5 15,0-7-14 1,-7-1-4-16,-3-5-3 16,-2-5-1-16,-6-8-1 0,-3-3 1 15,-4-7 1-15,-5-7 1 16,-8-2 2-16,-4-1-5 16,-7 4-10-1,-2 5-6 1,0 9-8-16,-1 6 0 0,1 4 0 15,2 6 0-15,0 3-2 16,1 8 0-16,4 8-2 16,-2 4-3-1,0 8-1-15,-1 0-2 0,-7 6 1 16,-1 11 2-16,3-2 1 0,1 3 0 0,2 7-2 16,5-6-1-16,8 8-3 15,5 0-4-15,15-3-32 16,10 4-29-1,6 0-117-15,2 2-95 0,1-9 179 16</inkml:trace>
  <inkml:trace contextRef="#ctx0" brushRef="#br0" timeOffset="37564.48">17851 9174 711 0,'-1'-5'248'16,"10"17"-212"-16,-5-13-35 0,2 3 4 15,-1 1 7-15,-9-13 24 16,7 11 12-16,-2-2 27 15,2 2 8-15,-3-1 0 16,0 0-8-16,0 0-29 16,-2 0-14-16,1 10-23 15,0 15-6-15,7 36-3 16,1-30-1-16,4 9 0 16,-2-9 0-16,5-4 1 15,-1-2 0-15,2-13 4 16,3 0 2-16,-2-11 12 0,3-1 4 15,1 0 9 1,2-4 3-16,5-1-4 16,-3-5-4-16,-2-5-7 0,0-2-4 15,-5-10-1-15,2 1 1 16,7 1 11-16,-7-8 5 16,-15 2 7-16,4 0 0 15,-6-5-7-15,-2 8-6 16,9 5-7-16,-9 2-4 0,1 6-2 15,6 3 0 1,-7 4 1-16,0 6 2 0,-4 0-3 16,7 6-1-16,-4-4-7 15,1 0-3-15,0 0-1 16,0 0 1-16,0 0-1 16,6 16 0-1,8 30 0 704,1-19 0-719,-1 3 0 0,2-3-1 16,3-2 0-16,-5-1 1 0,-3-15 0 0,5 11 0 15,-1-6 1-15,-1-11 0 0,3 15 1 16,-4-17 0-16,-2-2 2 0,2-3 1 15,0-9 0-15,-1-1 0 0,-1-3 0 16,-1 0 1-16,-2-7 0 0,-1 0 0 16,-1-6 2-16,-3-2 2 0,-3-4 0 0,-2-3 0 0,-2 3-2 15,-6 3-1-15,0 0-1 0,0 5-1 0,0 4-6 0,3 3-2 16,1 7 0-16,0 4 0 0,0 4 3 16,3-4 1-16,-2 5-1 0,4 2 0 0,1 3-8 15,0 0-3-15,0 0-2 0,0 0 0 0,2 14 7 0,11 35 3 0,-6-20 3 0,2-4-1 0,-1 0 1 16,0 1-1-16,3 1 1 0,4 0 0 0,5 11-2 15,0-2 0-15,2 5-2 0,-5 1-3 16,9-7-8-16,-6-1-3 0,-4-4-4 0,5-1-1 0,-14-10 8 16,7-2 2-1,7-6-5-15,-1-6-14 0,-7-3-54 0,1-1-51 16,-15-11-199-16,-1 0 216 0</inkml:trace>
  <inkml:trace contextRef="#ctx0" brushRef="#br0" timeOffset="37719.54">18373 9235 1054 0,'-9'19'385'0,"9"-16"-304"0,2-1-57 0,5-2-7 0,-7-1 14 0,0 0 33 0,21-5 15 0,31-23 8 0,-25 6-5 0,7-5-25 0,-1 0-17 0,9-1-24 16,-1 0-7-16,-6 3-16 0,-3 0-26 0,-7 4-86 0,4 1-65 0,4 3-183 15,-8 0 223-15</inkml:trace>
  <inkml:trace contextRef="#ctx0" brushRef="#br0" timeOffset="37758.24">18838 9112 890 0,'-6'33'393'0,"1"-4"-135"0,5 11-217 0,3-4-8 0,-1 5 7 0,-1 6 3 0,3-9-4 0,-2 4-7 0,3-3-13 0,0-3-4 0,1 2-9 0,0 3-2 0,0 2-4 0,-1 0-2 0,1 8-21 0,1 0-23 16,0-2-78-16,1-3-49 0,-1-11-121 0,0-5-89 0,-1-11 247 0</inkml:trace>
  <inkml:trace contextRef="#ctx0" brushRef="#br0" timeOffset="38778.93">18761 9178 900 0,'-16'-2'343'0,"7"-12"-237"0,17 3-20 0,-1-5-3 16,4-1-11-16,1 3-18 15,-5 0-10-15,8-2-3 0,2 4 9 0,5-2 1 16,-1 0-11-16,2 2-25 16,0-3-9-16,-4 7-7 15,6 4-5-15,-1 5-7 16,-4 6 0-16,2 9-2 16,-5 0 2-16,-6 7 4 15,-11-5 3-15,4 11 2 16,-3 4 0-16,-6 3 0 15,1 9-2-15,-13-14-4 16,-6 3-1-16,0-6 1 0,0 1 3 16,-3-6 7-16,2-5 2 31,1-5 6-31,-3-5 2 16,5-4 6-16,-1-5 2 0,-2-8 2 0,7-3-2 15,11-2-7-15,2 0-5 16,11-6-6-1,0-3 0-15,4-9-2 0,5-4 2 16,3 2 1-16,7 4 2 16,-3 2 4-1,3 5 2-15,-1 3-2 0,2 1-1 16,2 7-5-16,-3 5-1 0,13 7 0 16,-18 0-1-16,12 8 1 15,-6 2 0-15,-13 5 2 16,-1-1 0-16,-3 8 0 15,1 1 0-15,-6-3 1 16,18 3 0-16,-16-8 0 16,8 0 1-16,-2-4 3 15,-6-6 2-15,8-2 7 16,-7-4 3-16,-3-11 3 16,4 3-1-16,-5-7-3 15,0-2-2-15,2 4-4 0,-6-8 0 16,-5 2-2-16,5 3-1 15,-3 5 1-15,0 4-1 16,3 5 1 0,-2 0-1-16,2 3-5 0,0 0-1 15,0 0-2-15,0 1 0 16,2 9 3-16,3 3-1 0,16 25 1 16,-9-27-1-16,2 3 0 15,-1-2 0-15,1 3 0 16,-3-10 1-16,0-8 2 15,1-3 2-15,0-8 2 16,2 3-2-16,1 2 0 16,2 0-1-16,-4-13-2 15,2-1 1-15,3-4 0 16,-8-6-1-16,5 5 1 16,-2-5-1-16,-3-5 1 15,0 0 0-15,-3-11-1 16,-2 2-1-16,1-2-2 15,4 2-1-15,-3 5-1 16,0 7-1-16,-3 13-1 16,1 2 2-16,0 13-1 15,-8 2 0-15,10 6-3 16,-18 4-1-16,3 6-2 0,8 3 3 16,-4 9 1-1,13 11 2-15,-13-1 0 0,3 6 0 16,0 2 0-1,5-1-1-15,11 8 1 0,3-3 0 16,-18-4-2 0,3-7 0-16,1-8-6 0,7-3-8 0,3-11-30 15,5 2-21 1,-3-8-32-16,-9-1-16 0,5-8-63 16,-4-3-65-16,1-6 156 15</inkml:trace>
  <inkml:trace contextRef="#ctx0" brushRef="#br0" timeOffset="38969.04">19420 9030 1104 0,'-8'-3'409'16,"13"4"-298"-16,10 7-21 15,4-7 16-15,12 7 1 0,10-11-12 0,2-13-15 16,1-1-32-16,9-6-14 16,-6-11-31-16,-1-1-42 15,6-13 26-15</inkml:trace>
  <inkml:trace contextRef="#ctx0" brushRef="#br0" timeOffset="41992.33">22541 6648 769 0,'6'3'322'0,"15"4"-184"0,-5-3 8 15,8-5-27-15,0 1-10 0,-2-8-23 16,3-3-9 0,7-7-18-1,3 2-11-15,9-2-16 16,2 0-8-16,2 1-11 0,-5-4-5 0,-4 1-5 16,-3-2-1-16,-6 2-7 15,4-1-11 1,-10 4-43-1,-2-5-49-15,-11-4-200 16,-4 7 200-16</inkml:trace>
  <inkml:trace contextRef="#ctx0" brushRef="#br0" timeOffset="42844.66">22953 6485 208 0,'56'79'136'0,"-64"-76"11"15,3 3-7 1,-1 5-13-16,6 4-9 0,-4-5-9 15,1 1-3-15,1 4 5 16,-3-4 0-16,10 11-8 16,0-1-9-16,-8 1-29 15,3 7-13-15,-5 6-21 16,3 9-5-16,10 10-4 16,-8-3-1-16,8 3-2 15,-4-8-3-15,-5-10-5 16,5-5-3-16,-12-13-2 0,5 2-1 15,8-8-2-15,-5-2 1 16,0 0 1 0,7-7 2-16,-26-6-4 0,3-1-3 15,6 0-7-15,-8 0-4 16,11 1 1 0,7 1 4-16,-9-1 4 15,7 2 2-15,0-1 1 0,-11-3 0 16,1 3 3-16,-2-3 0 15,5 5 3-15,6 0 2 0,0 0 6 16,-1 2 0-16,4-2 3 16,-1 0-1-16,0 0-2 15,-1 0-2-15,1 0-1 16,0 0-3-16,0 0-5 16,0 0-2-16,0 0 2 15,0 0 1-15,1-1 5 16,10-2 3-16,18-4 8 15,36-14 5-15,-24 7 7 16,6 0 2 0,-3-2-2-16,-6 0-5 15,0-1-10-15,-5 1-6 0,-4-1-7 16,0 3 0-16,-10-2-2 16,0 2-2-16,-4-1-27 15,-1-4-39-15,-2 0-177 0,-2-3-236 16,2-14 303-1</inkml:trace>
  <inkml:trace contextRef="#ctx0" brushRef="#br0" timeOffset="45318.73">23371 6713 489 0,'9'26'250'0,"-13"-27"-94"16,2-2 12 0,5 3-1-16,-3 0-18 15,0 0-14-15,-1 0-38 0,-1 1-16 16,-3 12-23-16,-6 35-8 0,10-22-15 16,1 4-6-16,3 4-8 0,-6 0-2 15,10 1-8 1,-4-7-2-16,0-6-5 0,1-1-2 15,0-12-1 1,-1-2 0-16,6-4 1 0,1-3 2 16,-18-8 3-16,15 1 0 15,-3-1-1-15,1-8 0 16,21 3-3 0,-17-5-1-16,5-5-1 0,-10-6 0 15,7 0 0-15,-1-2-1 16,1 6 0-1,1 12 0-15,-3 2 0 16,0 5 0-16,1 4 2 0,0-5 1 16,3 12 3-16,-6-2 0 0,-5-3 1 15,10 11-1-15,-8-10-2 16,1-1 1-16,2 13-1 16,-4-3 1-16,1 8-1 15,0 3-2-15,4-2-1 16,-1-1-1-16,1-3 0 15,2-1 0-15,6-2-1 16,-1-7 1-16,1-5 0 16,3-6 1-16,-2-12 1 15,3 1 0-15,1-10-1 0,5 0-1 16,-9-11 0-16,6 3 0 16,-1 7 0-16,-10-1 0 15,12 12 0-15,-9-4 0 16,-7 3 0-16,-17-5 0 15,9 16-2-15,0-1-1 16,5 8 0-16,25 10 2 16,-27-5 1-16,5 3 2 15,-6 2 1 1,-10 0 1-16,8 3 0 0,2 1 2 16,0-1-1-16,2 5 1 0,4 10-1 15,-6 6-1-15,-2 9 0 16,3 3-2-16,-8 7-1 31,5 1 1-31,6 9-2 0,-13-4 0 0,1 6-3 16,-6 8-5-16,-2 9-21 15,12 2-2-15,2-19 2 16,0-10 6 0,-1-26 20-16,1-8 3 0,3-8-2 15,0-8-4-15,23 2-16 16,-22-6-9-16,-4-4-31 15,-8-3-12-15,-12-11-9 32,7-1-5-32,7 1-6 15,2-1-6-15,-10-10-16 0,20-2-7 16,-7-16 16-16,-4-13 18 0,1 1 44 16,-13-8 21-16,4 10 30 0,6 9 12 15,-2 4 26-15,4 0 12 16,3 0 14-16,0-2 3 15,4 5-6-15,3 3-4 16,1 4 0 0,3 0-3-16,-6-2 0 15,13 10-1-15,-3-7-5 0,10 6-2 16,7-2-10-16,-10-6-4 0,6 5-9 16,-3-3-3-16,3 7-4 15,2 6 0 1,-7 10-2-16,-2 8-3 15,-5 9-2-15,-3 5-2 0,-5 8-4 16,0 6-1-16,-5 5-3 16,-1-1-1-16,-2 4-1 15,-2-5 0-15,-1 1-1 16,1-4 1-16,-2-7-1 0,0 5 0 16,-1-8-3-1,-1-6-4-15,3-5-12 0,-5-9-5 16,5-2-3-16,1 3 4 15,-1-7 9-15,3-5 4 16,2 5 5-16,0-12 1 16,6 4 0-16,1 4 1 15,-2-12 1-15,6 8 1 16,-2-9 0-16,3 0 2 16,5 4 1-16,0 2 3 0,0 1 4 15,2 0 4-15,-3 2 4 16,6 2 3-1,-3 6 4-15,-1 3 0 16,2 6-1-16,-5 2-1 0,4 2-5 16,-8 5-1-16,-8 5-3 15,13 0-1-15,-20 3-3 47,14-2-3-47,7 1-3 0,-23-2-2 0,19 6-1 16,-11-2-1-1,-2 0-1 1,18 2 0-16,-11-7 1 0,1-5-1 0,2-4 0 16,-3-2 1-16,1-6 1 0,10 2 2 0,-4-8-1 15,5-5 0 1,4-2 0-16,-6-3 0 0,-1-4-1 0,-3 2 1 16,0 3 1-16,-5-6-1 15,3 9 0-15,-5 0-1 16,0 2-1-16,-5 3 1 15,0 6-2-15,4 2 0 32,0 2 2-1,2 5 4-15,-1 3 6-16,-3 2 2 0,3 8-1 15,-3 0-2-15,1 3-4 0,1-2-1 0,0-4-3 16,4-2-1-16,0-2-1 15,0-2-1 1,2-4 0-16,3 1 0 0,-1-6 0 16,3 1 0-16,-3-9 1 0,4-2 1 15,-2-1-1-15,-1-3 0 0,8-1-1 0,-2-3 1 16,-7-4 0-16,2-2 0 0,-5 1 1 16,-5-9 0-1,3-4 1-15,4-5 1 16,-10-7 0-16,0 0 0 15,0-4 0 1,-2 3-1-16,-6 6-1 0,7 7 0 0,-4 18 1 0,1 3 0 16,8 11 0-16,-6 3-1 15,4 4-2-15,1 4 0 16,-7 5 0-16,2 6 2 16,-3 7 1-16,3 12-1 15,0 7 0-15,0 4-2 16,11 10 0-16,-17-9 0 15,7-3-1-15,3-4-2 0,-8-12-27 16,9 0-21 0,5-13-49-16,-4-5-31 0,6-9-91 15,1-5-84-15,-7-9 197 16</inkml:trace>
  <inkml:trace contextRef="#ctx0" brushRef="#br0" timeOffset="45416.82">24744 6380 801 0,'-3'0'363'0,"3"4"-159"16,3 2 7-16,4-11-47 0,2 3-20 16,3-23-50-16,3-9-19 15,14-1-31-15,0-11-8 16,18-4-19-1,14 2-9-15,-4-21-72 0,7-6-107 16,-11-21 111 0</inkml:trace>
  <inkml:trace contextRef="#ctx0" brushRef="#br0" timeOffset="47108.91">17367 3188 544 0,'-131'-37'224'0,"106"39"-121"0,7 3-25 0,1-2 2 16,8 4 2-16,-10-1-3 0,-2 4-7 0,1 5 0 0,-3 6-15 0,4 4-14 15,3 16-25-15,3 4-8 16,5 7-8-16,5 4-1 16,0-7-1-16,3-2 0 15,7-9-1 48,2-1-1-63,7-12-1 0,4-2 0 15,10-7 1-15,2-8 1 0,7-8 3 16,-2-3 3-16,7-11 6 0,-3-5 2 0,1-8 6 16,1-8 1-16,-9-2 1 0,2-6 0 0,-7-9-1 15,-2-5 0-15,-4-4 1 0,-7 2 2 16,-8 2 4-16,-7 5 1 0,-11 1-1 16,-3-2-2-16,-10 9-6 15,-1 3-3-15,-9-1-4 0,4 27-4 16,-4 12-5-16,4 5-3 15,-6 23-1 1,-6-5-1-16,0 8-2 16,-9-2 1-16,17 10-3 0,-2-1 0 15,9 1-2-15,7 8 0 16,5-2 3-16,6 5-2 16,8 0-5-1,8 3-17-15,12-4-77 0,-3-8-65 0,13-4-189 16,-1-4 219-16</inkml:trace>
  <inkml:trace contextRef="#ctx0" brushRef="#br0" timeOffset="48857.37">17775 3206 684 0,'43'-36'219'0,"-43"36"-227"15,5 5-2-15,-3 6 30 16,1 0 22-16,-2 3 43 16,-3-1 16-16,3 3-2 15,-4 3-12-15,-4 8-39 16,2-2-18-16,-3 13-17 15,3 3-7-15,3 0-5 0,-4 1-1 16,8-10 0-16,-2-6 0 16,4-11-1-1,6-2 0-15,-8-10 2 16,6-2 4-16,2-8 5 16,5-2 1-16,-2-6-3 0,-1-10-2 15,6 1-3-15,-4-10 1 16,1-1 3-16,-1 1 4 15,-1-4 7-15,0 5 3 16,-3 4 4-16,-3 7-1 0,-2 7-3 16,-3 3-2-16,1 10-5 15,0 2-1-15,0 7 1 16,0 6 0-16,-1 4 4 16,1 6-3-16,1 6-4 15,-2 4-2 1,2 5-3-16,3-8-2 15,1-6-2-15,5-1 1 16,3-5-1-16,-2 1 2 0,7-5 1 16,0-9 2-16,2-8 2 15,-4-2 0-15,10-5 0 16,-17-7 0-16,9-4-1 16,1-4 0-16,-11-8-1 15,14 3 0-15,-12-6 1 0,2-2 0 16,-3-7 2-1,-2 6 1-15,-1-4 3 16,0 3 2-16,-8-2 1 0,2 3-1 16,-3 1-3-16,-3-2 0 15,1 17 1-15,1 3 2 16,-1 13 3-16,-1 7-1 0,1 6-9 16,-8 2-4-16,1 4-6 15,2 0-2 1,-3 10 1-16,9 3 1 15,0 15 1-15,-4-2-1 16,2 0 1-16,4 2 0 0,7-1-1 16,6 5 1-16,6-5-2 15,-7-6 1 1,3 1-2-16,4-10 1 0,-1-6-2 16,0 0-2-16,-1-17-13 15,-4-1-13-15,-2-10-49 16,-3-2-48-16,-4-8-117 15,-1-3-65-15,-9-4 188 16</inkml:trace>
  <inkml:trace contextRef="#ctx0" brushRef="#br0" timeOffset="49023">18213 3183 897 0,'-15'2'333'0,"-1"2"-250"16,16 2-67-16,-4-4-4 16,10 5 21-16,3-4 18 0,3-3 27 15,2 0 9-15,4-3-8 16,4-3-10 0,-2-5-26-16,3-1-14 15,-2-2-17-15,-3 0-6 0,7 1-9 16,-4-3-14-16,1-2-46 15,2 6-34-15,-5-11-83 32,0-1-47-32,-1 3 142 0</inkml:trace>
  <inkml:trace contextRef="#ctx0" brushRef="#br0" timeOffset="49680.99">18484 3148 572 0,'10'-52'187'0,"-10"52"-187"15,-1 5 4-15,-2 2 40 16,0 1 29-16,-4 3 45 15,0 2 8-15,-2 1-12 16,1 0-13-16,2 1-36 16,1-1-15-16,1 10-24 15,1 7-10-15,0 14-10 16,3 8-3-16,0 11-1 31,0 2-1-31,0-3-1 0,-2-3-2 0,1-2-3 16,-2 5-1-16,-1 0-17 15,4 11-8-15,0-9-30 16,3-6-27-16,0-9-65 16,-3-14-44-16,4-8 121 15</inkml:trace>
  <inkml:trace contextRef="#ctx0" brushRef="#br0" timeOffset="50209.86">18581 3086 862 0,'4'-13'287'0,"13"0"-272"16,1 1 16-16,-1-1 42 16,3-4 21-16,-4-1 18 15,-2-1-3-15,-5-3-23 0,4 4-18 16,-2-1-30-16,-3 2-12 15,11 8-19-15,-10 0-6 16,-1 9-3-16,5 5-2 16,-8 9-1-16,-1 3 0 15,2 11 0-15,-5 1 1 16,-4 10 2 0,3 1 0-16,-5-5 2 0,-1-2 0 0,-3-6-2 15,-2 2 1-15,9-4-4 16,-10-1-1-16,7-6-4 15,-12-6-1 1,-7-5-5-16,11 1-5 0,-7-8-8 16,19 3-8-16,-5-7-16 15,-3 0-14-15,3-3-55 16,-11-5-40-16,10 4-158 16,-2-3 199-1</inkml:trace>
  <inkml:trace contextRef="#ctx0" brushRef="#br0" timeOffset="51720.66">18937 3027 277 0,'57'-84'150'0,"-53"77"-14"15,3 6-3-15,-9-18 5 16,3 21 2-16,-2-6-27 15,-3 6-19-15,3-2-35 16,0 0-12-16,0 12-4 16,-6 30 1-16,-1-17-8 15,1 1-7-15,4 8-14 16,-1-1-5-16,7 4-6 16,0-3-2-16,0-1 0 15,4-1 0-15,6-1 0 16,1-4 0-16,5-4 1 15,-1-7 1-15,3-7 2 0,3-3 0 16,0-10 5-16,-7-1 0 16,0-9 1-16,-4-2-2 15,-1-5-2-15,15-1 0 16,-9 1 1-16,-10-2 2 16,1-1 4-16,-3 0 1 15,-3-4 3-15,8 1-1 16,-11 4-4-16,-7-4 1 0,1 1 0 15,3 5 2-15,3 11 4 16,0 3-1 0,-6 7-1-16,6 7-2 0,-8 0-3 15,4 5-1-15,1 10-4 16,3-3-2-16,-2 5-4 16,-10 0-1-16,21 0-1 15,-12-4 0-15,7 3 0 16,12 3 0-16,-13 4-1 15,-1 0-1-15,4-1 0 16,-3 0 0-16,5-7 1 16,8-2 0-16,-3-7 3 15,7-3 1-15,-7-10 6 16,0-2 2-16,1-13 2 0,0-8-1 16,3-5-4-16,-2-1-1 15,-1-9-3-15,4 0 0 16,-3-8 0-16,-2-3-1 15,0-9 0 1,-1-1 1-16,-1-6 1 16,2 2 1-16,-5 4 5 15,-3 5 3 1,2 15 2-16,-9 4 2 0,2 15-1 0,0 5 1 16,-8 5 0-16,8 4 0 0,-4 2-6 15,0 2-4-15,0 4-8 16,-3 1-3-1,1 9-4-15,2 2 1 0,2 13 0 16,2 4 0-16,0 10 1 16,1 7 1-16,0 0 1 15,6 9 1 1,4 2-1-16,5-8-1 0,9-2 0 16,-6-10-2-16,7-11-1 15,-23-7-3-15,9-9-9 16,2 0-9-16,3-9-21 15,11 0-17-15,-14-7-66 0,7-4-49 16,-15-5-154 0,-6-2 203-16</inkml:trace>
  <inkml:trace contextRef="#ctx0" brushRef="#br0" timeOffset="51929.08">19373 2878 918 0,'-3'6'414'15,"6"-6"-63"-15,6 11-363 16,5 0 6 0,-1 4 20-16,-3 2 10 15,3-14 20-15,2-9 7 0,5-10 0 16,6-8-8-16,19-9-24 15,-5-4-38-15,8-11-220 16,8-1 171-16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50:18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19231 15566 465 0,'46'-31'267'0,"-41"38"-33"0,-5-5-101 0,-1 1-13 16,1-3-18-16,0 0-8 0,-1 0-19 0,-1 0-10 16,1 0-17-16,-6 2-7 15,-16 2-2-15,-22 12 1 16,14-10-1-16,4 1-2 0,-10-13-8 16,3 9 0-16,-3-3-3 15,-5-1 0 1,8 12 2-16,2-4 2 0,-2-7 3 15,-1 3 3-15,1-1 0 16,-9-8-1-16,5 15-10 16,-4-3-6-1,-6-2-4-15,-4 2-3 0,-10-8-3 16,3 0-2-16,0 8-4 16,10 6-2-16,-10-8-1 15,-1 5 1-15,2-8 0 16,-5-2 0-1,9 4 0-15,5-3 0 0,3 7 0 0,1 10 1 16,4-2 2 0,-1 4 0-16,3-9 3 109,0-9 0-93,3 5 0-16,1-1-1 0,-5 1 0 0,-4-5-2 15,3-3 2-15,3 5 0 0,5-3-1 0,4 8 0 16,-3 4-3-16,0-5-1 16,0 8-1-16,4-1 0 0,-4 1 1 15,-1-2 0-15,10 6 1 0,-12-6 0 16,2 3 1-16,0 0 0 0,-8-2 1 15,8 4 0-15,4 6-5 0,-2 0-2 0,1 4 1 0,4 1 1 16,1 0 6-16,3 5 0 0,-2-1 3 0,4 7-1 0,-5-3 1 16,-1 0 2-16,-1-2 0 0,4-2 1 15,7-4-1 1,1 1 0-16,6-1-1 0,9 3 0 0,0 3-1 16,0-5-1-16,0 0-1 0,-14-8 1 15,17 2-1-15,6 11 0 16,4-7 0-16,1 4 0 15,-5-6-2-15,0-4-1 16,15 6 2 0,-1-4-1-16,-6-3 2 0,-4-2 2 15,-11-5 2-15,12 8 2 16,1-2-1-16,7 1-1 0,-1-2-2 16,-5-4-2-16,0 2 0 15,-7-6-2 1,9 2 1-16,-4 2 0 0,7 3-1 15,-1-2 1-15,-3 1-1 16,2 1-1-16,-6-6 0 16,4 7 0-1,1-8-1-15,5-2 2 0,4-1 0 16,-3-5 0-16,1 10 3 16,-1-6 0-16,1 5 1 15,1 4 3-15,5-10-1 16,-5 4 1-16,-2-2-2 15,0 1 0-15,-1-1-2 0,-1 2 0 16,4 1-2 0,2-3 0-16,1-4 0 15,8 1 0-15,8-1 0 0,-1-1-1 16,-9 4 1-16,-1 2 0 16,-8-4 0-16,3 3 1 15,6 0-1-15,-5-3 0 0,-4-3-2 16,4-1 0-1,3-1-1-15,3 0 1 16,6 3 0-16,-6 1-1 16,10-1 2-16,0-1-1 0,-5 1 1 15,5-1-1 1,-12-5 0-16,0 3-1 0,-2-6 1 16,2 6 0-16,2 0-1 15,-1 1 1-15,7 5-1 16,-6-2 0-16,4-1 0 15,-1-3 0-15,-9 3-1 16,12-1 0-16,-2 3 0 16,-7 1-1-16,11 1 1 15,-12-3 0-15,-2 3 0 16,6 1 0-16,-5-5 0 16,6 1 0-16,-1-4 0 15,6 0 1-15,2 0-1 0,2 0 1 16,0 0 1-1,-9 1-1-15,-2 2 0 16,1 0 0-16,-1-5-1 0,6 2 1 16,2-1-1-16,0-3 0 15,13 6 0-15,4 2-1 16,-10-2 1-16,1-1 0 0,-14-1-1 16,-2-4 1-16,8 1 1 31,-4 0 0-16,4 2 1 1,-2-1-1-16,5 1 1 0,9 2 0 16,-1-4 2-1,-11 1 1-15,3 1 0 16,-4-3 0-16,1 2-1 0,4-3-1 0,-1 0-1 0,2 3 0 16,3 2-2-16,2-1 0 0,0 1 0 15,-2-4 1-15,-5 2-1 16,1 2 1-16,-4-5 0 15,1-2 0-15,2 2 0 16,1-3 0-16,5 7-2 16,12 1 1-1,-13 0-1 1,6 0 0-16,0-1 0 0,-13-4-1 0,11 3 0 0,-9 1 1 16,-3-1-1-1,11 3 0-15,6 1 1 16,-3 0 0-16,-4 0 0 15,-6-7 1-15,-3 1-1 0,4-2 1 0,8 6 0 16,-3 0 0 0,-1-4-1-16,8-2 1 0,-6 1-1 15,-6 4 0-15,0 1 1 16,-16-2 0 0,4-3 1-16,4-2 0 0,2-5-1 15,3 1 0 1,-1 0-1-16,-1-4 1 15,2 7-1-15,1 3 0 0,-1-1 0 16,-15 1 0 0,-15 3 0-16,0 1 0 15,39-7 0-15,-2-4-1 0,-4 4 1 16,-18 0 0-16,5 3 0 16,-1 0 0-16,1 0-1 15,-1 4 1-15,1-2 0 16,1 4 0-16,0-1 0 15,5 2 0-15,-3-4 0 16,3 0 0-16,-1-1 0 16,-2-2 0-16,-1 0 0 0,-1-3 0 15,1 4 0-15,0-1 0 16,3-2 0-16,3-3-1 16,-5 1 1-16,-3 0-1 15,3-3 1 1,-3 4 1-16,0-5 1 0,-3 4 0 15,-6-2 0-15,-2-1 2 16,-1 0-1-16,-1-2 0 0,0-2 0 16,-2 1-1-16,-1-2 1 15,-4 0 0 1,0 1 2-16,-1-4 1 0,0 2 1 16,-1 0 1-1,-2-2-3-15,3 3 1 0,-9-4-3 16,2-1 0-1,4-3 0-15,-8-5-1 16,6 5 1-16,-4-2 1 0,-1-1-1 16,3 3 1-16,-2-4-2 15,4-4 0 1,-2 4-1-16,-3-4-1 0,4 5 0 16,-11-3 0-16,-4-4 0 0,6 3 0 15,-1-3 0 1,8 8 0-16,-6-3 2 0,0 2 1 15,-10-8 0-15,3 0 0 16,2 2-2-16,-4-6-1 16,-4 11-2-1,4-4-1-15,-3 2-1 16,2 5 0-16,2-2 1 0,-8 0 0 16,3 3 0-16,-7 2 1 0,-2-1-2 15,-2 3 0 32,-2 0-2-47,1 3 1 0,0 3 1 0,0 2 0 16,0 2 2-16,-1 3 1 0,-1-2-1 0,-6-1 0 15,5 6 0 1,-3-3 0-16,1 3 0 0,5 0-1 0,-13-5 2 16,3 6-1-16,-7-3-1 15,0 0 2-15,0 1 0 16,0-1 1-1,-3 2 0-15,-3 4-1 16,4 0 0-16,7 3-1 0,-4-5 0 16,5 1 0-16,-5-1 0 0,-11-4-1 15,6 0 0 1,-5-1 1-16,2 5-1 16,1 1 2-16,-5 0-1 0,6 2 0 15,3 2 1 1,-10-4 0-16,2 2 1 15,-6-6 0-15,-10 1-2 0,8 5-1 16,-3 2-1-16,4 1 1 16,1-4 2-16,5 2 0 15,2-1 0-15,-5 0 1 16,4 3-3-16,-2-4-1 0,-4 1-1 16,1 4 0-16,4-3 1 15,4 9 0-15,3-6-1 16,0-1 1-16,-1 1 1 15,-1-10 0-15,6 7 3 16,1-3 0-16,2 7 0 16,-4-2 1-16,2-3 0 15,6 7-1-15,-7-7 0 16,4 2 1-16,-6-2-1 16,-5-5 1-16,9 0 0 15,-2 1 0-15,5 4 1 16,-2-1-1-16,-2-3 0 15,-1-1 1-15,2-2 0 16,0 2-1-16,3 0 1 16,0 2 0-1,-2 3 0-15,1-3 0 0,-2 2-2 16,-1 0 1-16,0-2-1 0,-1 0 0 16,-2-1 0-16,1 2 0 15,0-1 0-15,12 6 0 16,-11-8 1-16,5 2-1 0,-4 0 0 15,-12-4 0 1,15 7-1-16,-5 1 1 16,5-1-1-16,-3 0 1 15,1 2 0-15,-1-4 0 0,3 2 1 16,5 1-1-16,-12-5 0 16,14 8 0-16,-5-3 0 15,-2 1 0-15,8 3 0 16,-8-5 0-16,6 0 0 15,2 0 0-15,-3 0 0 16,4 0 0-16,-1 2 0 16,-3-2 0-16,1 0 0 15,2 0 0-15,2 2 0 16,7 7 0-16,0-1 0 16,-5-2 0-16,-2-1 0 15,-8-8 0-15,3 2 0 16,4 3 0-16,4 6 0 0,2-3 0 15,0-2-1-15,0 1 1 16,-1-2-1-16,-1 3 1 16,1 4-1-16,2-4-1 15,-1 2 0 1,11 3-1 0,-5-2-4-16,5 3-6 0,1-10-21 15,-5 0-15-15,12-1-48 0,-1 2-33 0,-7-2-134 16,10-2-238-1,-20-9 331-15</inkml:trace>
  <inkml:trace contextRef="#ctx0" brushRef="#br0" timeOffset="4764.14">2935 11730 803 0,'-48'75'334'0,"31"-73"-173"15,-3 3-81 1,0-1-1-16,-9 5 8 0,-6 0 0 16,0 0-4-16,3 8-4 15,-1-3-13-15,2-2-8 16,2 3-19-16,-1 0-9 16,0-4-9-16,-2-2-4 0,4 5-8 15,-4-5-2-15,1 6-2 31,2 0 0-31,-6 0 2 16,4 4 2-16,-3 3 0 16,1 2 2-16,-3 3-3 15,0 6-1-15,-2 8-3 16,2 6-2-16,-4 1-2 0,-6 1 0 16,11 2 0-16,-5-2-1 0,2 5 0 15,7 2 0-15,-10 8 0 16,4-6 1-16,4 8 0 15,5 2 1-15,-1-7 2 16,8 14 0-16,-2-2-1 16,-1 2-1-16,5 3-1 15,-8-1 1-15,5-5-1 16,6-10 0-16,5 0 0 16,6 0 0-16,5-1 0 0,-7 7 0 15,4 1 1-15,-4-2-1 16,5 0 1-16,0-6 1 15,2-3 1 1,6-2 1 0,3 0 0-16,-1 0-1 15,-4 1-1-15,10-1 0 0,-5-5 0 16,6-1 0-16,4-5 0 0,-6-1 0 0,1 1 0 16,4 4 0-1,-1 10 0-15,-1-13 0 0,2-1 0 16,-3-4 1-16,0-13 1 15,0 15 2-15,3-4 2 16,2 1 1 0,-2-3 0-16,3-1 1 0,-4-1-2 31,4 0 1-31,6 6-1 0,-4-3 0 0,3-2 0 16,-4-2-1-16,-5-7 1 15,6 1 3-15,3-1 3 16,3-4-1-16,-1-2 0 15,0-3-2-15,-2-3-3 16,3 2 0-16,0 1-1 16,0-2 0-16,2 5 1 0,0-4-1 15,0 0 1-15,7 0 0 16,-3-2-1 0,-3-1 0-16,1-3-2 0,2 3 1 15,-1-3 0-15,6-2 3 16,0 5 4-16,-8-4 3 15,6 2 5-15,-3-1 2 16,3-2-2-16,0-2-2 16,7 2-6-16,-3 1-2 0,-1-2-4 15,4 1 0-15,-6-4 1 16,4 0-2 0,-1-5 1-16,-4 4 1 0,3-9-1 15,3 0 0-15,2 0 1 16,-3-8 0-16,6 8 3 15,1-1 0-15,-8-3 1 16,6 6-1-16,-10-10 0 16,1 4-2-16,5 3 0 15,-4 0 0-15,3 5-2 16,-4-5 0-16,-1 3-1 16,5 0-1-16,-5 0-1 15,-2 1 0-15,3-3-1 16,-10 2-1-16,8 2 0 0,-2 0 0 15,-2 1-1 1,-1 0 0-16,-4 0 0 0,2 3 0 16,0-2 0-16,-1 6-1 15,3-2 1-15,1 2 0 16,2 2 0-16,-3-4 0 16,-1 3 0-1,-7-6 0-15,7 3 0 0,5-1 0 0,-4-3 1 16,4 4-1 31,-7-5 1-47,2 8-1 0,2-3 0 15,4 5 0-15,3-4 0 0,-2-6 0 0,3 1 0 0,6 1 1 0,-6-2 0 16,5 3-1-16,0 3 0 16,-6-6 0-16,5 2-1 15,-4-2 1-15,3-5 0 16,0 4 0-16,7 6 0 31,2 7 0-15,-2-9 0-16,0-1-1 0,0 6 2 15,-1-8-2-15,2 13 1 0,0-3 0 0,4-2-1 0,5 6 0 16,5 3 1-16,-8-4 0 16,1 3 1-16,-3-5-1 15,-4-1 2-15,10 4-2 16,-2-4 2-16,4 2 0 15,2-3 0-15,-1-5 1 16,1-2-2-16,0-3 0 16,-3-6 1-16,6 6-1 15,-2-5 1-15,5 5 0 16,-2-4 0 0,-6-8-1-16,-3-1-1 0,-5-9 0 0,2 4 0 15,5 4 1-15,-3-6-1 16,-8-2 1-16,1-1-1 15,-2-3 1-15,4 2-1 16,3 0 1 0,-3 0-1-16,-4 0 0 0,4 0-1 15,0 2 1-15,-9 2 0 16,-4 1 1-16,3 1 0 16,-6 1-1-16,3-4 2 15,1 1-1-15,-8 0 0 16,1-1 0-16,0 1-1 15,3 1 1-15,-1 2-1 16,4 1-1-16,-5 0 2 16,-2-6-2-16,-2 1 2 0,-9-3-1 15,5 2 0-15,2 5 1 16,-4-3 0-16,4 2 0 16,-7-6 1-16,-1 0 1 31,2-1-1-31,-1-4 0 0,-1 0 0 15,-1-1 0-15,-2-1 1 0,-3 1-1 0,-1-4-1 16,-2 0 1 0,-3-2 0-16,-6-2-1 0,3 1 1 15,22 7-2 1,-24-15 0-16,-1 4 1 16,0-6-2-16,-21-12 1 0,17 7 0 15,10-1 0-15,-6-5 0 16,-3-4 0-16,5 1-1 15,-7-4 1-15,3 5-1 16,8-1 0-16,-5-3 1 16,-6-2 0-16,-1-4-1 15,-3 3 1-15,2 0-1 16,-1 1 0-16,-10 2 0 16,8-2 0-16,-2 7 0 15,-1-7 0-15,9 3 0 0,-13 2 0 16,0-3 0-16,5 9 1 15,-13 1-1-15,9 3 1 16,-8 3-1-16,-2 1 1 16,0 4-1-16,-2-7-1 15,2 3 0 1,-2-2 0-16,0-3 1 0,1 7-1 16,-4 3 0-16,3 2 0 15,-3 4-1-15,-4-4 1 0,2 4 0 16,-4-3 1-1,-4-2 0-15,6 3 0 16,-5-1 0-16,-2 4 0 0,9-1 0 16,-5 3 1-1,4 1 0-15,-1-2-1 0,-4-2 1 16,6 5-1-16,-3-1 0 16,-5 7 0-16,3 4 0 15,-1-3-1-15,-7-3 1 16,-10-15-1-16,12 17 0 15,-10 0 1-15,5-1-1 32,9 17 1-32,-14-15-2 15,3 7 0-15,-2 5-1 0,4-1 0 16,-10 2 1-16,-2-3-1 0,-2 2 1 0,-6 5 0 16,8 3-1-16,-1 2 0 15,2 2-1-15,-2 1 0 16,-2-1 1-16,-1 1-1 15,-6 5 1-15,-2-4 2 16,3 5-2 0,-1-2 1-16,8 3-1 15,-4-2 1-15,0 1 0 0,1-1 1 0,-1 0 0 32,5 1-1-32,0 0 1 0,-2 0-1 0,8 9-1 15,-13-7-1 1,5 5 0-16,-7-3 0 15,-8-6 1-15,14 9 0 0,-3-1 1 16,3 2 0 0,1-2-1-16,0-5 1 0,2 5 0 15,0-6-1-15,-1 3 0 16,3 6-1-16,-2 0 1 16,5 8 1-16,1-3 0 15,-1-4 0-15,-2-8 0 16,-2 0 0-1,-1 2 1-15,1-4 1 0,6 3-1 0,1-2 0 16,2 0-1 0,1 4 1-16,-3 3 0 0,3 0 1 15,-1-5 0 1,-4-5 0-16,-1 3 0 0,0-2 0 16,-1 2 0-16,7 2 1 15,3 0-1-15,-1-3 0 16,-3-1 0-16,4-1 0 15,-2-1-1-15,0 2 1 16,5 0 0-16,0-1 1 0,0-1 0 16,4-1 0-1,1 3 0-15,0-1-1 16,-3 3 0-16,0-2 0 0,5-2 1 16,-6-4-1-16,-1-1 1 15,9 2-1 1,-9 2 1-16,8 3 0 15,2 2-1-15,-6-1 1 0,3-1-1 16,0 5 0 0,-4-1 1-16,6 2-1 0,-3 5 2 15,0-4-1-15,-2-1 0 16,-2-1 1-16,-3-1-1 16,5-1 0-16,-6 4 0 15,2 0-1-15,-1 1 0 0,-3 1-2 16,9 3-2-1,-2-1-5-15,1-6-39 0,1 2-35 16,0-6-120-16,2-2-150 16,-1 6 227-16</inkml:trace>
  <inkml:trace contextRef="#ctx0" brushRef="#br0" timeOffset="21708.32">4323 5685 444 0,'61'-28'175'15,"-58"29"-108"-15,-7 2-42 0,-2 3 3 16,-6 4 17-16,-12 1 39 16,-1 0 10-16,1 2-2 15,-4-1-9-15,2 0-29 16,-3 5-14-16,-5-4-14 15,2 4-7-15,1-6-10 0,-3 0-3 16,-3-7-3-16,-21-14 0 16,17 14-1-16,3-1 0 15,-5-1 1-15,17 15 2 16,-21-12 4-16,-5-5 3 16,6 7 6-16,-4-4 1 15,1 11 0-15,-8-6 0 0,-4 3-2 16,11 10-2-16,-7-12-4 15,5 8-3-15,1 7-4 16,-6-9-1-16,9 4-2 16,4 4-1-16,6-4 0 15,-4 2 0-15,4-1-2 16,-1-3 1-16,5 5-1 16,7-2 1-16,7 1 0 15,8 2-1-15,5-1 0 16,1 2 0-16,6 0-1 15,-3-4 1-15,4 6 2 16,0-4 0-16,14-1 0 16,1 11 1-16,6-10 0 15,1 2 0-15,1 0 0 16,7-6 1-16,-1 1 0 0,5-5 0 16,2-3 0-16,-5 0 0 15,7-2 0 1,0 2-1-1,4-3-1-15,14 4 1 0,0-3 2 16,2 3 1-16,-2-2 1 0,-8-3 0 16,2 2 0-16,-2-5-1 15,2 3-1-15,2-1-1 16,0-1 0-16,9-1 0 0,4 0 0 16,0 0 0-16,0-1 1 15,-5 2-1-15,-2-1 0 16,5 3-1-1,-2 0 0-15,3 4 2 16,0-2 0-16,-7-5 1 0,-3-2 0 16,-2-2 0-1,4 0 0-15,5 1 1 16,3 1 0-16,-5 0 1 0,0 0 6 16,1 2 0-16,-5-1 0 15,3 11 0-15,-13-8-4 16,-4 2 0-16,15 4 2 15,-2-10 1-15,5 10 5 16,1-4 1-16,-8-3 0 16,-3 1-3-16,-1-9-2 15,2 3-3-15,-1 0-2 0,9 0 0 16,3 4-1 0,-1-4 1-16,7 5 3 0,-4-3 0 15,1 2 3-15,1-1-1 16,-6-7 3-16,5 5-2 15,7 2 1-15,1-3-1 0,1 1-2 16,-4-1-2 0,-5-3-3-16,12 2 0 0,-7 0 2 15,4-2 5-15,-6-4 3 16,-9-3 0 0,5 2-2-16,-8-6-4 0,3 5-3 15,7-2 0-15,-3-5 0 16,5 5 1-16,-8-7 0 15,-7 3 0-15,2 1-1 16,-6 0-1-16,4 2-2 16,0 0-2-16,1 1 0 15,3 1-1-15,-5-3 0 16,2 3 1-16,-4 0-2 16,-2 0 1-16,3 3-1 15,-4 3 1-15,-8-5-1 16,14 6 1-16,-5-1 1 15,1-1-1-15,13 3 0 0,-15 0 0 16,1-2 0-16,-4-7 1 16,-2 6 1-16,-1 0-1 15,5 1-1-15,0 6 1 16,-6-2-1-16,11 0-1 16,-6-4 1-16,1 1 0 15,3-4 1-15,-11-1 0 0,2-1 0 16,-1 0 0-16,1 5-1 15,6-1 1-15,-8-1 0 32,3 0 0-32,-9-9 1 0,3 1 0 0,3-4 1 15,-1-1 0-15,3 1 1 16,-9-4 1-16,0 7 4 16,-2-4 1-16,-4 3 2 15,-1-2-1-15,-1 1-3 16,-4 0-2-16,-4 0 0 15,3 1 0-15,-5 0 1 16,1 1 2-16,0 4 1 16,-8-6-1-16,-6 0-1 15,0-2-2-15,-1-2-2 16,0 4-1-16,1 0-1 16,-5 1 0-16,-5-5 1 15,0 1 0-15,-2-3-2 0,0 6-1 16,-3 1 0-16,-4-3-1 15,0 6 1-15,-4-7 0 16,-1 5-1-16,2 7 0 16,-6-7 0-16,-2 3 0 15,-11-3 0-15,4-3-1 0,-7 5 1 16,7 0-1 0,-2-1 0-16,-1 2 0 0,0-3 1 15,-7 0 0-15,9-1 0 16,-6-2-1-1,6 7 0-15,-2-1 0 0,-3-1-1 16,2 4 0-16,-3-2 1 16,2 0-1-16,-2 4 0 15,-10-1 1-15,5-5 0 16,-2-1 0-16,0-1-1 16,10 6 0-16,-8 4 0 15,21 8-1 1,-13-2 0-16,-1-1 1 0,1-3-1 15,-19-5 0-15,16 7 0 0,2-2 0 16,2 4 1-16,2 0 0 16,-1 0 1-16,-3 1 0 15,-6-2 1-15,1-1-1 47,-4 1-1-47,1-4 0 0,7 7-1 0,-4-1-1 16,1 1 0-16,0 3 1 0,-2-3-1 0,-1 0 0 15,-5-1 0-15,8 2-1 16,-8-4 1-16,-4 3 0 16,7 2 0-16,-5-2-2 15,4 2 0-15,6-1-2 16,-8-3 2-16,1 3 1 0,2-4 3 16,-2 0 1-16,4 0 0 15,-5-2 1-15,3 1 0 16,-4 0 0-16,6 1 0 15,1 0 0-15,-4 0 0 16,4 0-1-16,-4-5 1 16,-6-1-1-16,4 1 1 15,-3 1 0-15,2 4-1 16,4-1 0-16,-3 2 0 16,2-1 0-16,-5-1-2 15,10 4 1-15,-10-6-2 0,3 3 0 16,5 2 0-16,-6-1 0 15,9 7 2-15,-2-5-1 16,2 4 1-16,-10-7-1 16,3 3 2-16,5 1-1 15,-7 1 2 1,13 4 0-16,1-7-1 0,-5 3 1 0,5 0-1 16,3 0 1-1,-1 4 0-15,-8-3 0 16,5-2 0-16,4 0 0 0,-7-1 0 15,10 1 0 1,-4 0 0-16,-8 0 0 0,12 0 0 16,-2 0 0-16,1 1 0 15,5 0 1 1,-2 0-1-16,4-1 0 0,-13 0 1 16,6 0-1-16,-6-2 1 15,7 1-1-15,14 1 0 16,-11-4 0-16,14 3 0 15,-10 1 0-15,5-4 0 16,-1 2 0-16,4 1 0 16,1-3 0-16,0 2-1 15,3 0-1-15,-3-2-5 16,-3-2-7-16,5 4-15 0,1-1-12 16,-2 1-25-16,0 1-12 15,-5-3-43-15,-4 0-32 16,8 5-131-16,-5-2 178 15</inkml:trace>
  <inkml:trace contextRef="#ctx0" brushRef="#br0" timeOffset="29235">6169 17434 359 0,'-1'10'224'0,"-5"-11"7"0,2 0-130 0,5-4-74 0,-1-1-9 0,-2 1-12 0,-2-1-2 0,-4-1-6 0,1-2-2 0,-4 1-2 16,3 2-1-16,-7 3 4 15,1 3 2-15,0 2 4 0,-5-1 9 16,6 5 22-16,1-1 15 16,-1-1 25-1,0 1 7-15,0 0 0 16,-1 1-5-16,2 0-11 0,-2 1-9 0,-8-7-11 31,7 5-6 0,-7 2-8-31,-2-5-5 0,8 7-7 16,-8-4-5-16,4-1-6 16,1 2-3-16,-11-1-2 15,-5-3 0 1,-5 0 2-1,1-2 3-15,7 4 11 0,1 0 5 16,5 0 7 0,-5 2 0-16,3-3-5 15,-5 0-4 1,2 4-9-16,0-6-3 0,-3 0-6 16,4 3 1-16,-4-3 0 0,-1-1 3 0,1 6 3 15,4-5 1-15,0 1-1 0,7 5-1 16,-1-7-3-16,3 3 0 15,4-3 1-15,-1 0 0 0,2-3 0 16,-1-3-2-16,2 7-3 0,0-3-1 0,3 4-2 16,-3-1 1-16,2 5 0 0,2 0-1 15,-1-1 0 1,3-4 0-16,-10-3-1 16,1 5 0-16,-4 7-1 0,-16 1 0 15,26 3-1-15,-3 1 1 0,-2-3-2 16,16 8 1-16,-16-6 2 15,-1-7 0-15,7 5 1 16,-3 0 0 0,1 2 0-16,0 5-1 0,2-8 0 15,-2 0 0-15,2 3 0 16,1 0 1 0,-4 2-1-16,4-1 0 0,-3 1 0 15,3 1 1-15,5 4-1 16,-2-1-1-1,2 0 1-15,0 3 0 0,0 1 1 16,1-6 0-16,3 2-1 16,1 0 0-16,-3 4-1 0,4 1 0 15,3 0 0-15,2-1 1 16,2-9-1-16,0 4 0 16,3-1 1-16,-1-3-1 15,8 5 0-15,1 0 0 16,3-3 0-1,-1 1 0-15,4-4 0 0,3-3 0 16,9-3 1-16,-5-2-1 0,11-1 1 16,-1-1 0-16,1-2-1 15,7 2 0 1,-6-3-1-16,5 0 1 0,10-1 0 31,0-1 0-31,-4 0 2 16,7-1 0-1,-4 2 0-15,-3 0 0 0,5 0 0 0,-8 4-1 16,1-1 1-16,-7 4-1 0,9-2 0 16,-5-1 0-16,-5-2 0 15,11 1 1-15,-9 3-1 16,6 1-1-16,-7 6 0 16,2-4 0-16,-6 2 0 15,-5 0 1-15,8-1 1 16,-6 1 0-16,-2 2 0 15,2-2 1-15,-5 3 0 16,3-2-1-16,2 0 1 0,2 4-1 16,-6-5 0-1,0 3 0-15,3-11 0 16,-1 2 0-16,7 2 0 0,8-7 1 16,-4 5-1-16,3-4 1 15,-1 3-1-15,-8 7 0 16,1-3 1-16,-1 0-1 15,-3 0 0-15,5-10-1 0,5 2 1 16,4-2 0 0,-7-5 0-16,4 8 0 0,-3 0 1 15,-4 23-1-15,7-10 1 16,-4-6 0-16,-1-9 0 16,3-16 0-16,2 11-1 31,12-2 1-31,-3 4-1 0,-11 7 1 15,2 1-1-15,-11 5 1 0,1 4-1 16,5-15 1-16,-1 2 0 16,-3 0 0-16,3-5 0 15,9 5 0-15,-3 2 0 16,2-13 1-16,-6 2 1 16,-11 9 0-16,2-9 1 15,-2 9 1-15,-1 6 2 0,2-14 2 16,-2-4 2-1,-1 7 0-15,2-11 3 0,-5 5 2 16,-2-2 2 0,-5-4 1-16,-18 0 1 15,22-3-1-15,-8 1-3 0,7-1 0 16,9-2-3-16,-22 3 0 0,-4-4 0 16,-16 0-1-1,14-5 0 16,0-3-1-31,0-1-4 0,14-4-1 16,-24 5-2-16,3 4 0 0,-3-12 1 16,-1 10 2-16,0-8 5 0,-12-2 3 0,2 7 3 15,-5-4-1 1,2 0 0-16,6 0 0 0,-2-3-2 16,-6 4 0-16,-2-3-1 15,4 6-1-15,-14-5-1 16,5 6 0-16,-5 2-3 15,-7-1-1-15,4 5-2 16,-2-3-2-16,-3 2-1 16,-2-3 1-16,-2 2 0 15,9-2 2-15,-16 2-2 16,14 4-1 0,-11 5-1-16,-15 1-2 0,13 4 0 15,-15 3 0-15,5 0-1 0,1 5-2 16,-3 2-1-16,-6-2 0 15,7 4 1-15,-5-8 2 16,7 5 1-16,4-1 0 16,0 3 0-16,-2 2 0 15,-2 0-1-15,1 0-1 16,-9-1 0-16,1-1 0 0,-4-1-2 16,0 5-1-1,3 4-3-15,-1 1-1 16,-9 2-3-16,0-5 1 0,3 3 1 15,0 1 2-15,12-1 3 16,2-3 1-16,2 1 2 16,6-3-1-1,4 2 0-15,-2 2 0 0,7 4-2 16,-3-4-1-16,9 4-7 16,2 1-2-16,4-8-7 15,3 5-4-15,8-1-11 16,3-4-6-16,3 0-16 0,1-2-8 15,6-2-25-15,3 1-12 16,3-4-48 0,0 3-37-16,0 0-184 0,6-5 237 15</inkml:trace>
  <inkml:trace contextRef="#ctx0" brushRef="#br0" timeOffset="42672.37">13926 12154 574 0,'27'-5'219'16,"-12"18"-134"-16,-11-5 2 0,0 0 17 15,-10 1-5-15,-5 0-23 16,16 1-3-16,-11-4-10 16,6-1-5-16,0-2-14 15,-10 4-9-15,14 7-15 16,3 3-4-16,0 1 1 16,-3-7 2-16,9 3 6 15,-8 0 2-15,8 3 3 16,0 0 2-16,-6 0 5 0,6 2 3 15,-2 3 2 1,1 2-1-16,1 4-4 0,-4-3-4 16,2 5-8-16,-2 0-4 15,-5 1-8-15,1 3-3 16,-5-7-2-16,0 4-3 16,-1-1 0-16,-5-9 0 0,1 11 0 15,-5-11 0 1,-2-8 0-16,2 8 0 15,-7-18 1-15,6 5-1 0,-8-5-2 16,6-4 0-16,-1-5-2 16,-9-5-1-16,9-4 0 15,-9-1 0 1,-6-8 0-16,-2-8 0 0,-7-4 0 16,-4-5 1-16,6 1-1 15,0 1 0-15,-2 0 0 16,6 0-2-16,4-3 0 15,2 3 0-15,4-6 0 16,-1 0 0-16,11 4 0 16,-4-6 0-16,4 4 2 15,4 2 0-15,-3-2 0 0,3 8 1 16,8 9 0 0,11 2 1-16,-5 7 1 0,8 0 0 15,1 6-1-15,-2 6 0 16,7 2 1-1,5 4 1-15,3 3 2 0,1-2 2 16,7 0 0-16,-2-4 3 16,2-10 3-16,8-4 2 15,-2-11 1-15,4-1-1 16,3-9-2-16,-5-5-3 16,-2-2-2-16,-3-4-3 15,-7 2-5-15,-5 0-5 0,-5 2-32 16,0 5-30-16,-6 2-108 15,3 8-100-15,-10 9 171 16</inkml:trace>
  <inkml:trace contextRef="#ctx0" brushRef="#br0" timeOffset="43850.52">14512 11993 866 0,'-19'-23'300'15,"13"32"-255"-15,0 0-1 0,6 3 15 16,0 4 4-16,-9 1-11 15,4 3-4-15,-2 5-9 16,-2-4-5-16,7 12-9 16,2 7-4-16,-7-8-5 15,13 8 0-15,5-5 4 16,5 2 2-16,10 5 3 16,-7-5 3-1,7 0 0-15,-1-5 3 16,7 0 0-16,2-1-2 15,3-5-9-15,-4-5-4 16,-1-8-8-16,0-5-4 0,-2-4-4 47,5 1-1-47,8-1-18 16,-4 0-23-16,-2 0-83 15,-5-6-61-15,-5-4-239 16,-1-2 267-1</inkml:trace>
  <inkml:trace contextRef="#ctx0" brushRef="#br0" timeOffset="44926.6">14994 12054 676 0,'-27'-3'248'15,"24"3"-171"1,3-2-52-16,9 2 15 16,-9 2 31-16,4 0 13 0,-1 3-2 0,-3-5-5 15,0 0-18 17,0 0-12-17,0 10-17-15,4 6-7 0,5 31-5 0,-1-16 0 16,5 4 5 15,-3 3 2-31,1-3 1 0,-4-3 0 0,3 0-2 16,-3-5-1-16,0 1 1 0,-1-3-1 0,-1-4-5 0,0-3-4 15,0-1-9 1,-1-3-1-16,-1-5-5 16,-2-5-4-16,-1-4-25 0,-1 0-27 0,1-1-86 15,-1 0-66 1,-1 0 128-16</inkml:trace>
  <inkml:trace contextRef="#ctx0" brushRef="#br0" timeOffset="45802.62">14986 12085 638 0,'-62'-65'225'0,"54"57"-175"0,-5 1-7 16,11 0 26-16,-10-6 13 15,14 7 16-15,6-1-3 16,-9-4-13-16,5 2-7 16,-1-7-28-16,-4 1-11 15,19-1-18-15,-11-4-7 0,5-4-8 16,7 3-2-16,-9 1-1 15,9 7 0 1,2 9 1-16,-3-6 3 0,3 10 4 31,-3-7 4-31,2 7 4 0,-3 6 0 32,-1 1-2-17,-1 7-3-15,-4 7-4 0,5 3-1 16,-8 1-2-16,-2-1 0 15,-3 0-1-15,-2 1 0 0,-1 0-1 16,-4 2 0-16,1-4 1 0,-6-3 1 16,-2-3-1-16,1-2 2 0,-3 2-1 15,0-8-1-15,3 8 0 0,0-7-1 16,-2-6-2 0,2 3-1-16,-1-7-4 0,2 0-1 15,-1-2 0 1,4-3 0-16,-4-4 4 0,1-2 0 15,7 3 2-15,-6-4 0 16,5 1 1-16,2 5 0 16,0 1 0-16,4 1 0 0,-1 4 0 15,-2-1-1 1,0 0 1-16,0 0-1 0,0 0 2 16,0 0 0-16,0 0 4 15,13-3 3-15,26-11 5 16,-25 12 4-16,1 0 5 15,5 6 2-15,3 4 1 16,0 1 0 0,9 2-2-16,-5 1 2 0,6-1 2 31,7 6 1-31,-3-4-4 0,5 3-5 0,-4 4-10 16,-5-2-3-16,-8 0-3 15,-4 1-1-15,-1-2-3 16,-3 3 0-16,2 7-6 15,-2-4-8-15,-1 4-36 16,3-2-26-16,-2-4-91 0,4 2-80 16,-3-8 157-16</inkml:trace>
  <inkml:trace contextRef="#ctx0" brushRef="#br0" timeOffset="46791.29">15469 11548 751 0,'-98'-33'263'0,"89"33"-233"15,9 3-17-15,8 3 9 16,-3-3 16-16,-5-3 37 0,6 2 13 0,8-1 4 16,-9-2-6-1,27 2-25-15,-11-3-15 0,2 1-22 16,10 0-8-16,1 10-6 16,3 5 0-16,4 5 3 15,3 8 4 1,9 5 9-16,-4-2 3 15,0 11 4-15,-3-5 1 0,-18 0-4 16,-1 0-3-16,-7-2-3 16,-3 6-4-1,3-1-2-15,-6 3-2 16,-4 5-4-16,0 2-2 0,-13 6-1 16,2 5-1-16,-9 2 0 15,-2 0 0-15,-3-4-2 16,-3-7-2-16,-5-7-2 0,3-1-1 15,1-5-2-15,-2-1-3 16,4-5-25-16,-12-10-27 16,6-4-103-16,2-7-86 15,-2-7 151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51:52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5611 13361 544 0,'0'-1'207'0,"3"2"-139"16,0 2-47-16,-3-3 13 16,0 0 8-1,-1-1 10-15,0 0 1 0,0 0-16 16,1 0-2-16,-3 0-1 15,-9-3-2-15,-28-3-7 16,27 10-5-16,2-3-8 16,-1 7-2-16,-1 0 0 15,0 0 2-15,-1 3 5 0,0 1 3 16,6 2 12-16,1-3 6 16,-5-3 10-16,4-1 0 15,-6-6-6 1,-1 1-5-16,13 0-12 0,-14-1-4 15,2-1-7 1,5-3-2-16,3 6-1 0,10-2-1 16,-3 1 4-16,1 4 4 15,-3-5 9-15,0-1 4 16,0 0 1-16,0 1-3 16,0 0-11-16,1 0-6 0,-2 0-8 15,1 0-1-15,-2 2-2 16,-8 8 1-1,-26 28 0-15,22-28-1 0,4 3 1 16,-1-2-1-16,-1-1 0 16,-1-1 0-16,-2 3 0 15,5-1-1-15,0 5 1 16,3 5 0-16,-3-13 0 16,-2-2 0-1,2 9-1-15,2-14 0 0,2 11 0 16,2 5 0-16,-6-7 1 15,3 2-1-15,-2 1 0 16,2 4 0-16,-1-5 0 16,1 12 0-16,3 0 0 0,-3-18 0 15,1 7 0-15,2-2 0 16,-2 0 0 0,5 10 0-16,-6-7 0 15,4 0 0-15,-1-4 0 0,0 0 0 16,5 3 0-16,0-3 1 15,1 0 1-15,0 1 0 0,2 1 1 16,0 1 0 0,2-4 1-16,0 1 1 0,5 1 0 15,-2 0 0-15,0 1 0 16,-2-3 0-16,0 1 0 16,2-1-1-1,1 0 2-15,4 0 0 0,-2 2 2 16,4 6 1-16,-3-7 2 15,0 6 1-15,0-9 1 16,0-1 0-16,10 8 0 16,-2 3 0-16,-2-3 0 15,-2 1 0-15,-5-9 0 16,-2-6 0-16,5 7-2 16,1-1 0-16,-5 9-3 15,4-5-2-15,-5-1 1 16,10-5-1-16,-10-2 0 0,7 6 2 15,-3-4 0 1,-8 0 0-16,9-2 0 16,0 1 0-16,-1 4-2 0,2 1 0 15,-2-4-1 1,-3-2-1-16,2-2 2 0,-2-2-1 16,0 2 0-16,-3-5 0 15,2-3-1-15,1 5 1 16,1-6-2-16,2 5 0 15,-1 0 0-15,-2-6-1 16,3 9 0-16,-3-1 0 0,8 3 1 16,-2-10-1-1,-1-3 1-15,5 1 0 0,-8-6 1 16,1 6-1-16,6 2 1 16,-6-4 0-16,4 1-1 15,-2-1 2-15,-17-5-1 16,14 5 1-16,-4 3-1 15,-2 0-1-15,-1-7 0 16,-7 0-1-16,-2-2 0 16,4 3 0-16,4 6-1 15,-4 0 1 1,-1-2-1 0,1 0 0-16,3 3 0 0,-3-6 1 31,8 1-1-31,-3 4 0 15,-5-3 0-15,7 2-1 0,-10 0 0 0,-5-7 0 16,11 2 0-16,-4 0 0 0,-1-3 0 0,6 4 0 16,-4 1 0-16,5 3 1 15,-5-1 0-15,-2-9-1 16,2 8 0-16,-5-6 1 0,2-1-1 16,3 18 0-1,-7-20 0-15,3 8 0 16,4 1 0-16,1-7 0 0,-5 6 0 15,-3 0 0-15,-2 5 0 16,5-2 0-16,-1 0 0 16,-4 1 0-16,3-2 0 15,-7 5 0-15,11 1 0 16,-6-2 1-16,0 2-1 16,-3-5 0-16,9 1-1 15,0 1 1-15,-5-2 0 16,7 4-1-16,-8 0 1 15,6-1 0-15,6 7 0 16,-10-4 0-16,2-2 0 16,-6 2 0-16,3-4 0 0,0 0 0 15,2 5 0-15,5 1 0 16,-4-2 0 0,4 1 0-16,-1 3 0 0,0 0 0 15,0 0-1-15,0-1 1 16,0 1 0-16,-1 0 0 15,0-1 0-15,-1 1 0 16,1 0 0-16,-1-1 0 0,0 0-1 16,-3-3 0-1,0 1-1-15,1 0-1 0,-28-10 1 16,27 19 0-16,-4-3 1 16,0 1 1-16,-2-3 0 15,2 0 0-15,0 0 0 16,-1 0 0-1,2 0-1-15,-1 2-1 0,2 4-1 16,-1-3-1-16,-2 0-8 16,-2 0-8-16,0 2-30 15,-3-2-22-15,-3 1-74 16,-3 1-78-16,2 4 145 16</inkml:trace>
  <inkml:trace contextRef="#ctx0" brushRef="#br0" timeOffset="6844.43">10344 5761 438 0,'-7'4'155'0,"3"8"-103"15,0-8 10 1,-2 22 34-16,-5-18 10 0,-1 0-9 16,1-1-7-16,0-7-17 15,5 13-6-15,-2-4-16 16,-1-3-9-16,4-1-18 16,-4-5-8-16,1-5-10 15,2-3-3-15,5 7-3 16,2 4 0-16,1 3-1 15,-2-6 1-15,0 0 3 16,0 0 5-16,0-1 9 0,0-1 3 16,0 1 2-1,4 0-2 1,13 3-3-16,24 4-1 0,-26-8 0 16,2 3 0-16,6-1 0 15,3 0 1-15,9 1-1 0,2-1-1 16,-2-2-2-16,7-4 0 15,0-1-1 1,1 7-1 0,-2-10-2-16,-6 5-2 0,3 4-1 0,-8-7-3 15,10 12 0-15,-1 8-1 0,3 0-1 16,6-1 1 0,8 9-1-16,-9-16 0 15,-13 0 0-15,4 4 1 0,-6-7 1 16,6 2 1-16,12 0 1 15,-8-2 1-15,-1-12 0 16,1 12 0-16,2-4 1 16,-5 2 0-16,3 6 2 15,-1-7 1-15,0 12 2 16,6-6 1-16,-4-1 1 16,-6-5 0-16,-4 1-2 15,-1-7-2-15,0 2-3 0,5 4-1 16,3-3-1-1,1 10 0-15,0-4 1 0,1 5 1 16,-3-10-1-16,5 4 0 16,-2 4 0-16,-2-5 0 15,-4 4 2-15,-6-4 0 16,-2-7 1-16,1-2-1 16,1 5-1-16,-1 0-1 15,0 5-2-15,-2-2 0 16,2 2-1-16,-2 4-1 15,-2 3 2-15,-2-4-2 16,-10-9-2-16,-6-7-25 0,8-1-144 16,-1 1-198-1,-7-25 229-15</inkml:trace>
  <inkml:trace contextRef="#ctx0" brushRef="#br0" timeOffset="8145.44">10365 8079 396 0,'-14'-5'227'0,"-1"0"-18"15,12 5-148-15,3 0-24 16,-2-2-28-16,2 1-2 16,0 0 5-16,0 0 6 0,0 0 15 31,10 0 6-31,10 0 3 0,30-2-2 15,-23 6-11-15,9-3-6 0,-2 2-10 16,7 1-2 0,8-1-3-1,6 6-1-15,6-4 0 16,1-3 0-16,7 0 10 0,-9-4 10 16,19 1 17-16,5 1 7 15,-8-2 3 1,6 3-5-16,-8-3-10 0,1 0-6 0,-1 3-8 15,3 0-3-15,-13 0-4 16,-2 1-1-16,0 0-3 16,-6-1-1-16,6 7-2 15,-6-4-3-15,4 4-2 16,-9-3-1-16,-14-2 0 16,2-1 0-16,-13-1 0 0,7-2 0 15,-2 1 0 1,-2-4-2-1,-8 0-1-15,0-2-2 16,-7-2-12-16,0 6-15 0,0-7-51 16,-5 4-37-16,-4 1-134 0,1-3 157 15</inkml:trace>
  <inkml:trace contextRef="#ctx0" brushRef="#br0" timeOffset="9031.62">10511 9114 540 0,'6'102'187'15,"18"-95"-139"-15,8 4 3 16,8-4 48-16,4-3 22 16,-2-3 14-16,8 0-8 15,3-2-21-15,1-5-14 16,9 1-28-16,-7-2-12 16,13 3-20-16,1 10-9 15,-8-3-12 1,7 8-4-16,-10 0-6 0,11 4 0 0,-4 1 0 15,-10-7 0-15,6 0 1 16,-15 0 0 0,3 0 3-16,8 2 3 0,-17-3 9 15,1-1 3-15,-1-7 1 16,3 7-2 0,-5-7-10-16,0-4-3 0,-6 3-3 15,-8-8-1-15,3 7-1 16,-6-2-2-16,-7 2-18 15,1-5-23-15,-12 0-87 16,1-4-83-16,-9 0 131 16</inkml:trace>
  <inkml:trace contextRef="#ctx0" brushRef="#br0" timeOffset="14024.09">14847 5006 165 0,'-6'-5'109'16,"-5"-1"10"-16,-35-20-2 15,46 34 12-15,-13-9-2 16,-3 1-13-16,3 0-16 15,-5-1-8-15,-3-8-19 16,4 6-13-16,-2-9-27 16,-1 7-10-16,4 7-13 15,-3-4-3 1,-3 8-4-16,-1-9 0 0,2 5-1 16,3 8 0-16,-3-7 1 15,3 9-1-15,-12-11 0 16,3-6 1-16,9 14 4 15,-10-7 3-15,6 4 8 0,5 8 4 16,-8-7 4-16,11 7 0 16,-2 2-2-16,-1 0-1 15,1 0-4-15,-2-3 0 16,5 3-2-16,-3-1-1 16,2 4-2-1,0 2-2-15,6 3-2 16,-4 1-2-16,6 5-2 0,-1 0 0 15,3 9-1-15,4-1 0 16,-2 1-1-16,2 3 1 16,2-6 2-16,2 2-1 0,3-1 4 15,2-2 0-15,5-5 3 16,2 1 4 0,7-2 4-1,3 2 2-15,11 0-2 0,-2-6-3 0,4 1-1 16,0-9-1-16,0 2 3 15,5-2 1-15,2-12-1 16,-1 7 0-16,0-16-3 16,-3-7 0-16,3 0 0 15,2-8 0-15,-3 0 1 16,0 0 1-16,-6-6 1 16,-10 0 0-1,0 1 2-15,-7-4-1 0,-5 3 0 16,-1-3 0-16,-7-6-1 0,-6 5-1 15,-2-10-2 1,-6-2-1-16,-4-10-3 0,-10-7 0 16,-3 3-5-16,3 1-1 15,-3 11-2-15,10 9-1 16,-7 2 1-16,1 6 0 0,0 5-1 16,-7-1 0-16,9 6-1 15,-11-2-1-15,-2 3 0 16,4 5 0-16,-10 0 0 15,3 7-1-15,-2-4 0 16,-4-2-2-16,9 8-2 16,-2 1 0-16,5 15-2 15,5-3 0-15,-3 2-3 16,7 0-7-16,-8-3-28 16,11 6-23-16,-8-1-67 15,2-2-44-15,19 2-131 16,-12-3 189-16</inkml:trace>
  <inkml:trace contextRef="#ctx0" brushRef="#br0" timeOffset="15144">14629 5969 480 0,'-66'15'169'0,"33"-2"-142"15,0 0-22-15,-8-1 2 16,10 7 9-16,-11-4 28 16,4 2 15-16,-1 0 27 15,-7-4 7-15,8 4-4 16,0 2-8-16,8 4-26 15,2 3-12-15,5 4-24 16,-1 2-6-16,2 6-8 16,-2-4-2-1,2 9 0-15,2-2 2 0,0 0 13 16,8 4 9 0,20-6 13-16,3 6 0 0,14-1-8 0,1 2-8 15,-4 2-13 1,6 3-3-16,5-1-4 15,-2-8-1 1,7-3 0-16,1-7 1 16,7 0 0-16,-6-3 2 15,9-4 1 1,-2-4 0-16,-9-8 1 16,6-2-2-16,-11-6 2 0,-3 2 1 0,3-6 8 0,-1-3 6 15,1-4 5-15,0-6 1 16,-4-5-4-16,5 0-3 0,2-7-2 15,-3-2 0-15,-9-10 7 16,2-1 2-16,-11-2 1 16,-5-6-2-16,2 3-9 15,-11-3-4-15,-6-6-3 16,5 9-1-16,-3 0-2 16,-2-2 0-16,-7 3-1 15,-6-2 0-15,0 4 0 16,-3-2-1-16,2 7-4 15,-6-1 0-15,-5 3-1 16,2 5-1-16,-3 3 0 16,5 3 0-16,-2 5 0 15,3 7-1-15,-4-2 0 0,-2 3-1 16,1 5-1-16,3-3 0 16,-2 9-2-16,0 3-1 31,-2 4-2-31,-7 3 1 0,12 0-1 15,-4 2-2-15,8 2-23 0,4-2-18 0,2 3-49 16,5-2-37 0,4-12-113-16,6 8-140 0,1-12 252 15</inkml:trace>
  <inkml:trace contextRef="#ctx0" brushRef="#br0" timeOffset="16491.97">14121 6811 873 0,'7'-3'313'0,"5"-4"-240"0,11-2-54 0,5-5 19 0,5-2 38 16,0-10 13 0,3 1-6-16,7-3-9 0,-12-8-23 15,9 8-9-15,2-3-13 16,-8 0-6-16,11 9-14 16,-7-4-5-16,-13 3-4 15,-1-12 0-15,0 15 0 16,-7-6 1-1,1 3 0-15,-1 17 1 16,-7-9 1-16,-5 4 0 16,-8 8-3-16,0 2-1 0,-12 9-6 0,-3 14-1 15,-13 4 2-15,-6 6 0 16,-11 2 2-16,-12-2 1 16,8 6 0-16,-10-1 2 15,1 1 0-15,11 3 1 16,-2 4 0-16,10-8 0 15,13-2 2-15,8-3 0 16,11-12 0-16,5-1 1 0,8-20 5 16,5-2 2-16,9-20 9 15,4-4 1 1,17-6 4-16,11-6 1 16,7-5 5-16,6 2 0 15,9-6 0-15,-3 1-4 0,2 6-11 16,-3-2-4-16,-11 7-7 15,-13 2-1-15,-5 13-2 16,-10-1 0-16,-18 9-1 16,-2 12 0-16,-17 3-5 15,-8 14-1-15,-14 8-3 16,-6 0 1-16,-9 10-1 16,-2-3 0-16,5 11 0 15,1-4 0-15,-3-7 2 16,8-2 1-16,15-5-23 0,5-6-24 15,11-8-101-15,6-6-71 16,19-16 138 0</inkml:trace>
  <inkml:trace contextRef="#ctx0" brushRef="#br0" timeOffset="18855.53">14650 8157 820 0,'-38'-3'269'15,"25"7"-263"-15,3-3-15 16,-3 1 27-16,1 6 24 16,-9-7 40-16,0 6 13 15,-13-3-4-15,-1-6-14 16,10 5-37-16,-1-2-14 0,8 4-18 16,-10-2-5-16,-4 3-4 15,-7 4-1 1,-1-2 0-16,11 11-1 0,0 5 2 15,3 0 0 1,2 6 1-16,1-6 1 16,-6-2 4-16,-1 1 2 0,4 8 2 15,-4 2 0-15,-2 0-2 16,11 0 0-16,-8-1 3 16,7 3 6-16,8 2 8 15,-1 2 2-15,8-1 1 16,4 2-4-1,11 2-7-15,10 4-4 16,6-5-5-16,2 3-1 0,2-4-4 16,-6-3 0-16,6 2-1 0,-4-7 0 15,6 7 0-15,2 4-1 16,2 4 1 0,1 1 0-16,-1 0 0 0,0-4 0 31,9-8 0-31,-2 2 1 15,-7-17 4-15,4-4 2 0,-3-3 7 0,-3-4 3 0,3-4 8 16,1 1 1 0,-10-7-2-16,6-1-2 0,3 0-6 15,-6-5-4 1,4 1-2 0,-6-4-2-16,5-2 0 0,-1 0-1 0,3-7-1 15,4 3-2-15,-7-3-1 16,-1 0-2-16,-7-4 0 15,-1-1 1-15,6-1 0 16,-1-1 2-16,4 4 1 16,-4-1 0-16,-5-4 3 15,-3 2 2-15,-2 4 1 16,2 0 3-16,-2 3 1 16,1-1-1-16,-4-2 1 15,-2-5-2-15,0 2-4 16,-3-5-3-16,-3 0-2 0,3 1-2 31,-9-3 0-31,1 3 1 0,-3-8-2 16,-8 1 0-16,5-4-1 15,-6 1 0-15,2 2-1 0,1-2 0 32,1 8 1-32,-3-4 0 0,1 7 0 15,-5-4 0-15,-3 6 0 0,-1 0 1 16,-1 3 0-16,-4 3 0 0,-2 1 0 15,-3-2 1-15,-9-1-2 16,-2 0 1-16,-4-2-1 16,3 0 0-1,-4 3-1-15,3-2-1 0,3 11-1 32,-2 0-1-32,10 9-1 0,-1 8 1 15,-7-12 0-15,6 13-2 0,-5 6 1 16,13 4-3-16,-11 3 0 15,0-14-3-15,-1 3-16 16,3-2-15-16,13 5-50 16,1 5-37-16,2-10-134 15,2 2-144-15,-3-1 260 0</inkml:trace>
  <inkml:trace contextRef="#ctx0" brushRef="#br0" timeOffset="21512.79">15687 5479 498 0,'2'0'212'0,"-6"7"-106"0,-5-4-51 16,5 5 0-16,4 2 15 15,-2-10 30-15,1 0 14 16,-2 0-6-16,2-1-6 16,0 0-29-16,0 0-24 0,0 0-31 15,1 0-8-15,0 0-6 16,0 0-2 0,0 0-2-16,0-3-1 0,13-8 1 15,42-17 0-15,-29 20 0 16,-6-13 0-1,10 6 1-15,-14-10 1 16,17 7 2-16,-1 9 1 0,1-3 2 16,9 4-1-16,-3 0 0 15,5 6-2-15,4 8-1 16,11 8-2-16,-13 7 0 16,11 3-1-16,-3 2 1 15,-13-8-1-15,14 16 0 0,-10-3 0 16,2 10 0-16,5 6-1 15,0 8 1-15,14 7 0 16,5 18-1-16,-5 6 1 16,-1 2 0-16,-9 11 0 15,-4 8 0 1,3 7 0-16,-3 2 1 0,-5-3 0 16,5 1 0-16,-6 1 1 0,-7 2 0 15,5 2 0-15,-11-7 0 16,1 3 0-16,-4 6 1 15,-4-3 2-15,-6-4 13 16,-1-1 7-16,2-1 13 16,-3-1 5-16,-2-2-6 15,-2-6-3-15,-3-4-9 16,-4-1-4-16,-4-6-5 16,1-4-2-16,-4-12-3 15,0 1-1-15,-4-1-2 16,-1-2 0-16,0 2 0 15,-8-1 0 1,-1-8-1-16,-4 4 0 0,-2 3-3 16,1 0-1-16,1 4-1 0,2-3 0 15,-3-3 0 1,0-6 0-16,-2-2 1 0,3 11-1 16,-9-4 2-16,3 8-1 15,5 4 0-15,-7-7 1 16,13 3 4-16,-13-6 1 15,3 11 2-15,-3-2 4 16,-6-1 4-16,13 6 2 0,-9-12 5 16,4 2 1-1,-1 2 0 1,-1 7 0-16,-4-3-4 16,2-2-5-16,-3-1-4 0,-1-8-4 15,-6 1-1-15,0 1-1 0,0 0 3 16,7 4 2-1,-3-6 2 1,2-1 1-16,-7-5-4 0,-6-2-1 0,7 3-4 16,0 1-1-16,-1 1-1 15,1 0-1-15,1-9 2 16,-8-2-1-16,6-2 2 16,0 1-1-16,-4 1-1 15,10 0-1-15,-4-4 0 16,0-3 0-16,0-1 2 15,1-2 0-15,4 1 1 16,0-1-1-16,2-1 1 0,-1-4-1 16,5 1 0-16,-5 0-1 15,6-2-1-15,0-4-1 16,1-5-1-16,13-4 0 16,-9-6-1-16,2 3 1 15,-5-4-1-15,-8 0 0 0,12-2-1 16,4 0 1-1,1-3 0-15,1-3 0 0,6-1-1 47,-3-1 1-47,7-1-1 0,0-1 1 16,-2-4 1-16,2 0-1 0,1 1 1 0,-1-3 0 0,3 0 0 16,0-3 0-16,0 0 1 15,0 0-1-15,0 0 0 16,0 0-1-16,0 0 0 15,0 0-1-15,0 0 1 16,0 0 0-16,0 0-1 16,0 0 1-16,0 0-1 15,0 0 0-15,0 0 0 16,0 0-3-16,0 0-10 0,0 0-14 16,0 0-55-1,0 0-37-15,0 0-107 16,0 0-84-16,0-1 199 0</inkml:trace>
  <inkml:trace contextRef="#ctx0" brushRef="#br0" timeOffset="22980.27">15662 12462 876 0,'-2'0'308'0,"1"0"-250"16,0 0-30-16,-1 0 16 16,1 0 11-16,1 0 7 15,0 0 1-15,0 0 2 16,0 0-3-16,0 0-12 16,0 0-10-16,0 4-22 15,1 6-10-15,3 35-8 0,-5-22-3 16,-4 6-1-16,4 6-1 15,-4 1 2 1,0 5 2-16,2 12 1 16,-1 3 3-16,0 1 2 0,0 2 3 15,0 0 3-15,-4-2 4 16,-1 6 2 0,-2-9 2-16,0 4-1 0,0-4 2 15,3-6 5-15,-2 0 2 0,3-11 6 16,1-7 0-16,2-8 1 15,3-6-1-15,1-9-6 16,2-4-5 0,6-1-10-16,0-5-1 0,9 2 1 15,3-5 1-15,5-9 1 16,6 1-1 0,13-11 2-16,3 2 2 0,4-3 5 15,10 5 3-15,-5-9-2 16,3 3-2-16,9 0-4 15,-4-5-6-15,14 17-3 16,-9-10-3 0,-4 8-3-16,-3 5 0 15,-18-6 1-15,5 13-1 0,-11-6-1 0,-5 7 0 16,-6-4-1-16,2 3 1 16,-6 7-1-16,1-2-4 15,-6 0-9-15,-6 4-14 16,-9-9-43-16,-3 0-39 15,-6-7-142-15,-6-11-185 16,-2-5 279-16</inkml:trace>
  <inkml:trace contextRef="#ctx0" brushRef="#br0" timeOffset="24891.98">15579 8736 713 0,'-27'-2'253'0,"33"6"-184"0,-1 1-1 0,7-5 22 0,0 7 5 16,4-2-20-16,11 12-12 0,5-3-24 0,7 2-10 0,7 4-16 0,-15-24-5 0,19 21 0 0,1-1-2 0,3 6-1 0,13 9-1 0,-1 0-1 15,1-1-2-15,9 5 0 16,8 2 0-16,-2 9 0 0,2 8-1 0,3 1 0 0,-1 7 2 0,1 3 0 0,0-4 0 0,-10 7 1 16,-8-1-1-16,-4 4 7 0,-5 12 9 0,0 5 18 0,-7 0 11 0,-5-1 10 15,-5-10-4-15,-15 6-9 0,3 1-8 0,-11 4-13 0,1-1-1 0,-6-3-4 0,-3 1-1 0,-4-3-3 16,-8 7-5-16,0 0-2 0,0-2-2 16,-2 5-2-16,-4-4 1 0,0 4-1 15,-2-3 1 1,-3-5 3-16,7 2 5 0,-4-4 11 15,5 8 6 1,3-1 3-16,-3-2-4 0,-3-4-6 16,-2-7-3-16,2-3-3 15,1 3 2-15,-11-1 1 0,11 11-1 16,-1 1-2-16,-1-4-3 16,20 5-5-16,-11-5-2 15,-10-12-2-15,-8-3-1 16,6-3 0-16,0-8 2 0,6-2 4 15,-3 0 3 1,4-4 2-16,-10-5 0 0,3 4-4 16,5-4-2-16,-8 3-4 15,4 0 0-15,-7-8-1 16,2 2 0-16,-10-11-1 16,2 4 1-16,-5-2-1 15,-1-2 0-15,0 4-1 16,-2-3-1-16,4 5 0 15,-2-5-1-15,-3 3 0 16,3 2 0-16,-4 5 0 16,2 4 1-16,-2-7-1 15,-6 1 1-15,-4-4 0 16,-6-3-1-16,2 1 0 16,0 0-1-16,7-2 1 15,6 4-1-15,-1 0 1 0,-2-6-1 16,6 6-1-16,-4 0-2 15,3-3-1 1,-1-4 1-16,-4-3 2 0,-5-6 1 16,4 3 2-16,5 6 0 15,-5-6 1-15,13 2-1 16,-4-4 1-16,2-1 0 16,5-6 0-16,-1 2 0 0,3-3 0 15,2 1-1-15,1-1 1 16,2-2 0-16,-4-3-1 15,4 2 1 1,4 0 0-16,0-1 1 0,4 0 0 16,-5-1 0-16,-3-4-1 15,-1-5 1-15,6 6-1 16,6-4 1-16,0 1 0 16,3 7 0-16,-8-7 2 15,-4 0 0-15,4 4 1 16,-4-9 1-16,11 9 0 15,-7-7-1-15,1 2 2 16,-6 5 0-16,3-8 0 16,3 2 0-16,-1-1-1 15,4 1-2-15,-3 0 0 0,1 3-1 16,7 0 1-16,-2-1-1 16,1 1-1-1,0-4 0-15,-1 0-2 16,0 0 1-16,-1 0-1 0,2-1 0 15,-1 1-1-15,1 0-1 0,0 0-2 16,-1-2-2 0,0 1-13-16,-1 0-15 0,1 1-36 15,1 0-23 1,0 0-56-16,0 0-30 0,0-1-102 16,-1 0-84-16,0 0 234 15</inkml:trace>
  <inkml:trace contextRef="#ctx0" brushRef="#br0" timeOffset="25813.21">16008 14164 855 0,'-9'5'326'0,"5"-1"-237"16,2 2-19-16,-3-12-22 16,2 3-12-16,-3-3-15 15,-1 2-2-15,4 1 1 16,-3-7 0-16,5 7 0 0,1-2-1 16,-3 5-9-16,2 0-4 15,-1 0-5-15,1 0 0 16,-2 8 0-16,-6 7 0 15,-26 38 1-15,5-34 1 16,16 15 4 0,-5 3 1-1,3-2 5-15,19 12 5 0,-14-9 11 16,-2 3 4-16,-2 2 8 0,-7 2-1 16,-6-3-8-16,5 4-5 15,-3-7-12-15,8 0-4 0,6 0-3 16,1-12 3-16,4 0 9 15,3-3 2 1,1-8 6-16,-1 4-4 16,1-9-7-16,3-1-3 0,5-4-8 15,0-2 0-15,2 0 0 16,-1-3 1-16,1 0 2 16,3 3 1-1,5-4 5-15,-4-2 5 0,5 0 7 16,3 2 6-16,18 1 5 15,-6-1 1-15,-1 0-2 16,-6-4-3-16,-6-2-9 16,16 1-4-16,5-3-9 0,4 1-2 15,-5-1-4-15,-2 0-2 16,2 1-1-16,0-3-2 16,-2-2-1-16,13 6-1 15,-18-4-9-15,6 2-15 16,-9-4-51-16,-7-2-48 15,7 1-236-15,-7-6 236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52:52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11448 6811 37 0,'-3'44'51'16,"12"-48"15"-16,0 5 18 16,-1-7 11-16,-2 6 3 31,-4-14-2-31,-8 0-8 0,6 10-8 16,11 4-20-16,-16 0-8 0,15 0-17 15,-5-3-10-15,-6-1-11 16,-2-6-5-16,-7 10 1 15,10 1 2-15,6 0 9 16,9 11 7-16,-5-12 12 16,-10-2 4-16,0 2 4 15,-4 0-2-15,4 0-6 0,0 0-4 16,0 0-6 0,0-1 0-16,9-1-2 0,-3 0 1 15,39 3 0 1,-30 6 0-16,6 2 0 15,-1-8-2-15,0 1-1 0,-1 2-2 16,3 0-4-16,-1 5-2 16,-4-10-3-16,3-5-1 15,2-4-2-15,1 5 0 16,2-2-2-16,4 5 0 0,4 4-1 16,-4-8-1-16,8-2-1 15,-1 1-1-15,-6-3-2 16,11 3-1-1,-9 6 0-15,-1 1-1 0,3-5 0 16,-9 0 0-16,0 2 1 16,1-2-2-16,0 1 1 15,1 2-1-15,1-4 0 16,3 6 0-16,-4-3 0 16,7 1-1-1,-8-1 1-15,2-7 0 0,3 10 0 16,-7 0 1-16,-1-5-1 15,-2 4 0 1,4-2 0-16,-4-4 0 0,7 6 0 16,-1-2-1-16,-7-1 1 0,3 2-1 15,-2 3 1 1,3 3 1-16,-1-3 1 0,1 0 1 16,5-1 2-16,-4 0 1 15,5 0 0-15,-6 0 1 16,1 1-1-16,-4 5 1 15,1-2-1-15,2 1 0 0,-11-8-1 16,3-2 1-16,1 3-1 16,-1 2-1-16,4 5 0 15,3 6 0-15,-12-11 0 16,4 4 1-16,0 3 0 16,-5-6-1-1,7 5 2-15,-8-6 0 0,1-5 1 16,2 4 0-16,-2-2 0 15,6 3-1-15,0 5-1 16,-1-2-2-16,3 3-2 16,-5-9 0-16,2-2 0 15,3-1 0-15,0 6 0 16,-2 0 2-16,3 4 0 16,-7-7 0-16,3-1 0 15,3 5 0-15,-3 0-1 0,5 3 0 16,-10-5 0-16,7-1 0 15,-4-5 0-15,1 6 0 16,7 1 0-16,-1 0-1 16,-2 0-1-1,-3 0 0-15,3-1-1 0,-2 1 0 16,4 7 0-16,1-7 1 16,-8 0-1-16,6 4 1 15,-8-12 0-15,1 7 1 16,4 5-2-16,-3-6 1 15,5 11 0-15,-6-9-1 0,-1-1 1 16,0 0-1-16,-1-3 1 16,4 7 0-16,-3-6 0 15,7 5 0-15,-20-9 1 16,12 6-1-16,-2 3 1 31,-5-6-2-31,24 15 0 0,-14-11 1 0,-2-2-1 16,0 3 1-16,-2 4 0 15,-1-4 0-15,11 8 1 16,-6-2-1-16,-8-16 0 16,4 13 0-16,2-1 1 15,-1-1 0 1,2 7 0-16,-3-6-1 16,-2-2 1-1,4-1-1-15,1 9 0 0,-1-6 1 16,0 0-1-16,-4-2 0 0,1 0 2 0,1 3-2 15,-4 1 0-15,3 5 0 16,-3-8 0-16,0 2 0 16,0 1-1-16,-1-2 1 15,2 1 0-15,0 0 0 16,-1-6 2-16,1 2-1 0,-2-1 0 16,4 1 2-1,-4 3-1-15,3-4 1 0,0 1-1 16,1-6 1 15,3 5 1-31,-3-3 0 16,-2 4 1-16,-2-13-1 15,2 6 0-15,4 6 0 16,1 1 0-16,2 7 1 0,0-14-2 0,3 1 1 0,-6-7-1 16,10 6-1-16,-1 5 0 15,-3 2 1-15,-3-12-1 16,-5 5 1-16,10-2 0 15,-4-3-1-15,-1 8 0 16,3-1-1-16,-11-2 0 0,6-3 1 16,11 3-1-1,-4-1 1-15,6 1 0 0,-6 2 1 16,-1-2-1-16,-1 2 0 16,-3-1-1-16,1 1 0 15,-2-1 0 1,0 2 0-16,1-1 0 0,0 2-1 0,4 3-1 15,-2-3 1-15,-5-1 0 16,1 0 0-16,-4-4 0 16,3 6 0-16,4 0-1 15,-5 0 1-15,0-1-1 16,2 3 0-16,-5-5 0 16,9 4 1-16,1 1-1 15,-6 0 1-15,10 0 0 16,-19-2-1-16,1 2 1 15,0-1-1-15,-2 0 0 16,0 0 0-16,0 0 0 16,15 1 0-16,15-3 0 15,-11 3 0-15,-17 0 0 16,6 0 0-16,-2 0 0 16,-3 1 1-16,7-1-1 15,-1-1 1-15,2 1-1 16,-1-6 0-16,1 6 0 15,-8-2 0-15,5 2 0 0,0 2 0 16,0-2 0-16,0 1 0 16,-4-1 0-16,-1 1 0 15,-1-1 0 1,-2 0 0-16,0-1 0 0,0 0 0 16,0 1 0-16,0 0-3 15,0 0-41-15,0-1-46 0,0 0-214 16,0-1 198-1</inkml:trace>
  <inkml:trace contextRef="#ctx0" brushRef="#br0" timeOffset="12119.63">9078 6771 374 0,'-9'10'174'0,"-5"-8"-60"0,7 7-63 16,-1 7-8-16,0-15 8 15,2 5 9-15,-1-7 12 16,-1-7 4-16,1-1-9 16,3 1-12-16,1-6-24 15,3 5-11-15,5 7-13 16,0 2-4-16,-1-3-3 15,2 0-2-15,3-1 0 16,1 1 2-16,3 5 3 16,-3-4 6-16,8 2 11 15,0 3 6-15,-2-8 6 16,11 7 0-16,-12-5-6 16,5 3-2-1,7 6-5-15,-1 6 0 0,6-1-1 0,0-11 1 16,-2 9 2-16,-1-3 1 15,2 0 2-15,6 12 0 16,0-6 1-16,4-12-2 16,3 7 0-16,-2-3-2 0,4 2-2 15,-5 4-1 1,-1-7-2-16,0 6-1 16,-4-11-1-16,-1-7 0 0,2 4 0 15,1-6-1-15,0 7-3 16,9 12-1-16,4-7-2 15,0 0-2-15,-3 3-1 16,-2-9 1 0,-7 6-1-16,-3 4 0 0,1-6 0 15,-5 1 0 1,3 4-2-16,-3-5-1 16,2 7-1-16,-4 4 0 15,1-7 1 1,-3 3 0-16,-3 3 0 15,8-3 1-15,-21-4 0 0,7 1 1 16,2 1 1 0,-15-3 0-16,4 4-1 0,-3-4-2 15,-14-3-1-15,9-6-7 16,5 8-49-16,-10 0-59 0,6-1-277 16,-3 1 256-16</inkml:trace>
  <inkml:trace contextRef="#ctx0" brushRef="#br0" timeOffset="13163.05">9053 7949 332 0,'-42'15'190'0,"39"-15"-31"0,4-4-64 16,4 1-10-16,-5 1-3 0,0 1 1 15,3 0-14 1,5-2-11-16,7-4-20 0,27-11-8 15,-17 12-10-15,4 4-4 16,10 4-4-16,-3-6-2 0,1 4 0 16,1 0 1-1,-7-7 2-15,8 5 2 16,3 0 3-16,8 9 3 0,2-4 6 16,1 1 1-1,7 6-1-15,-7-12-1 16,9 5-3-16,-6 2 0 15,5-4-3-15,2 5 0 16,4-2-5-16,-6 1-3 0,1-2-1 16,-5-1-1-16,-10 5 0 15,5-3 0-15,-11 0-2 16,-1 3-2-16,-4-2-2 16,-1 0-1-1,-2 0-1-15,-1-2 0 0,3-2 0 16,-1 1 0-16,-2 0-2 15,3 2 0-15,-10-3-5 16,-3 0-8-16,1-1-38 0,-6-2-39 16,-4-2-158-16,0 1 160 15</inkml:trace>
  <inkml:trace contextRef="#ctx0" brushRef="#br0" timeOffset="15244.66">9284 9014 48 0,'-34'-25'23'16,"30"28"0"-16,4 2-24 15,-5 0-3-15,-3-2-11 16,-9-1-4-16,11-1-2 16,-5 0 4-16,7 0 10 0,8 1 4 15,0 2 3-15</inkml:trace>
  <inkml:trace contextRef="#ctx0" brushRef="#br0" timeOffset="15730.22">9188 9018 183 0,'-1'0'131'15,"-7"3"9"-15,6-3-14 0,1 0-40 16,0 0-16-16,-1 0-22 16,0 0 22-1,2 0-41-15,0 0 0 16,0 0 4 0,16 6 5-16,30 10 2 0,-29-16 0 15,4 0-2-15,-1 0 2 16,-1 0-1-1,7 1-6-15,-1 0-5 0,4 2-10 16,6-1-1-16,7 1 4 16,-3 0 4-16,3 0 6 15,5 0 0-15,6 2-2 16,-2-3-1-16,8 2-2 0,-7 2 2 16,0 4-3-16,7-2-3 15,3-3-3 1,-7-1-1-16,14-4 3 15,-3 1 5 1,-5-1 5-16,14 0 1 0,-15-4-4 16,7-2-3-16,-2-2-5 0,-3-5 0 15,-4-3 2-15,-2 5-1 16,4 1-4 0,-7 2-2-16,4-1-6 15,-8-2-1-15,3 4-3 0,-10-2 0 0,1 1-3 16,0 1 0-1,-9 0-2-15,8 3-3 0,-14 2-7 16,-3 0-9-16,-5 2-28 16,-3-6-21-16,-4 5-71 15,-3 0-55-15,-5-1 122 16</inkml:trace>
  <inkml:trace contextRef="#ctx0" brushRef="#br0" timeOffset="19055.64">9168 12009 603 0,'0'0'263'16,"0"0"-104"-16,7 4-101 15,-7-4 3-15,0 0 4 16,0 1 0-16,0 0-10 16,2 2-1-16,3-2 2 15,-5-1 2-15,0 0-6 16,1 0-7-16,-1 0-20 16,3 1-10-16,9 4-8 15,27 12 0-15,-21-13 4 16,3 0 4-16,0 2 8 31,-1-2 5-31,4 2 7 0,2-3 1 0,5 5-2 16,2-2-1-16,5-1-8 15,-8-7-4-15,17 2-5 0,1 0-1 16,-4-1-4 0,14 8 0-16,-12 0 1 15,-1 0 2-15,7-1 2 0,-1 0 2 16,5 4 1-16,4-2-2 15,-3 4 0-15,2 3-1 16,-8-7-1 0,-2 9-1-16,1-2 0 0,-5-6 2 0,5 10 0 15,6 0-1-15,1-1-4 16,-1 3-3-16,2-6-3 16,-5-6 1-1,0 3-1-15,0-1 1 0,-4-1-2 16,-7-1 1-16,-2 3-1 15,-1-3-2 1,-8-2-1-16,-10-2-1 0,15 0-5 16,-25-5-10-16,-6-1-34 15,14 1-30-15,-33-7-105 16,19 7-115-16,-19-1 191 16</inkml:trace>
  <inkml:trace contextRef="#ctx0" brushRef="#br0" timeOffset="23771.6">12100 12665 825 0,'0'9'348'16,"9"-5"-188"-16,0 4-62 0,7-8-53 16,3 5 6-16,-3-8 3 15,3 3-7-15,-2 0-4 16,-1-8-2-16,1 10-8 16,1 0-7-16,4 5-12 15,6 3-5-15,6-7-7 16,5-7-1-16,-8-13-1 15,17 17-1-15,11 0-1 16,-2 7 1-16,20 9 1 16,-16-17 0-16,13-1 1 0,3-7 3 15,11-4 7-15,3 5 5 16,0-4 7-16,14 11 1 16,13-4-3-1,1-5-2-15,13 6-2 0,-8-13 0 16,13 12 3-16,0-1 5 15,9-4 3-15,7 6 1 0,-6-7 3 16,15-1-1-16,2-5 3 16,-7-2-1-1,21-6-2-15,-12-4-2 0,0 0-4 16,8 1 0 0,-13-6-1-16,-3 1-3 0,4 1-1 15,-1-7-2-15,-9-6-4 16,12 0 0-16,-11-13-2 15,-1-3-1-15,16 5-2 16,-17-8 1-16,-3 3-4 16,1 1 0-16,-13-4-1 15,-46 22-1 1,0 2 1-16,71-34-1 0,19-5-1 16,-38 9 1-16,-13 21 0 15,-4 4 1-15,-10-2 0 16,0 9 0-16,-12-7-1 15,-3-1 1-15,-5 2-2 0,5 0 0 16,-12 4-1 0,-2 4 0-16,4 7 0 0,-8-2-1 15,-3 5 0-15,-5 2 0 16,-11 4 0-16,-7 0 0 16,-5 3 0-16,-5 2 0 0,-4 1 1 15,3 2 0 1,1 9 0-16,-10-12-1 0,-6-1 0 15,3 0 0-15,-4-6-1 16,13 15 1-16,-7-6 0 16,-5 1-1-1,-5 4 0-15,-4-9 1 16,2 5-1-16,0-1 0 16,2-4 0-16,2 5 0 0,6 1 0 15,0 1 0-15,5-4 0 16,-1-2 0-16,-3 0 0 15,7-2 1-15,-4 5 0 16,-3 1 0-16,-1 0 0 16,-6 2 0-16,2 0 1 15,0 5 1-15,-3-3 1 16,1 3 0-16,-1-2 2 16,-3-1 0-16,-1 1 1 15,-3 0 0-15,-5 1-2 0,3 1 0 16,-4 3-2-16,-3-1-1 15,-9-1 0 1,7 2-1-16,-1 0 1 0,0 0-1 16,8 1 2-16,-17-2-1 15,0-1 0-15,4 3-1 16,-2 1 0-16,0 0 0 16,0 0-1-16,0-1 0 0,0 1 0 15,0-1 0-15,0 0 0 16,0 0 0-16,0 0 0 15,4 0 0-15,1 0 0 16,11 0 0-16,15 0 0 16,-31 1 0-16,5 0 0 15,-20-6 0-15,7 4 1 16,4 2 0-16,3-1-1 16,3 0 0-16,-2 1 0 15,0 0 0-15,0-1-1 16,0-1 1-1,0 1 0-15,0 0-1 0,0 0 1 16,0 0-1-16,0 0-2 16,0 0-2-16,0 0 0 15,0 0-1-15,-1 0 0 0,1 0 2 16,0-1 0-16,-1 1 1 16,0 0-1-1,0 0 0-15,0 0-1 0,-1 0-1 16,2 0-4-16,-6-1-2 15,-8-3-2-15,-22-7-1 16,16 13 2 0,2 2 1-16,-8 0 0 0,0 0-1 0,-6-2-3 15,2 1-2-15,0 4-3 16,-7-5 1-16,-4 2 1 16,-9-3 2-16,1 5 2 15,12 3 2-15,-15-3 1 16,6 0 2-16,-5 0 2 15,-7-1 1 1,12 4 0-16,3 3 1 0,-10-4 0 16,10 2 0-16,-7 1 2 15,11 1 0-15,7-1 2 16,-12-3 0 0,17-2 2-16,-15-7 0 0,14 2 0 15,8 0 0-15,4 1 0 16,11 3 0-16,4-1 0 15,0-2-4-15,1-1-3 0,0-1 1 16,0 0 1-16,11-3 4 16,46-19 1-16,-20 14 1 15,1-2 1-15,8 1 1 16,2-1 0-16,-3-3 1 16,3 2-1-16,1-3 0 15,-2 2 2-15,4-5 3 16,2 1 1-16,3 1 0 0,5 0-2 15,1 5 0-15,2-1-1 16,-2-5 0 0,-4-3 2-16,1-6-1 0,-2 8 0 15,2 2 0-15,-10 7 0 16,1 3 0-16,-8-2 0 16,-6 3 0-16,-2 3 1 15,-10 0-1-15,-7 3-1 16,-8-6-1-16,-3 9-2 15,-4-3-1-15,0 1 0 16,-2-2 0-16,0 0-2 16,0 0 1-16,0 0-1 15,0 0 0-15,0 0 0 0,0 1 0 16,2 7 0-16,0-3 0 16,0 7 0-1,9 26 0-15,-9-33 0 0,-1-1 1 16,1 3 0-16,0-4 0 15,3 5 1-15,0 1 0 16,0-7 0-16,-3 3 0 0,3 1 2 16,1-2 0-1,-2 3 1-15,-1 0 0 16,-1 2 3-16,-2-1 0 16,-3 5 3-16,0 3-1 15,-4 2 0-15,-1-1-2 16,-7 4-1-16,-2-1-3 15,-5 7-1-15,0 6-1 0,-6 0 0 16,-3 3 0-16,-7 0-1 16,-4 7 1-16,-1 2 0 15,1 3 2 1,-2 1 1-16,-2-6 0 16,0-3 2-16,0 0-1 0,5-8-2 15,6 0-1-15,3-9-3 16,9-9-6-16,11-4-27 15,5-6-22-15,9-8-98 16,3-1-108-16,2-15 166 16</inkml:trace>
  <inkml:trace contextRef="#ctx0" brushRef="#br0" timeOffset="88939.36">11705 6755 251 0,'2'6'105'0,"0"-9"-31"16,4 10-26-16,1 2 10 16,1 3 12-16,0 0 21 15,-6-7 13-15,0-3 19 16,-6-14-4-16,3 14-35 16,-3-9-25-16,-1-4-39 15,1 9-8-15,-5 0-9 16,1-1-3-16,-1 4 0 15,-3 1 0-15,0-2 2 16,-2 0 0-16,-2 4 3 16,-3 1 0-16,-4-5 3 15,8 1 0-15,-3-1 2 16,4 0 2-16,-1 0 6 16,-6-2 4-16,-2-3 10 0,0 0 3 15,6 2 6-15,-3-3-1 16,3-1-2-16,4-5-3 15,-7-7-8-15,3-2-3 16,7-5-9-16,-11-2-3 16,11 0-5-16,2-4 0 15,-2-1-1-15,4-1 0 16,-1-4-1-16,1 0-1 0,-2-4 1 16,2-3-1-1,-2 0 0-15,-2-1-1 0,-1-2-1 16,0 3 0-16,3 1-2 15,-2 1 1-15,3 5-1 16,1-1 0-16,-4-8 0 16,3 0 0-16,5 3-1 15,-5-3-1-15,7 7 1 16,-2 2 0-16,0-2-1 16,4 4-1-16,6 7-1 15,2 2 0-15,7 3-2 16,-1 1 0-16,0 3 1 15,3 0 1-15,0 5 1 16,3 2 1-16,5 3 0 16,0 2 0-16,6 3 2 0,5-2 0 15,-1 2 5-15,3 0 0 16,1 0 2-16,3 3 1 16,10 5 3-16,-4-6-1 15,-1-2-1-15,4 3-1 16,1-4-5-16,5 7-1 15,5 0 3-15,3 3 1 16,-3-4 1-16,-3 0 0 16,-4-1-3-16,-2-3 0 0,2-3 1 15,7 7 3-15,1 0 2 16,-1-3 1-16,4 5 2 16,-6-3-1-16,0 0 0 15,2 1-1-15,1-2-3 16,5 2-1-16,1-2 0 15,0 2 0-15,-1 6-1 16,-3-8 1-16,6-2-1 16,2 4 5-16,6-5 5 15,-4 0 2-15,2 5 2 16,-4-11-3-16,6 0-4 16,4 3-1-16,2-11 0 15,5 7 3-15,-5-10 4 16,1 3 1-16,3 4-4 15,3-2-1-15,0 5-4 16,-5-2 1-16,-4-3 1 0,-1 6 1 16,4 0-1-16,1 5-1 15,-2-3-4-15,-5-2-2 16,-7-1-4-16,9-1 0 16,0 3 0-16,5 2 1 15,-1 2-1-15,-7 3 1 16,4 1 0-16,-4 0 0 0,10 6 0 15,-5-1 0-15,-6-3 2 16,4 4 1-16,-7-1 3 16,6 3 2-16,4 5-2 15,-7-7-1-15,-6 5-3 16,-5-4-1-16,-5 2-2 16,1 3-1-16,10 3-1 15,-6-2 0-15,0 4 0 16,-5-3 1-16,-9-1 0 15,4 6 0-15,-1-2 1 16,1 7 0-16,-3-1 1 16,-4-3 1-16,2 2 0 15,-5-2 0-15,-9-1 1 16,2 7 0-16,-13 0 0 16,5-1-1-16,-3 2-2 0,-1-2 0 15,1 0 0-15,-9-2-1 16,-1-2 0-16,-7 0-1 15,2 1 1-15,6 4-1 16,-6 7 0-16,7 1 2 16,-9-2-1-16,-1 3 1 15,1-1 0-15,-6-8-1 0,2 8 2 16,-3-6 1-16,-7-4 2 16,2 4 1-1,-7-9 0-15,0-3-1 0,-4 6 0 16,-1-3-2-16,-3 1 1 15,-8 3-1-15,5-5 0 16,-1 1 1-16,-7 0 0 16,-5-1-1-16,-10 0-1 15,-4 1 0-15,-3-1 0 16,2-1 0-16,-7 2-1 16,-3 1-1-16,-5 0 0 15,-4 1-1-15,-5 1 0 16,-6-6 0-16,-4 2 0 15,0 2 0-15,-1 0 0 16,4-4 0-16,-5 0 0 16,1-1 0-16,-3 2 1 0,1 5-1 15,7-2 0 1,0-1 1-16,-1-6-1 0,1 2 0 16,1 6 0-16,-5-6 1 15,4 6-1-15,8-1 0 16,-3-6 0-16,3 6 0 15,9-2 0-15,-5 0 0 16,12 2 0-16,3 1 0 16,-2-4 1-16,2-1 0 15,1 1 0-15,4 2 0 0,-8 0-1 16,-2 2 0-16,-6-3 1 16,-7-8 0-16,5 5-1 15,-1-3 1-15,-7-6-1 16,-2 4 0-16,0-4 0 15,-5-3-1-15,8 3-3 16,5-2-2-16,2 6-5 16,3 3-3-16,1 1-16 15,-5 1-14-15,5 0-55 16,-2-2-45-16,-8 0-338 16,0 9 323-16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3T00:59:04.8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10370 10996 646 0,'-26'80'264'15,"26"-77"-156"-15,0-3-66 16,0 2-7-16,0-2 20 15,0 0 36-15,0 0 6 16,-2 0-3-16,1 0-13 16,0 0-23-16,-1 0-10 15,1 0-21-15,0 0-8 16,-6 0-11-16,0 0-3 16,-1-1-3-16,-29-2-1 0,27 2-1 15,3 2 1-15,-3 0 4 16,0-1 5-16,-3 1 8 15,1 4 3-15,-1 0-2 16,-3 1-5-16,-1 4-8 16,-2-1-3-16,-4-1-2 15,0 4-1-15,10 3 1 16,-6 0-1-16,3 3 1 16,4-3 0-16,-2 2-1 15,-2-5-1-15,7 1 0 16,-1 2 0-16,-3 3-1 15,6-4 0-15,-1 3 1 16,4 2-1-16,0-3 0 16,4 9 0-16,-2-4 1 0,-3-2 0 15,6 3 1-15,0-3 0 16,-1 9-1-16,2-4 1 16,2 8 0-16,-4 4 1 15,11-4 1-15,-2 3 0 16,3-8 1-16,4 1 0 15,4-3 3-15,1-1 1 0,11 2 0 16,-4-4 1-16,2-2-2 16,7-1-1-16,-9-11-1 15,9 2 0-15,-7-5-1 16,0 3 1-16,9 2-1 16,-2-4 2-16,9-1-1 15,-5-11 0-15,5-1 2 16,-7-12-1-16,4 3 2 15,-2-4 0-15,-6-8 1 16,8 11 2-16,-14-20 4 16,-2-2 2-16,-3 4 5 15,-5-10 0-15,-2 9-1 16,-4 4-3-16,-5-4-3 16,-4 3-2-16,-6 0-4 15,-3-1-1-15,-8-4-1 16,-1 2 0-16,-5-11-2 0,-4-7-1 15,4 5-1-15,-2 0-2 16,-2 13 0-16,2 11 0 16,-3 1 0-16,-2 3 0 15,-1 9 0-15,-1 1 0 16,-4 1-1-16,-2 4 0 16,-6 3-1-16,3 4-1 15,-8 7 0-15,4 4-1 0,5 6 1 16,2-2 0-16,9 10-3 15,3-5 0-15,1 6-7 16,7-1-13-16,11 3-53 16,3 2-43-16,8 2-155 15,3 4 172-15</inkml:trace>
  <inkml:trace contextRef="#ctx0" brushRef="#br0" timeOffset="1414.76">10145 12173 432 0,'-5'7'220'15,"-3"-3"-54"-15,-27 27-80 16,10-41-17-16,14 10-21 16,-3 1-11-16,5 4-10 15,12 6 2-15,-16-6 8 16,3 0-1-16,-5 2-6 16,7 11-5-16,1 6-12 15,-3-3-1-15,4 4-2 16,-3 4 1-16,2 5 4 15,1 6 0-15,4 7 4 16,2-2 0-16,4 7-1 16,7 1-2-16,5-8-6 15,1 1-1-15,10-15 0 16,6-3 4-16,-6-14 11 0,3-8 6 16,-11-7 9-16,-5-11 3 15,5 1 1-15,-1-10 1 16,5 0-1-16,-2-2-2 15,-5-7-6-15,0 1-6 16,-10-5-9-16,-2-2-2 16,-6-1-6-16,-2 1-1 15,-9-2-3-15,-3 0 0 16,-1 5-3-16,-4 5 1 0,0 6-1 16,6 5 0-16,-6 8-2 15,1 0-1-15,-1 6-2 16,-10 3 0-16,1 3-1 15,-1 8-1-15,-3 2 0 16,7 2-1-16,1 6-1 16,-1-4-2-16,10 8-1 15,0 7 0-15,7 2 0 16,6 2-3-16,4 4-31 16,2-10-39-16,8-12-169 15,5-2 160-15</inkml:trace>
  <inkml:trace contextRef="#ctx0" brushRef="#br0" timeOffset="2211.94">10450 12505 1288 0,'0'21'454'0,"-4"-1"-385"15,7 3-62-15,-3 1-6 16,1-2 2-16,-5 6-1 15,-3-2 1-15,4 0-1 16,0 4-1-16,4-4-1 16,-2-6 0-16,-2-3 0 15,2 0 0-15,-5-11 0 16,8 11-2-16,0-5-3 16,-2-7 0-16,5 3-1 15,-3-7 3-15,-2-6 7 16,4-1 3-16,-1-13 5 0,0-2 0 15,-1-12 2-15,-2-12 3 16,-4-11 10-16,-2-6 4 16,-1-6-1-16,1 6-7 15,6 9-14-15,7 5-7 16,8 11-4-16,0 5 0 16,11 13 2-16,-2 9 1 0,-19-7 1 15,20 21 0-15,-6 3 2 16,-6 1 0-16,21 25 0 15,-19-13 0-15,-8 3-1 16,-1-1 0-16,0 3 0 16,-14 2 0-16,-5-4 0 15,5 1 1-15,-8-5-1 16,7-4 1-16,2 2 0 16,-5-4-1-16,-1-5 0 15,-4 1 0-15,1-1-1 16,5-1 1-16,4 2-3 15,3-2 0-15,4 0-2 16,5 2-1-16,0-2 0 16,3-4 0-16,-6-3 3 15,5 3 0-15,16 3 1 16,0 4 2-16,14 3 3 0,-2 1 3 16,-5-3 2-16,5 10 2 15,-2-1-3-15,-4 8-3 16,1 0-5-16,-2-5-11 15,-4 9-81-15,0-9-77 16,-3 11 101-16</inkml:trace>
  <inkml:trace contextRef="#ctx0" brushRef="#br0" timeOffset="3192.15">9934 13407 671 0,'0'0'294'0,"-2"2"-146"16,1-1-58-16,1-1-37 16,-1 0 2-16,0 0 7 15,1 0 0-15,0 0-6 16,0 0-9-16,0 10-14 15,1 4-6-15,10 41-11 16,-2-24-3-16,5 18-7 16,8 5-3-16,-9 3-1 15,10 6 0-15,-8-13-1 0,-8-5 0 16,9-5 0-16,-11-9-1 16,0-6-1-16,1-1-6 15,-6-10-42-15,3-4-45 16,-3-9-187-16,2-3 180 15</inkml:trace>
  <inkml:trace contextRef="#ctx0" brushRef="#br0" timeOffset="5346.9">10123 14315 1382 0,'7'0'516'16,"8"-1"-351"-16,-3-8-159 15,-5-3-5-15,2-4-2 16,6 3-1-16,-7-1-19 15,-1-1-21-15,-7-3-89 16,1-2-89-16,2-8 137 16</inkml:trace>
  <inkml:trace contextRef="#ctx0" brushRef="#br0" timeOffset="5774.7">10296 13657 505 0,'25'37'293'0,"-27"-36"-19"16,2-5-81-16,3 2-68 15,-3 1-26-15,0 0-41 16,0 0-12-16,3-13-16 15,44-29-7-15,-26 28-13 16,3 2-5-16,5-2-5 16,6 0 0-16,-1 0-4 15,3 0-8-15,-5 4-47 16,-7 1-44-16,-10 10-157 16,-3 0 162-16</inkml:trace>
  <inkml:trace contextRef="#ctx0" brushRef="#br0" timeOffset="6005.02">10430 13789 1185 0,'14'14'461'0,"-1"-5"-277"0,9-3-165 16,3-3-9-16,3-9-4 15,3-4 0-15,-4-5-4 16,2-1-2-16,0-13-29 16,-2 1-18-16,-3-11-63 15,-2 1-54-15,3 4 105 16</inkml:trace>
  <inkml:trace contextRef="#ctx0" brushRef="#br0" timeOffset="45787.92">9679 8873 473 0,'-13'-11'214'0,"2"12"-90"15,12 6-45-15,-12-8-28 16,-2 2-4-16,1-1-5 16,-2 1 7-16,-5 2-5 15,-4 0-5-15,-1-3-7 16,1 0-5-16,6 8-8 15,0-2-4-15,3 9-9 16,4 5-3-16,2-1-3 16,1 3 1-16,4 6 2 15,3 2 2-15,3 3 1 0,6 4 3 16,2 4 4-16,2 3 4 16,6-3 5-16,3 2 3 15,6-6 2-15,2-5-1 16,-2-8-4-16,-6-1-2 15,1-12-4-15,0-3-1 16,-7-7 1-16,10-1 0 16,-9-5 3-16,-2 0-1 15,3-5 1-15,-7-2-1 16,-6-6-2-16,1 0-2 0,-2-2-2 16,-3-5-2-16,0-1 0 15,-1-4-2-15,-2-1 1 16,-1 4 1-1,-3 0 4-15,-3-2 1 0,2 4 1 16,-4 1 1-16,3 6-2 16,-1 4 0-16,-3 4-2 15,1-3 0-15,0 1-4 16,-2 1-1-16,0-1-2 16,-7 1-2-16,-4 1-2 15,9 4-1-15,-4 4-1 16,4 4-3-16,-1 2-1 15,-11 0 0-15,2 7 0 16,1 1 0-16,3 6 0 16,4 1-8-16,7 3-35 15,-6-5-25-15,5 3-73 0,2-2-46 16,0 2 122-16</inkml:trace>
  <inkml:trace contextRef="#ctx0" brushRef="#br0" timeOffset="46763.32">7950 8772 437 0,'-58'57'187'0,"57"-59"-105"32,0 5-24-32,1 6-15 15,0-5 13-15,-5 19 20 0,-1-2-4 0,-6-4-17 16,2 9-10-16,-3-4-14 0,-5 4-5 16,-5 3-7-16,-5 1-5 15,1 6-7-15,6 4-3 16,6 7-3-16,10 5-1 15,5 1-2-15,0 0 0 16,11-10 0-16,-2-10 1 16,17-7 7-16,4-9 11 15,-4-11 23-15,6-2 9 0,-6-6 10 16,1-8-4-16,-2-7-13 16,1-1-7-16,-5-9-13 15,0 3-4-15,-4-2-7 16,-4-9-1-16,-5 0-1 15,-4-3 0-15,-6-5 8 16,-6 3 10-16,-5 5 9 16,-4 0 3-16,0 10-9 15,-1 6-8-15,-5 3-15 16,5 10-5-16,-1 5-5 16,0 5-4-16,-4 9-1 15,-7 2 1-15,11 15 2 16,-3 3 1-16,-9 8-34 15,9 8-48-15,-20-5-225 16,6 7 204-16</inkml:trace>
  <inkml:trace contextRef="#ctx0" brushRef="#br0" timeOffset="48752.3">12712 11857 354 0,'0'-2'211'16,"0"1"2"-16,0 1-115 15,0 0-38-15,0 0 8 16,0 0 23-16,0 0 2 15,0 0-2-15,9 0-2 16,16-2-11-16,36-3-4 16,-15-3-8-16,8-3-3 0,14 1-15 15,2-7-9-15,9 8-17 16,3-4-7-16,9 1-8 16,3 1-1-1,-6-10 1-15,-3 1 3 0,-17 10 0 16,-9-4-1-16,-5 12-3 15,-9 1-2-15,-9-6-4 16,-11 3-8-16,-12-4-51 16,-1 8-40-16,-13 3-117 15,-10-3-107-15,-15 12 207 16</inkml:trace>
  <inkml:trace contextRef="#ctx0" brushRef="#br0" timeOffset="49083.6">13003 12125 576 0,'-42'25'232'16,"24"-6"-131"-16,11 0-46 16,2-14-7-16,6-3 11 15,-5-5 24-15,13-4 7 16,20-3 18-16,5-1-3 0,11-11-15 15,-3-3-11 1,0-1-29-16,7 0-13 0,4 5-19 16,4-2-5-16,7 6-6 15,-5-1-1-15,0 6-3 16,-11 1 0-16,-3 2-2 16,-2 2 0-16,-10-2-10 15,-2-1-15-15,-7 2-41 16,-1 2-27-16,-3 1-84 15,-2 2-67-15,-9 0 156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>
            <a:extLst>
              <a:ext uri="{FF2B5EF4-FFF2-40B4-BE49-F238E27FC236}">
                <a16:creationId xmlns:a16="http://schemas.microsoft.com/office/drawing/2014/main" id="{E7CC6B8F-6AD8-431E-A257-54257505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360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3" name="AutoShape 2">
            <a:extLst>
              <a:ext uri="{FF2B5EF4-FFF2-40B4-BE49-F238E27FC236}">
                <a16:creationId xmlns:a16="http://schemas.microsoft.com/office/drawing/2014/main" id="{FEB7A1A5-20D6-474D-B02E-6140CA677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360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4" name="AutoShape 3">
            <a:extLst>
              <a:ext uri="{FF2B5EF4-FFF2-40B4-BE49-F238E27FC236}">
                <a16:creationId xmlns:a16="http://schemas.microsoft.com/office/drawing/2014/main" id="{2B453CC1-AA7D-44C4-BC3F-EA1BCDF9B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3607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74D014FF-5A99-40F3-89E1-097374403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9AB472F8-0F6C-427A-A818-DBED2BAB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0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4A52024A-E0CE-4B72-8076-8BC22F0CFE5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6975" y="693738"/>
            <a:ext cx="4613275" cy="345916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E3ABC92E-5B75-4AF8-BD24-044C48F71D3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387850"/>
            <a:ext cx="5137150" cy="415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0597E7E4-EB80-4EFC-BB81-3D104EB3D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3C8402C-F1AD-4B53-AA41-0B61A4D07C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75100" y="8777288"/>
            <a:ext cx="30321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marL="215900" indent="-212725" algn="r" eaLnBrk="1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B5BF318-6EF4-4802-8612-03550963E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3FFFCCEA-DFDA-4EB1-BEC7-E3D32C834B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29F4EC2-F25A-4B9C-80C7-FF6BA0C2EADF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20ABE791-7E51-4B8C-879E-C6DC9113D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E59389D-EE32-44D0-94A9-4EA1DE6BCE6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5E61411-9767-4759-AA0C-E71130B55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FFAAA185-199F-4E99-9DB0-21C6B3917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>
            <a:extLst>
              <a:ext uri="{FF2B5EF4-FFF2-40B4-BE49-F238E27FC236}">
                <a16:creationId xmlns:a16="http://schemas.microsoft.com/office/drawing/2014/main" id="{A96CA862-F4F4-4848-994E-BB7000D0BE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912C36C-575F-4B5F-A788-FCE8ABC8BD97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4A7176C3-C9EA-4D5C-B8D0-6E4582CBF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0CDF1C0-7AD7-44B3-9964-C4DD712541C8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3EE57B9-430A-498A-9058-6BD8C01DB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93D1DB11-261F-4456-8686-7D888E6B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>
            <a:extLst>
              <a:ext uri="{FF2B5EF4-FFF2-40B4-BE49-F238E27FC236}">
                <a16:creationId xmlns:a16="http://schemas.microsoft.com/office/drawing/2014/main" id="{F36266A8-F7C3-4E33-853A-2CE89C9A9B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1931F8E-37B5-40E3-9EFF-A4C82EBA5DE1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en-US"/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956CA3D1-37A7-4D90-A341-35EA6418D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8B5D34-98DD-4998-A434-286BDDCC2D1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4851DE96-EA9D-4268-AA0D-7978DA524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3F845D6A-1B6F-493B-A04B-3A4701E0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FFB5D8F6-DC4F-4EF7-91EF-C49861F8BB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63D46F3-B466-42E9-A68A-7339B4BAD663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B4419245-EE39-45AB-A5F3-B23090E90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640D31D4-3EF6-4968-A273-A4ACD3CD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>
            <a:extLst>
              <a:ext uri="{FF2B5EF4-FFF2-40B4-BE49-F238E27FC236}">
                <a16:creationId xmlns:a16="http://schemas.microsoft.com/office/drawing/2014/main" id="{7C013BC3-2583-4B6D-AD6C-432C9F83E9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9D5D22F-A737-4F76-9362-19B9D92CCD5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2BBE469C-BDAD-4019-8A87-87B61779B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E36763DC-53FF-4B51-92B7-3EC301B96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>
            <a:extLst>
              <a:ext uri="{FF2B5EF4-FFF2-40B4-BE49-F238E27FC236}">
                <a16:creationId xmlns:a16="http://schemas.microsoft.com/office/drawing/2014/main" id="{1E9EF932-F048-49A7-8939-9955030D28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31EFA46-5E21-4FD4-9FA0-BF1F783CFAE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en-US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A6C1B8FA-2A61-4E37-868C-4C619E41B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F528C642-1814-41C5-93F2-AF68A0B6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>
            <a:extLst>
              <a:ext uri="{FF2B5EF4-FFF2-40B4-BE49-F238E27FC236}">
                <a16:creationId xmlns:a16="http://schemas.microsoft.com/office/drawing/2014/main" id="{59BB0CCF-6ED9-485F-AD5A-8859315314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8EBAA7B-D95B-49E7-A39C-AA8C8A83600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7C3DC149-FE22-431D-BD4E-68A7C6B9D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1C2928BD-F81C-4C10-BA86-F86BCC93B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>
            <a:extLst>
              <a:ext uri="{FF2B5EF4-FFF2-40B4-BE49-F238E27FC236}">
                <a16:creationId xmlns:a16="http://schemas.microsoft.com/office/drawing/2014/main" id="{5F480246-9015-4BA9-B616-D30E42D948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9B6651C-A2D8-4F7C-86DE-69CB1EAFA87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5F68F9A8-B29E-4CB9-9E03-EECC9103B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E599E9CC-E115-49B6-9CAA-FC55E046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>
            <a:extLst>
              <a:ext uri="{FF2B5EF4-FFF2-40B4-BE49-F238E27FC236}">
                <a16:creationId xmlns:a16="http://schemas.microsoft.com/office/drawing/2014/main" id="{7E29B1AA-6807-4F32-8513-70E3DB8121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4590B8-FC15-4A51-9E67-FC09D7E2889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en-US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BD738B64-1EFE-432A-B664-B221BBFF7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E1A63747-79DA-4FF3-BB77-5CEF56E8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5061" name="Text Box 3">
            <a:extLst>
              <a:ext uri="{FF2B5EF4-FFF2-40B4-BE49-F238E27FC236}">
                <a16:creationId xmlns:a16="http://schemas.microsoft.com/office/drawing/2014/main" id="{F8934C71-7F61-4D8B-B952-902E4EE4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9625D23-FD56-4064-ACB2-4A4995D0410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>
            <a:extLst>
              <a:ext uri="{FF2B5EF4-FFF2-40B4-BE49-F238E27FC236}">
                <a16:creationId xmlns:a16="http://schemas.microsoft.com/office/drawing/2014/main" id="{6B7D4B0D-E879-45DF-B830-BF8AD5667D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D18EBA3-CAE4-4D93-BDCE-0F180A8D0436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D98BB4A5-AF26-49D1-9EE5-05E3E2702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1B76A183-BD16-4975-AF7D-DE6DC941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>
            <a:extLst>
              <a:ext uri="{FF2B5EF4-FFF2-40B4-BE49-F238E27FC236}">
                <a16:creationId xmlns:a16="http://schemas.microsoft.com/office/drawing/2014/main" id="{093DDA90-CAE9-41DD-A57A-D42C7483FA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95895A1-13D2-48AD-87A4-57ECA7D934C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en-US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FE630A7C-570F-47FD-A4F4-F1FF79D26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8A4B4D44-7365-44DD-BE5E-48661906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5E600CF8-2BBD-4A04-B3AD-AC58C77544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717FAED-2AD5-442B-869A-BE86E9D8D0CD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8903D8AB-77A4-4FDC-91F1-94A320E23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19C25FD5-DF36-4E6D-89C7-E2EE5EBF5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>
            <a:extLst>
              <a:ext uri="{FF2B5EF4-FFF2-40B4-BE49-F238E27FC236}">
                <a16:creationId xmlns:a16="http://schemas.microsoft.com/office/drawing/2014/main" id="{4F2BCE70-B29C-4ECD-B5A6-80FA5181FA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971E005-BEC6-412B-9E43-AF6E1EA7CE3F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27A8694B-7802-4DF5-BE07-828A43127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5B77B978-F02E-47F1-B8AC-C5B0D0739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9">
            <a:extLst>
              <a:ext uri="{FF2B5EF4-FFF2-40B4-BE49-F238E27FC236}">
                <a16:creationId xmlns:a16="http://schemas.microsoft.com/office/drawing/2014/main" id="{93CE77DA-8202-4324-A227-7E9B96BDB0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87FC082-B14C-421D-B058-AFD26EDF8E5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en-US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00C9ECA4-1C7E-4AAE-A091-1051DC3EC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6775E016-5E1E-4E35-918E-2C7F20B5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9">
            <a:extLst>
              <a:ext uri="{FF2B5EF4-FFF2-40B4-BE49-F238E27FC236}">
                <a16:creationId xmlns:a16="http://schemas.microsoft.com/office/drawing/2014/main" id="{52A0D9D7-44FD-4BED-8EAD-BC6B7A3C1C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921D3C1-A989-4EC5-914F-961A00DE8A6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369CFF9C-6C3D-470C-B400-13AF4A43A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F11C83BF-1956-4404-B3C5-00D53A7F5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>
            <a:extLst>
              <a:ext uri="{FF2B5EF4-FFF2-40B4-BE49-F238E27FC236}">
                <a16:creationId xmlns:a16="http://schemas.microsoft.com/office/drawing/2014/main" id="{A55BCD0F-14AE-453A-8FE6-A688F58232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364FAB7-9492-45FC-BA43-20C5340348E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en-US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9BECDABC-7451-4162-B280-D4EECE5EC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017F69F7-A4EE-4445-B94F-CC2F48169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9">
            <a:extLst>
              <a:ext uri="{FF2B5EF4-FFF2-40B4-BE49-F238E27FC236}">
                <a16:creationId xmlns:a16="http://schemas.microsoft.com/office/drawing/2014/main" id="{5054E815-D672-4CBF-9C85-13F089671E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BF2E6E1-D3E9-4C10-B7AF-1369060CA144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en-US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7D21D14C-0480-46A3-95D4-12EFB837B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30C5A6E4-0874-4D7E-AEEA-EDBC164A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>
            <a:extLst>
              <a:ext uri="{FF2B5EF4-FFF2-40B4-BE49-F238E27FC236}">
                <a16:creationId xmlns:a16="http://schemas.microsoft.com/office/drawing/2014/main" id="{DA149EB5-CABC-48B2-8A65-24DBE35FFD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159B0AF-F40D-42B5-9012-74D0C0E7995B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en-US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5C659DD0-E021-471F-878D-250D34F1A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25E6B078-E557-4212-B995-7E32DEF2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>
            <a:extLst>
              <a:ext uri="{FF2B5EF4-FFF2-40B4-BE49-F238E27FC236}">
                <a16:creationId xmlns:a16="http://schemas.microsoft.com/office/drawing/2014/main" id="{070540AB-15BD-4B5C-A006-40866BD702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87EABD5-1437-4587-A909-024DD23A87AB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en-US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D2FC02FA-31F0-49A1-A130-940D5E30A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F1B5CDD6-E12C-41C4-8D44-25385C930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>
            <a:extLst>
              <a:ext uri="{FF2B5EF4-FFF2-40B4-BE49-F238E27FC236}">
                <a16:creationId xmlns:a16="http://schemas.microsoft.com/office/drawing/2014/main" id="{C37DEF91-2884-4BBB-B660-4F4C5C94C8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8BCC3E7-0AA3-41A0-9B9C-3D50B36CA5DE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en-US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98E6DC81-8260-40A2-BDD0-60C9D1F80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0FE863AF-F317-467E-B293-F4F8F9B62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>
            <a:extLst>
              <a:ext uri="{FF2B5EF4-FFF2-40B4-BE49-F238E27FC236}">
                <a16:creationId xmlns:a16="http://schemas.microsoft.com/office/drawing/2014/main" id="{CFA2FFCB-B50A-4009-92F6-D2649274BA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DC09668-4099-4A52-88B0-8489D17A403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en-US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2C5FF8B-5240-4D47-915C-99F054C2E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4134CE11-4E83-4BF4-842E-D07B6339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5D04DFE7-95C9-4E9A-94B0-F4184B4F30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FAA4042-4E03-4F31-883F-B2C20F821D4D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en-US"/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FA696D36-257A-4123-BC4C-FB3EF6DA4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0B51D82-7F68-4CFC-AAFA-A72C27E19F4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602A358B-F685-4EFB-85BF-1695A53C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0088"/>
            <a:ext cx="4602162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Text Box 3">
            <a:extLst>
              <a:ext uri="{FF2B5EF4-FFF2-40B4-BE49-F238E27FC236}">
                <a16:creationId xmlns:a16="http://schemas.microsoft.com/office/drawing/2014/main" id="{61CD9204-733D-44B6-AA34-B57CF99A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387850"/>
            <a:ext cx="51435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8738C494-E6BF-4361-9B96-A497467EB5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E7EE97A-03AD-439D-8533-19A050352FA4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C137364A-9488-4013-B1D5-E3871CDD7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46C4B73-7130-4D12-8BE8-BE0A6754F98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03124A4-CB18-4AC3-99EB-248963345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9970D8CE-3DCC-4B2C-A49E-6F5EBC5C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>
            <a:extLst>
              <a:ext uri="{FF2B5EF4-FFF2-40B4-BE49-F238E27FC236}">
                <a16:creationId xmlns:a16="http://schemas.microsoft.com/office/drawing/2014/main" id="{EA0EA36E-3229-4DD5-94D2-2395C2230F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AAF7094-6864-4678-9B2D-D719E46BC8BE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en-US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7E6725C3-B849-4CD0-93E1-6736ACB1D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2">
            <a:extLst>
              <a:ext uri="{FF2B5EF4-FFF2-40B4-BE49-F238E27FC236}">
                <a16:creationId xmlns:a16="http://schemas.microsoft.com/office/drawing/2014/main" id="{7CF6C5D7-E7AE-4D78-AD49-04EB45C0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9">
            <a:extLst>
              <a:ext uri="{FF2B5EF4-FFF2-40B4-BE49-F238E27FC236}">
                <a16:creationId xmlns:a16="http://schemas.microsoft.com/office/drawing/2014/main" id="{F303D83B-81B7-43C3-B534-0140D4605B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43AED56-5C64-4E93-A654-FA30F2188000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en-US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21EAD1F6-12FD-4066-A345-DA9059963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CAE88314-03DB-4A7F-AFCA-5982C432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9">
            <a:extLst>
              <a:ext uri="{FF2B5EF4-FFF2-40B4-BE49-F238E27FC236}">
                <a16:creationId xmlns:a16="http://schemas.microsoft.com/office/drawing/2014/main" id="{BFEF9337-0931-4791-86BF-115538EE61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3CE794B-4643-4A58-949A-06BFBEFADF27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en-US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CCF27ED6-4894-4FB1-9F4B-CF3A12647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Text Box 2">
            <a:extLst>
              <a:ext uri="{FF2B5EF4-FFF2-40B4-BE49-F238E27FC236}">
                <a16:creationId xmlns:a16="http://schemas.microsoft.com/office/drawing/2014/main" id="{D9C4FCA9-5110-4BCF-9C82-DC3459CC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9">
            <a:extLst>
              <a:ext uri="{FF2B5EF4-FFF2-40B4-BE49-F238E27FC236}">
                <a16:creationId xmlns:a16="http://schemas.microsoft.com/office/drawing/2014/main" id="{CF8E038E-231F-4608-A2AC-AD293232FF8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6964A3D-F5A9-4C7B-B8E6-D1E528AB0B9E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en-US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FA322CD1-ABD8-4B4D-9006-4FE8CBF44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B1D58936-8015-41EC-BD48-7F705200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9">
            <a:extLst>
              <a:ext uri="{FF2B5EF4-FFF2-40B4-BE49-F238E27FC236}">
                <a16:creationId xmlns:a16="http://schemas.microsoft.com/office/drawing/2014/main" id="{F81CFAA4-0E7B-4339-9D69-F037825DCB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A33AFEA-9117-44EB-9F5E-EFEF9D819EF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en-US"/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91A49FC6-C00B-4343-AA64-D655C119B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412F9E18-AAD4-468A-9DFF-7D28FCB61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9">
            <a:extLst>
              <a:ext uri="{FF2B5EF4-FFF2-40B4-BE49-F238E27FC236}">
                <a16:creationId xmlns:a16="http://schemas.microsoft.com/office/drawing/2014/main" id="{41B9BDE9-E1D3-4270-91C0-931C1A609A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E547E5-2A69-4FD7-95A8-82E9A286440E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en-US"/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CD27CF69-973F-45F0-9640-58183F833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51831B11-BE4E-4D53-AAE4-AE368F97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>
            <a:extLst>
              <a:ext uri="{FF2B5EF4-FFF2-40B4-BE49-F238E27FC236}">
                <a16:creationId xmlns:a16="http://schemas.microsoft.com/office/drawing/2014/main" id="{9ADA9875-94BC-4828-B441-57E01BA5DE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7F0EA43-CB0E-4A66-B58C-6C74D3B7EF91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en-US"/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47CC3BA8-75CE-434D-A94B-0596E58E3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E4F781D-EAFB-495B-8396-B9D6BBC1C83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75EE2BA-A6E1-4CF9-A797-3C69F38A0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Text Box 3">
            <a:extLst>
              <a:ext uri="{FF2B5EF4-FFF2-40B4-BE49-F238E27FC236}">
                <a16:creationId xmlns:a16="http://schemas.microsoft.com/office/drawing/2014/main" id="{6C4B7BFE-5C04-4FE8-A8A4-C76FBA60B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>
            <a:extLst>
              <a:ext uri="{FF2B5EF4-FFF2-40B4-BE49-F238E27FC236}">
                <a16:creationId xmlns:a16="http://schemas.microsoft.com/office/drawing/2014/main" id="{ED98D6EF-B687-454B-B353-2A74A4D995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BDFEA58-3A65-423B-BB5A-4E6C9E598DBD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en-US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7E31A1DF-391B-4635-BAB2-700503BEE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814F2F8B-164A-45BE-AD65-338A7889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>
            <a:extLst>
              <a:ext uri="{FF2B5EF4-FFF2-40B4-BE49-F238E27FC236}">
                <a16:creationId xmlns:a16="http://schemas.microsoft.com/office/drawing/2014/main" id="{01CFF5D7-1A2A-49EA-ABB4-FD0BD0ACF4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FA41545-5D1E-48DB-8136-FF745BD6B89F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en-US"/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2B0DC023-6A89-460A-9FFD-4E242734A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3792870-0216-4270-B93B-B03E2A94FB1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5E68FC0C-FDD8-4A35-97FB-D3AB47048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Text Box 3">
            <a:extLst>
              <a:ext uri="{FF2B5EF4-FFF2-40B4-BE49-F238E27FC236}">
                <a16:creationId xmlns:a16="http://schemas.microsoft.com/office/drawing/2014/main" id="{2D79697A-0C71-4231-BA57-B9B1E61D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>
            <a:extLst>
              <a:ext uri="{FF2B5EF4-FFF2-40B4-BE49-F238E27FC236}">
                <a16:creationId xmlns:a16="http://schemas.microsoft.com/office/drawing/2014/main" id="{726880F4-B153-48A9-ADCF-3F90E54872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AEF4D52C-FEF9-4638-B1ED-4656F835CB80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en-US"/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F96BADD4-A421-43B6-8417-7A81CDDE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080DB4A-6887-4D93-8E4D-BC093D7506AF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52BDB6E9-5351-4E39-8977-A0F696DF2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Text Box 3">
            <a:extLst>
              <a:ext uri="{FF2B5EF4-FFF2-40B4-BE49-F238E27FC236}">
                <a16:creationId xmlns:a16="http://schemas.microsoft.com/office/drawing/2014/main" id="{33B54864-2FAE-4B8D-B4D5-F7FB65F1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A9D4EBF4-1025-4A2E-8FC8-263D227176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0F18362-0EE8-44BA-9985-7B9FDFCF112B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007F130A-D65D-4B62-BB27-002B423B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4B18861-727A-441A-BD55-43CDA8671522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02BF74D-3C61-4BF1-BB02-270FD17BB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147E4F7A-A359-430F-AD56-92D4A5B03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>
            <a:extLst>
              <a:ext uri="{FF2B5EF4-FFF2-40B4-BE49-F238E27FC236}">
                <a16:creationId xmlns:a16="http://schemas.microsoft.com/office/drawing/2014/main" id="{22E99F01-2B6C-4212-97CC-85E6396E33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F32008E-B2E1-42A9-8393-814C34991F3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en-US"/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61D9FFE3-2AFA-4208-BDB9-80550044D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A4AEAE62-5C62-472E-BDD0-96F1D534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>
            <a:extLst>
              <a:ext uri="{FF2B5EF4-FFF2-40B4-BE49-F238E27FC236}">
                <a16:creationId xmlns:a16="http://schemas.microsoft.com/office/drawing/2014/main" id="{21C50E1C-E05E-4507-A90A-71CE039364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A9CCAE43-DB47-4E41-A3A0-F7531B03B566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en-US"/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8AF6CC90-C34F-4EC8-BCE8-C25736A5A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5B0D0B98-3E99-459C-AB0A-075451D11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>
            <a:extLst>
              <a:ext uri="{FF2B5EF4-FFF2-40B4-BE49-F238E27FC236}">
                <a16:creationId xmlns:a16="http://schemas.microsoft.com/office/drawing/2014/main" id="{EC289265-79AA-40DB-A4FB-1CACADBB6E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458AE26-BCCC-4EEB-916B-42F2994420B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en-US"/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DF10EFC6-45FB-4100-BAEC-46FCB38C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C3DAF29-03B0-4D4D-A429-7830FF6E8BA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D97A1538-DFCF-4A4E-9695-8DF804BF7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1" name="Text Box 3">
            <a:extLst>
              <a:ext uri="{FF2B5EF4-FFF2-40B4-BE49-F238E27FC236}">
                <a16:creationId xmlns:a16="http://schemas.microsoft.com/office/drawing/2014/main" id="{87440C24-6126-4475-96DC-AC44F0E5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>
            <a:extLst>
              <a:ext uri="{FF2B5EF4-FFF2-40B4-BE49-F238E27FC236}">
                <a16:creationId xmlns:a16="http://schemas.microsoft.com/office/drawing/2014/main" id="{67D290F9-6FC3-4F4C-A98F-D450C9E6430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8F1DFA-7C37-471E-ACED-0C12B5957AB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en-US"/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341EA7EF-0CE5-4E9C-96B2-C8B831743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Text Box 2">
            <a:extLst>
              <a:ext uri="{FF2B5EF4-FFF2-40B4-BE49-F238E27FC236}">
                <a16:creationId xmlns:a16="http://schemas.microsoft.com/office/drawing/2014/main" id="{2366EEB1-9362-4000-A812-A02A6564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>
            <a:extLst>
              <a:ext uri="{FF2B5EF4-FFF2-40B4-BE49-F238E27FC236}">
                <a16:creationId xmlns:a16="http://schemas.microsoft.com/office/drawing/2014/main" id="{8BA2C397-A69B-4DE0-80E0-F23700D4E3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FECCD41-16F4-4C4D-8C4C-57B3DA27394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en-US"/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6B084A11-355C-4AED-97F2-9DD31AEE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AC46F47-2306-4935-AD95-F6EC1B7DCEB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C6740172-F7AC-401B-8F16-10AC7BA6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90B4DDCB-C040-4DAC-98B2-9B929F6E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7772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440" tIns="0" rIns="1944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000" i="1"/>
              <a:t>8</a:t>
            </a:r>
          </a:p>
        </p:txBody>
      </p:sp>
      <p:sp>
        <p:nvSpPr>
          <p:cNvPr id="100358" name="Rectangle 4">
            <a:extLst>
              <a:ext uri="{FF2B5EF4-FFF2-40B4-BE49-F238E27FC236}">
                <a16:creationId xmlns:a16="http://schemas.microsoft.com/office/drawing/2014/main" id="{82963937-573D-4FBD-B9C0-96BCC5B2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0359" name="Rectangle 5">
            <a:extLst>
              <a:ext uri="{FF2B5EF4-FFF2-40B4-BE49-F238E27FC236}">
                <a16:creationId xmlns:a16="http://schemas.microsoft.com/office/drawing/2014/main" id="{E11E594A-E8C5-42FE-BFEC-6FE2B45D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0360" name="Rectangle 6">
            <a:extLst>
              <a:ext uri="{FF2B5EF4-FFF2-40B4-BE49-F238E27FC236}">
                <a16:creationId xmlns:a16="http://schemas.microsoft.com/office/drawing/2014/main" id="{3F19E5E6-22FB-48F2-81F3-A87D849BB8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0088"/>
            <a:ext cx="4602162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61" name="Text Box 7">
            <a:extLst>
              <a:ext uri="{FF2B5EF4-FFF2-40B4-BE49-F238E27FC236}">
                <a16:creationId xmlns:a16="http://schemas.microsoft.com/office/drawing/2014/main" id="{A6CB8747-BAFA-463C-8331-5B2F62BC9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387850"/>
            <a:ext cx="51435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>
            <a:extLst>
              <a:ext uri="{FF2B5EF4-FFF2-40B4-BE49-F238E27FC236}">
                <a16:creationId xmlns:a16="http://schemas.microsoft.com/office/drawing/2014/main" id="{6010DDBD-6E51-4DAA-9CDA-1F64FB3492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15BA8F1-FC04-45A1-BF8F-935A7E2D837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en-US"/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F08A69A2-F924-4FE6-8ED2-E001A9FF0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Text Box 2">
            <a:extLst>
              <a:ext uri="{FF2B5EF4-FFF2-40B4-BE49-F238E27FC236}">
                <a16:creationId xmlns:a16="http://schemas.microsoft.com/office/drawing/2014/main" id="{CCCDDCF3-96B8-4265-9B53-358D03F7B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>
            <a:extLst>
              <a:ext uri="{FF2B5EF4-FFF2-40B4-BE49-F238E27FC236}">
                <a16:creationId xmlns:a16="http://schemas.microsoft.com/office/drawing/2014/main" id="{F6BFAF4D-6187-42E3-942C-10E0692BF5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767A989-3DAE-456C-9C62-0CD6565D6F83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47</a:t>
            </a:fld>
            <a:endParaRPr lang="en-US" altLang="en-US"/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95A51CCE-CCC3-4C10-A134-BD15331CB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Text Box 2">
            <a:extLst>
              <a:ext uri="{FF2B5EF4-FFF2-40B4-BE49-F238E27FC236}">
                <a16:creationId xmlns:a16="http://schemas.microsoft.com/office/drawing/2014/main" id="{23D0DDC1-0154-43A3-984F-2F310003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>
            <a:extLst>
              <a:ext uri="{FF2B5EF4-FFF2-40B4-BE49-F238E27FC236}">
                <a16:creationId xmlns:a16="http://schemas.microsoft.com/office/drawing/2014/main" id="{474369B3-A212-4676-BDAC-2F0DD0E6F2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ADFA8F84-DD34-433A-B749-45C241F2FD6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48</a:t>
            </a:fld>
            <a:endParaRPr lang="en-US" altLang="en-US"/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E05CA9C3-7AE5-40DE-8957-179D97B5F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Text Box 2">
            <a:extLst>
              <a:ext uri="{FF2B5EF4-FFF2-40B4-BE49-F238E27FC236}">
                <a16:creationId xmlns:a16="http://schemas.microsoft.com/office/drawing/2014/main" id="{DAC348AE-5FAF-4114-AE90-6275F73D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>
            <a:extLst>
              <a:ext uri="{FF2B5EF4-FFF2-40B4-BE49-F238E27FC236}">
                <a16:creationId xmlns:a16="http://schemas.microsoft.com/office/drawing/2014/main" id="{ACA8AC5F-FC85-4395-9CD4-1699BA7FBB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089C624-45C6-4265-A66A-BBAE248804B0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49</a:t>
            </a:fld>
            <a:endParaRPr lang="en-US" altLang="en-US"/>
          </a:p>
        </p:txBody>
      </p:sp>
      <p:sp>
        <p:nvSpPr>
          <p:cNvPr id="108547" name="Text Box 1">
            <a:extLst>
              <a:ext uri="{FF2B5EF4-FFF2-40B4-BE49-F238E27FC236}">
                <a16:creationId xmlns:a16="http://schemas.microsoft.com/office/drawing/2014/main" id="{532A006E-328E-49F7-817D-882FFDA5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68AB862-B90E-4DA6-958E-41F99082505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2142D8B4-1B12-4D9E-9007-AD1E062CC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Text Box 3">
            <a:extLst>
              <a:ext uri="{FF2B5EF4-FFF2-40B4-BE49-F238E27FC236}">
                <a16:creationId xmlns:a16="http://schemas.microsoft.com/office/drawing/2014/main" id="{65B47FBC-B133-4F22-905C-360E66EC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>
            <a:extLst>
              <a:ext uri="{FF2B5EF4-FFF2-40B4-BE49-F238E27FC236}">
                <a16:creationId xmlns:a16="http://schemas.microsoft.com/office/drawing/2014/main" id="{96DEF9F3-E07F-4BDB-BFC8-D6DD076F2F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6C8D965-E31F-4A52-90FF-373B0E3AD054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50</a:t>
            </a:fld>
            <a:endParaRPr lang="en-US" altLang="en-US"/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47304C7F-6531-4204-862F-F3381C089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2">
            <a:extLst>
              <a:ext uri="{FF2B5EF4-FFF2-40B4-BE49-F238E27FC236}">
                <a16:creationId xmlns:a16="http://schemas.microsoft.com/office/drawing/2014/main" id="{21CAD9F4-80EA-46E7-B97E-DCBABBB4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>
            <a:extLst>
              <a:ext uri="{FF2B5EF4-FFF2-40B4-BE49-F238E27FC236}">
                <a16:creationId xmlns:a16="http://schemas.microsoft.com/office/drawing/2014/main" id="{2B482329-E271-4D76-A3FF-90ECEF3433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CF41390-F87B-4059-A2F8-6EECD552D5DF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74C8475F-3F09-458F-BA36-9ED8D6ECC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4678491B-9E27-4477-A11A-009F0D66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>
            <a:extLst>
              <a:ext uri="{FF2B5EF4-FFF2-40B4-BE49-F238E27FC236}">
                <a16:creationId xmlns:a16="http://schemas.microsoft.com/office/drawing/2014/main" id="{96DEF9F3-E07F-4BDB-BFC8-D6DD076F2F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6C8D965-E31F-4A52-90FF-373B0E3AD054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51</a:t>
            </a:fld>
            <a:endParaRPr lang="en-US" altLang="en-US"/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47304C7F-6531-4204-862F-F3381C089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2">
            <a:extLst>
              <a:ext uri="{FF2B5EF4-FFF2-40B4-BE49-F238E27FC236}">
                <a16:creationId xmlns:a16="http://schemas.microsoft.com/office/drawing/2014/main" id="{21CAD9F4-80EA-46E7-B97E-DCBABBB4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919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>
            <a:extLst>
              <a:ext uri="{FF2B5EF4-FFF2-40B4-BE49-F238E27FC236}">
                <a16:creationId xmlns:a16="http://schemas.microsoft.com/office/drawing/2014/main" id="{DD44C55D-5A98-4568-A7FC-BD77D276C4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B61CF0FC-A112-401A-AC43-813FD4A2323B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52</a:t>
            </a:fld>
            <a:endParaRPr lang="en-US" altLang="en-US"/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632D29C8-7636-451B-9BFE-DF64CC9BC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2">
            <a:extLst>
              <a:ext uri="{FF2B5EF4-FFF2-40B4-BE49-F238E27FC236}">
                <a16:creationId xmlns:a16="http://schemas.microsoft.com/office/drawing/2014/main" id="{0C65A008-D86A-4265-AC3A-87D27259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>
            <a:extLst>
              <a:ext uri="{FF2B5EF4-FFF2-40B4-BE49-F238E27FC236}">
                <a16:creationId xmlns:a16="http://schemas.microsoft.com/office/drawing/2014/main" id="{C439679C-3DC2-4239-9B77-D62BC17308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CFC516D-C20C-4EDF-85E0-548B24C4D7BD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53</a:t>
            </a:fld>
            <a:endParaRPr lang="en-US" altLang="en-US"/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E2383F85-E499-4166-9709-92934B1AC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Text Box 2">
            <a:extLst>
              <a:ext uri="{FF2B5EF4-FFF2-40B4-BE49-F238E27FC236}">
                <a16:creationId xmlns:a16="http://schemas.microsoft.com/office/drawing/2014/main" id="{2CFC2E33-200E-4C31-82E2-0C04B9FCE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>
            <a:extLst>
              <a:ext uri="{FF2B5EF4-FFF2-40B4-BE49-F238E27FC236}">
                <a16:creationId xmlns:a16="http://schemas.microsoft.com/office/drawing/2014/main" id="{818FE0BC-5AC2-45BF-9ACF-D45FAE5835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DFC04DD-736C-4F82-83E1-6FF1324D24AB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54</a:t>
            </a:fld>
            <a:endParaRPr lang="en-US" altLang="en-US"/>
          </a:p>
        </p:txBody>
      </p:sp>
      <p:sp>
        <p:nvSpPr>
          <p:cNvPr id="116739" name="Text Box 1">
            <a:extLst>
              <a:ext uri="{FF2B5EF4-FFF2-40B4-BE49-F238E27FC236}">
                <a16:creationId xmlns:a16="http://schemas.microsoft.com/office/drawing/2014/main" id="{BE9E1985-8A27-4E65-AF9D-FA4628A46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5213725-0500-40FA-B473-9C3FE864BECD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438E1A0E-CDD5-4C63-91BB-00C3E2596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Text Box 3">
            <a:extLst>
              <a:ext uri="{FF2B5EF4-FFF2-40B4-BE49-F238E27FC236}">
                <a16:creationId xmlns:a16="http://schemas.microsoft.com/office/drawing/2014/main" id="{2E7F5875-E41D-4E4B-AFE1-92999F2C5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>
            <a:extLst>
              <a:ext uri="{FF2B5EF4-FFF2-40B4-BE49-F238E27FC236}">
                <a16:creationId xmlns:a16="http://schemas.microsoft.com/office/drawing/2014/main" id="{59217007-C41B-41CA-BF90-632CE9AFBE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9816F83-2B99-4A44-934C-3FE4266AAF5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55</a:t>
            </a:fld>
            <a:endParaRPr lang="en-US" altLang="en-US"/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27190B59-E69A-4359-BFBA-57B78EFC8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Text Box 2">
            <a:extLst>
              <a:ext uri="{FF2B5EF4-FFF2-40B4-BE49-F238E27FC236}">
                <a16:creationId xmlns:a16="http://schemas.microsoft.com/office/drawing/2014/main" id="{FCFE14DA-A636-4C7E-BDB8-44FA0DBFB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>
            <a:extLst>
              <a:ext uri="{FF2B5EF4-FFF2-40B4-BE49-F238E27FC236}">
                <a16:creationId xmlns:a16="http://schemas.microsoft.com/office/drawing/2014/main" id="{E2D15CDF-1186-4433-8F19-236CE29729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EA4E4E4-2D6C-49E5-BD21-4BED21ABE35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56</a:t>
            </a:fld>
            <a:endParaRPr lang="en-US" altLang="en-US"/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053DDCCF-B452-4855-85B7-DFBB518C9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Text Box 2">
            <a:extLst>
              <a:ext uri="{FF2B5EF4-FFF2-40B4-BE49-F238E27FC236}">
                <a16:creationId xmlns:a16="http://schemas.microsoft.com/office/drawing/2014/main" id="{49B84E9C-0FF7-45AA-B484-FA985B64E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>
            <a:extLst>
              <a:ext uri="{FF2B5EF4-FFF2-40B4-BE49-F238E27FC236}">
                <a16:creationId xmlns:a16="http://schemas.microsoft.com/office/drawing/2014/main" id="{D5C09C49-B76B-41EC-8E75-95A59E98835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0CAF4D6-FFDC-4938-A62B-2596C240CB8F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57</a:t>
            </a:fld>
            <a:endParaRPr lang="en-US" altLang="en-US"/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81192133-2585-4FFA-A43D-5D70E2E0E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Text Box 2">
            <a:extLst>
              <a:ext uri="{FF2B5EF4-FFF2-40B4-BE49-F238E27FC236}">
                <a16:creationId xmlns:a16="http://schemas.microsoft.com/office/drawing/2014/main" id="{9DDA0614-0AD5-4C17-900A-F786485F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>
            <a:extLst>
              <a:ext uri="{FF2B5EF4-FFF2-40B4-BE49-F238E27FC236}">
                <a16:creationId xmlns:a16="http://schemas.microsoft.com/office/drawing/2014/main" id="{BF769EDA-DCFB-4243-8241-00B23DD005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08C0BDB-AE5B-4576-A24E-71F420049A90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58</a:t>
            </a:fld>
            <a:endParaRPr lang="en-US" altLang="en-US"/>
          </a:p>
        </p:txBody>
      </p:sp>
      <p:sp>
        <p:nvSpPr>
          <p:cNvPr id="124931" name="Rectangle 1">
            <a:extLst>
              <a:ext uri="{FF2B5EF4-FFF2-40B4-BE49-F238E27FC236}">
                <a16:creationId xmlns:a16="http://schemas.microsoft.com/office/drawing/2014/main" id="{E1D56B29-71DC-4645-84F8-9E3BD2EC7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Text Box 2">
            <a:extLst>
              <a:ext uri="{FF2B5EF4-FFF2-40B4-BE49-F238E27FC236}">
                <a16:creationId xmlns:a16="http://schemas.microsoft.com/office/drawing/2014/main" id="{4704DCEB-1D79-4AF8-B0FD-259F85CBF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>
            <a:extLst>
              <a:ext uri="{FF2B5EF4-FFF2-40B4-BE49-F238E27FC236}">
                <a16:creationId xmlns:a16="http://schemas.microsoft.com/office/drawing/2014/main" id="{38AB73D7-C0D9-4154-82A1-C6FE67BD91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F5FA64D-FA16-42A4-8E8F-A78FEFE16657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59</a:t>
            </a:fld>
            <a:endParaRPr lang="en-US" altLang="en-US"/>
          </a:p>
        </p:txBody>
      </p:sp>
      <p:sp>
        <p:nvSpPr>
          <p:cNvPr id="126979" name="Text Box 1">
            <a:extLst>
              <a:ext uri="{FF2B5EF4-FFF2-40B4-BE49-F238E27FC236}">
                <a16:creationId xmlns:a16="http://schemas.microsoft.com/office/drawing/2014/main" id="{2765C5F7-5510-4970-B815-6A502A4E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E680E11-434E-4ADE-9D66-FA1A7B4BD8DB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00651CA0-D7B6-4419-AC9A-B12187616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1" name="Text Box 3">
            <a:extLst>
              <a:ext uri="{FF2B5EF4-FFF2-40B4-BE49-F238E27FC236}">
                <a16:creationId xmlns:a16="http://schemas.microsoft.com/office/drawing/2014/main" id="{BE21C6BB-CA9F-473E-B67C-376E6B61B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>
            <a:extLst>
              <a:ext uri="{FF2B5EF4-FFF2-40B4-BE49-F238E27FC236}">
                <a16:creationId xmlns:a16="http://schemas.microsoft.com/office/drawing/2014/main" id="{27B9C871-8780-4766-9197-0BA66319B0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C8BE53A-BCC7-48C2-A382-030AB5C5E84A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60</a:t>
            </a:fld>
            <a:endParaRPr lang="en-US" altLang="en-US"/>
          </a:p>
        </p:txBody>
      </p:sp>
      <p:sp>
        <p:nvSpPr>
          <p:cNvPr id="129027" name="Text Box 1">
            <a:extLst>
              <a:ext uri="{FF2B5EF4-FFF2-40B4-BE49-F238E27FC236}">
                <a16:creationId xmlns:a16="http://schemas.microsoft.com/office/drawing/2014/main" id="{69E83BC4-C5D2-40B7-AD01-A3C19E6F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443D5D3-CA5D-4FAB-B459-608BAC1EBE8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05DDB5D4-2C33-46ED-8400-DADEC04F2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9" name="Text Box 3">
            <a:extLst>
              <a:ext uri="{FF2B5EF4-FFF2-40B4-BE49-F238E27FC236}">
                <a16:creationId xmlns:a16="http://schemas.microsoft.com/office/drawing/2014/main" id="{9688505E-488A-4CCC-A673-2067E106A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>
            <a:extLst>
              <a:ext uri="{FF2B5EF4-FFF2-40B4-BE49-F238E27FC236}">
                <a16:creationId xmlns:a16="http://schemas.microsoft.com/office/drawing/2014/main" id="{29D5E2B6-E60F-478F-9B11-060636EEF1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FDD020A-36FF-4AFD-8A82-D29A02C87F7E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9C72E9E6-3D65-48CD-826F-35642B8A9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7D691387-6A55-423E-9A28-B94685C3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>
            <a:extLst>
              <a:ext uri="{FF2B5EF4-FFF2-40B4-BE49-F238E27FC236}">
                <a16:creationId xmlns:a16="http://schemas.microsoft.com/office/drawing/2014/main" id="{95C093F0-5460-4A2F-AF09-9A401258D7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35AD4B4-7079-48E3-BECC-2BFCF8903C6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61</a:t>
            </a:fld>
            <a:endParaRPr lang="en-US" altLang="en-US"/>
          </a:p>
        </p:txBody>
      </p:sp>
      <p:sp>
        <p:nvSpPr>
          <p:cNvPr id="131075" name="Text Box 1">
            <a:extLst>
              <a:ext uri="{FF2B5EF4-FFF2-40B4-BE49-F238E27FC236}">
                <a16:creationId xmlns:a16="http://schemas.microsoft.com/office/drawing/2014/main" id="{E3A2800A-3CF6-46C6-A83F-45D0175F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C9EAA5-E2FC-4C47-ABBE-5B3B3775AE97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E5E4FFFC-B610-4CAD-8939-12D94D27A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7" name="Text Box 3">
            <a:extLst>
              <a:ext uri="{FF2B5EF4-FFF2-40B4-BE49-F238E27FC236}">
                <a16:creationId xmlns:a16="http://schemas.microsoft.com/office/drawing/2014/main" id="{81A2C573-483D-4B3F-A791-4480CD13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FFB5D8F6-DC4F-4EF7-91EF-C49861F8BB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63D46F3-B466-42E9-A68A-7339B4BAD663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62</a:t>
            </a:fld>
            <a:endParaRPr lang="en-US" altLang="en-US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B4419245-EE39-45AB-A5F3-B23090E90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640D31D4-3EF6-4968-A273-A4ACD3CD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8977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>
            <a:extLst>
              <a:ext uri="{FF2B5EF4-FFF2-40B4-BE49-F238E27FC236}">
                <a16:creationId xmlns:a16="http://schemas.microsoft.com/office/drawing/2014/main" id="{52E27D8B-3367-4B4D-BE3F-8CF1DD252E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72E7CED-0FEB-4097-A81A-DD40F2E6326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63</a:t>
            </a:fld>
            <a:endParaRPr lang="en-US" altLang="en-US"/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411A6995-10E4-4A7F-A861-EFF5624DD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Text Box 2">
            <a:extLst>
              <a:ext uri="{FF2B5EF4-FFF2-40B4-BE49-F238E27FC236}">
                <a16:creationId xmlns:a16="http://schemas.microsoft.com/office/drawing/2014/main" id="{BD4D6A03-0618-4251-ADCC-E06E5F32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>
            <a:extLst>
              <a:ext uri="{FF2B5EF4-FFF2-40B4-BE49-F238E27FC236}">
                <a16:creationId xmlns:a16="http://schemas.microsoft.com/office/drawing/2014/main" id="{7A59A4B2-35E8-4DDB-A268-E69DED98D5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6C8A774-72A4-4A6A-9782-982CA6B1D813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64</a:t>
            </a:fld>
            <a:endParaRPr lang="en-US" altLang="en-US"/>
          </a:p>
        </p:txBody>
      </p:sp>
      <p:sp>
        <p:nvSpPr>
          <p:cNvPr id="135171" name="Rectangle 1">
            <a:extLst>
              <a:ext uri="{FF2B5EF4-FFF2-40B4-BE49-F238E27FC236}">
                <a16:creationId xmlns:a16="http://schemas.microsoft.com/office/drawing/2014/main" id="{94545379-87F2-4609-B5C2-BBB65DDB8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Text Box 2">
            <a:extLst>
              <a:ext uri="{FF2B5EF4-FFF2-40B4-BE49-F238E27FC236}">
                <a16:creationId xmlns:a16="http://schemas.microsoft.com/office/drawing/2014/main" id="{7D2646B2-84B4-4F18-AB69-6278AA69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>
            <a:extLst>
              <a:ext uri="{FF2B5EF4-FFF2-40B4-BE49-F238E27FC236}">
                <a16:creationId xmlns:a16="http://schemas.microsoft.com/office/drawing/2014/main" id="{93F381DF-A6EC-4886-B836-2B3B7129F7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0ADD1BE-602D-433E-8BE3-F646FE1CA55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65</a:t>
            </a:fld>
            <a:endParaRPr lang="en-US" altLang="en-US"/>
          </a:p>
        </p:txBody>
      </p:sp>
      <p:sp>
        <p:nvSpPr>
          <p:cNvPr id="137219" name="Rectangle 1">
            <a:extLst>
              <a:ext uri="{FF2B5EF4-FFF2-40B4-BE49-F238E27FC236}">
                <a16:creationId xmlns:a16="http://schemas.microsoft.com/office/drawing/2014/main" id="{49FE60B3-8FA0-4C37-AAD1-4F8615606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Text Box 2">
            <a:extLst>
              <a:ext uri="{FF2B5EF4-FFF2-40B4-BE49-F238E27FC236}">
                <a16:creationId xmlns:a16="http://schemas.microsoft.com/office/drawing/2014/main" id="{9FE5A71B-A723-4C84-839A-4AC8B353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>
            <a:extLst>
              <a:ext uri="{FF2B5EF4-FFF2-40B4-BE49-F238E27FC236}">
                <a16:creationId xmlns:a16="http://schemas.microsoft.com/office/drawing/2014/main" id="{B1E6132C-0AFF-41B9-AA8B-3AF8EF9632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C5347A-F1FD-406C-BE47-11D1E51273A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66</a:t>
            </a:fld>
            <a:endParaRPr lang="en-US" altLang="en-US"/>
          </a:p>
        </p:txBody>
      </p:sp>
      <p:sp>
        <p:nvSpPr>
          <p:cNvPr id="139267" name="Rectangle 1">
            <a:extLst>
              <a:ext uri="{FF2B5EF4-FFF2-40B4-BE49-F238E27FC236}">
                <a16:creationId xmlns:a16="http://schemas.microsoft.com/office/drawing/2014/main" id="{7B2177CA-CBD6-4684-A199-C39B88E31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Text Box 2">
            <a:extLst>
              <a:ext uri="{FF2B5EF4-FFF2-40B4-BE49-F238E27FC236}">
                <a16:creationId xmlns:a16="http://schemas.microsoft.com/office/drawing/2014/main" id="{92A5E32C-288C-4548-894F-1A4895DAA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>
            <a:extLst>
              <a:ext uri="{FF2B5EF4-FFF2-40B4-BE49-F238E27FC236}">
                <a16:creationId xmlns:a16="http://schemas.microsoft.com/office/drawing/2014/main" id="{97B6D719-9274-44C9-A2A1-191418E175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0A8D6B2-CB50-4A4A-8771-E446972BAF29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67</a:t>
            </a:fld>
            <a:endParaRPr lang="en-US" altLang="en-US"/>
          </a:p>
        </p:txBody>
      </p:sp>
      <p:sp>
        <p:nvSpPr>
          <p:cNvPr id="141315" name="Text Box 1">
            <a:extLst>
              <a:ext uri="{FF2B5EF4-FFF2-40B4-BE49-F238E27FC236}">
                <a16:creationId xmlns:a16="http://schemas.microsoft.com/office/drawing/2014/main" id="{6FAB153D-563C-4C3A-9582-95FF7EF7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6E890A7-A59C-45B4-B18D-41E4CC246933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B4B0BE85-3AA6-432D-91E8-07ECF1A14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7" name="Text Box 3">
            <a:extLst>
              <a:ext uri="{FF2B5EF4-FFF2-40B4-BE49-F238E27FC236}">
                <a16:creationId xmlns:a16="http://schemas.microsoft.com/office/drawing/2014/main" id="{432FBDAB-ACA4-449E-8C5D-EC7FBFE2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>
            <a:extLst>
              <a:ext uri="{FF2B5EF4-FFF2-40B4-BE49-F238E27FC236}">
                <a16:creationId xmlns:a16="http://schemas.microsoft.com/office/drawing/2014/main" id="{BC87EE9C-84B9-4A59-865D-6BEF7D2B17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AA3F5762-0939-4D71-8F48-18C7F48956F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68</a:t>
            </a:fld>
            <a:endParaRPr lang="en-US" altLang="en-US"/>
          </a:p>
        </p:txBody>
      </p:sp>
      <p:sp>
        <p:nvSpPr>
          <p:cNvPr id="143363" name="Text Box 1">
            <a:extLst>
              <a:ext uri="{FF2B5EF4-FFF2-40B4-BE49-F238E27FC236}">
                <a16:creationId xmlns:a16="http://schemas.microsoft.com/office/drawing/2014/main" id="{DA433AFD-3708-455F-AE53-EF4E4AF8F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D87513-D305-48D4-AFF7-9F4F93C2C404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75B5A7E8-5EF5-483B-B792-AD06643A6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5" name="Text Box 3">
            <a:extLst>
              <a:ext uri="{FF2B5EF4-FFF2-40B4-BE49-F238E27FC236}">
                <a16:creationId xmlns:a16="http://schemas.microsoft.com/office/drawing/2014/main" id="{DD7520F0-274D-4337-A83C-57F2864B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>
            <a:extLst>
              <a:ext uri="{FF2B5EF4-FFF2-40B4-BE49-F238E27FC236}">
                <a16:creationId xmlns:a16="http://schemas.microsoft.com/office/drawing/2014/main" id="{8DCCE80E-0700-4887-B706-4A95F4AE7D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B50E469-FF36-4C45-8315-C876F84D525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69</a:t>
            </a:fld>
            <a:endParaRPr lang="en-US" altLang="en-US"/>
          </a:p>
        </p:txBody>
      </p:sp>
      <p:sp>
        <p:nvSpPr>
          <p:cNvPr id="145411" name="Rectangle 1">
            <a:extLst>
              <a:ext uri="{FF2B5EF4-FFF2-40B4-BE49-F238E27FC236}">
                <a16:creationId xmlns:a16="http://schemas.microsoft.com/office/drawing/2014/main" id="{6F13BB2B-DF1C-487E-857F-994995E4D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2" name="Text Box 2">
            <a:extLst>
              <a:ext uri="{FF2B5EF4-FFF2-40B4-BE49-F238E27FC236}">
                <a16:creationId xmlns:a16="http://schemas.microsoft.com/office/drawing/2014/main" id="{B5F85F97-2495-4092-9FF8-5C074430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>
            <a:extLst>
              <a:ext uri="{FF2B5EF4-FFF2-40B4-BE49-F238E27FC236}">
                <a16:creationId xmlns:a16="http://schemas.microsoft.com/office/drawing/2014/main" id="{667B6244-C85B-4AFB-9815-765E01DFA8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E80189F0-2B2B-4198-89BE-AD653BE9222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70</a:t>
            </a:fld>
            <a:endParaRPr lang="en-US" altLang="en-US"/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5B3E0E1C-11B5-48EF-8D91-F8C8D4632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Text Box 2">
            <a:extLst>
              <a:ext uri="{FF2B5EF4-FFF2-40B4-BE49-F238E27FC236}">
                <a16:creationId xmlns:a16="http://schemas.microsoft.com/office/drawing/2014/main" id="{1B296C5D-7F05-487A-B7EC-692F525C1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>
            <a:extLst>
              <a:ext uri="{FF2B5EF4-FFF2-40B4-BE49-F238E27FC236}">
                <a16:creationId xmlns:a16="http://schemas.microsoft.com/office/drawing/2014/main" id="{A0AB9BE2-13FA-43A9-AB69-FE816FC79F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443531F-BDB3-44F5-89C4-388DFF6DE67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16DA0CE1-7933-4F20-BBFC-E2179DF81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601345A8-7F9A-4D0C-BB99-D205BF89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>
            <a:extLst>
              <a:ext uri="{FF2B5EF4-FFF2-40B4-BE49-F238E27FC236}">
                <a16:creationId xmlns:a16="http://schemas.microsoft.com/office/drawing/2014/main" id="{7DB18492-EB6E-40C5-9B7B-DE4CCA8BE5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F475EBA-A93F-438E-B961-91BFC2111C9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71</a:t>
            </a:fld>
            <a:endParaRPr lang="en-US" altLang="en-US"/>
          </a:p>
        </p:txBody>
      </p:sp>
      <p:sp>
        <p:nvSpPr>
          <p:cNvPr id="149507" name="Text Box 1">
            <a:extLst>
              <a:ext uri="{FF2B5EF4-FFF2-40B4-BE49-F238E27FC236}">
                <a16:creationId xmlns:a16="http://schemas.microsoft.com/office/drawing/2014/main" id="{D39E062F-DBBC-45E8-89FF-C960D175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ED196E5-FE68-441B-BA70-FD1981D0E85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05C08C4C-A213-405A-8969-321844BD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9509" name="Rectangle 3">
            <a:extLst>
              <a:ext uri="{FF2B5EF4-FFF2-40B4-BE49-F238E27FC236}">
                <a16:creationId xmlns:a16="http://schemas.microsoft.com/office/drawing/2014/main" id="{2900F7BA-27A1-4C72-848D-B957A282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7772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440" tIns="0" rIns="1944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000" i="1"/>
              <a:t>16</a:t>
            </a:r>
          </a:p>
        </p:txBody>
      </p:sp>
      <p:sp>
        <p:nvSpPr>
          <p:cNvPr id="149510" name="Rectangle 4">
            <a:extLst>
              <a:ext uri="{FF2B5EF4-FFF2-40B4-BE49-F238E27FC236}">
                <a16:creationId xmlns:a16="http://schemas.microsoft.com/office/drawing/2014/main" id="{687654F4-2F34-4F88-8C9B-D684B18B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9511" name="Rectangle 5">
            <a:extLst>
              <a:ext uri="{FF2B5EF4-FFF2-40B4-BE49-F238E27FC236}">
                <a16:creationId xmlns:a16="http://schemas.microsoft.com/office/drawing/2014/main" id="{0BB0F7DB-EE81-4641-B919-CF09422A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9512" name="Rectangle 6">
            <a:extLst>
              <a:ext uri="{FF2B5EF4-FFF2-40B4-BE49-F238E27FC236}">
                <a16:creationId xmlns:a16="http://schemas.microsoft.com/office/drawing/2014/main" id="{D72762A6-ECFE-4642-85F9-EF3F7B38A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0088"/>
            <a:ext cx="4602162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13" name="Text Box 7">
            <a:extLst>
              <a:ext uri="{FF2B5EF4-FFF2-40B4-BE49-F238E27FC236}">
                <a16:creationId xmlns:a16="http://schemas.microsoft.com/office/drawing/2014/main" id="{0DBC1ED0-79D5-4DF6-9F8A-A33388D3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387850"/>
            <a:ext cx="51435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>
            <a:extLst>
              <a:ext uri="{FF2B5EF4-FFF2-40B4-BE49-F238E27FC236}">
                <a16:creationId xmlns:a16="http://schemas.microsoft.com/office/drawing/2014/main" id="{BC0B95E8-A714-41AA-9986-A2FB9E1C5A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A9A87E1B-7824-4CF2-9477-CA7BD92A9FC3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72</a:t>
            </a:fld>
            <a:endParaRPr lang="en-US" altLang="en-US"/>
          </a:p>
        </p:txBody>
      </p:sp>
      <p:sp>
        <p:nvSpPr>
          <p:cNvPr id="151555" name="Rectangle 1">
            <a:extLst>
              <a:ext uri="{FF2B5EF4-FFF2-40B4-BE49-F238E27FC236}">
                <a16:creationId xmlns:a16="http://schemas.microsoft.com/office/drawing/2014/main" id="{D765158E-D8BF-4474-A4D8-625F56B58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6" name="Text Box 2">
            <a:extLst>
              <a:ext uri="{FF2B5EF4-FFF2-40B4-BE49-F238E27FC236}">
                <a16:creationId xmlns:a16="http://schemas.microsoft.com/office/drawing/2014/main" id="{45EEB645-580F-49F1-962F-71CDF489F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>
            <a:extLst>
              <a:ext uri="{FF2B5EF4-FFF2-40B4-BE49-F238E27FC236}">
                <a16:creationId xmlns:a16="http://schemas.microsoft.com/office/drawing/2014/main" id="{BB0D16AD-0F17-4980-92E0-78BA67FB48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6D9F0F8-2135-4432-91B8-FD60E8B0BD1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73</a:t>
            </a:fld>
            <a:endParaRPr lang="en-US" altLang="en-US"/>
          </a:p>
        </p:txBody>
      </p:sp>
      <p:sp>
        <p:nvSpPr>
          <p:cNvPr id="153603" name="Rectangle 1">
            <a:extLst>
              <a:ext uri="{FF2B5EF4-FFF2-40B4-BE49-F238E27FC236}">
                <a16:creationId xmlns:a16="http://schemas.microsoft.com/office/drawing/2014/main" id="{D7491A8B-026D-4BD5-8335-11D8D20CA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4" name="Text Box 2">
            <a:extLst>
              <a:ext uri="{FF2B5EF4-FFF2-40B4-BE49-F238E27FC236}">
                <a16:creationId xmlns:a16="http://schemas.microsoft.com/office/drawing/2014/main" id="{C6D0C757-6B4D-4947-B566-AF70507D3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>
            <a:extLst>
              <a:ext uri="{FF2B5EF4-FFF2-40B4-BE49-F238E27FC236}">
                <a16:creationId xmlns:a16="http://schemas.microsoft.com/office/drawing/2014/main" id="{2CE30C0E-52C6-44D2-BF21-BB09C7508E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6FB45AD-512A-47E4-A6C4-41131FBDA79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74</a:t>
            </a:fld>
            <a:endParaRPr lang="en-US" altLang="en-US"/>
          </a:p>
        </p:txBody>
      </p:sp>
      <p:sp>
        <p:nvSpPr>
          <p:cNvPr id="155651" name="Text Box 1">
            <a:extLst>
              <a:ext uri="{FF2B5EF4-FFF2-40B4-BE49-F238E27FC236}">
                <a16:creationId xmlns:a16="http://schemas.microsoft.com/office/drawing/2014/main" id="{AFDBE143-1B4B-4D61-BAE7-50F8836E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D1956CE-B2F6-4A07-8F24-2A4FC20BC3F1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6C5F87D0-1535-46E3-8442-1DDC1069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5653" name="Rectangle 3">
            <a:extLst>
              <a:ext uri="{FF2B5EF4-FFF2-40B4-BE49-F238E27FC236}">
                <a16:creationId xmlns:a16="http://schemas.microsoft.com/office/drawing/2014/main" id="{43817568-038A-4F7A-BBAB-236B8B01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777288"/>
            <a:ext cx="30384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440" tIns="0" rIns="1944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000" i="1"/>
              <a:t>17</a:t>
            </a:r>
          </a:p>
        </p:txBody>
      </p:sp>
      <p:sp>
        <p:nvSpPr>
          <p:cNvPr id="155654" name="Rectangle 4">
            <a:extLst>
              <a:ext uri="{FF2B5EF4-FFF2-40B4-BE49-F238E27FC236}">
                <a16:creationId xmlns:a16="http://schemas.microsoft.com/office/drawing/2014/main" id="{B2009837-FCC6-42E0-B3D3-A7CAC473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5655" name="Rectangle 5">
            <a:extLst>
              <a:ext uri="{FF2B5EF4-FFF2-40B4-BE49-F238E27FC236}">
                <a16:creationId xmlns:a16="http://schemas.microsoft.com/office/drawing/2014/main" id="{1FED7CC0-7CCA-47C8-B4F8-9932A52E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5656" name="Rectangle 6">
            <a:extLst>
              <a:ext uri="{FF2B5EF4-FFF2-40B4-BE49-F238E27FC236}">
                <a16:creationId xmlns:a16="http://schemas.microsoft.com/office/drawing/2014/main" id="{493F8405-9357-4DF6-A996-E341E1F28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4913" y="700088"/>
            <a:ext cx="4602162" cy="34512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7" name="Text Box 7">
            <a:extLst>
              <a:ext uri="{FF2B5EF4-FFF2-40B4-BE49-F238E27FC236}">
                <a16:creationId xmlns:a16="http://schemas.microsoft.com/office/drawing/2014/main" id="{6C39D8DE-4272-4948-993D-6A6C656F2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4387850"/>
            <a:ext cx="51435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>
            <a:extLst>
              <a:ext uri="{FF2B5EF4-FFF2-40B4-BE49-F238E27FC236}">
                <a16:creationId xmlns:a16="http://schemas.microsoft.com/office/drawing/2014/main" id="{853D1D08-A6AA-4A4B-B6ED-B764071FA7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4B97BA41-D8C6-476E-B85E-EF35C25C9AC5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75</a:t>
            </a:fld>
            <a:endParaRPr lang="en-US" altLang="en-US"/>
          </a:p>
        </p:txBody>
      </p:sp>
      <p:sp>
        <p:nvSpPr>
          <p:cNvPr id="157699" name="Rectangle 1">
            <a:extLst>
              <a:ext uri="{FF2B5EF4-FFF2-40B4-BE49-F238E27FC236}">
                <a16:creationId xmlns:a16="http://schemas.microsoft.com/office/drawing/2014/main" id="{F89DAD47-1156-4182-8083-E03FEE850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0" name="Text Box 2">
            <a:extLst>
              <a:ext uri="{FF2B5EF4-FFF2-40B4-BE49-F238E27FC236}">
                <a16:creationId xmlns:a16="http://schemas.microsoft.com/office/drawing/2014/main" id="{CF507597-F35F-4CCC-9189-BE98811A4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>
            <a:extLst>
              <a:ext uri="{FF2B5EF4-FFF2-40B4-BE49-F238E27FC236}">
                <a16:creationId xmlns:a16="http://schemas.microsoft.com/office/drawing/2014/main" id="{A5E406C6-9ACC-45ED-96A1-47A00BF8C5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E560981-BFDE-406C-8A67-FE97060C007C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76</a:t>
            </a:fld>
            <a:endParaRPr lang="en-US" altLang="en-US"/>
          </a:p>
        </p:txBody>
      </p:sp>
      <p:sp>
        <p:nvSpPr>
          <p:cNvPr id="159747" name="Rectangle 1">
            <a:extLst>
              <a:ext uri="{FF2B5EF4-FFF2-40B4-BE49-F238E27FC236}">
                <a16:creationId xmlns:a16="http://schemas.microsoft.com/office/drawing/2014/main" id="{37BE11B2-887F-4F9F-8ACB-28D0EC120C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8" name="Text Box 2">
            <a:extLst>
              <a:ext uri="{FF2B5EF4-FFF2-40B4-BE49-F238E27FC236}">
                <a16:creationId xmlns:a16="http://schemas.microsoft.com/office/drawing/2014/main" id="{B83AE360-9ABE-4E54-ABDC-9E2A6536C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>
            <a:extLst>
              <a:ext uri="{FF2B5EF4-FFF2-40B4-BE49-F238E27FC236}">
                <a16:creationId xmlns:a16="http://schemas.microsoft.com/office/drawing/2014/main" id="{50DDB8CC-D635-4DB5-8222-4FA362CEFF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618E8B39-5B59-4FB6-BC2F-00ADF93D6082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A715273E-9154-4A2D-9452-27365D2F1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598BE75F-BFE4-4F6A-995D-7AB65DE1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16F806BA-6AD7-41DE-AD74-F0773C10C8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2725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2937C9F-905E-4ECC-A774-CECB049FADF8}" type="slidenum">
              <a:rPr lang="en-US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BA4BC1BF-D5C4-42C6-9327-BB18E1CE1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8777288"/>
            <a:ext cx="3036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3240" tIns="46440" rIns="9324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5338C97-9236-48E9-AD45-ADB7C5167F3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69ABA93-331C-4D56-8A31-4484BD16A7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3738"/>
            <a:ext cx="4618038" cy="34639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320B6EE6-EBD5-45A3-9A25-3E354E70B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387850"/>
            <a:ext cx="5141912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B751-AE7B-4B24-A510-A7ECA2CD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E0A63-66F8-4C9B-B1CE-D257EF9B6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1E7079-6592-4536-909D-D1C098561A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02B0-17BF-472D-9A67-3E6B22CAA3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5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C562-F1CD-4AA3-A05F-50C8E75E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67F1-E795-42FA-8460-D7400A07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C208C6-2940-499B-B779-DF73DEE305E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5C740-6CF4-46E0-BB0E-7F83F6DD6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36287-5976-483D-AF4D-ECA7E8131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F54B1-EED8-4E26-BBB8-C930A830E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1485DC-86D3-4824-B1B4-C9A2C995422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F66AF-41AF-44BB-A5B3-B4B6DDE84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63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C66F-CF16-48F0-A4B3-8CCA35956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22CCD-AC2E-45D9-A084-72651198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2E5DA1-8982-4E51-8A1F-2CFDAEF697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CE6EB-C653-4CE0-A939-59CF18698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045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A41F-B469-49A4-A340-6C1E99AF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7BA8-8C8D-43BE-B589-3833FEAF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5B8D28-55FA-43A9-9554-C4A9865C547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96931-2228-47F8-9D9E-DD46818C60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78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6C6D-AB2F-4C42-BF85-BE248796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27C9D-C20D-454F-AADB-A8051657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B7732D-44AB-4292-8E61-BF2E5254B95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E21A1-3D6A-4C9B-8AF2-81F24287C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6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B3FE-38D1-4080-B295-0BD5A8D8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A120-5555-4F89-A8C7-AD3A21A64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004B9-8195-40D8-92BD-4F81FBFD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CF31E4-B9F5-40AA-AE5B-7BE4637142D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D252-D3AE-47BE-9454-6B2E855438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982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8441-88C6-410C-ACF7-032CA8C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0CFB-B543-4BAC-B3CC-21392F00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C230-E96B-4284-B6B3-9A322A8A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07413-6B31-41B0-8AEA-DE6EA7BC3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9620A-37D9-4CF1-92B4-2B5A43C8B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19A4B-DE0E-4939-B476-EC31E088195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D45A-08DB-4A62-B116-23320A16C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38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817-9F12-49E0-B62D-6500FDD8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E68FE1-9A3E-4BA3-9C4C-3B0571FB95C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4E0B8-3764-4D46-9E71-BEEF4EC0E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477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457B8C3-41B5-45F6-AC7C-4277FAF5D7F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0C936-6EB4-4BCA-9F27-4DC8A8765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37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BB5C-F86E-4D43-AE15-4BA28987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D41F-CE1E-4297-BEAD-4B9C9D84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6289-B9D1-4A93-BF4E-9BD6D67C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2FC9FE-3CAF-46EC-A0FA-B672C3B87F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D53B-404E-4B38-BA68-8FA6E53A91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2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59CA-4385-45A5-A653-CB08F8AF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F32B-9928-4F6A-939A-1CA825AF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3D52B1-3470-4226-904F-02D133E7DF1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26053-1632-4276-8B3A-D17047F1D3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689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3A72-68E1-4574-960B-43244561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124C3-724C-4D80-93C4-929C0E0CC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77B75-1A68-44B0-A6FD-A5A4BA2E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D9C9EE-8008-4297-981B-69446E5562A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731CA-2A9D-4D46-8349-4F4D09F0F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923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3046-6A1A-4A45-B008-0846F9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5AA75-05AE-42E6-90CC-45624A86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FE1282-6B96-46FC-8913-B808081EBF7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2F241-1A5B-4E24-BE83-2A3804CD4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6A664-DDC1-4EF9-BA9A-47ACA5164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65AF5-40C2-4BDF-B595-0001F048F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ED042-0D55-41C4-861B-133DABAA34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636A-4FD1-493E-AFD7-A096DC962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40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8685-2B49-487D-8B1C-D83FA1A3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B6BD-571F-4871-853C-97C5BFBC8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45F4E7-5EEA-44EE-BB30-BAA3B46C584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BA7D-8C20-4A66-88E1-BE8B7E584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131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83D2-2B61-4BC8-9C14-A1DA88D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3249-1BB4-411D-B46B-52DC3076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497A4A1-C605-4061-85EA-A6204155012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5AA7F-5320-427B-BB2D-9362A6001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200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C22E-D77C-4807-A880-F6E57035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E642C-D4C4-46DC-B80E-44BE137E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9BD522-48B4-475D-841A-3F28643FCF1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E5A75-C8D0-49A0-A63B-C51EF6F13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96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7FA1-0D33-4952-BAFE-F25423F3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1EFE-193B-4AD3-93E5-C34B7B5A4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EDACE-640A-4F5E-B1BC-417689A34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F247A5A-822B-47E3-8AE8-2D8E407F4E7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A7720-94BF-44B2-9950-4A0B954F9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945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7F97-B708-405E-8179-53EED55F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6CE8-BE0F-4FBF-A144-1CEB0C06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3490-95EB-4444-B480-439F9883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BCCB1-326D-49E4-84E0-C54CF717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6A279-960B-46C5-B3D0-0775B6BD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8DBE0B-4B49-49EE-8B3D-674F65FE2C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0B4DD-E650-4925-8502-05F25197C1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005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7B84-C458-4DC8-900E-B4DBFD34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49AA37-5ACE-457E-B77B-514876C551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6C37-8B15-4612-B728-7BC2F2943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677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582901E-4E29-455C-8BE9-3C66B38AB1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A96BD-D28A-4516-BCFF-546C29826C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4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002-FAC3-4CF7-97F0-2AACF222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34EB-41D7-442E-8FA0-1F01C07B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94CB90-315E-49C9-B6F2-85A2B26C85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A0EF5-D9F5-45C9-9BBF-3E1EE2F1C2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074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DC6C-C21A-4ED8-AEC2-642B8652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9AC7-85D6-4B4B-876C-322AC7AF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5E52-8FE3-44FC-83E7-49579E42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821F2FD-2BB1-48C7-B9D3-D2B44B31216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17FED-8D7B-4CA3-B092-EFD16D923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84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6D6-694D-409A-B6EC-00DF0419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89310-A451-4D18-8662-D154FE063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34223-7DA8-4E6D-BCC5-0C602D1B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41BD9F1-E729-4A89-AE60-D10F3A5FA7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5CD4A-BF1D-4836-ADB2-05B9316D0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997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3386-BEEC-44B7-8898-3D5A2038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D4393-EDF9-4B07-A7A9-9BB90AB7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0C94C08-BFB9-4550-A083-8B1097C694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0CD52-E6F4-48F0-B8C6-D22537496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672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DE7C-7897-4466-BF2A-5E2D6CAE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61726-9F41-4290-BDD6-2076D753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96DE63-82CA-47C8-B0B4-0FA2AAD82DA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3A856-3C83-46C3-971B-9AA6F259A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6595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F20-805D-4B93-98A3-C7B061470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3C201-82E5-4C16-BAC2-7DAAF5134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932C61-EF19-477F-86EB-7425878CC36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48F1-D6DB-4180-8A66-E3DCA2F1A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718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5C2F-BA6A-4F2C-B9B5-8B19D1E9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2109-6E9C-4E9B-A531-AB1BE6EF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06C8382-FF6B-4C25-A123-FBD99A81A7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DF008-DB05-4FF8-A816-AF2C13618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3735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924E-457B-496F-B12C-BF88C172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68BBB-B646-400E-B208-2995D453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BBF760D-1AAD-4C38-BD55-7491948A2BC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F99F8-8171-4478-BB80-CDB3AD7AF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943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6889-7AEB-4C53-8516-BD0A0BBA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36AC-621F-4778-90D6-BBEEB2478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4719-37D1-440C-9C0B-2B6084F2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F08BFF-7DBF-483A-A96E-8D52929F9B2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4A60F-2A67-461C-AA62-CBE2F5F7F4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440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E857-75E3-4374-9090-8B21652D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D0E0-F9C5-4B39-9FD3-A90F8BB2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C7EF-AF1A-4AB6-8346-DC32AE6C6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BE80-E799-4516-9F02-2A7ABAA10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0D465-66C4-4FBD-BB3A-00D010CC7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E67281E-C88D-48F4-87AE-0809542891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59A98-DF6E-4272-AEEE-A9FDE82C6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21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D833-D704-41A8-AFDB-5E0F8803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A0C6F05-6617-412C-893A-D6174442B52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5B02E-F55C-41FF-9384-7D0AD7497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54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D162-4ADB-49D4-93A5-2435A243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36D8-FFCF-4CAC-9CAF-C7EA7952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5B60-3B6B-40FF-845C-DDBDC8FC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460477-22DB-4F69-A022-DC837342D2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D531-D393-4ACE-ACC6-61FF7A7540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179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FB9AAAD-98E7-4722-B973-DB8250B45D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89B9B-208E-4744-9909-C166506BF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30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1AB-EFD9-4E97-BBC0-52A52681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4475-29A2-4301-8E4D-235EE206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87BF-8CA6-42CF-B4A2-9BE09154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DBD1826-7CA8-4B7F-A9A7-5293884268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CCC62-1055-4540-A3A9-AD6BF8178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119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58EF-D81F-4AE4-A69E-25406D15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4B981-901F-48E6-8587-0489CD7F3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248CE-B654-4FAF-8283-4C301EB6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A714E1B-5F47-4621-B5D7-95FDA3B450F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8D5CA-5545-4FCE-89A4-CB0507C44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3810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CBA8-2C56-42BD-95A6-645EA3A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0FB10-77DC-44D6-9A66-742A0DE76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A992EB-31DA-4565-8FA8-D75CB2131B3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F9888-9A5A-440F-99D5-BFB878DEE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3558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6D7A6-FDD3-4144-8A7A-E515C972F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E10BB-B01B-4C6E-98F1-B30B4FC8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73B99F-CCAB-4D21-ACAC-B16CF34901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B5F7C-891A-4B33-A2E5-485B5D6DD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453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E5A5-A8C8-4B4C-82A8-88956795F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6AAEE-5A12-49E0-8184-D53E7D397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4C75A96-3717-433A-A8A3-9FA9B56EC72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77B78-6842-4172-97DD-4FC6C0511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2119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EAE0-1D24-4F54-9D9C-DF64821F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5121-6C82-46BE-BD45-591ECBA3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A446D3-886D-4EF9-ADF3-CD04D064248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DF84-5300-40E1-9C72-F7AC1BF8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6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F82-AFC6-4E9D-9757-09A7E17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48658-C5FB-411A-9435-CB3EBF65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709FA3C-8756-4498-8248-AB25ED63DC0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EFC3-722E-415F-A6F5-DBA9442BC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0468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068-8FAE-4A8E-AE06-BBD1F356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3E47-68C3-4E77-B24E-F867E532E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14F1-E7FB-46D4-A0A1-C0742CBAB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C05FDC-765C-4569-9B35-527933C7A6F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DF971-E80F-4F94-ACB6-4F5A7C6AA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08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A574-D635-4CEE-95A5-5983BB0E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AB7D-011A-4733-B89C-4CFC65EE1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BB91-2999-4D9B-8E86-17DB0F07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32B03-F455-4CD4-850A-893664885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1B144-ED4E-48CE-AF63-E19E01537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E71B043-0565-40BE-8AA1-DB90CEB84CC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17CCF-BD32-49A7-90BD-662C72B0F8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1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690B-17AD-4C6F-BEA4-BDF636C7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5407-1AE3-421F-89E1-FFA08929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E943-0B1F-4F6D-BCC5-5EE19241D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1DE5F-5529-495E-BF3C-8E143384F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D10F4-726E-4418-824A-32D97310A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6844AB-4DE9-4AB2-8AA6-F2532B8F95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1E39-3CB8-4865-9D29-3F7C7E46E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340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625E-C667-4681-AADD-3CA50B09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68510F5-7776-4046-95EA-3593A73B10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0DE1C-897E-4CE6-8C4F-3241AFCAE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3621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2282ADE-E259-4693-B3E9-7F2D72EAC9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F078-8575-4CEE-83B9-F57BD5E1E4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6898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7D09-6754-4C43-8B86-F926379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3467-27C3-47D8-9A24-0E0DFDA8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E08A7-E597-421C-AFE9-1605F947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5B8ADD-8112-4518-BEBD-52ED476317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2C4E4-FA3C-43DC-8817-30313AC1C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838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3E0B-2DA0-4D19-B299-4C8756CA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050E5-2301-42EF-AA81-982ECC8FD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970A7-FBCD-49F3-845D-4D215315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F7C37B5-0A6F-4C38-BBD3-15632273BB4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E824D-63F0-4EA2-876C-2B018BCB2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17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5DAD-C861-4019-8A4E-EEF2AE4E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DEF94-BBB7-44CE-9930-CF89FC94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4B8D1E4-6EA2-4495-91E0-CD80A3DF7E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AB67D-9A23-46F5-AC0F-CADB34B0F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56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92060-5745-4670-9192-72AE81FAB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8B69-1EE6-4429-89D5-096DA659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EA95146-43F2-4D60-B96A-A3588A8869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019B4-42D5-4268-AE37-60D11EED66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501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3269-FE10-4980-9570-80A1CA11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6953-6207-4FB0-8CBA-5BB992F96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EC9026-7ACE-4AD8-B865-BAB0974DDDE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628F-138B-49DF-A88E-444DA26D9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0906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494-A445-427E-8117-29F515B6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C33C-B04C-45AA-A2AF-1034CF84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A3CF09-4AAE-4B23-A75A-016CC9E6EF3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F946-9C36-4124-86EE-14705C452F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1728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CAC0-FCD0-461F-A69E-ADEB4FFC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2BA1C-3213-4066-9201-89CBF05A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DE70DC-DCDB-4D38-ACFD-5AB2FBA6E3F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FE08A-E0B9-4593-8A94-9A5E745AA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9583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4FFB-A2C0-49AC-94D0-C151F67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A987-54DD-4D0A-B061-4040EDCEE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3903-CE5B-4642-8E55-8A2C5583C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24EA08B-5B0B-4FAA-802E-836CE45D966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73BE4-2E3B-4585-9424-9B7C01D8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917F-702F-4B6A-9E93-B2B799F8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FE697-2DFC-48D4-B26B-3A1D651302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30B17-1BE3-4AF4-B12F-3846583C6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212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103D-3457-4D95-A9DA-695D7414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1980-A749-4E92-AAA8-3CFC00B4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B9A8-5F13-49B5-8598-5A4C68FE6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07D2B-CE95-4F69-8437-33943B05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43139-8F00-4DDA-B493-0894AE7C5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4AB5C4C-63B2-428B-8AE8-296CE8D3BD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75355-AC15-4B6D-B60E-B11665F35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0697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640B-9D6D-4FA9-9016-9D7F086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6C1A4DD-9626-4775-8B73-B64A6332157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A0EC-25BC-4EA6-B6B8-ABBA9A03F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8883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B1D2E69-3BF4-4B01-AB49-76BDBCE85C9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5E545-FA88-41E3-959C-A86CE1F72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428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282-C754-48B0-A1FE-09F01AE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A0FA-49BE-4B61-AA6A-A92D32F0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913CF-D10A-43A8-B5A1-E5C56A5F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8F24A0-0F4A-40D3-9CC1-42DA21FCCBE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11A52-A3EA-40E1-B3FB-91035BFBD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2307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E899-ABCD-4041-988C-55C59A9A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36AD8-E0D4-42AD-A822-7C1608855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2BAB-7048-4C6F-B918-0B77E557B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C5F6E8E-37D0-4BB1-A7FF-ACD61D7E604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A608F-6E24-43D7-B9EB-A9282CD1E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8087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F8BC-95F4-4483-A05A-43DDC870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80C0-2CAA-466A-B487-48221942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3EAFD3-C4E3-4714-91B9-AF13FBC564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929A0-7BDD-4C19-B294-712F0DB2A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252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86E3E-7910-4C66-AE91-44E6394D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6F6E-C460-4D73-9D91-F66A2660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8702DD6-FAEF-4AA8-873E-AA9E381C0F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0145-1393-4AFD-98EB-B8F11DE66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182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323-891A-4311-8B5E-A9519267D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39655-3A3D-4E4C-ADD7-148EC714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D2A09D-5BA7-4D70-AFF8-0E138CEEE19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38C5C-D378-4C6A-BE16-937CC26F72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111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339B-8ED4-47DB-9558-72FA5BAA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4E6F-B921-4447-B2DB-0CD0E2EB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C06BDA7-9110-4C53-8AE9-F9B900CCD07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5A06E-C49D-441E-89B0-81591CFB2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074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1C0-3006-49BF-A1D6-B510487A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969A0-EAE4-4188-8B96-FDFFE437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9E76D53-6654-4C34-B611-9574BD0DCE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BBB7-5B98-46FF-BBEC-6CF7B73A4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A8F4474-27FE-499F-AB2F-53A0422FA1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0342-3BAF-4098-AAB6-FBE6D323B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9597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60D4-E401-4FB2-8F78-5C5BB845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9A4C-79CF-4A7A-BFCC-A97C92206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9AB4-7FF7-4D4C-9A4D-E5F01228C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A916D75-7A93-4835-B099-0575408B1E3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C1B95-CDBD-4E4B-A25F-BB54D9699B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5908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462-77F6-49DA-B7C5-5746B2F2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49BF-C1CC-45BB-A3BD-3D95028C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E7B8D-6FF4-4AD7-8B41-0ECECE12A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3B06-F3D2-42A8-B511-B4B15938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2C14-4469-435E-A203-491A410F4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D6B1E74-063C-40FF-BA2E-A7FD7A986D1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84F67-C9F7-4713-BA02-78E34385D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6519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FE7B-39DF-4C68-B543-7514EDE4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52F136-FAB3-4FDC-9CB7-20FEA9AFD9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3AB8-8CE5-4E57-A12F-AA27E3E32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0330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ABA8EDC-47BA-4FD3-B543-69F58CC841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74A52-FADE-4E14-A741-CEF426659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468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3FE6-7476-41D4-A148-6774D118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4C90-679A-478F-8B49-5175B016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BB09B-0767-40D4-991C-2F5FD5D22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DFD6708-18DE-412B-BC17-09C414D0AA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CC0D0-02AE-403E-A020-4D28F8150B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210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E772-A7CA-4293-97E9-BCF60E00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9698-D087-4F98-8A55-E56E5154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862E8-7A25-4AED-966B-FE9D435A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FF4014C-DCE3-4CB5-BBB3-32EE0C2C448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4A85F-7FFA-4A54-8A73-A335D3372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4912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634-5CC1-4F42-AEE3-A4DC6E5E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561FD-47A7-4DD2-819A-79C4A5CE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8BAAFA9-0F9E-4CF1-B0A8-E86C8053BB4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EDBA8-AF29-4531-A1A2-5FB955558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230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BBA71-B50C-4A39-A1F7-0B8F1D428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E1116-041E-4720-9625-D52930CC5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4F9575-7D23-4247-9F0A-C1C2ABC9CD7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96E9-515B-44F1-903C-493E9B699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7151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83C4-DF0A-489C-BBCE-21F28BFE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3E94B-4EA1-4EFB-A437-E0A21DCF8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3A360CF-EDD2-4530-99C2-9C4ECB3BD3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E28C-2946-4726-970A-9D5959D6C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72117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C8DF-832E-4D6B-8DD5-0372747D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0240-192E-4799-ABC6-1F12246D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1CAAD2-6286-46DE-9906-0933075C292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5585-5EB0-4B9C-9075-A6DD3773F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36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E54-29B1-4D53-9508-3437929E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C5F0-A44F-49CC-B74D-2980B375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9C053-B2CD-453E-A175-0418BE3E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C56760-1D32-4400-9801-0F5C677001D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2C17-52D8-439A-9940-5B8733E2D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316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431B-B440-4664-B056-B120DD7D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EC26-CBB5-4E04-8502-A32CE245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5E9FC00-5C9E-4A12-AE5C-E5A07CE48C3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7829A-3A7D-4ED1-8D58-1ECB8C5CC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131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55D4-B555-4576-A7CE-08193AEE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3E7E-AC4E-48AD-8728-CDA621D4E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2ED6F-4FD0-49B9-ACC5-08EC142B1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BB32FC-8FD0-4AD9-AC4C-0C5F878D4FC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0D7B2-1B27-4455-B07D-6B2A2D6CA2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3908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FB3-830C-4C49-8506-BC05F69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FCDF-0F7B-45A5-8F4E-D46847EF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9A12-EDA1-4F6F-A73A-EA16BCAEE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F5DFD-F5A7-45D3-B121-D04201C1B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B72E4-4A20-444C-B1B2-12F1DBDC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C7FEDC3-8D27-496C-8458-8889C88175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AC2E4-2A57-4F09-B24E-069FD746C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0757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C44E-9501-4B4E-B270-4439BC17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E85CC4B-F55C-4A68-92FD-6FC12AD3A85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FBE74-5308-4B64-8F7F-2BD819DD1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0382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81B817A-AD0F-4CAE-B26E-E763BA701B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FE316-E3F6-4B26-8BEB-DE2CAC47C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167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357C-5599-4E61-BB73-E08FD0F8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8708-68F5-467C-8013-F182BF86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0734-DE02-4DA3-81E0-D3E41C72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17AEE25-6F3E-4339-BE98-9153809F7E5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8667-A3DC-4BB3-989E-F788EF730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522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8A1E-4525-4378-9C34-A490B42D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5C63-5AD8-4D09-BFC4-C82588110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52324-17E4-4F31-8AC8-653230FC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FB79B14-DE17-45A5-8754-6DFA4185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3ECFC-F966-40BF-B836-933374D1E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9483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FDDE-B55C-4C10-9FC9-F9C01535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F8532-4B3A-4CAD-A218-4FE32A55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AC850C4-7E0E-4EF5-88E5-A8F35609924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91ACC-3F92-436C-A991-86DB105B78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147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A0ED9-2899-4DC4-A63A-B84AD5ED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F3D9-E263-4526-BE03-A90E6DB6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A2CAF3-1AE2-42D4-85C8-9AB3748829A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AC621-6A80-47EF-8AED-7546A0455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7972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AE7B-A151-4590-BA81-FD698443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55473-BB11-4659-9D3C-AD1CAB0E6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28ABC7-FCF3-42BD-ADAE-FF626D7C121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EDC82-732B-418C-953B-E4693BEEC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3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C066-0689-4B8E-8EC3-464C5838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BF53B-C62B-44B6-9678-1185F3A00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E5BE-B06F-4596-AB2F-FF6A0A96A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74B705-6E72-4DC5-A82F-8A5E8750D5C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040B6-3BE5-48C5-BE22-414480032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0580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7DDC-724D-489A-A45D-35A541A5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8B5B-0F01-47B0-9C59-E6294721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A49729D-B92E-4907-B665-8F78F960B57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4CC0-E88B-4AEF-81AF-35BA5B4C0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274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B7C-9775-45F5-B622-AA51CD0B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C2109-EE4B-465A-B851-C23E2546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D23CD7E-C0CC-464B-BD69-67FABAFD20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D2679-C800-4A92-930F-8E87F9DEF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0262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78F-8086-4402-A34C-466A1DB3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F2A2-F176-4DFA-A2FC-1068A3B5A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1262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55D41-789B-4FBB-A273-9F85200D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8050" y="1093788"/>
            <a:ext cx="3752850" cy="4899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419EFED-29A0-45A0-AAD1-E35DC299666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C80C6-C32D-43C6-82E3-3660E7373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9177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4E13-373A-4DDE-BE55-8C316D6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ADA5-5B14-4421-BAA5-7B25F761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7909B-9595-401D-A614-64ADBED15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6B1E6-5180-46A2-88BF-A11D647B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D728D-FA10-4FA6-85A8-904C0510E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D170708-101B-4CF4-A271-517F264824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4C23D-E51F-4FB9-9957-55CEE519B6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9854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550-8339-4B1C-AE0E-96D57359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8844111-274F-4498-BDED-5ABEE89687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A2D5-19BD-4557-B79E-90142C1CA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29494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4ECCC61-674E-41CB-BFA1-7B18289E25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28D9-EE90-4CFF-83D1-0C657466B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2274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CC1F-6CD4-4711-96D0-98B25F4C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4835-2569-421E-863A-680D4D190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AB90C-4CE6-4162-9EB9-16486012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DE2BD8-3BF9-478A-860D-28C4583CF3F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45A4-0221-43E9-9E4B-20F2E68C7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08235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368B-B38B-42A6-B555-402C5DAB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C29DE-EBB5-4207-8393-9574E8176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8502B-40E6-4FBA-B25A-C4929A9E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F6B683-B83D-4678-A78E-626C920D0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E03D-CBCB-4F29-8DC1-FEB06BFFA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0542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87D3-E4A8-4CFA-BA7C-C07078D9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21DB6-97CA-4635-B173-AE6D9CCC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C91332-ABD7-4D0C-8206-EAC5845EB2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07BC-135D-48A8-B4CA-9E4D59E1D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6576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0264E-31E6-4AAC-BD65-275581FD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23075" y="117475"/>
            <a:ext cx="2017713" cy="5875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A68E5-BB5A-4187-8010-C9130647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2325" cy="5875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5C227CC-C1AD-4A4D-A1D6-A39EA5FE5EA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CB9C0-9DDE-4699-8EC3-7D914A182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4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db-book.com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875CD3E-57BB-4B6C-B735-32FCBAF1F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BFBEDE-B33D-450A-BAAB-2A0BFCC0B9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6AA8082-834B-465A-B831-07C95E33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0C7D61E0-C341-4E03-9B56-EAE4E5543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A876C36D-321E-41A7-A3FF-E7A30BDFD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9E08FB47-F027-48A6-93E3-06C0A50D3526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9B2EE5AD-D730-4C11-9A49-1C2CA0591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E960EA0-CD59-431E-BEC2-3C073655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2" name="Freeform 7">
            <a:extLst>
              <a:ext uri="{FF2B5EF4-FFF2-40B4-BE49-F238E27FC236}">
                <a16:creationId xmlns:a16="http://schemas.microsoft.com/office/drawing/2014/main" id="{25863311-3F79-49E6-B2D1-B0CA5FAE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3" name="Picture 8">
            <a:extLst>
              <a:ext uri="{FF2B5EF4-FFF2-40B4-BE49-F238E27FC236}">
                <a16:creationId xmlns:a16="http://schemas.microsoft.com/office/drawing/2014/main" id="{AFCF9E04-254B-454D-8217-C1FF14F1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>
            <a:extLst>
              <a:ext uri="{FF2B5EF4-FFF2-40B4-BE49-F238E27FC236}">
                <a16:creationId xmlns:a16="http://schemas.microsoft.com/office/drawing/2014/main" id="{14514D62-0FDF-4D44-A76C-DC967801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25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000"/>
              </a:spcBef>
              <a:buSzPct val="100000"/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ts val="750"/>
              </a:spcBef>
              <a:buSzPct val="100000"/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CCFF"/>
                </a:solidFill>
                <a:hlinkClick r:id="rId13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5C9D56F0-EBED-4944-A84B-A7AC6D59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D07FEEA-3545-47A8-AE95-BD9320E25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92145E42-B4B2-4B25-B4AA-B73378EE2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1AAB8CDF-0B9B-49B1-9579-A268290F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DF71173-D3CA-456A-B81C-2197C909E3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96063" y="6218238"/>
            <a:ext cx="19002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578963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5463D83-8B53-4316-B366-7CC40AC3E9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B73F06DB-21C1-4BC4-9FC2-4A99F13B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2D2EB10-A247-459C-8957-37990C7BD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233AB01E-41F5-4341-ABEE-378490BBC34F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B748E9E-0D52-4CA5-B8F6-6ECA0E26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3077" name="Freeform 4">
            <a:extLst>
              <a:ext uri="{FF2B5EF4-FFF2-40B4-BE49-F238E27FC236}">
                <a16:creationId xmlns:a16="http://schemas.microsoft.com/office/drawing/2014/main" id="{CE3DB52D-4FF0-4605-B124-9BDC23AB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5">
            <a:extLst>
              <a:ext uri="{FF2B5EF4-FFF2-40B4-BE49-F238E27FC236}">
                <a16:creationId xmlns:a16="http://schemas.microsoft.com/office/drawing/2014/main" id="{BCD1EF9D-80DD-4F0C-9665-0803D014D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Rectangle 6">
            <a:extLst>
              <a:ext uri="{FF2B5EF4-FFF2-40B4-BE49-F238E27FC236}">
                <a16:creationId xmlns:a16="http://schemas.microsoft.com/office/drawing/2014/main" id="{DA82A31D-933B-40D4-A780-14514C3AE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FE027A29-7D22-4D14-B35C-A090E0AEF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1" name="Text Box 8">
            <a:extLst>
              <a:ext uri="{FF2B5EF4-FFF2-40B4-BE49-F238E27FC236}">
                <a16:creationId xmlns:a16="http://schemas.microsoft.com/office/drawing/2014/main" id="{E0156F2E-13A3-4A36-8503-09F23729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4F6EAA50-71B3-40BE-B964-9AFF695C74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140E0C4-A225-4DD3-97EF-C87A01A84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528A7AD-993F-4246-93E0-A0DDAC2E6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0C8259C4-F3DE-4B4E-B822-826AE00A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4BB2C645-4E92-4DE7-84E0-8D7678539204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8890F829-3A7F-427B-B2FD-CAE2E160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4101" name="Freeform 4">
            <a:extLst>
              <a:ext uri="{FF2B5EF4-FFF2-40B4-BE49-F238E27FC236}">
                <a16:creationId xmlns:a16="http://schemas.microsoft.com/office/drawing/2014/main" id="{75BACC31-98C2-4031-914B-5D768370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5">
            <a:extLst>
              <a:ext uri="{FF2B5EF4-FFF2-40B4-BE49-F238E27FC236}">
                <a16:creationId xmlns:a16="http://schemas.microsoft.com/office/drawing/2014/main" id="{698C9AFA-886C-4C9B-B8B0-34E6D7E4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Rectangle 6">
            <a:extLst>
              <a:ext uri="{FF2B5EF4-FFF2-40B4-BE49-F238E27FC236}">
                <a16:creationId xmlns:a16="http://schemas.microsoft.com/office/drawing/2014/main" id="{3F32D5E0-38C2-4A4C-9C10-90F63D252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04" name="Rectangle 7">
            <a:extLst>
              <a:ext uri="{FF2B5EF4-FFF2-40B4-BE49-F238E27FC236}">
                <a16:creationId xmlns:a16="http://schemas.microsoft.com/office/drawing/2014/main" id="{F21C91F7-AFD7-4C9C-95D2-E890E9BC3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5" name="Text Box 8">
            <a:extLst>
              <a:ext uri="{FF2B5EF4-FFF2-40B4-BE49-F238E27FC236}">
                <a16:creationId xmlns:a16="http://schemas.microsoft.com/office/drawing/2014/main" id="{9F7D5A9E-C91F-47F1-82FF-5D00FC93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D6E48693-246D-4758-89D9-104B2F66EF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78E30C2-CDE2-427A-8E57-AF35B7B13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0CA68EA0-2E07-45CB-B74F-4904EB166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6D4E9811-A078-4781-AA25-53659E109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0CDB230B-3CFF-40E6-9B1C-E0C9FA2061CF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B5490D7A-F0F4-40BD-AA74-99A522418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5125" name="Freeform 4">
            <a:extLst>
              <a:ext uri="{FF2B5EF4-FFF2-40B4-BE49-F238E27FC236}">
                <a16:creationId xmlns:a16="http://schemas.microsoft.com/office/drawing/2014/main" id="{7805CCD9-6EE8-4989-A1CF-0F043FE5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556D729E-C31A-4CD2-B300-9F2EAC02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Rectangle 6">
            <a:extLst>
              <a:ext uri="{FF2B5EF4-FFF2-40B4-BE49-F238E27FC236}">
                <a16:creationId xmlns:a16="http://schemas.microsoft.com/office/drawing/2014/main" id="{5BC3E878-7601-4076-89A4-12C9E973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19CE8E8C-A544-4361-8FA2-5D966C4E0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003C154C-1467-4C68-B02A-09B8BD8A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B9B1390A-7D47-48C2-A0AD-DFC255620B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2C7EFE85-BD6C-4A45-AD56-5F7C8DA00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5FD9F11D-C100-4036-B9F7-A480F4B48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3A66E61A-A209-4E09-BA42-C0E635D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191FF8F6-1B7F-43F3-869E-C9BDB736FA0D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4592C66-4E8B-445F-9286-13013BD5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6149" name="Freeform 4">
            <a:extLst>
              <a:ext uri="{FF2B5EF4-FFF2-40B4-BE49-F238E27FC236}">
                <a16:creationId xmlns:a16="http://schemas.microsoft.com/office/drawing/2014/main" id="{49D5C82E-FDC4-4412-A168-95D1125F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0" name="Picture 5">
            <a:extLst>
              <a:ext uri="{FF2B5EF4-FFF2-40B4-BE49-F238E27FC236}">
                <a16:creationId xmlns:a16="http://schemas.microsoft.com/office/drawing/2014/main" id="{BE2A3EF8-8F39-4B8B-B1E9-AE925992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1" name="Rectangle 6">
            <a:extLst>
              <a:ext uri="{FF2B5EF4-FFF2-40B4-BE49-F238E27FC236}">
                <a16:creationId xmlns:a16="http://schemas.microsoft.com/office/drawing/2014/main" id="{484BD064-A1E5-47EE-82D7-2DA3872B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D58B22AB-13AE-4115-8558-F5BB32473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53" name="Text Box 8">
            <a:extLst>
              <a:ext uri="{FF2B5EF4-FFF2-40B4-BE49-F238E27FC236}">
                <a16:creationId xmlns:a16="http://schemas.microsoft.com/office/drawing/2014/main" id="{F52E4320-9D0C-422A-8D4F-B6202C08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BFE9AC5-281F-4758-A33D-4D80B3224F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AC5CAE5-74AD-48F5-A648-6DA281B1C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D1383C4D-4DAC-4A4B-8EB3-2E926081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244B5F7C-68C3-4231-8094-2641A7AA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645D3F4B-97D9-4A9D-A6E8-1E9A1766D250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B7855296-52DE-4940-AD49-A34793FE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7173" name="Freeform 4">
            <a:extLst>
              <a:ext uri="{FF2B5EF4-FFF2-40B4-BE49-F238E27FC236}">
                <a16:creationId xmlns:a16="http://schemas.microsoft.com/office/drawing/2014/main" id="{7026BB8B-399C-4964-A3EC-FE7A2CD2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4" name="Picture 5">
            <a:extLst>
              <a:ext uri="{FF2B5EF4-FFF2-40B4-BE49-F238E27FC236}">
                <a16:creationId xmlns:a16="http://schemas.microsoft.com/office/drawing/2014/main" id="{A7AD6F40-BDF8-4218-8ECF-56176733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Rectangle 6">
            <a:extLst>
              <a:ext uri="{FF2B5EF4-FFF2-40B4-BE49-F238E27FC236}">
                <a16:creationId xmlns:a16="http://schemas.microsoft.com/office/drawing/2014/main" id="{FB6DEBB0-E8B5-40D9-A8C8-66801B73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7176" name="Rectangle 7">
            <a:extLst>
              <a:ext uri="{FF2B5EF4-FFF2-40B4-BE49-F238E27FC236}">
                <a16:creationId xmlns:a16="http://schemas.microsoft.com/office/drawing/2014/main" id="{8C3C1DA7-9FD1-49EC-AA2B-2EB7C069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7" name="Text Box 8">
            <a:extLst>
              <a:ext uri="{FF2B5EF4-FFF2-40B4-BE49-F238E27FC236}">
                <a16:creationId xmlns:a16="http://schemas.microsoft.com/office/drawing/2014/main" id="{15859A4A-2557-4FC1-B59C-B56103D3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7D3948A8-83A4-4748-AFF8-8D5AF9A178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D59F5C7-F359-472B-A539-BA9300488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D03FFD22-1087-49C7-876B-1EC98C93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D9548AC-50A6-4461-835C-2DA76318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8A48916C-7258-4A0E-B56C-7E62B1022EA6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FB7D476D-997A-4AA6-BE29-584349CD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8197" name="Freeform 4">
            <a:extLst>
              <a:ext uri="{FF2B5EF4-FFF2-40B4-BE49-F238E27FC236}">
                <a16:creationId xmlns:a16="http://schemas.microsoft.com/office/drawing/2014/main" id="{A343A6FF-AE77-4F6E-9328-1B73DDFA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4B75C8AE-4122-4993-A736-B8951D44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9" name="Rectangle 6">
            <a:extLst>
              <a:ext uri="{FF2B5EF4-FFF2-40B4-BE49-F238E27FC236}">
                <a16:creationId xmlns:a16="http://schemas.microsoft.com/office/drawing/2014/main" id="{2CE98B59-C88C-426F-8EAF-00A3E77F0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F80EEF73-DCDA-4217-9FBE-F4779D2C9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6AE4912C-13BC-4587-9D22-CE669321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AEB29EBD-16C0-45DF-9357-F503DA0D86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AC5CC35-7FC3-48A4-94AA-167878733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0151F805-14DA-417A-A892-0DA78DB92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613525"/>
            <a:ext cx="237648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2C7BCFDE-67F3-45BD-B8A3-11EF409E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6613525"/>
            <a:ext cx="896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2.</a:t>
            </a:r>
            <a:fld id="{D0DE1BD6-2CDC-4C52-B13F-094208D33ECB}" type="slidenum">
              <a:rPr lang="en-US" altLang="en-US" sz="1000" b="1" smtClean="0">
                <a:solidFill>
                  <a:srgbClr val="CC3300"/>
                </a:solidFill>
              </a:rPr>
              <a:pPr algn="ctr">
                <a:spcBef>
                  <a:spcPts val="625"/>
                </a:spcBef>
                <a:buSzPct val="100000"/>
                <a:defRPr/>
              </a:pPr>
              <a:t>‹#›</a:t>
            </a:fld>
            <a:endParaRPr lang="en-US" altLang="en-US" sz="1000" b="1">
              <a:solidFill>
                <a:srgbClr val="CC3300"/>
              </a:solidFill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4F81AF1-F961-4E36-9677-23DF2180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6613525"/>
            <a:ext cx="25558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625"/>
              </a:spcBef>
              <a:buSzPct val="100000"/>
              <a:defRPr/>
            </a:pPr>
            <a:r>
              <a:rPr lang="en-US" altLang="en-US" sz="1000" b="1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CC3300"/>
                </a:solidFill>
              </a:rPr>
              <a:t>th</a:t>
            </a:r>
            <a:r>
              <a:rPr lang="en-US" altLang="en-US" sz="1000" b="1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9221" name="Freeform 4">
            <a:extLst>
              <a:ext uri="{FF2B5EF4-FFF2-40B4-BE49-F238E27FC236}">
                <a16:creationId xmlns:a16="http://schemas.microsoft.com/office/drawing/2014/main" id="{3F89503A-4F5B-479E-A8FF-2542D80D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B744EF07-2F38-41D0-92A6-74AC897B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D7DBF4E0-0D2E-4BB3-A2F7-12E031FF0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56512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9A5E7E05-B34B-4FCC-BC44-BF80A7534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24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08E88505-CFA7-4B56-A47B-9E39385B1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E420CB06-D9ED-40FE-8E14-E95BB399EF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19002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spcBef>
                <a:spcPts val="875"/>
              </a:spcBef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666699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BA164AB-3278-4375-8A1A-D733729A1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CC33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CC33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8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0.png"/><Relationship Id="rId4" Type="http://schemas.openxmlformats.org/officeDocument/2006/relationships/customXml" Target="../ink/ink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7.png"/><Relationship Id="rId5" Type="http://schemas.openxmlformats.org/officeDocument/2006/relationships/customXml" Target="../ink/ink15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customXml" Target="../ink/ink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2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0.png"/><Relationship Id="rId4" Type="http://schemas.openxmlformats.org/officeDocument/2006/relationships/customXml" Target="../ink/ink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25.xml"/><Relationship Id="rId4" Type="http://schemas.openxmlformats.org/officeDocument/2006/relationships/image" Target="../media/image3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customXml" Target="../ink/ink2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59.xml"/><Relationship Id="rId7" Type="http://schemas.openxmlformats.org/officeDocument/2006/relationships/customXml" Target="../ink/ink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1.jpeg"/><Relationship Id="rId5" Type="http://schemas.openxmlformats.org/officeDocument/2006/relationships/image" Target="../media/image50.e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55.png"/><Relationship Id="rId4" Type="http://schemas.openxmlformats.org/officeDocument/2006/relationships/customXml" Target="../ink/ink3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57.png"/><Relationship Id="rId4" Type="http://schemas.openxmlformats.org/officeDocument/2006/relationships/customXml" Target="../ink/ink3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customXml" Target="../ink/ink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34.xml"/><Relationship Id="rId4" Type="http://schemas.openxmlformats.org/officeDocument/2006/relationships/image" Target="../media/image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EAF3E919-222D-4F4B-AE62-0F993577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 </a:t>
            </a: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2: Introduction to Relational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5D6CDE40-01CB-4788-8F48-2888D075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1052896F-B9EE-4875-A8A1-743AADBFC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8077200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A database consists of multiple relations</a:t>
            </a:r>
          </a:p>
          <a:p>
            <a:pPr lvl="1">
              <a:spcBef>
                <a:spcPct val="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Example: Information about a university is broken up into three relations</a:t>
            </a:r>
          </a:p>
          <a:p>
            <a:pPr lvl="2">
              <a:spcBef>
                <a:spcPct val="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i="1">
                <a:solidFill>
                  <a:srgbClr val="0066CC"/>
                </a:solidFill>
              </a:rPr>
              <a:t>instructor</a:t>
            </a:r>
            <a:r>
              <a:rPr lang="en-US" altLang="en-US" sz="2000">
                <a:solidFill>
                  <a:srgbClr val="0066CC"/>
                </a:solidFill>
              </a:rPr>
              <a:t>, </a:t>
            </a:r>
            <a:r>
              <a:rPr lang="en-US" altLang="en-US" sz="2000" i="1">
                <a:solidFill>
                  <a:srgbClr val="0066CC"/>
                </a:solidFill>
              </a:rPr>
              <a:t>student</a:t>
            </a:r>
            <a:r>
              <a:rPr lang="en-US" altLang="en-US" sz="2000">
                <a:solidFill>
                  <a:srgbClr val="0066CC"/>
                </a:solidFill>
              </a:rPr>
              <a:t> , </a:t>
            </a:r>
            <a:r>
              <a:rPr lang="en-US" altLang="en-US" sz="2000" i="1">
                <a:solidFill>
                  <a:srgbClr val="0066CC"/>
                </a:solidFill>
              </a:rPr>
              <a:t>advisor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Bad design: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i="1">
                <a:solidFill>
                  <a:srgbClr val="0066CC"/>
                </a:solidFill>
              </a:rPr>
              <a:t>univ </a:t>
            </a:r>
            <a:r>
              <a:rPr lang="en-US" altLang="en-US" sz="2200">
                <a:solidFill>
                  <a:srgbClr val="0066CC"/>
                </a:solidFill>
              </a:rPr>
              <a:t>(</a:t>
            </a:r>
            <a:r>
              <a:rPr lang="en-US" altLang="en-US" sz="2200" i="1">
                <a:solidFill>
                  <a:srgbClr val="0066CC"/>
                </a:solidFill>
              </a:rPr>
              <a:t>instructor_ID, name, dept_name, salary, student_Id</a:t>
            </a:r>
            <a:r>
              <a:rPr lang="en-US" altLang="en-US" sz="2200">
                <a:solidFill>
                  <a:srgbClr val="0066CC"/>
                </a:solidFill>
              </a:rPr>
              <a:t>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/>
              <a:t>Results in: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/>
              <a:t> </a:t>
            </a:r>
            <a:r>
              <a:rPr lang="en-US" altLang="en-US" sz="2000"/>
              <a:t>Repetition of information (e.g., two students have the same instructor)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The need for null values  (e.g., represent a student with no advisor)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Normalization theory (Chapter 7) deals with how to design “good” relational schemas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5D6CDE40-01CB-4788-8F48-2888D075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341A9C4F-5EFA-4830-B6C9-0A839457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058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The term "schema" refers to the organization of data as a model of how the database is constructed (divided into database tables in the case of relational databases). </a:t>
            </a:r>
          </a:p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400" dirty="0"/>
          </a:p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In relational database, it is the grouping of relations (tables), enforced by relationship rules (integrity constraints)</a:t>
            </a:r>
          </a:p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400" dirty="0"/>
          </a:p>
          <a:p>
            <a:pPr>
              <a:spcBef>
                <a:spcPct val="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Relations also depict relationship connectivity (1:1, 1:M, M:M) – covered later in the course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3B518FA-3BEA-47D5-A7F6-CEA88B61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grpSp>
        <p:nvGrpSpPr>
          <p:cNvPr id="33795" name="Group 6">
            <a:extLst>
              <a:ext uri="{FF2B5EF4-FFF2-40B4-BE49-F238E27FC236}">
                <a16:creationId xmlns:a16="http://schemas.microsoft.com/office/drawing/2014/main" id="{B05DEDB1-487B-47B3-9D21-16E49A5E8EC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721725" cy="5559425"/>
            <a:chOff x="304800" y="990600"/>
            <a:chExt cx="8721725" cy="5559425"/>
          </a:xfrm>
        </p:grpSpPr>
        <p:pic>
          <p:nvPicPr>
            <p:cNvPr id="33796" name="Picture 2">
              <a:extLst>
                <a:ext uri="{FF2B5EF4-FFF2-40B4-BE49-F238E27FC236}">
                  <a16:creationId xmlns:a16="http://schemas.microsoft.com/office/drawing/2014/main" id="{50D4512B-3286-413D-893C-20BE535DA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90600"/>
              <a:ext cx="8721725" cy="555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3797" name="Connector: Elbow 4">
              <a:extLst>
                <a:ext uri="{FF2B5EF4-FFF2-40B4-BE49-F238E27FC236}">
                  <a16:creationId xmlns:a16="http://schemas.microsoft.com/office/drawing/2014/main" id="{B8E77815-F7C2-45F5-8DC6-FA740798CB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3733800"/>
              <a:ext cx="838200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FEECE5-ABF7-487A-8B7E-0A5A0D9BA9FE}"/>
                  </a:ext>
                </a:extLst>
              </p14:cNvPr>
              <p14:cNvContentPartPr/>
              <p14:nvPr/>
            </p14:nvContentPartPr>
            <p14:xfrm>
              <a:off x="6273000" y="5047920"/>
              <a:ext cx="780840" cy="13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FEECE5-ABF7-487A-8B7E-0A5A0D9BA9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3640" y="5038560"/>
                <a:ext cx="799560" cy="15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AF6F049F-E231-409E-9C7E-546EE6D4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Constraint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277B5F5-AEC2-4F0F-9799-6D7B3647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098550"/>
            <a:ext cx="837247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Each relation should have a </a:t>
            </a:r>
            <a:r>
              <a:rPr lang="en-US" altLang="en-US" sz="2400" i="1" dirty="0">
                <a:solidFill>
                  <a:srgbClr val="FF0000"/>
                </a:solidFill>
              </a:rPr>
              <a:t>Primary Key (PK)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3300"/>
                </a:solidFill>
              </a:rPr>
              <a:t>PK</a:t>
            </a:r>
            <a:r>
              <a:rPr lang="en-US" altLang="en-US" sz="2400" dirty="0"/>
              <a:t> ensures that each row in the table is uniquely identifiable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0033CC"/>
                </a:solidFill>
              </a:rPr>
              <a:t>Example: ID is the primary key for the relation </a:t>
            </a:r>
            <a:r>
              <a:rPr lang="en-US" altLang="en-US" sz="2200" b="1" i="1" dirty="0">
                <a:solidFill>
                  <a:srgbClr val="0033CC"/>
                </a:solidFill>
              </a:rPr>
              <a:t>instructor </a:t>
            </a:r>
            <a:r>
              <a:rPr lang="en-US" altLang="en-US" sz="2200" dirty="0">
                <a:solidFill>
                  <a:srgbClr val="0033CC"/>
                </a:solidFill>
              </a:rPr>
              <a:t>because each instructor must have a unique identifier</a:t>
            </a:r>
          </a:p>
          <a:p>
            <a:pPr marL="341313" eaLnBrk="1" hangingPunct="1">
              <a:lnSpc>
                <a:spcPct val="8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3300"/>
                </a:solidFill>
              </a:rPr>
              <a:t>PK</a:t>
            </a:r>
            <a:r>
              <a:rPr lang="en-US" altLang="en-US" sz="2400" dirty="0"/>
              <a:t> determines other attributes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A determines B </a:t>
            </a:r>
            <a:r>
              <a:rPr lang="en-US" altLang="en-US" sz="2200" b="1" i="1" dirty="0"/>
              <a:t>(A</a:t>
            </a:r>
            <a:r>
              <a:rPr lang="en-US" altLang="en-US" sz="2200" b="1" i="1" dirty="0">
                <a:latin typeface="Wingdings" panose="05000000000000000000" pitchFamily="2" charset="2"/>
              </a:rPr>
              <a:t></a:t>
            </a:r>
            <a:r>
              <a:rPr lang="en-US" altLang="en-US" sz="2200" b="1" i="1" dirty="0"/>
              <a:t>B)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If you know the value of A, you can determine the value of B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0033CC"/>
                </a:solidFill>
              </a:rPr>
              <a:t>Example: ID </a:t>
            </a:r>
            <a:r>
              <a:rPr lang="en-US" altLang="en-US" sz="2200" dirty="0">
                <a:solidFill>
                  <a:srgbClr val="0033CC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2200" dirty="0">
                <a:solidFill>
                  <a:srgbClr val="0033CC"/>
                </a:solidFill>
              </a:rPr>
              <a:t> name, </a:t>
            </a:r>
            <a:r>
              <a:rPr lang="en-US" altLang="en-US" sz="2200" dirty="0" err="1">
                <a:solidFill>
                  <a:srgbClr val="0033CC"/>
                </a:solidFill>
              </a:rPr>
              <a:t>dept_name</a:t>
            </a:r>
            <a:r>
              <a:rPr lang="en-US" altLang="en-US" sz="2200" dirty="0">
                <a:solidFill>
                  <a:srgbClr val="0033CC"/>
                </a:solidFill>
              </a:rPr>
              <a:t>, salary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FF3300"/>
                </a:solidFill>
              </a:rPr>
              <a:t>Can we use </a:t>
            </a:r>
            <a:r>
              <a:rPr lang="en-US" altLang="en-US" sz="2200" dirty="0" err="1">
                <a:solidFill>
                  <a:srgbClr val="FF3300"/>
                </a:solidFill>
              </a:rPr>
              <a:t>dept_name</a:t>
            </a:r>
            <a:r>
              <a:rPr lang="en-US" altLang="en-US" sz="2200" dirty="0">
                <a:solidFill>
                  <a:srgbClr val="FF3300"/>
                </a:solidFill>
              </a:rPr>
              <a:t> as the PK?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If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 is “History”, can you determine instructor name? Can you determine salary?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51BA10-9B09-4636-B911-01AC2FBC7DF5}"/>
                  </a:ext>
                </a:extLst>
              </p14:cNvPr>
              <p14:cNvContentPartPr/>
              <p14:nvPr/>
            </p14:nvContentPartPr>
            <p14:xfrm>
              <a:off x="7382160" y="393372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51BA10-9B09-4636-B911-01AC2FBC7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2800" y="39243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FDFF1788-9918-49FB-817F-09742FC8B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88900"/>
            <a:ext cx="822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 key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6C00559-F219-4B03-81AC-3EEE955D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01738"/>
            <a:ext cx="85201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composite key is a primary key that consists of more than one attribute</a:t>
            </a:r>
          </a:p>
          <a:p>
            <a:pPr eaLnBrk="1" hangingPunct="1">
              <a:spcBef>
                <a:spcPts val="60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 dirty="0"/>
              <a:t>Example: </a:t>
            </a:r>
            <a:r>
              <a:rPr lang="en-US" altLang="en-US" sz="2400" b="1" dirty="0">
                <a:solidFill>
                  <a:srgbClr val="0066CC"/>
                </a:solidFill>
              </a:rPr>
              <a:t>classroom</a:t>
            </a:r>
            <a:r>
              <a:rPr lang="en-US" altLang="en-US" sz="2400" b="1" dirty="0"/>
              <a:t> relation</a:t>
            </a:r>
          </a:p>
          <a:p>
            <a:pPr lvl="1" eaLnBrk="1" hangingPunct="1">
              <a:spcBef>
                <a:spcPts val="5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Primary key consists of two attributes: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200" i="1" dirty="0">
                <a:solidFill>
                  <a:srgbClr val="0066CC"/>
                </a:solidFill>
              </a:rPr>
              <a:t>building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200" i="1" dirty="0" err="1">
                <a:solidFill>
                  <a:srgbClr val="0066CC"/>
                </a:solidFill>
              </a:rPr>
              <a:t>room_no</a:t>
            </a:r>
            <a:endParaRPr lang="en-US" altLang="en-US" sz="2200" i="1" dirty="0">
              <a:solidFill>
                <a:srgbClr val="0066CC"/>
              </a:solidFill>
            </a:endParaRPr>
          </a:p>
          <a:p>
            <a:pPr lvl="1" eaLnBrk="1" hangingPunct="1">
              <a:spcBef>
                <a:spcPts val="5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Can </a:t>
            </a:r>
            <a:r>
              <a:rPr lang="en-US" altLang="en-US" sz="2200" i="1" dirty="0">
                <a:solidFill>
                  <a:srgbClr val="0066CC"/>
                </a:solidFill>
              </a:rPr>
              <a:t>building</a:t>
            </a:r>
            <a:r>
              <a:rPr lang="en-US" altLang="en-US" sz="2200" dirty="0"/>
              <a:t> determine capacity?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200" dirty="0"/>
              <a:t>No, because different rooms in the building differ in capacity</a:t>
            </a:r>
          </a:p>
          <a:p>
            <a:pPr lvl="1" eaLnBrk="1" hangingPunct="1">
              <a:spcBef>
                <a:spcPts val="5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Can </a:t>
            </a:r>
            <a:r>
              <a:rPr lang="en-US" altLang="en-US" sz="2200" i="1" dirty="0" err="1">
                <a:solidFill>
                  <a:srgbClr val="0066CC"/>
                </a:solidFill>
              </a:rPr>
              <a:t>room_no</a:t>
            </a:r>
            <a:r>
              <a:rPr lang="en-US" altLang="en-US" sz="2200" dirty="0"/>
              <a:t> determine capacity?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200" dirty="0"/>
              <a:t>No, because two rooms may have same number but in different buildings are not the same</a:t>
            </a:r>
          </a:p>
          <a:p>
            <a:pPr marL="342900" indent="-342900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q"/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Both building + </a:t>
            </a:r>
            <a:r>
              <a:rPr lang="en-US" altLang="en-US" sz="2400" b="1" dirty="0" err="1">
                <a:solidFill>
                  <a:srgbClr val="FF0000"/>
                </a:solidFill>
              </a:rPr>
              <a:t>room_no</a:t>
            </a:r>
            <a:r>
              <a:rPr lang="en-US" altLang="en-US" sz="2400" b="1" dirty="0">
                <a:solidFill>
                  <a:srgbClr val="FF0000"/>
                </a:solidFill>
              </a:rPr>
              <a:t> can determine capacity!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endParaRPr lang="en-US" altLang="en-U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E31E82EC-F57D-4351-82DE-07B069B0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Composite Key (continued)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7AC4F0F6-E1A3-49D2-93AF-89C736B8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914400"/>
            <a:ext cx="76612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CC3300"/>
              </a:buClr>
              <a:buSzPct val="90000"/>
              <a:buFont typeface="Arial" panose="020B0604020202020204" pitchFamily="34" charset="0"/>
              <a:buChar char="■"/>
              <a:defRPr/>
            </a:pPr>
            <a:r>
              <a:rPr lang="en-US" altLang="en-US" sz="2400" dirty="0"/>
              <a:t>The PK for the relation </a:t>
            </a:r>
            <a:r>
              <a:rPr lang="en-US" altLang="en-US" sz="2400" i="1" dirty="0">
                <a:solidFill>
                  <a:srgbClr val="0066CC"/>
                </a:solidFill>
              </a:rPr>
              <a:t>takes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consists of five attributes: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2200" dirty="0"/>
              <a:t>student identifier (</a:t>
            </a:r>
            <a:r>
              <a:rPr lang="en-US" altLang="en-US" sz="2200" i="1" dirty="0">
                <a:solidFill>
                  <a:srgbClr val="0066CC"/>
                </a:solidFill>
              </a:rPr>
              <a:t>ID</a:t>
            </a:r>
            <a:r>
              <a:rPr lang="en-US" altLang="en-US" sz="2200" dirty="0"/>
              <a:t>) 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2200" dirty="0"/>
              <a:t>course identifier (</a:t>
            </a:r>
            <a:r>
              <a:rPr lang="en-US" altLang="en-US" sz="2200" i="1" dirty="0" err="1">
                <a:solidFill>
                  <a:srgbClr val="0066CC"/>
                </a:solidFill>
              </a:rPr>
              <a:t>course_id</a:t>
            </a:r>
            <a:r>
              <a:rPr lang="en-US" altLang="en-US" sz="2200" dirty="0"/>
              <a:t>) 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2200" i="1" dirty="0" err="1">
                <a:solidFill>
                  <a:srgbClr val="0066CC"/>
                </a:solidFill>
              </a:rPr>
              <a:t>sec_id</a:t>
            </a:r>
            <a:r>
              <a:rPr lang="en-US" altLang="en-US" sz="2200" dirty="0"/>
              <a:t> 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2200" i="1" dirty="0">
                <a:solidFill>
                  <a:srgbClr val="0066CC"/>
                </a:solidFill>
              </a:rPr>
              <a:t>semester</a:t>
            </a:r>
          </a:p>
          <a:p>
            <a:pPr lvl="2" eaLnBrk="1" hangingPunct="1">
              <a:spcBef>
                <a:spcPts val="550"/>
              </a:spcBef>
              <a:buClr>
                <a:srgbClr val="33CC33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2200" i="1" dirty="0">
                <a:solidFill>
                  <a:srgbClr val="0066CC"/>
                </a:solidFill>
              </a:rPr>
              <a:t>year</a:t>
            </a:r>
          </a:p>
          <a:p>
            <a:pPr lvl="1" eaLnBrk="1" hangingPunct="1">
              <a:spcBef>
                <a:spcPts val="500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"/>
              <a:defRPr/>
            </a:pPr>
            <a:r>
              <a:rPr lang="en-US" altLang="en-US" sz="2000" i="1" dirty="0">
                <a:solidFill>
                  <a:srgbClr val="0066CC"/>
                </a:solidFill>
              </a:rPr>
              <a:t>ID</a:t>
            </a:r>
            <a:r>
              <a:rPr lang="en-US" altLang="en-US" sz="2000" dirty="0"/>
              <a:t> only cannot determine a single grade value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1800" dirty="0">
                <a:solidFill>
                  <a:srgbClr val="0033CC"/>
                </a:solidFill>
              </a:rPr>
              <a:t>A student has more than one grade in more than one course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i="1" dirty="0" err="1">
                <a:solidFill>
                  <a:srgbClr val="0066CC"/>
                </a:solidFill>
              </a:rPr>
              <a:t>course_id</a:t>
            </a:r>
            <a:r>
              <a:rPr lang="en-US" altLang="en-US" sz="2000" dirty="0"/>
              <a:t> only cannot determine a single Grade value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1800" dirty="0">
                <a:solidFill>
                  <a:srgbClr val="0033CC"/>
                </a:solidFill>
              </a:rPr>
              <a:t>A course has more than one student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(</a:t>
            </a:r>
            <a:r>
              <a:rPr lang="en-US" altLang="en-US" sz="2000" i="1" dirty="0">
                <a:solidFill>
                  <a:srgbClr val="0066CC"/>
                </a:solidFill>
              </a:rPr>
              <a:t>ID, </a:t>
            </a:r>
            <a:r>
              <a:rPr lang="en-US" altLang="en-US" sz="2000" i="1" dirty="0" err="1">
                <a:solidFill>
                  <a:srgbClr val="0066CC"/>
                </a:solidFill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</a:rPr>
              <a:t>sec_id</a:t>
            </a:r>
            <a:r>
              <a:rPr lang="en-US" altLang="en-US" sz="2000" i="1" dirty="0">
                <a:solidFill>
                  <a:srgbClr val="0066CC"/>
                </a:solidFill>
              </a:rPr>
              <a:t>, semester, year</a:t>
            </a:r>
            <a:r>
              <a:rPr lang="en-US" altLang="en-US" sz="2000" dirty="0"/>
              <a:t>) is a </a:t>
            </a:r>
            <a:r>
              <a:rPr lang="en-US" altLang="en-US" sz="2000" b="1" dirty="0">
                <a:solidFill>
                  <a:srgbClr val="FF3300"/>
                </a:solidFill>
              </a:rPr>
              <a:t>Composite Key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1800" dirty="0" err="1"/>
              <a:t>ID,course_id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sec_id,semester,year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Wingdings" panose="05000000000000000000" pitchFamily="2" charset="2"/>
              </a:rPr>
              <a:t></a:t>
            </a:r>
            <a:r>
              <a:rPr lang="en-US" altLang="en-US" sz="1800" dirty="0"/>
              <a:t> grade</a:t>
            </a:r>
          </a:p>
          <a:p>
            <a:pPr lvl="2" eaLnBrk="1" hangingPunct="1">
              <a:lnSpc>
                <a:spcPct val="80000"/>
              </a:lnSpc>
              <a:spcBef>
                <a:spcPts val="788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1800" dirty="0"/>
              <a:t>Pronounced: </a:t>
            </a:r>
            <a:r>
              <a:rPr lang="en-US" altLang="en-US" sz="1800" dirty="0" err="1"/>
              <a:t>ID,course_id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sec_id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semester,and</a:t>
            </a:r>
            <a:r>
              <a:rPr lang="en-US" altLang="en-US" sz="1800" dirty="0"/>
              <a:t> year </a:t>
            </a:r>
            <a:r>
              <a:rPr lang="en-US" altLang="en-US" sz="1800" b="1" dirty="0"/>
              <a:t>determines</a:t>
            </a:r>
            <a:r>
              <a:rPr lang="en-US" altLang="en-US" sz="1800" dirty="0"/>
              <a:t> grade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5B630551-177C-425B-9FB7-E31A0F5CA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Other types of keys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268EA85D-E37A-4A8B-8226-F24C90502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7075"/>
            <a:ext cx="8224838" cy="601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3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7668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24088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81288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38488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95688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 dirty="0">
                <a:solidFill>
                  <a:srgbClr val="FF3300"/>
                </a:solidFill>
              </a:rPr>
              <a:t>Super key: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Any key that uniquely identifies each row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Example:</a:t>
            </a:r>
          </a:p>
          <a:p>
            <a:pPr lvl="3" eaLnBrk="1" hangingPunct="1">
              <a:lnSpc>
                <a:spcPct val="90000"/>
              </a:lnSpc>
              <a:spcBef>
                <a:spcPts val="875"/>
              </a:spcBef>
              <a:buClr>
                <a:srgbClr val="FF99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Both (</a:t>
            </a:r>
            <a:r>
              <a:rPr lang="en-US" altLang="en-US" sz="2000" i="1" dirty="0">
                <a:solidFill>
                  <a:srgbClr val="0033CC"/>
                </a:solidFill>
              </a:rPr>
              <a:t>ID</a:t>
            </a:r>
            <a:r>
              <a:rPr lang="en-US" altLang="en-US" sz="2000" dirty="0">
                <a:solidFill>
                  <a:srgbClr val="0033CC"/>
                </a:solidFill>
              </a:rPr>
              <a:t>) and (</a:t>
            </a:r>
            <a:r>
              <a:rPr lang="en-US" altLang="en-US" sz="2000" i="1" dirty="0">
                <a:solidFill>
                  <a:srgbClr val="0033CC"/>
                </a:solidFill>
              </a:rPr>
              <a:t>ID, name</a:t>
            </a:r>
            <a:r>
              <a:rPr lang="en-US" altLang="en-US" sz="2000" dirty="0">
                <a:solidFill>
                  <a:srgbClr val="0033CC"/>
                </a:solidFill>
              </a:rPr>
              <a:t>) are super keys for the </a:t>
            </a:r>
            <a:r>
              <a:rPr lang="en-US" altLang="en-US" sz="2000" b="1" i="1" dirty="0">
                <a:solidFill>
                  <a:srgbClr val="0033CC"/>
                </a:solidFill>
              </a:rPr>
              <a:t>instructor</a:t>
            </a:r>
            <a:r>
              <a:rPr lang="en-US" altLang="en-US" sz="2000" dirty="0">
                <a:solidFill>
                  <a:srgbClr val="0033CC"/>
                </a:solidFill>
              </a:rPr>
              <a:t> table</a:t>
            </a:r>
          </a:p>
          <a:p>
            <a:pPr lvl="4" eaLnBrk="1" hangingPunct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However, name is an unnecessary attribute in the key</a:t>
            </a: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 dirty="0">
                <a:solidFill>
                  <a:srgbClr val="FF3300"/>
                </a:solidFill>
              </a:rPr>
              <a:t>Candidate key: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Minimal super key (i.e., a super key without unnecessary attributes)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An attribute that can be a primary key but it is not selected to be a primary key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0033CC"/>
                </a:solidFill>
              </a:rPr>
              <a:t>Example: A </a:t>
            </a:r>
            <a:r>
              <a:rPr lang="en-US" altLang="en-US" sz="2200" b="1" i="1" dirty="0">
                <a:solidFill>
                  <a:srgbClr val="0033CC"/>
                </a:solidFill>
              </a:rPr>
              <a:t>login</a:t>
            </a:r>
            <a:r>
              <a:rPr lang="en-US" altLang="en-US" sz="2200" dirty="0">
                <a:solidFill>
                  <a:srgbClr val="0033CC"/>
                </a:solidFill>
              </a:rPr>
              <a:t> attribute can be a candidate key</a:t>
            </a:r>
            <a:r>
              <a:rPr lang="en-US" altLang="en-US" sz="2200" dirty="0"/>
              <a:t> 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</a:t>
            </a:r>
            <a:r>
              <a:rPr lang="en-US" altLang="en-US" sz="2400" i="1" u="sng" dirty="0"/>
              <a:t>primary key</a:t>
            </a:r>
            <a:r>
              <a:rPr lang="en-US" altLang="en-US" sz="2400" dirty="0"/>
              <a:t> is a </a:t>
            </a:r>
            <a:r>
              <a:rPr lang="en-US" altLang="en-US" sz="2400" i="1" u="sng" dirty="0"/>
              <a:t>super </a:t>
            </a:r>
            <a:r>
              <a:rPr lang="en-US" altLang="en-US" sz="2400" i="1" u="sng"/>
              <a:t>key</a:t>
            </a:r>
            <a:r>
              <a:rPr lang="en-US" altLang="en-US" sz="2400"/>
              <a:t> is a </a:t>
            </a:r>
            <a:r>
              <a:rPr lang="en-US" altLang="en-US" sz="2400" i="1" u="sng" dirty="0"/>
              <a:t>candidate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17B944F2-9DF8-461A-8A0A-55528105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0"/>
            <a:ext cx="822960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Foreign key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C9D547ED-8553-45D5-9E79-755B6177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530725"/>
            <a:ext cx="856932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38138" indent="-334963"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foreign key is an attribute whose value matches the </a:t>
            </a:r>
            <a:r>
              <a:rPr lang="en-US" altLang="en-US" sz="2400" i="1" dirty="0">
                <a:solidFill>
                  <a:srgbClr val="FF3300"/>
                </a:solidFill>
              </a:rPr>
              <a:t>primary key</a:t>
            </a:r>
            <a:r>
              <a:rPr lang="en-US" altLang="en-US" sz="2400" dirty="0"/>
              <a:t> of a related table: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T_ID is a </a:t>
            </a:r>
            <a:r>
              <a:rPr lang="en-US" altLang="en-US" sz="2000" dirty="0">
                <a:solidFill>
                  <a:srgbClr val="FF0000"/>
                </a:solidFill>
              </a:rPr>
              <a:t>foreign key </a:t>
            </a:r>
            <a:r>
              <a:rPr lang="en-US" altLang="en-US" sz="2000" dirty="0">
                <a:solidFill>
                  <a:srgbClr val="0033CC"/>
                </a:solidFill>
              </a:rPr>
              <a:t>in the </a:t>
            </a:r>
            <a:r>
              <a:rPr lang="en-US" altLang="en-US" sz="2000" b="1" i="1" dirty="0">
                <a:solidFill>
                  <a:srgbClr val="0066CC"/>
                </a:solidFill>
              </a:rPr>
              <a:t>takes</a:t>
            </a:r>
            <a:r>
              <a:rPr lang="en-US" altLang="en-US" sz="2000" dirty="0">
                <a:solidFill>
                  <a:srgbClr val="0033CC"/>
                </a:solidFill>
              </a:rPr>
              <a:t> table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Only students that have ID are allowed to enroll in courses</a:t>
            </a:r>
          </a:p>
          <a:p>
            <a:pPr marL="741363" lvl="1" eaLnBrk="1" hangingPunct="1">
              <a:lnSpc>
                <a:spcPct val="80000"/>
              </a:lnSpc>
              <a:spcBef>
                <a:spcPts val="875"/>
              </a:spcBef>
              <a:buSzPct val="80000"/>
              <a:defRPr/>
            </a:pPr>
            <a:endParaRPr lang="en-US" altLang="en-US" sz="20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>
              <a:solidFill>
                <a:srgbClr val="0033CC"/>
              </a:solidFill>
            </a:endParaRPr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E7E91F06-B0A2-4CBD-8C39-5A9F7613D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82218"/>
              </p:ext>
            </p:extLst>
          </p:nvPr>
        </p:nvGraphicFramePr>
        <p:xfrm>
          <a:off x="203200" y="2738438"/>
          <a:ext cx="3236913" cy="1797052"/>
        </p:xfrm>
        <a:graphic>
          <a:graphicData uri="http://schemas.openxmlformats.org/drawingml/2006/table">
            <a:tbl>
              <a:tblPr/>
              <a:tblGrid>
                <a:gridCol w="919163">
                  <a:extLst>
                    <a:ext uri="{9D8B030D-6E8A-4147-A177-3AD203B41FA5}">
                      <a16:colId xmlns:a16="http://schemas.microsoft.com/office/drawing/2014/main" val="393549746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79798917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3844830565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T_ID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course_id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grade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352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53666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CS101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112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53666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CS102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60099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53650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CS102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559188"/>
                  </a:ext>
                </a:extLst>
              </a:tr>
            </a:tbl>
          </a:graphicData>
        </a:graphic>
      </p:graphicFrame>
      <p:graphicFrame>
        <p:nvGraphicFramePr>
          <p:cNvPr id="28719" name="Group 47">
            <a:extLst>
              <a:ext uri="{FF2B5EF4-FFF2-40B4-BE49-F238E27FC236}">
                <a16:creationId xmlns:a16="http://schemas.microsoft.com/office/drawing/2014/main" id="{C446E1DB-B8C5-4091-97F5-AA9F6BC59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20901"/>
              </p:ext>
            </p:extLst>
          </p:nvPr>
        </p:nvGraphicFramePr>
        <p:xfrm>
          <a:off x="3689350" y="2392363"/>
          <a:ext cx="5073650" cy="2144713"/>
        </p:xfrm>
        <a:graphic>
          <a:graphicData uri="http://schemas.openxmlformats.org/drawingml/2006/table">
            <a:tbl>
              <a:tblPr/>
              <a:tblGrid>
                <a:gridCol w="1039813">
                  <a:extLst>
                    <a:ext uri="{9D8B030D-6E8A-4147-A177-3AD203B41FA5}">
                      <a16:colId xmlns:a16="http://schemas.microsoft.com/office/drawing/2014/main" val="4167325878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589815735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1008719756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29105652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S_ID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dept_name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tot_cred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954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53666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Jones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34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44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53688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Smith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Music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70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025020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53650</a:t>
                      </a:r>
                    </a:p>
                  </a:txBody>
                  <a:tcPr marT="145819" marB="46800" horzOverflow="overflow">
                    <a:lnL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Smith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110</a:t>
                      </a:r>
                    </a:p>
                  </a:txBody>
                  <a:tcPr marT="145819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79641"/>
                  </a:ext>
                </a:extLst>
              </a:tr>
            </a:tbl>
          </a:graphicData>
        </a:graphic>
      </p:graphicFrame>
      <p:sp>
        <p:nvSpPr>
          <p:cNvPr id="44085" name="Line 104">
            <a:extLst>
              <a:ext uri="{FF2B5EF4-FFF2-40B4-BE49-F238E27FC236}">
                <a16:creationId xmlns:a16="http://schemas.microsoft.com/office/drawing/2014/main" id="{A77F4AA2-1161-4343-88EF-6484F5030E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938" y="2030413"/>
            <a:ext cx="1587" cy="6731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105">
            <a:extLst>
              <a:ext uri="{FF2B5EF4-FFF2-40B4-BE49-F238E27FC236}">
                <a16:creationId xmlns:a16="http://schemas.microsoft.com/office/drawing/2014/main" id="{4A81AAD7-2660-4D7C-9F36-03CFBEE1D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1992313"/>
            <a:ext cx="3571875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106">
            <a:extLst>
              <a:ext uri="{FF2B5EF4-FFF2-40B4-BE49-F238E27FC236}">
                <a16:creationId xmlns:a16="http://schemas.microsoft.com/office/drawing/2014/main" id="{9C2625E0-A035-40DB-B03E-620F51ACF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1995488"/>
            <a:ext cx="1587" cy="4222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Text Box 107">
            <a:extLst>
              <a:ext uri="{FF2B5EF4-FFF2-40B4-BE49-F238E27FC236}">
                <a16:creationId xmlns:a16="http://schemas.microsoft.com/office/drawing/2014/main" id="{A449D8DE-DADC-48A9-90BD-4E80B5B7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1828800"/>
            <a:ext cx="2381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/>
              <a:t>student</a:t>
            </a:r>
          </a:p>
        </p:txBody>
      </p:sp>
      <p:sp>
        <p:nvSpPr>
          <p:cNvPr id="44089" name="Text Box 108">
            <a:extLst>
              <a:ext uri="{FF2B5EF4-FFF2-40B4-BE49-F238E27FC236}">
                <a16:creationId xmlns:a16="http://schemas.microsoft.com/office/drawing/2014/main" id="{2B185CDE-B5CB-4A51-80F8-C85C82AF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57400"/>
            <a:ext cx="23812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SzPct val="90000"/>
              <a:buFontTx/>
              <a:buNone/>
            </a:pPr>
            <a:r>
              <a:rPr lang="en-US" altLang="en-US" sz="2000" b="1"/>
              <a:t>takes</a:t>
            </a:r>
          </a:p>
        </p:txBody>
      </p:sp>
      <p:sp>
        <p:nvSpPr>
          <p:cNvPr id="44090" name="Rectangle 109">
            <a:extLst>
              <a:ext uri="{FF2B5EF4-FFF2-40B4-BE49-F238E27FC236}">
                <a16:creationId xmlns:a16="http://schemas.microsoft.com/office/drawing/2014/main" id="{F0075446-324E-46EE-B24E-E1501EFF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123950"/>
            <a:ext cx="87566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 Foreign key is used to represent the relationship between two  tables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3BD53F-058D-438B-8D7C-DCB9C7512263}"/>
                  </a:ext>
                </a:extLst>
              </p14:cNvPr>
              <p14:cNvContentPartPr/>
              <p14:nvPr/>
            </p14:nvContentPartPr>
            <p14:xfrm>
              <a:off x="2906280" y="2777760"/>
              <a:ext cx="854280" cy="18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3BD53F-058D-438B-8D7C-DCB9C7512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6920" y="2768400"/>
                <a:ext cx="873000" cy="18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36B09324-CEA0-4E01-959A-08D56968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Foreign key (continued)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2D94AA71-ECC9-4CAD-AB97-F26AEE6B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093788"/>
            <a:ext cx="8031163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foreign key has two parts: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b="1" dirty="0">
                <a:solidFill>
                  <a:srgbClr val="000099"/>
                </a:solidFill>
              </a:rPr>
              <a:t>Referencing</a:t>
            </a:r>
            <a:r>
              <a:rPr lang="en-US" altLang="en-US" sz="1800" dirty="0"/>
              <a:t> relation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b="1" dirty="0">
                <a:solidFill>
                  <a:srgbClr val="000099"/>
                </a:solidFill>
              </a:rPr>
              <a:t>Referenced</a:t>
            </a:r>
            <a:r>
              <a:rPr lang="en-US" altLang="en-US" sz="1800" dirty="0"/>
              <a:t> relation</a:t>
            </a:r>
          </a:p>
          <a:p>
            <a:pPr marL="741363" lvl="1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Example: In the University Database</a:t>
            </a:r>
          </a:p>
          <a:p>
            <a:pPr marL="741363" lvl="1">
              <a:spcBef>
                <a:spcPts val="1050"/>
              </a:spcBef>
              <a:buSzPct val="80000"/>
              <a:defRPr/>
            </a:pPr>
            <a:endParaRPr lang="en-US" altLang="en-US" sz="2400" dirty="0"/>
          </a:p>
        </p:txBody>
      </p:sp>
      <p:graphicFrame>
        <p:nvGraphicFramePr>
          <p:cNvPr id="29699" name="Group 3">
            <a:extLst>
              <a:ext uri="{FF2B5EF4-FFF2-40B4-BE49-F238E27FC236}">
                <a16:creationId xmlns:a16="http://schemas.microsoft.com/office/drawing/2014/main" id="{7882BACB-7F88-4318-ACDD-A98595D9E3F8}"/>
              </a:ext>
            </a:extLst>
          </p:cNvPr>
          <p:cNvGraphicFramePr>
            <a:graphicFrameLocks noGrp="1"/>
          </p:cNvGraphicFramePr>
          <p:nvPr/>
        </p:nvGraphicFramePr>
        <p:xfrm>
          <a:off x="1223963" y="3498850"/>
          <a:ext cx="7470775" cy="1644652"/>
        </p:xfrm>
        <a:graphic>
          <a:graphicData uri="http://schemas.openxmlformats.org/drawingml/2006/table">
            <a:tbl>
              <a:tblPr/>
              <a:tblGrid>
                <a:gridCol w="2833687">
                  <a:extLst>
                    <a:ext uri="{9D8B030D-6E8A-4147-A177-3AD203B41FA5}">
                      <a16:colId xmlns:a16="http://schemas.microsoft.com/office/drawing/2014/main" val="3324850949"/>
                    </a:ext>
                  </a:extLst>
                </a:gridCol>
                <a:gridCol w="2147888">
                  <a:extLst>
                    <a:ext uri="{9D8B030D-6E8A-4147-A177-3AD203B41FA5}">
                      <a16:colId xmlns:a16="http://schemas.microsoft.com/office/drawing/2014/main" val="3782200456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7147493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Referencing Relation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Foreign Key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Referenced Relation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0262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takes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student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9327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instructor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dept_name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department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3450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prereq</a:t>
                      </a:r>
                      <a:endParaRPr kumimoji="0" lang="en-US" alt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course_id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course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6563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936AE012-54BA-4914-B420-38D11F30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0"/>
            <a:ext cx="82296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Keys: Summary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6B76F4C-9418-4A62-B2A0-6C9A49C6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033463"/>
            <a:ext cx="84550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b="1">
                <a:solidFill>
                  <a:srgbClr val="FF3300"/>
                </a:solidFill>
              </a:rPr>
              <a:t>Primary key: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A candidate key that is selected to uniquely identify each row in the table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Cannot be NULL</a:t>
            </a:r>
          </a:p>
          <a:p>
            <a:pPr marL="341313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b="1">
                <a:solidFill>
                  <a:srgbClr val="FF3300"/>
                </a:solidFill>
              </a:rPr>
              <a:t>Composite key: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A key that consists of more than one attribute</a:t>
            </a:r>
          </a:p>
          <a:p>
            <a:pPr marL="342900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 b="1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b="1">
                <a:solidFill>
                  <a:srgbClr val="FF3300"/>
                </a:solidFill>
              </a:rPr>
              <a:t>Super key: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An (attribute or a set of attributes) that Uniquely identifies each row in the table</a:t>
            </a:r>
          </a:p>
          <a:p>
            <a:pPr marL="341313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b="1">
                <a:solidFill>
                  <a:srgbClr val="FF3300"/>
                </a:solidFill>
              </a:rPr>
              <a:t>Candidate key: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A minimal super key (does not contain unnecessary attributes)</a:t>
            </a:r>
          </a:p>
          <a:p>
            <a:pPr marL="342900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 eaLnBrk="1" hangingPunct="1">
              <a:lnSpc>
                <a:spcPct val="8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b="1">
                <a:solidFill>
                  <a:srgbClr val="FF3300"/>
                </a:solidFill>
              </a:rPr>
              <a:t>Foreign key: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/>
              <a:t>An attribute or set of attributes in one table whose value refer to an attribute in another related table</a:t>
            </a:r>
          </a:p>
          <a:p>
            <a:pPr marL="341313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 marL="342900" eaLnBrk="1" hangingPunct="1">
              <a:lnSpc>
                <a:spcPct val="80000"/>
              </a:lnSpc>
              <a:spcBef>
                <a:spcPts val="788"/>
              </a:spcBef>
              <a:buSzPct val="90000"/>
              <a:defRPr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C97B5E5F-7F90-4BB5-BF98-5D0CA773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DEC84550-DB6C-4531-B000-AAE4B0B8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Three basic components: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0000"/>
                </a:solidFill>
              </a:rPr>
              <a:t>Relations (Tables):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Logical data structures to store data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0000"/>
                </a:solidFill>
              </a:rPr>
              <a:t>Integrity constraints: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Rules to enforce that the data is (and remains) consistent over time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Enforce that the database will be in a </a:t>
            </a:r>
            <a:r>
              <a:rPr lang="en-US" altLang="en-US" sz="2000" b="1" u="sng" dirty="0"/>
              <a:t>perfect condition </a:t>
            </a:r>
            <a:r>
              <a:rPr lang="en-US" altLang="en-US" sz="2000" dirty="0"/>
              <a:t>at all times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0000"/>
                </a:solidFill>
              </a:rPr>
              <a:t>Operations: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200" dirty="0"/>
              <a:t> </a:t>
            </a:r>
            <a:r>
              <a:rPr lang="en-US" altLang="en-US" sz="2000" dirty="0"/>
              <a:t>Operations to manipulate data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D082A08A-2957-418F-8E4F-F2EA4EAE1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953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Model: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19E23083-6CC8-4952-A453-5D625219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454150"/>
            <a:ext cx="82296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Integrity constraints are rules that need to be enforced by the DBMS to ensure that the data will be always in a perfect condition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Integrity constraints are divided into three categories: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FF3300"/>
                </a:solidFill>
              </a:rPr>
              <a:t>Domain Constraint: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Specify the range of values that can be used in a column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FF3300"/>
                </a:solidFill>
              </a:rPr>
              <a:t>Entity Integrity</a:t>
            </a:r>
          </a:p>
          <a:p>
            <a:pPr marL="1195388" lvl="2" indent="-342900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Can the data be uniquely identified?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>
                <a:solidFill>
                  <a:srgbClr val="FF3300"/>
                </a:solidFill>
              </a:rPr>
              <a:t>Referential Integrity</a:t>
            </a:r>
          </a:p>
          <a:p>
            <a:pPr marL="1195388" lvl="2" indent="-342900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Can data in one table be uniquely </a:t>
            </a:r>
            <a:r>
              <a:rPr lang="en-US" altLang="en-US" sz="2000" dirty="0" err="1"/>
              <a:t>identied</a:t>
            </a:r>
            <a:r>
              <a:rPr lang="en-US" altLang="en-US" sz="2000" dirty="0"/>
              <a:t> based on value in another table?</a:t>
            </a:r>
          </a:p>
          <a:p>
            <a:pPr marL="341313" eaLnBrk="1" hangingPunct="1">
              <a:lnSpc>
                <a:spcPct val="80000"/>
              </a:lnSpc>
              <a:spcBef>
                <a:spcPts val="963"/>
              </a:spcBef>
              <a:buSzPct val="90000"/>
              <a:defRPr/>
            </a:pPr>
            <a:endParaRPr lang="en-US" altLang="en-US" sz="22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D3605904-722C-41DD-8CD8-50E0DEFE0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8750"/>
            <a:ext cx="822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Entity Integrity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C5090E2E-6B41-4AF8-9B4D-CEAA45F5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393825"/>
            <a:ext cx="84931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FF3300"/>
                </a:solidFill>
              </a:rPr>
              <a:t>A Primary Key uniquely identifies each row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primary key is </a:t>
            </a:r>
            <a:r>
              <a:rPr lang="en-US" altLang="en-US" sz="2400" b="1" i="1"/>
              <a:t>NOT NULL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 b="1" i="1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composite primary key cannot have NULL in any of its fields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3B62AD3C-6AD8-4825-847C-CA409A2F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Referential integrity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7E2A6BAD-4FE4-4C1F-93AF-56DD9056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3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foreign key must refer to the </a:t>
            </a:r>
            <a:r>
              <a:rPr lang="en-US" altLang="en-US" sz="2400" i="1" dirty="0"/>
              <a:t>primary key </a:t>
            </a:r>
            <a:r>
              <a:rPr lang="en-US" altLang="en-US" sz="2400" dirty="0"/>
              <a:t>of another table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Value of the foreign key attribute either: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Matches a value from the other table’s primary key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Is NULL: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Example:</a:t>
            </a:r>
          </a:p>
          <a:p>
            <a:pPr lvl="3" eaLnBrk="1" hangingPunct="1">
              <a:spcBef>
                <a:spcPts val="875"/>
              </a:spcBef>
              <a:buClr>
                <a:srgbClr val="FF99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A course might not have an instructor assigned but can not have an invalid instructor ID</a:t>
            </a:r>
          </a:p>
          <a:p>
            <a:pPr marL="741363" lvl="1" eaLnBrk="1" hangingPunct="1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  <a:p>
            <a:pPr marL="341313" eaLnBrk="1" hangingPunct="1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38F4D58B-F2A4-4D79-A5FC-3E00DDE4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Checking Entity Integrity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35E4E81E-D352-4C4E-90EC-DBB138F7C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81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>
              <a:solidFill>
                <a:srgbClr val="0033CC"/>
              </a:solidFill>
            </a:endParaRPr>
          </a:p>
          <a:p>
            <a:pPr marL="338138" indent="-334963"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0033CC"/>
                </a:solidFill>
              </a:rPr>
              <a:t>instructor</a:t>
            </a:r>
            <a:r>
              <a:rPr lang="en-US" altLang="en-US" sz="2400"/>
              <a:t> table has </a:t>
            </a:r>
            <a:r>
              <a:rPr lang="en-US" altLang="en-US" sz="2400">
                <a:solidFill>
                  <a:srgbClr val="0033CC"/>
                </a:solidFill>
              </a:rPr>
              <a:t>ID</a:t>
            </a:r>
            <a:r>
              <a:rPr lang="en-US" altLang="en-US" sz="2400"/>
              <a:t> attribute as the primary key column: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/>
              <a:t>No null entries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/>
              <a:t>All entries are unique</a:t>
            </a: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>
              <a:solidFill>
                <a:srgbClr val="0033CC"/>
              </a:solidFill>
            </a:endParaRPr>
          </a:p>
          <a:p>
            <a:pPr marL="741363" lvl="1" eaLnBrk="1" hangingPunct="1">
              <a:lnSpc>
                <a:spcPct val="90000"/>
              </a:lnSpc>
              <a:spcBef>
                <a:spcPts val="875"/>
              </a:spcBef>
              <a:buSzPct val="80000"/>
              <a:defRPr/>
            </a:pPr>
            <a:endParaRPr lang="en-US" altLang="en-US" sz="200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>
              <a:solidFill>
                <a:srgbClr val="0033CC"/>
              </a:solidFill>
            </a:endParaRPr>
          </a:p>
          <a:p>
            <a:pPr marL="741363" lvl="1" eaLnBrk="1" hangingPunct="1">
              <a:lnSpc>
                <a:spcPct val="90000"/>
              </a:lnSpc>
              <a:spcBef>
                <a:spcPts val="1050"/>
              </a:spcBef>
              <a:buSzPct val="80000"/>
              <a:defRPr/>
            </a:pPr>
            <a:endParaRPr lang="en-US" altLang="en-US" sz="2400">
              <a:solidFill>
                <a:srgbClr val="0033CC"/>
              </a:solidFill>
            </a:endParaRPr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E684327F-EED3-4E93-9A1E-2F43DF71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252788"/>
            <a:ext cx="3863975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3FF42D31-A42C-4B7E-9F77-2ED0EE51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85738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5C3C2F37-E740-4212-8F99-62DCD410C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For the </a:t>
            </a:r>
            <a:r>
              <a:rPr lang="en-US" altLang="en-US" sz="1800" b="1" i="1" dirty="0">
                <a:solidFill>
                  <a:srgbClr val="0066CC"/>
                </a:solidFill>
              </a:rPr>
              <a:t>instructor</a:t>
            </a:r>
            <a:r>
              <a:rPr lang="en-US" altLang="en-US" sz="1800" dirty="0"/>
              <a:t> table below, there are no two instructors with the same name. Can we conclude that name can be used as the PK for the instructor table?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  <p:pic>
        <p:nvPicPr>
          <p:cNvPr id="58372" name="Picture 3">
            <a:extLst>
              <a:ext uri="{FF2B5EF4-FFF2-40B4-BE49-F238E27FC236}">
                <a16:creationId xmlns:a16="http://schemas.microsoft.com/office/drawing/2014/main" id="{9C0B8675-70B4-4D35-8AFE-706AE46C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2652713"/>
            <a:ext cx="3863975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3B518FA-3BEA-47D5-A7F6-CEA88B61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grpSp>
        <p:nvGrpSpPr>
          <p:cNvPr id="60419" name="Group 6">
            <a:extLst>
              <a:ext uri="{FF2B5EF4-FFF2-40B4-BE49-F238E27FC236}">
                <a16:creationId xmlns:a16="http://schemas.microsoft.com/office/drawing/2014/main" id="{C2A559B5-047F-4FEB-8839-0390BD6B0E7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721725" cy="5559425"/>
            <a:chOff x="304800" y="990600"/>
            <a:chExt cx="8721725" cy="5559425"/>
          </a:xfrm>
        </p:grpSpPr>
        <p:pic>
          <p:nvPicPr>
            <p:cNvPr id="60420" name="Picture 2">
              <a:extLst>
                <a:ext uri="{FF2B5EF4-FFF2-40B4-BE49-F238E27FC236}">
                  <a16:creationId xmlns:a16="http://schemas.microsoft.com/office/drawing/2014/main" id="{A761E7FF-208C-4126-A39B-A3850FEBB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90600"/>
              <a:ext cx="8721725" cy="555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60421" name="Connector: Elbow 4">
              <a:extLst>
                <a:ext uri="{FF2B5EF4-FFF2-40B4-BE49-F238E27FC236}">
                  <a16:creationId xmlns:a16="http://schemas.microsoft.com/office/drawing/2014/main" id="{B94D52AA-C086-4C3C-BB3F-7A047E6975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3733800"/>
              <a:ext cx="838200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0F3FCF29-CB08-4383-88EC-B11843E8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Checking Referential Integrity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967883CE-DC25-442F-8639-2F137921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727076"/>
            <a:ext cx="7661275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i="1" dirty="0">
                <a:solidFill>
                  <a:srgbClr val="0033CC"/>
                </a:solidFill>
              </a:rPr>
              <a:t>instructor</a:t>
            </a:r>
            <a:r>
              <a:rPr lang="en-US" altLang="en-US" sz="2400" dirty="0"/>
              <a:t> table has the attribute </a:t>
            </a:r>
            <a:r>
              <a:rPr lang="en-US" altLang="en-US" sz="2400" i="1" dirty="0" err="1">
                <a:solidFill>
                  <a:srgbClr val="0033CC"/>
                </a:solidFill>
              </a:rPr>
              <a:t>dept_name</a:t>
            </a:r>
            <a:r>
              <a:rPr lang="en-US" altLang="en-US" sz="2400" dirty="0"/>
              <a:t> as a foreign key: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Represents the 1:M relationship between </a:t>
            </a:r>
            <a:r>
              <a:rPr lang="en-US" altLang="en-US" sz="2000" dirty="0">
                <a:solidFill>
                  <a:srgbClr val="0033CC"/>
                </a:solidFill>
              </a:rPr>
              <a:t> department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0033CC"/>
                </a:solidFill>
              </a:rPr>
              <a:t>instructor</a:t>
            </a: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All instructors’ </a:t>
            </a:r>
            <a:r>
              <a:rPr lang="en-US" altLang="en-US" sz="2400" i="1" dirty="0" err="1">
                <a:solidFill>
                  <a:srgbClr val="0033CC"/>
                </a:solidFill>
              </a:rPr>
              <a:t>dept_name</a:t>
            </a:r>
            <a:r>
              <a:rPr lang="en-US" altLang="en-US" sz="2400" dirty="0"/>
              <a:t> values are valid values from the PK attribute (</a:t>
            </a:r>
            <a:r>
              <a:rPr lang="en-US" altLang="en-US" sz="2400" i="1" dirty="0" err="1">
                <a:solidFill>
                  <a:srgbClr val="0033CC"/>
                </a:solidFill>
              </a:rPr>
              <a:t>dept_name</a:t>
            </a:r>
            <a:r>
              <a:rPr lang="en-US" altLang="en-US" sz="2400" dirty="0"/>
              <a:t>) in </a:t>
            </a:r>
            <a:r>
              <a:rPr lang="en-US" altLang="en-US" sz="2400" dirty="0">
                <a:solidFill>
                  <a:srgbClr val="0033CC"/>
                </a:solidFill>
              </a:rPr>
              <a:t>department</a:t>
            </a:r>
            <a:r>
              <a:rPr lang="en-US" altLang="en-US" sz="2400" dirty="0"/>
              <a:t> table</a:t>
            </a:r>
          </a:p>
          <a:p>
            <a:pPr marL="341313" eaLnBrk="1" hangingPunct="1">
              <a:lnSpc>
                <a:spcPct val="90000"/>
              </a:lnSpc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  <p:pic>
        <p:nvPicPr>
          <p:cNvPr id="62468" name="Picture 3">
            <a:extLst>
              <a:ext uri="{FF2B5EF4-FFF2-40B4-BE49-F238E27FC236}">
                <a16:creationId xmlns:a16="http://schemas.microsoft.com/office/drawing/2014/main" id="{BD8E9132-8159-4754-9E6A-9E5F55F4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4310210"/>
            <a:ext cx="38766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469" name="Picture 4">
            <a:extLst>
              <a:ext uri="{FF2B5EF4-FFF2-40B4-BE49-F238E27FC236}">
                <a16:creationId xmlns:a16="http://schemas.microsoft.com/office/drawing/2014/main" id="{3BFB1146-5DA8-4F40-BFBF-CB6606CB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13714"/>
            <a:ext cx="2862263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776E06-AAF5-4BFB-B3DE-2E6CC1C1D7FB}"/>
              </a:ext>
            </a:extLst>
          </p:cNvPr>
          <p:cNvSpPr txBox="1"/>
          <p:nvPr/>
        </p:nvSpPr>
        <p:spPr>
          <a:xfrm>
            <a:off x="5537835" y="399588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5CA23-7F2B-45AF-9008-3B8ABD64514B}"/>
              </a:ext>
            </a:extLst>
          </p:cNvPr>
          <p:cNvSpPr txBox="1"/>
          <p:nvPr/>
        </p:nvSpPr>
        <p:spPr>
          <a:xfrm>
            <a:off x="1577975" y="327081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Department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64F12DC4-85F1-45C9-A853-36D5388B2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</a:t>
            </a: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284E698B-5741-442B-84A0-8E136BA92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</a:t>
            </a:r>
            <a:r>
              <a:rPr lang="en-US" altLang="en-US" sz="2400" i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altLang="en-US" sz="240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i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tables, give examples of some insertion and deletion operations that could violate the referential integrity constraint</a:t>
            </a:r>
            <a:r>
              <a:rPr lang="en-US" altLang="en-US" sz="1800"/>
              <a:t>.</a:t>
            </a:r>
          </a:p>
        </p:txBody>
      </p:sp>
      <p:pic>
        <p:nvPicPr>
          <p:cNvPr id="64516" name="Picture 3">
            <a:extLst>
              <a:ext uri="{FF2B5EF4-FFF2-40B4-BE49-F238E27FC236}">
                <a16:creationId xmlns:a16="http://schemas.microsoft.com/office/drawing/2014/main" id="{386D74B0-EE83-4388-9B3E-1B237835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3429000"/>
            <a:ext cx="3876675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517" name="Picture 4">
            <a:extLst>
              <a:ext uri="{FF2B5EF4-FFF2-40B4-BE49-F238E27FC236}">
                <a16:creationId xmlns:a16="http://schemas.microsoft.com/office/drawing/2014/main" id="{896C6C35-5ADE-4758-85CD-62A95366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81312"/>
            <a:ext cx="2862262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DAF7E-4EA5-4C1E-9999-067199D0C16A}"/>
              </a:ext>
            </a:extLst>
          </p:cNvPr>
          <p:cNvSpPr txBox="1"/>
          <p:nvPr/>
        </p:nvSpPr>
        <p:spPr>
          <a:xfrm>
            <a:off x="1295400" y="2542758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Department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B7544-CB5A-497B-A6A9-D80C79E750F8}"/>
              </a:ext>
            </a:extLst>
          </p:cNvPr>
          <p:cNvSpPr txBox="1"/>
          <p:nvPr/>
        </p:nvSpPr>
        <p:spPr>
          <a:xfrm>
            <a:off x="4452937" y="309982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Instructor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E00FC8-1D3A-495A-93F9-1B4A32B00D7B}"/>
                  </a:ext>
                </a:extLst>
              </p14:cNvPr>
              <p14:cNvContentPartPr/>
              <p14:nvPr/>
            </p14:nvContentPartPr>
            <p14:xfrm>
              <a:off x="926640" y="2808000"/>
              <a:ext cx="8069400" cy="248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E00FC8-1D3A-495A-93F9-1B4A32B00D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7280" y="2798640"/>
                <a:ext cx="8088120" cy="250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A4DF5440-7E4C-48C5-97E3-A49695E8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40BE284B-0C2A-4AA4-8CF8-4DA8BE348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162050"/>
            <a:ext cx="82296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FF3300"/>
                </a:solidFill>
              </a:rPr>
              <a:t>Entity Integrity: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Primary key constraint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Unique, Not NULL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Each row in the table has a unique identity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FF3300"/>
                </a:solidFill>
              </a:rPr>
              <a:t>Referential Integrity: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Foreign key constraint</a:t>
            </a:r>
          </a:p>
          <a:p>
            <a:pPr lvl="2" eaLnBrk="1" hangingPunct="1">
              <a:lnSpc>
                <a:spcPct val="8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A foreign key on a table refers to the </a:t>
            </a:r>
            <a:r>
              <a:rPr lang="en-US" altLang="en-US" sz="2000">
                <a:solidFill>
                  <a:srgbClr val="FF3300"/>
                </a:solidFill>
              </a:rPr>
              <a:t>primary key</a:t>
            </a:r>
            <a:r>
              <a:rPr lang="en-US" altLang="en-US" sz="2000"/>
              <a:t> of another table or NULL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FF3300"/>
                </a:solidFill>
              </a:rPr>
              <a:t>Domain Constraint: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Specify the range of values that can be used in a column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9775E634-D7B1-48A1-BE6A-F50FADA52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 do ICs Come From?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5AB73940-0251-46CC-868D-390BB4456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Integrity constraints are extracted from Business rules</a:t>
            </a:r>
          </a:p>
          <a:p>
            <a:pPr marL="341313"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One can check a given database instance to see if an IC is violated</a:t>
            </a:r>
          </a:p>
          <a:p>
            <a:pPr marL="342900" eaLnBrk="1" hangingPunct="1">
              <a:lnSpc>
                <a:spcPct val="90000"/>
              </a:lnSpc>
              <a:spcBef>
                <a:spcPts val="1050"/>
              </a:spcBef>
              <a:buSzPct val="90000"/>
              <a:defRPr/>
            </a:pPr>
            <a:endParaRPr lang="en-US" altLang="en-US" sz="240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>
                <a:solidFill>
                  <a:srgbClr val="0033CC"/>
                </a:solidFill>
              </a:rPr>
              <a:t>Example: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>
                <a:solidFill>
                  <a:srgbClr val="0033CC"/>
                </a:solidFill>
              </a:rPr>
              <a:t>We can verify that the name is not a key</a:t>
            </a:r>
          </a:p>
          <a:p>
            <a:pPr lvl="1" eaLnBrk="1" hangingPunct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>
                <a:solidFill>
                  <a:srgbClr val="0033CC"/>
                </a:solidFill>
              </a:rPr>
              <a:t>But, the assertion that ID is a key should be given to us.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548AEBA6-9F4A-4944-BDED-8E64DC86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Model: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15723D47-4078-45F9-8822-1344A5D9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3192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</a:t>
            </a:r>
            <a:r>
              <a:rPr lang="en-US" altLang="en-US" sz="2400" i="1"/>
              <a:t>Relation </a:t>
            </a:r>
            <a:r>
              <a:rPr lang="en-US" altLang="en-US" sz="2400"/>
              <a:t>is a Table (or entity set)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Relation consists of: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Columns </a:t>
            </a:r>
            <a:r>
              <a:rPr lang="en-US" altLang="en-US" sz="2200">
                <a:latin typeface="Wingdings" panose="05000000000000000000" pitchFamily="2" charset="2"/>
              </a:rPr>
              <a:t></a:t>
            </a:r>
            <a:r>
              <a:rPr lang="en-US" altLang="en-US" sz="2200"/>
              <a:t> attributes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Rows </a:t>
            </a:r>
            <a:r>
              <a:rPr lang="en-US" altLang="en-US" sz="2200">
                <a:latin typeface="Wingdings" panose="05000000000000000000" pitchFamily="2" charset="2"/>
              </a:rPr>
              <a:t></a:t>
            </a:r>
            <a:r>
              <a:rPr lang="en-US" altLang="en-US" sz="2200"/>
              <a:t> entity occurrences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Each row represents an occurrence in the entity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>
                <a:solidFill>
                  <a:srgbClr val="0033CC"/>
                </a:solidFill>
              </a:rPr>
              <a:t>Example: </a:t>
            </a:r>
            <a:r>
              <a:rPr lang="en-US" altLang="en-US" sz="2000" i="1">
                <a:solidFill>
                  <a:srgbClr val="0033CC"/>
                </a:solidFill>
              </a:rPr>
              <a:t>instructor</a:t>
            </a:r>
            <a:r>
              <a:rPr lang="en-US" altLang="en-US" sz="2000">
                <a:solidFill>
                  <a:srgbClr val="0033CC"/>
                </a:solidFill>
              </a:rPr>
              <a:t> table contains information about a group of instructors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relation is </a:t>
            </a:r>
            <a:r>
              <a:rPr lang="en-US" altLang="en-US" sz="2400" i="1" u="sng"/>
              <a:t>structure-independent</a:t>
            </a:r>
            <a:r>
              <a:rPr lang="en-US" altLang="en-US" sz="2400"/>
              <a:t> and </a:t>
            </a:r>
            <a:r>
              <a:rPr lang="en-US" altLang="en-US" sz="2400" i="1" u="sng"/>
              <a:t>data-independent</a:t>
            </a:r>
          </a:p>
          <a:p>
            <a:pPr marL="741363" lvl="1" eaLnBrk="1" hangingPunct="1">
              <a:spcBef>
                <a:spcPts val="1050"/>
              </a:spcBef>
              <a:buSzPct val="80000"/>
              <a:defRPr/>
            </a:pPr>
            <a:endParaRPr lang="en-US" altLang="en-US" sz="2400" i="1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183FB141-C7C3-4BBD-900F-00581263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Relational Model: </a:t>
            </a:r>
            <a:r>
              <a:rPr lang="en-US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Operations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9A1206FF-3D72-48C6-8BB4-879AE317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1207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Relational Query Languages (e.g., SQL) are used for</a:t>
            </a:r>
            <a:r>
              <a:rPr lang="en-US" altLang="en-US" sz="2400" i="1"/>
              <a:t>: 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3300"/>
                </a:solidFill>
              </a:rPr>
              <a:t>manipulation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rgbClr val="FF3300"/>
                </a:solidFill>
              </a:rPr>
              <a:t>retrieval of data</a:t>
            </a:r>
            <a:r>
              <a:rPr lang="en-US" altLang="en-US" sz="2400">
                <a:solidFill>
                  <a:srgbClr val="CCCC00"/>
                </a:solidFill>
              </a:rPr>
              <a:t> </a:t>
            </a:r>
            <a:r>
              <a:rPr lang="en-US" altLang="en-US" sz="2400"/>
              <a:t>from a database.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query is composed of one or more relational operations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There are six basic relational operators: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Select 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Project 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Union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Set-difference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Cartesian Product		</a:t>
            </a:r>
          </a:p>
          <a:p>
            <a:pPr lvl="2" eaLnBrk="1" hangingPunct="1">
              <a:spcBef>
                <a:spcPts val="7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/>
              <a:t>Natural Join	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marL="342900" eaLnBrk="1" hangingPunct="1">
              <a:spcBef>
                <a:spcPts val="788"/>
              </a:spcBef>
              <a:buSzPct val="90000"/>
              <a:defRPr/>
            </a:pPr>
            <a:r>
              <a:rPr lang="en-US" altLang="en-US" sz="180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D9E9EF35-2275-4FC8-AD6D-F60B21B3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Operations?</a:t>
            </a: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779D0108-33E3-4805-A6C5-5CE54EBCA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781050"/>
            <a:ext cx="76612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Operations are used to answer queries over the relational database.</a:t>
            </a:r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Example queries: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List names of all Physics instructors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List names of all instructors who have salary &gt; 70000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List names of all instructors who work in “</a:t>
            </a:r>
            <a:r>
              <a:rPr lang="en-US" altLang="en-US" sz="2000" i="1" dirty="0"/>
              <a:t>Taylor” </a:t>
            </a:r>
            <a:r>
              <a:rPr lang="en-US" altLang="en-US" sz="2000" dirty="0"/>
              <a:t>building</a:t>
            </a:r>
          </a:p>
          <a:p>
            <a:pPr marL="741363" lvl="1">
              <a:spcBef>
                <a:spcPts val="875"/>
              </a:spcBef>
              <a:buSzPct val="80000"/>
              <a:defRPr/>
            </a:pPr>
            <a:endParaRPr lang="en-US" altLang="en-US" sz="2000" dirty="0"/>
          </a:p>
        </p:txBody>
      </p:sp>
      <p:pic>
        <p:nvPicPr>
          <p:cNvPr id="72708" name="Picture 3">
            <a:extLst>
              <a:ext uri="{FF2B5EF4-FFF2-40B4-BE49-F238E27FC236}">
                <a16:creationId xmlns:a16="http://schemas.microsoft.com/office/drawing/2014/main" id="{CB5C8226-0728-4DCC-8AB0-55156255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676400"/>
            <a:ext cx="387667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709" name="Picture 4">
            <a:extLst>
              <a:ext uri="{FF2B5EF4-FFF2-40B4-BE49-F238E27FC236}">
                <a16:creationId xmlns:a16="http://schemas.microsoft.com/office/drawing/2014/main" id="{7A67700D-5C63-4EA9-B419-E7BCF4FF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311400"/>
            <a:ext cx="2862263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AE3E464A-A433-4462-BD5F-E5AA0BDCF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 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09C37BE0-D5F1-4FF7-BE84-D6D71F39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RQLs are Declarative:</a:t>
            </a:r>
          </a:p>
          <a:p>
            <a:pPr lvl="1" eaLnBrk="1" hangingPunct="1">
              <a:lnSpc>
                <a:spcPct val="9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Users describe </a:t>
            </a:r>
            <a:r>
              <a:rPr lang="en-US" altLang="en-US" sz="2200" dirty="0">
                <a:solidFill>
                  <a:srgbClr val="FF0000"/>
                </a:solidFill>
              </a:rPr>
              <a:t>what</a:t>
            </a:r>
            <a:r>
              <a:rPr lang="en-US" altLang="en-US" sz="2200" dirty="0"/>
              <a:t> they want, rather than how to compute it.</a:t>
            </a:r>
            <a:r>
              <a:rPr lang="en-US" altLang="en-US" sz="1800" dirty="0"/>
              <a:t> </a:t>
            </a:r>
          </a:p>
          <a:p>
            <a:pPr marL="741363" lvl="1" eaLnBrk="1" hangingPunct="1">
              <a:lnSpc>
                <a:spcPct val="90000"/>
              </a:lnSpc>
              <a:spcBef>
                <a:spcPts val="1050"/>
              </a:spcBef>
              <a:buSzPct val="80000"/>
              <a:defRPr/>
            </a:pPr>
            <a:endParaRPr lang="en-US" altLang="en-US" sz="2400" dirty="0">
              <a:solidFill>
                <a:srgbClr val="CCCC00"/>
              </a:solidFill>
            </a:endParaRPr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Query Languages </a:t>
            </a:r>
            <a:r>
              <a:rPr lang="en-US" altLang="en-US" sz="2400" b="1" dirty="0">
                <a:solidFill>
                  <a:srgbClr val="FF3300"/>
                </a:solidFill>
              </a:rPr>
              <a:t>!=</a:t>
            </a:r>
            <a:r>
              <a:rPr lang="en-US" altLang="en-US" sz="2400" dirty="0"/>
              <a:t> programming languages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dirty="0"/>
              <a:t>QLs are not intended to be used for complex calculations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dirty="0"/>
              <a:t>QLs support </a:t>
            </a:r>
            <a:r>
              <a:rPr lang="en-US" altLang="en-US" sz="2200" dirty="0">
                <a:solidFill>
                  <a:srgbClr val="FF3300"/>
                </a:solidFill>
              </a:rPr>
              <a:t>easy, efficient</a:t>
            </a:r>
            <a:r>
              <a:rPr lang="en-US" altLang="en-US" sz="2200" dirty="0"/>
              <a:t> access to large data sets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FE6D4F1D-5CB3-425E-8860-DAF7B7FE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Relational Query Languages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D35D1B1A-7CB6-470E-953F-C844A5B3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Relational Algebra: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Formal query language</a:t>
            </a:r>
          </a:p>
          <a:p>
            <a:pPr lvl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 dirty="0"/>
              <a:t>Defines a set of operations on relations depicting usual algebra operations as add, subtract, multiply</a:t>
            </a:r>
          </a:p>
          <a:p>
            <a:pPr marL="741363" lvl="1">
              <a:spcBef>
                <a:spcPts val="1050"/>
              </a:spcBef>
              <a:buSzPct val="80000"/>
              <a:defRPr/>
            </a:pPr>
            <a:endParaRPr lang="en-US" altLang="en-US" sz="24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SQL:</a:t>
            </a:r>
          </a:p>
          <a:p>
            <a:pPr lvl="1">
              <a:spcBef>
                <a:spcPts val="10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400" dirty="0"/>
              <a:t>Practical language used by DBMS</a:t>
            </a:r>
          </a:p>
          <a:p>
            <a:pPr marL="741363" lvl="1">
              <a:spcBef>
                <a:spcPts val="1050"/>
              </a:spcBef>
              <a:buSzPct val="80000"/>
              <a:defRPr/>
            </a:pPr>
            <a:endParaRPr lang="en-US" altLang="en-US" sz="2400" dirty="0"/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Relational Algebra is the formal model upon which SQL is based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32C695BD-DE1B-4EF5-B74F-08E4BC142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Relational Operators</a:t>
            </a:r>
          </a:p>
        </p:txBody>
      </p:sp>
      <p:sp>
        <p:nvSpPr>
          <p:cNvPr id="78851" name="Oval 2">
            <a:extLst>
              <a:ext uri="{FF2B5EF4-FFF2-40B4-BE49-F238E27FC236}">
                <a16:creationId xmlns:a16="http://schemas.microsoft.com/office/drawing/2014/main" id="{942EDD4D-6CE0-4925-8B69-51FCA5DD0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2" y="3005138"/>
            <a:ext cx="1574800" cy="460375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9BD0316D-C374-4612-869F-565A0E45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7" y="3081338"/>
            <a:ext cx="135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/>
              <a:t>Binary Op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7A33A132-5956-4287-A1BF-3750BA68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4906963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70D7CC27-E73D-429F-B727-76E1BC35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7" y="4906963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5" name="Rectangle 6">
            <a:extLst>
              <a:ext uri="{FF2B5EF4-FFF2-40B4-BE49-F238E27FC236}">
                <a16:creationId xmlns:a16="http://schemas.microsoft.com/office/drawing/2014/main" id="{5779EF30-A118-44B3-96BD-5C81C51E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906963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6" name="Rectangle 7">
            <a:extLst>
              <a:ext uri="{FF2B5EF4-FFF2-40B4-BE49-F238E27FC236}">
                <a16:creationId xmlns:a16="http://schemas.microsoft.com/office/drawing/2014/main" id="{572B724E-9AFD-45DD-9CFB-4269F6D5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2" y="4906963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7" name="Rectangle 8">
            <a:extLst>
              <a:ext uri="{FF2B5EF4-FFF2-40B4-BE49-F238E27FC236}">
                <a16:creationId xmlns:a16="http://schemas.microsoft.com/office/drawing/2014/main" id="{449CD335-4FF9-4725-87DC-F9BD9D29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4389438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8" name="Rectangle 9">
            <a:extLst>
              <a:ext uri="{FF2B5EF4-FFF2-40B4-BE49-F238E27FC236}">
                <a16:creationId xmlns:a16="http://schemas.microsoft.com/office/drawing/2014/main" id="{22DD77E3-A6BA-4EB7-A4DF-73AC6319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7" y="4389438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9" name="Rectangle 10">
            <a:extLst>
              <a:ext uri="{FF2B5EF4-FFF2-40B4-BE49-F238E27FC236}">
                <a16:creationId xmlns:a16="http://schemas.microsoft.com/office/drawing/2014/main" id="{CBE6FEB7-E0EB-465D-BEFE-E5686725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389438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0" name="Rectangle 11">
            <a:extLst>
              <a:ext uri="{FF2B5EF4-FFF2-40B4-BE49-F238E27FC236}">
                <a16:creationId xmlns:a16="http://schemas.microsoft.com/office/drawing/2014/main" id="{476CDD6C-D550-4087-B20D-1C8211E4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2" y="4389438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1" name="Rectangle 12">
            <a:extLst>
              <a:ext uri="{FF2B5EF4-FFF2-40B4-BE49-F238E27FC236}">
                <a16:creationId xmlns:a16="http://schemas.microsoft.com/office/drawing/2014/main" id="{3F96A79F-1910-4A46-A86C-87460F5D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3871913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2" name="Rectangle 13">
            <a:extLst>
              <a:ext uri="{FF2B5EF4-FFF2-40B4-BE49-F238E27FC236}">
                <a16:creationId xmlns:a16="http://schemas.microsoft.com/office/drawing/2014/main" id="{98F3FE66-7E86-4C68-80B7-16CAA88E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7" y="3871913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3" name="Rectangle 14">
            <a:extLst>
              <a:ext uri="{FF2B5EF4-FFF2-40B4-BE49-F238E27FC236}">
                <a16:creationId xmlns:a16="http://schemas.microsoft.com/office/drawing/2014/main" id="{C8563CD2-AA5F-466F-8727-3C82BF84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3871913"/>
            <a:ext cx="1825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4" name="Rectangle 15">
            <a:extLst>
              <a:ext uri="{FF2B5EF4-FFF2-40B4-BE49-F238E27FC236}">
                <a16:creationId xmlns:a16="http://schemas.microsoft.com/office/drawing/2014/main" id="{AFAF85F4-EDCD-4629-A7BE-A000F136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2" y="3871913"/>
            <a:ext cx="182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65" name="Line 16">
            <a:extLst>
              <a:ext uri="{FF2B5EF4-FFF2-40B4-BE49-F238E27FC236}">
                <a16:creationId xmlns:a16="http://schemas.microsoft.com/office/drawing/2014/main" id="{9530B5CA-ABA8-4DBA-9205-8AEECA7BB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2" y="3871913"/>
            <a:ext cx="730250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Line 17">
            <a:extLst>
              <a:ext uri="{FF2B5EF4-FFF2-40B4-BE49-F238E27FC236}">
                <a16:creationId xmlns:a16="http://schemas.microsoft.com/office/drawing/2014/main" id="{3452EFFC-5294-453E-920D-0A8F8497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2" y="4389438"/>
            <a:ext cx="730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7" name="Line 18">
            <a:extLst>
              <a:ext uri="{FF2B5EF4-FFF2-40B4-BE49-F238E27FC236}">
                <a16:creationId xmlns:a16="http://schemas.microsoft.com/office/drawing/2014/main" id="{1649A6E2-B2CE-493E-942B-012A9264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2" y="4906963"/>
            <a:ext cx="7302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8" name="Line 19">
            <a:extLst>
              <a:ext uri="{FF2B5EF4-FFF2-40B4-BE49-F238E27FC236}">
                <a16:creationId xmlns:a16="http://schemas.microsoft.com/office/drawing/2014/main" id="{1E1F98AA-8A06-4FBB-9B4E-9EF3C7E07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2" y="5424488"/>
            <a:ext cx="730250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9" name="Line 20">
            <a:extLst>
              <a:ext uri="{FF2B5EF4-FFF2-40B4-BE49-F238E27FC236}">
                <a16:creationId xmlns:a16="http://schemas.microsoft.com/office/drawing/2014/main" id="{B4715BC5-C631-498C-87E0-75313EE42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2" y="3871913"/>
            <a:ext cx="1588" cy="15525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0" name="Line 21">
            <a:extLst>
              <a:ext uri="{FF2B5EF4-FFF2-40B4-BE49-F238E27FC236}">
                <a16:creationId xmlns:a16="http://schemas.microsoft.com/office/drawing/2014/main" id="{1F73F49D-47B4-4C53-BA4A-7BA756596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7875" y="3871913"/>
            <a:ext cx="1587" cy="15525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1" name="Line 22">
            <a:extLst>
              <a:ext uri="{FF2B5EF4-FFF2-40B4-BE49-F238E27FC236}">
                <a16:creationId xmlns:a16="http://schemas.microsoft.com/office/drawing/2014/main" id="{E28BB5E7-6A65-4795-A2AA-442C51B15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7" y="3871913"/>
            <a:ext cx="1588" cy="15525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Line 23">
            <a:extLst>
              <a:ext uri="{FF2B5EF4-FFF2-40B4-BE49-F238E27FC236}">
                <a16:creationId xmlns:a16="http://schemas.microsoft.com/office/drawing/2014/main" id="{8F6FAD9B-B104-419E-BD23-83EE61853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0" y="3871913"/>
            <a:ext cx="1587" cy="15525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3" name="Line 24">
            <a:extLst>
              <a:ext uri="{FF2B5EF4-FFF2-40B4-BE49-F238E27FC236}">
                <a16:creationId xmlns:a16="http://schemas.microsoft.com/office/drawing/2014/main" id="{13CDEF64-48FF-48FE-8A4C-3C4AC1983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5562" y="3871913"/>
            <a:ext cx="1588" cy="15525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74" name="Group 25">
            <a:extLst>
              <a:ext uri="{FF2B5EF4-FFF2-40B4-BE49-F238E27FC236}">
                <a16:creationId xmlns:a16="http://schemas.microsoft.com/office/drawing/2014/main" id="{84C58BBB-EEB5-443F-B0CF-B674AF103C9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862388"/>
            <a:ext cx="955675" cy="1547812"/>
            <a:chOff x="969" y="2433"/>
            <a:chExt cx="602" cy="975"/>
          </a:xfrm>
        </p:grpSpPr>
        <p:sp>
          <p:nvSpPr>
            <p:cNvPr id="78923" name="Rectangle 26">
              <a:extLst>
                <a:ext uri="{FF2B5EF4-FFF2-40B4-BE49-F238E27FC236}">
                  <a16:creationId xmlns:a16="http://schemas.microsoft.com/office/drawing/2014/main" id="{6E6EAC54-2020-4A56-AEE0-52EAA506B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083"/>
              <a:ext cx="18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4" name="Rectangle 27">
              <a:extLst>
                <a:ext uri="{FF2B5EF4-FFF2-40B4-BE49-F238E27FC236}">
                  <a16:creationId xmlns:a16="http://schemas.microsoft.com/office/drawing/2014/main" id="{A62E6BF5-4497-4025-8494-FD60633A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083"/>
              <a:ext cx="11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5" name="Rectangle 28">
              <a:extLst>
                <a:ext uri="{FF2B5EF4-FFF2-40B4-BE49-F238E27FC236}">
                  <a16:creationId xmlns:a16="http://schemas.microsoft.com/office/drawing/2014/main" id="{C200797A-0823-48A6-935B-EF4206D5D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3083"/>
              <a:ext cx="1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6" name="Rectangle 29">
              <a:extLst>
                <a:ext uri="{FF2B5EF4-FFF2-40B4-BE49-F238E27FC236}">
                  <a16:creationId xmlns:a16="http://schemas.microsoft.com/office/drawing/2014/main" id="{3507FACE-9734-4A91-9A73-6995E47BD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3083"/>
              <a:ext cx="14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7" name="Rectangle 30">
              <a:extLst>
                <a:ext uri="{FF2B5EF4-FFF2-40B4-BE49-F238E27FC236}">
                  <a16:creationId xmlns:a16="http://schemas.microsoft.com/office/drawing/2014/main" id="{430043FC-6C5F-4FCB-B63F-5E8FF328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2758"/>
              <a:ext cx="18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8" name="Rectangle 31">
              <a:extLst>
                <a:ext uri="{FF2B5EF4-FFF2-40B4-BE49-F238E27FC236}">
                  <a16:creationId xmlns:a16="http://schemas.microsoft.com/office/drawing/2014/main" id="{C513282A-AE46-4961-87D8-1C3EB86C8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2758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29" name="Rectangle 32">
              <a:extLst>
                <a:ext uri="{FF2B5EF4-FFF2-40B4-BE49-F238E27FC236}">
                  <a16:creationId xmlns:a16="http://schemas.microsoft.com/office/drawing/2014/main" id="{F30DAF0F-DBA4-458D-9BF8-1B82A68FF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758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0" name="Rectangle 33">
              <a:extLst>
                <a:ext uri="{FF2B5EF4-FFF2-40B4-BE49-F238E27FC236}">
                  <a16:creationId xmlns:a16="http://schemas.microsoft.com/office/drawing/2014/main" id="{65EE402B-7006-4291-8649-3CB3043B4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758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1" name="Rectangle 34">
              <a:extLst>
                <a:ext uri="{FF2B5EF4-FFF2-40B4-BE49-F238E27FC236}">
                  <a16:creationId xmlns:a16="http://schemas.microsoft.com/office/drawing/2014/main" id="{FAD0CAF5-3A15-4FD1-BFC7-78D1B76E4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2433"/>
              <a:ext cx="18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2" name="Rectangle 35">
              <a:extLst>
                <a:ext uri="{FF2B5EF4-FFF2-40B4-BE49-F238E27FC236}">
                  <a16:creationId xmlns:a16="http://schemas.microsoft.com/office/drawing/2014/main" id="{2243B46C-C026-4122-848A-85C257E9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2433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3" name="Rectangle 36">
              <a:extLst>
                <a:ext uri="{FF2B5EF4-FFF2-40B4-BE49-F238E27FC236}">
                  <a16:creationId xmlns:a16="http://schemas.microsoft.com/office/drawing/2014/main" id="{134FC555-8E6A-4270-8962-96770DB4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2433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4" name="Rectangle 37">
              <a:extLst>
                <a:ext uri="{FF2B5EF4-FFF2-40B4-BE49-F238E27FC236}">
                  <a16:creationId xmlns:a16="http://schemas.microsoft.com/office/drawing/2014/main" id="{85067A92-0FEF-4D29-AFE6-3E568463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433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35" name="Line 38">
              <a:extLst>
                <a:ext uri="{FF2B5EF4-FFF2-40B4-BE49-F238E27FC236}">
                  <a16:creationId xmlns:a16="http://schemas.microsoft.com/office/drawing/2014/main" id="{85408380-5044-4DA6-9CE5-577A630D4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433"/>
              <a:ext cx="600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6" name="Line 39">
              <a:extLst>
                <a:ext uri="{FF2B5EF4-FFF2-40B4-BE49-F238E27FC236}">
                  <a16:creationId xmlns:a16="http://schemas.microsoft.com/office/drawing/2014/main" id="{9895276A-A8E5-4E14-90CA-E53CF8EE1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758"/>
              <a:ext cx="60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7" name="Line 40">
              <a:extLst>
                <a:ext uri="{FF2B5EF4-FFF2-40B4-BE49-F238E27FC236}">
                  <a16:creationId xmlns:a16="http://schemas.microsoft.com/office/drawing/2014/main" id="{4EAB25D3-88FE-4AF5-A338-3389C6E9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083"/>
              <a:ext cx="60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8" name="Line 41">
              <a:extLst>
                <a:ext uri="{FF2B5EF4-FFF2-40B4-BE49-F238E27FC236}">
                  <a16:creationId xmlns:a16="http://schemas.microsoft.com/office/drawing/2014/main" id="{7071A124-781F-4932-909F-27808225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3409"/>
              <a:ext cx="600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Line 42">
              <a:extLst>
                <a:ext uri="{FF2B5EF4-FFF2-40B4-BE49-F238E27FC236}">
                  <a16:creationId xmlns:a16="http://schemas.microsoft.com/office/drawing/2014/main" id="{FF40D897-B9B1-4D2D-BA26-E00A41430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" y="2433"/>
              <a:ext cx="0" cy="97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0" name="Line 43">
              <a:extLst>
                <a:ext uri="{FF2B5EF4-FFF2-40B4-BE49-F238E27FC236}">
                  <a16:creationId xmlns:a16="http://schemas.microsoft.com/office/drawing/2014/main" id="{320693F3-166C-4B85-BC3A-D1917D924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2433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1" name="Line 44">
              <a:extLst>
                <a:ext uri="{FF2B5EF4-FFF2-40B4-BE49-F238E27FC236}">
                  <a16:creationId xmlns:a16="http://schemas.microsoft.com/office/drawing/2014/main" id="{B3DA9527-2A78-40A5-B527-F446ED3EA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2433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2" name="Line 45">
              <a:extLst>
                <a:ext uri="{FF2B5EF4-FFF2-40B4-BE49-F238E27FC236}">
                  <a16:creationId xmlns:a16="http://schemas.microsoft.com/office/drawing/2014/main" id="{E932CC27-CBC5-4E47-9D27-9CD5B9A6D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2433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43" name="Line 46">
              <a:extLst>
                <a:ext uri="{FF2B5EF4-FFF2-40B4-BE49-F238E27FC236}">
                  <a16:creationId xmlns:a16="http://schemas.microsoft.com/office/drawing/2014/main" id="{474F1442-9737-4CBB-854C-8E1830749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2433"/>
              <a:ext cx="0" cy="97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75" name="Line 47">
            <a:extLst>
              <a:ext uri="{FF2B5EF4-FFF2-40B4-BE49-F238E27FC236}">
                <a16:creationId xmlns:a16="http://schemas.microsoft.com/office/drawing/2014/main" id="{D281CE28-B49E-4C41-8EC5-96B9D38AA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4875" y="3435350"/>
            <a:ext cx="307975" cy="393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6" name="Line 48">
            <a:extLst>
              <a:ext uri="{FF2B5EF4-FFF2-40B4-BE49-F238E27FC236}">
                <a16:creationId xmlns:a16="http://schemas.microsoft.com/office/drawing/2014/main" id="{1652FCEC-3D9C-4404-A701-3808A09345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6437" y="3473450"/>
            <a:ext cx="239713" cy="393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7" name="Rectangle 49">
            <a:extLst>
              <a:ext uri="{FF2B5EF4-FFF2-40B4-BE49-F238E27FC236}">
                <a16:creationId xmlns:a16="http://schemas.microsoft.com/office/drawing/2014/main" id="{25ADD79D-88E4-4A68-AA83-88B6AB91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065338"/>
            <a:ext cx="422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78" name="Rectangle 50">
            <a:extLst>
              <a:ext uri="{FF2B5EF4-FFF2-40B4-BE49-F238E27FC236}">
                <a16:creationId xmlns:a16="http://schemas.microsoft.com/office/drawing/2014/main" id="{DC9031C4-A5EE-4960-8739-E4363771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2065338"/>
            <a:ext cx="422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79" name="Rectangle 51">
            <a:extLst>
              <a:ext uri="{FF2B5EF4-FFF2-40B4-BE49-F238E27FC236}">
                <a16:creationId xmlns:a16="http://schemas.microsoft.com/office/drawing/2014/main" id="{93ED63AC-C367-4E85-BABF-E4329286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547813"/>
            <a:ext cx="422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80" name="Rectangle 52">
            <a:extLst>
              <a:ext uri="{FF2B5EF4-FFF2-40B4-BE49-F238E27FC236}">
                <a16:creationId xmlns:a16="http://schemas.microsoft.com/office/drawing/2014/main" id="{F0DC7EBE-83D2-49FF-8B73-9C6E42CB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1547813"/>
            <a:ext cx="422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81" name="Line 53">
            <a:extLst>
              <a:ext uri="{FF2B5EF4-FFF2-40B4-BE49-F238E27FC236}">
                <a16:creationId xmlns:a16="http://schemas.microsoft.com/office/drawing/2014/main" id="{C2398066-37B4-4EB1-BE42-DCDC815C0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1547813"/>
            <a:ext cx="844550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2" name="Line 54">
            <a:extLst>
              <a:ext uri="{FF2B5EF4-FFF2-40B4-BE49-F238E27FC236}">
                <a16:creationId xmlns:a16="http://schemas.microsoft.com/office/drawing/2014/main" id="{B3D25CF0-BEFF-4B66-9459-32AA614FF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2065338"/>
            <a:ext cx="844550" cy="1587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55">
            <a:extLst>
              <a:ext uri="{FF2B5EF4-FFF2-40B4-BE49-F238E27FC236}">
                <a16:creationId xmlns:a16="http://schemas.microsoft.com/office/drawing/2014/main" id="{380188B1-52CA-41DD-BE6D-5A4A28A69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2582863"/>
            <a:ext cx="844550" cy="1587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56">
            <a:extLst>
              <a:ext uri="{FF2B5EF4-FFF2-40B4-BE49-F238E27FC236}">
                <a16:creationId xmlns:a16="http://schemas.microsoft.com/office/drawing/2014/main" id="{319ED8FF-C4D0-4E7E-AED9-530625FCE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1547813"/>
            <a:ext cx="1587" cy="10350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5" name="Line 57">
            <a:extLst>
              <a:ext uri="{FF2B5EF4-FFF2-40B4-BE49-F238E27FC236}">
                <a16:creationId xmlns:a16="http://schemas.microsoft.com/office/drawing/2014/main" id="{779A2110-D497-47F1-B650-2E8DF49E6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1547813"/>
            <a:ext cx="1587" cy="10350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6" name="Line 58">
            <a:extLst>
              <a:ext uri="{FF2B5EF4-FFF2-40B4-BE49-F238E27FC236}">
                <a16:creationId xmlns:a16="http://schemas.microsoft.com/office/drawing/2014/main" id="{2CAAE12B-CE49-4724-B326-A3438F208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1547813"/>
            <a:ext cx="1587" cy="10350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7" name="Line 59">
            <a:extLst>
              <a:ext uri="{FF2B5EF4-FFF2-40B4-BE49-F238E27FC236}">
                <a16:creationId xmlns:a16="http://schemas.microsoft.com/office/drawing/2014/main" id="{879A8D72-B94D-4AA6-B88E-D975EBD8D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3225" y="2732088"/>
            <a:ext cx="1587" cy="2778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8888" name="Group 60">
            <a:extLst>
              <a:ext uri="{FF2B5EF4-FFF2-40B4-BE49-F238E27FC236}">
                <a16:creationId xmlns:a16="http://schemas.microsoft.com/office/drawing/2014/main" id="{74213B0E-A0FB-4CB0-BBEC-0B7F76FB018A}"/>
              </a:ext>
            </a:extLst>
          </p:cNvPr>
          <p:cNvGrpSpPr>
            <a:grpSpLocks/>
          </p:cNvGrpSpPr>
          <p:nvPr/>
        </p:nvGrpSpPr>
        <p:grpSpPr bwMode="auto">
          <a:xfrm>
            <a:off x="2201862" y="1714500"/>
            <a:ext cx="1379538" cy="1701800"/>
            <a:chOff x="4090" y="1313"/>
            <a:chExt cx="869" cy="1072"/>
          </a:xfrm>
        </p:grpSpPr>
        <p:sp>
          <p:nvSpPr>
            <p:cNvPr id="78911" name="Line 61">
              <a:extLst>
                <a:ext uri="{FF2B5EF4-FFF2-40B4-BE49-F238E27FC236}">
                  <a16:creationId xmlns:a16="http://schemas.microsoft.com/office/drawing/2014/main" id="{6B0DE10B-9866-42C1-9504-3ECCF6547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2" y="2214"/>
              <a:ext cx="0" cy="1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12" name="Group 62">
              <a:extLst>
                <a:ext uri="{FF2B5EF4-FFF2-40B4-BE49-F238E27FC236}">
                  <a16:creationId xmlns:a16="http://schemas.microsoft.com/office/drawing/2014/main" id="{E53FFF47-E3FD-4BC9-A508-E1B8E2064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1313"/>
              <a:ext cx="869" cy="877"/>
              <a:chOff x="4090" y="1313"/>
              <a:chExt cx="869" cy="877"/>
            </a:xfrm>
          </p:grpSpPr>
          <p:sp>
            <p:nvSpPr>
              <p:cNvPr id="78913" name="Oval 63">
                <a:extLst>
                  <a:ext uri="{FF2B5EF4-FFF2-40B4-BE49-F238E27FC236}">
                    <a16:creationId xmlns:a16="http://schemas.microsoft.com/office/drawing/2014/main" id="{DED7D1BA-67D1-4B74-B093-2F9472DD7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1904"/>
                <a:ext cx="869" cy="286"/>
              </a:xfrm>
              <a:prstGeom prst="ellipse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78914" name="Text Box 64">
                <a:extLst>
                  <a:ext uri="{FF2B5EF4-FFF2-40B4-BE49-F238E27FC236}">
                    <a16:creationId xmlns:a16="http://schemas.microsoft.com/office/drawing/2014/main" id="{ED4C06D7-DDBD-48BF-95F9-F9A09D74F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7" y="1952"/>
                <a:ext cx="748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1000"/>
                  </a:spcBef>
                  <a:buClrTx/>
                  <a:buSzPct val="90000"/>
                  <a:buFontTx/>
                  <a:buNone/>
                </a:pPr>
                <a:r>
                  <a:rPr lang="en-US" altLang="en-US"/>
                  <a:t>Unary Op</a:t>
                </a:r>
              </a:p>
            </p:txBody>
          </p:sp>
          <p:sp>
            <p:nvSpPr>
              <p:cNvPr id="78915" name="Line 65">
                <a:extLst>
                  <a:ext uri="{FF2B5EF4-FFF2-40B4-BE49-F238E27FC236}">
                    <a16:creationId xmlns:a16="http://schemas.microsoft.com/office/drawing/2014/main" id="{CD8C552D-20C8-4192-9D7F-4E712F23E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6" y="1708"/>
                <a:ext cx="0" cy="172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6" name="Rectangle 66">
                <a:extLst>
                  <a:ext uri="{FF2B5EF4-FFF2-40B4-BE49-F238E27FC236}">
                    <a16:creationId xmlns:a16="http://schemas.microsoft.com/office/drawing/2014/main" id="{ECBF8490-FA29-41D9-A143-0DAB9CEBD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313"/>
                <a:ext cx="263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78917" name="Rectangle 67">
                <a:extLst>
                  <a:ext uri="{FF2B5EF4-FFF2-40B4-BE49-F238E27FC236}">
                    <a16:creationId xmlns:a16="http://schemas.microsoft.com/office/drawing/2014/main" id="{3CB66918-4B30-44E3-8879-7CFEEEC96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1313"/>
                <a:ext cx="263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78918" name="Line 68">
                <a:extLst>
                  <a:ext uri="{FF2B5EF4-FFF2-40B4-BE49-F238E27FC236}">
                    <a16:creationId xmlns:a16="http://schemas.microsoft.com/office/drawing/2014/main" id="{77B2FBD0-ED82-4DC4-87A3-4F844E7D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313"/>
                <a:ext cx="529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9" name="Line 69">
                <a:extLst>
                  <a:ext uri="{FF2B5EF4-FFF2-40B4-BE49-F238E27FC236}">
                    <a16:creationId xmlns:a16="http://schemas.microsoft.com/office/drawing/2014/main" id="{52807849-0601-4D7C-BE32-3AB2BE28E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639"/>
                <a:ext cx="529" cy="0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0" name="Line 70">
                <a:extLst>
                  <a:ext uri="{FF2B5EF4-FFF2-40B4-BE49-F238E27FC236}">
                    <a16:creationId xmlns:a16="http://schemas.microsoft.com/office/drawing/2014/main" id="{417F0292-9B07-4063-BF77-1EB8AC5CC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313"/>
                <a:ext cx="0" cy="323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1" name="Line 71">
                <a:extLst>
                  <a:ext uri="{FF2B5EF4-FFF2-40B4-BE49-F238E27FC236}">
                    <a16:creationId xmlns:a16="http://schemas.microsoft.com/office/drawing/2014/main" id="{1D05A4BA-FE8F-4515-A528-A4172CACB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6" y="1313"/>
                <a:ext cx="0" cy="323"/>
              </a:xfrm>
              <a:prstGeom prst="line">
                <a:avLst/>
              </a:prstGeom>
              <a:noFill/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2" name="Line 72">
                <a:extLst>
                  <a:ext uri="{FF2B5EF4-FFF2-40B4-BE49-F238E27FC236}">
                    <a16:creationId xmlns:a16="http://schemas.microsoft.com/office/drawing/2014/main" id="{F44D7439-A7AA-4931-AAAE-B408DE241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2" y="1313"/>
                <a:ext cx="0" cy="323"/>
              </a:xfrm>
              <a:prstGeom prst="line">
                <a:avLst/>
              </a:prstGeom>
              <a:noFill/>
              <a:ln w="2844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889" name="Group 73">
            <a:extLst>
              <a:ext uri="{FF2B5EF4-FFF2-40B4-BE49-F238E27FC236}">
                <a16:creationId xmlns:a16="http://schemas.microsoft.com/office/drawing/2014/main" id="{1D302EB2-E972-4AF8-9430-F565BB20E3B4}"/>
              </a:ext>
            </a:extLst>
          </p:cNvPr>
          <p:cNvGrpSpPr>
            <a:grpSpLocks/>
          </p:cNvGrpSpPr>
          <p:nvPr/>
        </p:nvGrpSpPr>
        <p:grpSpPr bwMode="auto">
          <a:xfrm>
            <a:off x="2354262" y="3481387"/>
            <a:ext cx="955675" cy="1547813"/>
            <a:chOff x="4186" y="2426"/>
            <a:chExt cx="602" cy="975"/>
          </a:xfrm>
        </p:grpSpPr>
        <p:sp>
          <p:nvSpPr>
            <p:cNvPr id="78890" name="Rectangle 74">
              <a:extLst>
                <a:ext uri="{FF2B5EF4-FFF2-40B4-BE49-F238E27FC236}">
                  <a16:creationId xmlns:a16="http://schemas.microsoft.com/office/drawing/2014/main" id="{72C7C143-FFD0-4ECF-9A92-31D3A6156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076"/>
              <a:ext cx="18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1" name="Rectangle 75">
              <a:extLst>
                <a:ext uri="{FF2B5EF4-FFF2-40B4-BE49-F238E27FC236}">
                  <a16:creationId xmlns:a16="http://schemas.microsoft.com/office/drawing/2014/main" id="{06A7DFFF-2EE0-4B76-A461-0538F184F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3076"/>
              <a:ext cx="11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2" name="Rectangle 76">
              <a:extLst>
                <a:ext uri="{FF2B5EF4-FFF2-40B4-BE49-F238E27FC236}">
                  <a16:creationId xmlns:a16="http://schemas.microsoft.com/office/drawing/2014/main" id="{191932A3-E840-4537-B4AC-0E9D84788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3076"/>
              <a:ext cx="1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3" name="Rectangle 77">
              <a:extLst>
                <a:ext uri="{FF2B5EF4-FFF2-40B4-BE49-F238E27FC236}">
                  <a16:creationId xmlns:a16="http://schemas.microsoft.com/office/drawing/2014/main" id="{E981D1B7-F8E9-440B-AB9A-25977BD60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3076"/>
              <a:ext cx="14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4" name="Rectangle 78">
              <a:extLst>
                <a:ext uri="{FF2B5EF4-FFF2-40B4-BE49-F238E27FC236}">
                  <a16:creationId xmlns:a16="http://schemas.microsoft.com/office/drawing/2014/main" id="{CE47313D-D307-4BEC-A4CE-07627822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752"/>
              <a:ext cx="18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5" name="Rectangle 79">
              <a:extLst>
                <a:ext uri="{FF2B5EF4-FFF2-40B4-BE49-F238E27FC236}">
                  <a16:creationId xmlns:a16="http://schemas.microsoft.com/office/drawing/2014/main" id="{F1F89FC1-241A-45F9-88ED-2EC60DA40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52"/>
              <a:ext cx="11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6" name="Rectangle 80">
              <a:extLst>
                <a:ext uri="{FF2B5EF4-FFF2-40B4-BE49-F238E27FC236}">
                  <a16:creationId xmlns:a16="http://schemas.microsoft.com/office/drawing/2014/main" id="{A04D1D47-86AB-45C0-8689-C04D4E0A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752"/>
              <a:ext cx="1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7" name="Rectangle 81">
              <a:extLst>
                <a:ext uri="{FF2B5EF4-FFF2-40B4-BE49-F238E27FC236}">
                  <a16:creationId xmlns:a16="http://schemas.microsoft.com/office/drawing/2014/main" id="{29B1CA91-FDB1-4988-A2BB-7E6527775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2752"/>
              <a:ext cx="14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8" name="Rectangle 82">
              <a:extLst>
                <a:ext uri="{FF2B5EF4-FFF2-40B4-BE49-F238E27FC236}">
                  <a16:creationId xmlns:a16="http://schemas.microsoft.com/office/drawing/2014/main" id="{528D9258-4649-4A3C-A6C1-A195BCF05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426"/>
              <a:ext cx="18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899" name="Rectangle 83">
              <a:extLst>
                <a:ext uri="{FF2B5EF4-FFF2-40B4-BE49-F238E27FC236}">
                  <a16:creationId xmlns:a16="http://schemas.microsoft.com/office/drawing/2014/main" id="{A63D43D1-0673-4572-989A-651399BA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42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00" name="Rectangle 84">
              <a:extLst>
                <a:ext uri="{FF2B5EF4-FFF2-40B4-BE49-F238E27FC236}">
                  <a16:creationId xmlns:a16="http://schemas.microsoft.com/office/drawing/2014/main" id="{EAFE4AB5-A638-4DB4-B897-247ED03B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426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01" name="Rectangle 85">
              <a:extLst>
                <a:ext uri="{FF2B5EF4-FFF2-40B4-BE49-F238E27FC236}">
                  <a16:creationId xmlns:a16="http://schemas.microsoft.com/office/drawing/2014/main" id="{E7EF2D86-7347-4DD9-8C59-D14D90468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2426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8902" name="Line 86">
              <a:extLst>
                <a:ext uri="{FF2B5EF4-FFF2-40B4-BE49-F238E27FC236}">
                  <a16:creationId xmlns:a16="http://schemas.microsoft.com/office/drawing/2014/main" id="{0FBDFFF2-1F97-4E21-9414-88EE8D578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426"/>
              <a:ext cx="600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3" name="Line 87">
              <a:extLst>
                <a:ext uri="{FF2B5EF4-FFF2-40B4-BE49-F238E27FC236}">
                  <a16:creationId xmlns:a16="http://schemas.microsoft.com/office/drawing/2014/main" id="{1D6B758B-52AC-4A1D-A9CD-82B8E4073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752"/>
              <a:ext cx="60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4" name="Line 88">
              <a:extLst>
                <a:ext uri="{FF2B5EF4-FFF2-40B4-BE49-F238E27FC236}">
                  <a16:creationId xmlns:a16="http://schemas.microsoft.com/office/drawing/2014/main" id="{9828C5BC-F1BC-4167-930B-CB83D689D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3076"/>
              <a:ext cx="600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5" name="Line 89">
              <a:extLst>
                <a:ext uri="{FF2B5EF4-FFF2-40B4-BE49-F238E27FC236}">
                  <a16:creationId xmlns:a16="http://schemas.microsoft.com/office/drawing/2014/main" id="{597BCAD3-8127-40D7-B1D3-FC50DAE12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3402"/>
              <a:ext cx="600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6" name="Line 90">
              <a:extLst>
                <a:ext uri="{FF2B5EF4-FFF2-40B4-BE49-F238E27FC236}">
                  <a16:creationId xmlns:a16="http://schemas.microsoft.com/office/drawing/2014/main" id="{1F3DD503-489A-453A-8600-AE6D36EA9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426"/>
              <a:ext cx="0" cy="97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7" name="Line 91">
              <a:extLst>
                <a:ext uri="{FF2B5EF4-FFF2-40B4-BE49-F238E27FC236}">
                  <a16:creationId xmlns:a16="http://schemas.microsoft.com/office/drawing/2014/main" id="{4E709FDB-D2BF-4214-9947-4D822A05E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" y="2426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8" name="Line 92">
              <a:extLst>
                <a:ext uri="{FF2B5EF4-FFF2-40B4-BE49-F238E27FC236}">
                  <a16:creationId xmlns:a16="http://schemas.microsoft.com/office/drawing/2014/main" id="{BE8CF6E4-1CED-4688-B68D-87FAAE34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" y="2426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9" name="Line 93">
              <a:extLst>
                <a:ext uri="{FF2B5EF4-FFF2-40B4-BE49-F238E27FC236}">
                  <a16:creationId xmlns:a16="http://schemas.microsoft.com/office/drawing/2014/main" id="{40EBB863-D2EC-4B19-A6E4-A02B4BED1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2" y="2426"/>
              <a:ext cx="0" cy="97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10" name="Line 94">
              <a:extLst>
                <a:ext uri="{FF2B5EF4-FFF2-40B4-BE49-F238E27FC236}">
                  <a16:creationId xmlns:a16="http://schemas.microsoft.com/office/drawing/2014/main" id="{ED444B27-1EA2-4CD7-9619-84677D340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" y="2426"/>
              <a:ext cx="0" cy="97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1EC72108-EC6A-4801-959D-BE61B027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2225"/>
            <a:ext cx="82296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Characteristics of Relational Operators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0EF47342-4C7B-46A4-B571-9B7E0332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1316038"/>
            <a:ext cx="6029325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>
                <a:solidFill>
                  <a:srgbClr val="FF3300"/>
                </a:solidFill>
              </a:rPr>
              <a:t>Closure property: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A relational operator takes relations as input and produces a relation as output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The schema of the result of a given query can be extracted from the query</a:t>
            </a:r>
          </a:p>
          <a:p>
            <a:pPr marL="341313" eaLnBrk="1" hangingPunct="1">
              <a:lnSpc>
                <a:spcPct val="90000"/>
              </a:lnSpc>
              <a:spcBef>
                <a:spcPts val="1225"/>
              </a:spcBef>
              <a:buSzPct val="90000"/>
              <a:defRPr/>
            </a:pPr>
            <a:endParaRPr lang="en-US" altLang="en-US" sz="2800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>
                <a:solidFill>
                  <a:srgbClr val="FF3300"/>
                </a:solidFill>
              </a:rPr>
              <a:t>Composition property: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Operations can be composed: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/>
              <a:t>Output of one operation can be used as the input for another operation</a:t>
            </a:r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/>
          </a:p>
        </p:txBody>
      </p:sp>
      <p:grpSp>
        <p:nvGrpSpPr>
          <p:cNvPr id="80900" name="Group 3">
            <a:extLst>
              <a:ext uri="{FF2B5EF4-FFF2-40B4-BE49-F238E27FC236}">
                <a16:creationId xmlns:a16="http://schemas.microsoft.com/office/drawing/2014/main" id="{74A04DC7-4D05-4313-AB86-AD02D730073C}"/>
              </a:ext>
            </a:extLst>
          </p:cNvPr>
          <p:cNvGrpSpPr>
            <a:grpSpLocks/>
          </p:cNvGrpSpPr>
          <p:nvPr/>
        </p:nvGrpSpPr>
        <p:grpSpPr bwMode="auto">
          <a:xfrm>
            <a:off x="6383338" y="2393950"/>
            <a:ext cx="2108200" cy="3871913"/>
            <a:chOff x="4021" y="1508"/>
            <a:chExt cx="1328" cy="2439"/>
          </a:xfrm>
        </p:grpSpPr>
        <p:sp>
          <p:nvSpPr>
            <p:cNvPr id="80913" name="Oval 4">
              <a:extLst>
                <a:ext uri="{FF2B5EF4-FFF2-40B4-BE49-F238E27FC236}">
                  <a16:creationId xmlns:a16="http://schemas.microsoft.com/office/drawing/2014/main" id="{87C89CEB-45CA-465B-AE14-6FCD2469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433"/>
              <a:ext cx="867" cy="28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14" name="Text Box 5">
              <a:extLst>
                <a:ext uri="{FF2B5EF4-FFF2-40B4-BE49-F238E27FC236}">
                  <a16:creationId xmlns:a16="http://schemas.microsoft.com/office/drawing/2014/main" id="{FD6545ED-982F-4808-A1E9-4865AB6A2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482"/>
              <a:ext cx="79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ts val="1000"/>
                </a:spcBef>
                <a:buClrTx/>
                <a:buSzPct val="90000"/>
                <a:buFontTx/>
                <a:buNone/>
              </a:pPr>
              <a:r>
                <a:rPr lang="en-US" altLang="en-US"/>
                <a:t>Binary Op</a:t>
              </a:r>
            </a:p>
          </p:txBody>
        </p:sp>
        <p:sp>
          <p:nvSpPr>
            <p:cNvPr id="80915" name="Rectangle 6">
              <a:extLst>
                <a:ext uri="{FF2B5EF4-FFF2-40B4-BE49-F238E27FC236}">
                  <a16:creationId xmlns:a16="http://schemas.microsoft.com/office/drawing/2014/main" id="{9694B37A-F951-4C1F-9972-7B6CD09F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3622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16" name="Rectangle 7">
              <a:extLst>
                <a:ext uri="{FF2B5EF4-FFF2-40B4-BE49-F238E27FC236}">
                  <a16:creationId xmlns:a16="http://schemas.microsoft.com/office/drawing/2014/main" id="{8821A08F-4DB3-44FA-8BD2-C26B38F0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" y="3622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17" name="Rectangle 8">
              <a:extLst>
                <a:ext uri="{FF2B5EF4-FFF2-40B4-BE49-F238E27FC236}">
                  <a16:creationId xmlns:a16="http://schemas.microsoft.com/office/drawing/2014/main" id="{F16C0731-2C44-489E-87AE-00B48478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3622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18" name="Rectangle 9">
              <a:extLst>
                <a:ext uri="{FF2B5EF4-FFF2-40B4-BE49-F238E27FC236}">
                  <a16:creationId xmlns:a16="http://schemas.microsoft.com/office/drawing/2014/main" id="{DBCDA104-8134-4E03-95B8-4FC83BB57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622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19" name="Rectangle 10">
              <a:extLst>
                <a:ext uri="{FF2B5EF4-FFF2-40B4-BE49-F238E27FC236}">
                  <a16:creationId xmlns:a16="http://schemas.microsoft.com/office/drawing/2014/main" id="{D125B66E-7A76-46B7-989D-47655923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329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0" name="Rectangle 11">
              <a:extLst>
                <a:ext uri="{FF2B5EF4-FFF2-40B4-BE49-F238E27FC236}">
                  <a16:creationId xmlns:a16="http://schemas.microsoft.com/office/drawing/2014/main" id="{31E8BD76-E387-44E1-9E47-0D34E7A9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" y="329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1" name="Rectangle 12">
              <a:extLst>
                <a:ext uri="{FF2B5EF4-FFF2-40B4-BE49-F238E27FC236}">
                  <a16:creationId xmlns:a16="http://schemas.microsoft.com/office/drawing/2014/main" id="{BD15151E-3A0C-4A8D-8BFC-F7FF2ABB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329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2" name="Rectangle 13">
              <a:extLst>
                <a:ext uri="{FF2B5EF4-FFF2-40B4-BE49-F238E27FC236}">
                  <a16:creationId xmlns:a16="http://schemas.microsoft.com/office/drawing/2014/main" id="{23994569-AB18-4185-80E1-E0546A127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329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3" name="Rectangle 14">
              <a:extLst>
                <a:ext uri="{FF2B5EF4-FFF2-40B4-BE49-F238E27FC236}">
                  <a16:creationId xmlns:a16="http://schemas.microsoft.com/office/drawing/2014/main" id="{2A6C1E21-4347-4635-B5EA-61E432AF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5" y="2970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4" name="Rectangle 15">
              <a:extLst>
                <a:ext uri="{FF2B5EF4-FFF2-40B4-BE49-F238E27FC236}">
                  <a16:creationId xmlns:a16="http://schemas.microsoft.com/office/drawing/2014/main" id="{8DFA359C-F3AB-42CC-B3D6-93ED82748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" y="2970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5" name="Rectangle 16">
              <a:extLst>
                <a:ext uri="{FF2B5EF4-FFF2-40B4-BE49-F238E27FC236}">
                  <a16:creationId xmlns:a16="http://schemas.microsoft.com/office/drawing/2014/main" id="{C50EB5D7-ACBD-4949-935E-4E2AB414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2970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6" name="Rectangle 17">
              <a:extLst>
                <a:ext uri="{FF2B5EF4-FFF2-40B4-BE49-F238E27FC236}">
                  <a16:creationId xmlns:a16="http://schemas.microsoft.com/office/drawing/2014/main" id="{33830C39-DC38-4A37-BAA7-622117BA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970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27" name="Line 18">
              <a:extLst>
                <a:ext uri="{FF2B5EF4-FFF2-40B4-BE49-F238E27FC236}">
                  <a16:creationId xmlns:a16="http://schemas.microsoft.com/office/drawing/2014/main" id="{D1DB2E46-0756-420E-808D-36312049B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2970"/>
              <a:ext cx="45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Line 19">
              <a:extLst>
                <a:ext uri="{FF2B5EF4-FFF2-40B4-BE49-F238E27FC236}">
                  <a16:creationId xmlns:a16="http://schemas.microsoft.com/office/drawing/2014/main" id="{2C620B82-D0A6-4AAE-997E-9B153F8C6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3296"/>
              <a:ext cx="45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20">
              <a:extLst>
                <a:ext uri="{FF2B5EF4-FFF2-40B4-BE49-F238E27FC236}">
                  <a16:creationId xmlns:a16="http://schemas.microsoft.com/office/drawing/2014/main" id="{6A9C583A-520A-42B2-8FF4-F047D7137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3622"/>
              <a:ext cx="45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Line 21">
              <a:extLst>
                <a:ext uri="{FF2B5EF4-FFF2-40B4-BE49-F238E27FC236}">
                  <a16:creationId xmlns:a16="http://schemas.microsoft.com/office/drawing/2014/main" id="{81DCCC94-CEA2-4A2B-B96E-D9E1A2185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3948"/>
              <a:ext cx="45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Line 22">
              <a:extLst>
                <a:ext uri="{FF2B5EF4-FFF2-40B4-BE49-F238E27FC236}">
                  <a16:creationId xmlns:a16="http://schemas.microsoft.com/office/drawing/2014/main" id="{42EE8D17-4D4B-4837-AE4D-A078B4AF7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0" y="2970"/>
              <a:ext cx="0" cy="97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2" name="Line 23">
              <a:extLst>
                <a:ext uri="{FF2B5EF4-FFF2-40B4-BE49-F238E27FC236}">
                  <a16:creationId xmlns:a16="http://schemas.microsoft.com/office/drawing/2014/main" id="{CC203CB3-9309-4E75-9DBA-516097632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" y="2970"/>
              <a:ext cx="0" cy="97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Line 24">
              <a:extLst>
                <a:ext uri="{FF2B5EF4-FFF2-40B4-BE49-F238E27FC236}">
                  <a16:creationId xmlns:a16="http://schemas.microsoft.com/office/drawing/2014/main" id="{B7CF6EC1-7169-4A85-AE08-E5DF00DA1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" y="2970"/>
              <a:ext cx="0" cy="97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Line 25">
              <a:extLst>
                <a:ext uri="{FF2B5EF4-FFF2-40B4-BE49-F238E27FC236}">
                  <a16:creationId xmlns:a16="http://schemas.microsoft.com/office/drawing/2014/main" id="{6BFE5BB6-1935-4A19-82FA-F9FF27435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" y="2970"/>
              <a:ext cx="0" cy="974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Line 26">
              <a:extLst>
                <a:ext uri="{FF2B5EF4-FFF2-40B4-BE49-F238E27FC236}">
                  <a16:creationId xmlns:a16="http://schemas.microsoft.com/office/drawing/2014/main" id="{91C7996F-6FE6-4994-8B2C-DBBC1F759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0" y="2970"/>
              <a:ext cx="0" cy="97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Rectangle 27">
              <a:extLst>
                <a:ext uri="{FF2B5EF4-FFF2-40B4-BE49-F238E27FC236}">
                  <a16:creationId xmlns:a16="http://schemas.microsoft.com/office/drawing/2014/main" id="{DE625D76-1961-49BD-AE1C-6F8B299E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3616"/>
              <a:ext cx="18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37" name="Rectangle 28">
              <a:extLst>
                <a:ext uri="{FF2B5EF4-FFF2-40B4-BE49-F238E27FC236}">
                  <a16:creationId xmlns:a16="http://schemas.microsoft.com/office/drawing/2014/main" id="{4B1E9CB4-F133-446C-B833-AA57078B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3616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38" name="Rectangle 29">
              <a:extLst>
                <a:ext uri="{FF2B5EF4-FFF2-40B4-BE49-F238E27FC236}">
                  <a16:creationId xmlns:a16="http://schemas.microsoft.com/office/drawing/2014/main" id="{1EBE4D61-CA7C-478B-B700-4BF862BB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3616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39" name="Rectangle 30">
              <a:extLst>
                <a:ext uri="{FF2B5EF4-FFF2-40B4-BE49-F238E27FC236}">
                  <a16:creationId xmlns:a16="http://schemas.microsoft.com/office/drawing/2014/main" id="{DE0AB39C-500B-401F-82F7-8664B6FF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616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0" name="Rectangle 31">
              <a:extLst>
                <a:ext uri="{FF2B5EF4-FFF2-40B4-BE49-F238E27FC236}">
                  <a16:creationId xmlns:a16="http://schemas.microsoft.com/office/drawing/2014/main" id="{785ED013-B0BA-4CEA-A644-EB456424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3290"/>
              <a:ext cx="18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1" name="Rectangle 32">
              <a:extLst>
                <a:ext uri="{FF2B5EF4-FFF2-40B4-BE49-F238E27FC236}">
                  <a16:creationId xmlns:a16="http://schemas.microsoft.com/office/drawing/2014/main" id="{BCDC33F9-3D5C-4E69-BC17-4773FAE2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3290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2" name="Rectangle 33">
              <a:extLst>
                <a:ext uri="{FF2B5EF4-FFF2-40B4-BE49-F238E27FC236}">
                  <a16:creationId xmlns:a16="http://schemas.microsoft.com/office/drawing/2014/main" id="{56F72351-8D13-4A56-8E04-1EBE74C8C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3290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3" name="Rectangle 34">
              <a:extLst>
                <a:ext uri="{FF2B5EF4-FFF2-40B4-BE49-F238E27FC236}">
                  <a16:creationId xmlns:a16="http://schemas.microsoft.com/office/drawing/2014/main" id="{C9196594-32AC-4A61-B663-80AB782F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290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4" name="Rectangle 35">
              <a:extLst>
                <a:ext uri="{FF2B5EF4-FFF2-40B4-BE49-F238E27FC236}">
                  <a16:creationId xmlns:a16="http://schemas.microsoft.com/office/drawing/2014/main" id="{6854FB06-E988-440C-A886-CAB8D6C0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2964"/>
              <a:ext cx="184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5" name="Rectangle 36">
              <a:extLst>
                <a:ext uri="{FF2B5EF4-FFF2-40B4-BE49-F238E27FC236}">
                  <a16:creationId xmlns:a16="http://schemas.microsoft.com/office/drawing/2014/main" id="{5AEBD6BB-A51D-4FA7-8FF5-4FD7B6EC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964"/>
              <a:ext cx="11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6" name="Rectangle 37">
              <a:extLst>
                <a:ext uri="{FF2B5EF4-FFF2-40B4-BE49-F238E27FC236}">
                  <a16:creationId xmlns:a16="http://schemas.microsoft.com/office/drawing/2014/main" id="{A1501ED2-1E4C-48F7-8C4E-CD3FD34A7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964"/>
              <a:ext cx="14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7" name="Rectangle 38">
              <a:extLst>
                <a:ext uri="{FF2B5EF4-FFF2-40B4-BE49-F238E27FC236}">
                  <a16:creationId xmlns:a16="http://schemas.microsoft.com/office/drawing/2014/main" id="{392A0FC8-DD9B-4EB2-A92D-05218F40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964"/>
              <a:ext cx="149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48" name="Line 39">
              <a:extLst>
                <a:ext uri="{FF2B5EF4-FFF2-40B4-BE49-F238E27FC236}">
                  <a16:creationId xmlns:a16="http://schemas.microsoft.com/office/drawing/2014/main" id="{55B25546-2778-46FC-8F9D-39FDC2734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2964"/>
              <a:ext cx="601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Line 40">
              <a:extLst>
                <a:ext uri="{FF2B5EF4-FFF2-40B4-BE49-F238E27FC236}">
                  <a16:creationId xmlns:a16="http://schemas.microsoft.com/office/drawing/2014/main" id="{A1253F69-1B67-4993-A7F5-A2A11774E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3290"/>
              <a:ext cx="60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Line 41">
              <a:extLst>
                <a:ext uri="{FF2B5EF4-FFF2-40B4-BE49-F238E27FC236}">
                  <a16:creationId xmlns:a16="http://schemas.microsoft.com/office/drawing/2014/main" id="{22D34C2E-4FB2-4F33-ACDE-526C6CA05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3616"/>
              <a:ext cx="601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Line 42">
              <a:extLst>
                <a:ext uri="{FF2B5EF4-FFF2-40B4-BE49-F238E27FC236}">
                  <a16:creationId xmlns:a16="http://schemas.microsoft.com/office/drawing/2014/main" id="{84661B84-3869-4317-B34B-9291C2B35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3942"/>
              <a:ext cx="601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2" name="Line 43">
              <a:extLst>
                <a:ext uri="{FF2B5EF4-FFF2-40B4-BE49-F238E27FC236}">
                  <a16:creationId xmlns:a16="http://schemas.microsoft.com/office/drawing/2014/main" id="{A8BC8105-29B5-4702-9EF1-BE1D4B6F8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2964"/>
              <a:ext cx="0" cy="97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3" name="Line 44">
              <a:extLst>
                <a:ext uri="{FF2B5EF4-FFF2-40B4-BE49-F238E27FC236}">
                  <a16:creationId xmlns:a16="http://schemas.microsoft.com/office/drawing/2014/main" id="{7F9D2623-5A36-47BA-B348-614920B1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964"/>
              <a:ext cx="0" cy="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4" name="Line 45">
              <a:extLst>
                <a:ext uri="{FF2B5EF4-FFF2-40B4-BE49-F238E27FC236}">
                  <a16:creationId xmlns:a16="http://schemas.microsoft.com/office/drawing/2014/main" id="{D16F3DDB-B471-4237-A4E8-6945FE56C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4" y="2964"/>
              <a:ext cx="0" cy="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5" name="Line 46">
              <a:extLst>
                <a:ext uri="{FF2B5EF4-FFF2-40B4-BE49-F238E27FC236}">
                  <a16:creationId xmlns:a16="http://schemas.microsoft.com/office/drawing/2014/main" id="{5557B847-9299-411A-94DC-814680B35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2964"/>
              <a:ext cx="0" cy="9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6" name="Line 47">
              <a:extLst>
                <a:ext uri="{FF2B5EF4-FFF2-40B4-BE49-F238E27FC236}">
                  <a16:creationId xmlns:a16="http://schemas.microsoft.com/office/drawing/2014/main" id="{1485332A-E44E-44E8-B231-2AFC0C23F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2964"/>
              <a:ext cx="0" cy="97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7" name="Line 48">
              <a:extLst>
                <a:ext uri="{FF2B5EF4-FFF2-40B4-BE49-F238E27FC236}">
                  <a16:creationId xmlns:a16="http://schemas.microsoft.com/office/drawing/2014/main" id="{B6D43D4B-501F-4ED6-B66A-F3FFF8E51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7" y="2695"/>
              <a:ext cx="191" cy="24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8" name="Line 49">
              <a:extLst>
                <a:ext uri="{FF2B5EF4-FFF2-40B4-BE49-F238E27FC236}">
                  <a16:creationId xmlns:a16="http://schemas.microsoft.com/office/drawing/2014/main" id="{6AF13178-4DDD-45E0-8825-AD145967A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0" y="2719"/>
              <a:ext cx="148" cy="24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59" name="Rectangle 50">
              <a:extLst>
                <a:ext uri="{FF2B5EF4-FFF2-40B4-BE49-F238E27FC236}">
                  <a16:creationId xmlns:a16="http://schemas.microsoft.com/office/drawing/2014/main" id="{5AA1D385-55AB-43BF-8F00-622269E60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834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60" name="Rectangle 51">
              <a:extLst>
                <a:ext uri="{FF2B5EF4-FFF2-40B4-BE49-F238E27FC236}">
                  <a16:creationId xmlns:a16="http://schemas.microsoft.com/office/drawing/2014/main" id="{F59806E5-6BE7-45F2-9B32-A4EEEFAE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834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61" name="Rectangle 52">
              <a:extLst>
                <a:ext uri="{FF2B5EF4-FFF2-40B4-BE49-F238E27FC236}">
                  <a16:creationId xmlns:a16="http://schemas.microsoft.com/office/drawing/2014/main" id="{5ED8745E-B474-40D8-BF50-885D572C8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1508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62" name="Rectangle 53">
              <a:extLst>
                <a:ext uri="{FF2B5EF4-FFF2-40B4-BE49-F238E27FC236}">
                  <a16:creationId xmlns:a16="http://schemas.microsoft.com/office/drawing/2014/main" id="{8BFD71CE-3A0B-4B74-BD96-D56A7080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508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63" name="Line 54">
              <a:extLst>
                <a:ext uri="{FF2B5EF4-FFF2-40B4-BE49-F238E27FC236}">
                  <a16:creationId xmlns:a16="http://schemas.microsoft.com/office/drawing/2014/main" id="{4C1FB405-0C47-4514-B352-CA9502195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1508"/>
              <a:ext cx="52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4" name="Line 55">
              <a:extLst>
                <a:ext uri="{FF2B5EF4-FFF2-40B4-BE49-F238E27FC236}">
                  <a16:creationId xmlns:a16="http://schemas.microsoft.com/office/drawing/2014/main" id="{D03A4CB8-CF44-4711-92F2-6ACD92B18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1834"/>
              <a:ext cx="52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5" name="Line 56">
              <a:extLst>
                <a:ext uri="{FF2B5EF4-FFF2-40B4-BE49-F238E27FC236}">
                  <a16:creationId xmlns:a16="http://schemas.microsoft.com/office/drawing/2014/main" id="{29E8AAE2-A9E9-45CC-9C90-EB283C998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2160"/>
              <a:ext cx="52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6" name="Line 57">
              <a:extLst>
                <a:ext uri="{FF2B5EF4-FFF2-40B4-BE49-F238E27FC236}">
                  <a16:creationId xmlns:a16="http://schemas.microsoft.com/office/drawing/2014/main" id="{17FAAE04-BBE3-43D5-B4E0-AEC155F60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" y="1508"/>
              <a:ext cx="0" cy="648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7" name="Line 58">
              <a:extLst>
                <a:ext uri="{FF2B5EF4-FFF2-40B4-BE49-F238E27FC236}">
                  <a16:creationId xmlns:a16="http://schemas.microsoft.com/office/drawing/2014/main" id="{C716307C-C628-4896-9FA1-00E44A87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" y="1508"/>
              <a:ext cx="0" cy="64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8" name="Line 59">
              <a:extLst>
                <a:ext uri="{FF2B5EF4-FFF2-40B4-BE49-F238E27FC236}">
                  <a16:creationId xmlns:a16="http://schemas.microsoft.com/office/drawing/2014/main" id="{0D665550-30FC-403B-BEDF-6B8678926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9" y="1508"/>
              <a:ext cx="0" cy="648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69" name="Line 60">
              <a:extLst>
                <a:ext uri="{FF2B5EF4-FFF2-40B4-BE49-F238E27FC236}">
                  <a16:creationId xmlns:a16="http://schemas.microsoft.com/office/drawing/2014/main" id="{78CC486F-0149-4943-B183-803D5A680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9" y="2252"/>
              <a:ext cx="0" cy="1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1" name="Line 61">
            <a:extLst>
              <a:ext uri="{FF2B5EF4-FFF2-40B4-BE49-F238E27FC236}">
                <a16:creationId xmlns:a16="http://schemas.microsoft.com/office/drawing/2014/main" id="{56289011-4578-4F51-8E82-C83ECB04EE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9700" y="2119313"/>
            <a:ext cx="1588" cy="2778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02" name="Group 62">
            <a:extLst>
              <a:ext uri="{FF2B5EF4-FFF2-40B4-BE49-F238E27FC236}">
                <a16:creationId xmlns:a16="http://schemas.microsoft.com/office/drawing/2014/main" id="{297B1CA8-EE0D-40D7-8892-6BA43D629661}"/>
              </a:ext>
            </a:extLst>
          </p:cNvPr>
          <p:cNvGrpSpPr>
            <a:grpSpLocks/>
          </p:cNvGrpSpPr>
          <p:nvPr/>
        </p:nvGrpSpPr>
        <p:grpSpPr bwMode="auto">
          <a:xfrm>
            <a:off x="6850062" y="684213"/>
            <a:ext cx="1379538" cy="1395412"/>
            <a:chOff x="4476" y="431"/>
            <a:chExt cx="869" cy="879"/>
          </a:xfrm>
        </p:grpSpPr>
        <p:sp>
          <p:nvSpPr>
            <p:cNvPr id="80904" name="Oval 63">
              <a:extLst>
                <a:ext uri="{FF2B5EF4-FFF2-40B4-BE49-F238E27FC236}">
                  <a16:creationId xmlns:a16="http://schemas.microsoft.com/office/drawing/2014/main" id="{DAAF3BF4-1BB0-4DE8-AC24-0F1908233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023"/>
              <a:ext cx="869" cy="287"/>
            </a:xfrm>
            <a:prstGeom prst="ellipse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05" name="Line 64">
              <a:extLst>
                <a:ext uri="{FF2B5EF4-FFF2-40B4-BE49-F238E27FC236}">
                  <a16:creationId xmlns:a16="http://schemas.microsoft.com/office/drawing/2014/main" id="{6A053A14-5E7D-49B4-AD46-5EB738E11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2" y="827"/>
              <a:ext cx="0" cy="1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Rectangle 65">
              <a:extLst>
                <a:ext uri="{FF2B5EF4-FFF2-40B4-BE49-F238E27FC236}">
                  <a16:creationId xmlns:a16="http://schemas.microsoft.com/office/drawing/2014/main" id="{0D607A40-A20B-4E1C-860F-D412EE59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431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07" name="Rectangle 66">
              <a:extLst>
                <a:ext uri="{FF2B5EF4-FFF2-40B4-BE49-F238E27FC236}">
                  <a16:creationId xmlns:a16="http://schemas.microsoft.com/office/drawing/2014/main" id="{3556D909-045E-4B4A-AC8D-038728118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431"/>
              <a:ext cx="26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80908" name="Line 67">
              <a:extLst>
                <a:ext uri="{FF2B5EF4-FFF2-40B4-BE49-F238E27FC236}">
                  <a16:creationId xmlns:a16="http://schemas.microsoft.com/office/drawing/2014/main" id="{03AD0304-FE65-4E79-BA8A-23CA829EF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431"/>
              <a:ext cx="52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Line 68">
              <a:extLst>
                <a:ext uri="{FF2B5EF4-FFF2-40B4-BE49-F238E27FC236}">
                  <a16:creationId xmlns:a16="http://schemas.microsoft.com/office/drawing/2014/main" id="{813B62E4-7AA1-4B0C-8A9F-B5AB352C7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757"/>
              <a:ext cx="529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69">
              <a:extLst>
                <a:ext uri="{FF2B5EF4-FFF2-40B4-BE49-F238E27FC236}">
                  <a16:creationId xmlns:a16="http://schemas.microsoft.com/office/drawing/2014/main" id="{F5834643-3BBB-42DF-B942-88460DCD4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431"/>
              <a:ext cx="0" cy="32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70">
              <a:extLst>
                <a:ext uri="{FF2B5EF4-FFF2-40B4-BE49-F238E27FC236}">
                  <a16:creationId xmlns:a16="http://schemas.microsoft.com/office/drawing/2014/main" id="{89CE614A-DE31-4F90-92C5-B8255D45D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431"/>
              <a:ext cx="0" cy="32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71">
              <a:extLst>
                <a:ext uri="{FF2B5EF4-FFF2-40B4-BE49-F238E27FC236}">
                  <a16:creationId xmlns:a16="http://schemas.microsoft.com/office/drawing/2014/main" id="{0F073B75-D5FA-41F9-A3D7-448AAB72A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" y="431"/>
              <a:ext cx="0" cy="32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3" name="Text Box 72">
            <a:extLst>
              <a:ext uri="{FF2B5EF4-FFF2-40B4-BE49-F238E27FC236}">
                <a16:creationId xmlns:a16="http://schemas.microsoft.com/office/drawing/2014/main" id="{701B2D03-625A-4129-9DC1-C8F2C7955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1684338"/>
            <a:ext cx="127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/>
              <a:t>Unary Op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DFF8F7-90BA-4600-9FFC-F34DD8A13705}"/>
                  </a:ext>
                </a:extLst>
              </p14:cNvPr>
              <p14:cNvContentPartPr/>
              <p14:nvPr/>
            </p14:nvContentPartPr>
            <p14:xfrm>
              <a:off x="1386000" y="945720"/>
              <a:ext cx="7660080" cy="54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DFF8F7-90BA-4600-9FFC-F34DD8A13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6640" y="936360"/>
                <a:ext cx="7678800" cy="550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2AD3A52D-9322-4A8B-84CB-3AAA324F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Figure 2.1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9FA54EC7-E399-4C5D-9E9A-934D4753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795338"/>
            <a:ext cx="6686550" cy="573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4AC41EBC-9028-4DC1-B911-BE559BEF6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F7192DD5-A43D-4E2F-A3F7-D3A8C0B49FA4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7771A3CC-F1C5-4F0F-ACD8-6E409BD6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09538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1 - Select (</a:t>
            </a:r>
            <a:r>
              <a:rPr lang="el-GR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σ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EAF9DCC1-A344-4990-A314-160B514CD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09650"/>
            <a:ext cx="82296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Unary operation </a:t>
            </a:r>
            <a:r>
              <a:rPr lang="el-GR" altLang="en-US" sz="2000" dirty="0">
                <a:cs typeface="Arial" panose="020B0604020202020204" pitchFamily="34" charset="0"/>
              </a:rPr>
              <a:t>σ</a:t>
            </a:r>
            <a:r>
              <a:rPr lang="en-US" altLang="en-US" sz="2000" dirty="0">
                <a:cs typeface="Arial" panose="020B0604020202020204" pitchFamily="34" charset="0"/>
              </a:rPr>
              <a:t>(A)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Finds rows in a table that satisfy a given condition</a:t>
            </a:r>
          </a:p>
          <a:p>
            <a:pPr lvl="1" eaLnBrk="1" hangingPunct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baseline="-25000" dirty="0">
                <a:cs typeface="Arial" panose="020B0604020202020204" pitchFamily="34" charset="0"/>
              </a:rPr>
              <a:t>PRICE &lt; 2</a:t>
            </a:r>
            <a:r>
              <a:rPr lang="en-US" altLang="en-US" sz="1800" dirty="0">
                <a:cs typeface="Arial" panose="020B0604020202020204" pitchFamily="34" charset="0"/>
              </a:rPr>
              <a:t>(R)</a:t>
            </a:r>
          </a:p>
          <a:p>
            <a:pPr lvl="1" eaLnBrk="1" hangingPunct="1">
              <a:lnSpc>
                <a:spcPct val="80000"/>
              </a:lnSpc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l-GR" altLang="en-US" sz="1800" dirty="0">
                <a:cs typeface="Arial" panose="020B0604020202020204" pitchFamily="34" charset="0"/>
              </a:rPr>
              <a:t>σ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baseline="-25000" dirty="0">
                <a:cs typeface="Arial" panose="020B0604020202020204" pitchFamily="34" charset="0"/>
              </a:rPr>
              <a:t>P_CODE = 311452</a:t>
            </a:r>
            <a:r>
              <a:rPr lang="en-US" altLang="en-US" sz="1800" dirty="0">
                <a:cs typeface="Arial" panose="020B0604020202020204" pitchFamily="34" charset="0"/>
              </a:rPr>
              <a:t>(R)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Gives a horizontal subset of the table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i="1" dirty="0">
                <a:solidFill>
                  <a:srgbClr val="FF0000"/>
                </a:solidFill>
              </a:rPr>
              <a:t>Schema of output relation</a:t>
            </a:r>
            <a:r>
              <a:rPr lang="en-US" altLang="en-US" sz="2000" dirty="0"/>
              <a:t> is identical to the schema of the (only) input relation.</a:t>
            </a:r>
          </a:p>
          <a:p>
            <a:pPr marL="341313" eaLnBrk="1" hangingPunct="1">
              <a:lnSpc>
                <a:spcPct val="8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  <p:pic>
        <p:nvPicPr>
          <p:cNvPr id="84997" name="Picture 4">
            <a:extLst>
              <a:ext uri="{FF2B5EF4-FFF2-40B4-BE49-F238E27FC236}">
                <a16:creationId xmlns:a16="http://schemas.microsoft.com/office/drawing/2014/main" id="{EA253E31-E192-4B1C-B043-5FDD264C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82963"/>
            <a:ext cx="9144000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194BDB-FFD5-451B-8967-3D9FF0755394}"/>
                  </a:ext>
                </a:extLst>
              </p14:cNvPr>
              <p14:cNvContentPartPr/>
              <p14:nvPr/>
            </p14:nvContentPartPr>
            <p14:xfrm>
              <a:off x="550080" y="1981080"/>
              <a:ext cx="8067600" cy="471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194BDB-FFD5-451B-8967-3D9FF0755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20" y="1971720"/>
                <a:ext cx="8086320" cy="472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6B1FC0EC-0CD3-4B4B-B313-CBC7DF33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 of tuples</a:t>
            </a:r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A96732E1-720B-493E-8A83-CF362C17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 r</a:t>
            </a:r>
          </a:p>
        </p:txBody>
      </p:sp>
      <p:sp>
        <p:nvSpPr>
          <p:cNvPr id="87044" name="Text Box 3">
            <a:extLst>
              <a:ext uri="{FF2B5EF4-FFF2-40B4-BE49-F238E27FC236}">
                <a16:creationId xmlns:a16="http://schemas.microsoft.com/office/drawing/2014/main" id="{E7A56DDB-2242-4F90-BA3C-6D8847852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3970338"/>
            <a:ext cx="2952750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228600" indent="-2286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1125"/>
              </a:spcBef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Select tuples with A=B and D &gt; 5</a:t>
            </a:r>
          </a:p>
          <a:p>
            <a:pPr algn="ctr">
              <a:spcBef>
                <a:spcPts val="1000"/>
              </a:spcBef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l-GR" altLang="en-US" sz="1800"/>
              <a:t>σ </a:t>
            </a:r>
            <a:r>
              <a:rPr lang="en-US" altLang="en-US" baseline="-25000"/>
              <a:t>A=B and D &gt; 5</a:t>
            </a:r>
            <a:r>
              <a:rPr lang="en-US" altLang="en-US"/>
              <a:t> (r)</a:t>
            </a:r>
          </a:p>
        </p:txBody>
      </p:sp>
      <p:pic>
        <p:nvPicPr>
          <p:cNvPr id="87045" name="Picture 4">
            <a:extLst>
              <a:ext uri="{FF2B5EF4-FFF2-40B4-BE49-F238E27FC236}">
                <a16:creationId xmlns:a16="http://schemas.microsoft.com/office/drawing/2014/main" id="{2CB8107D-16EF-414E-88F0-BC6D6332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176338"/>
            <a:ext cx="2092325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C4AE3E-34CE-4174-A2BA-C403375574B6}"/>
                  </a:ext>
                </a:extLst>
              </p14:cNvPr>
              <p14:cNvContentPartPr/>
              <p14:nvPr/>
            </p14:nvContentPartPr>
            <p14:xfrm>
              <a:off x="1810440" y="1780560"/>
              <a:ext cx="4514400" cy="358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C4AE3E-34CE-4174-A2BA-C40337557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1080" y="1771200"/>
                <a:ext cx="4533120" cy="360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>
            <a:extLst>
              <a:ext uri="{FF2B5EF4-FFF2-40B4-BE49-F238E27FC236}">
                <a16:creationId xmlns:a16="http://schemas.microsoft.com/office/drawing/2014/main" id="{184558EF-298C-494D-ADDE-5CA1CDE4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14500"/>
            <a:ext cx="387667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1" name="Picture 2">
            <a:extLst>
              <a:ext uri="{FF2B5EF4-FFF2-40B4-BE49-F238E27FC236}">
                <a16:creationId xmlns:a16="http://schemas.microsoft.com/office/drawing/2014/main" id="{4B48625A-8501-44BF-A5A0-02815686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392363"/>
            <a:ext cx="3876675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2" name="Text Box 3">
            <a:extLst>
              <a:ext uri="{FF2B5EF4-FFF2-40B4-BE49-F238E27FC236}">
                <a16:creationId xmlns:a16="http://schemas.microsoft.com/office/drawing/2014/main" id="{130D5917-BFEA-4DC5-BCA3-AB9945BA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736600"/>
            <a:ext cx="68722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/>
              <a:t>Select instructors with salary greater than $85000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400"/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662BA9AF-1AAC-4500-9ECD-70BA0ED9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833688"/>
            <a:ext cx="471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latin typeface="Wingdings" panose="05000000000000000000" pitchFamily="2" charset="2"/>
              </a:rPr>
              <a:t></a:t>
            </a:r>
          </a:p>
        </p:txBody>
      </p:sp>
      <p:sp>
        <p:nvSpPr>
          <p:cNvPr id="89094" name="Text Box 5">
            <a:extLst>
              <a:ext uri="{FF2B5EF4-FFF2-40B4-BE49-F238E27FC236}">
                <a16:creationId xmlns:a16="http://schemas.microsoft.com/office/drawing/2014/main" id="{271D5046-06FB-49FA-906B-462BE77BD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975" y="2025650"/>
            <a:ext cx="225425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>
                <a:solidFill>
                  <a:srgbClr val="C00000"/>
                </a:solidFill>
                <a:cs typeface="Arial" panose="020B0604020202020204" pitchFamily="34" charset="0"/>
              </a:rPr>
              <a:t>σ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baseline="-25000">
                <a:solidFill>
                  <a:srgbClr val="C00000"/>
                </a:solidFill>
                <a:cs typeface="Arial" panose="020B0604020202020204" pitchFamily="34" charset="0"/>
              </a:rPr>
              <a:t>salary &gt; 85000</a:t>
            </a:r>
            <a:r>
              <a:rPr lang="en-US" altLang="en-US">
                <a:solidFill>
                  <a:srgbClr val="C00000"/>
                </a:solidFill>
                <a:cs typeface="Arial" panose="020B0604020202020204" pitchFamily="34" charset="0"/>
              </a:rPr>
              <a:t>(instructor)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A403DD-500E-4E9F-8A25-F5E71A2777FC}"/>
                  </a:ext>
                </a:extLst>
              </p14:cNvPr>
              <p14:cNvContentPartPr/>
              <p14:nvPr/>
            </p14:nvContentPartPr>
            <p14:xfrm>
              <a:off x="3238920" y="1849320"/>
              <a:ext cx="4437360" cy="272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A403DD-500E-4E9F-8A25-F5E71A2777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9560" y="1839960"/>
                <a:ext cx="4456080" cy="27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666DB40E-4ACF-4643-9C96-5843D43FE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Relation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5CE49E81-E3AE-4401-83EB-9B35F2D6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3">
            <a:extLst>
              <a:ext uri="{FF2B5EF4-FFF2-40B4-BE49-F238E27FC236}">
                <a16:creationId xmlns:a16="http://schemas.microsoft.com/office/drawing/2014/main" id="{ABC83353-5F03-413C-853F-77278F4E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1333500"/>
            <a:ext cx="1449387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attributes</a:t>
            </a:r>
          </a:p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(or columns)</a:t>
            </a: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02DD7464-0655-457D-9251-BB2692ECB7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3738" y="1538288"/>
            <a:ext cx="3898900" cy="377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9B5FFD4B-B700-43A2-AE67-4F6854804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3750" y="1592263"/>
            <a:ext cx="2566988" cy="3238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4091A19F-9B01-45BB-9D57-80DD4AFC50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5013" y="1565275"/>
            <a:ext cx="1330325" cy="3603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1ECF533F-7ED6-4998-93E9-8756242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2522538"/>
            <a:ext cx="107632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tuples</a:t>
            </a:r>
          </a:p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1800"/>
              <a:t>(or rows)</a:t>
            </a:r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D9D0D2EC-C17C-46DC-B299-B4223D47C4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37350" y="2482850"/>
            <a:ext cx="379413" cy="2301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6474D91A-DECB-4D57-8C8A-7119D30CD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650" y="2706688"/>
            <a:ext cx="379413" cy="111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0">
            <a:extLst>
              <a:ext uri="{FF2B5EF4-FFF2-40B4-BE49-F238E27FC236}">
                <a16:creationId xmlns:a16="http://schemas.microsoft.com/office/drawing/2014/main" id="{AF2D9D51-6CF9-47CD-947E-4905A5E51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3538" y="2717800"/>
            <a:ext cx="401637" cy="3127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21EB8EDA-5738-40CB-89FD-001B5ECC9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4650" y="2727325"/>
            <a:ext cx="390525" cy="5556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8E220020-C32D-4FBF-A78D-DFA76EC89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on Select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DDF625C0-7100-4B3E-8705-C0FBDA52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990600"/>
            <a:ext cx="7661275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abri"/>
              </a:rPr>
              <a:t>Select Instructors who work in Physics department</a:t>
            </a:r>
          </a:p>
          <a:p>
            <a:pPr marL="342900" indent="-342900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q"/>
              <a:defRPr/>
            </a:pPr>
            <a:endParaRPr lang="en-US" altLang="en-US" sz="2400" dirty="0">
              <a:latin typeface="Cabri"/>
            </a:endParaRPr>
          </a:p>
          <a:p>
            <a:pPr marL="342900" indent="-342900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abri"/>
              </a:rPr>
              <a:t>Select Instructors who work in Physics department, and whose salary is more than 90000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i="1" dirty="0">
              <a:latin typeface="Symbol" panose="05050102010706020507" pitchFamily="18" charset="2"/>
            </a:endParaRP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i="1" dirty="0">
                <a:latin typeface="Symbol" panose="05050102010706020507" pitchFamily="18" charset="2"/>
              </a:rPr>
              <a:t></a:t>
            </a:r>
            <a:r>
              <a:rPr lang="en-US" altLang="en-US" sz="2000" dirty="0"/>
              <a:t> </a:t>
            </a:r>
            <a:r>
              <a:rPr lang="en-US" altLang="en-US" sz="2000" i="1" baseline="-25000" dirty="0" err="1"/>
              <a:t>dept_name</a:t>
            </a:r>
            <a:r>
              <a:rPr lang="en-US" altLang="en-US" sz="2000" i="1" baseline="-25000" dirty="0"/>
              <a:t>=“Physics”</a:t>
            </a:r>
            <a:r>
              <a:rPr lang="en-US" altLang="en-US" sz="2000" dirty="0"/>
              <a:t>(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)</a:t>
            </a:r>
          </a:p>
          <a:p>
            <a:pPr marL="341313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/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i="1" dirty="0">
                <a:latin typeface="Symbol" panose="05050102010706020507" pitchFamily="18" charset="2"/>
              </a:rPr>
              <a:t></a:t>
            </a:r>
            <a:r>
              <a:rPr lang="en-US" altLang="en-US" sz="2000" dirty="0"/>
              <a:t> </a:t>
            </a:r>
            <a:r>
              <a:rPr lang="en-US" altLang="en-US" sz="2000" i="1" baseline="-25000" dirty="0" err="1"/>
              <a:t>dept_name</a:t>
            </a:r>
            <a:r>
              <a:rPr lang="en-US" altLang="en-US" sz="2000" i="1" baseline="-25000" dirty="0"/>
              <a:t>=“Physics” and salary &gt; 90000 </a:t>
            </a:r>
            <a:r>
              <a:rPr lang="en-US" altLang="en-US" sz="2000" dirty="0"/>
              <a:t>(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)</a:t>
            </a:r>
          </a:p>
          <a:p>
            <a:pPr marL="341313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F0490E-34B1-4088-89A3-098351E626D2}"/>
                  </a:ext>
                </a:extLst>
              </p14:cNvPr>
              <p14:cNvContentPartPr/>
              <p14:nvPr/>
            </p14:nvContentPartPr>
            <p14:xfrm>
              <a:off x="2754000" y="3157920"/>
              <a:ext cx="2241720" cy="199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F0490E-34B1-4088-89A3-098351E626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640" y="3148560"/>
                <a:ext cx="2260440" cy="201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A67137E0-DEB2-42BC-81A4-CC5E21C7F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01893471-7128-4D28-ABB7-C31C8698D04B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7C70F66A-0DB2-406B-89C9-A6C4A475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6050"/>
            <a:ext cx="8229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2 - Project (</a:t>
            </a:r>
            <a:r>
              <a:rPr lang="el-GR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π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)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AC78EBD7-79E7-4CA5-A4C2-2E042651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93763"/>
            <a:ext cx="8229600" cy="16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Unary operation </a:t>
            </a:r>
            <a:r>
              <a:rPr lang="el-GR" altLang="en-US" sz="1800" dirty="0">
                <a:cs typeface="Arial" panose="020B0604020202020204" pitchFamily="34" charset="0"/>
              </a:rPr>
              <a:t>π</a:t>
            </a:r>
            <a:r>
              <a:rPr lang="en-US" altLang="en-US" sz="1800" dirty="0">
                <a:cs typeface="Arial" panose="020B0604020202020204" pitchFamily="34" charset="0"/>
              </a:rPr>
              <a:t> (A)</a:t>
            </a:r>
          </a:p>
          <a:p>
            <a:pPr eaLnBrk="1" hangingPunct="1">
              <a:lnSpc>
                <a:spcPct val="8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Finds specific set of attributes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l-GR" altLang="en-US" dirty="0">
                <a:cs typeface="Arial" panose="020B0604020202020204" pitchFamily="34" charset="0"/>
              </a:rPr>
              <a:t>π</a:t>
            </a:r>
            <a:r>
              <a:rPr lang="en-US" altLang="en-US" baseline="-25000" dirty="0">
                <a:cs typeface="Arial" panose="020B0604020202020204" pitchFamily="34" charset="0"/>
              </a:rPr>
              <a:t>Price</a:t>
            </a:r>
            <a:r>
              <a:rPr lang="en-US" altLang="en-US" dirty="0">
                <a:cs typeface="Arial" panose="020B0604020202020204" pitchFamily="34" charset="0"/>
              </a:rPr>
              <a:t>(R)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l-GR" altLang="en-US" dirty="0">
                <a:cs typeface="Arial" panose="020B0604020202020204" pitchFamily="34" charset="0"/>
              </a:rPr>
              <a:t>π</a:t>
            </a:r>
            <a:r>
              <a:rPr lang="en-US" altLang="en-US" baseline="-25000" dirty="0">
                <a:cs typeface="Arial" panose="020B0604020202020204" pitchFamily="34" charset="0"/>
              </a:rPr>
              <a:t>P_CODE,PRICE</a:t>
            </a:r>
            <a:r>
              <a:rPr lang="en-US" altLang="en-US" dirty="0">
                <a:cs typeface="Arial" panose="020B0604020202020204" pitchFamily="34" charset="0"/>
              </a:rPr>
              <a:t>(R)</a:t>
            </a:r>
          </a:p>
          <a:p>
            <a:pPr eaLnBrk="1" hangingPunct="1">
              <a:lnSpc>
                <a:spcPct val="8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dirty="0"/>
              <a:t>Vertical subset of the table</a:t>
            </a:r>
          </a:p>
          <a:p>
            <a:pPr eaLnBrk="1" hangingPunct="1">
              <a:lnSpc>
                <a:spcPct val="8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i="1" dirty="0">
                <a:solidFill>
                  <a:srgbClr val="FF0000"/>
                </a:solidFill>
              </a:rPr>
              <a:t>Schema of the output relation</a:t>
            </a:r>
            <a:r>
              <a:rPr lang="en-US" altLang="en-US" sz="1800" dirty="0"/>
              <a:t> consists of the attributes in the projection list</a:t>
            </a:r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139AD020-FC67-4B0F-9255-028FD13C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5763"/>
            <a:ext cx="914400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E25F21-BCE1-498D-934F-0D85272682FF}"/>
                  </a:ext>
                </a:extLst>
              </p14:cNvPr>
              <p14:cNvContentPartPr/>
              <p14:nvPr/>
            </p14:nvContentPartPr>
            <p14:xfrm>
              <a:off x="1020240" y="1504080"/>
              <a:ext cx="6851880" cy="523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E25F21-BCE1-498D-934F-0D8527268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880" y="1494720"/>
                <a:ext cx="6870600" cy="525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4E461F03-EF8F-47B9-A4BE-5C3CDC2ED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 of Columns (Attributes)</a:t>
            </a:r>
          </a:p>
        </p:txBody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id="{EAA1D4A3-6B5B-4CB6-83EE-C0F35C1F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1335088"/>
            <a:ext cx="24415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</a:t>
            </a:r>
            <a:r>
              <a:rPr lang="en-US" altLang="en-US" sz="1800" i="1"/>
              <a:t> r</a:t>
            </a:r>
            <a:r>
              <a:rPr lang="en-US" altLang="en-US" sz="1800"/>
              <a:t>: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DAE7374-361C-46AF-A118-74C13C44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5237" name="Rectangle 4">
            <a:extLst>
              <a:ext uri="{FF2B5EF4-FFF2-40B4-BE49-F238E27FC236}">
                <a16:creationId xmlns:a16="http://schemas.microsoft.com/office/drawing/2014/main" id="{DD43C6E1-4C28-40DF-8E7B-54CF5E6B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5238" name="Rectangle 5">
            <a:extLst>
              <a:ext uri="{FF2B5EF4-FFF2-40B4-BE49-F238E27FC236}">
                <a16:creationId xmlns:a16="http://schemas.microsoft.com/office/drawing/2014/main" id="{AB9F95D3-8E30-40ED-8481-15875A54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5239" name="Rectangle 6">
            <a:extLst>
              <a:ext uri="{FF2B5EF4-FFF2-40B4-BE49-F238E27FC236}">
                <a16:creationId xmlns:a16="http://schemas.microsoft.com/office/drawing/2014/main" id="{82344CD9-D10C-41AA-BADA-C54DA46E1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5240" name="Rectangle 7">
            <a:extLst>
              <a:ext uri="{FF2B5EF4-FFF2-40B4-BE49-F238E27FC236}">
                <a16:creationId xmlns:a16="http://schemas.microsoft.com/office/drawing/2014/main" id="{85F71B80-897B-4A81-BB87-9217D3F2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3811588"/>
            <a:ext cx="30099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Select A and C</a:t>
            </a:r>
          </a:p>
          <a:p>
            <a:pPr lvl="1" indent="0"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Projection</a:t>
            </a:r>
          </a:p>
          <a:p>
            <a:pPr lvl="1" indent="0"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l-GR" altLang="en-US" sz="1800"/>
              <a:t>Π</a:t>
            </a:r>
            <a:r>
              <a:rPr lang="en-US" altLang="en-US" sz="1800"/>
              <a:t> </a:t>
            </a:r>
            <a:r>
              <a:rPr lang="en-US" altLang="en-US" sz="1800" baseline="-25000"/>
              <a:t>A, C</a:t>
            </a:r>
            <a:r>
              <a:rPr lang="en-US" altLang="en-US" sz="1800"/>
              <a:t> (r) </a:t>
            </a:r>
          </a:p>
        </p:txBody>
      </p:sp>
      <p:pic>
        <p:nvPicPr>
          <p:cNvPr id="95241" name="Picture 8">
            <a:extLst>
              <a:ext uri="{FF2B5EF4-FFF2-40B4-BE49-F238E27FC236}">
                <a16:creationId xmlns:a16="http://schemas.microsoft.com/office/drawing/2014/main" id="{D423A775-0FB5-4C0B-B154-4833422C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192213"/>
            <a:ext cx="2792412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24190-01AC-46EE-9AC2-E7AD576CC411}"/>
                  </a:ext>
                </a:extLst>
              </p14:cNvPr>
              <p14:cNvContentPartPr/>
              <p14:nvPr/>
            </p14:nvContentPartPr>
            <p14:xfrm>
              <a:off x="1344600" y="4376880"/>
              <a:ext cx="4721400" cy="9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724190-01AC-46EE-9AC2-E7AD576CC4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5240" y="4367520"/>
                <a:ext cx="4740120" cy="95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">
            <a:extLst>
              <a:ext uri="{FF2B5EF4-FFF2-40B4-BE49-F238E27FC236}">
                <a16:creationId xmlns:a16="http://schemas.microsoft.com/office/drawing/2014/main" id="{842EEF9F-2FC7-49EB-A12A-BA141BB4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12950"/>
            <a:ext cx="387667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7283" name="Picture 2">
            <a:extLst>
              <a:ext uri="{FF2B5EF4-FFF2-40B4-BE49-F238E27FC236}">
                <a16:creationId xmlns:a16="http://schemas.microsoft.com/office/drawing/2014/main" id="{4FE48423-5DDB-4227-BDBD-BADB10A7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176463"/>
            <a:ext cx="1476375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7284" name="Rectangle 3">
            <a:extLst>
              <a:ext uri="{FF2B5EF4-FFF2-40B4-BE49-F238E27FC236}">
                <a16:creationId xmlns:a16="http://schemas.microsoft.com/office/drawing/2014/main" id="{6FEB5D9D-3E6C-47AA-BEB0-BC7D7419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720725"/>
            <a:ext cx="62563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Select </a:t>
            </a:r>
            <a:r>
              <a:rPr lang="en-US" altLang="en-US" sz="2000" i="1"/>
              <a:t>ID</a:t>
            </a:r>
            <a:r>
              <a:rPr lang="en-US" altLang="en-US" sz="2000"/>
              <a:t> and </a:t>
            </a:r>
            <a:r>
              <a:rPr lang="en-US" altLang="en-US" sz="2000" i="1"/>
              <a:t>salary</a:t>
            </a:r>
            <a:r>
              <a:rPr lang="en-US" altLang="en-US" sz="2000"/>
              <a:t> from table </a:t>
            </a:r>
            <a:r>
              <a:rPr lang="en-US" altLang="en-US" sz="2000" i="1"/>
              <a:t>instructor</a:t>
            </a: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B0F2DD8E-4C95-4ACB-ABE2-6EABA91C7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705100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latin typeface="Wingdings" panose="05000000000000000000" pitchFamily="2" charset="2"/>
              </a:rPr>
              <a:t></a:t>
            </a:r>
          </a:p>
        </p:txBody>
      </p:sp>
      <p:sp>
        <p:nvSpPr>
          <p:cNvPr id="97286" name="Text Box 5">
            <a:extLst>
              <a:ext uri="{FF2B5EF4-FFF2-40B4-BE49-F238E27FC236}">
                <a16:creationId xmlns:a16="http://schemas.microsoft.com/office/drawing/2014/main" id="{73B875E9-8F10-4826-B668-AAB6765A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012950"/>
            <a:ext cx="281146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2000" baseline="-25000" dirty="0" err="1">
                <a:solidFill>
                  <a:srgbClr val="C00000"/>
                </a:solidFill>
                <a:cs typeface="Arial" panose="020B0604020202020204" pitchFamily="34" charset="0"/>
              </a:rPr>
              <a:t>ID,salary</a:t>
            </a:r>
            <a:r>
              <a:rPr lang="en-US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 (instructor)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A37FB4-8934-4B27-AC24-30771337186C}"/>
                  </a:ext>
                </a:extLst>
              </p14:cNvPr>
              <p14:cNvContentPartPr/>
              <p14:nvPr/>
            </p14:nvContentPartPr>
            <p14:xfrm>
              <a:off x="4477320" y="1979640"/>
              <a:ext cx="4399920" cy="352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A37FB4-8934-4B27-AC24-3077133718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7960" y="1970280"/>
                <a:ext cx="4418640" cy="354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C1E66414-7708-4B50-B343-443B5F53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63733F03-E8D3-4AFB-BB7A-7C3DB39F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 + Projection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A72894B-BDA5-4BC3-9A2E-1862D2CA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470025"/>
            <a:ext cx="7764689" cy="45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 i="1" dirty="0">
                <a:latin typeface="Book Antiqua" panose="02040602050305030304" pitchFamily="18" charset="0"/>
              </a:rPr>
              <a:t>Query: Find name and grade of students with grade &gt; 8.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11BF6C3F-24CE-47B0-B733-CDF85E91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196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9334" name="Text Box 5">
            <a:extLst>
              <a:ext uri="{FF2B5EF4-FFF2-40B4-BE49-F238E27FC236}">
                <a16:creationId xmlns:a16="http://schemas.microsoft.com/office/drawing/2014/main" id="{54EA7E96-3631-4079-BC2D-B6FDAB18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70163"/>
            <a:ext cx="1458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STUDENT</a:t>
            </a:r>
          </a:p>
        </p:txBody>
      </p:sp>
      <p:sp>
        <p:nvSpPr>
          <p:cNvPr id="99335" name="Text Box 6">
            <a:extLst>
              <a:ext uri="{FF2B5EF4-FFF2-40B4-BE49-F238E27FC236}">
                <a16:creationId xmlns:a16="http://schemas.microsoft.com/office/drawing/2014/main" id="{99F1A7BF-42EB-4DD7-886C-B02D6FB5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041900"/>
            <a:ext cx="1919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99336" name="Text Box 7">
            <a:extLst>
              <a:ext uri="{FF2B5EF4-FFF2-40B4-BE49-F238E27FC236}">
                <a16:creationId xmlns:a16="http://schemas.microsoft.com/office/drawing/2014/main" id="{B88548E1-7584-43BE-B3B5-7062BD9F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4997450"/>
            <a:ext cx="1919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Output ?</a:t>
            </a:r>
          </a:p>
        </p:txBody>
      </p:sp>
      <p:graphicFrame>
        <p:nvGraphicFramePr>
          <p:cNvPr id="59400" name="Group 8">
            <a:extLst>
              <a:ext uri="{FF2B5EF4-FFF2-40B4-BE49-F238E27FC236}">
                <a16:creationId xmlns:a16="http://schemas.microsoft.com/office/drawing/2014/main" id="{E4F88E85-0360-4FFC-B79A-64804AC8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04609"/>
              </p:ext>
            </p:extLst>
          </p:nvPr>
        </p:nvGraphicFramePr>
        <p:xfrm>
          <a:off x="411163" y="3044825"/>
          <a:ext cx="4278312" cy="2071690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114028724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844083462"/>
                    </a:ext>
                  </a:extLst>
                </a:gridCol>
                <a:gridCol w="1268413">
                  <a:extLst>
                    <a:ext uri="{9D8B030D-6E8A-4147-A177-3AD203B41FA5}">
                      <a16:colId xmlns:a16="http://schemas.microsoft.com/office/drawing/2014/main" val="19806334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127524267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grade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08578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yuppy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17568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lubber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55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06633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44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guppy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88342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5954" marB="46800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134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20906D-95D2-4408-AAFC-6C141A875207}"/>
                  </a:ext>
                </a:extLst>
              </p14:cNvPr>
              <p14:cNvContentPartPr/>
              <p14:nvPr/>
            </p14:nvContentPartPr>
            <p14:xfrm>
              <a:off x="2454480" y="1893240"/>
              <a:ext cx="5846760" cy="257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20906D-95D2-4408-AAFC-6C141A875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5120" y="1883880"/>
                <a:ext cx="5865480" cy="259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Oval 1">
            <a:extLst>
              <a:ext uri="{FF2B5EF4-FFF2-40B4-BE49-F238E27FC236}">
                <a16:creationId xmlns:a16="http://schemas.microsoft.com/office/drawing/2014/main" id="{7A3F336F-6622-4F80-AF11-4632E1DC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002088"/>
            <a:ext cx="2881313" cy="500062"/>
          </a:xfrm>
          <a:prstGeom prst="ellipse">
            <a:avLst/>
          </a:prstGeom>
          <a:solidFill>
            <a:srgbClr val="FFFFFF"/>
          </a:solidFill>
          <a:ln w="25560" cap="sq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9A806155-39B0-4503-B25B-325CCB87D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4119563"/>
            <a:ext cx="242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Select (grade&gt; 8)</a:t>
            </a:r>
          </a:p>
        </p:txBody>
      </p:sp>
      <p:graphicFrame>
        <p:nvGraphicFramePr>
          <p:cNvPr id="60419" name="Group 3">
            <a:extLst>
              <a:ext uri="{FF2B5EF4-FFF2-40B4-BE49-F238E27FC236}">
                <a16:creationId xmlns:a16="http://schemas.microsoft.com/office/drawing/2014/main" id="{58C883A0-B8FD-4BDD-85AA-65ABC6F892E0}"/>
              </a:ext>
            </a:extLst>
          </p:cNvPr>
          <p:cNvGraphicFramePr>
            <a:graphicFrameLocks noGrp="1"/>
          </p:cNvGraphicFramePr>
          <p:nvPr/>
        </p:nvGraphicFramePr>
        <p:xfrm>
          <a:off x="1154113" y="2625725"/>
          <a:ext cx="6097587" cy="12334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4152005493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8505865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63888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80840519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grade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18442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yuppy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35.0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5410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L="90000" marR="90000"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5548"/>
                  </a:ext>
                </a:extLst>
              </a:tr>
            </a:tbl>
          </a:graphicData>
        </a:graphic>
      </p:graphicFrame>
      <p:graphicFrame>
        <p:nvGraphicFramePr>
          <p:cNvPr id="60463" name="Group 47">
            <a:extLst>
              <a:ext uri="{FF2B5EF4-FFF2-40B4-BE49-F238E27FC236}">
                <a16:creationId xmlns:a16="http://schemas.microsoft.com/office/drawing/2014/main" id="{337FAEEC-BE4A-4795-A268-5E1C5A4D1B16}"/>
              </a:ext>
            </a:extLst>
          </p:cNvPr>
          <p:cNvGraphicFramePr>
            <a:graphicFrameLocks noGrp="1"/>
          </p:cNvGraphicFramePr>
          <p:nvPr/>
        </p:nvGraphicFramePr>
        <p:xfrm>
          <a:off x="1422400" y="4849813"/>
          <a:ext cx="4278313" cy="2055810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6446406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52255287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1765754400"/>
                    </a:ext>
                  </a:extLst>
                </a:gridCol>
                <a:gridCol w="922338">
                  <a:extLst>
                    <a:ext uri="{9D8B030D-6E8A-4147-A177-3AD203B41FA5}">
                      <a16:colId xmlns:a16="http://schemas.microsoft.com/office/drawing/2014/main" val="1562597957"/>
                    </a:ext>
                  </a:extLst>
                </a:gridCol>
              </a:tblGrid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name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grade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985178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yuppy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20501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lubber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99239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44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guppy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494237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68805"/>
                  </a:ext>
                </a:extLst>
              </a:tr>
            </a:tbl>
          </a:graphicData>
        </a:graphic>
      </p:graphicFrame>
      <p:sp>
        <p:nvSpPr>
          <p:cNvPr id="101434" name="Oval 117">
            <a:extLst>
              <a:ext uri="{FF2B5EF4-FFF2-40B4-BE49-F238E27FC236}">
                <a16:creationId xmlns:a16="http://schemas.microsoft.com/office/drawing/2014/main" id="{2CEC72DA-54A5-4441-A6ED-B49C4D20C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706563"/>
            <a:ext cx="2881313" cy="500062"/>
          </a:xfrm>
          <a:prstGeom prst="ellipse">
            <a:avLst/>
          </a:prstGeom>
          <a:solidFill>
            <a:srgbClr val="FFFFFF"/>
          </a:solidFill>
          <a:ln w="25560" cap="sq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1435" name="Text Box 118">
            <a:extLst>
              <a:ext uri="{FF2B5EF4-FFF2-40B4-BE49-F238E27FC236}">
                <a16:creationId xmlns:a16="http://schemas.microsoft.com/office/drawing/2014/main" id="{5DB800E6-34D9-44DE-AB09-8A4F86D2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863" y="1771650"/>
            <a:ext cx="3198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Project(name, grade)</a:t>
            </a:r>
          </a:p>
        </p:txBody>
      </p:sp>
      <p:graphicFrame>
        <p:nvGraphicFramePr>
          <p:cNvPr id="60535" name="Group 119">
            <a:extLst>
              <a:ext uri="{FF2B5EF4-FFF2-40B4-BE49-F238E27FC236}">
                <a16:creationId xmlns:a16="http://schemas.microsoft.com/office/drawing/2014/main" id="{94BE990B-D64E-4632-A753-44F76D81DF16}"/>
              </a:ext>
            </a:extLst>
          </p:cNvPr>
          <p:cNvGraphicFramePr>
            <a:graphicFrameLocks noGrp="1"/>
          </p:cNvGraphicFramePr>
          <p:nvPr/>
        </p:nvGraphicFramePr>
        <p:xfrm>
          <a:off x="2287588" y="241300"/>
          <a:ext cx="3167062" cy="1233489"/>
        </p:xfrm>
        <a:graphic>
          <a:graphicData uri="http://schemas.openxmlformats.org/drawingml/2006/table">
            <a:tbl>
              <a:tblPr/>
              <a:tblGrid>
                <a:gridCol w="1585912">
                  <a:extLst>
                    <a:ext uri="{9D8B030D-6E8A-4147-A177-3AD203B41FA5}">
                      <a16:colId xmlns:a16="http://schemas.microsoft.com/office/drawing/2014/main" val="294975967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583306930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S_name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S_grade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50073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yuppy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5765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84703"/>
                  </a:ext>
                </a:extLst>
              </a:tr>
            </a:tbl>
          </a:graphicData>
        </a:graphic>
      </p:graphicFrame>
      <p:cxnSp>
        <p:nvCxnSpPr>
          <p:cNvPr id="101450" name="AutoShape 143">
            <a:extLst>
              <a:ext uri="{FF2B5EF4-FFF2-40B4-BE49-F238E27FC236}">
                <a16:creationId xmlns:a16="http://schemas.microsoft.com/office/drawing/2014/main" id="{0805B188-513D-4BBA-8D5E-DF0F24694F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97263" y="4502150"/>
            <a:ext cx="1587" cy="34766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451" name="AutoShape 144">
            <a:extLst>
              <a:ext uri="{FF2B5EF4-FFF2-40B4-BE49-F238E27FC236}">
                <a16:creationId xmlns:a16="http://schemas.microsoft.com/office/drawing/2014/main" id="{87C36D93-3AE4-4386-8CC4-CDC3F3D92E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29025" y="1355725"/>
            <a:ext cx="1588" cy="34766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452" name="AutoShape 145">
            <a:extLst>
              <a:ext uri="{FF2B5EF4-FFF2-40B4-BE49-F238E27FC236}">
                <a16:creationId xmlns:a16="http://schemas.microsoft.com/office/drawing/2014/main" id="{D87F1007-94D4-4591-82D4-44976CF333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29025" y="2276475"/>
            <a:ext cx="1588" cy="34925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453" name="AutoShape 146">
            <a:extLst>
              <a:ext uri="{FF2B5EF4-FFF2-40B4-BE49-F238E27FC236}">
                <a16:creationId xmlns:a16="http://schemas.microsoft.com/office/drawing/2014/main" id="{AA374168-9723-4301-84A8-00C068D853D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29025" y="3654425"/>
            <a:ext cx="1588" cy="34766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1454" name="Text Box 147">
            <a:extLst>
              <a:ext uri="{FF2B5EF4-FFF2-40B4-BE49-F238E27FC236}">
                <a16:creationId xmlns:a16="http://schemas.microsoft.com/office/drawing/2014/main" id="{C6A8E576-3013-4B3A-9450-1A0707A02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489575"/>
            <a:ext cx="19192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101455" name="Text Box 148">
            <a:extLst>
              <a:ext uri="{FF2B5EF4-FFF2-40B4-BE49-F238E27FC236}">
                <a16:creationId xmlns:a16="http://schemas.microsoft.com/office/drawing/2014/main" id="{29F92D61-9CA4-4951-8B6B-D681921F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357188"/>
            <a:ext cx="1920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A45A8A6-3A10-4A9C-9EEE-C3329B93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3908486"/>
            <a:ext cx="34744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σ</a:t>
            </a:r>
            <a:r>
              <a:rPr lang="en-US" altLang="en-US" sz="3200" baseline="-25000" dirty="0">
                <a:solidFill>
                  <a:srgbClr val="C00000"/>
                </a:solidFill>
                <a:cs typeface="Arial" panose="020B0604020202020204" pitchFamily="34" charset="0"/>
              </a:rPr>
              <a:t>grade &gt; 8 </a:t>
            </a:r>
            <a:r>
              <a:rPr lang="en-US" altLang="en-US" sz="2400" dirty="0">
                <a:solidFill>
                  <a:srgbClr val="C00000"/>
                </a:solidFill>
                <a:cs typeface="Arial" panose="020B0604020202020204" pitchFamily="34" charset="0"/>
              </a:rPr>
              <a:t>(instructor)</a:t>
            </a:r>
            <a:endParaRPr lang="en-US" altLang="en-US" sz="1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8CF83B69-08AF-4BAC-B6BD-513F0D210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582" y="1355725"/>
            <a:ext cx="32871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 sz="2000" dirty="0">
                <a:solidFill>
                  <a:srgbClr val="C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2800" baseline="-25000" dirty="0">
                <a:solidFill>
                  <a:srgbClr val="C00000"/>
                </a:solidFill>
                <a:cs typeface="Arial" panose="020B0604020202020204" pitchFamily="34" charset="0"/>
              </a:rPr>
              <a:t>name, grade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rgbClr val="C00000"/>
                </a:solidFill>
                <a:cs typeface="Arial" panose="020B0604020202020204" pitchFamily="34" charset="0"/>
              </a:rPr>
              <a:t>(instructor)</a:t>
            </a:r>
            <a:endParaRPr lang="en-US" altLang="en-US" sz="14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FAFEDC-0A84-486E-8034-CFFE39561D01}"/>
                  </a:ext>
                </a:extLst>
              </p14:cNvPr>
              <p14:cNvContentPartPr/>
              <p14:nvPr/>
            </p14:nvContentPartPr>
            <p14:xfrm>
              <a:off x="3494160" y="2046240"/>
              <a:ext cx="3833640" cy="480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FAFEDC-0A84-486E-8034-CFFE39561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4800" y="2036880"/>
                <a:ext cx="3852360" cy="48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95B305-CBF1-45FB-987C-79307FD2797A}"/>
                  </a:ext>
                </a:extLst>
              </p14:cNvPr>
              <p14:cNvContentPartPr/>
              <p14:nvPr/>
            </p14:nvContentPartPr>
            <p14:xfrm>
              <a:off x="7674840" y="1866960"/>
              <a:ext cx="803880" cy="300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95B305-CBF1-45FB-987C-79307FD27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5480" y="1857600"/>
                <a:ext cx="822600" cy="302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14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nimBg="1"/>
      <p:bldP spid="101379" grpId="0"/>
      <p:bldP spid="101434" grpId="0" animBg="1"/>
      <p:bldP spid="101435" grpId="0"/>
      <p:bldP spid="101455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CD2508A1-0472-4F1E-8816-E28DF8DF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849" y="1143000"/>
            <a:ext cx="6574302" cy="428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</a:pPr>
            <a:r>
              <a:rPr lang="el-GR" altLang="en-US" sz="3200" dirty="0">
                <a:solidFill>
                  <a:schemeClr val="accent2"/>
                </a:solidFill>
                <a:cs typeface="Arial" panose="020B0604020202020204" pitchFamily="34" charset="0"/>
              </a:rPr>
              <a:t>σ</a:t>
            </a:r>
            <a:r>
              <a:rPr lang="en-US" altLang="en-US" sz="4000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grade &gt; 8 </a:t>
            </a:r>
            <a:r>
              <a:rPr lang="en-US" altLang="en-US" sz="3200" dirty="0">
                <a:solidFill>
                  <a:schemeClr val="accent2"/>
                </a:solidFill>
                <a:cs typeface="Arial" panose="020B0604020202020204" pitchFamily="34" charset="0"/>
              </a:rPr>
              <a:t>(</a:t>
            </a:r>
            <a:r>
              <a:rPr lang="en-US" altLang="en-US" sz="2800" dirty="0">
                <a:solidFill>
                  <a:schemeClr val="accent2"/>
                </a:solidFill>
                <a:cs typeface="Arial" panose="020B0604020202020204" pitchFamily="34" charset="0"/>
              </a:rPr>
              <a:t>instructor</a:t>
            </a:r>
            <a:r>
              <a:rPr lang="en-US" altLang="en-US" sz="3200" dirty="0">
                <a:solidFill>
                  <a:schemeClr val="accent2"/>
                </a:solidFill>
                <a:cs typeface="Arial" panose="020B0604020202020204" pitchFamily="34" charset="0"/>
              </a:rPr>
              <a:t>)</a:t>
            </a:r>
            <a:endParaRPr lang="en-US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3200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</a:pPr>
            <a:r>
              <a:rPr lang="en-US" altLang="en-US" sz="3200" dirty="0">
                <a:solidFill>
                  <a:schemeClr val="accent2"/>
                </a:solidFill>
                <a:cs typeface="Arial" panose="020B0604020202020204" pitchFamily="34" charset="0"/>
              </a:rPr>
              <a:t>+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 sz="3200" dirty="0">
                <a:solidFill>
                  <a:schemeClr val="accent2"/>
                </a:solidFill>
                <a:cs typeface="Arial" panose="020B0604020202020204" pitchFamily="34" charset="0"/>
              </a:rPr>
              <a:t>Π</a:t>
            </a:r>
            <a:r>
              <a:rPr lang="en-US" altLang="en-US" sz="4000" baseline="-25000" dirty="0">
                <a:solidFill>
                  <a:schemeClr val="accent2"/>
                </a:solidFill>
                <a:cs typeface="Arial" panose="020B0604020202020204" pitchFamily="34" charset="0"/>
              </a:rPr>
              <a:t>name, grade</a:t>
            </a:r>
            <a:r>
              <a:rPr lang="en-US" altLang="en-US" sz="4000" dirty="0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cs typeface="Arial" panose="020B0604020202020204" pitchFamily="34" charset="0"/>
              </a:rPr>
              <a:t>(instructor)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cs typeface="Arial" panose="020B0604020202020204" pitchFamily="34" charset="0"/>
              </a:rPr>
              <a:t>=</a:t>
            </a:r>
            <a:endParaRPr lang="en-US" altLang="en-US" sz="28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</a:pPr>
            <a:r>
              <a:rPr lang="el-GR" altLang="en-US" sz="3200" dirty="0">
                <a:solidFill>
                  <a:srgbClr val="C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4000" baseline="-25000" dirty="0">
                <a:solidFill>
                  <a:srgbClr val="C00000"/>
                </a:solidFill>
                <a:cs typeface="Arial" panose="020B0604020202020204" pitchFamily="34" charset="0"/>
              </a:rPr>
              <a:t>name, grade</a:t>
            </a:r>
            <a:r>
              <a:rPr lang="en-US" altLang="en-US" sz="4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( </a:t>
            </a:r>
            <a:r>
              <a:rPr lang="el-GR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σ</a:t>
            </a:r>
            <a:r>
              <a:rPr lang="en-US" altLang="en-US" sz="3600" baseline="-25000" dirty="0">
                <a:solidFill>
                  <a:srgbClr val="C00000"/>
                </a:solidFill>
                <a:cs typeface="Arial" panose="020B0604020202020204" pitchFamily="34" charset="0"/>
              </a:rPr>
              <a:t>grade &gt; 8 </a:t>
            </a:r>
            <a:r>
              <a:rPr lang="en-US" alt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(instructor))</a:t>
            </a:r>
            <a:endParaRPr lang="en-US" alt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0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8BF9A8B-4097-48A0-8F48-46B9DA68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0"/>
            <a:ext cx="8229600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 + Projection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8D49A-DE1A-46B4-9839-DD81A0DF8A23}"/>
                  </a:ext>
                </a:extLst>
              </p14:cNvPr>
              <p14:cNvContentPartPr/>
              <p14:nvPr/>
            </p14:nvContentPartPr>
            <p14:xfrm>
              <a:off x="1313640" y="696600"/>
              <a:ext cx="6401880" cy="516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8D49A-DE1A-46B4-9839-DD81A0DF8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280" y="687240"/>
                <a:ext cx="6420600" cy="51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67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8AADA8D5-44F5-440E-8579-29A5A9D5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D8B9C453-224D-4626-94A1-6A6F88264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1173163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Write the relational algebra expressions for the following query:</a:t>
            </a:r>
          </a:p>
          <a:p>
            <a:pPr lvl="1">
              <a:spcBef>
                <a:spcPts val="10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400" dirty="0"/>
              <a:t>Find the names of all instructors in the physics department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  <p:sp>
        <p:nvSpPr>
          <p:cNvPr id="103428" name="TextBox 1">
            <a:extLst>
              <a:ext uri="{FF2B5EF4-FFF2-40B4-BE49-F238E27FC236}">
                <a16:creationId xmlns:a16="http://schemas.microsoft.com/office/drawing/2014/main" id="{D8DF0B84-F746-4D89-8BDC-B95458C22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3240088"/>
            <a:ext cx="7607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∏name (</a:t>
            </a:r>
            <a:r>
              <a:rPr lang="en-US" altLang="en-US" sz="2800" i="1" dirty="0">
                <a:solidFill>
                  <a:srgbClr val="FF0000"/>
                </a:solidFill>
                <a:latin typeface="Symbol" panose="05050102010706020507" pitchFamily="18" charset="2"/>
              </a:rPr>
              <a:t>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dept_name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=</a:t>
            </a:r>
            <a:r>
              <a:rPr lang="en-US" altLang="en-US" sz="2800" dirty="0">
                <a:solidFill>
                  <a:srgbClr val="FF0000"/>
                </a:solidFill>
              </a:rPr>
              <a:t> = “Physics”(instructor))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86AA0C-3A3E-43A1-8F29-A270E6963CE7}"/>
                  </a:ext>
                </a:extLst>
              </p14:cNvPr>
              <p14:cNvContentPartPr/>
              <p14:nvPr/>
            </p14:nvContentPartPr>
            <p14:xfrm>
              <a:off x="1474560" y="2438280"/>
              <a:ext cx="5961960" cy="147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86AA0C-3A3E-43A1-8F29-A270E6963C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200" y="2428920"/>
                <a:ext cx="5980680" cy="149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2D389C17-9490-460F-A76C-B41A121C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B5FDBDFE-EC02-4FE2-8711-2229B150DBB6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48</a:t>
            </a:fld>
            <a:endParaRPr lang="en-US" altLang="en-US" sz="1400"/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5137E07E-891B-4E60-AFD7-929B8C5B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4825"/>
            <a:ext cx="9144000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2467" name="Text Box 3">
            <a:extLst>
              <a:ext uri="{FF2B5EF4-FFF2-40B4-BE49-F238E27FC236}">
                <a16:creationId xmlns:a16="http://schemas.microsoft.com/office/drawing/2014/main" id="{34CE218C-BD53-4836-B483-B3A28462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0"/>
            <a:ext cx="8229600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3- Union</a:t>
            </a:r>
          </a:p>
        </p:txBody>
      </p:sp>
      <p:sp>
        <p:nvSpPr>
          <p:cNvPr id="105477" name="Text Box 4">
            <a:extLst>
              <a:ext uri="{FF2B5EF4-FFF2-40B4-BE49-F238E27FC236}">
                <a16:creationId xmlns:a16="http://schemas.microsoft.com/office/drawing/2014/main" id="{AC40AC1D-9432-4F2B-AD2F-A45486CC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009650"/>
            <a:ext cx="8602663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Combines all rows from two tables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FF0000"/>
                </a:solidFill>
              </a:rPr>
              <a:t>Union-compatible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The two input tables should have the same schema</a:t>
            </a:r>
          </a:p>
          <a:p>
            <a:pPr lvl="1" eaLnBrk="1" hangingPunct="1">
              <a:lnSpc>
                <a:spcPct val="8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Attributes and domains should be identical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Excludes duplicate rows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84E946-1725-4DAB-81D2-CA9613DDBD21}"/>
                  </a:ext>
                </a:extLst>
              </p14:cNvPr>
              <p14:cNvContentPartPr/>
              <p14:nvPr/>
            </p14:nvContentPartPr>
            <p14:xfrm>
              <a:off x="1610640" y="3696120"/>
              <a:ext cx="6138360" cy="288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84E946-1725-4DAB-81D2-CA9613DDB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280" y="3686760"/>
                <a:ext cx="6157080" cy="290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>
            <a:extLst>
              <a:ext uri="{FF2B5EF4-FFF2-40B4-BE49-F238E27FC236}">
                <a16:creationId xmlns:a16="http://schemas.microsoft.com/office/drawing/2014/main" id="{9CF40D1C-A794-4AB2-8921-E5DBB25C2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of two relations</a:t>
            </a:r>
          </a:p>
        </p:txBody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EB867ED8-7CBB-40E4-B273-F014A01E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68611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Relations </a:t>
            </a:r>
            <a:r>
              <a:rPr lang="en-US" altLang="en-US" sz="1800" i="1"/>
              <a:t>r, s: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28DE729-CDC3-4495-B0B7-4658E59A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 </a:t>
            </a:r>
            <a:r>
              <a:rPr lang="en-US" altLang="en-US" sz="1800">
                <a:latin typeface="Symbol" panose="05050102010706020507" pitchFamily="18" charset="2"/>
              </a:rPr>
              <a:t></a:t>
            </a:r>
            <a:r>
              <a:rPr lang="en-US" altLang="en-US" sz="1800"/>
              <a:t> s:</a:t>
            </a:r>
          </a:p>
        </p:txBody>
      </p:sp>
      <p:pic>
        <p:nvPicPr>
          <p:cNvPr id="107525" name="Picture 4">
            <a:extLst>
              <a:ext uri="{FF2B5EF4-FFF2-40B4-BE49-F238E27FC236}">
                <a16:creationId xmlns:a16="http://schemas.microsoft.com/office/drawing/2014/main" id="{875591CB-0C38-4749-84C7-222ECA61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BBC22F-BAD5-4C17-B8F8-0660964E2F43}"/>
                  </a:ext>
                </a:extLst>
              </p14:cNvPr>
              <p14:cNvContentPartPr/>
              <p14:nvPr/>
            </p14:nvContentPartPr>
            <p14:xfrm>
              <a:off x="1330920" y="839160"/>
              <a:ext cx="4255920" cy="4402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BBC22F-BAD5-4C17-B8F8-0660964E2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560" y="829800"/>
                <a:ext cx="4274640" cy="442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FD7A7E9E-2C61-4B16-8701-20F86102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219075"/>
            <a:ext cx="82296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 (Cont’d)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A7FC873C-0175-4891-B017-049C7231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881063"/>
            <a:ext cx="8301038" cy="590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3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2880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dirty="0"/>
              <a:t>A relation is made up of 2 parts: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i="1" dirty="0">
                <a:solidFill>
                  <a:srgbClr val="FF0000"/>
                </a:solidFill>
              </a:rPr>
              <a:t>Relation Schema</a:t>
            </a:r>
            <a:r>
              <a:rPr lang="en-US" altLang="en-US" sz="2200" dirty="0">
                <a:solidFill>
                  <a:srgbClr val="FF0000"/>
                </a:solidFill>
              </a:rPr>
              <a:t>:</a:t>
            </a:r>
            <a:r>
              <a:rPr lang="en-US" altLang="en-US" sz="2200" i="1" dirty="0"/>
              <a:t> 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Structure of the table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/>
              <a:t>Order of columns in the relation is not important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 dirty="0">
                <a:solidFill>
                  <a:srgbClr val="0033CC"/>
                </a:solidFill>
              </a:rPr>
              <a:t>Example:</a:t>
            </a:r>
          </a:p>
          <a:p>
            <a:pPr lvl="3" eaLnBrk="1" hangingPunct="1">
              <a:lnSpc>
                <a:spcPct val="90000"/>
              </a:lnSpc>
              <a:spcBef>
                <a:spcPts val="875"/>
              </a:spcBef>
              <a:buClr>
                <a:srgbClr val="FF99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 i="1" dirty="0">
                <a:solidFill>
                  <a:srgbClr val="0033CC"/>
                </a:solidFill>
              </a:rPr>
              <a:t>instructor(</a:t>
            </a:r>
          </a:p>
          <a:p>
            <a:pPr lvl="4" indent="0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r>
              <a:rPr lang="en-US" altLang="en-US" sz="2000" b="1" i="1" dirty="0">
                <a:solidFill>
                  <a:srgbClr val="0033CC"/>
                </a:solidFill>
              </a:rPr>
              <a:t>ID</a:t>
            </a:r>
            <a:r>
              <a:rPr lang="en-US" altLang="en-US" sz="2000" i="1" dirty="0">
                <a:solidFill>
                  <a:srgbClr val="0033CC"/>
                </a:solidFill>
              </a:rPr>
              <a:t>: string, </a:t>
            </a:r>
          </a:p>
          <a:p>
            <a:pPr lvl="4" indent="0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r>
              <a:rPr lang="en-US" altLang="en-US" sz="2000" b="1" i="1" dirty="0">
                <a:solidFill>
                  <a:srgbClr val="0033CC"/>
                </a:solidFill>
              </a:rPr>
              <a:t>name</a:t>
            </a:r>
            <a:r>
              <a:rPr lang="en-US" altLang="en-US" sz="2000" i="1" dirty="0">
                <a:solidFill>
                  <a:srgbClr val="0033CC"/>
                </a:solidFill>
              </a:rPr>
              <a:t>: string,  </a:t>
            </a:r>
          </a:p>
          <a:p>
            <a:pPr lvl="4" indent="0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r>
              <a:rPr lang="en-US" altLang="en-US" sz="2000" b="1" i="1" dirty="0" err="1">
                <a:solidFill>
                  <a:srgbClr val="0033CC"/>
                </a:solidFill>
              </a:rPr>
              <a:t>Dept_name</a:t>
            </a:r>
            <a:r>
              <a:rPr lang="en-US" altLang="en-US" sz="2000" i="1" dirty="0">
                <a:solidFill>
                  <a:srgbClr val="0033CC"/>
                </a:solidFill>
              </a:rPr>
              <a:t>: string, </a:t>
            </a:r>
          </a:p>
          <a:p>
            <a:pPr lvl="4" indent="0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r>
              <a:rPr lang="en-US" altLang="en-US" sz="2000" b="1" i="1" dirty="0">
                <a:solidFill>
                  <a:srgbClr val="0033CC"/>
                </a:solidFill>
              </a:rPr>
              <a:t>salary</a:t>
            </a:r>
            <a:r>
              <a:rPr lang="en-US" altLang="en-US" sz="2000" i="1" dirty="0">
                <a:solidFill>
                  <a:srgbClr val="0033CC"/>
                </a:solidFill>
              </a:rPr>
              <a:t>: real)</a:t>
            </a:r>
          </a:p>
          <a:p>
            <a:pPr lvl="4" indent="0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endParaRPr lang="en-US" altLang="en-US" sz="2000" i="1" dirty="0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i="1" dirty="0">
                <a:solidFill>
                  <a:srgbClr val="FF0000"/>
                </a:solidFill>
              </a:rPr>
              <a:t>Relation Instance</a:t>
            </a:r>
            <a:r>
              <a:rPr lang="en-US" altLang="en-US" sz="2200" dirty="0">
                <a:solidFill>
                  <a:srgbClr val="FF0000"/>
                </a:solidFill>
              </a:rPr>
              <a:t>:</a:t>
            </a:r>
            <a:r>
              <a:rPr lang="en-US" altLang="en-US" sz="2200" dirty="0"/>
              <a:t> A table filled with contents (or data) </a:t>
            </a:r>
          </a:p>
          <a:p>
            <a:pPr marL="741363" lvl="1" eaLnBrk="1" hangingPunct="1">
              <a:lnSpc>
                <a:spcPct val="90000"/>
              </a:lnSpc>
              <a:spcBef>
                <a:spcPts val="788"/>
              </a:spcBef>
              <a:buSzPct val="75000"/>
              <a:defRPr/>
            </a:pPr>
            <a:endParaRPr lang="en-US" altLang="en-US" sz="1800" dirty="0"/>
          </a:p>
          <a:p>
            <a:pPr marL="1084263" lvl="2" indent="-225425" eaLnBrk="1" hangingPunct="1">
              <a:lnSpc>
                <a:spcPct val="90000"/>
              </a:lnSpc>
              <a:spcBef>
                <a:spcPts val="875"/>
              </a:spcBef>
              <a:buSzPct val="75000"/>
              <a:defRPr/>
            </a:pPr>
            <a:endParaRPr lang="en-US" altLang="en-US" sz="2000" dirty="0"/>
          </a:p>
          <a:p>
            <a:pPr marL="341313" eaLnBrk="1" hangingPunct="1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DD437A89-6064-42DE-9F4E-B6FEADEA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09571" name="Text Box 2">
            <a:extLst>
              <a:ext uri="{FF2B5EF4-FFF2-40B4-BE49-F238E27FC236}">
                <a16:creationId xmlns:a16="http://schemas.microsoft.com/office/drawing/2014/main" id="{AFCAC760-2487-48F4-902A-5C5C0FBE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Given the below </a:t>
            </a:r>
            <a:r>
              <a:rPr lang="en-US" altLang="en-US" sz="2400" i="1" dirty="0">
                <a:solidFill>
                  <a:srgbClr val="0066CC"/>
                </a:solidFill>
              </a:rPr>
              <a:t>section</a:t>
            </a:r>
            <a:r>
              <a:rPr lang="en-US" altLang="en-US" sz="2400" dirty="0"/>
              <a:t> table, write a query to find the </a:t>
            </a:r>
            <a:r>
              <a:rPr lang="en-US" altLang="en-US" sz="2400" dirty="0" err="1"/>
              <a:t>course_id</a:t>
            </a:r>
            <a:r>
              <a:rPr lang="en-US" altLang="en-US" sz="2400" dirty="0"/>
              <a:t> of all courses taught in Fall 2009, Spring 2010, or both.</a:t>
            </a:r>
          </a:p>
        </p:txBody>
      </p:sp>
      <p:pic>
        <p:nvPicPr>
          <p:cNvPr id="109572" name="Picture 3">
            <a:extLst>
              <a:ext uri="{FF2B5EF4-FFF2-40B4-BE49-F238E27FC236}">
                <a16:creationId xmlns:a16="http://schemas.microsoft.com/office/drawing/2014/main" id="{5EDC49F9-84CD-4C35-8A99-3D65B914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476500"/>
            <a:ext cx="6176962" cy="35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242F98-9352-4CB3-8238-1315084DDC78}"/>
                  </a:ext>
                </a:extLst>
              </p14:cNvPr>
              <p14:cNvContentPartPr/>
              <p14:nvPr/>
            </p14:nvContentPartPr>
            <p14:xfrm>
              <a:off x="945360" y="2505600"/>
              <a:ext cx="3632040" cy="361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242F98-9352-4CB3-8238-1315084DDC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000" y="2496240"/>
                <a:ext cx="3650760" cy="363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DD437A89-6064-42DE-9F4E-B6FEADEA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09571" name="Text Box 2">
            <a:extLst>
              <a:ext uri="{FF2B5EF4-FFF2-40B4-BE49-F238E27FC236}">
                <a16:creationId xmlns:a16="http://schemas.microsoft.com/office/drawing/2014/main" id="{AFCAC760-2487-48F4-902A-5C5C0FBEE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727076"/>
            <a:ext cx="7661275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/>
              <a:t>Given the below </a:t>
            </a:r>
            <a:r>
              <a:rPr lang="en-US" altLang="en-US" sz="2400" i="1" dirty="0">
                <a:solidFill>
                  <a:srgbClr val="0066CC"/>
                </a:solidFill>
              </a:rPr>
              <a:t>section</a:t>
            </a:r>
            <a:r>
              <a:rPr lang="en-US" altLang="en-US" sz="2400" dirty="0"/>
              <a:t> table, write a query to find the set of all courses taught in Fall 2009, Spring 2010, or both. Let’s solve this question!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7EE63E-7B87-4A23-A572-BC8747561C5B}"/>
                  </a:ext>
                </a:extLst>
              </p14:cNvPr>
              <p14:cNvContentPartPr/>
              <p14:nvPr/>
            </p14:nvContentPartPr>
            <p14:xfrm>
              <a:off x="925560" y="1454760"/>
              <a:ext cx="8052120" cy="299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7EE63E-7B87-4A23-A572-BC8747561C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200" y="1445400"/>
                <a:ext cx="8070840" cy="30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39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>
            <a:extLst>
              <a:ext uri="{FF2B5EF4-FFF2-40B4-BE49-F238E27FC236}">
                <a16:creationId xmlns:a16="http://schemas.microsoft.com/office/drawing/2014/main" id="{96C6CD6F-4D2D-498F-8D12-4F56F966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E6818C5-48C4-47D7-A714-123D1267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44663"/>
            <a:ext cx="733266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i="1" baseline="-25000" dirty="0"/>
              <a:t>semester=“Fall”  </a:t>
            </a:r>
            <a:r>
              <a:rPr lang="el-GR" altLang="en-US" sz="2400" i="1" baseline="-25000" dirty="0"/>
              <a:t>Λ</a:t>
            </a:r>
            <a:r>
              <a:rPr lang="en-US" altLang="en-US" sz="2400" i="1" baseline="-25000" dirty="0"/>
              <a:t> year=2009 </a:t>
            </a:r>
            <a:r>
              <a:rPr lang="en-US" altLang="en-US" sz="2400" dirty="0"/>
              <a:t>(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))  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</a:t>
            </a:r>
            <a:r>
              <a:rPr lang="en-US" altLang="en-US" sz="2400" dirty="0"/>
              <a:t>  </a:t>
            </a:r>
            <a:br>
              <a:rPr lang="en-US" altLang="en-US" sz="2400" dirty="0"/>
            </a:b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i="1" baseline="-25000" dirty="0"/>
              <a:t>semester=“Spring”  </a:t>
            </a:r>
            <a:r>
              <a:rPr lang="el-GR" altLang="en-US" sz="2400" i="1" baseline="-25000" dirty="0"/>
              <a:t>Λ</a:t>
            </a:r>
            <a:r>
              <a:rPr lang="en-US" altLang="en-US" sz="2400" i="1" baseline="-25000" dirty="0"/>
              <a:t> year=2010 </a:t>
            </a:r>
            <a:r>
              <a:rPr lang="en-US" altLang="en-US" sz="2400" dirty="0"/>
              <a:t>(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))</a:t>
            </a:r>
          </a:p>
        </p:txBody>
      </p:sp>
      <p:pic>
        <p:nvPicPr>
          <p:cNvPr id="111620" name="Picture 3">
            <a:extLst>
              <a:ext uri="{FF2B5EF4-FFF2-40B4-BE49-F238E27FC236}">
                <a16:creationId xmlns:a16="http://schemas.microsoft.com/office/drawing/2014/main" id="{E5297EB3-CB39-4141-8374-C56EAAB5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759200"/>
            <a:ext cx="841375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0BEA00-676B-4BA2-94D9-D74FFDBDADD6}"/>
                  </a:ext>
                </a:extLst>
              </p14:cNvPr>
              <p14:cNvContentPartPr/>
              <p14:nvPr/>
            </p14:nvContentPartPr>
            <p14:xfrm>
              <a:off x="891360" y="1669320"/>
              <a:ext cx="6612480" cy="414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0BEA00-676B-4BA2-94D9-D74FFDBD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000" y="1659960"/>
                <a:ext cx="6631200" cy="416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9C70B696-B744-4CBC-BC5C-43A5C636F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962DE18C-81D5-45B5-9249-F8800CD20864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21DED624-52A2-4F00-810A-701213D89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71450"/>
            <a:ext cx="82296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4- Set-difference</a:t>
            </a:r>
          </a:p>
        </p:txBody>
      </p:sp>
      <p:sp>
        <p:nvSpPr>
          <p:cNvPr id="113668" name="Text Box 3">
            <a:extLst>
              <a:ext uri="{FF2B5EF4-FFF2-40B4-BE49-F238E27FC236}">
                <a16:creationId xmlns:a16="http://schemas.microsoft.com/office/drawing/2014/main" id="{02ECF3A2-0EB5-4ADF-B152-21C8C597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201738"/>
            <a:ext cx="822960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All rows in left table that are NOT in the right table</a:t>
            </a:r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Input tables must be </a:t>
            </a:r>
            <a:r>
              <a:rPr lang="en-US" altLang="en-US" sz="2400">
                <a:solidFill>
                  <a:srgbClr val="FF0000"/>
                </a:solidFill>
              </a:rPr>
              <a:t>union-compatible</a:t>
            </a:r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45088C82-30FF-4263-851C-54CB324B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6975"/>
            <a:ext cx="91440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A8CA33-00A3-48B2-A404-5336CD17CBCE}"/>
                  </a:ext>
                </a:extLst>
              </p14:cNvPr>
              <p14:cNvContentPartPr/>
              <p14:nvPr/>
            </p14:nvContentPartPr>
            <p14:xfrm>
              <a:off x="1773360" y="2264760"/>
              <a:ext cx="5366520" cy="394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A8CA33-00A3-48B2-A404-5336CD17CB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000" y="2255400"/>
                <a:ext cx="5385240" cy="396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>
            <a:extLst>
              <a:ext uri="{FF2B5EF4-FFF2-40B4-BE49-F238E27FC236}">
                <a16:creationId xmlns:a16="http://schemas.microsoft.com/office/drawing/2014/main" id="{53C1631D-DBCD-4D08-8525-659CBC267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666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difference of two relations</a:t>
            </a:r>
          </a:p>
        </p:txBody>
      </p:sp>
      <p:sp>
        <p:nvSpPr>
          <p:cNvPr id="115715" name="Text Box 2">
            <a:extLst>
              <a:ext uri="{FF2B5EF4-FFF2-40B4-BE49-F238E27FC236}">
                <a16:creationId xmlns:a16="http://schemas.microsoft.com/office/drawing/2014/main" id="{3624F4D3-6DAB-4F57-9C90-1AFFB9906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686117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Relations </a:t>
            </a:r>
            <a:r>
              <a:rPr lang="en-US" altLang="en-US" sz="1800" i="1"/>
              <a:t>r</a:t>
            </a:r>
            <a:r>
              <a:rPr lang="en-US" altLang="en-US" sz="1800"/>
              <a:t>, </a:t>
            </a:r>
            <a:r>
              <a:rPr lang="en-US" altLang="en-US" sz="1800" i="1"/>
              <a:t>s</a:t>
            </a:r>
            <a:r>
              <a:rPr lang="en-US" altLang="en-US" sz="1800"/>
              <a:t>: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B841D56B-9203-4849-9E49-F94DF9F8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1800" i="1"/>
              <a:t>r  – s:</a:t>
            </a:r>
          </a:p>
        </p:txBody>
      </p:sp>
      <p:pic>
        <p:nvPicPr>
          <p:cNvPr id="115717" name="Picture 4">
            <a:extLst>
              <a:ext uri="{FF2B5EF4-FFF2-40B4-BE49-F238E27FC236}">
                <a16:creationId xmlns:a16="http://schemas.microsoft.com/office/drawing/2014/main" id="{85926093-6758-4C4B-AAED-961FEC96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1EB92B-87D8-44AB-8CDC-8BDF06B0EF74}"/>
                  </a:ext>
                </a:extLst>
              </p14:cNvPr>
              <p14:cNvContentPartPr/>
              <p14:nvPr/>
            </p14:nvContentPartPr>
            <p14:xfrm>
              <a:off x="1337040" y="1785960"/>
              <a:ext cx="3586320" cy="292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1EB92B-87D8-44AB-8CDC-8BDF06B0EF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680" y="1776600"/>
                <a:ext cx="3605040" cy="293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>
            <a:extLst>
              <a:ext uri="{FF2B5EF4-FFF2-40B4-BE49-F238E27FC236}">
                <a16:creationId xmlns:a16="http://schemas.microsoft.com/office/drawing/2014/main" id="{72CFEE37-F625-4548-9881-F104667B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17763" name="Text Box 2">
            <a:extLst>
              <a:ext uri="{FF2B5EF4-FFF2-40B4-BE49-F238E27FC236}">
                <a16:creationId xmlns:a16="http://schemas.microsoft.com/office/drawing/2014/main" id="{993A1E39-3B04-48A6-89C9-C0FA7EEA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3788"/>
            <a:ext cx="9144000" cy="530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Find all courses that are taught in Fall 2009 but not in Spring 2010</a:t>
            </a:r>
          </a:p>
        </p:txBody>
      </p:sp>
      <p:pic>
        <p:nvPicPr>
          <p:cNvPr id="117764" name="Picture 3">
            <a:extLst>
              <a:ext uri="{FF2B5EF4-FFF2-40B4-BE49-F238E27FC236}">
                <a16:creationId xmlns:a16="http://schemas.microsoft.com/office/drawing/2014/main" id="{539637A0-A7DA-4343-8A17-F422CE8F1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2919413"/>
            <a:ext cx="8413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7765" name="Rectangle 4">
            <a:extLst>
              <a:ext uri="{FF2B5EF4-FFF2-40B4-BE49-F238E27FC236}">
                <a16:creationId xmlns:a16="http://schemas.microsoft.com/office/drawing/2014/main" id="{49185306-238E-499C-9B1C-D6421DF5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39" y="5016548"/>
            <a:ext cx="66675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i="1" baseline="-25000" dirty="0"/>
              <a:t>semester=“Fall”  </a:t>
            </a:r>
            <a:r>
              <a:rPr lang="el-GR" altLang="en-US" sz="2400" i="1" baseline="-25000" dirty="0"/>
              <a:t>Λ</a:t>
            </a:r>
            <a:r>
              <a:rPr lang="en-US" altLang="en-US" sz="2400" i="1" baseline="-25000" dirty="0"/>
              <a:t> year=2009 </a:t>
            </a:r>
            <a:r>
              <a:rPr lang="en-US" altLang="en-US" sz="2400" dirty="0"/>
              <a:t>(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))  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dirty="0"/>
              <a:t> -</a:t>
            </a:r>
            <a:br>
              <a:rPr lang="en-US" altLang="en-US" sz="2400" dirty="0"/>
            </a:br>
            <a:r>
              <a:rPr lang="en-US" altLang="en-US" sz="2400" dirty="0">
                <a:latin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latin typeface="Symbol" panose="05050102010706020507" pitchFamily="18" charset="2"/>
              </a:rPr>
              <a:t></a:t>
            </a:r>
            <a:r>
              <a:rPr lang="en-US" altLang="en-US" sz="2400" dirty="0"/>
              <a:t> </a:t>
            </a:r>
            <a:r>
              <a:rPr lang="en-US" altLang="en-US" sz="2400" i="1" baseline="-25000" dirty="0"/>
              <a:t>semester=“Spring”  </a:t>
            </a:r>
            <a:r>
              <a:rPr lang="el-GR" altLang="en-US" sz="2400" i="1" baseline="-25000" dirty="0"/>
              <a:t>Λ</a:t>
            </a:r>
            <a:r>
              <a:rPr lang="en-US" altLang="en-US" sz="2400" i="1" baseline="-25000" dirty="0"/>
              <a:t> year=2010 </a:t>
            </a:r>
            <a:r>
              <a:rPr lang="en-US" altLang="en-US" sz="2400" dirty="0"/>
              <a:t>(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))</a:t>
            </a:r>
          </a:p>
        </p:txBody>
      </p:sp>
      <p:pic>
        <p:nvPicPr>
          <p:cNvPr id="117766" name="Picture 3">
            <a:extLst>
              <a:ext uri="{FF2B5EF4-FFF2-40B4-BE49-F238E27FC236}">
                <a16:creationId xmlns:a16="http://schemas.microsoft.com/office/drawing/2014/main" id="{6EB6EC45-7D7C-44A5-913F-C1974E48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676400"/>
            <a:ext cx="5548312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17767" name="Straight Arrow Connector 2">
            <a:extLst>
              <a:ext uri="{FF2B5EF4-FFF2-40B4-BE49-F238E27FC236}">
                <a16:creationId xmlns:a16="http://schemas.microsoft.com/office/drawing/2014/main" id="{53770C33-88E2-40FA-BB9E-8A310D75C4EA}"/>
              </a:ext>
            </a:extLst>
          </p:cNvPr>
          <p:cNvCxnSpPr>
            <a:cxnSpLocks/>
          </p:cNvCxnSpPr>
          <p:nvPr/>
        </p:nvCxnSpPr>
        <p:spPr bwMode="auto">
          <a:xfrm>
            <a:off x="6175375" y="3257550"/>
            <a:ext cx="11271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687602-B80E-4B6B-B8D5-2F11A2C0F319}"/>
                  </a:ext>
                </a:extLst>
              </p14:cNvPr>
              <p14:cNvContentPartPr/>
              <p14:nvPr/>
            </p14:nvContentPartPr>
            <p14:xfrm>
              <a:off x="321480" y="1463040"/>
              <a:ext cx="8204760" cy="440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687602-B80E-4B6B-B8D5-2F11A2C0F3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120" y="1453680"/>
                <a:ext cx="8223480" cy="442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>
            <a:extLst>
              <a:ext uri="{FF2B5EF4-FFF2-40B4-BE49-F238E27FC236}">
                <a16:creationId xmlns:a16="http://schemas.microsoft.com/office/drawing/2014/main" id="{55B73AA5-9582-4BCF-BB22-924CE079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Union &amp; Set-difference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0307ACF4-CD5D-44AC-B39C-D377FABD0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Binary operations: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Takes two relations as input</a:t>
            </a:r>
          </a:p>
          <a:p>
            <a:pPr lvl="1" indent="-276225" eaLnBrk="1" hangingPunct="1">
              <a:spcBef>
                <a:spcPts val="788"/>
              </a:spcBef>
              <a:buSzPct val="80000"/>
              <a:defRPr/>
            </a:pPr>
            <a:endParaRPr lang="en-US" altLang="en-US" sz="1800"/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The input relations should be </a:t>
            </a:r>
            <a:r>
              <a:rPr lang="en-US" altLang="en-US" sz="2400">
                <a:solidFill>
                  <a:srgbClr val="FF0000"/>
                </a:solidFill>
              </a:rPr>
              <a:t>union-compatible</a:t>
            </a:r>
          </a:p>
          <a:p>
            <a:pPr marL="341313" eaLnBrk="1" hangingPunct="1">
              <a:spcBef>
                <a:spcPts val="1050"/>
              </a:spcBef>
              <a:buSzPct val="90000"/>
              <a:defRPr/>
            </a:pP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i="1">
                <a:solidFill>
                  <a:srgbClr val="FF0000"/>
                </a:solidFill>
              </a:rPr>
              <a:t>Schema of the output relation</a:t>
            </a:r>
            <a:r>
              <a:rPr lang="en-US" altLang="en-US" sz="2400"/>
              <a:t> is the same as the input relations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>
            <a:extLst>
              <a:ext uri="{FF2B5EF4-FFF2-40B4-BE49-F238E27FC236}">
                <a16:creationId xmlns:a16="http://schemas.microsoft.com/office/drawing/2014/main" id="{91F8E3BE-5F72-4967-BE40-AD8B03DC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5- Cartesian product </a:t>
            </a: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C64FAC51-A1BD-4A21-A9EA-68E0EF8C0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Allows us to combine information from any two relations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Finds all possible pairs of rows from the two tables: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Concatenations of every possible two rows</a:t>
            </a:r>
          </a:p>
          <a:p>
            <a:pPr marL="341313" eaLnBrk="1" hangingPunct="1">
              <a:lnSpc>
                <a:spcPct val="80000"/>
              </a:lnSpc>
              <a:spcBef>
                <a:spcPts val="1225"/>
              </a:spcBef>
              <a:buSzPct val="90000"/>
              <a:defRPr/>
            </a:pPr>
            <a:endParaRPr lang="en-US" altLang="en-US" sz="28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Binary operation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If R has 6 rows, S has 3 rows: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RXS has 18 rows</a:t>
            </a:r>
          </a:p>
          <a:p>
            <a:pPr marL="341313" eaLnBrk="1" hangingPunct="1">
              <a:lnSpc>
                <a:spcPct val="80000"/>
              </a:lnSpc>
              <a:spcBef>
                <a:spcPts val="1050"/>
              </a:spcBef>
              <a:buSzPct val="90000"/>
              <a:defRPr/>
            </a:pPr>
            <a:endParaRPr lang="en-US" altLang="en-US" sz="2400"/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i="1">
                <a:solidFill>
                  <a:srgbClr val="FF0000"/>
                </a:solidFill>
              </a:rPr>
              <a:t>Schema of the output relation</a:t>
            </a:r>
            <a:r>
              <a:rPr lang="en-US" altLang="en-US" sz="2400"/>
              <a:t> is the concatenation of the two input relations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002CA6-AFBD-412A-AC3C-406EB631B9BE}"/>
                  </a:ext>
                </a:extLst>
              </p14:cNvPr>
              <p14:cNvContentPartPr/>
              <p14:nvPr/>
            </p14:nvContentPartPr>
            <p14:xfrm>
              <a:off x="2310840" y="4316760"/>
              <a:ext cx="2255760" cy="97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002CA6-AFBD-412A-AC3C-406EB631B9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480" y="4307400"/>
                <a:ext cx="2274480" cy="99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90A05886-1353-4B51-9CB6-F79C49E5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64484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1F6E5468-B044-41F2-9C3B-881CB6497C44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58</a:t>
            </a:fld>
            <a:endParaRPr lang="en-US" altLang="en-US" sz="1400"/>
          </a:p>
        </p:txBody>
      </p:sp>
      <p:pic>
        <p:nvPicPr>
          <p:cNvPr id="123907" name="Picture 2">
            <a:extLst>
              <a:ext uri="{FF2B5EF4-FFF2-40B4-BE49-F238E27FC236}">
                <a16:creationId xmlns:a16="http://schemas.microsoft.com/office/drawing/2014/main" id="{6656AFE5-CF5A-48DF-A50A-12732527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F94620-3B87-45C7-9BED-D42B25DA4F6F}"/>
                  </a:ext>
                </a:extLst>
              </p14:cNvPr>
              <p14:cNvContentPartPr/>
              <p14:nvPr/>
            </p14:nvContentPartPr>
            <p14:xfrm>
              <a:off x="945360" y="1136880"/>
              <a:ext cx="7320600" cy="507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F94620-3B87-45C7-9BED-D42B25DA4F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000" y="1127520"/>
                <a:ext cx="7339320" cy="509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>
            <a:extLst>
              <a:ext uri="{FF2B5EF4-FFF2-40B4-BE49-F238E27FC236}">
                <a16:creationId xmlns:a16="http://schemas.microsoft.com/office/drawing/2014/main" id="{2005E9F7-0EFC-4CF2-8550-D1C61E84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93675"/>
            <a:ext cx="8229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Cartesian Product</a:t>
            </a: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89D1316-5176-487C-8D17-77E1BC7F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Relations </a:t>
            </a:r>
            <a:r>
              <a:rPr lang="en-US" altLang="en-US" sz="1800" i="1"/>
              <a:t>r, s</a:t>
            </a:r>
            <a:r>
              <a:rPr lang="en-US" altLang="en-US" sz="1800"/>
              <a:t>: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BB98EA62-05D9-4FED-8E67-525F1ED8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 i="1"/>
              <a:t>r</a:t>
            </a:r>
            <a:r>
              <a:rPr lang="en-US" altLang="en-US" sz="1800"/>
              <a:t> x </a:t>
            </a:r>
            <a:r>
              <a:rPr lang="en-US" altLang="en-US" sz="1800" i="1"/>
              <a:t>s</a:t>
            </a:r>
            <a:r>
              <a:rPr lang="en-US" altLang="en-US" sz="1800"/>
              <a:t>:</a:t>
            </a:r>
          </a:p>
        </p:txBody>
      </p:sp>
      <p:pic>
        <p:nvPicPr>
          <p:cNvPr id="125957" name="Picture 4">
            <a:extLst>
              <a:ext uri="{FF2B5EF4-FFF2-40B4-BE49-F238E27FC236}">
                <a16:creationId xmlns:a16="http://schemas.microsoft.com/office/drawing/2014/main" id="{A29725E8-C56C-4996-BFFC-C2C7367E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9CAC63-1841-428D-8311-4C9CFF8A25AB}"/>
                  </a:ext>
                </a:extLst>
              </p14:cNvPr>
              <p14:cNvContentPartPr/>
              <p14:nvPr/>
            </p14:nvContentPartPr>
            <p14:xfrm>
              <a:off x="582840" y="705240"/>
              <a:ext cx="5243760" cy="494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9CAC63-1841-428D-8311-4C9CFF8A25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80" y="695880"/>
                <a:ext cx="5262480" cy="49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1">
            <a:extLst>
              <a:ext uri="{FF2B5EF4-FFF2-40B4-BE49-F238E27FC236}">
                <a16:creationId xmlns:a16="http://schemas.microsoft.com/office/drawing/2014/main" id="{2F96DE3D-1D94-45A5-B7FB-7CC153EA5A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9488" y="303213"/>
            <a:ext cx="338137" cy="3190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5696AAB1-754C-4A7E-BAB9-A4C2C25A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76200"/>
            <a:ext cx="135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21508" name="Oval 3">
            <a:extLst>
              <a:ext uri="{FF2B5EF4-FFF2-40B4-BE49-F238E27FC236}">
                <a16:creationId xmlns:a16="http://schemas.microsoft.com/office/drawing/2014/main" id="{300F5939-1A86-47B5-BF9F-89BC5953A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604838"/>
            <a:ext cx="6289675" cy="6794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ACF49282-0873-4B10-A410-A9BCEEB370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5638" y="1250950"/>
            <a:ext cx="212725" cy="2905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58DBEDC0-5B84-4017-9C1E-EC524064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1439863"/>
            <a:ext cx="1350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tuple</a:t>
            </a: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AD59AA1C-F6F9-47FF-A0AB-81633842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58939"/>
            <a:ext cx="8382000" cy="369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/>
              <a:t>Schema: </a:t>
            </a:r>
          </a:p>
          <a:p>
            <a:pPr lvl="1" eaLnBrk="1" hangingPunct="1">
              <a:lnSpc>
                <a:spcPct val="8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dirty="0"/>
              <a:t>instructor (ID: string, n</a:t>
            </a:r>
            <a:r>
              <a:rPr lang="en-US" altLang="en-US" sz="2000" i="1" dirty="0"/>
              <a:t>ame</a:t>
            </a:r>
            <a:r>
              <a:rPr lang="en-US" altLang="en-US" sz="2000" dirty="0"/>
              <a:t>: string,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: string, salary: real)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 dirty="0"/>
              <a:t>Relation Characteristics: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b="1" dirty="0">
                <a:solidFill>
                  <a:srgbClr val="FF0000"/>
                </a:solidFill>
              </a:rPr>
              <a:t>Cardinality</a:t>
            </a:r>
            <a:r>
              <a:rPr lang="en-US" altLang="en-US" sz="2200" b="1" dirty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2200" dirty="0">
                <a:solidFill>
                  <a:schemeClr val="tx1"/>
                </a:solidFill>
              </a:rPr>
              <a:t> Number of Rows 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75000"/>
              <a:buFont typeface="Monotype Sorts" charset="2"/>
              <a:buChar char=""/>
              <a:defRPr/>
            </a:pPr>
            <a:r>
              <a:rPr lang="en-US" altLang="en-US" sz="2200" b="1" dirty="0">
                <a:solidFill>
                  <a:srgbClr val="FF0000"/>
                </a:solidFill>
              </a:rPr>
              <a:t>Degree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2200" dirty="0">
                <a:solidFill>
                  <a:schemeClr val="tx1"/>
                </a:solidFill>
              </a:rPr>
              <a:t> Number of Attributes 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/>
              <a:t>Cardinality</a:t>
            </a:r>
            <a:r>
              <a:rPr lang="en-US" altLang="en-US" sz="2400" dirty="0"/>
              <a:t> = 3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b="1" dirty="0"/>
              <a:t>Degree</a:t>
            </a:r>
            <a:r>
              <a:rPr lang="en-US" altLang="en-US" sz="2400" dirty="0"/>
              <a:t> = 4</a:t>
            </a:r>
          </a:p>
          <a:p>
            <a:pPr eaLnBrk="1" hangingPunct="1">
              <a:lnSpc>
                <a:spcPct val="8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 dirty="0">
                <a:solidFill>
                  <a:srgbClr val="FF0000"/>
                </a:solidFill>
              </a:rPr>
              <a:t>Are tuples distinct? Why or why not?</a:t>
            </a:r>
          </a:p>
        </p:txBody>
      </p:sp>
      <p:grpSp>
        <p:nvGrpSpPr>
          <p:cNvPr id="21512" name="Group 7">
            <a:extLst>
              <a:ext uri="{FF2B5EF4-FFF2-40B4-BE49-F238E27FC236}">
                <a16:creationId xmlns:a16="http://schemas.microsoft.com/office/drawing/2014/main" id="{D608F31A-6A6D-4097-B570-F527719444E3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622300"/>
            <a:ext cx="5995988" cy="2381250"/>
            <a:chOff x="792" y="900"/>
            <a:chExt cx="3777" cy="1430"/>
          </a:xfrm>
        </p:grpSpPr>
        <p:sp>
          <p:nvSpPr>
            <p:cNvPr id="21515" name="Rectangle 8">
              <a:extLst>
                <a:ext uri="{FF2B5EF4-FFF2-40B4-BE49-F238E27FC236}">
                  <a16:creationId xmlns:a16="http://schemas.microsoft.com/office/drawing/2014/main" id="{F013EABB-52A1-41D8-BC10-509C36F9F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900"/>
              <a:ext cx="3777" cy="1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21516" name="Group 9">
              <a:extLst>
                <a:ext uri="{FF2B5EF4-FFF2-40B4-BE49-F238E27FC236}">
                  <a16:creationId xmlns:a16="http://schemas.microsoft.com/office/drawing/2014/main" id="{086DBE04-41F4-4A6B-B94C-EA12E402E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900"/>
              <a:ext cx="3618" cy="1078"/>
              <a:chOff x="843" y="900"/>
              <a:chExt cx="3618" cy="1078"/>
            </a:xfrm>
          </p:grpSpPr>
          <p:sp>
            <p:nvSpPr>
              <p:cNvPr id="21577" name="Rectangle 10">
                <a:extLst>
                  <a:ext uri="{FF2B5EF4-FFF2-40B4-BE49-F238E27FC236}">
                    <a16:creationId xmlns:a16="http://schemas.microsoft.com/office/drawing/2014/main" id="{E9EC3B91-195B-4E6F-88E9-8DD5D3792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906"/>
                <a:ext cx="574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78" name="Rectangle 11">
                <a:extLst>
                  <a:ext uri="{FF2B5EF4-FFF2-40B4-BE49-F238E27FC236}">
                    <a16:creationId xmlns:a16="http://schemas.microsoft.com/office/drawing/2014/main" id="{DBF672AC-71F3-4ED5-A016-9CECE104B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906"/>
                <a:ext cx="177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0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ID</a:t>
                </a:r>
              </a:p>
            </p:txBody>
          </p:sp>
          <p:sp>
            <p:nvSpPr>
              <p:cNvPr id="21579" name="Rectangle 12">
                <a:extLst>
                  <a:ext uri="{FF2B5EF4-FFF2-40B4-BE49-F238E27FC236}">
                    <a16:creationId xmlns:a16="http://schemas.microsoft.com/office/drawing/2014/main" id="{4FFDA1CA-678D-4B62-B0C3-F06E840C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906"/>
                <a:ext cx="0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0" name="Rectangle 13">
                <a:extLst>
                  <a:ext uri="{FF2B5EF4-FFF2-40B4-BE49-F238E27FC236}">
                    <a16:creationId xmlns:a16="http://schemas.microsoft.com/office/drawing/2014/main" id="{E5600864-02E4-489C-8689-E1BE6669E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906"/>
                <a:ext cx="32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1" name="Rectangle 14">
                <a:extLst>
                  <a:ext uri="{FF2B5EF4-FFF2-40B4-BE49-F238E27FC236}">
                    <a16:creationId xmlns:a16="http://schemas.microsoft.com/office/drawing/2014/main" id="{A0BA3C38-8681-49AD-995E-1E2BDA6F1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906"/>
                <a:ext cx="31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2" name="Rectangle 15">
                <a:extLst>
                  <a:ext uri="{FF2B5EF4-FFF2-40B4-BE49-F238E27FC236}">
                    <a16:creationId xmlns:a16="http://schemas.microsoft.com/office/drawing/2014/main" id="{47E56405-28A0-4FC3-A986-23719E46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1145"/>
                <a:ext cx="643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3" name="Rectangle 16">
                <a:extLst>
                  <a:ext uri="{FF2B5EF4-FFF2-40B4-BE49-F238E27FC236}">
                    <a16:creationId xmlns:a16="http://schemas.microsoft.com/office/drawing/2014/main" id="{35429E4B-C011-45E9-95D5-CE5CA19B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906"/>
                <a:ext cx="587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4" name="Rectangle 17">
                <a:extLst>
                  <a:ext uri="{FF2B5EF4-FFF2-40B4-BE49-F238E27FC236}">
                    <a16:creationId xmlns:a16="http://schemas.microsoft.com/office/drawing/2014/main" id="{D9E7AC4B-240B-4F50-84FD-A8138E2AE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906"/>
                <a:ext cx="391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0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name</a:t>
                </a:r>
              </a:p>
            </p:txBody>
          </p:sp>
          <p:sp>
            <p:nvSpPr>
              <p:cNvPr id="21585" name="Rectangle 18">
                <a:extLst>
                  <a:ext uri="{FF2B5EF4-FFF2-40B4-BE49-F238E27FC236}">
                    <a16:creationId xmlns:a16="http://schemas.microsoft.com/office/drawing/2014/main" id="{BE653762-270B-4001-95DA-1BA8B4285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906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586" name="Rectangle 19">
                <a:extLst>
                  <a:ext uri="{FF2B5EF4-FFF2-40B4-BE49-F238E27FC236}">
                    <a16:creationId xmlns:a16="http://schemas.microsoft.com/office/drawing/2014/main" id="{9F55A5C4-810C-4836-82B5-6510B5FF3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906"/>
                <a:ext cx="32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7" name="Rectangle 20">
                <a:extLst>
                  <a:ext uri="{FF2B5EF4-FFF2-40B4-BE49-F238E27FC236}">
                    <a16:creationId xmlns:a16="http://schemas.microsoft.com/office/drawing/2014/main" id="{13C24812-B8D6-406C-80B5-E746116C8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906"/>
                <a:ext cx="33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8" name="Rectangle 21">
                <a:extLst>
                  <a:ext uri="{FF2B5EF4-FFF2-40B4-BE49-F238E27FC236}">
                    <a16:creationId xmlns:a16="http://schemas.microsoft.com/office/drawing/2014/main" id="{359EBA8E-ABBC-49E1-8F67-E5B9E8EC3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145"/>
                <a:ext cx="658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89" name="Rectangle 22">
                <a:extLst>
                  <a:ext uri="{FF2B5EF4-FFF2-40B4-BE49-F238E27FC236}">
                    <a16:creationId xmlns:a16="http://schemas.microsoft.com/office/drawing/2014/main" id="{F03A3865-0353-40B2-86B4-6A40B8D79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906"/>
                <a:ext cx="1184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0" name="Rectangle 23">
                <a:extLst>
                  <a:ext uri="{FF2B5EF4-FFF2-40B4-BE49-F238E27FC236}">
                    <a16:creationId xmlns:a16="http://schemas.microsoft.com/office/drawing/2014/main" id="{23BC5136-8A2E-48CF-A68B-6DFB376CB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906"/>
                <a:ext cx="794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0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dept_name</a:t>
                </a:r>
              </a:p>
            </p:txBody>
          </p:sp>
          <p:sp>
            <p:nvSpPr>
              <p:cNvPr id="21591" name="Rectangle 24">
                <a:extLst>
                  <a:ext uri="{FF2B5EF4-FFF2-40B4-BE49-F238E27FC236}">
                    <a16:creationId xmlns:a16="http://schemas.microsoft.com/office/drawing/2014/main" id="{DB1DC140-FCD9-4591-96AE-EE5983804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906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592" name="Rectangle 25">
                <a:extLst>
                  <a:ext uri="{FF2B5EF4-FFF2-40B4-BE49-F238E27FC236}">
                    <a16:creationId xmlns:a16="http://schemas.microsoft.com/office/drawing/2014/main" id="{E8C91346-3C89-4375-92C3-48F4DCF6A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906"/>
                <a:ext cx="32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3" name="Rectangle 26">
                <a:extLst>
                  <a:ext uri="{FF2B5EF4-FFF2-40B4-BE49-F238E27FC236}">
                    <a16:creationId xmlns:a16="http://schemas.microsoft.com/office/drawing/2014/main" id="{A2A64F97-BCD6-4868-8083-DF948790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1" y="906"/>
                <a:ext cx="30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4" name="Rectangle 27">
                <a:extLst>
                  <a:ext uri="{FF2B5EF4-FFF2-40B4-BE49-F238E27FC236}">
                    <a16:creationId xmlns:a16="http://schemas.microsoft.com/office/drawing/2014/main" id="{A7B815AA-0682-4B7D-8573-CAF23BD9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145"/>
                <a:ext cx="1252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5" name="Rectangle 28">
                <a:extLst>
                  <a:ext uri="{FF2B5EF4-FFF2-40B4-BE49-F238E27FC236}">
                    <a16:creationId xmlns:a16="http://schemas.microsoft.com/office/drawing/2014/main" id="{2BADE745-9C1A-45F1-AFEF-493D93350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906"/>
                <a:ext cx="454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6" name="Rectangle 29">
                <a:extLst>
                  <a:ext uri="{FF2B5EF4-FFF2-40B4-BE49-F238E27FC236}">
                    <a16:creationId xmlns:a16="http://schemas.microsoft.com/office/drawing/2014/main" id="{F1A317E5-81C4-418E-9408-C204C783F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7" y="939"/>
                <a:ext cx="429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0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salary</a:t>
                </a:r>
              </a:p>
            </p:txBody>
          </p:sp>
          <p:sp>
            <p:nvSpPr>
              <p:cNvPr id="21597" name="Rectangle 30">
                <a:extLst>
                  <a:ext uri="{FF2B5EF4-FFF2-40B4-BE49-F238E27FC236}">
                    <a16:creationId xmlns:a16="http://schemas.microsoft.com/office/drawing/2014/main" id="{1CF82152-653B-4696-9510-6B03F0653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906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598" name="Rectangle 31">
                <a:extLst>
                  <a:ext uri="{FF2B5EF4-FFF2-40B4-BE49-F238E27FC236}">
                    <a16:creationId xmlns:a16="http://schemas.microsoft.com/office/drawing/2014/main" id="{0559BFBC-0F75-4D95-A92F-5F9FB3949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906"/>
                <a:ext cx="31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599" name="Rectangle 32">
                <a:extLst>
                  <a:ext uri="{FF2B5EF4-FFF2-40B4-BE49-F238E27FC236}">
                    <a16:creationId xmlns:a16="http://schemas.microsoft.com/office/drawing/2014/main" id="{F4BB0C4B-A040-4277-BB14-41DE1D2E2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1145"/>
                <a:ext cx="524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00" name="Rectangle 33">
                <a:extLst>
                  <a:ext uri="{FF2B5EF4-FFF2-40B4-BE49-F238E27FC236}">
                    <a16:creationId xmlns:a16="http://schemas.microsoft.com/office/drawing/2014/main" id="{2A8689B2-2AC4-4824-B319-0757EBF37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" y="906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01" name="Rectangle 34">
                <a:extLst>
                  <a:ext uri="{FF2B5EF4-FFF2-40B4-BE49-F238E27FC236}">
                    <a16:creationId xmlns:a16="http://schemas.microsoft.com/office/drawing/2014/main" id="{AD7F044A-DFD7-4667-9546-E404A56D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906"/>
                <a:ext cx="31" cy="23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02" name="Rectangle 35">
                <a:extLst>
                  <a:ext uri="{FF2B5EF4-FFF2-40B4-BE49-F238E27FC236}">
                    <a16:creationId xmlns:a16="http://schemas.microsoft.com/office/drawing/2014/main" id="{2B6EC3E8-2300-4920-878C-D8DE5CA57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" y="1145"/>
                <a:ext cx="490" cy="37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03" name="Rectangle 36">
                <a:extLst>
                  <a:ext uri="{FF2B5EF4-FFF2-40B4-BE49-F238E27FC236}">
                    <a16:creationId xmlns:a16="http://schemas.microsoft.com/office/drawing/2014/main" id="{73C83414-C969-421D-88FD-4DAB45E4B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900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04" name="Line 37">
                <a:extLst>
                  <a:ext uri="{FF2B5EF4-FFF2-40B4-BE49-F238E27FC236}">
                    <a16:creationId xmlns:a16="http://schemas.microsoft.com/office/drawing/2014/main" id="{3BBA938B-2612-457C-AEE4-27C1DE972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900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38">
                <a:extLst>
                  <a:ext uri="{FF2B5EF4-FFF2-40B4-BE49-F238E27FC236}">
                    <a16:creationId xmlns:a16="http://schemas.microsoft.com/office/drawing/2014/main" id="{0BB33EBB-6C9B-4734-9C0C-30AA45CC9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Rectangle 39">
                <a:extLst>
                  <a:ext uri="{FF2B5EF4-FFF2-40B4-BE49-F238E27FC236}">
                    <a16:creationId xmlns:a16="http://schemas.microsoft.com/office/drawing/2014/main" id="{9A231C09-690F-4360-9852-C1BB9789D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900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07" name="Line 40">
                <a:extLst>
                  <a:ext uri="{FF2B5EF4-FFF2-40B4-BE49-F238E27FC236}">
                    <a16:creationId xmlns:a16="http://schemas.microsoft.com/office/drawing/2014/main" id="{87326C2A-4995-4596-A56F-E4113B92A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900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41">
                <a:extLst>
                  <a:ext uri="{FF2B5EF4-FFF2-40B4-BE49-F238E27FC236}">
                    <a16:creationId xmlns:a16="http://schemas.microsoft.com/office/drawing/2014/main" id="{090089B6-B8C9-418B-B792-E865C9455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Rectangle 42">
                <a:extLst>
                  <a:ext uri="{FF2B5EF4-FFF2-40B4-BE49-F238E27FC236}">
                    <a16:creationId xmlns:a16="http://schemas.microsoft.com/office/drawing/2014/main" id="{C763520E-4C2F-42B3-B425-ECCD788E6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900"/>
                <a:ext cx="64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10" name="Line 43">
                <a:extLst>
                  <a:ext uri="{FF2B5EF4-FFF2-40B4-BE49-F238E27FC236}">
                    <a16:creationId xmlns:a16="http://schemas.microsoft.com/office/drawing/2014/main" id="{7382C0F4-9073-49BE-86D3-DEB76FD00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" y="900"/>
                <a:ext cx="64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Rectangle 44">
                <a:extLst>
                  <a:ext uri="{FF2B5EF4-FFF2-40B4-BE49-F238E27FC236}">
                    <a16:creationId xmlns:a16="http://schemas.microsoft.com/office/drawing/2014/main" id="{142F4782-C589-4FFE-95D2-63B5A9DB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900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12" name="Line 45">
                <a:extLst>
                  <a:ext uri="{FF2B5EF4-FFF2-40B4-BE49-F238E27FC236}">
                    <a16:creationId xmlns:a16="http://schemas.microsoft.com/office/drawing/2014/main" id="{2B996431-4A94-4D8E-AD13-4E27DC573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900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46">
                <a:extLst>
                  <a:ext uri="{FF2B5EF4-FFF2-40B4-BE49-F238E27FC236}">
                    <a16:creationId xmlns:a16="http://schemas.microsoft.com/office/drawing/2014/main" id="{26B46A47-B095-42BD-B759-793BD9AF0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Rectangle 47">
                <a:extLst>
                  <a:ext uri="{FF2B5EF4-FFF2-40B4-BE49-F238E27FC236}">
                    <a16:creationId xmlns:a16="http://schemas.microsoft.com/office/drawing/2014/main" id="{590E8830-4DF7-4BA1-829D-54F5C0A99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900"/>
                <a:ext cx="658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15" name="Line 48">
                <a:extLst>
                  <a:ext uri="{FF2B5EF4-FFF2-40B4-BE49-F238E27FC236}">
                    <a16:creationId xmlns:a16="http://schemas.microsoft.com/office/drawing/2014/main" id="{C14355E2-442D-4116-9553-1FCEAD9B5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1" y="900"/>
                <a:ext cx="65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6" name="Rectangle 49">
                <a:extLst>
                  <a:ext uri="{FF2B5EF4-FFF2-40B4-BE49-F238E27FC236}">
                    <a16:creationId xmlns:a16="http://schemas.microsoft.com/office/drawing/2014/main" id="{3A31491C-9F49-49F2-A08B-7C2BB303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900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17" name="Line 50">
                <a:extLst>
                  <a:ext uri="{FF2B5EF4-FFF2-40B4-BE49-F238E27FC236}">
                    <a16:creationId xmlns:a16="http://schemas.microsoft.com/office/drawing/2014/main" id="{11640F7F-1826-453C-9D89-5B561D40E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90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8" name="Line 51">
                <a:extLst>
                  <a:ext uri="{FF2B5EF4-FFF2-40B4-BE49-F238E27FC236}">
                    <a16:creationId xmlns:a16="http://schemas.microsoft.com/office/drawing/2014/main" id="{591F3E39-F9F3-4C9C-B129-EED0A34FC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9" name="Rectangle 52">
                <a:extLst>
                  <a:ext uri="{FF2B5EF4-FFF2-40B4-BE49-F238E27FC236}">
                    <a16:creationId xmlns:a16="http://schemas.microsoft.com/office/drawing/2014/main" id="{EA91B42B-7D92-46F4-946F-80F13C950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900"/>
                <a:ext cx="1252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20" name="Line 53">
                <a:extLst>
                  <a:ext uri="{FF2B5EF4-FFF2-40B4-BE49-F238E27FC236}">
                    <a16:creationId xmlns:a16="http://schemas.microsoft.com/office/drawing/2014/main" id="{3CAE6678-32DD-4014-BEC3-E1B6B95D8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9" y="900"/>
                <a:ext cx="125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1" name="Rectangle 54">
                <a:extLst>
                  <a:ext uri="{FF2B5EF4-FFF2-40B4-BE49-F238E27FC236}">
                    <a16:creationId xmlns:a16="http://schemas.microsoft.com/office/drawing/2014/main" id="{48008DBA-1120-4BF7-8DC0-6A4F63D18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900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22" name="Line 55">
                <a:extLst>
                  <a:ext uri="{FF2B5EF4-FFF2-40B4-BE49-F238E27FC236}">
                    <a16:creationId xmlns:a16="http://schemas.microsoft.com/office/drawing/2014/main" id="{CC97B83C-4E5B-4FEB-855C-4E4EE761C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90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3" name="Line 56">
                <a:extLst>
                  <a:ext uri="{FF2B5EF4-FFF2-40B4-BE49-F238E27FC236}">
                    <a16:creationId xmlns:a16="http://schemas.microsoft.com/office/drawing/2014/main" id="{15EEDDE1-C31B-4116-9652-477A3A87A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4" name="Rectangle 57">
                <a:extLst>
                  <a:ext uri="{FF2B5EF4-FFF2-40B4-BE49-F238E27FC236}">
                    <a16:creationId xmlns:a16="http://schemas.microsoft.com/office/drawing/2014/main" id="{B920072F-BA24-4D78-98D9-08ED98C48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900"/>
                <a:ext cx="52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25" name="Line 58">
                <a:extLst>
                  <a:ext uri="{FF2B5EF4-FFF2-40B4-BE49-F238E27FC236}">
                    <a16:creationId xmlns:a16="http://schemas.microsoft.com/office/drawing/2014/main" id="{4D2FBB07-AAD4-48C8-A94E-E42AC94F2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1" y="900"/>
                <a:ext cx="52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6" name="Rectangle 59">
                <a:extLst>
                  <a:ext uri="{FF2B5EF4-FFF2-40B4-BE49-F238E27FC236}">
                    <a16:creationId xmlns:a16="http://schemas.microsoft.com/office/drawing/2014/main" id="{BBAD9E41-D4A2-4976-8900-72A77E0F2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900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27" name="Line 60">
                <a:extLst>
                  <a:ext uri="{FF2B5EF4-FFF2-40B4-BE49-F238E27FC236}">
                    <a16:creationId xmlns:a16="http://schemas.microsoft.com/office/drawing/2014/main" id="{39B3F023-A7B3-49C0-A574-4A7DE9DB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900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8" name="Line 61">
                <a:extLst>
                  <a:ext uri="{FF2B5EF4-FFF2-40B4-BE49-F238E27FC236}">
                    <a16:creationId xmlns:a16="http://schemas.microsoft.com/office/drawing/2014/main" id="{42E2EA89-71F7-431F-A8DB-10BA1A034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9" name="Rectangle 62">
                <a:extLst>
                  <a:ext uri="{FF2B5EF4-FFF2-40B4-BE49-F238E27FC236}">
                    <a16:creationId xmlns:a16="http://schemas.microsoft.com/office/drawing/2014/main" id="{0D8DD527-53AF-4A3F-9E4B-525BFF53F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" y="900"/>
                <a:ext cx="490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30" name="Line 63">
                <a:extLst>
                  <a:ext uri="{FF2B5EF4-FFF2-40B4-BE49-F238E27FC236}">
                    <a16:creationId xmlns:a16="http://schemas.microsoft.com/office/drawing/2014/main" id="{F4512B9C-7098-4FBA-A841-81F637913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900"/>
                <a:ext cx="49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Rectangle 64">
                <a:extLst>
                  <a:ext uri="{FF2B5EF4-FFF2-40B4-BE49-F238E27FC236}">
                    <a16:creationId xmlns:a16="http://schemas.microsoft.com/office/drawing/2014/main" id="{022BBEE4-ED4E-43BA-BA8F-6964A4F29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900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32" name="Line 65">
                <a:extLst>
                  <a:ext uri="{FF2B5EF4-FFF2-40B4-BE49-F238E27FC236}">
                    <a16:creationId xmlns:a16="http://schemas.microsoft.com/office/drawing/2014/main" id="{18591078-4E72-4B93-9A25-85B49F4D5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900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66">
                <a:extLst>
                  <a:ext uri="{FF2B5EF4-FFF2-40B4-BE49-F238E27FC236}">
                    <a16:creationId xmlns:a16="http://schemas.microsoft.com/office/drawing/2014/main" id="{F1C48E49-2543-45C8-BD1F-3021A5579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Rectangle 67">
                <a:extLst>
                  <a:ext uri="{FF2B5EF4-FFF2-40B4-BE49-F238E27FC236}">
                    <a16:creationId xmlns:a16="http://schemas.microsoft.com/office/drawing/2014/main" id="{9D9E1F9F-F583-4775-838C-E9B320856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900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35" name="Line 68">
                <a:extLst>
                  <a:ext uri="{FF2B5EF4-FFF2-40B4-BE49-F238E27FC236}">
                    <a16:creationId xmlns:a16="http://schemas.microsoft.com/office/drawing/2014/main" id="{31E00C10-5779-4CA8-8451-4BCA503E0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900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69">
                <a:extLst>
                  <a:ext uri="{FF2B5EF4-FFF2-40B4-BE49-F238E27FC236}">
                    <a16:creationId xmlns:a16="http://schemas.microsoft.com/office/drawing/2014/main" id="{987F4E9D-A38E-44A0-8890-C3C2EF04C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900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Rectangle 70">
                <a:extLst>
                  <a:ext uri="{FF2B5EF4-FFF2-40B4-BE49-F238E27FC236}">
                    <a16:creationId xmlns:a16="http://schemas.microsoft.com/office/drawing/2014/main" id="{4BB7150E-D913-4B22-89E8-E1086709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906"/>
                <a:ext cx="3" cy="27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38" name="Line 71">
                <a:extLst>
                  <a:ext uri="{FF2B5EF4-FFF2-40B4-BE49-F238E27FC236}">
                    <a16:creationId xmlns:a16="http://schemas.microsoft.com/office/drawing/2014/main" id="{4EF45901-BFF4-46EA-AA38-7953DAC97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906"/>
                <a:ext cx="0" cy="27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Rectangle 72">
                <a:extLst>
                  <a:ext uri="{FF2B5EF4-FFF2-40B4-BE49-F238E27FC236}">
                    <a16:creationId xmlns:a16="http://schemas.microsoft.com/office/drawing/2014/main" id="{A042DD81-7453-47AD-B6A9-AC2F17C0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906"/>
                <a:ext cx="3" cy="27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40" name="Line 73">
                <a:extLst>
                  <a:ext uri="{FF2B5EF4-FFF2-40B4-BE49-F238E27FC236}">
                    <a16:creationId xmlns:a16="http://schemas.microsoft.com/office/drawing/2014/main" id="{7CCE2E06-159A-49D4-A6F7-ACD0F2FFD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906"/>
                <a:ext cx="0" cy="27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Rectangle 74">
                <a:extLst>
                  <a:ext uri="{FF2B5EF4-FFF2-40B4-BE49-F238E27FC236}">
                    <a16:creationId xmlns:a16="http://schemas.microsoft.com/office/drawing/2014/main" id="{9D9FF232-ABB7-4F6D-9A07-CD2CBD63E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906"/>
                <a:ext cx="4" cy="27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42" name="Line 75">
                <a:extLst>
                  <a:ext uri="{FF2B5EF4-FFF2-40B4-BE49-F238E27FC236}">
                    <a16:creationId xmlns:a16="http://schemas.microsoft.com/office/drawing/2014/main" id="{D47A4945-5744-4E08-849B-1BA078092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906"/>
                <a:ext cx="0" cy="27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Rectangle 76">
                <a:extLst>
                  <a:ext uri="{FF2B5EF4-FFF2-40B4-BE49-F238E27FC236}">
                    <a16:creationId xmlns:a16="http://schemas.microsoft.com/office/drawing/2014/main" id="{FFC6313A-06D9-4F8B-AD81-196A2350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906"/>
                <a:ext cx="4" cy="27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44" name="Line 77">
                <a:extLst>
                  <a:ext uri="{FF2B5EF4-FFF2-40B4-BE49-F238E27FC236}">
                    <a16:creationId xmlns:a16="http://schemas.microsoft.com/office/drawing/2014/main" id="{1658871A-E481-40EA-9096-63E6CE068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906"/>
                <a:ext cx="0" cy="27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5" name="Rectangle 78">
                <a:extLst>
                  <a:ext uri="{FF2B5EF4-FFF2-40B4-BE49-F238E27FC236}">
                    <a16:creationId xmlns:a16="http://schemas.microsoft.com/office/drawing/2014/main" id="{8088C744-AA42-4C09-A448-3867EF92A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906"/>
                <a:ext cx="3" cy="27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46" name="Line 79">
                <a:extLst>
                  <a:ext uri="{FF2B5EF4-FFF2-40B4-BE49-F238E27FC236}">
                    <a16:creationId xmlns:a16="http://schemas.microsoft.com/office/drawing/2014/main" id="{0F650F2B-EB12-4B39-91ED-40D556A58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906"/>
                <a:ext cx="0" cy="27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7" name="Rectangle 80">
                <a:extLst>
                  <a:ext uri="{FF2B5EF4-FFF2-40B4-BE49-F238E27FC236}">
                    <a16:creationId xmlns:a16="http://schemas.microsoft.com/office/drawing/2014/main" id="{41326EE6-FFC4-4C18-8114-EE238ABB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191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53666</a:t>
                </a:r>
              </a:p>
            </p:txBody>
          </p:sp>
          <p:sp>
            <p:nvSpPr>
              <p:cNvPr id="21648" name="Rectangle 81">
                <a:extLst>
                  <a:ext uri="{FF2B5EF4-FFF2-40B4-BE49-F238E27FC236}">
                    <a16:creationId xmlns:a16="http://schemas.microsoft.com/office/drawing/2014/main" id="{BC73DD47-CC2A-4DA1-8696-31010BB63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19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49" name="Rectangle 82">
                <a:extLst>
                  <a:ext uri="{FF2B5EF4-FFF2-40B4-BE49-F238E27FC236}">
                    <a16:creationId xmlns:a16="http://schemas.microsoft.com/office/drawing/2014/main" id="{0AE7D4B1-0090-4C23-BC91-7191CC3D3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1191"/>
                <a:ext cx="60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mozart</a:t>
                </a:r>
              </a:p>
            </p:txBody>
          </p:sp>
          <p:sp>
            <p:nvSpPr>
              <p:cNvPr id="21650" name="Rectangle 83">
                <a:extLst>
                  <a:ext uri="{FF2B5EF4-FFF2-40B4-BE49-F238E27FC236}">
                    <a16:creationId xmlns:a16="http://schemas.microsoft.com/office/drawing/2014/main" id="{1F10E24A-6CC9-470C-953E-E36982C7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19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51" name="Rectangle 84">
                <a:extLst>
                  <a:ext uri="{FF2B5EF4-FFF2-40B4-BE49-F238E27FC236}">
                    <a16:creationId xmlns:a16="http://schemas.microsoft.com/office/drawing/2014/main" id="{DE1D22DB-44DA-4237-9AAA-CA18C6195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1191"/>
                <a:ext cx="52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Music</a:t>
                </a:r>
              </a:p>
            </p:txBody>
          </p:sp>
          <p:sp>
            <p:nvSpPr>
              <p:cNvPr id="21652" name="Rectangle 85">
                <a:extLst>
                  <a:ext uri="{FF2B5EF4-FFF2-40B4-BE49-F238E27FC236}">
                    <a16:creationId xmlns:a16="http://schemas.microsoft.com/office/drawing/2014/main" id="{ECC9F888-8E45-4230-B90A-C1DD7D8FC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119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53" name="Rectangle 86">
                <a:extLst>
                  <a:ext uri="{FF2B5EF4-FFF2-40B4-BE49-F238E27FC236}">
                    <a16:creationId xmlns:a16="http://schemas.microsoft.com/office/drawing/2014/main" id="{9005B2C2-6CFD-471C-859C-B80A5F62D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119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54" name="Rectangle 87">
                <a:extLst>
                  <a:ext uri="{FF2B5EF4-FFF2-40B4-BE49-F238E27FC236}">
                    <a16:creationId xmlns:a16="http://schemas.microsoft.com/office/drawing/2014/main" id="{47AD9E77-855E-46E3-BFB6-A2995F39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191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55" name="Rectangle 88">
                <a:extLst>
                  <a:ext uri="{FF2B5EF4-FFF2-40B4-BE49-F238E27FC236}">
                    <a16:creationId xmlns:a16="http://schemas.microsoft.com/office/drawing/2014/main" id="{59F74A08-1730-4177-BC74-113D95306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185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56" name="Line 89">
                <a:extLst>
                  <a:ext uri="{FF2B5EF4-FFF2-40B4-BE49-F238E27FC236}">
                    <a16:creationId xmlns:a16="http://schemas.microsoft.com/office/drawing/2014/main" id="{0B064C7C-CC70-40F3-87AC-5183D8FEA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185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7" name="Line 90">
                <a:extLst>
                  <a:ext uri="{FF2B5EF4-FFF2-40B4-BE49-F238E27FC236}">
                    <a16:creationId xmlns:a16="http://schemas.microsoft.com/office/drawing/2014/main" id="{A1626A94-29A3-42A0-9F3F-81FCC4189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8" name="Rectangle 91">
                <a:extLst>
                  <a:ext uri="{FF2B5EF4-FFF2-40B4-BE49-F238E27FC236}">
                    <a16:creationId xmlns:a16="http://schemas.microsoft.com/office/drawing/2014/main" id="{AC527A04-5928-4011-959F-69887827B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1185"/>
                <a:ext cx="64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59" name="Line 92">
                <a:extLst>
                  <a:ext uri="{FF2B5EF4-FFF2-40B4-BE49-F238E27FC236}">
                    <a16:creationId xmlns:a16="http://schemas.microsoft.com/office/drawing/2014/main" id="{641B6983-4352-4BE9-AE43-90E501FA0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" y="1185"/>
                <a:ext cx="64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0" name="Rectangle 93">
                <a:extLst>
                  <a:ext uri="{FF2B5EF4-FFF2-40B4-BE49-F238E27FC236}">
                    <a16:creationId xmlns:a16="http://schemas.microsoft.com/office/drawing/2014/main" id="{D9BDE448-EECF-42B1-9E47-87EB91979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185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61" name="Line 94">
                <a:extLst>
                  <a:ext uri="{FF2B5EF4-FFF2-40B4-BE49-F238E27FC236}">
                    <a16:creationId xmlns:a16="http://schemas.microsoft.com/office/drawing/2014/main" id="{90D0FEC6-C1AD-4B61-9FEF-750EA29FA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185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2" name="Line 95">
                <a:extLst>
                  <a:ext uri="{FF2B5EF4-FFF2-40B4-BE49-F238E27FC236}">
                    <a16:creationId xmlns:a16="http://schemas.microsoft.com/office/drawing/2014/main" id="{7D382F1D-0A8D-4F92-A423-09F4013E0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3" name="Rectangle 96">
                <a:extLst>
                  <a:ext uri="{FF2B5EF4-FFF2-40B4-BE49-F238E27FC236}">
                    <a16:creationId xmlns:a16="http://schemas.microsoft.com/office/drawing/2014/main" id="{B89F841C-EB98-4AFE-8254-1D6410E18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185"/>
                <a:ext cx="658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64" name="Line 97">
                <a:extLst>
                  <a:ext uri="{FF2B5EF4-FFF2-40B4-BE49-F238E27FC236}">
                    <a16:creationId xmlns:a16="http://schemas.microsoft.com/office/drawing/2014/main" id="{780E8E8C-D90E-434A-8906-E60AD9BEA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1" y="1185"/>
                <a:ext cx="65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5" name="Rectangle 98">
                <a:extLst>
                  <a:ext uri="{FF2B5EF4-FFF2-40B4-BE49-F238E27FC236}">
                    <a16:creationId xmlns:a16="http://schemas.microsoft.com/office/drawing/2014/main" id="{99EBA614-A106-4186-B8CD-EDA17C142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185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66" name="Line 99">
                <a:extLst>
                  <a:ext uri="{FF2B5EF4-FFF2-40B4-BE49-F238E27FC236}">
                    <a16:creationId xmlns:a16="http://schemas.microsoft.com/office/drawing/2014/main" id="{4906646E-1E67-403D-94FE-94287C5DD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185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7" name="Line 100">
                <a:extLst>
                  <a:ext uri="{FF2B5EF4-FFF2-40B4-BE49-F238E27FC236}">
                    <a16:creationId xmlns:a16="http://schemas.microsoft.com/office/drawing/2014/main" id="{B2BDC6CB-41C0-415C-A1E0-9F70E4E77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8" name="Rectangle 101">
                <a:extLst>
                  <a:ext uri="{FF2B5EF4-FFF2-40B4-BE49-F238E27FC236}">
                    <a16:creationId xmlns:a16="http://schemas.microsoft.com/office/drawing/2014/main" id="{BEBF39B4-F1C3-49C0-87F7-6863F5F63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185"/>
                <a:ext cx="1252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69" name="Line 102">
                <a:extLst>
                  <a:ext uri="{FF2B5EF4-FFF2-40B4-BE49-F238E27FC236}">
                    <a16:creationId xmlns:a16="http://schemas.microsoft.com/office/drawing/2014/main" id="{17B7D873-A4D7-4558-B2B4-5354100B6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9" y="1185"/>
                <a:ext cx="125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0" name="Rectangle 103">
                <a:extLst>
                  <a:ext uri="{FF2B5EF4-FFF2-40B4-BE49-F238E27FC236}">
                    <a16:creationId xmlns:a16="http://schemas.microsoft.com/office/drawing/2014/main" id="{BB3B4240-ACD2-4FF0-9E15-0AFCDCAFD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185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71" name="Line 104">
                <a:extLst>
                  <a:ext uri="{FF2B5EF4-FFF2-40B4-BE49-F238E27FC236}">
                    <a16:creationId xmlns:a16="http://schemas.microsoft.com/office/drawing/2014/main" id="{E6DD8AD8-264A-4285-9E9A-F828C9AB0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185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2" name="Line 105">
                <a:extLst>
                  <a:ext uri="{FF2B5EF4-FFF2-40B4-BE49-F238E27FC236}">
                    <a16:creationId xmlns:a16="http://schemas.microsoft.com/office/drawing/2014/main" id="{5D084392-AFF1-40FB-BACB-31689E0A0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3" name="Rectangle 106">
                <a:extLst>
                  <a:ext uri="{FF2B5EF4-FFF2-40B4-BE49-F238E27FC236}">
                    <a16:creationId xmlns:a16="http://schemas.microsoft.com/office/drawing/2014/main" id="{2BD3AF7C-95CE-4E16-9748-0BD1BAAD4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1185"/>
                <a:ext cx="52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74" name="Line 107">
                <a:extLst>
                  <a:ext uri="{FF2B5EF4-FFF2-40B4-BE49-F238E27FC236}">
                    <a16:creationId xmlns:a16="http://schemas.microsoft.com/office/drawing/2014/main" id="{39DB43BB-17C2-48CF-B8DD-FE2B32311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1" y="1185"/>
                <a:ext cx="52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5" name="Rectangle 108">
                <a:extLst>
                  <a:ext uri="{FF2B5EF4-FFF2-40B4-BE49-F238E27FC236}">
                    <a16:creationId xmlns:a16="http://schemas.microsoft.com/office/drawing/2014/main" id="{D3FD2DB3-B30B-4049-B18F-03D23E28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1185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76" name="Line 109">
                <a:extLst>
                  <a:ext uri="{FF2B5EF4-FFF2-40B4-BE49-F238E27FC236}">
                    <a16:creationId xmlns:a16="http://schemas.microsoft.com/office/drawing/2014/main" id="{B344E215-50D1-4F05-8805-7EC4761E7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1185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7" name="Line 110">
                <a:extLst>
                  <a:ext uri="{FF2B5EF4-FFF2-40B4-BE49-F238E27FC236}">
                    <a16:creationId xmlns:a16="http://schemas.microsoft.com/office/drawing/2014/main" id="{1CBFECEA-AB32-4490-BCAB-10274C4B9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8" name="Rectangle 111">
                <a:extLst>
                  <a:ext uri="{FF2B5EF4-FFF2-40B4-BE49-F238E27FC236}">
                    <a16:creationId xmlns:a16="http://schemas.microsoft.com/office/drawing/2014/main" id="{65C7A24B-1A13-4A6D-8DC0-3C957A22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" y="1185"/>
                <a:ext cx="490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79" name="Line 112">
                <a:extLst>
                  <a:ext uri="{FF2B5EF4-FFF2-40B4-BE49-F238E27FC236}">
                    <a16:creationId xmlns:a16="http://schemas.microsoft.com/office/drawing/2014/main" id="{3CBED4AB-861E-41FD-90F3-5F0EE216F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1185"/>
                <a:ext cx="49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0" name="Rectangle 113">
                <a:extLst>
                  <a:ext uri="{FF2B5EF4-FFF2-40B4-BE49-F238E27FC236}">
                    <a16:creationId xmlns:a16="http://schemas.microsoft.com/office/drawing/2014/main" id="{168E4708-851D-42AA-872F-7324B680D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1185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81" name="Line 114">
                <a:extLst>
                  <a:ext uri="{FF2B5EF4-FFF2-40B4-BE49-F238E27FC236}">
                    <a16:creationId xmlns:a16="http://schemas.microsoft.com/office/drawing/2014/main" id="{2CFB265A-3294-4DB8-90BA-D0931680B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185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2" name="Line 115">
                <a:extLst>
                  <a:ext uri="{FF2B5EF4-FFF2-40B4-BE49-F238E27FC236}">
                    <a16:creationId xmlns:a16="http://schemas.microsoft.com/office/drawing/2014/main" id="{BEEB8965-62AA-46FD-BCD2-E9160DE2E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185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3" name="Rectangle 116">
                <a:extLst>
                  <a:ext uri="{FF2B5EF4-FFF2-40B4-BE49-F238E27FC236}">
                    <a16:creationId xmlns:a16="http://schemas.microsoft.com/office/drawing/2014/main" id="{681314D6-BA53-4F71-B50C-E280D3FE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191"/>
                <a:ext cx="3" cy="27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84" name="Line 117">
                <a:extLst>
                  <a:ext uri="{FF2B5EF4-FFF2-40B4-BE49-F238E27FC236}">
                    <a16:creationId xmlns:a16="http://schemas.microsoft.com/office/drawing/2014/main" id="{8D04CF8D-2920-471A-B616-C36AECB21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191"/>
                <a:ext cx="0" cy="27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5" name="Rectangle 118">
                <a:extLst>
                  <a:ext uri="{FF2B5EF4-FFF2-40B4-BE49-F238E27FC236}">
                    <a16:creationId xmlns:a16="http://schemas.microsoft.com/office/drawing/2014/main" id="{A8202F08-857F-42F8-906E-073D724A8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191"/>
                <a:ext cx="3" cy="27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86" name="Line 119">
                <a:extLst>
                  <a:ext uri="{FF2B5EF4-FFF2-40B4-BE49-F238E27FC236}">
                    <a16:creationId xmlns:a16="http://schemas.microsoft.com/office/drawing/2014/main" id="{BED7765A-05B4-49F8-BC61-B47C525F4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191"/>
                <a:ext cx="0" cy="27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7" name="Rectangle 120">
                <a:extLst>
                  <a:ext uri="{FF2B5EF4-FFF2-40B4-BE49-F238E27FC236}">
                    <a16:creationId xmlns:a16="http://schemas.microsoft.com/office/drawing/2014/main" id="{D2C43A3A-9348-4314-9663-0DC14D7B1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191"/>
                <a:ext cx="4" cy="27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88" name="Line 121">
                <a:extLst>
                  <a:ext uri="{FF2B5EF4-FFF2-40B4-BE49-F238E27FC236}">
                    <a16:creationId xmlns:a16="http://schemas.microsoft.com/office/drawing/2014/main" id="{5A82AA3C-CDF4-436F-8228-8DE7B7DC3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191"/>
                <a:ext cx="0" cy="27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89" name="Rectangle 122">
                <a:extLst>
                  <a:ext uri="{FF2B5EF4-FFF2-40B4-BE49-F238E27FC236}">
                    <a16:creationId xmlns:a16="http://schemas.microsoft.com/office/drawing/2014/main" id="{12833DE7-5125-4575-99CF-2DDAF7CC7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191"/>
                <a:ext cx="4" cy="27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90" name="Line 123">
                <a:extLst>
                  <a:ext uri="{FF2B5EF4-FFF2-40B4-BE49-F238E27FC236}">
                    <a16:creationId xmlns:a16="http://schemas.microsoft.com/office/drawing/2014/main" id="{CDBBDEC9-AC37-4147-B2D2-6CD8CE93F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191"/>
                <a:ext cx="0" cy="27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1" name="Rectangle 124">
                <a:extLst>
                  <a:ext uri="{FF2B5EF4-FFF2-40B4-BE49-F238E27FC236}">
                    <a16:creationId xmlns:a16="http://schemas.microsoft.com/office/drawing/2014/main" id="{9F2CF946-F50B-4989-ABEB-C4E03B1F3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1191"/>
                <a:ext cx="3" cy="272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692" name="Line 125">
                <a:extLst>
                  <a:ext uri="{FF2B5EF4-FFF2-40B4-BE49-F238E27FC236}">
                    <a16:creationId xmlns:a16="http://schemas.microsoft.com/office/drawing/2014/main" id="{7F79F887-8AF9-4850-9FCD-E3A251E1D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191"/>
                <a:ext cx="0" cy="272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93" name="Rectangle 126">
                <a:extLst>
                  <a:ext uri="{FF2B5EF4-FFF2-40B4-BE49-F238E27FC236}">
                    <a16:creationId xmlns:a16="http://schemas.microsoft.com/office/drawing/2014/main" id="{D49BC54B-379B-47C2-94E9-153125C9E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473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53688</a:t>
                </a:r>
              </a:p>
            </p:txBody>
          </p:sp>
          <p:sp>
            <p:nvSpPr>
              <p:cNvPr id="21694" name="Rectangle 127">
                <a:extLst>
                  <a:ext uri="{FF2B5EF4-FFF2-40B4-BE49-F238E27FC236}">
                    <a16:creationId xmlns:a16="http://schemas.microsoft.com/office/drawing/2014/main" id="{8A71B693-D9A3-4890-83C3-27F83A7AF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473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95" name="Rectangle 128">
                <a:extLst>
                  <a:ext uri="{FF2B5EF4-FFF2-40B4-BE49-F238E27FC236}">
                    <a16:creationId xmlns:a16="http://schemas.microsoft.com/office/drawing/2014/main" id="{C4BB945F-B9E8-4D71-B489-DCA2B6CC8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73"/>
                <a:ext cx="50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Smith</a:t>
                </a:r>
              </a:p>
            </p:txBody>
          </p:sp>
          <p:sp>
            <p:nvSpPr>
              <p:cNvPr id="21696" name="Rectangle 129">
                <a:extLst>
                  <a:ext uri="{FF2B5EF4-FFF2-40B4-BE49-F238E27FC236}">
                    <a16:creationId xmlns:a16="http://schemas.microsoft.com/office/drawing/2014/main" id="{03A47EAB-757E-44B1-888F-71A09ABA2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473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97" name="Rectangle 130">
                <a:extLst>
                  <a:ext uri="{FF2B5EF4-FFF2-40B4-BE49-F238E27FC236}">
                    <a16:creationId xmlns:a16="http://schemas.microsoft.com/office/drawing/2014/main" id="{D42B09E5-B888-41DE-B037-6193D0A6C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473"/>
                <a:ext cx="646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History</a:t>
                </a:r>
              </a:p>
            </p:txBody>
          </p:sp>
          <p:sp>
            <p:nvSpPr>
              <p:cNvPr id="21698" name="Rectangle 131">
                <a:extLst>
                  <a:ext uri="{FF2B5EF4-FFF2-40B4-BE49-F238E27FC236}">
                    <a16:creationId xmlns:a16="http://schemas.microsoft.com/office/drawing/2014/main" id="{DA04A503-F210-4445-8499-10D2F27D4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1473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699" name="Rectangle 132">
                <a:extLst>
                  <a:ext uri="{FF2B5EF4-FFF2-40B4-BE49-F238E27FC236}">
                    <a16:creationId xmlns:a16="http://schemas.microsoft.com/office/drawing/2014/main" id="{A25DFAE0-58F0-45FF-AA31-5BB3FA0E9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9" y="1473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00" name="Rectangle 133">
                <a:extLst>
                  <a:ext uri="{FF2B5EF4-FFF2-40B4-BE49-F238E27FC236}">
                    <a16:creationId xmlns:a16="http://schemas.microsoft.com/office/drawing/2014/main" id="{F551AEDE-80E6-494D-9E02-F6A2C680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1496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90000</a:t>
                </a:r>
              </a:p>
            </p:txBody>
          </p:sp>
          <p:sp>
            <p:nvSpPr>
              <p:cNvPr id="21701" name="Rectangle 134">
                <a:extLst>
                  <a:ext uri="{FF2B5EF4-FFF2-40B4-BE49-F238E27FC236}">
                    <a16:creationId xmlns:a16="http://schemas.microsoft.com/office/drawing/2014/main" id="{DD9E1F66-D278-46BB-98C8-AD547F462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473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02" name="Rectangle 135">
                <a:extLst>
                  <a:ext uri="{FF2B5EF4-FFF2-40B4-BE49-F238E27FC236}">
                    <a16:creationId xmlns:a16="http://schemas.microsoft.com/office/drawing/2014/main" id="{F4C8F44A-BD8E-4443-85B8-219992DBC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466"/>
                <a:ext cx="3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03" name="Line 136">
                <a:extLst>
                  <a:ext uri="{FF2B5EF4-FFF2-40B4-BE49-F238E27FC236}">
                    <a16:creationId xmlns:a16="http://schemas.microsoft.com/office/drawing/2014/main" id="{70093240-706C-4B9C-A366-DE56C5414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466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4" name="Line 137">
                <a:extLst>
                  <a:ext uri="{FF2B5EF4-FFF2-40B4-BE49-F238E27FC236}">
                    <a16:creationId xmlns:a16="http://schemas.microsoft.com/office/drawing/2014/main" id="{88508602-0E11-4EA1-9D42-FB5A550DA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5" name="Rectangle 138">
                <a:extLst>
                  <a:ext uri="{FF2B5EF4-FFF2-40B4-BE49-F238E27FC236}">
                    <a16:creationId xmlns:a16="http://schemas.microsoft.com/office/drawing/2014/main" id="{95B3C09E-F8AD-438B-B216-24D9CFAFD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1466"/>
                <a:ext cx="643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06" name="Line 139">
                <a:extLst>
                  <a:ext uri="{FF2B5EF4-FFF2-40B4-BE49-F238E27FC236}">
                    <a16:creationId xmlns:a16="http://schemas.microsoft.com/office/drawing/2014/main" id="{9BA9A6BE-9960-42E2-8B3F-59590CAE2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" y="1466"/>
                <a:ext cx="64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7" name="Rectangle 140">
                <a:extLst>
                  <a:ext uri="{FF2B5EF4-FFF2-40B4-BE49-F238E27FC236}">
                    <a16:creationId xmlns:a16="http://schemas.microsoft.com/office/drawing/2014/main" id="{AF88ECAE-0C76-42C9-A949-6D3809FCE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466"/>
                <a:ext cx="3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08" name="Line 141">
                <a:extLst>
                  <a:ext uri="{FF2B5EF4-FFF2-40B4-BE49-F238E27FC236}">
                    <a16:creationId xmlns:a16="http://schemas.microsoft.com/office/drawing/2014/main" id="{5A368857-7DEF-4FBC-AA49-D23DF7219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466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9" name="Line 142">
                <a:extLst>
                  <a:ext uri="{FF2B5EF4-FFF2-40B4-BE49-F238E27FC236}">
                    <a16:creationId xmlns:a16="http://schemas.microsoft.com/office/drawing/2014/main" id="{8586763F-A56A-410D-A5DF-F1798D33D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0" name="Rectangle 143">
                <a:extLst>
                  <a:ext uri="{FF2B5EF4-FFF2-40B4-BE49-F238E27FC236}">
                    <a16:creationId xmlns:a16="http://schemas.microsoft.com/office/drawing/2014/main" id="{DE774A1F-53CD-4DDD-B31A-A65D030B6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466"/>
                <a:ext cx="658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11" name="Line 144">
                <a:extLst>
                  <a:ext uri="{FF2B5EF4-FFF2-40B4-BE49-F238E27FC236}">
                    <a16:creationId xmlns:a16="http://schemas.microsoft.com/office/drawing/2014/main" id="{9D5CCEA9-6231-402E-862F-2C3600A50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1" y="1466"/>
                <a:ext cx="65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2" name="Rectangle 145">
                <a:extLst>
                  <a:ext uri="{FF2B5EF4-FFF2-40B4-BE49-F238E27FC236}">
                    <a16:creationId xmlns:a16="http://schemas.microsoft.com/office/drawing/2014/main" id="{C5AE06AA-4D97-40C5-A765-6DEB62327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6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13" name="Line 146">
                <a:extLst>
                  <a:ext uri="{FF2B5EF4-FFF2-40B4-BE49-F238E27FC236}">
                    <a16:creationId xmlns:a16="http://schemas.microsoft.com/office/drawing/2014/main" id="{9593266A-EAA1-4CF7-99F4-BB1871E19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46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4" name="Line 147">
                <a:extLst>
                  <a:ext uri="{FF2B5EF4-FFF2-40B4-BE49-F238E27FC236}">
                    <a16:creationId xmlns:a16="http://schemas.microsoft.com/office/drawing/2014/main" id="{D8FE8052-8B95-4F57-997C-1EC0E92FF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5" name="Rectangle 148">
                <a:extLst>
                  <a:ext uri="{FF2B5EF4-FFF2-40B4-BE49-F238E27FC236}">
                    <a16:creationId xmlns:a16="http://schemas.microsoft.com/office/drawing/2014/main" id="{44718065-A584-4B7B-998D-3F306D533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466"/>
                <a:ext cx="1252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16" name="Line 149">
                <a:extLst>
                  <a:ext uri="{FF2B5EF4-FFF2-40B4-BE49-F238E27FC236}">
                    <a16:creationId xmlns:a16="http://schemas.microsoft.com/office/drawing/2014/main" id="{F9F6C6F4-CE90-46E1-BF59-2DC0B97D5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9" y="1466"/>
                <a:ext cx="1252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7" name="Rectangle 150">
                <a:extLst>
                  <a:ext uri="{FF2B5EF4-FFF2-40B4-BE49-F238E27FC236}">
                    <a16:creationId xmlns:a16="http://schemas.microsoft.com/office/drawing/2014/main" id="{3BBE3D52-F5B0-416F-9C70-4882F6229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46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18" name="Line 151">
                <a:extLst>
                  <a:ext uri="{FF2B5EF4-FFF2-40B4-BE49-F238E27FC236}">
                    <a16:creationId xmlns:a16="http://schemas.microsoft.com/office/drawing/2014/main" id="{88862E3E-2940-42D3-A31A-5B537B989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46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9" name="Line 152">
                <a:extLst>
                  <a:ext uri="{FF2B5EF4-FFF2-40B4-BE49-F238E27FC236}">
                    <a16:creationId xmlns:a16="http://schemas.microsoft.com/office/drawing/2014/main" id="{33B24A2D-0461-467A-8694-0EAC0E82F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0" name="Rectangle 153">
                <a:extLst>
                  <a:ext uri="{FF2B5EF4-FFF2-40B4-BE49-F238E27FC236}">
                    <a16:creationId xmlns:a16="http://schemas.microsoft.com/office/drawing/2014/main" id="{789B020F-3AFF-490C-8B5E-D413E7A5E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1466"/>
                <a:ext cx="52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21" name="Line 154">
                <a:extLst>
                  <a:ext uri="{FF2B5EF4-FFF2-40B4-BE49-F238E27FC236}">
                    <a16:creationId xmlns:a16="http://schemas.microsoft.com/office/drawing/2014/main" id="{10208E92-A6A0-4777-A100-708B8DFAB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1" y="1466"/>
                <a:ext cx="52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2" name="Rectangle 155">
                <a:extLst>
                  <a:ext uri="{FF2B5EF4-FFF2-40B4-BE49-F238E27FC236}">
                    <a16:creationId xmlns:a16="http://schemas.microsoft.com/office/drawing/2014/main" id="{78EC4ED5-DFEB-4AB6-8E60-8CE31894F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1466"/>
                <a:ext cx="4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23" name="Line 156">
                <a:extLst>
                  <a:ext uri="{FF2B5EF4-FFF2-40B4-BE49-F238E27FC236}">
                    <a16:creationId xmlns:a16="http://schemas.microsoft.com/office/drawing/2014/main" id="{5A361226-9F85-441B-AB10-AD833CDDE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1466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4" name="Line 157">
                <a:extLst>
                  <a:ext uri="{FF2B5EF4-FFF2-40B4-BE49-F238E27FC236}">
                    <a16:creationId xmlns:a16="http://schemas.microsoft.com/office/drawing/2014/main" id="{7F609FD5-66A3-4FE2-BB48-D698501DB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5" name="Rectangle 158">
                <a:extLst>
                  <a:ext uri="{FF2B5EF4-FFF2-40B4-BE49-F238E27FC236}">
                    <a16:creationId xmlns:a16="http://schemas.microsoft.com/office/drawing/2014/main" id="{E3BF91F6-0A0A-486E-AB19-F79C8159A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" y="1466"/>
                <a:ext cx="490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26" name="Line 159">
                <a:extLst>
                  <a:ext uri="{FF2B5EF4-FFF2-40B4-BE49-F238E27FC236}">
                    <a16:creationId xmlns:a16="http://schemas.microsoft.com/office/drawing/2014/main" id="{2BB08126-05F5-4471-8B1A-724A94CFA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1466"/>
                <a:ext cx="490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7" name="Rectangle 160">
                <a:extLst>
                  <a:ext uri="{FF2B5EF4-FFF2-40B4-BE49-F238E27FC236}">
                    <a16:creationId xmlns:a16="http://schemas.microsoft.com/office/drawing/2014/main" id="{A217A777-0412-4EF8-8B41-A48A7DAD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1466"/>
                <a:ext cx="3" cy="4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28" name="Line 161">
                <a:extLst>
                  <a:ext uri="{FF2B5EF4-FFF2-40B4-BE49-F238E27FC236}">
                    <a16:creationId xmlns:a16="http://schemas.microsoft.com/office/drawing/2014/main" id="{92C1F000-958A-494B-BDCE-D85403FEC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466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9" name="Line 162">
                <a:extLst>
                  <a:ext uri="{FF2B5EF4-FFF2-40B4-BE49-F238E27FC236}">
                    <a16:creationId xmlns:a16="http://schemas.microsoft.com/office/drawing/2014/main" id="{720813C4-73B3-4BDC-AA66-3D8C3848E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466"/>
                <a:ext cx="0" cy="4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0" name="Rectangle 163">
                <a:extLst>
                  <a:ext uri="{FF2B5EF4-FFF2-40B4-BE49-F238E27FC236}">
                    <a16:creationId xmlns:a16="http://schemas.microsoft.com/office/drawing/2014/main" id="{91D0D2DD-E4B0-4980-8E18-4F455C953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473"/>
                <a:ext cx="3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31" name="Line 164">
                <a:extLst>
                  <a:ext uri="{FF2B5EF4-FFF2-40B4-BE49-F238E27FC236}">
                    <a16:creationId xmlns:a16="http://schemas.microsoft.com/office/drawing/2014/main" id="{CEC372A1-A417-4F5C-A4FC-C17790518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473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2" name="Rectangle 165">
                <a:extLst>
                  <a:ext uri="{FF2B5EF4-FFF2-40B4-BE49-F238E27FC236}">
                    <a16:creationId xmlns:a16="http://schemas.microsoft.com/office/drawing/2014/main" id="{7F3C2B24-31D1-4BDA-B9ED-E52261D2E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473"/>
                <a:ext cx="3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33" name="Line 166">
                <a:extLst>
                  <a:ext uri="{FF2B5EF4-FFF2-40B4-BE49-F238E27FC236}">
                    <a16:creationId xmlns:a16="http://schemas.microsoft.com/office/drawing/2014/main" id="{306D5185-57E8-4C6E-AE2E-C42B37CB1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473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4" name="Rectangle 167">
                <a:extLst>
                  <a:ext uri="{FF2B5EF4-FFF2-40B4-BE49-F238E27FC236}">
                    <a16:creationId xmlns:a16="http://schemas.microsoft.com/office/drawing/2014/main" id="{BC8250B8-872C-49FA-99CB-3FFEF9DA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73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35" name="Line 168">
                <a:extLst>
                  <a:ext uri="{FF2B5EF4-FFF2-40B4-BE49-F238E27FC236}">
                    <a16:creationId xmlns:a16="http://schemas.microsoft.com/office/drawing/2014/main" id="{E2BBA9E3-42E4-43B6-A247-CCD713A42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473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6" name="Rectangle 169">
                <a:extLst>
                  <a:ext uri="{FF2B5EF4-FFF2-40B4-BE49-F238E27FC236}">
                    <a16:creationId xmlns:a16="http://schemas.microsoft.com/office/drawing/2014/main" id="{4779EFE3-474B-4DAE-9B44-F0C90012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1473"/>
                <a:ext cx="4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37" name="Line 170">
                <a:extLst>
                  <a:ext uri="{FF2B5EF4-FFF2-40B4-BE49-F238E27FC236}">
                    <a16:creationId xmlns:a16="http://schemas.microsoft.com/office/drawing/2014/main" id="{2393BBE7-8D04-4D1E-9053-584340994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473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8" name="Rectangle 171">
                <a:extLst>
                  <a:ext uri="{FF2B5EF4-FFF2-40B4-BE49-F238E27FC236}">
                    <a16:creationId xmlns:a16="http://schemas.microsoft.com/office/drawing/2014/main" id="{1B2790F4-2B9B-4C40-8EEF-E5D365A9E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" y="1473"/>
                <a:ext cx="3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39" name="Line 172">
                <a:extLst>
                  <a:ext uri="{FF2B5EF4-FFF2-40B4-BE49-F238E27FC236}">
                    <a16:creationId xmlns:a16="http://schemas.microsoft.com/office/drawing/2014/main" id="{F438A927-FEE3-4214-850B-49E5322A1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8" y="1473"/>
                <a:ext cx="0" cy="266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0" name="Rectangle 173">
                <a:extLst>
                  <a:ext uri="{FF2B5EF4-FFF2-40B4-BE49-F238E27FC236}">
                    <a16:creationId xmlns:a16="http://schemas.microsoft.com/office/drawing/2014/main" id="{4218C53F-BEFE-42AF-91BD-28A496E5C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748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53650</a:t>
                </a:r>
              </a:p>
            </p:txBody>
          </p:sp>
          <p:sp>
            <p:nvSpPr>
              <p:cNvPr id="21741" name="Rectangle 174">
                <a:extLst>
                  <a:ext uri="{FF2B5EF4-FFF2-40B4-BE49-F238E27FC236}">
                    <a16:creationId xmlns:a16="http://schemas.microsoft.com/office/drawing/2014/main" id="{A2D6DDAD-3352-4191-B9B5-989D5031D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748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42" name="Rectangle 175">
                <a:extLst>
                  <a:ext uri="{FF2B5EF4-FFF2-40B4-BE49-F238E27FC236}">
                    <a16:creationId xmlns:a16="http://schemas.microsoft.com/office/drawing/2014/main" id="{2C5FC8EF-4C7C-4CE1-8253-FDA09A42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50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Smith</a:t>
                </a:r>
              </a:p>
            </p:txBody>
          </p:sp>
          <p:sp>
            <p:nvSpPr>
              <p:cNvPr id="21743" name="Rectangle 176">
                <a:extLst>
                  <a:ext uri="{FF2B5EF4-FFF2-40B4-BE49-F238E27FC236}">
                    <a16:creationId xmlns:a16="http://schemas.microsoft.com/office/drawing/2014/main" id="{2F58A1BE-FACE-4580-A5DD-1339CA15A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1748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44" name="Rectangle 177">
                <a:extLst>
                  <a:ext uri="{FF2B5EF4-FFF2-40B4-BE49-F238E27FC236}">
                    <a16:creationId xmlns:a16="http://schemas.microsoft.com/office/drawing/2014/main" id="{3BBAEA5B-3F1D-4124-B4E7-62B8D67ED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1748"/>
                <a:ext cx="45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Math</a:t>
                </a:r>
              </a:p>
            </p:txBody>
          </p:sp>
          <p:sp>
            <p:nvSpPr>
              <p:cNvPr id="21745" name="Rectangle 178">
                <a:extLst>
                  <a:ext uri="{FF2B5EF4-FFF2-40B4-BE49-F238E27FC236}">
                    <a16:creationId xmlns:a16="http://schemas.microsoft.com/office/drawing/2014/main" id="{807B209C-54B7-4AD2-9C8C-C6F37967F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1748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46" name="Rectangle 179">
                <a:extLst>
                  <a:ext uri="{FF2B5EF4-FFF2-40B4-BE49-F238E27FC236}">
                    <a16:creationId xmlns:a16="http://schemas.microsoft.com/office/drawing/2014/main" id="{223C38D1-4066-452E-BE29-A27FAD5FA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748"/>
                <a:ext cx="48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40000</a:t>
                </a:r>
              </a:p>
            </p:txBody>
          </p:sp>
          <p:sp>
            <p:nvSpPr>
              <p:cNvPr id="21747" name="Rectangle 180">
                <a:extLst>
                  <a:ext uri="{FF2B5EF4-FFF2-40B4-BE49-F238E27FC236}">
                    <a16:creationId xmlns:a16="http://schemas.microsoft.com/office/drawing/2014/main" id="{73D9975C-294A-498F-BC69-7BB2EC93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748"/>
                <a:ext cx="4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>
                  <a:spcBef>
                    <a:spcPts val="788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788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Pct val="90000"/>
                  <a:buFontTx/>
                  <a:buNone/>
                </a:pPr>
                <a:r>
                  <a:rPr lang="en-US" altLang="en-US" sz="2400">
                    <a:solidFill>
                      <a:srgbClr val="005400"/>
                    </a:solidFill>
                    <a:latin typeface="Book Antiqua" panose="02040602050305030304" pitchFamily="18" charset="0"/>
                  </a:rPr>
                  <a:t> </a:t>
                </a:r>
              </a:p>
            </p:txBody>
          </p:sp>
          <p:sp>
            <p:nvSpPr>
              <p:cNvPr id="21748" name="Rectangle 181">
                <a:extLst>
                  <a:ext uri="{FF2B5EF4-FFF2-40B4-BE49-F238E27FC236}">
                    <a16:creationId xmlns:a16="http://schemas.microsoft.com/office/drawing/2014/main" id="{ED213BDD-282F-418B-B420-D4B0C0EB0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" y="1742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49" name="Line 182">
                <a:extLst>
                  <a:ext uri="{FF2B5EF4-FFF2-40B4-BE49-F238E27FC236}">
                    <a16:creationId xmlns:a16="http://schemas.microsoft.com/office/drawing/2014/main" id="{CD0A2CD6-146F-4EF3-AC6D-5EB138535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742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0" name="Line 183">
                <a:extLst>
                  <a:ext uri="{FF2B5EF4-FFF2-40B4-BE49-F238E27FC236}">
                    <a16:creationId xmlns:a16="http://schemas.microsoft.com/office/drawing/2014/main" id="{E2A9A48A-2C4E-4124-9B9F-734F6D8F5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3" y="1742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1" name="Rectangle 184">
                <a:extLst>
                  <a:ext uri="{FF2B5EF4-FFF2-40B4-BE49-F238E27FC236}">
                    <a16:creationId xmlns:a16="http://schemas.microsoft.com/office/drawing/2014/main" id="{A8C8D2A6-FC53-41EB-B75F-6501AE1F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" y="1742"/>
                <a:ext cx="64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52" name="Line 185">
                <a:extLst>
                  <a:ext uri="{FF2B5EF4-FFF2-40B4-BE49-F238E27FC236}">
                    <a16:creationId xmlns:a16="http://schemas.microsoft.com/office/drawing/2014/main" id="{742577A1-DB2D-4308-B701-7D7ADAA4E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" y="1742"/>
                <a:ext cx="64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3" name="Rectangle 186">
                <a:extLst>
                  <a:ext uri="{FF2B5EF4-FFF2-40B4-BE49-F238E27FC236}">
                    <a16:creationId xmlns:a16="http://schemas.microsoft.com/office/drawing/2014/main" id="{27FAA75D-42D4-42D5-B780-473380971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1742"/>
                <a:ext cx="3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54" name="Line 187">
                <a:extLst>
                  <a:ext uri="{FF2B5EF4-FFF2-40B4-BE49-F238E27FC236}">
                    <a16:creationId xmlns:a16="http://schemas.microsoft.com/office/drawing/2014/main" id="{D2144024-6FA2-421A-B5C0-FE971F4DE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742"/>
                <a:ext cx="3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5" name="Line 188">
                <a:extLst>
                  <a:ext uri="{FF2B5EF4-FFF2-40B4-BE49-F238E27FC236}">
                    <a16:creationId xmlns:a16="http://schemas.microsoft.com/office/drawing/2014/main" id="{C825C306-42F4-4EB4-8897-8F3D9DB47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5" y="1742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6" name="Rectangle 189">
                <a:extLst>
                  <a:ext uri="{FF2B5EF4-FFF2-40B4-BE49-F238E27FC236}">
                    <a16:creationId xmlns:a16="http://schemas.microsoft.com/office/drawing/2014/main" id="{30D0984E-1F93-4C5B-B82A-7208553FB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742"/>
                <a:ext cx="658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57" name="Line 190">
                <a:extLst>
                  <a:ext uri="{FF2B5EF4-FFF2-40B4-BE49-F238E27FC236}">
                    <a16:creationId xmlns:a16="http://schemas.microsoft.com/office/drawing/2014/main" id="{1A4FEDF7-58B2-422F-9B96-477D774C3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1" y="1742"/>
                <a:ext cx="658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8" name="Rectangle 191">
                <a:extLst>
                  <a:ext uri="{FF2B5EF4-FFF2-40B4-BE49-F238E27FC236}">
                    <a16:creationId xmlns:a16="http://schemas.microsoft.com/office/drawing/2014/main" id="{37331CDA-2949-4E70-9A59-934698C9D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742"/>
                <a:ext cx="4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  <p:sp>
            <p:nvSpPr>
              <p:cNvPr id="21759" name="Line 192">
                <a:extLst>
                  <a:ext uri="{FF2B5EF4-FFF2-40B4-BE49-F238E27FC236}">
                    <a16:creationId xmlns:a16="http://schemas.microsoft.com/office/drawing/2014/main" id="{F4B010C6-0679-444F-8E8F-9A93381F3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742"/>
                <a:ext cx="4" cy="0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0" name="Line 193">
                <a:extLst>
                  <a:ext uri="{FF2B5EF4-FFF2-40B4-BE49-F238E27FC236}">
                    <a16:creationId xmlns:a16="http://schemas.microsoft.com/office/drawing/2014/main" id="{12F63506-9996-4D66-9F7D-587AF180E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1742"/>
                <a:ext cx="0" cy="3"/>
              </a:xfrm>
              <a:prstGeom prst="line">
                <a:avLst/>
              </a:prstGeom>
              <a:noFill/>
              <a:ln w="93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1" name="Rectangle 194">
                <a:extLst>
                  <a:ext uri="{FF2B5EF4-FFF2-40B4-BE49-F238E27FC236}">
                    <a16:creationId xmlns:a16="http://schemas.microsoft.com/office/drawing/2014/main" id="{4A82F3AE-4603-41A0-949C-9ADD31475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1742"/>
                <a:ext cx="1252" cy="3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/>
              </a:p>
            </p:txBody>
          </p:sp>
        </p:grpSp>
        <p:sp>
          <p:nvSpPr>
            <p:cNvPr id="21517" name="Line 195">
              <a:extLst>
                <a:ext uri="{FF2B5EF4-FFF2-40B4-BE49-F238E27FC236}">
                  <a16:creationId xmlns:a16="http://schemas.microsoft.com/office/drawing/2014/main" id="{A2335D7A-57B7-4914-AEBB-C36E2EE6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742"/>
              <a:ext cx="1252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Rectangle 196">
              <a:extLst>
                <a:ext uri="{FF2B5EF4-FFF2-40B4-BE49-F238E27FC236}">
                  <a16:creationId xmlns:a16="http://schemas.microsoft.com/office/drawing/2014/main" id="{0C09F242-0C55-4770-841D-CB01AFD60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42"/>
              <a:ext cx="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19" name="Line 197">
              <a:extLst>
                <a:ext uri="{FF2B5EF4-FFF2-40B4-BE49-F238E27FC236}">
                  <a16:creationId xmlns:a16="http://schemas.microsoft.com/office/drawing/2014/main" id="{FAC42B41-38FD-412E-82A3-F91C98B49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42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98">
              <a:extLst>
                <a:ext uri="{FF2B5EF4-FFF2-40B4-BE49-F238E27FC236}">
                  <a16:creationId xmlns:a16="http://schemas.microsoft.com/office/drawing/2014/main" id="{7DB518F4-FC7D-48E7-B1CB-A83EB6C45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42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Rectangle 199">
              <a:extLst>
                <a:ext uri="{FF2B5EF4-FFF2-40B4-BE49-F238E27FC236}">
                  <a16:creationId xmlns:a16="http://schemas.microsoft.com/office/drawing/2014/main" id="{4CEBF3DE-1E5B-463B-9324-6BA17259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742"/>
              <a:ext cx="52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22" name="Line 200">
              <a:extLst>
                <a:ext uri="{FF2B5EF4-FFF2-40B4-BE49-F238E27FC236}">
                  <a16:creationId xmlns:a16="http://schemas.microsoft.com/office/drawing/2014/main" id="{C535665A-E323-410C-AE83-01DFDEF23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1742"/>
              <a:ext cx="52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Rectangle 201">
              <a:extLst>
                <a:ext uri="{FF2B5EF4-FFF2-40B4-BE49-F238E27FC236}">
                  <a16:creationId xmlns:a16="http://schemas.microsoft.com/office/drawing/2014/main" id="{E19B3B2B-F135-4289-9C08-CDA084CAD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1742"/>
              <a:ext cx="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24" name="Line 202">
              <a:extLst>
                <a:ext uri="{FF2B5EF4-FFF2-40B4-BE49-F238E27FC236}">
                  <a16:creationId xmlns:a16="http://schemas.microsoft.com/office/drawing/2014/main" id="{3C12FAC2-07BD-4CEA-85E9-13DE496A4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1742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03">
              <a:extLst>
                <a:ext uri="{FF2B5EF4-FFF2-40B4-BE49-F238E27FC236}">
                  <a16:creationId xmlns:a16="http://schemas.microsoft.com/office/drawing/2014/main" id="{CD5051B9-D1B7-4780-AA03-C1DFF30CF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1742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Rectangle 204">
              <a:extLst>
                <a:ext uri="{FF2B5EF4-FFF2-40B4-BE49-F238E27FC236}">
                  <a16:creationId xmlns:a16="http://schemas.microsoft.com/office/drawing/2014/main" id="{A374843A-FB3D-4C46-A081-A9BA5D82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1742"/>
              <a:ext cx="490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27" name="Line 205">
              <a:extLst>
                <a:ext uri="{FF2B5EF4-FFF2-40B4-BE49-F238E27FC236}">
                  <a16:creationId xmlns:a16="http://schemas.microsoft.com/office/drawing/2014/main" id="{BB0669F5-C66C-423F-99A3-D363A8FF3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1742"/>
              <a:ext cx="490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06">
              <a:extLst>
                <a:ext uri="{FF2B5EF4-FFF2-40B4-BE49-F238E27FC236}">
                  <a16:creationId xmlns:a16="http://schemas.microsoft.com/office/drawing/2014/main" id="{75CAF940-54F0-4916-AE86-9A9643C3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742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29" name="Line 207">
              <a:extLst>
                <a:ext uri="{FF2B5EF4-FFF2-40B4-BE49-F238E27FC236}">
                  <a16:creationId xmlns:a16="http://schemas.microsoft.com/office/drawing/2014/main" id="{A0226840-593C-4028-B825-21AB825DE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1742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08">
              <a:extLst>
                <a:ext uri="{FF2B5EF4-FFF2-40B4-BE49-F238E27FC236}">
                  <a16:creationId xmlns:a16="http://schemas.microsoft.com/office/drawing/2014/main" id="{33EE6E33-C72C-4401-BFE7-1E0D2093F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1742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Rectangle 209">
              <a:extLst>
                <a:ext uri="{FF2B5EF4-FFF2-40B4-BE49-F238E27FC236}">
                  <a16:creationId xmlns:a16="http://schemas.microsoft.com/office/drawing/2014/main" id="{D0323E9C-D58A-4C7A-9797-095A330F5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748"/>
              <a:ext cx="3" cy="27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32" name="Line 210">
              <a:extLst>
                <a:ext uri="{FF2B5EF4-FFF2-40B4-BE49-F238E27FC236}">
                  <a16:creationId xmlns:a16="http://schemas.microsoft.com/office/drawing/2014/main" id="{8386EB90-7AC8-4419-BE82-0081C6CD1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748"/>
              <a:ext cx="0" cy="27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Rectangle 211">
              <a:extLst>
                <a:ext uri="{FF2B5EF4-FFF2-40B4-BE49-F238E27FC236}">
                  <a16:creationId xmlns:a16="http://schemas.microsoft.com/office/drawing/2014/main" id="{D5E26B21-20A1-441B-9951-32724145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24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34" name="Line 212">
              <a:extLst>
                <a:ext uri="{FF2B5EF4-FFF2-40B4-BE49-F238E27FC236}">
                  <a16:creationId xmlns:a16="http://schemas.microsoft.com/office/drawing/2014/main" id="{6B984E95-261E-4ED0-986F-5B62F8B83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24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213">
              <a:extLst>
                <a:ext uri="{FF2B5EF4-FFF2-40B4-BE49-F238E27FC236}">
                  <a16:creationId xmlns:a16="http://schemas.microsoft.com/office/drawing/2014/main" id="{489826AB-1122-409A-BE4C-E67DFA51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Rectangle 214">
              <a:extLst>
                <a:ext uri="{FF2B5EF4-FFF2-40B4-BE49-F238E27FC236}">
                  <a16:creationId xmlns:a16="http://schemas.microsoft.com/office/drawing/2014/main" id="{77997A66-9A6E-4650-99EB-9A2D910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24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37" name="Line 215">
              <a:extLst>
                <a:ext uri="{FF2B5EF4-FFF2-40B4-BE49-F238E27FC236}">
                  <a16:creationId xmlns:a16="http://schemas.microsoft.com/office/drawing/2014/main" id="{95D6A2E2-291E-4565-870A-DBB4E18BF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24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216">
              <a:extLst>
                <a:ext uri="{FF2B5EF4-FFF2-40B4-BE49-F238E27FC236}">
                  <a16:creationId xmlns:a16="http://schemas.microsoft.com/office/drawing/2014/main" id="{5AAE5F60-2DE4-4A8B-BE6A-5D76B7194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217">
              <a:extLst>
                <a:ext uri="{FF2B5EF4-FFF2-40B4-BE49-F238E27FC236}">
                  <a16:creationId xmlns:a16="http://schemas.microsoft.com/office/drawing/2014/main" id="{531DA44F-0157-4640-9E0A-692AB1CD1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2024"/>
              <a:ext cx="64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40" name="Line 218">
              <a:extLst>
                <a:ext uri="{FF2B5EF4-FFF2-40B4-BE49-F238E27FC236}">
                  <a16:creationId xmlns:a16="http://schemas.microsoft.com/office/drawing/2014/main" id="{D321E7D8-B0BB-4F7C-AAB8-73C77FCD6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2024"/>
              <a:ext cx="64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Rectangle 219">
              <a:extLst>
                <a:ext uri="{FF2B5EF4-FFF2-40B4-BE49-F238E27FC236}">
                  <a16:creationId xmlns:a16="http://schemas.microsoft.com/office/drawing/2014/main" id="{9B9FA218-D14A-4C1B-8B20-FC6DC51E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748"/>
              <a:ext cx="3" cy="27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42" name="Line 220">
              <a:extLst>
                <a:ext uri="{FF2B5EF4-FFF2-40B4-BE49-F238E27FC236}">
                  <a16:creationId xmlns:a16="http://schemas.microsoft.com/office/drawing/2014/main" id="{6A85299F-89FA-4559-866F-67D9DA1C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748"/>
              <a:ext cx="0" cy="27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Rectangle 221">
              <a:extLst>
                <a:ext uri="{FF2B5EF4-FFF2-40B4-BE49-F238E27FC236}">
                  <a16:creationId xmlns:a16="http://schemas.microsoft.com/office/drawing/2014/main" id="{97EFDB35-B69A-432C-AFA1-A7DEA50A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2024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44" name="Line 222">
              <a:extLst>
                <a:ext uri="{FF2B5EF4-FFF2-40B4-BE49-F238E27FC236}">
                  <a16:creationId xmlns:a16="http://schemas.microsoft.com/office/drawing/2014/main" id="{1F109AF9-E412-4BF7-A4EE-AAA9083C7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2024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223">
              <a:extLst>
                <a:ext uri="{FF2B5EF4-FFF2-40B4-BE49-F238E27FC236}">
                  <a16:creationId xmlns:a16="http://schemas.microsoft.com/office/drawing/2014/main" id="{93DD648B-98E1-4E25-BFAB-60B2B104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Rectangle 224">
              <a:extLst>
                <a:ext uri="{FF2B5EF4-FFF2-40B4-BE49-F238E27FC236}">
                  <a16:creationId xmlns:a16="http://schemas.microsoft.com/office/drawing/2014/main" id="{1066E910-5FE3-4AAE-9730-CA4488E7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2024"/>
              <a:ext cx="658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47" name="Line 225">
              <a:extLst>
                <a:ext uri="{FF2B5EF4-FFF2-40B4-BE49-F238E27FC236}">
                  <a16:creationId xmlns:a16="http://schemas.microsoft.com/office/drawing/2014/main" id="{01D7BB1F-3DF4-42D6-BC7C-CEBE0CCF6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2024"/>
              <a:ext cx="658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Rectangle 226">
              <a:extLst>
                <a:ext uri="{FF2B5EF4-FFF2-40B4-BE49-F238E27FC236}">
                  <a16:creationId xmlns:a16="http://schemas.microsoft.com/office/drawing/2014/main" id="{E140E55E-22EF-40DE-9BBA-A2952861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748"/>
              <a:ext cx="4" cy="27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49" name="Line 227">
              <a:extLst>
                <a:ext uri="{FF2B5EF4-FFF2-40B4-BE49-F238E27FC236}">
                  <a16:creationId xmlns:a16="http://schemas.microsoft.com/office/drawing/2014/main" id="{41FBF2F5-25F1-470E-A7B3-977659978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1748"/>
              <a:ext cx="0" cy="27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Rectangle 228">
              <a:extLst>
                <a:ext uri="{FF2B5EF4-FFF2-40B4-BE49-F238E27FC236}">
                  <a16:creationId xmlns:a16="http://schemas.microsoft.com/office/drawing/2014/main" id="{C3544DF2-4ED6-4089-8157-AC6F7BF19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2024"/>
              <a:ext cx="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51" name="Line 229">
              <a:extLst>
                <a:ext uri="{FF2B5EF4-FFF2-40B4-BE49-F238E27FC236}">
                  <a16:creationId xmlns:a16="http://schemas.microsoft.com/office/drawing/2014/main" id="{87133B5E-195B-4A0F-B7BA-B12ADC4D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024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230">
              <a:extLst>
                <a:ext uri="{FF2B5EF4-FFF2-40B4-BE49-F238E27FC236}">
                  <a16:creationId xmlns:a16="http://schemas.microsoft.com/office/drawing/2014/main" id="{DF77DFB9-34A1-4FC8-9426-64D0E0390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Rectangle 231">
              <a:extLst>
                <a:ext uri="{FF2B5EF4-FFF2-40B4-BE49-F238E27FC236}">
                  <a16:creationId xmlns:a16="http://schemas.microsoft.com/office/drawing/2014/main" id="{46CC7141-DAA0-454E-BCF2-AD6C3364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024"/>
              <a:ext cx="1252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54" name="Line 232">
              <a:extLst>
                <a:ext uri="{FF2B5EF4-FFF2-40B4-BE49-F238E27FC236}">
                  <a16:creationId xmlns:a16="http://schemas.microsoft.com/office/drawing/2014/main" id="{6CBB64E9-EC7E-4A51-82D9-045EA28C1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2024"/>
              <a:ext cx="1252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Rectangle 233">
              <a:extLst>
                <a:ext uri="{FF2B5EF4-FFF2-40B4-BE49-F238E27FC236}">
                  <a16:creationId xmlns:a16="http://schemas.microsoft.com/office/drawing/2014/main" id="{A2BBE9A7-77B1-4DC8-B220-CDB502B5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48"/>
              <a:ext cx="4" cy="27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56" name="Line 234">
              <a:extLst>
                <a:ext uri="{FF2B5EF4-FFF2-40B4-BE49-F238E27FC236}">
                  <a16:creationId xmlns:a16="http://schemas.microsoft.com/office/drawing/2014/main" id="{F69AEF87-95AF-4351-AA9B-06B3569AB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1748"/>
              <a:ext cx="0" cy="27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Rectangle 235">
              <a:extLst>
                <a:ext uri="{FF2B5EF4-FFF2-40B4-BE49-F238E27FC236}">
                  <a16:creationId xmlns:a16="http://schemas.microsoft.com/office/drawing/2014/main" id="{596A424C-2249-4D83-A2B1-40350218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024"/>
              <a:ext cx="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58" name="Line 236">
              <a:extLst>
                <a:ext uri="{FF2B5EF4-FFF2-40B4-BE49-F238E27FC236}">
                  <a16:creationId xmlns:a16="http://schemas.microsoft.com/office/drawing/2014/main" id="{9542A196-E4AF-4D75-AE35-A95332665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24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Line 237">
              <a:extLst>
                <a:ext uri="{FF2B5EF4-FFF2-40B4-BE49-F238E27FC236}">
                  <a16:creationId xmlns:a16="http://schemas.microsoft.com/office/drawing/2014/main" id="{06F50A7C-BCCB-4937-B985-979C8710C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Rectangle 238">
              <a:extLst>
                <a:ext uri="{FF2B5EF4-FFF2-40B4-BE49-F238E27FC236}">
                  <a16:creationId xmlns:a16="http://schemas.microsoft.com/office/drawing/2014/main" id="{77DF1150-50A1-4E56-BCDE-AF5168D3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24"/>
              <a:ext cx="52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61" name="Line 239">
              <a:extLst>
                <a:ext uri="{FF2B5EF4-FFF2-40B4-BE49-F238E27FC236}">
                  <a16:creationId xmlns:a16="http://schemas.microsoft.com/office/drawing/2014/main" id="{CB2F07F8-F974-4042-A6F5-33F3834FD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" y="2024"/>
              <a:ext cx="52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Rectangle 240">
              <a:extLst>
                <a:ext uri="{FF2B5EF4-FFF2-40B4-BE49-F238E27FC236}">
                  <a16:creationId xmlns:a16="http://schemas.microsoft.com/office/drawing/2014/main" id="{20C08EE8-488D-4687-92D2-30573A74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2024"/>
              <a:ext cx="4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63" name="Line 241">
              <a:extLst>
                <a:ext uri="{FF2B5EF4-FFF2-40B4-BE49-F238E27FC236}">
                  <a16:creationId xmlns:a16="http://schemas.microsoft.com/office/drawing/2014/main" id="{16585660-0364-4195-96FF-3EA7A2ED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024"/>
              <a:ext cx="4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242">
              <a:extLst>
                <a:ext uri="{FF2B5EF4-FFF2-40B4-BE49-F238E27FC236}">
                  <a16:creationId xmlns:a16="http://schemas.microsoft.com/office/drawing/2014/main" id="{1B4E76DC-3197-4254-AB21-A57AA3AE4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Rectangle 243">
              <a:extLst>
                <a:ext uri="{FF2B5EF4-FFF2-40B4-BE49-F238E27FC236}">
                  <a16:creationId xmlns:a16="http://schemas.microsoft.com/office/drawing/2014/main" id="{25F02191-4455-4393-A60D-A0490EA0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024"/>
              <a:ext cx="490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66" name="Line 244">
              <a:extLst>
                <a:ext uri="{FF2B5EF4-FFF2-40B4-BE49-F238E27FC236}">
                  <a16:creationId xmlns:a16="http://schemas.microsoft.com/office/drawing/2014/main" id="{8250D97A-5674-48BC-8CE6-A8E5E17D4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5" y="2024"/>
              <a:ext cx="490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Rectangle 245">
              <a:extLst>
                <a:ext uri="{FF2B5EF4-FFF2-40B4-BE49-F238E27FC236}">
                  <a16:creationId xmlns:a16="http://schemas.microsoft.com/office/drawing/2014/main" id="{865DABD1-07B2-4F57-9824-B65AAA57B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748"/>
              <a:ext cx="3" cy="27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68" name="Line 246">
              <a:extLst>
                <a:ext uri="{FF2B5EF4-FFF2-40B4-BE49-F238E27FC236}">
                  <a16:creationId xmlns:a16="http://schemas.microsoft.com/office/drawing/2014/main" id="{8C33A503-1F28-4A5C-A915-12CD854E4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1748"/>
              <a:ext cx="0" cy="27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Rectangle 247">
              <a:extLst>
                <a:ext uri="{FF2B5EF4-FFF2-40B4-BE49-F238E27FC236}">
                  <a16:creationId xmlns:a16="http://schemas.microsoft.com/office/drawing/2014/main" id="{1ED0E30B-4909-490C-8EAA-480C54CE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024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70" name="Line 248">
              <a:extLst>
                <a:ext uri="{FF2B5EF4-FFF2-40B4-BE49-F238E27FC236}">
                  <a16:creationId xmlns:a16="http://schemas.microsoft.com/office/drawing/2014/main" id="{4676BB4A-99BB-488C-9189-D77A2E49C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024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Line 249">
              <a:extLst>
                <a:ext uri="{FF2B5EF4-FFF2-40B4-BE49-F238E27FC236}">
                  <a16:creationId xmlns:a16="http://schemas.microsoft.com/office/drawing/2014/main" id="{93A2A3C0-6F59-4DED-BB34-23F957EAC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Rectangle 250">
              <a:extLst>
                <a:ext uri="{FF2B5EF4-FFF2-40B4-BE49-F238E27FC236}">
                  <a16:creationId xmlns:a16="http://schemas.microsoft.com/office/drawing/2014/main" id="{832B340D-B9DB-4ECE-AADB-2DE35D82C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024"/>
              <a:ext cx="3" cy="3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21573" name="Line 251">
              <a:extLst>
                <a:ext uri="{FF2B5EF4-FFF2-40B4-BE49-F238E27FC236}">
                  <a16:creationId xmlns:a16="http://schemas.microsoft.com/office/drawing/2014/main" id="{8C1BAECF-5A01-437B-831C-F0376C77D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024"/>
              <a:ext cx="3" cy="0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252">
              <a:extLst>
                <a:ext uri="{FF2B5EF4-FFF2-40B4-BE49-F238E27FC236}">
                  <a16:creationId xmlns:a16="http://schemas.microsoft.com/office/drawing/2014/main" id="{1CB52662-C1E0-4739-8200-D9476D130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024"/>
              <a:ext cx="0" cy="3"/>
            </a:xfrm>
            <a:prstGeom prst="line">
              <a:avLst/>
            </a:prstGeom>
            <a:noFill/>
            <a:ln w="93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Rectangle 253">
              <a:extLst>
                <a:ext uri="{FF2B5EF4-FFF2-40B4-BE49-F238E27FC236}">
                  <a16:creationId xmlns:a16="http://schemas.microsoft.com/office/drawing/2014/main" id="{2FC5FDEE-A95A-4B9D-AD4B-CD54A552B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030"/>
              <a:ext cx="1" cy="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100">
                  <a:solidFill>
                    <a:srgbClr val="005400"/>
                  </a:solidFill>
                  <a:latin typeface="Book Antiqua" panose="02040602050305030304" pitchFamily="18" charset="0"/>
                </a:rPr>
                <a:t> </a:t>
              </a:r>
            </a:p>
          </p:txBody>
        </p:sp>
        <p:sp>
          <p:nvSpPr>
            <p:cNvPr id="21576" name="Rectangle 254">
              <a:extLst>
                <a:ext uri="{FF2B5EF4-FFF2-40B4-BE49-F238E27FC236}">
                  <a16:creationId xmlns:a16="http://schemas.microsoft.com/office/drawing/2014/main" id="{AB7342FA-B22A-42CF-97D8-7E03F099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079"/>
              <a:ext cx="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solidFill>
                    <a:srgbClr val="0054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1513" name="Oval 255">
            <a:extLst>
              <a:ext uri="{FF2B5EF4-FFF2-40B4-BE49-F238E27FC236}">
                <a16:creationId xmlns:a16="http://schemas.microsoft.com/office/drawing/2014/main" id="{7B3EC5A9-2761-42EF-88DC-7C57EB0B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603250"/>
            <a:ext cx="795337" cy="4381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4" name="Rectangle 256">
            <a:extLst>
              <a:ext uri="{FF2B5EF4-FFF2-40B4-BE49-F238E27FC236}">
                <a16:creationId xmlns:a16="http://schemas.microsoft.com/office/drawing/2014/main" id="{0555F7E4-4DC6-490F-A0F4-3E312229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1123950"/>
            <a:ext cx="763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005400"/>
                </a:solidFill>
                <a:latin typeface="Book Antiqua" panose="02040602050305030304" pitchFamily="18" charset="0"/>
              </a:rPr>
              <a:t>65000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>
            <a:extLst>
              <a:ext uri="{FF2B5EF4-FFF2-40B4-BE49-F238E27FC236}">
                <a16:creationId xmlns:a16="http://schemas.microsoft.com/office/drawing/2014/main" id="{C463EE7D-2C9A-4CA3-9405-0E41FE5E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Composition of Operations</a:t>
            </a: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048B4919-C828-472F-AAEA-9A097570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/>
              <a:t>Can build expressions using multiple operations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/>
              <a:t>Example:  </a:t>
            </a:r>
            <a:r>
              <a:rPr lang="en-US" altLang="en-US" sz="1800">
                <a:latin typeface="Symbol" panose="05050102010706020507" pitchFamily="18" charset="2"/>
              </a:rPr>
              <a:t></a:t>
            </a:r>
            <a:r>
              <a:rPr lang="en-US" altLang="en-US" sz="1800" baseline="-25000"/>
              <a:t>A=C</a:t>
            </a:r>
            <a:r>
              <a:rPr lang="en-US" altLang="en-US" sz="1800"/>
              <a:t>(</a:t>
            </a:r>
            <a:r>
              <a:rPr lang="en-US" altLang="en-US" sz="1800" i="1"/>
              <a:t>r x s</a:t>
            </a:r>
            <a:r>
              <a:rPr lang="en-US" altLang="en-US" sz="1800"/>
              <a:t>)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i="1"/>
              <a:t>r x s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i="1"/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>
                <a:latin typeface="Symbol" panose="05050102010706020507" pitchFamily="18" charset="2"/>
              </a:rPr>
              <a:t></a:t>
            </a:r>
            <a:r>
              <a:rPr lang="en-US" altLang="en-US" sz="1800" baseline="-25000"/>
              <a:t>A=C</a:t>
            </a:r>
            <a:r>
              <a:rPr lang="en-US" altLang="en-US" sz="1800"/>
              <a:t>(</a:t>
            </a:r>
            <a:r>
              <a:rPr lang="en-US" altLang="en-US" sz="1800" i="1"/>
              <a:t>r x s</a:t>
            </a:r>
            <a:r>
              <a:rPr lang="en-US" altLang="en-US" sz="1800"/>
              <a:t>)</a:t>
            </a:r>
          </a:p>
        </p:txBody>
      </p:sp>
      <p:graphicFrame>
        <p:nvGraphicFramePr>
          <p:cNvPr id="128004" name="Object 3">
            <a:extLst>
              <a:ext uri="{FF2B5EF4-FFF2-40B4-BE49-F238E27FC236}">
                <a16:creationId xmlns:a16="http://schemas.microsoft.com/office/drawing/2014/main" id="{845929FE-6BEF-48D0-8056-3FB1B2E04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73152" imgH="172675" progId="">
                  <p:embed/>
                </p:oleObj>
              </mc:Choice>
              <mc:Fallback>
                <p:oleObj r:id="rId4" imgW="73152" imgH="172675" progId="">
                  <p:embed/>
                  <p:pic>
                    <p:nvPicPr>
                      <p:cNvPr id="128004" name="Object 3">
                        <a:extLst>
                          <a:ext uri="{FF2B5EF4-FFF2-40B4-BE49-F238E27FC236}">
                            <a16:creationId xmlns:a16="http://schemas.microsoft.com/office/drawing/2014/main" id="{845929FE-6BEF-48D0-8056-3FB1B2E04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4">
            <a:extLst>
              <a:ext uri="{FF2B5EF4-FFF2-40B4-BE49-F238E27FC236}">
                <a16:creationId xmlns:a16="http://schemas.microsoft.com/office/drawing/2014/main" id="{2D927C55-FD04-4566-8EEB-6F552AD4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28006" name="Picture 5">
            <a:extLst>
              <a:ext uri="{FF2B5EF4-FFF2-40B4-BE49-F238E27FC236}">
                <a16:creationId xmlns:a16="http://schemas.microsoft.com/office/drawing/2014/main" id="{8B57F242-1443-4960-AB65-41D5F848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9379B2-A893-4018-911E-93670F8164B0}"/>
                  </a:ext>
                </a:extLst>
              </p14:cNvPr>
              <p14:cNvContentPartPr/>
              <p14:nvPr/>
            </p14:nvContentPartPr>
            <p14:xfrm>
              <a:off x="1248480" y="1672920"/>
              <a:ext cx="3445920" cy="380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9379B2-A893-4018-911E-93670F8164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9120" y="1663560"/>
                <a:ext cx="3464640" cy="382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>
            <a:extLst>
              <a:ext uri="{FF2B5EF4-FFF2-40B4-BE49-F238E27FC236}">
                <a16:creationId xmlns:a16="http://schemas.microsoft.com/office/drawing/2014/main" id="{02696B2D-128E-4E2A-86DE-4544D739E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130051" name="Text Box 2">
            <a:extLst>
              <a:ext uri="{FF2B5EF4-FFF2-40B4-BE49-F238E27FC236}">
                <a16:creationId xmlns:a16="http://schemas.microsoft.com/office/drawing/2014/main" id="{7B449E24-7824-4DC8-B1D2-60E2A7297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81534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Find the names of all instructors in the Physics department, along with the </a:t>
            </a:r>
            <a:r>
              <a:rPr lang="en-US" altLang="en-US" sz="2400" i="1"/>
              <a:t>course_id</a:t>
            </a:r>
            <a:r>
              <a:rPr lang="en-US" altLang="en-US" sz="2400"/>
              <a:t> of all courses they have taught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F333060A-234A-4D25-9B09-9FC13BFF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3989388"/>
            <a:ext cx="8504237" cy="113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8988" indent="-331788"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20000"/>
              </a:lnSpc>
              <a:spcBef>
                <a:spcPts val="788"/>
              </a:spcBef>
              <a:buClr>
                <a:srgbClr val="FF9900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Solution 1:</a:t>
            </a:r>
          </a:p>
          <a:p>
            <a:pPr marL="1147762" lvl="2">
              <a:lnSpc>
                <a:spcPct val="120000"/>
              </a:lnSpc>
              <a:spcBef>
                <a:spcPts val="788"/>
              </a:spcBef>
              <a:buSzPct val="80000"/>
              <a:defRPr/>
            </a:pPr>
            <a:r>
              <a:rPr lang="en-US" altLang="en-US" sz="1800" dirty="0">
                <a:latin typeface="Symbol" panose="05050102010706020507" pitchFamily="18" charset="2"/>
              </a:rPr>
              <a:t></a:t>
            </a:r>
            <a:r>
              <a:rPr lang="en-US" altLang="en-US" sz="1800" i="1" baseline="-25000" dirty="0" err="1"/>
              <a:t>Name,course_id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i="1" baseline="-25000" dirty="0" err="1"/>
              <a:t>dept_name</a:t>
            </a:r>
            <a:r>
              <a:rPr lang="en-US" altLang="en-US" sz="1800" i="1" baseline="-25000" dirty="0"/>
              <a:t>=“</a:t>
            </a:r>
            <a:r>
              <a:rPr lang="en-US" altLang="en-US" sz="1800" baseline="-25000" dirty="0"/>
              <a:t>Physics” 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i="1" baseline="-25000" dirty="0"/>
              <a:t>instructor.ID=teaches.ID</a:t>
            </a:r>
            <a:r>
              <a:rPr lang="en-US" altLang="en-US" sz="1800" dirty="0"/>
              <a:t> (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x </a:t>
            </a:r>
            <a:r>
              <a:rPr lang="en-US" altLang="en-US" sz="1800" i="1" dirty="0"/>
              <a:t>teaches</a:t>
            </a:r>
            <a:r>
              <a:rPr lang="en-US" altLang="en-US" sz="1800" dirty="0"/>
              <a:t>)))</a:t>
            </a:r>
          </a:p>
          <a:p>
            <a:pPr>
              <a:buSzPct val="100000"/>
              <a:defRPr/>
            </a:pPr>
            <a:endParaRPr lang="en-US" altLang="en-US" sz="1800" dirty="0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B704AA73-9A3E-4B81-B871-93DF4BFB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109497"/>
            <a:ext cx="8845550" cy="113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8988" indent="-331788"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  <a:tab pos="993298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20000"/>
              </a:lnSpc>
              <a:spcBef>
                <a:spcPts val="788"/>
              </a:spcBef>
              <a:buClr>
                <a:srgbClr val="FF9900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Solution 2:</a:t>
            </a:r>
          </a:p>
          <a:p>
            <a:pPr marL="1147762" lvl="2">
              <a:lnSpc>
                <a:spcPct val="120000"/>
              </a:lnSpc>
              <a:spcBef>
                <a:spcPts val="788"/>
              </a:spcBef>
              <a:buSzPct val="80000"/>
              <a:defRPr/>
            </a:pPr>
            <a:r>
              <a:rPr lang="en-US" altLang="en-US" sz="1800" dirty="0">
                <a:latin typeface="Symbol" panose="05050102010706020507" pitchFamily="18" charset="2"/>
              </a:rPr>
              <a:t></a:t>
            </a:r>
            <a:r>
              <a:rPr lang="en-US" altLang="en-US" sz="1800" i="1" baseline="-25000" dirty="0" err="1"/>
              <a:t>Name,course_id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i="1" baseline="-25000" dirty="0"/>
              <a:t>instructor.ID=teaches.ID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(</a:t>
            </a:r>
            <a:r>
              <a:rPr lang="en-US" altLang="en-US" sz="1800" dirty="0">
                <a:latin typeface="Symbol" panose="05050102010706020507" pitchFamily="18" charset="2"/>
              </a:rPr>
              <a:t></a:t>
            </a:r>
            <a:r>
              <a:rPr lang="en-US" altLang="en-US" sz="1800" dirty="0"/>
              <a:t> </a:t>
            </a:r>
            <a:r>
              <a:rPr lang="en-US" altLang="en-US" sz="1800" i="1" baseline="-25000" dirty="0" err="1"/>
              <a:t>dept_name</a:t>
            </a:r>
            <a:r>
              <a:rPr lang="en-US" altLang="en-US" sz="1800" i="1" baseline="-25000" dirty="0"/>
              <a:t>=“</a:t>
            </a:r>
            <a:r>
              <a:rPr lang="en-US" altLang="en-US" sz="1800" baseline="-25000" dirty="0"/>
              <a:t>Physics”</a:t>
            </a:r>
            <a:r>
              <a:rPr lang="en-US" altLang="en-US" sz="1800" dirty="0"/>
              <a:t> (</a:t>
            </a:r>
            <a:r>
              <a:rPr lang="en-US" altLang="en-US" sz="1800" i="1" dirty="0"/>
              <a:t>instructor)</a:t>
            </a:r>
            <a:r>
              <a:rPr lang="en-US" altLang="en-US" sz="1800" dirty="0"/>
              <a:t> x </a:t>
            </a:r>
            <a:r>
              <a:rPr lang="en-US" altLang="en-US" sz="1800" i="1" dirty="0"/>
              <a:t>teaches</a:t>
            </a:r>
            <a:r>
              <a:rPr lang="en-US" altLang="en-US" sz="1800" dirty="0"/>
              <a:t>))</a:t>
            </a:r>
          </a:p>
          <a:p>
            <a:pPr>
              <a:buSzPct val="100000"/>
              <a:defRPr/>
            </a:pPr>
            <a:endParaRPr lang="en-US" alt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F9D120-DEF6-47F3-8909-EC0C980A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70916"/>
              </p:ext>
            </p:extLst>
          </p:nvPr>
        </p:nvGraphicFramePr>
        <p:xfrm>
          <a:off x="1219200" y="2463800"/>
          <a:ext cx="1447800" cy="12700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5232016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6524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05735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37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112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E91E69-9610-44B6-B6FD-6B536065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77129"/>
              </p:ext>
            </p:extLst>
          </p:nvPr>
        </p:nvGraphicFramePr>
        <p:xfrm>
          <a:off x="3048000" y="2476501"/>
          <a:ext cx="1447800" cy="1138905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39145218"/>
                    </a:ext>
                  </a:extLst>
                </a:gridCol>
              </a:tblGrid>
              <a:tr h="3796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35495"/>
                  </a:ext>
                </a:extLst>
              </a:tr>
              <a:tr h="3796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57104"/>
                  </a:ext>
                </a:extLst>
              </a:tr>
              <a:tr h="3796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2881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DAEC80-1C2F-40CA-8DB0-0E1C0FD28727}"/>
                  </a:ext>
                </a:extLst>
              </p14:cNvPr>
              <p14:cNvContentPartPr/>
              <p14:nvPr/>
            </p14:nvContentPartPr>
            <p14:xfrm>
              <a:off x="972360" y="1490400"/>
              <a:ext cx="7374240" cy="485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DAEC80-1C2F-40CA-8DB0-0E1C0FD287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000" y="1481040"/>
                <a:ext cx="7392960" cy="48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3B518FA-3BEA-47D5-A7F6-CEA88B61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grpSp>
        <p:nvGrpSpPr>
          <p:cNvPr id="33795" name="Group 6">
            <a:extLst>
              <a:ext uri="{FF2B5EF4-FFF2-40B4-BE49-F238E27FC236}">
                <a16:creationId xmlns:a16="http://schemas.microsoft.com/office/drawing/2014/main" id="{B05DEDB1-487B-47B3-9D21-16E49A5E8EC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721725" cy="5559425"/>
            <a:chOff x="304800" y="990600"/>
            <a:chExt cx="8721725" cy="5559425"/>
          </a:xfrm>
        </p:grpSpPr>
        <p:pic>
          <p:nvPicPr>
            <p:cNvPr id="33796" name="Picture 2">
              <a:extLst>
                <a:ext uri="{FF2B5EF4-FFF2-40B4-BE49-F238E27FC236}">
                  <a16:creationId xmlns:a16="http://schemas.microsoft.com/office/drawing/2014/main" id="{50D4512B-3286-413D-893C-20BE535DA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90600"/>
              <a:ext cx="8721725" cy="555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3797" name="Connector: Elbow 4">
              <a:extLst>
                <a:ext uri="{FF2B5EF4-FFF2-40B4-BE49-F238E27FC236}">
                  <a16:creationId xmlns:a16="http://schemas.microsoft.com/office/drawing/2014/main" id="{B8E77815-F7C2-45F5-8DC6-FA740798CB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3733800"/>
              <a:ext cx="838200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96772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1B3D61CE-F7BA-4F35-9C13-E4EC975E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875"/>
              </a:spcBef>
              <a:buClrTx/>
              <a:buSzPct val="90000"/>
              <a:buFontTx/>
              <a:buNone/>
            </a:pPr>
            <a:fld id="{63629BBC-13AA-428D-9196-0B5C9D266723}" type="slidenum">
              <a:rPr lang="en-US" altLang="en-US" sz="1400"/>
              <a:pPr algn="r" eaLnBrk="1" hangingPunct="1">
                <a:spcBef>
                  <a:spcPts val="875"/>
                </a:spcBef>
                <a:buClrTx/>
                <a:buSzPct val="90000"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C30DFEF3-76F0-4670-B124-82900EBB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85725"/>
            <a:ext cx="8229600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6- Join </a:t>
            </a:r>
          </a:p>
        </p:txBody>
      </p:sp>
      <p:sp>
        <p:nvSpPr>
          <p:cNvPr id="132100" name="Text Box 3">
            <a:extLst>
              <a:ext uri="{FF2B5EF4-FFF2-40B4-BE49-F238E27FC236}">
                <a16:creationId xmlns:a16="http://schemas.microsoft.com/office/drawing/2014/main" id="{3D151241-97CA-4782-A6CC-6F35357A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201738"/>
            <a:ext cx="8229600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/>
              <a:t>Binary operation </a:t>
            </a:r>
          </a:p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/>
              <a:t>Combine information from two tables</a:t>
            </a:r>
          </a:p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800"/>
              <a:t>The real power behind relational databases</a:t>
            </a:r>
          </a:p>
        </p:txBody>
      </p:sp>
      <p:pic>
        <p:nvPicPr>
          <p:cNvPr id="132101" name="Picture 4">
            <a:extLst>
              <a:ext uri="{FF2B5EF4-FFF2-40B4-BE49-F238E27FC236}">
                <a16:creationId xmlns:a16="http://schemas.microsoft.com/office/drawing/2014/main" id="{128F07EC-210E-4BFE-8F07-267E726C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8813"/>
            <a:ext cx="9144000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C3025D-7A9D-43E5-8BCE-388D55636A08}"/>
                  </a:ext>
                </a:extLst>
              </p14:cNvPr>
              <p14:cNvContentPartPr/>
              <p14:nvPr/>
            </p14:nvContentPartPr>
            <p14:xfrm>
              <a:off x="4848480" y="5154120"/>
              <a:ext cx="730440" cy="83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C3025D-7A9D-43E5-8BCE-388D55636A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9120" y="5144760"/>
                <a:ext cx="749160" cy="85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>
            <a:extLst>
              <a:ext uri="{FF2B5EF4-FFF2-40B4-BE49-F238E27FC236}">
                <a16:creationId xmlns:a16="http://schemas.microsoft.com/office/drawing/2014/main" id="{0EC80C98-FA07-4D45-94C5-5B171294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</a:t>
            </a:r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14C3F92D-2ABD-42B6-9AFA-329B6C9B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800">
                <a:solidFill>
                  <a:srgbClr val="C00000"/>
                </a:solidFill>
              </a:rPr>
              <a:t>Natural Join:</a:t>
            </a:r>
          </a:p>
          <a:p>
            <a:pPr lvl="1" eaLnBrk="1" hangingPunct="1">
              <a:spcBef>
                <a:spcPts val="1050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400"/>
              <a:t>Links tables by selecting rows that have common values in their common attributes</a:t>
            </a:r>
          </a:p>
          <a:p>
            <a:pPr marL="341313" eaLnBrk="1" hangingPunct="1">
              <a:spcBef>
                <a:spcPts val="1225"/>
              </a:spcBef>
              <a:buSzPct val="90000"/>
              <a:defRPr/>
            </a:pPr>
            <a:endParaRPr lang="en-US" altLang="en-US" sz="2800" i="1">
              <a:solidFill>
                <a:srgbClr val="FF0000"/>
              </a:solidFill>
            </a:endParaRPr>
          </a:p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800" i="1">
                <a:solidFill>
                  <a:srgbClr val="C00000"/>
                </a:solidFill>
              </a:rPr>
              <a:t>Schema of the output is </a:t>
            </a:r>
            <a:r>
              <a:rPr lang="en-US" altLang="en-US" sz="2800"/>
              <a:t>same as that of cross-product.</a:t>
            </a:r>
          </a:p>
          <a:p>
            <a:pPr marL="341313" eaLnBrk="1" hangingPunct="1">
              <a:spcBef>
                <a:spcPts val="1225"/>
              </a:spcBef>
              <a:buSzPct val="90000"/>
              <a:defRPr/>
            </a:pPr>
            <a:endParaRPr lang="en-US" altLang="en-US" sz="2800"/>
          </a:p>
          <a:p>
            <a:pPr eaLnBrk="1" hangingPunct="1">
              <a:spcBef>
                <a:spcPts val="122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800"/>
              <a:t>Natural Join produces fewer tuples than cross-product</a:t>
            </a:r>
          </a:p>
          <a:p>
            <a:pPr marL="342900" eaLnBrk="1" hangingPunct="1">
              <a:spcBef>
                <a:spcPts val="788"/>
              </a:spcBef>
              <a:buSzPct val="90000"/>
              <a:defRPr/>
            </a:pPr>
            <a:endParaRPr lang="en-US" altLang="en-US" sz="1800"/>
          </a:p>
          <a:p>
            <a:pPr marL="341313" eaLnBrk="1" hangingPunct="1">
              <a:spcBef>
                <a:spcPts val="788"/>
              </a:spcBef>
              <a:buSzPct val="90000"/>
              <a:defRPr/>
            </a:pPr>
            <a:endParaRPr lang="en-US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>
            <a:extLst>
              <a:ext uri="{FF2B5EF4-FFF2-40B4-BE49-F238E27FC236}">
                <a16:creationId xmlns:a16="http://schemas.microsoft.com/office/drawing/2014/main" id="{6A39B501-8189-4048-9E50-3307CA44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55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6" name="Rectangle 2">
            <a:extLst>
              <a:ext uri="{FF2B5EF4-FFF2-40B4-BE49-F238E27FC236}">
                <a16:creationId xmlns:a16="http://schemas.microsoft.com/office/drawing/2014/main" id="{E2A270EC-1325-41BB-A4EB-1B04D388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663575"/>
            <a:ext cx="3205162" cy="5032375"/>
          </a:xfrm>
          <a:prstGeom prst="rect">
            <a:avLst/>
          </a:prstGeom>
          <a:solidFill>
            <a:srgbClr val="FF3300">
              <a:alpha val="29019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5724297B-583D-4D4A-BB07-8D3AFAB3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688013"/>
            <a:ext cx="81089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en-US" sz="2400" b="1"/>
              <a:t>Select where </a:t>
            </a:r>
          </a:p>
          <a:p>
            <a:pPr eaLnBrk="1" hangingPunct="1">
              <a:spcBef>
                <a:spcPts val="1500"/>
              </a:spcBef>
              <a:buClrTx/>
              <a:buSzPct val="90000"/>
              <a:buFontTx/>
              <a:buNone/>
            </a:pPr>
            <a:r>
              <a:rPr lang="en-US" altLang="en-US" sz="2400" b="1"/>
              <a:t>CUSTOMER.AGENT_CODE = AGENT.AGENT_CODE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B2A6FF1-406B-4162-B33C-27C31E5D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778000"/>
            <a:ext cx="6759575" cy="153988"/>
          </a:xfrm>
          <a:prstGeom prst="rect">
            <a:avLst/>
          </a:prstGeom>
          <a:solidFill>
            <a:srgbClr val="FFFFFF">
              <a:alpha val="29803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B6B2BC26-E188-431E-A62F-C96EFA27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1416050"/>
            <a:ext cx="6759575" cy="153988"/>
          </a:xfrm>
          <a:prstGeom prst="rect">
            <a:avLst/>
          </a:prstGeom>
          <a:solidFill>
            <a:srgbClr val="FFFFFF">
              <a:alpha val="29803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A54E9FE2-7C5F-47D5-B07D-F0E8DC23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2660650"/>
            <a:ext cx="6759575" cy="153988"/>
          </a:xfrm>
          <a:prstGeom prst="rect">
            <a:avLst/>
          </a:prstGeom>
          <a:solidFill>
            <a:srgbClr val="FFFFFF">
              <a:alpha val="29803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196F7560-D4F3-4078-AB8D-507404F8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198813"/>
            <a:ext cx="6759575" cy="153987"/>
          </a:xfrm>
          <a:prstGeom prst="rect">
            <a:avLst/>
          </a:prstGeom>
          <a:solidFill>
            <a:srgbClr val="FFFFFF">
              <a:alpha val="29803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FB7ABB3D-7B6E-4027-88DB-917EE16F9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4964113"/>
            <a:ext cx="6759575" cy="153987"/>
          </a:xfrm>
          <a:prstGeom prst="rect">
            <a:avLst/>
          </a:prstGeom>
          <a:solidFill>
            <a:srgbClr val="FFFFFF">
              <a:alpha val="29803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599958-6446-4E20-99DE-A57544C433F3}"/>
                  </a:ext>
                </a:extLst>
              </p14:cNvPr>
              <p14:cNvContentPartPr/>
              <p14:nvPr/>
            </p14:nvContentPartPr>
            <p14:xfrm>
              <a:off x="2257200" y="1142280"/>
              <a:ext cx="3697920" cy="555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599958-6446-4E20-99DE-A57544C43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7840" y="1132920"/>
                <a:ext cx="3716640" cy="557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1">
            <a:extLst>
              <a:ext uri="{FF2B5EF4-FFF2-40B4-BE49-F238E27FC236}">
                <a16:creationId xmlns:a16="http://schemas.microsoft.com/office/drawing/2014/main" id="{91A52941-A018-495A-8A07-F22F8EED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57188"/>
            <a:ext cx="8458200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8243" name="Picture 2">
            <a:extLst>
              <a:ext uri="{FF2B5EF4-FFF2-40B4-BE49-F238E27FC236}">
                <a16:creationId xmlns:a16="http://schemas.microsoft.com/office/drawing/2014/main" id="{32E4D087-F4CD-466E-B618-ECDCFA69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75075"/>
            <a:ext cx="66294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8244" name="Rectangle 3">
            <a:extLst>
              <a:ext uri="{FF2B5EF4-FFF2-40B4-BE49-F238E27FC236}">
                <a16:creationId xmlns:a16="http://schemas.microsoft.com/office/drawing/2014/main" id="{57D075E1-3768-46A4-9F9D-386DD3A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1316038"/>
            <a:ext cx="3205163" cy="2036762"/>
          </a:xfrm>
          <a:prstGeom prst="rect">
            <a:avLst/>
          </a:prstGeom>
          <a:solidFill>
            <a:srgbClr val="FF3300">
              <a:alpha val="29019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>
            <a:extLst>
              <a:ext uri="{FF2B5EF4-FFF2-40B4-BE49-F238E27FC236}">
                <a16:creationId xmlns:a16="http://schemas.microsoft.com/office/drawing/2014/main" id="{B4D579D6-4943-44CD-B634-49BB3407D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 Example</a:t>
            </a:r>
          </a:p>
        </p:txBody>
      </p:sp>
      <p:sp>
        <p:nvSpPr>
          <p:cNvPr id="140291" name="Text Box 2">
            <a:extLst>
              <a:ext uri="{FF2B5EF4-FFF2-40B4-BE49-F238E27FC236}">
                <a16:creationId xmlns:a16="http://schemas.microsoft.com/office/drawing/2014/main" id="{CA0CE32B-D083-4947-979C-DDF80B2C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077913"/>
            <a:ext cx="6843712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Relations r, s:</a:t>
            </a:r>
          </a:p>
        </p:txBody>
      </p:sp>
      <p:grpSp>
        <p:nvGrpSpPr>
          <p:cNvPr id="140292" name="Group 3">
            <a:extLst>
              <a:ext uri="{FF2B5EF4-FFF2-40B4-BE49-F238E27FC236}">
                <a16:creationId xmlns:a16="http://schemas.microsoft.com/office/drawing/2014/main" id="{42AAF58A-654A-4B76-9961-D160A1462BEF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654425"/>
            <a:ext cx="7024688" cy="990600"/>
            <a:chOff x="516" y="2302"/>
            <a:chExt cx="4425" cy="624"/>
          </a:xfrm>
        </p:grpSpPr>
        <p:sp>
          <p:nvSpPr>
            <p:cNvPr id="140295" name="Rectangle 4">
              <a:extLst>
                <a:ext uri="{FF2B5EF4-FFF2-40B4-BE49-F238E27FC236}">
                  <a16:creationId xmlns:a16="http://schemas.microsoft.com/office/drawing/2014/main" id="{47B5E82B-38B3-4FBD-B512-5AC2870DB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302"/>
              <a:ext cx="4425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38138" indent="-338138"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38188" indent="-280988"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38138" algn="l"/>
                  <a:tab pos="795338" algn="l"/>
                  <a:tab pos="1252538" algn="l"/>
                  <a:tab pos="1709738" algn="l"/>
                  <a:tab pos="2166938" algn="l"/>
                  <a:tab pos="2624138" algn="l"/>
                  <a:tab pos="3081338" algn="l"/>
                  <a:tab pos="3538538" algn="l"/>
                  <a:tab pos="3995738" algn="l"/>
                  <a:tab pos="4452938" algn="l"/>
                  <a:tab pos="4910138" algn="l"/>
                  <a:tab pos="5367338" algn="l"/>
                  <a:tab pos="5824538" algn="l"/>
                  <a:tab pos="6281738" algn="l"/>
                  <a:tab pos="6738938" algn="l"/>
                  <a:tab pos="7196138" algn="l"/>
                  <a:tab pos="7653338" algn="l"/>
                  <a:tab pos="8110538" algn="l"/>
                  <a:tab pos="8567738" algn="l"/>
                  <a:tab pos="9024938" algn="l"/>
                  <a:tab pos="9482138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rgbClr val="000099"/>
                </a:buClr>
                <a:buSzPct val="90000"/>
                <a:buFont typeface="Monotype Sorts" charset="2"/>
                <a:buChar char=""/>
              </a:pPr>
              <a:r>
                <a:rPr lang="en-US" altLang="en-US" sz="1800"/>
                <a:t>Natural Join</a:t>
              </a:r>
            </a:p>
            <a:p>
              <a:pPr lvl="1">
                <a:buClr>
                  <a:srgbClr val="000099"/>
                </a:buClr>
                <a:buSzPct val="90000"/>
                <a:buFont typeface="Monotype Sorts" charset="2"/>
                <a:buChar char=""/>
              </a:pPr>
              <a:r>
                <a:rPr lang="en-US" altLang="en-US" sz="1800"/>
                <a:t>r     s</a:t>
              </a:r>
            </a:p>
          </p:txBody>
        </p:sp>
        <p:sp>
          <p:nvSpPr>
            <p:cNvPr id="140296" name="AutoShape 5">
              <a:extLst>
                <a:ext uri="{FF2B5EF4-FFF2-40B4-BE49-F238E27FC236}">
                  <a16:creationId xmlns:a16="http://schemas.microsoft.com/office/drawing/2014/main" id="{CB97E5AA-0C97-4CFD-866E-75DE6551CE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630" y="2600"/>
              <a:ext cx="230" cy="93"/>
            </a:xfrm>
            <a:prstGeom prst="flowChartCollat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pic>
        <p:nvPicPr>
          <p:cNvPr id="140293" name="Picture 6">
            <a:extLst>
              <a:ext uri="{FF2B5EF4-FFF2-40B4-BE49-F238E27FC236}">
                <a16:creationId xmlns:a16="http://schemas.microsoft.com/office/drawing/2014/main" id="{FD8AC54E-16E1-4693-A135-EBAC4DBE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9879" name="AutoShape 7">
            <a:extLst>
              <a:ext uri="{FF2B5EF4-FFF2-40B4-BE49-F238E27FC236}">
                <a16:creationId xmlns:a16="http://schemas.microsoft.com/office/drawing/2014/main" id="{6B6FE966-4847-4105-B510-589923699E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95463" y="4146550"/>
            <a:ext cx="188912" cy="173038"/>
          </a:xfrm>
          <a:prstGeom prst="flowChartCollat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8E6559-6A08-4750-9057-BEC051590098}"/>
                  </a:ext>
                </a:extLst>
              </p14:cNvPr>
              <p14:cNvContentPartPr/>
              <p14:nvPr/>
            </p14:nvContentPartPr>
            <p14:xfrm>
              <a:off x="1680480" y="4061880"/>
              <a:ext cx="360360" cy="52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8E6559-6A08-4750-9057-BEC0515900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1120" y="4052520"/>
                <a:ext cx="379080" cy="54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1">
            <a:extLst>
              <a:ext uri="{FF2B5EF4-FFF2-40B4-BE49-F238E27FC236}">
                <a16:creationId xmlns:a16="http://schemas.microsoft.com/office/drawing/2014/main" id="{C5ECA68A-2EE8-4E2E-BA27-A92A7AF1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52600"/>
            <a:ext cx="3863975" cy="291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2339" name="Picture 2">
            <a:extLst>
              <a:ext uri="{FF2B5EF4-FFF2-40B4-BE49-F238E27FC236}">
                <a16:creationId xmlns:a16="http://schemas.microsoft.com/office/drawing/2014/main" id="{A478586D-5B63-42CB-9C6F-17FFB132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287588"/>
            <a:ext cx="2862263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40" name="Text Box 3">
            <a:extLst>
              <a:ext uri="{FF2B5EF4-FFF2-40B4-BE49-F238E27FC236}">
                <a16:creationId xmlns:a16="http://schemas.microsoft.com/office/drawing/2014/main" id="{2CCA4315-D092-4D0A-B4D1-FECDBFEC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873125"/>
            <a:ext cx="85502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dirty="0"/>
              <a:t>What is the output of the natural join of the instructor and department table</a:t>
            </a:r>
          </a:p>
        </p:txBody>
      </p:sp>
      <p:grpSp>
        <p:nvGrpSpPr>
          <p:cNvPr id="142341" name="Group 4">
            <a:extLst>
              <a:ext uri="{FF2B5EF4-FFF2-40B4-BE49-F238E27FC236}">
                <a16:creationId xmlns:a16="http://schemas.microsoft.com/office/drawing/2014/main" id="{EBE0EFD5-84FA-4E42-BB91-C45EA813B393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1374775"/>
            <a:ext cx="2620962" cy="334963"/>
            <a:chOff x="2721" y="866"/>
            <a:chExt cx="1651" cy="211"/>
          </a:xfrm>
        </p:grpSpPr>
        <p:sp>
          <p:nvSpPr>
            <p:cNvPr id="142342" name="Text Box 5">
              <a:extLst>
                <a:ext uri="{FF2B5EF4-FFF2-40B4-BE49-F238E27FC236}">
                  <a16:creationId xmlns:a16="http://schemas.microsoft.com/office/drawing/2014/main" id="{2E1DD9F2-1B5F-4B3D-B0C9-0291E7913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866"/>
              <a:ext cx="165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b="1">
                  <a:solidFill>
                    <a:srgbClr val="C00000"/>
                  </a:solidFill>
                </a:rPr>
                <a:t>Instructor       department</a:t>
              </a:r>
            </a:p>
          </p:txBody>
        </p:sp>
        <p:sp>
          <p:nvSpPr>
            <p:cNvPr id="142343" name="AutoShape 6">
              <a:extLst>
                <a:ext uri="{FF2B5EF4-FFF2-40B4-BE49-F238E27FC236}">
                  <a16:creationId xmlns:a16="http://schemas.microsoft.com/office/drawing/2014/main" id="{FEFD9CD6-C480-4045-8FBD-B95C84C212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32" y="926"/>
              <a:ext cx="117" cy="106"/>
            </a:xfrm>
            <a:prstGeom prst="flowChartCollat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8" name="Text Box 1">
            <a:extLst>
              <a:ext uri="{FF2B5EF4-FFF2-40B4-BE49-F238E27FC236}">
                <a16:creationId xmlns:a16="http://schemas.microsoft.com/office/drawing/2014/main" id="{74F59D09-157C-4EC3-A73E-8E78B996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 Continued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12B258-2099-4ED4-9D67-DFBBB5EF5368}"/>
                  </a:ext>
                </a:extLst>
              </p14:cNvPr>
              <p14:cNvContentPartPr/>
              <p14:nvPr/>
            </p14:nvContentPartPr>
            <p14:xfrm>
              <a:off x="2278440" y="2761200"/>
              <a:ext cx="4408920" cy="6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12B258-2099-4ED4-9D67-DFBBB5EF53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9080" y="2751840"/>
                <a:ext cx="4427640" cy="70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">
            <a:extLst>
              <a:ext uri="{FF2B5EF4-FFF2-40B4-BE49-F238E27FC236}">
                <a16:creationId xmlns:a16="http://schemas.microsoft.com/office/drawing/2014/main" id="{D8BF59EA-3B44-47BA-BB50-A042580E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814638"/>
            <a:ext cx="510698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4387" name="Group 2">
            <a:extLst>
              <a:ext uri="{FF2B5EF4-FFF2-40B4-BE49-F238E27FC236}">
                <a16:creationId xmlns:a16="http://schemas.microsoft.com/office/drawing/2014/main" id="{B352C5A4-9D40-46E7-ADD3-AC93ECA9FE9F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1812925"/>
            <a:ext cx="2620963" cy="334963"/>
            <a:chOff x="2300" y="1142"/>
            <a:chExt cx="1651" cy="211"/>
          </a:xfrm>
        </p:grpSpPr>
        <p:sp>
          <p:nvSpPr>
            <p:cNvPr id="144388" name="Text Box 3">
              <a:extLst>
                <a:ext uri="{FF2B5EF4-FFF2-40B4-BE49-F238E27FC236}">
                  <a16:creationId xmlns:a16="http://schemas.microsoft.com/office/drawing/2014/main" id="{C894C6F3-6906-4A9E-AB35-D54623FF2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142"/>
              <a:ext cx="165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b="1">
                  <a:solidFill>
                    <a:srgbClr val="C00000"/>
                  </a:solidFill>
                </a:rPr>
                <a:t>Instructor       department</a:t>
              </a:r>
            </a:p>
          </p:txBody>
        </p:sp>
        <p:sp>
          <p:nvSpPr>
            <p:cNvPr id="144389" name="AutoShape 4">
              <a:extLst>
                <a:ext uri="{FF2B5EF4-FFF2-40B4-BE49-F238E27FC236}">
                  <a16:creationId xmlns:a16="http://schemas.microsoft.com/office/drawing/2014/main" id="{D70183BC-B45C-404A-AFB1-E38AA4B87E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15" y="1204"/>
              <a:ext cx="116" cy="106"/>
            </a:xfrm>
            <a:prstGeom prst="flowChartCollat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6" name="Text Box 1">
            <a:extLst>
              <a:ext uri="{FF2B5EF4-FFF2-40B4-BE49-F238E27FC236}">
                <a16:creationId xmlns:a16="http://schemas.microsoft.com/office/drawing/2014/main" id="{589E33DD-6312-4C85-A80B-499F7F3C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 Continued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CBFA50A3-AD68-4186-8C75-CE20234D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Columns (Attributes)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C60C9E5E-BA7A-4532-BD23-A9E4429E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6892"/>
            <a:ext cx="8601075" cy="592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39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766888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24088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81288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38488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95688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Relation schema defines a set of columns</a:t>
            </a:r>
          </a:p>
          <a:p>
            <a:pPr eaLnBrk="1" hangingPunct="1"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dirty="0"/>
              <a:t>Each column has the following characteristics: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3300"/>
                </a:solidFill>
              </a:rPr>
              <a:t>Name:</a:t>
            </a:r>
            <a:r>
              <a:rPr lang="en-US" altLang="en-US" sz="2200" dirty="0"/>
              <a:t> 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each column should have a distinct name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3300"/>
                </a:solidFill>
              </a:rPr>
              <a:t>Data type: 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all values in the column must have the same data type</a:t>
            </a:r>
          </a:p>
          <a:p>
            <a:pPr lvl="3" eaLnBrk="1" hangingPunct="1"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/>
              <a:t>Numeric, string, date, logical</a:t>
            </a:r>
          </a:p>
          <a:p>
            <a:pPr lvl="3" eaLnBrk="1" hangingPunct="1"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33CC"/>
                </a:solidFill>
              </a:rPr>
              <a:t>Example: </a:t>
            </a:r>
          </a:p>
          <a:p>
            <a:pPr lvl="4" eaLnBrk="1" hangingPunct="1"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</a:pPr>
            <a:r>
              <a:rPr lang="en-US" altLang="en-US" sz="1800" dirty="0">
                <a:solidFill>
                  <a:srgbClr val="0033CC"/>
                </a:solidFill>
              </a:rPr>
              <a:t>name </a:t>
            </a:r>
            <a:r>
              <a:rPr lang="en-US" altLang="en-US" sz="1800" dirty="0">
                <a:solidFill>
                  <a:srgbClr val="0033CC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1800" dirty="0">
                <a:solidFill>
                  <a:srgbClr val="0033CC"/>
                </a:solidFill>
              </a:rPr>
              <a:t> string</a:t>
            </a:r>
          </a:p>
          <a:p>
            <a:pPr lvl="4" eaLnBrk="1" hangingPunct="1">
              <a:buClr>
                <a:srgbClr val="CC3300"/>
              </a:buClr>
              <a:buSzPct val="75000"/>
              <a:buFont typeface="Arial" panose="020B0604020202020204" pitchFamily="34" charset="0"/>
              <a:buChar char="»"/>
            </a:pPr>
            <a:r>
              <a:rPr lang="en-US" altLang="en-US" sz="1800" dirty="0">
                <a:solidFill>
                  <a:srgbClr val="0033CC"/>
                </a:solidFill>
              </a:rPr>
              <a:t>salary </a:t>
            </a:r>
            <a:r>
              <a:rPr lang="en-US" altLang="en-US" sz="1800" dirty="0">
                <a:solidFill>
                  <a:srgbClr val="0033CC"/>
                </a:solidFill>
                <a:latin typeface="Wingdings" panose="05000000000000000000" pitchFamily="2" charset="2"/>
              </a:rPr>
              <a:t></a:t>
            </a:r>
            <a:r>
              <a:rPr lang="en-US" altLang="en-US" sz="1800" dirty="0">
                <a:solidFill>
                  <a:srgbClr val="0033CC"/>
                </a:solidFill>
              </a:rPr>
              <a:t> real number</a:t>
            </a:r>
          </a:p>
          <a:p>
            <a:pPr lvl="1" eaLnBrk="1" hangingPunct="1"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200" dirty="0">
                <a:solidFill>
                  <a:srgbClr val="FF3300"/>
                </a:solidFill>
              </a:rPr>
              <a:t>Attribute domain:</a:t>
            </a:r>
          </a:p>
          <a:p>
            <a:pPr lvl="2" eaLnBrk="1" hangingPunct="1"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 dirty="0"/>
              <a:t>The set of allowed values for each attribute</a:t>
            </a:r>
          </a:p>
          <a:p>
            <a:pPr lvl="3" eaLnBrk="1" hangingPunct="1">
              <a:buClr>
                <a:srgbClr val="FF9900"/>
              </a:buClr>
              <a:buFont typeface="Times New Roman" panose="02020603050405020304" pitchFamily="18" charset="0"/>
              <a:buChar char="–"/>
            </a:pPr>
            <a:r>
              <a:rPr lang="en-US" altLang="en-US" sz="1800" dirty="0">
                <a:solidFill>
                  <a:srgbClr val="0033CC"/>
                </a:solidFill>
              </a:rPr>
              <a:t>Example: 30000 &lt; salary &lt; 150000</a:t>
            </a:r>
          </a:p>
          <a:p>
            <a:pPr lvl="1" eaLnBrk="1" hangingPunct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1800" dirty="0"/>
              <a:t>Attribute values are (normally) required to be </a:t>
            </a:r>
            <a:r>
              <a:rPr lang="en-US" altLang="en-US" sz="1800" b="1" dirty="0">
                <a:solidFill>
                  <a:srgbClr val="000099"/>
                </a:solidFill>
              </a:rPr>
              <a:t>atomic</a:t>
            </a:r>
            <a:r>
              <a:rPr lang="en-US" altLang="en-US" sz="1800" dirty="0"/>
              <a:t>; that is, indivisible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Group 1">
            <a:extLst>
              <a:ext uri="{FF2B5EF4-FFF2-40B4-BE49-F238E27FC236}">
                <a16:creationId xmlns:a16="http://schemas.microsoft.com/office/drawing/2014/main" id="{0D0889CE-8CFC-42A5-ABB1-AD429A9602DC}"/>
              </a:ext>
            </a:extLst>
          </p:cNvPr>
          <p:cNvGraphicFramePr>
            <a:graphicFrameLocks noGrp="1"/>
          </p:cNvGraphicFramePr>
          <p:nvPr/>
        </p:nvGraphicFramePr>
        <p:xfrm>
          <a:off x="423863" y="1662113"/>
          <a:ext cx="8231187" cy="1644652"/>
        </p:xfrm>
        <a:graphic>
          <a:graphicData uri="http://schemas.openxmlformats.org/drawingml/2006/table">
            <a:tbl>
              <a:tblPr/>
              <a:tblGrid>
                <a:gridCol w="1646237">
                  <a:extLst>
                    <a:ext uri="{9D8B030D-6E8A-4147-A177-3AD203B41FA5}">
                      <a16:colId xmlns:a16="http://schemas.microsoft.com/office/drawing/2014/main" val="1414421441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3421489146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109597477"/>
                    </a:ext>
                  </a:extLst>
                </a:gridCol>
                <a:gridCol w="1646238">
                  <a:extLst>
                    <a:ext uri="{9D8B030D-6E8A-4147-A177-3AD203B41FA5}">
                      <a16:colId xmlns:a16="http://schemas.microsoft.com/office/drawing/2014/main" val="225407735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3886114892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PersonID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LastName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FirstName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Address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City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1592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Hansen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Ola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Timoteivn 10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Sandnes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368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Svendson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Tove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Borgvn 23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Sandnes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5749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Pettersen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Kari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Storgt 20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Stavanger</a:t>
                      </a:r>
                    </a:p>
                  </a:txBody>
                  <a:tcPr marL="90000" marR="90000"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20623"/>
                  </a:ext>
                </a:extLst>
              </a:tr>
            </a:tbl>
          </a:graphicData>
        </a:graphic>
      </p:graphicFrame>
      <p:graphicFrame>
        <p:nvGraphicFramePr>
          <p:cNvPr id="83015" name="Group 71">
            <a:extLst>
              <a:ext uri="{FF2B5EF4-FFF2-40B4-BE49-F238E27FC236}">
                <a16:creationId xmlns:a16="http://schemas.microsoft.com/office/drawing/2014/main" id="{2FC1BDEB-8898-431C-B045-EFC3C2ABA74B}"/>
              </a:ext>
            </a:extLst>
          </p:cNvPr>
          <p:cNvGraphicFramePr>
            <a:graphicFrameLocks noGrp="1"/>
          </p:cNvGraphicFramePr>
          <p:nvPr/>
        </p:nvGraphicFramePr>
        <p:xfrm>
          <a:off x="1192213" y="3813175"/>
          <a:ext cx="4033837" cy="2466978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114770593"/>
                    </a:ext>
                  </a:extLst>
                </a:gridCol>
                <a:gridCol w="1576387">
                  <a:extLst>
                    <a:ext uri="{9D8B030D-6E8A-4147-A177-3AD203B41FA5}">
                      <a16:colId xmlns:a16="http://schemas.microsoft.com/office/drawing/2014/main" val="142842914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4493832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O_Id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OrderNo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PersonID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06655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77895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04219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44678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311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22456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19466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24562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743348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34764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15</a:t>
                      </a:r>
                    </a:p>
                  </a:txBody>
                  <a:tcPr marT="134874" anchor="ctr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96780"/>
                  </a:ext>
                </a:extLst>
              </a:tr>
            </a:tbl>
          </a:graphicData>
        </a:graphic>
      </p:graphicFrame>
      <p:sp>
        <p:nvSpPr>
          <p:cNvPr id="146496" name="Text Box 135">
            <a:extLst>
              <a:ext uri="{FF2B5EF4-FFF2-40B4-BE49-F238E27FC236}">
                <a16:creationId xmlns:a16="http://schemas.microsoft.com/office/drawing/2014/main" id="{275374E4-7A57-4442-AF38-300BC376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1163638"/>
            <a:ext cx="161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Persons</a:t>
            </a:r>
          </a:p>
        </p:txBody>
      </p:sp>
      <p:sp>
        <p:nvSpPr>
          <p:cNvPr id="146497" name="Text Box 136">
            <a:extLst>
              <a:ext uri="{FF2B5EF4-FFF2-40B4-BE49-F238E27FC236}">
                <a16:creationId xmlns:a16="http://schemas.microsoft.com/office/drawing/2014/main" id="{AD9CDA74-1B10-4609-9B18-E7F763019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13113"/>
            <a:ext cx="161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Orders</a:t>
            </a:r>
          </a:p>
        </p:txBody>
      </p:sp>
      <p:sp>
        <p:nvSpPr>
          <p:cNvPr id="146498" name="Text Box 137">
            <a:extLst>
              <a:ext uri="{FF2B5EF4-FFF2-40B4-BE49-F238E27FC236}">
                <a16:creationId xmlns:a16="http://schemas.microsoft.com/office/drawing/2014/main" id="{5ACE78AD-3740-4E17-820B-82FCB8373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6138863"/>
            <a:ext cx="780083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JOIN condition ( </a:t>
            </a:r>
            <a:r>
              <a:rPr lang="en-US" altLang="en-US" dirty="0" err="1">
                <a:solidFill>
                  <a:srgbClr val="FF0000"/>
                </a:solidFill>
              </a:rPr>
              <a:t>Persons.PersonID</a:t>
            </a:r>
            <a:r>
              <a:rPr lang="en-US" altLang="en-US" dirty="0">
                <a:solidFill>
                  <a:srgbClr val="FF0000"/>
                </a:solidFill>
              </a:rPr>
              <a:t> = </a:t>
            </a:r>
            <a:r>
              <a:rPr lang="en-US" altLang="en-US" dirty="0" err="1">
                <a:solidFill>
                  <a:srgbClr val="FF0000"/>
                </a:solidFill>
              </a:rPr>
              <a:t>Orders.Person_ID</a:t>
            </a:r>
            <a:r>
              <a:rPr lang="en-US" altLang="en-US" dirty="0">
                <a:solidFill>
                  <a:srgbClr val="FF0000"/>
                </a:solidFill>
              </a:rPr>
              <a:t> )           </a:t>
            </a:r>
            <a:r>
              <a:rPr lang="en-US" altLang="en-US" b="1" dirty="0">
                <a:solidFill>
                  <a:srgbClr val="FF0000"/>
                </a:solidFill>
              </a:rPr>
              <a:t>OUTPUT?              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FD8B2174-F0CA-409C-A6A3-D86552A4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Natural Join Continued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29C15C-EECE-41F2-95ED-99C36E583621}"/>
                  </a:ext>
                </a:extLst>
              </p14:cNvPr>
              <p14:cNvContentPartPr/>
              <p14:nvPr/>
            </p14:nvContentPartPr>
            <p14:xfrm>
              <a:off x="301680" y="676440"/>
              <a:ext cx="8395200" cy="527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29C15C-EECE-41F2-95ED-99C36E583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320" y="667080"/>
                <a:ext cx="8413920" cy="529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>
            <a:extLst>
              <a:ext uri="{FF2B5EF4-FFF2-40B4-BE49-F238E27FC236}">
                <a16:creationId xmlns:a16="http://schemas.microsoft.com/office/drawing/2014/main" id="{64D92A6D-3067-4959-8FCA-17F79746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0" name="Text Box 2">
            <a:extLst>
              <a:ext uri="{FF2B5EF4-FFF2-40B4-BE49-F238E27FC236}">
                <a16:creationId xmlns:a16="http://schemas.microsoft.com/office/drawing/2014/main" id="{E9B6C625-53ED-4CC2-9C98-1E3CA0F4E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20675"/>
            <a:ext cx="8229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names of sailors who’ve reserved boat #103</a:t>
            </a:r>
          </a:p>
        </p:txBody>
      </p:sp>
      <p:grpSp>
        <p:nvGrpSpPr>
          <p:cNvPr id="148484" name="Group 3">
            <a:extLst>
              <a:ext uri="{FF2B5EF4-FFF2-40B4-BE49-F238E27FC236}">
                <a16:creationId xmlns:a16="http://schemas.microsoft.com/office/drawing/2014/main" id="{380AC33F-B197-4268-88D3-55A400AEEFC9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1282700"/>
            <a:ext cx="8443912" cy="2281238"/>
            <a:chOff x="131" y="808"/>
            <a:chExt cx="5319" cy="1437"/>
          </a:xfrm>
        </p:grpSpPr>
        <p:graphicFrame>
          <p:nvGraphicFramePr>
            <p:cNvPr id="148571" name="Object 4">
              <a:extLst>
                <a:ext uri="{FF2B5EF4-FFF2-40B4-BE49-F238E27FC236}">
                  <a16:creationId xmlns:a16="http://schemas.microsoft.com/office/drawing/2014/main" id="{41D205AE-2DB9-4575-9392-188347F3F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" y="1192"/>
            <a:ext cx="2367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r:id="rId4" imgW="4228822" imgH="2199905" progId="">
                    <p:embed/>
                  </p:oleObj>
                </mc:Choice>
                <mc:Fallback>
                  <p:oleObj r:id="rId4" imgW="4228822" imgH="2199905" progId="">
                    <p:embed/>
                    <p:pic>
                      <p:nvPicPr>
                        <p:cNvPr id="148571" name="Object 4">
                          <a:extLst>
                            <a:ext uri="{FF2B5EF4-FFF2-40B4-BE49-F238E27FC236}">
                              <a16:creationId xmlns:a16="http://schemas.microsoft.com/office/drawing/2014/main" id="{41D205AE-2DB9-4575-9392-188347F3F3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1192"/>
                          <a:ext cx="2367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72" name="Object 5">
              <a:extLst>
                <a:ext uri="{FF2B5EF4-FFF2-40B4-BE49-F238E27FC236}">
                  <a16:creationId xmlns:a16="http://schemas.microsoft.com/office/drawing/2014/main" id="{BF00D14F-7B8E-4B49-BCE9-E2AD2FAE5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0" y="1192"/>
            <a:ext cx="1835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6" imgW="3398013" imgH="1684077" progId="">
                    <p:embed/>
                  </p:oleObj>
                </mc:Choice>
                <mc:Fallback>
                  <p:oleObj r:id="rId6" imgW="3398013" imgH="1684077" progId="">
                    <p:embed/>
                    <p:pic>
                      <p:nvPicPr>
                        <p:cNvPr id="148572" name="Object 5">
                          <a:extLst>
                            <a:ext uri="{FF2B5EF4-FFF2-40B4-BE49-F238E27FC236}">
                              <a16:creationId xmlns:a16="http://schemas.microsoft.com/office/drawing/2014/main" id="{BF00D14F-7B8E-4B49-BCE9-E2AD2FAE52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1192"/>
                          <a:ext cx="1835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73" name="Rectangle 6">
              <a:extLst>
                <a:ext uri="{FF2B5EF4-FFF2-40B4-BE49-F238E27FC236}">
                  <a16:creationId xmlns:a16="http://schemas.microsoft.com/office/drawing/2014/main" id="{50E3C25F-25D5-4505-B856-94FADC25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808"/>
              <a:ext cx="868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sailors</a:t>
              </a:r>
            </a:p>
          </p:txBody>
        </p:sp>
        <p:sp>
          <p:nvSpPr>
            <p:cNvPr id="148574" name="Rectangle 7">
              <a:extLst>
                <a:ext uri="{FF2B5EF4-FFF2-40B4-BE49-F238E27FC236}">
                  <a16:creationId xmlns:a16="http://schemas.microsoft.com/office/drawing/2014/main" id="{78A7CED3-3532-4823-823F-7971C20E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808"/>
              <a:ext cx="1110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reserves</a:t>
              </a:r>
            </a:p>
          </p:txBody>
        </p:sp>
        <p:sp>
          <p:nvSpPr>
            <p:cNvPr id="148575" name="Rectangle 8">
              <a:extLst>
                <a:ext uri="{FF2B5EF4-FFF2-40B4-BE49-F238E27FC236}">
                  <a16:creationId xmlns:a16="http://schemas.microsoft.com/office/drawing/2014/main" id="{DE8587EA-5B2E-4379-A5E9-5BE62BCA0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808"/>
              <a:ext cx="868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boats</a:t>
              </a:r>
            </a:p>
          </p:txBody>
        </p:sp>
      </p:grpSp>
      <p:grpSp>
        <p:nvGrpSpPr>
          <p:cNvPr id="148485" name="Group 9">
            <a:extLst>
              <a:ext uri="{FF2B5EF4-FFF2-40B4-BE49-F238E27FC236}">
                <a16:creationId xmlns:a16="http://schemas.microsoft.com/office/drawing/2014/main" id="{F66DB4B3-E3C2-4E99-BFC8-44D5ED282FBB}"/>
              </a:ext>
            </a:extLst>
          </p:cNvPr>
          <p:cNvGrpSpPr>
            <a:grpSpLocks/>
          </p:cNvGrpSpPr>
          <p:nvPr/>
        </p:nvGrpSpPr>
        <p:grpSpPr bwMode="auto">
          <a:xfrm>
            <a:off x="7043738" y="1914525"/>
            <a:ext cx="2682875" cy="1290638"/>
            <a:chOff x="4437" y="1206"/>
            <a:chExt cx="1690" cy="813"/>
          </a:xfrm>
        </p:grpSpPr>
        <p:sp>
          <p:nvSpPr>
            <p:cNvPr id="148486" name="Rectangle 10">
              <a:extLst>
                <a:ext uri="{FF2B5EF4-FFF2-40B4-BE49-F238E27FC236}">
                  <a16:creationId xmlns:a16="http://schemas.microsoft.com/office/drawing/2014/main" id="{49D77856-B90A-4808-B8A4-536098A99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206"/>
              <a:ext cx="1690" cy="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87" name="Rectangle 11">
              <a:extLst>
                <a:ext uri="{FF2B5EF4-FFF2-40B4-BE49-F238E27FC236}">
                  <a16:creationId xmlns:a16="http://schemas.microsoft.com/office/drawing/2014/main" id="{AA5A4298-FFA6-4F6C-81C6-D7E25438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210"/>
              <a:ext cx="30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88" name="Rectangle 12">
              <a:extLst>
                <a:ext uri="{FF2B5EF4-FFF2-40B4-BE49-F238E27FC236}">
                  <a16:creationId xmlns:a16="http://schemas.microsoft.com/office/drawing/2014/main" id="{768EE567-2C94-4CF1-9B50-C7703C469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210"/>
              <a:ext cx="29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89" name="Rectangle 13">
              <a:extLst>
                <a:ext uri="{FF2B5EF4-FFF2-40B4-BE49-F238E27FC236}">
                  <a16:creationId xmlns:a16="http://schemas.microsoft.com/office/drawing/2014/main" id="{F671F01B-9638-4653-8B06-03587126A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412"/>
              <a:ext cx="429" cy="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0" name="Rectangle 14">
              <a:extLst>
                <a:ext uri="{FF2B5EF4-FFF2-40B4-BE49-F238E27FC236}">
                  <a16:creationId xmlns:a16="http://schemas.microsoft.com/office/drawing/2014/main" id="{1BA0A5B5-0FF0-4EBA-858F-A89FBF938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210"/>
              <a:ext cx="364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1" name="Rectangle 15">
              <a:extLst>
                <a:ext uri="{FF2B5EF4-FFF2-40B4-BE49-F238E27FC236}">
                  <a16:creationId xmlns:a16="http://schemas.microsoft.com/office/drawing/2014/main" id="{B85401CB-2D55-4E55-8C5D-2B19B944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218"/>
              <a:ext cx="22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bid</a:t>
              </a:r>
            </a:p>
          </p:txBody>
        </p:sp>
        <p:sp>
          <p:nvSpPr>
            <p:cNvPr id="148492" name="Rectangle 16">
              <a:extLst>
                <a:ext uri="{FF2B5EF4-FFF2-40B4-BE49-F238E27FC236}">
                  <a16:creationId xmlns:a16="http://schemas.microsoft.com/office/drawing/2014/main" id="{195BA6CD-4455-4B79-9E9C-57722C59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391"/>
              <a:ext cx="2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3" name="Rectangle 17">
              <a:extLst>
                <a:ext uri="{FF2B5EF4-FFF2-40B4-BE49-F238E27FC236}">
                  <a16:creationId xmlns:a16="http://schemas.microsoft.com/office/drawing/2014/main" id="{613EA29A-4738-467A-A942-C7CC2A0D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218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494" name="Rectangle 18">
              <a:extLst>
                <a:ext uri="{FF2B5EF4-FFF2-40B4-BE49-F238E27FC236}">
                  <a16:creationId xmlns:a16="http://schemas.microsoft.com/office/drawing/2014/main" id="{923A80A1-2DF7-44D9-B275-0905D5CF6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210"/>
              <a:ext cx="30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5" name="Rectangle 19">
              <a:extLst>
                <a:ext uri="{FF2B5EF4-FFF2-40B4-BE49-F238E27FC236}">
                  <a16:creationId xmlns:a16="http://schemas.microsoft.com/office/drawing/2014/main" id="{F03E0BC6-CF2F-4507-9D4D-9978D172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1210"/>
              <a:ext cx="27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6" name="Rectangle 20">
              <a:extLst>
                <a:ext uri="{FF2B5EF4-FFF2-40B4-BE49-F238E27FC236}">
                  <a16:creationId xmlns:a16="http://schemas.microsoft.com/office/drawing/2014/main" id="{5D2D7801-3680-4CF4-B554-6F6AB594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412"/>
              <a:ext cx="518" cy="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7" name="Rectangle 21">
              <a:extLst>
                <a:ext uri="{FF2B5EF4-FFF2-40B4-BE49-F238E27FC236}">
                  <a16:creationId xmlns:a16="http://schemas.microsoft.com/office/drawing/2014/main" id="{9361B754-1BC3-4351-A266-B909A59BB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1210"/>
              <a:ext cx="455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498" name="Rectangle 22">
              <a:extLst>
                <a:ext uri="{FF2B5EF4-FFF2-40B4-BE49-F238E27FC236}">
                  <a16:creationId xmlns:a16="http://schemas.microsoft.com/office/drawing/2014/main" id="{DE712962-BFE1-464B-959E-8A1ADCF4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" y="1218"/>
              <a:ext cx="4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Color</a:t>
              </a:r>
            </a:p>
          </p:txBody>
        </p:sp>
        <p:sp>
          <p:nvSpPr>
            <p:cNvPr id="148499" name="Rectangle 23">
              <a:extLst>
                <a:ext uri="{FF2B5EF4-FFF2-40B4-BE49-F238E27FC236}">
                  <a16:creationId xmlns:a16="http://schemas.microsoft.com/office/drawing/2014/main" id="{351E9C50-B7E7-47F9-98CF-C0427071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1391"/>
              <a:ext cx="40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00" name="Rectangle 24">
              <a:extLst>
                <a:ext uri="{FF2B5EF4-FFF2-40B4-BE49-F238E27FC236}">
                  <a16:creationId xmlns:a16="http://schemas.microsoft.com/office/drawing/2014/main" id="{87B16496-9746-41F1-8D5C-AB09833AA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1218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01" name="Rectangle 25">
              <a:extLst>
                <a:ext uri="{FF2B5EF4-FFF2-40B4-BE49-F238E27FC236}">
                  <a16:creationId xmlns:a16="http://schemas.microsoft.com/office/drawing/2014/main" id="{679159A7-856A-4F76-982B-E9B38A6AD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206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02" name="Line 26">
              <a:extLst>
                <a:ext uri="{FF2B5EF4-FFF2-40B4-BE49-F238E27FC236}">
                  <a16:creationId xmlns:a16="http://schemas.microsoft.com/office/drawing/2014/main" id="{C7F4FF6A-140E-47B0-8D7C-C7CCEF3D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206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3" name="Line 27">
              <a:extLst>
                <a:ext uri="{FF2B5EF4-FFF2-40B4-BE49-F238E27FC236}">
                  <a16:creationId xmlns:a16="http://schemas.microsoft.com/office/drawing/2014/main" id="{05C39E1B-6D6C-4110-BAB8-9BB807BD5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206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4" name="Rectangle 28">
              <a:extLst>
                <a:ext uri="{FF2B5EF4-FFF2-40B4-BE49-F238E27FC236}">
                  <a16:creationId xmlns:a16="http://schemas.microsoft.com/office/drawing/2014/main" id="{31F26BC2-0B22-4A26-99A6-4D4E909F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206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05" name="Line 29">
              <a:extLst>
                <a:ext uri="{FF2B5EF4-FFF2-40B4-BE49-F238E27FC236}">
                  <a16:creationId xmlns:a16="http://schemas.microsoft.com/office/drawing/2014/main" id="{9A5F022B-87D4-4547-BC93-934DC9212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206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6" name="Line 30">
              <a:extLst>
                <a:ext uri="{FF2B5EF4-FFF2-40B4-BE49-F238E27FC236}">
                  <a16:creationId xmlns:a16="http://schemas.microsoft.com/office/drawing/2014/main" id="{A47FEA66-E671-4698-8242-9140D370D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206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7" name="Rectangle 31">
              <a:extLst>
                <a:ext uri="{FF2B5EF4-FFF2-40B4-BE49-F238E27FC236}">
                  <a16:creationId xmlns:a16="http://schemas.microsoft.com/office/drawing/2014/main" id="{B833B1F3-F106-4F1D-82A6-323BA580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206"/>
              <a:ext cx="42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08" name="Line 32">
              <a:extLst>
                <a:ext uri="{FF2B5EF4-FFF2-40B4-BE49-F238E27FC236}">
                  <a16:creationId xmlns:a16="http://schemas.microsoft.com/office/drawing/2014/main" id="{07363B01-F504-4038-9F77-5376D749C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" y="1206"/>
              <a:ext cx="4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9" name="Rectangle 33">
              <a:extLst>
                <a:ext uri="{FF2B5EF4-FFF2-40B4-BE49-F238E27FC236}">
                  <a16:creationId xmlns:a16="http://schemas.microsoft.com/office/drawing/2014/main" id="{32901147-F6EB-45C6-BD10-D198744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06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10" name="Line 34">
              <a:extLst>
                <a:ext uri="{FF2B5EF4-FFF2-40B4-BE49-F238E27FC236}">
                  <a16:creationId xmlns:a16="http://schemas.microsoft.com/office/drawing/2014/main" id="{0DFD1263-BE51-4828-B55D-61AF2CD7C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206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1" name="Line 35">
              <a:extLst>
                <a:ext uri="{FF2B5EF4-FFF2-40B4-BE49-F238E27FC236}">
                  <a16:creationId xmlns:a16="http://schemas.microsoft.com/office/drawing/2014/main" id="{CF9496C9-B159-4EE3-A387-C46B0EE8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206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2" name="Rectangle 36">
              <a:extLst>
                <a:ext uri="{FF2B5EF4-FFF2-40B4-BE49-F238E27FC236}">
                  <a16:creationId xmlns:a16="http://schemas.microsoft.com/office/drawing/2014/main" id="{577BC043-6867-4E59-B3A3-322B6C02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206"/>
              <a:ext cx="51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13" name="Line 37">
              <a:extLst>
                <a:ext uri="{FF2B5EF4-FFF2-40B4-BE49-F238E27FC236}">
                  <a16:creationId xmlns:a16="http://schemas.microsoft.com/office/drawing/2014/main" id="{C271FC65-2338-4887-8DB5-139EA50A3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1206"/>
              <a:ext cx="51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4" name="Rectangle 38">
              <a:extLst>
                <a:ext uri="{FF2B5EF4-FFF2-40B4-BE49-F238E27FC236}">
                  <a16:creationId xmlns:a16="http://schemas.microsoft.com/office/drawing/2014/main" id="{721ADD51-95E4-4DBF-B681-5688C427C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206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15" name="Line 39">
              <a:extLst>
                <a:ext uri="{FF2B5EF4-FFF2-40B4-BE49-F238E27FC236}">
                  <a16:creationId xmlns:a16="http://schemas.microsoft.com/office/drawing/2014/main" id="{6A8031B5-70C7-4CCB-9F2D-4C1328C97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206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6" name="Rectangle 40">
              <a:extLst>
                <a:ext uri="{FF2B5EF4-FFF2-40B4-BE49-F238E27FC236}">
                  <a16:creationId xmlns:a16="http://schemas.microsoft.com/office/drawing/2014/main" id="{115FF934-E357-43B0-91B5-ABE584EF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210"/>
              <a:ext cx="1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17" name="Line 41">
              <a:extLst>
                <a:ext uri="{FF2B5EF4-FFF2-40B4-BE49-F238E27FC236}">
                  <a16:creationId xmlns:a16="http://schemas.microsoft.com/office/drawing/2014/main" id="{FA1A9230-2667-4AFF-ABEC-93F88F909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210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8" name="Rectangle 42">
              <a:extLst>
                <a:ext uri="{FF2B5EF4-FFF2-40B4-BE49-F238E27FC236}">
                  <a16:creationId xmlns:a16="http://schemas.microsoft.com/office/drawing/2014/main" id="{871E6DDD-2EA0-4D78-A36F-B181C95D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210"/>
              <a:ext cx="1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19" name="Line 43">
              <a:extLst>
                <a:ext uri="{FF2B5EF4-FFF2-40B4-BE49-F238E27FC236}">
                  <a16:creationId xmlns:a16="http://schemas.microsoft.com/office/drawing/2014/main" id="{14A80864-FB68-48F4-8038-A37BB207B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210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0" name="Rectangle 44">
              <a:extLst>
                <a:ext uri="{FF2B5EF4-FFF2-40B4-BE49-F238E27FC236}">
                  <a16:creationId xmlns:a16="http://schemas.microsoft.com/office/drawing/2014/main" id="{588423DB-D936-4DDF-9DAF-B1FAA78B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210"/>
              <a:ext cx="6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21" name="Line 45">
              <a:extLst>
                <a:ext uri="{FF2B5EF4-FFF2-40B4-BE49-F238E27FC236}">
                  <a16:creationId xmlns:a16="http://schemas.microsoft.com/office/drawing/2014/main" id="{91D63211-10EA-4E44-86C9-83EB559A3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210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2" name="Rectangle 46">
              <a:extLst>
                <a:ext uri="{FF2B5EF4-FFF2-40B4-BE49-F238E27FC236}">
                  <a16:creationId xmlns:a16="http://schemas.microsoft.com/office/drawing/2014/main" id="{3437F73B-E411-4071-B6AE-18B169F49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473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148523" name="Rectangle 47">
              <a:extLst>
                <a:ext uri="{FF2B5EF4-FFF2-40B4-BE49-F238E27FC236}">
                  <a16:creationId xmlns:a16="http://schemas.microsoft.com/office/drawing/2014/main" id="{23B36A4E-E2B3-4985-A946-F9094DF5F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1473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24" name="Rectangle 48">
              <a:extLst>
                <a:ext uri="{FF2B5EF4-FFF2-40B4-BE49-F238E27FC236}">
                  <a16:creationId xmlns:a16="http://schemas.microsoft.com/office/drawing/2014/main" id="{D3BB9E40-0F82-4A66-B15B-432EFE77A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" y="1473"/>
              <a:ext cx="2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Red</a:t>
              </a:r>
            </a:p>
          </p:txBody>
        </p:sp>
        <p:sp>
          <p:nvSpPr>
            <p:cNvPr id="148525" name="Rectangle 49">
              <a:extLst>
                <a:ext uri="{FF2B5EF4-FFF2-40B4-BE49-F238E27FC236}">
                  <a16:creationId xmlns:a16="http://schemas.microsoft.com/office/drawing/2014/main" id="{0EE1A96B-4C6A-4A53-9998-0C8B380F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1473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26" name="Rectangle 50">
              <a:extLst>
                <a:ext uri="{FF2B5EF4-FFF2-40B4-BE49-F238E27FC236}">
                  <a16:creationId xmlns:a16="http://schemas.microsoft.com/office/drawing/2014/main" id="{5E45B766-DD3D-4A98-84DE-B9F4A0B6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461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27" name="Line 51">
              <a:extLst>
                <a:ext uri="{FF2B5EF4-FFF2-40B4-BE49-F238E27FC236}">
                  <a16:creationId xmlns:a16="http://schemas.microsoft.com/office/drawing/2014/main" id="{AEE918ED-9527-43A3-9F56-C9F8947B3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461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8" name="Line 52">
              <a:extLst>
                <a:ext uri="{FF2B5EF4-FFF2-40B4-BE49-F238E27FC236}">
                  <a16:creationId xmlns:a16="http://schemas.microsoft.com/office/drawing/2014/main" id="{AB08157B-A0E5-4187-8245-FC50014C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461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9" name="Rectangle 53">
              <a:extLst>
                <a:ext uri="{FF2B5EF4-FFF2-40B4-BE49-F238E27FC236}">
                  <a16:creationId xmlns:a16="http://schemas.microsoft.com/office/drawing/2014/main" id="{9EEB269A-1CC8-49E2-81F9-22635521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461"/>
              <a:ext cx="42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30" name="Line 54">
              <a:extLst>
                <a:ext uri="{FF2B5EF4-FFF2-40B4-BE49-F238E27FC236}">
                  <a16:creationId xmlns:a16="http://schemas.microsoft.com/office/drawing/2014/main" id="{D3B5C98B-A7A0-4259-8DA3-524AF568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" y="1461"/>
              <a:ext cx="4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1" name="Rectangle 55">
              <a:extLst>
                <a:ext uri="{FF2B5EF4-FFF2-40B4-BE49-F238E27FC236}">
                  <a16:creationId xmlns:a16="http://schemas.microsoft.com/office/drawing/2014/main" id="{1D07FAED-4A09-4BF0-A6FD-2E90EDC7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461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32" name="Line 56">
              <a:extLst>
                <a:ext uri="{FF2B5EF4-FFF2-40B4-BE49-F238E27FC236}">
                  <a16:creationId xmlns:a16="http://schemas.microsoft.com/office/drawing/2014/main" id="{673E3131-7141-4CB4-8518-43C6B3399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461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3" name="Line 57">
              <a:extLst>
                <a:ext uri="{FF2B5EF4-FFF2-40B4-BE49-F238E27FC236}">
                  <a16:creationId xmlns:a16="http://schemas.microsoft.com/office/drawing/2014/main" id="{39E9B10B-BB3C-411C-98D2-67A00BCC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461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4" name="Rectangle 58">
              <a:extLst>
                <a:ext uri="{FF2B5EF4-FFF2-40B4-BE49-F238E27FC236}">
                  <a16:creationId xmlns:a16="http://schemas.microsoft.com/office/drawing/2014/main" id="{90A03110-D2E6-43F4-B97A-1BB2F690D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461"/>
              <a:ext cx="51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35" name="Line 59">
              <a:extLst>
                <a:ext uri="{FF2B5EF4-FFF2-40B4-BE49-F238E27FC236}">
                  <a16:creationId xmlns:a16="http://schemas.microsoft.com/office/drawing/2014/main" id="{3D4A9AAA-7F32-4150-96CA-A114E1FF0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1461"/>
              <a:ext cx="51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6" name="Rectangle 60">
              <a:extLst>
                <a:ext uri="{FF2B5EF4-FFF2-40B4-BE49-F238E27FC236}">
                  <a16:creationId xmlns:a16="http://schemas.microsoft.com/office/drawing/2014/main" id="{0453A8B1-9C1A-4C06-906B-133CB168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461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37" name="Line 61">
              <a:extLst>
                <a:ext uri="{FF2B5EF4-FFF2-40B4-BE49-F238E27FC236}">
                  <a16:creationId xmlns:a16="http://schemas.microsoft.com/office/drawing/2014/main" id="{88F26BA9-DB3E-4C26-8982-3069ADD15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461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8" name="Rectangle 62">
              <a:extLst>
                <a:ext uri="{FF2B5EF4-FFF2-40B4-BE49-F238E27FC236}">
                  <a16:creationId xmlns:a16="http://schemas.microsoft.com/office/drawing/2014/main" id="{749143D7-E16C-46E3-88E5-BC36A52A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465"/>
              <a:ext cx="1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39" name="Line 63">
              <a:extLst>
                <a:ext uri="{FF2B5EF4-FFF2-40B4-BE49-F238E27FC236}">
                  <a16:creationId xmlns:a16="http://schemas.microsoft.com/office/drawing/2014/main" id="{C564F484-49F7-4A26-97E6-2BB799EF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465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40" name="Rectangle 64">
              <a:extLst>
                <a:ext uri="{FF2B5EF4-FFF2-40B4-BE49-F238E27FC236}">
                  <a16:creationId xmlns:a16="http://schemas.microsoft.com/office/drawing/2014/main" id="{81809452-0814-4CA0-BE2C-289C204C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465"/>
              <a:ext cx="1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41" name="Line 65">
              <a:extLst>
                <a:ext uri="{FF2B5EF4-FFF2-40B4-BE49-F238E27FC236}">
                  <a16:creationId xmlns:a16="http://schemas.microsoft.com/office/drawing/2014/main" id="{3FEA5CB6-AEDE-40CB-9889-A537A5350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465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42" name="Rectangle 66">
              <a:extLst>
                <a:ext uri="{FF2B5EF4-FFF2-40B4-BE49-F238E27FC236}">
                  <a16:creationId xmlns:a16="http://schemas.microsoft.com/office/drawing/2014/main" id="{8707B747-3A19-4008-9FD6-DC38F0BB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465"/>
              <a:ext cx="6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43" name="Line 67">
              <a:extLst>
                <a:ext uri="{FF2B5EF4-FFF2-40B4-BE49-F238E27FC236}">
                  <a16:creationId xmlns:a16="http://schemas.microsoft.com/office/drawing/2014/main" id="{AD57E239-BB96-4816-ACAA-4FF7C2E3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465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44" name="Rectangle 68">
              <a:extLst>
                <a:ext uri="{FF2B5EF4-FFF2-40B4-BE49-F238E27FC236}">
                  <a16:creationId xmlns:a16="http://schemas.microsoft.com/office/drawing/2014/main" id="{56F2D6DC-A1F6-4E99-A710-7C07BF25B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88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103</a:t>
              </a:r>
            </a:p>
          </p:txBody>
        </p:sp>
        <p:sp>
          <p:nvSpPr>
            <p:cNvPr id="148545" name="Rectangle 69">
              <a:extLst>
                <a:ext uri="{FF2B5EF4-FFF2-40B4-BE49-F238E27FC236}">
                  <a16:creationId xmlns:a16="http://schemas.microsoft.com/office/drawing/2014/main" id="{5E3B7D8B-142E-46E8-9F8D-A1B6BBC0A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1688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46" name="Rectangle 70">
              <a:extLst>
                <a:ext uri="{FF2B5EF4-FFF2-40B4-BE49-F238E27FC236}">
                  <a16:creationId xmlns:a16="http://schemas.microsoft.com/office/drawing/2014/main" id="{5C8B6C8C-8091-48FF-82A8-77B793349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1688"/>
              <a:ext cx="42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Green</a:t>
              </a:r>
            </a:p>
          </p:txBody>
        </p:sp>
        <p:sp>
          <p:nvSpPr>
            <p:cNvPr id="148547" name="Rectangle 71">
              <a:extLst>
                <a:ext uri="{FF2B5EF4-FFF2-40B4-BE49-F238E27FC236}">
                  <a16:creationId xmlns:a16="http://schemas.microsoft.com/office/drawing/2014/main" id="{19FA9746-A557-4922-AD8A-EDB08B82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1688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48" name="Rectangle 72">
              <a:extLst>
                <a:ext uri="{FF2B5EF4-FFF2-40B4-BE49-F238E27FC236}">
                  <a16:creationId xmlns:a16="http://schemas.microsoft.com/office/drawing/2014/main" id="{B5EA589E-F7F9-40F0-A3C1-1896DBEF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681"/>
              <a:ext cx="1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49" name="Line 73">
              <a:extLst>
                <a:ext uri="{FF2B5EF4-FFF2-40B4-BE49-F238E27FC236}">
                  <a16:creationId xmlns:a16="http://schemas.microsoft.com/office/drawing/2014/main" id="{A0513685-F131-4F69-A270-44D322E3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681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0" name="Rectangle 74">
              <a:extLst>
                <a:ext uri="{FF2B5EF4-FFF2-40B4-BE49-F238E27FC236}">
                  <a16:creationId xmlns:a16="http://schemas.microsoft.com/office/drawing/2014/main" id="{AB934211-E4A1-430F-A0FE-F8DAAE25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902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51" name="Line 75">
              <a:extLst>
                <a:ext uri="{FF2B5EF4-FFF2-40B4-BE49-F238E27FC236}">
                  <a16:creationId xmlns:a16="http://schemas.microsoft.com/office/drawing/2014/main" id="{09C0CA78-F88E-45C5-B10D-ABA3A661B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902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2" name="Line 76">
              <a:extLst>
                <a:ext uri="{FF2B5EF4-FFF2-40B4-BE49-F238E27FC236}">
                  <a16:creationId xmlns:a16="http://schemas.microsoft.com/office/drawing/2014/main" id="{8E94B6A2-67FA-46D2-BD81-A67D3E0EB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902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3" name="Rectangle 77">
              <a:extLst>
                <a:ext uri="{FF2B5EF4-FFF2-40B4-BE49-F238E27FC236}">
                  <a16:creationId xmlns:a16="http://schemas.microsoft.com/office/drawing/2014/main" id="{D4629062-7B62-4BAF-9252-043CC3BF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1902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54" name="Line 78">
              <a:extLst>
                <a:ext uri="{FF2B5EF4-FFF2-40B4-BE49-F238E27FC236}">
                  <a16:creationId xmlns:a16="http://schemas.microsoft.com/office/drawing/2014/main" id="{2DAB20FB-3E8A-4157-905C-6545BE19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902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5" name="Line 79">
              <a:extLst>
                <a:ext uri="{FF2B5EF4-FFF2-40B4-BE49-F238E27FC236}">
                  <a16:creationId xmlns:a16="http://schemas.microsoft.com/office/drawing/2014/main" id="{7B97E8D9-0024-440F-B4D6-A956D73E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902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6" name="Rectangle 80">
              <a:extLst>
                <a:ext uri="{FF2B5EF4-FFF2-40B4-BE49-F238E27FC236}">
                  <a16:creationId xmlns:a16="http://schemas.microsoft.com/office/drawing/2014/main" id="{D48D3F39-2E37-4268-A086-45560DCAA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1902"/>
              <a:ext cx="429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57" name="Line 81">
              <a:extLst>
                <a:ext uri="{FF2B5EF4-FFF2-40B4-BE49-F238E27FC236}">
                  <a16:creationId xmlns:a16="http://schemas.microsoft.com/office/drawing/2014/main" id="{398298D2-85C2-4EE9-B0B4-D8D001EFA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" y="1902"/>
              <a:ext cx="4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58" name="Rectangle 82">
              <a:extLst>
                <a:ext uri="{FF2B5EF4-FFF2-40B4-BE49-F238E27FC236}">
                  <a16:creationId xmlns:a16="http://schemas.microsoft.com/office/drawing/2014/main" id="{D39ACB73-952A-4A85-919C-9D6AC1663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681"/>
              <a:ext cx="1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59" name="Line 83">
              <a:extLst>
                <a:ext uri="{FF2B5EF4-FFF2-40B4-BE49-F238E27FC236}">
                  <a16:creationId xmlns:a16="http://schemas.microsoft.com/office/drawing/2014/main" id="{4F25DB25-3C39-4715-91A8-F09AA18E7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681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0" name="Rectangle 84">
              <a:extLst>
                <a:ext uri="{FF2B5EF4-FFF2-40B4-BE49-F238E27FC236}">
                  <a16:creationId xmlns:a16="http://schemas.microsoft.com/office/drawing/2014/main" id="{86BCB517-B4BF-4E28-8295-EDA4A704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1902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61" name="Line 85">
              <a:extLst>
                <a:ext uri="{FF2B5EF4-FFF2-40B4-BE49-F238E27FC236}">
                  <a16:creationId xmlns:a16="http://schemas.microsoft.com/office/drawing/2014/main" id="{80371B95-3285-4865-9715-B509EB5CD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902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2" name="Line 86">
              <a:extLst>
                <a:ext uri="{FF2B5EF4-FFF2-40B4-BE49-F238E27FC236}">
                  <a16:creationId xmlns:a16="http://schemas.microsoft.com/office/drawing/2014/main" id="{844F6704-93A0-488B-AD3D-AEB820A10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1902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3" name="Rectangle 87">
              <a:extLst>
                <a:ext uri="{FF2B5EF4-FFF2-40B4-BE49-F238E27FC236}">
                  <a16:creationId xmlns:a16="http://schemas.microsoft.com/office/drawing/2014/main" id="{00B3AB4D-E121-45CA-A8EF-6A70E5255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902"/>
              <a:ext cx="518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64" name="Line 88">
              <a:extLst>
                <a:ext uri="{FF2B5EF4-FFF2-40B4-BE49-F238E27FC236}">
                  <a16:creationId xmlns:a16="http://schemas.microsoft.com/office/drawing/2014/main" id="{9E1E5628-8F2B-40FD-9179-E1F3F4D78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" y="1902"/>
              <a:ext cx="518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5" name="Rectangle 89">
              <a:extLst>
                <a:ext uri="{FF2B5EF4-FFF2-40B4-BE49-F238E27FC236}">
                  <a16:creationId xmlns:a16="http://schemas.microsoft.com/office/drawing/2014/main" id="{11C74FDB-1B19-41A4-9461-4959975D9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681"/>
              <a:ext cx="6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66" name="Line 90">
              <a:extLst>
                <a:ext uri="{FF2B5EF4-FFF2-40B4-BE49-F238E27FC236}">
                  <a16:creationId xmlns:a16="http://schemas.microsoft.com/office/drawing/2014/main" id="{01B49151-DC53-474E-8725-B40BC8ECC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681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7" name="Rectangle 91">
              <a:extLst>
                <a:ext uri="{FF2B5EF4-FFF2-40B4-BE49-F238E27FC236}">
                  <a16:creationId xmlns:a16="http://schemas.microsoft.com/office/drawing/2014/main" id="{6AF466A2-30FE-4F07-B512-936A579C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" y="1902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8568" name="Line 92">
              <a:extLst>
                <a:ext uri="{FF2B5EF4-FFF2-40B4-BE49-F238E27FC236}">
                  <a16:creationId xmlns:a16="http://schemas.microsoft.com/office/drawing/2014/main" id="{E874F046-39A4-499A-B5C4-E4A2519F7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4" y="1902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69" name="Rectangle 93">
              <a:extLst>
                <a:ext uri="{FF2B5EF4-FFF2-40B4-BE49-F238E27FC236}">
                  <a16:creationId xmlns:a16="http://schemas.microsoft.com/office/drawing/2014/main" id="{7D23A4D4-6831-4833-B3C7-4CE50BDD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1907"/>
              <a:ext cx="1" cy="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1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8570" name="Rectangle 94">
              <a:extLst>
                <a:ext uri="{FF2B5EF4-FFF2-40B4-BE49-F238E27FC236}">
                  <a16:creationId xmlns:a16="http://schemas.microsoft.com/office/drawing/2014/main" id="{F9AF7712-8DB2-4122-9A19-A15D3710F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917"/>
              <a:ext cx="16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800">
                  <a:latin typeface="Times New Roman" panose="02020603050405020304" pitchFamily="18" charset="0"/>
                </a:rPr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DD1E40-DD99-44D1-A612-57C21019D2F6}"/>
                  </a:ext>
                </a:extLst>
              </p14:cNvPr>
              <p14:cNvContentPartPr/>
              <p14:nvPr/>
            </p14:nvContentPartPr>
            <p14:xfrm>
              <a:off x="448560" y="957960"/>
              <a:ext cx="7851240" cy="430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DD1E40-DD99-44D1-A612-57C21019D2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200" y="948600"/>
                <a:ext cx="7869960" cy="432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1">
            <a:extLst>
              <a:ext uri="{FF2B5EF4-FFF2-40B4-BE49-F238E27FC236}">
                <a16:creationId xmlns:a16="http://schemas.microsoft.com/office/drawing/2014/main" id="{E29273FB-9DA3-46BF-B0CA-2732DC572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03738"/>
            <a:ext cx="3379788" cy="457200"/>
          </a:xfrm>
          <a:prstGeom prst="ellipse">
            <a:avLst/>
          </a:prstGeom>
          <a:solidFill>
            <a:srgbClr val="FFFFFF"/>
          </a:solidFill>
          <a:ln w="25560" cap="sq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0531" name="Text Box 2">
            <a:extLst>
              <a:ext uri="{FF2B5EF4-FFF2-40B4-BE49-F238E27FC236}">
                <a16:creationId xmlns:a16="http://schemas.microsoft.com/office/drawing/2014/main" id="{C5C89B7B-7859-45F4-A9C6-5CE090C3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557713"/>
            <a:ext cx="2649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/>
              <a:t>Select (bid = 103)</a:t>
            </a:r>
          </a:p>
        </p:txBody>
      </p:sp>
      <p:graphicFrame>
        <p:nvGraphicFramePr>
          <p:cNvPr id="84995" name="Group 3">
            <a:extLst>
              <a:ext uri="{FF2B5EF4-FFF2-40B4-BE49-F238E27FC236}">
                <a16:creationId xmlns:a16="http://schemas.microsoft.com/office/drawing/2014/main" id="{C6CA3472-A952-4223-9833-6110DEA147AB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5272088"/>
          <a:ext cx="2933700" cy="123348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912850969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562299967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1772531222"/>
                    </a:ext>
                  </a:extLst>
                </a:gridCol>
              </a:tblGrid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1197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22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101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10/10/1996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7468"/>
                  </a:ext>
                </a:extLst>
              </a:tr>
              <a:tr h="411162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103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11/12/1996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65134"/>
                  </a:ext>
                </a:extLst>
              </a:tr>
            </a:tbl>
          </a:graphicData>
        </a:graphic>
      </p:graphicFrame>
      <p:graphicFrame>
        <p:nvGraphicFramePr>
          <p:cNvPr id="85029" name="Group 37">
            <a:extLst>
              <a:ext uri="{FF2B5EF4-FFF2-40B4-BE49-F238E27FC236}">
                <a16:creationId xmlns:a16="http://schemas.microsoft.com/office/drawing/2014/main" id="{FD123BC4-7967-4B7B-B7F4-E3863398B862}"/>
              </a:ext>
            </a:extLst>
          </p:cNvPr>
          <p:cNvGraphicFramePr>
            <a:graphicFrameLocks noGrp="1"/>
          </p:cNvGraphicFramePr>
          <p:nvPr/>
        </p:nvGraphicFramePr>
        <p:xfrm>
          <a:off x="693738" y="3582988"/>
          <a:ext cx="2959100" cy="822326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33617539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1561843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2742138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0439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103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11/12/1996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30770"/>
                  </a:ext>
                </a:extLst>
              </a:tr>
            </a:tbl>
          </a:graphicData>
        </a:graphic>
      </p:graphicFrame>
      <p:graphicFrame>
        <p:nvGraphicFramePr>
          <p:cNvPr id="85053" name="Group 61">
            <a:extLst>
              <a:ext uri="{FF2B5EF4-FFF2-40B4-BE49-F238E27FC236}">
                <a16:creationId xmlns:a16="http://schemas.microsoft.com/office/drawing/2014/main" id="{99CD4247-9FD9-4D00-A131-B02D0E1C1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4222"/>
              </p:ext>
            </p:extLst>
          </p:nvPr>
        </p:nvGraphicFramePr>
        <p:xfrm>
          <a:off x="4597400" y="4622800"/>
          <a:ext cx="4003675" cy="1644652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113237882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7167075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029586295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855862897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sname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rating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3356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22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dustin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45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65011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31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lubber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704056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10419"/>
                  </a:ext>
                </a:extLst>
              </a:tr>
            </a:tbl>
          </a:graphicData>
        </a:graphic>
      </p:graphicFrame>
      <p:sp>
        <p:nvSpPr>
          <p:cNvPr id="150591" name="Oval 118">
            <a:extLst>
              <a:ext uri="{FF2B5EF4-FFF2-40B4-BE49-F238E27FC236}">
                <a16:creationId xmlns:a16="http://schemas.microsoft.com/office/drawing/2014/main" id="{68CAEF5F-689D-48EE-B1CD-BE40C7DE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2684463"/>
            <a:ext cx="3379787" cy="457200"/>
          </a:xfrm>
          <a:prstGeom prst="ellipse">
            <a:avLst/>
          </a:prstGeom>
          <a:solidFill>
            <a:srgbClr val="FFFFFF"/>
          </a:solidFill>
          <a:ln w="25560" cap="sq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0592" name="Text Box 119">
            <a:extLst>
              <a:ext uri="{FF2B5EF4-FFF2-40B4-BE49-F238E27FC236}">
                <a16:creationId xmlns:a16="http://schemas.microsoft.com/office/drawing/2014/main" id="{D435D3C0-D4C7-4620-9888-159DB89EC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25" y="2738438"/>
            <a:ext cx="2649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Natural Join</a:t>
            </a:r>
          </a:p>
        </p:txBody>
      </p:sp>
      <p:graphicFrame>
        <p:nvGraphicFramePr>
          <p:cNvPr id="85112" name="Group 120">
            <a:extLst>
              <a:ext uri="{FF2B5EF4-FFF2-40B4-BE49-F238E27FC236}">
                <a16:creationId xmlns:a16="http://schemas.microsoft.com/office/drawing/2014/main" id="{42FE6118-8529-4E72-9C77-50B7B12753B0}"/>
              </a:ext>
            </a:extLst>
          </p:cNvPr>
          <p:cNvGraphicFramePr>
            <a:graphicFrameLocks noGrp="1"/>
          </p:cNvGraphicFramePr>
          <p:nvPr/>
        </p:nvGraphicFramePr>
        <p:xfrm>
          <a:off x="1538288" y="1700213"/>
          <a:ext cx="5657850" cy="822326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54177537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56127643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832296986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34659196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31278933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662366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bid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day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sanme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rating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78250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58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103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11/12/1996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35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525753"/>
                  </a:ext>
                </a:extLst>
              </a:tr>
            </a:tbl>
          </a:graphicData>
        </a:graphic>
      </p:graphicFrame>
      <p:sp>
        <p:nvSpPr>
          <p:cNvPr id="150616" name="Oval 165">
            <a:extLst>
              <a:ext uri="{FF2B5EF4-FFF2-40B4-BE49-F238E27FC236}">
                <a16:creationId xmlns:a16="http://schemas.microsoft.com/office/drawing/2014/main" id="{FC355DFA-21C8-446A-8FFB-3B0E7FA0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1085850"/>
            <a:ext cx="3379788" cy="457200"/>
          </a:xfrm>
          <a:prstGeom prst="ellipse">
            <a:avLst/>
          </a:prstGeom>
          <a:solidFill>
            <a:srgbClr val="FFFFFF"/>
          </a:solidFill>
          <a:ln w="25560" cap="sq">
            <a:solidFill>
              <a:srgbClr val="BCBC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0617" name="Text Box 166">
            <a:extLst>
              <a:ext uri="{FF2B5EF4-FFF2-40B4-BE49-F238E27FC236}">
                <a16:creationId xmlns:a16="http://schemas.microsoft.com/office/drawing/2014/main" id="{45BDBC92-1A8E-4228-8B7A-AD7DAD139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1139825"/>
            <a:ext cx="2649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dirty="0"/>
              <a:t>Project(sname)</a:t>
            </a:r>
          </a:p>
        </p:txBody>
      </p:sp>
      <p:graphicFrame>
        <p:nvGraphicFramePr>
          <p:cNvPr id="85159" name="Group 167">
            <a:extLst>
              <a:ext uri="{FF2B5EF4-FFF2-40B4-BE49-F238E27FC236}">
                <a16:creationId xmlns:a16="http://schemas.microsoft.com/office/drawing/2014/main" id="{347B1B5D-6886-4FE2-BB11-8C8016AB3593}"/>
              </a:ext>
            </a:extLst>
          </p:cNvPr>
          <p:cNvGraphicFramePr>
            <a:graphicFrameLocks noGrp="1"/>
          </p:cNvGraphicFramePr>
          <p:nvPr/>
        </p:nvGraphicFramePr>
        <p:xfrm>
          <a:off x="3649663" y="203200"/>
          <a:ext cx="1003300" cy="822326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484178869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sname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03472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ts val="788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788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rusty</a:t>
                      </a:r>
                    </a:p>
                  </a:txBody>
                  <a:tcPr marT="134874" horzOverflow="overflow">
                    <a:lnL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CCE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3502"/>
                  </a:ext>
                </a:extLst>
              </a:tr>
            </a:tbl>
          </a:graphicData>
        </a:graphic>
      </p:graphicFrame>
      <p:cxnSp>
        <p:nvCxnSpPr>
          <p:cNvPr id="150626" name="AutoShape 177">
            <a:extLst>
              <a:ext uri="{FF2B5EF4-FFF2-40B4-BE49-F238E27FC236}">
                <a16:creationId xmlns:a16="http://schemas.microsoft.com/office/drawing/2014/main" id="{4BA18C89-418A-4F2E-BA64-31D755BA85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6450" y="4960938"/>
            <a:ext cx="1588" cy="31115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27" name="AutoShape 178">
            <a:extLst>
              <a:ext uri="{FF2B5EF4-FFF2-40B4-BE49-F238E27FC236}">
                <a16:creationId xmlns:a16="http://schemas.microsoft.com/office/drawing/2014/main" id="{5828726A-D143-4A03-8EFE-D0A112E7B4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3850" y="2427288"/>
            <a:ext cx="1588" cy="31115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28" name="AutoShape 179">
            <a:extLst>
              <a:ext uri="{FF2B5EF4-FFF2-40B4-BE49-F238E27FC236}">
                <a16:creationId xmlns:a16="http://schemas.microsoft.com/office/drawing/2014/main" id="{B41B9EF6-04E1-4AED-8A55-B7C4ABA133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57663" y="1509713"/>
            <a:ext cx="1587" cy="31115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29" name="AutoShape 180">
            <a:extLst>
              <a:ext uri="{FF2B5EF4-FFF2-40B4-BE49-F238E27FC236}">
                <a16:creationId xmlns:a16="http://schemas.microsoft.com/office/drawing/2014/main" id="{54C323A3-E179-4FEB-B266-03C8ED641F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900113"/>
            <a:ext cx="1587" cy="311150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30" name="AutoShape 181">
            <a:extLst>
              <a:ext uri="{FF2B5EF4-FFF2-40B4-BE49-F238E27FC236}">
                <a16:creationId xmlns:a16="http://schemas.microsoft.com/office/drawing/2014/main" id="{81FEA079-7522-4529-906C-3DA7A08038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5813" y="4248150"/>
            <a:ext cx="1587" cy="309563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31" name="AutoShape 182">
            <a:extLst>
              <a:ext uri="{FF2B5EF4-FFF2-40B4-BE49-F238E27FC236}">
                <a16:creationId xmlns:a16="http://schemas.microsoft.com/office/drawing/2014/main" id="{B8C5A365-ECD7-4497-829B-80D389B680E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36825" y="3141663"/>
            <a:ext cx="728663" cy="479425"/>
          </a:xfrm>
          <a:prstGeom prst="straightConnector1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0632" name="AutoShape 183">
            <a:extLst>
              <a:ext uri="{FF2B5EF4-FFF2-40B4-BE49-F238E27FC236}">
                <a16:creationId xmlns:a16="http://schemas.microsoft.com/office/drawing/2014/main" id="{88F70216-0085-4C83-9345-B56874DB757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994276" y="3141664"/>
            <a:ext cx="922337" cy="1481136"/>
          </a:xfrm>
          <a:prstGeom prst="straightConnector1">
            <a:avLst/>
          </a:prstGeom>
          <a:noFill/>
          <a:ln w="3168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0633" name="Text Box 184">
            <a:extLst>
              <a:ext uri="{FF2B5EF4-FFF2-40B4-BE49-F238E27FC236}">
                <a16:creationId xmlns:a16="http://schemas.microsoft.com/office/drawing/2014/main" id="{F3AA5C27-476E-400B-902F-680B69C6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366713"/>
            <a:ext cx="2035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 dirty="0"/>
              <a:t>Solution</a:t>
            </a:r>
          </a:p>
        </p:txBody>
      </p:sp>
      <p:sp>
        <p:nvSpPr>
          <p:cNvPr id="150634" name="Text Box 185">
            <a:extLst>
              <a:ext uri="{FF2B5EF4-FFF2-40B4-BE49-F238E27FC236}">
                <a16:creationId xmlns:a16="http://schemas.microsoft.com/office/drawing/2014/main" id="{800DC51F-1287-486D-8959-425D4A47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6405563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Reserves</a:t>
            </a:r>
          </a:p>
        </p:txBody>
      </p:sp>
      <p:sp>
        <p:nvSpPr>
          <p:cNvPr id="150635" name="Text Box 186">
            <a:extLst>
              <a:ext uri="{FF2B5EF4-FFF2-40B4-BE49-F238E27FC236}">
                <a16:creationId xmlns:a16="http://schemas.microsoft.com/office/drawing/2014/main" id="{D5A168ED-2B64-422F-A45D-C2ABC8638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6292850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Sailors</a:t>
            </a:r>
          </a:p>
        </p:txBody>
      </p:sp>
      <p:sp>
        <p:nvSpPr>
          <p:cNvPr id="150636" name="Text Box 187">
            <a:extLst>
              <a:ext uri="{FF2B5EF4-FFF2-40B4-BE49-F238E27FC236}">
                <a16:creationId xmlns:a16="http://schemas.microsoft.com/office/drawing/2014/main" id="{89CCF2D1-768A-4444-B2B8-368C4686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522288"/>
            <a:ext cx="2343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6BF0B6-C2EE-494B-949D-D05329288C66}"/>
                  </a:ext>
                </a:extLst>
              </p14:cNvPr>
              <p14:cNvContentPartPr/>
              <p14:nvPr/>
            </p14:nvContentPartPr>
            <p14:xfrm>
              <a:off x="594000" y="1037520"/>
              <a:ext cx="4430880" cy="556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6BF0B6-C2EE-494B-949D-D05329288C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40" y="1028160"/>
                <a:ext cx="4449600" cy="558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>
            <a:extLst>
              <a:ext uri="{FF2B5EF4-FFF2-40B4-BE49-F238E27FC236}">
                <a16:creationId xmlns:a16="http://schemas.microsoft.com/office/drawing/2014/main" id="{7E26849D-430A-423E-A86E-550BC76E5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Solution: Relational Algebra Expression</a:t>
            </a:r>
          </a:p>
        </p:txBody>
      </p:sp>
      <p:sp>
        <p:nvSpPr>
          <p:cNvPr id="152580" name="Text Box 3">
            <a:extLst>
              <a:ext uri="{FF2B5EF4-FFF2-40B4-BE49-F238E27FC236}">
                <a16:creationId xmlns:a16="http://schemas.microsoft.com/office/drawing/2014/main" id="{4BC59518-3496-4D2C-869B-8B4968299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14" y="2838475"/>
            <a:ext cx="7543800" cy="5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l-GR" altLang="en-US" sz="2400" dirty="0"/>
              <a:t>π</a:t>
            </a:r>
            <a:r>
              <a:rPr lang="en-US" altLang="en-US" sz="2400" baseline="-25000" dirty="0"/>
              <a:t>sname</a:t>
            </a:r>
            <a:r>
              <a:rPr lang="en-US" altLang="en-US" sz="2400" dirty="0"/>
              <a:t>(</a:t>
            </a:r>
            <a:r>
              <a:rPr lang="el-GR" altLang="en-US" sz="2400" dirty="0"/>
              <a:t>σ</a:t>
            </a:r>
            <a:r>
              <a:rPr lang="en-US" altLang="en-US" sz="2400" baseline="-25000" dirty="0"/>
              <a:t>bid=103</a:t>
            </a:r>
            <a:r>
              <a:rPr lang="en-US" altLang="en-US" sz="2400" dirty="0"/>
              <a:t>(reserves               sailors)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631D667-9213-4F4E-8F48-7E26F5F766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52570" y="2772264"/>
            <a:ext cx="395288" cy="595972"/>
          </a:xfrm>
          <a:prstGeom prst="flowChartCollat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4A5C49-E38D-4B0D-9299-EAC757AF7E0F}"/>
                  </a:ext>
                </a:extLst>
              </p14:cNvPr>
              <p14:cNvContentPartPr/>
              <p14:nvPr/>
            </p14:nvContentPartPr>
            <p14:xfrm>
              <a:off x="800640" y="3338280"/>
              <a:ext cx="4816440" cy="43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4A5C49-E38D-4B0D-9299-EAC757AF7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280" y="3328920"/>
                <a:ext cx="4835160" cy="45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>
            <a:extLst>
              <a:ext uri="{FF2B5EF4-FFF2-40B4-BE49-F238E27FC236}">
                <a16:creationId xmlns:a16="http://schemas.microsoft.com/office/drawing/2014/main" id="{40B60846-0683-4B57-8E60-86986FC3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0E754C4F-B1BD-426E-9A0E-514E32FB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0B11BC8D-EB18-42C5-9D6C-860E573B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07963"/>
            <a:ext cx="82296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Exercise: Find names of sailors who’ve reserved a red boat</a:t>
            </a:r>
          </a:p>
        </p:txBody>
      </p:sp>
      <p:grpSp>
        <p:nvGrpSpPr>
          <p:cNvPr id="154629" name="Group 4">
            <a:extLst>
              <a:ext uri="{FF2B5EF4-FFF2-40B4-BE49-F238E27FC236}">
                <a16:creationId xmlns:a16="http://schemas.microsoft.com/office/drawing/2014/main" id="{E00FD5FB-CA5F-4B3C-A6C2-FD858A6CEE8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014538"/>
            <a:ext cx="8377237" cy="2281237"/>
            <a:chOff x="113" y="1269"/>
            <a:chExt cx="5277" cy="1437"/>
          </a:xfrm>
        </p:grpSpPr>
        <p:graphicFrame>
          <p:nvGraphicFramePr>
            <p:cNvPr id="154716" name="Object 5">
              <a:extLst>
                <a:ext uri="{FF2B5EF4-FFF2-40B4-BE49-F238E27FC236}">
                  <a16:creationId xmlns:a16="http://schemas.microsoft.com/office/drawing/2014/main" id="{B6DAD315-D896-4A10-91D7-7E3CD77356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" y="1653"/>
            <a:ext cx="2349" cy="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r:id="rId4" imgW="4228822" imgH="2199905" progId="">
                    <p:embed/>
                  </p:oleObj>
                </mc:Choice>
                <mc:Fallback>
                  <p:oleObj r:id="rId4" imgW="4228822" imgH="2199905" progId="">
                    <p:embed/>
                    <p:pic>
                      <p:nvPicPr>
                        <p:cNvPr id="154716" name="Object 5">
                          <a:extLst>
                            <a:ext uri="{FF2B5EF4-FFF2-40B4-BE49-F238E27FC236}">
                              <a16:creationId xmlns:a16="http://schemas.microsoft.com/office/drawing/2014/main" id="{B6DAD315-D896-4A10-91D7-7E3CD77356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1653"/>
                          <a:ext cx="2349" cy="1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717" name="Object 6">
              <a:extLst>
                <a:ext uri="{FF2B5EF4-FFF2-40B4-BE49-F238E27FC236}">
                  <a16:creationId xmlns:a16="http://schemas.microsoft.com/office/drawing/2014/main" id="{8A155019-F6C7-4A1E-86C9-C266E0B229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3" y="1653"/>
            <a:ext cx="1821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r:id="rId6" imgW="3398013" imgH="1684077" progId="">
                    <p:embed/>
                  </p:oleObj>
                </mc:Choice>
                <mc:Fallback>
                  <p:oleObj r:id="rId6" imgW="3398013" imgH="1684077" progId="">
                    <p:embed/>
                    <p:pic>
                      <p:nvPicPr>
                        <p:cNvPr id="154717" name="Object 6">
                          <a:extLst>
                            <a:ext uri="{FF2B5EF4-FFF2-40B4-BE49-F238E27FC236}">
                              <a16:creationId xmlns:a16="http://schemas.microsoft.com/office/drawing/2014/main" id="{8A155019-F6C7-4A1E-86C9-C266E0B229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1653"/>
                          <a:ext cx="1821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718" name="Rectangle 7">
              <a:extLst>
                <a:ext uri="{FF2B5EF4-FFF2-40B4-BE49-F238E27FC236}">
                  <a16:creationId xmlns:a16="http://schemas.microsoft.com/office/drawing/2014/main" id="{4C4AF588-BEDB-4F67-B61E-794F50A7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" y="1269"/>
              <a:ext cx="861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sailors</a:t>
              </a:r>
            </a:p>
          </p:txBody>
        </p:sp>
        <p:sp>
          <p:nvSpPr>
            <p:cNvPr id="154719" name="Rectangle 8">
              <a:extLst>
                <a:ext uri="{FF2B5EF4-FFF2-40B4-BE49-F238E27FC236}">
                  <a16:creationId xmlns:a16="http://schemas.microsoft.com/office/drawing/2014/main" id="{34B8F294-7D3A-4AD7-9261-D982FC46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269"/>
              <a:ext cx="1101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reserves</a:t>
              </a:r>
            </a:p>
          </p:txBody>
        </p:sp>
        <p:sp>
          <p:nvSpPr>
            <p:cNvPr id="154720" name="Rectangle 9">
              <a:extLst>
                <a:ext uri="{FF2B5EF4-FFF2-40B4-BE49-F238E27FC236}">
                  <a16:creationId xmlns:a16="http://schemas.microsoft.com/office/drawing/2014/main" id="{1301EEE6-AD32-4D6E-84C5-94C59EF0C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" y="1269"/>
              <a:ext cx="861" cy="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360" tIns="44280" rIns="90360" bIns="4428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 i="1">
                  <a:solidFill>
                    <a:srgbClr val="CCCC00"/>
                  </a:solidFill>
                </a:rPr>
                <a:t>boats</a:t>
              </a:r>
            </a:p>
          </p:txBody>
        </p:sp>
      </p:grpSp>
      <p:grpSp>
        <p:nvGrpSpPr>
          <p:cNvPr id="154630" name="Group 10">
            <a:extLst>
              <a:ext uri="{FF2B5EF4-FFF2-40B4-BE49-F238E27FC236}">
                <a16:creationId xmlns:a16="http://schemas.microsoft.com/office/drawing/2014/main" id="{2A7D25E5-9313-4405-BA02-228793A2F98B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2646363"/>
            <a:ext cx="2662237" cy="1290637"/>
            <a:chOff x="4373" y="1667"/>
            <a:chExt cx="1677" cy="813"/>
          </a:xfrm>
        </p:grpSpPr>
        <p:sp>
          <p:nvSpPr>
            <p:cNvPr id="154631" name="Rectangle 11">
              <a:extLst>
                <a:ext uri="{FF2B5EF4-FFF2-40B4-BE49-F238E27FC236}">
                  <a16:creationId xmlns:a16="http://schemas.microsoft.com/office/drawing/2014/main" id="{195B0987-FE17-4CEA-B31F-733123D3A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1667"/>
              <a:ext cx="1677" cy="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2" name="Rectangle 12">
              <a:extLst>
                <a:ext uri="{FF2B5EF4-FFF2-40B4-BE49-F238E27FC236}">
                  <a16:creationId xmlns:a16="http://schemas.microsoft.com/office/drawing/2014/main" id="{21C871D5-906D-41F1-BC26-32B258CE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671"/>
              <a:ext cx="29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3" name="Rectangle 13">
              <a:extLst>
                <a:ext uri="{FF2B5EF4-FFF2-40B4-BE49-F238E27FC236}">
                  <a16:creationId xmlns:a16="http://schemas.microsoft.com/office/drawing/2014/main" id="{5E52A2BB-BEF0-4BE3-9A8C-8B0E85B18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1671"/>
              <a:ext cx="29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4" name="Rectangle 14">
              <a:extLst>
                <a:ext uri="{FF2B5EF4-FFF2-40B4-BE49-F238E27FC236}">
                  <a16:creationId xmlns:a16="http://schemas.microsoft.com/office/drawing/2014/main" id="{ED37B47B-7D78-4BC0-BCFC-483F95B8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873"/>
              <a:ext cx="425" cy="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5" name="Rectangle 15">
              <a:extLst>
                <a:ext uri="{FF2B5EF4-FFF2-40B4-BE49-F238E27FC236}">
                  <a16:creationId xmlns:a16="http://schemas.microsoft.com/office/drawing/2014/main" id="{1E427946-B458-4A47-ADA5-C3DE2E5C5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1671"/>
              <a:ext cx="361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6" name="Rectangle 16">
              <a:extLst>
                <a:ext uri="{FF2B5EF4-FFF2-40B4-BE49-F238E27FC236}">
                  <a16:creationId xmlns:a16="http://schemas.microsoft.com/office/drawing/2014/main" id="{563FC1A3-6C39-4A7C-86C8-709B3F78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1679"/>
              <a:ext cx="22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bid</a:t>
              </a:r>
            </a:p>
          </p:txBody>
        </p:sp>
        <p:sp>
          <p:nvSpPr>
            <p:cNvPr id="154637" name="Rectangle 17">
              <a:extLst>
                <a:ext uri="{FF2B5EF4-FFF2-40B4-BE49-F238E27FC236}">
                  <a16:creationId xmlns:a16="http://schemas.microsoft.com/office/drawing/2014/main" id="{777924BE-71AC-4468-849C-7C2DCBBD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1852"/>
              <a:ext cx="22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38" name="Rectangle 18">
              <a:extLst>
                <a:ext uri="{FF2B5EF4-FFF2-40B4-BE49-F238E27FC236}">
                  <a16:creationId xmlns:a16="http://schemas.microsoft.com/office/drawing/2014/main" id="{735E8809-9753-4B11-AA53-7A578A30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679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639" name="Rectangle 19">
              <a:extLst>
                <a:ext uri="{FF2B5EF4-FFF2-40B4-BE49-F238E27FC236}">
                  <a16:creationId xmlns:a16="http://schemas.microsoft.com/office/drawing/2014/main" id="{CA3DFD5E-314A-4983-B0D8-49206FAC1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1671"/>
              <a:ext cx="29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0" name="Rectangle 20">
              <a:extLst>
                <a:ext uri="{FF2B5EF4-FFF2-40B4-BE49-F238E27FC236}">
                  <a16:creationId xmlns:a16="http://schemas.microsoft.com/office/drawing/2014/main" id="{DA3F29C2-FF3C-4AE7-A2A3-14D60CD43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1671"/>
              <a:ext cx="27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1" name="Rectangle 21">
              <a:extLst>
                <a:ext uri="{FF2B5EF4-FFF2-40B4-BE49-F238E27FC236}">
                  <a16:creationId xmlns:a16="http://schemas.microsoft.com/office/drawing/2014/main" id="{840FD80B-2DEA-44D2-8035-552C635C1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1873"/>
              <a:ext cx="514" cy="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2" name="Rectangle 22">
              <a:extLst>
                <a:ext uri="{FF2B5EF4-FFF2-40B4-BE49-F238E27FC236}">
                  <a16:creationId xmlns:a16="http://schemas.microsoft.com/office/drawing/2014/main" id="{5D511223-855F-4731-A231-D624393C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8" y="1671"/>
              <a:ext cx="452" cy="19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3" name="Rectangle 23">
              <a:extLst>
                <a:ext uri="{FF2B5EF4-FFF2-40B4-BE49-F238E27FC236}">
                  <a16:creationId xmlns:a16="http://schemas.microsoft.com/office/drawing/2014/main" id="{4F6E53BA-05CB-4FFA-94FD-E99DEC31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1679"/>
              <a:ext cx="40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Color</a:t>
              </a:r>
            </a:p>
          </p:txBody>
        </p:sp>
        <p:sp>
          <p:nvSpPr>
            <p:cNvPr id="154644" name="Rectangle 24">
              <a:extLst>
                <a:ext uri="{FF2B5EF4-FFF2-40B4-BE49-F238E27FC236}">
                  <a16:creationId xmlns:a16="http://schemas.microsoft.com/office/drawing/2014/main" id="{FF1CCE0E-1A17-4F10-8C40-63E1ACBC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852"/>
              <a:ext cx="40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5" name="Rectangle 25">
              <a:extLst>
                <a:ext uri="{FF2B5EF4-FFF2-40B4-BE49-F238E27FC236}">
                  <a16:creationId xmlns:a16="http://schemas.microsoft.com/office/drawing/2014/main" id="{55ABE342-7992-4635-8C59-7A03C2C2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3" y="1679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646" name="Rectangle 26">
              <a:extLst>
                <a:ext uri="{FF2B5EF4-FFF2-40B4-BE49-F238E27FC236}">
                  <a16:creationId xmlns:a16="http://schemas.microsoft.com/office/drawing/2014/main" id="{A65AB92C-E360-457F-924D-B8044F22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6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47" name="Line 27">
              <a:extLst>
                <a:ext uri="{FF2B5EF4-FFF2-40B4-BE49-F238E27FC236}">
                  <a16:creationId xmlns:a16="http://schemas.microsoft.com/office/drawing/2014/main" id="{16C91671-EDE1-4A13-8457-12CF7BAA9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667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8" name="Line 28">
              <a:extLst>
                <a:ext uri="{FF2B5EF4-FFF2-40B4-BE49-F238E27FC236}">
                  <a16:creationId xmlns:a16="http://schemas.microsoft.com/office/drawing/2014/main" id="{777FE86A-ED08-460C-8EA4-D598BF314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667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9" name="Rectangle 29">
              <a:extLst>
                <a:ext uri="{FF2B5EF4-FFF2-40B4-BE49-F238E27FC236}">
                  <a16:creationId xmlns:a16="http://schemas.microsoft.com/office/drawing/2014/main" id="{00462D64-5B49-41A6-A581-D2117A3D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6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50" name="Line 30">
              <a:extLst>
                <a:ext uri="{FF2B5EF4-FFF2-40B4-BE49-F238E27FC236}">
                  <a16:creationId xmlns:a16="http://schemas.microsoft.com/office/drawing/2014/main" id="{6DD323CC-8BC8-407C-9184-EE7D71C1A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667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1" name="Line 31">
              <a:extLst>
                <a:ext uri="{FF2B5EF4-FFF2-40B4-BE49-F238E27FC236}">
                  <a16:creationId xmlns:a16="http://schemas.microsoft.com/office/drawing/2014/main" id="{7D457148-17D1-4682-AECC-1187760A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667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2" name="Rectangle 32">
              <a:extLst>
                <a:ext uri="{FF2B5EF4-FFF2-40B4-BE49-F238E27FC236}">
                  <a16:creationId xmlns:a16="http://schemas.microsoft.com/office/drawing/2014/main" id="{5ED9CE32-BF7A-487E-8CC6-69F572253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667"/>
              <a:ext cx="425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53" name="Line 33">
              <a:extLst>
                <a:ext uri="{FF2B5EF4-FFF2-40B4-BE49-F238E27FC236}">
                  <a16:creationId xmlns:a16="http://schemas.microsoft.com/office/drawing/2014/main" id="{4E1B9D6B-0F27-4D01-BAF6-D9E50DE88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667"/>
              <a:ext cx="42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4" name="Rectangle 34">
              <a:extLst>
                <a:ext uri="{FF2B5EF4-FFF2-40B4-BE49-F238E27FC236}">
                  <a16:creationId xmlns:a16="http://schemas.microsoft.com/office/drawing/2014/main" id="{1003029B-5BDA-45F1-A05C-B4025A43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667"/>
              <a:ext cx="2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55" name="Line 35">
              <a:extLst>
                <a:ext uri="{FF2B5EF4-FFF2-40B4-BE49-F238E27FC236}">
                  <a16:creationId xmlns:a16="http://schemas.microsoft.com/office/drawing/2014/main" id="{8F018A1A-DB5C-41BA-81CB-F9549DBB0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667"/>
              <a:ext cx="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6" name="Line 36">
              <a:extLst>
                <a:ext uri="{FF2B5EF4-FFF2-40B4-BE49-F238E27FC236}">
                  <a16:creationId xmlns:a16="http://schemas.microsoft.com/office/drawing/2014/main" id="{1BEBAEBD-C2D3-4982-9C49-70299E8BC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667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7" name="Rectangle 37">
              <a:extLst>
                <a:ext uri="{FF2B5EF4-FFF2-40B4-BE49-F238E27FC236}">
                  <a16:creationId xmlns:a16="http://schemas.microsoft.com/office/drawing/2014/main" id="{8A1C99EB-C16B-4AA7-8DFC-2907AC9DF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1667"/>
              <a:ext cx="514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58" name="Line 38">
              <a:extLst>
                <a:ext uri="{FF2B5EF4-FFF2-40B4-BE49-F238E27FC236}">
                  <a16:creationId xmlns:a16="http://schemas.microsoft.com/office/drawing/2014/main" id="{AD32CBBA-7C55-45C0-A130-8F26AB669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1667"/>
              <a:ext cx="51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59" name="Rectangle 39">
              <a:extLst>
                <a:ext uri="{FF2B5EF4-FFF2-40B4-BE49-F238E27FC236}">
                  <a16:creationId xmlns:a16="http://schemas.microsoft.com/office/drawing/2014/main" id="{6A98ED72-4DB2-4923-A773-A4C95544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1667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60" name="Line 40">
              <a:extLst>
                <a:ext uri="{FF2B5EF4-FFF2-40B4-BE49-F238E27FC236}">
                  <a16:creationId xmlns:a16="http://schemas.microsoft.com/office/drawing/2014/main" id="{07931325-1459-4305-83BC-6BFC5B02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1667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1" name="Rectangle 41">
              <a:extLst>
                <a:ext uri="{FF2B5EF4-FFF2-40B4-BE49-F238E27FC236}">
                  <a16:creationId xmlns:a16="http://schemas.microsoft.com/office/drawing/2014/main" id="{77830FBD-AA9E-4315-A89D-8ACAA0FB7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671"/>
              <a:ext cx="1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62" name="Line 42">
              <a:extLst>
                <a:ext uri="{FF2B5EF4-FFF2-40B4-BE49-F238E27FC236}">
                  <a16:creationId xmlns:a16="http://schemas.microsoft.com/office/drawing/2014/main" id="{E3CB2A35-4DBB-4487-AB51-3CC27CA02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671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3" name="Rectangle 43">
              <a:extLst>
                <a:ext uri="{FF2B5EF4-FFF2-40B4-BE49-F238E27FC236}">
                  <a16:creationId xmlns:a16="http://schemas.microsoft.com/office/drawing/2014/main" id="{DB36A367-DA72-429C-A29D-7C5AA431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671"/>
              <a:ext cx="2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64" name="Line 44">
              <a:extLst>
                <a:ext uri="{FF2B5EF4-FFF2-40B4-BE49-F238E27FC236}">
                  <a16:creationId xmlns:a16="http://schemas.microsoft.com/office/drawing/2014/main" id="{E7840680-B358-4E7B-B36A-FD082EC1A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671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5" name="Rectangle 45">
              <a:extLst>
                <a:ext uri="{FF2B5EF4-FFF2-40B4-BE49-F238E27FC236}">
                  <a16:creationId xmlns:a16="http://schemas.microsoft.com/office/drawing/2014/main" id="{0DEC9109-FBF2-4130-B2BC-B31697C5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1671"/>
              <a:ext cx="6" cy="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66" name="Line 46">
              <a:extLst>
                <a:ext uri="{FF2B5EF4-FFF2-40B4-BE49-F238E27FC236}">
                  <a16:creationId xmlns:a16="http://schemas.microsoft.com/office/drawing/2014/main" id="{AB24FC68-81A5-40C8-AD8A-A588D00EE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1671"/>
              <a:ext cx="0" cy="24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67" name="Rectangle 47">
              <a:extLst>
                <a:ext uri="{FF2B5EF4-FFF2-40B4-BE49-F238E27FC236}">
                  <a16:creationId xmlns:a16="http://schemas.microsoft.com/office/drawing/2014/main" id="{BA3F08A6-CB24-468E-A31A-3D2A9099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1934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101</a:t>
              </a:r>
            </a:p>
          </p:txBody>
        </p:sp>
        <p:sp>
          <p:nvSpPr>
            <p:cNvPr id="154668" name="Rectangle 48">
              <a:extLst>
                <a:ext uri="{FF2B5EF4-FFF2-40B4-BE49-F238E27FC236}">
                  <a16:creationId xmlns:a16="http://schemas.microsoft.com/office/drawing/2014/main" id="{DFBCEE10-DA8C-43B5-B0C7-1813E5CB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934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669" name="Rectangle 49">
              <a:extLst>
                <a:ext uri="{FF2B5EF4-FFF2-40B4-BE49-F238E27FC236}">
                  <a16:creationId xmlns:a16="http://schemas.microsoft.com/office/drawing/2014/main" id="{CB2D8672-5B9A-43E3-A8B9-203E981B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1934"/>
              <a:ext cx="2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Red</a:t>
              </a:r>
            </a:p>
          </p:txBody>
        </p:sp>
        <p:sp>
          <p:nvSpPr>
            <p:cNvPr id="154670" name="Rectangle 50">
              <a:extLst>
                <a:ext uri="{FF2B5EF4-FFF2-40B4-BE49-F238E27FC236}">
                  <a16:creationId xmlns:a16="http://schemas.microsoft.com/office/drawing/2014/main" id="{CC0E7B06-5170-4419-9888-1497A511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1934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671" name="Rectangle 51">
              <a:extLst>
                <a:ext uri="{FF2B5EF4-FFF2-40B4-BE49-F238E27FC236}">
                  <a16:creationId xmlns:a16="http://schemas.microsoft.com/office/drawing/2014/main" id="{B81C7281-0F41-494C-BFB0-75F0D346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922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72" name="Line 52">
              <a:extLst>
                <a:ext uri="{FF2B5EF4-FFF2-40B4-BE49-F238E27FC236}">
                  <a16:creationId xmlns:a16="http://schemas.microsoft.com/office/drawing/2014/main" id="{8D35AF32-0A82-49DE-A799-4AAD4760C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922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3" name="Line 53">
              <a:extLst>
                <a:ext uri="{FF2B5EF4-FFF2-40B4-BE49-F238E27FC236}">
                  <a16:creationId xmlns:a16="http://schemas.microsoft.com/office/drawing/2014/main" id="{E4F63096-308A-46CA-9BB6-812CAE648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922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4" name="Rectangle 54">
              <a:extLst>
                <a:ext uri="{FF2B5EF4-FFF2-40B4-BE49-F238E27FC236}">
                  <a16:creationId xmlns:a16="http://schemas.microsoft.com/office/drawing/2014/main" id="{A3BA844E-88DE-408D-9523-2BF43213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922"/>
              <a:ext cx="425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75" name="Line 55">
              <a:extLst>
                <a:ext uri="{FF2B5EF4-FFF2-40B4-BE49-F238E27FC236}">
                  <a16:creationId xmlns:a16="http://schemas.microsoft.com/office/drawing/2014/main" id="{77EB81A1-6AB4-47B7-AAA1-73DA77DC6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922"/>
              <a:ext cx="42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6" name="Rectangle 56">
              <a:extLst>
                <a:ext uri="{FF2B5EF4-FFF2-40B4-BE49-F238E27FC236}">
                  <a16:creationId xmlns:a16="http://schemas.microsoft.com/office/drawing/2014/main" id="{11D0C1EB-49A5-42D1-8B09-2F51C2EF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922"/>
              <a:ext cx="2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77" name="Line 57">
              <a:extLst>
                <a:ext uri="{FF2B5EF4-FFF2-40B4-BE49-F238E27FC236}">
                  <a16:creationId xmlns:a16="http://schemas.microsoft.com/office/drawing/2014/main" id="{9BBD1972-995A-4989-8300-D85BF685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922"/>
              <a:ext cx="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8" name="Line 58">
              <a:extLst>
                <a:ext uri="{FF2B5EF4-FFF2-40B4-BE49-F238E27FC236}">
                  <a16:creationId xmlns:a16="http://schemas.microsoft.com/office/drawing/2014/main" id="{828A9E53-B96D-43E7-912A-B38996A91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922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79" name="Rectangle 59">
              <a:extLst>
                <a:ext uri="{FF2B5EF4-FFF2-40B4-BE49-F238E27FC236}">
                  <a16:creationId xmlns:a16="http://schemas.microsoft.com/office/drawing/2014/main" id="{AF3177A0-E88C-4494-A961-4392CA3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1922"/>
              <a:ext cx="514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80" name="Line 60">
              <a:extLst>
                <a:ext uri="{FF2B5EF4-FFF2-40B4-BE49-F238E27FC236}">
                  <a16:creationId xmlns:a16="http://schemas.microsoft.com/office/drawing/2014/main" id="{62B52B75-EF72-435A-9509-41AC6976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1922"/>
              <a:ext cx="51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1" name="Rectangle 61">
              <a:extLst>
                <a:ext uri="{FF2B5EF4-FFF2-40B4-BE49-F238E27FC236}">
                  <a16:creationId xmlns:a16="http://schemas.microsoft.com/office/drawing/2014/main" id="{07999CD3-1FA0-40B2-B93D-80CBB5B1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1922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82" name="Line 62">
              <a:extLst>
                <a:ext uri="{FF2B5EF4-FFF2-40B4-BE49-F238E27FC236}">
                  <a16:creationId xmlns:a16="http://schemas.microsoft.com/office/drawing/2014/main" id="{8CF8FF53-AFD0-487D-9AA2-3F8CDA2D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1922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3" name="Rectangle 63">
              <a:extLst>
                <a:ext uri="{FF2B5EF4-FFF2-40B4-BE49-F238E27FC236}">
                  <a16:creationId xmlns:a16="http://schemas.microsoft.com/office/drawing/2014/main" id="{0886F032-11F3-4A76-B832-C43BFDF5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926"/>
              <a:ext cx="1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84" name="Line 64">
              <a:extLst>
                <a:ext uri="{FF2B5EF4-FFF2-40B4-BE49-F238E27FC236}">
                  <a16:creationId xmlns:a16="http://schemas.microsoft.com/office/drawing/2014/main" id="{A2EC1677-C7DB-4DFC-9FDD-1A59D10E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1926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5" name="Rectangle 65">
              <a:extLst>
                <a:ext uri="{FF2B5EF4-FFF2-40B4-BE49-F238E27FC236}">
                  <a16:creationId xmlns:a16="http://schemas.microsoft.com/office/drawing/2014/main" id="{6CB49226-4A41-4207-A08B-922F78A3D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926"/>
              <a:ext cx="2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86" name="Line 66">
              <a:extLst>
                <a:ext uri="{FF2B5EF4-FFF2-40B4-BE49-F238E27FC236}">
                  <a16:creationId xmlns:a16="http://schemas.microsoft.com/office/drawing/2014/main" id="{231AB64D-2761-407F-9EE4-24DD96789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1926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7" name="Rectangle 67">
              <a:extLst>
                <a:ext uri="{FF2B5EF4-FFF2-40B4-BE49-F238E27FC236}">
                  <a16:creationId xmlns:a16="http://schemas.microsoft.com/office/drawing/2014/main" id="{002893C0-DB4A-4D7C-B30E-A59442F2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1926"/>
              <a:ext cx="6" cy="2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88" name="Line 68">
              <a:extLst>
                <a:ext uri="{FF2B5EF4-FFF2-40B4-BE49-F238E27FC236}">
                  <a16:creationId xmlns:a16="http://schemas.microsoft.com/office/drawing/2014/main" id="{64276564-C4E9-4BEE-8142-06FD6CFE5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1926"/>
              <a:ext cx="0" cy="21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89" name="Rectangle 69">
              <a:extLst>
                <a:ext uri="{FF2B5EF4-FFF2-40B4-BE49-F238E27FC236}">
                  <a16:creationId xmlns:a16="http://schemas.microsoft.com/office/drawing/2014/main" id="{C4723836-6A20-46A7-977B-AC2C287CA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" y="2149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103</a:t>
              </a:r>
            </a:p>
          </p:txBody>
        </p:sp>
        <p:sp>
          <p:nvSpPr>
            <p:cNvPr id="154690" name="Rectangle 70">
              <a:extLst>
                <a:ext uri="{FF2B5EF4-FFF2-40B4-BE49-F238E27FC236}">
                  <a16:creationId xmlns:a16="http://schemas.microsoft.com/office/drawing/2014/main" id="{7007E90C-7CBD-4E47-9E42-2BE621E0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149"/>
              <a:ext cx="4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691" name="Rectangle 71">
              <a:extLst>
                <a:ext uri="{FF2B5EF4-FFF2-40B4-BE49-F238E27FC236}">
                  <a16:creationId xmlns:a16="http://schemas.microsoft.com/office/drawing/2014/main" id="{2A3FC1B2-93B1-47E4-885F-823DDB7B5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2149"/>
              <a:ext cx="3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Gree</a:t>
              </a:r>
            </a:p>
          </p:txBody>
        </p:sp>
        <p:sp>
          <p:nvSpPr>
            <p:cNvPr id="154692" name="Rectangle 72">
              <a:extLst>
                <a:ext uri="{FF2B5EF4-FFF2-40B4-BE49-F238E27FC236}">
                  <a16:creationId xmlns:a16="http://schemas.microsoft.com/office/drawing/2014/main" id="{23825DBD-D3D8-4C2E-AAA5-BBCEC546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" y="2149"/>
              <a:ext cx="1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200">
                  <a:latin typeface="Times New Roman" panose="02020603050405020304" pitchFamily="18" charset="0"/>
                </a:rPr>
                <a:t>n </a:t>
              </a:r>
            </a:p>
          </p:txBody>
        </p:sp>
        <p:sp>
          <p:nvSpPr>
            <p:cNvPr id="154693" name="Rectangle 73">
              <a:extLst>
                <a:ext uri="{FF2B5EF4-FFF2-40B4-BE49-F238E27FC236}">
                  <a16:creationId xmlns:a16="http://schemas.microsoft.com/office/drawing/2014/main" id="{40383377-A573-40ED-AAA1-82D1C1550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142"/>
              <a:ext cx="1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94" name="Line 74">
              <a:extLst>
                <a:ext uri="{FF2B5EF4-FFF2-40B4-BE49-F238E27FC236}">
                  <a16:creationId xmlns:a16="http://schemas.microsoft.com/office/drawing/2014/main" id="{2E41A3DC-860E-4D82-9DB0-1CB96EA20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2142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95" name="Rectangle 75">
              <a:extLst>
                <a:ext uri="{FF2B5EF4-FFF2-40B4-BE49-F238E27FC236}">
                  <a16:creationId xmlns:a16="http://schemas.microsoft.com/office/drawing/2014/main" id="{9D883193-AD87-4441-83FE-1B4221C3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363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96" name="Line 76">
              <a:extLst>
                <a:ext uri="{FF2B5EF4-FFF2-40B4-BE49-F238E27FC236}">
                  <a16:creationId xmlns:a16="http://schemas.microsoft.com/office/drawing/2014/main" id="{CA4C1D05-CD5D-46FC-ABDD-EFFB0E6DD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2363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97" name="Line 77">
              <a:extLst>
                <a:ext uri="{FF2B5EF4-FFF2-40B4-BE49-F238E27FC236}">
                  <a16:creationId xmlns:a16="http://schemas.microsoft.com/office/drawing/2014/main" id="{11A349A0-8C94-4C4F-8A45-A6B55CE3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2363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98" name="Rectangle 78">
              <a:extLst>
                <a:ext uri="{FF2B5EF4-FFF2-40B4-BE49-F238E27FC236}">
                  <a16:creationId xmlns:a16="http://schemas.microsoft.com/office/drawing/2014/main" id="{3FCDBB2D-4867-43E0-BD8C-B3629D631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363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699" name="Line 79">
              <a:extLst>
                <a:ext uri="{FF2B5EF4-FFF2-40B4-BE49-F238E27FC236}">
                  <a16:creationId xmlns:a16="http://schemas.microsoft.com/office/drawing/2014/main" id="{5D084AE3-4F25-4FBD-90C9-D9D76EC71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2363"/>
              <a:ext cx="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0" name="Line 80">
              <a:extLst>
                <a:ext uri="{FF2B5EF4-FFF2-40B4-BE49-F238E27FC236}">
                  <a16:creationId xmlns:a16="http://schemas.microsoft.com/office/drawing/2014/main" id="{9DB69830-E8AD-4E11-89E2-B80B3A6D5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" y="2363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1" name="Rectangle 81">
              <a:extLst>
                <a:ext uri="{FF2B5EF4-FFF2-40B4-BE49-F238E27FC236}">
                  <a16:creationId xmlns:a16="http://schemas.microsoft.com/office/drawing/2014/main" id="{F532A583-437C-4CEF-9FB1-6C27D6CAC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2363"/>
              <a:ext cx="425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02" name="Line 82">
              <a:extLst>
                <a:ext uri="{FF2B5EF4-FFF2-40B4-BE49-F238E27FC236}">
                  <a16:creationId xmlns:a16="http://schemas.microsoft.com/office/drawing/2014/main" id="{2D7B0D8E-0E00-4F44-8C0F-2323C8BB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363"/>
              <a:ext cx="42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3" name="Rectangle 83">
              <a:extLst>
                <a:ext uri="{FF2B5EF4-FFF2-40B4-BE49-F238E27FC236}">
                  <a16:creationId xmlns:a16="http://schemas.microsoft.com/office/drawing/2014/main" id="{2EC6C2CD-0969-4B2A-B7CB-8FB4BD76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142"/>
              <a:ext cx="2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04" name="Line 84">
              <a:extLst>
                <a:ext uri="{FF2B5EF4-FFF2-40B4-BE49-F238E27FC236}">
                  <a16:creationId xmlns:a16="http://schemas.microsoft.com/office/drawing/2014/main" id="{A21A6915-8532-49AD-9410-D03C0F3B0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2142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5" name="Rectangle 85">
              <a:extLst>
                <a:ext uri="{FF2B5EF4-FFF2-40B4-BE49-F238E27FC236}">
                  <a16:creationId xmlns:a16="http://schemas.microsoft.com/office/drawing/2014/main" id="{9CFD6375-54F3-4566-A4BD-0AB238A9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2363"/>
              <a:ext cx="2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06" name="Line 86">
              <a:extLst>
                <a:ext uri="{FF2B5EF4-FFF2-40B4-BE49-F238E27FC236}">
                  <a16:creationId xmlns:a16="http://schemas.microsoft.com/office/drawing/2014/main" id="{F2B2F81E-966C-4148-8638-E329AFDFC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2363"/>
              <a:ext cx="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7" name="Line 87">
              <a:extLst>
                <a:ext uri="{FF2B5EF4-FFF2-40B4-BE49-F238E27FC236}">
                  <a16:creationId xmlns:a16="http://schemas.microsoft.com/office/drawing/2014/main" id="{5875A238-2F7B-4CA2-8DF5-A753E3068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2363"/>
              <a:ext cx="0" cy="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08" name="Rectangle 88">
              <a:extLst>
                <a:ext uri="{FF2B5EF4-FFF2-40B4-BE49-F238E27FC236}">
                  <a16:creationId xmlns:a16="http://schemas.microsoft.com/office/drawing/2014/main" id="{F559BEDD-ED95-48EF-8D8D-08241D8F4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363"/>
              <a:ext cx="514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09" name="Line 89">
              <a:extLst>
                <a:ext uri="{FF2B5EF4-FFF2-40B4-BE49-F238E27FC236}">
                  <a16:creationId xmlns:a16="http://schemas.microsoft.com/office/drawing/2014/main" id="{0240828D-A2BB-4600-8896-7D8D47929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2363"/>
              <a:ext cx="514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10" name="Rectangle 90">
              <a:extLst>
                <a:ext uri="{FF2B5EF4-FFF2-40B4-BE49-F238E27FC236}">
                  <a16:creationId xmlns:a16="http://schemas.microsoft.com/office/drawing/2014/main" id="{9EA535CD-8EE4-4B89-BE38-46BE38AF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2142"/>
              <a:ext cx="6" cy="2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11" name="Line 91">
              <a:extLst>
                <a:ext uri="{FF2B5EF4-FFF2-40B4-BE49-F238E27FC236}">
                  <a16:creationId xmlns:a16="http://schemas.microsoft.com/office/drawing/2014/main" id="{DC4ADD6F-9816-464A-BC24-5FDD10B52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2142"/>
              <a:ext cx="0" cy="2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12" name="Rectangle 92">
              <a:extLst>
                <a:ext uri="{FF2B5EF4-FFF2-40B4-BE49-F238E27FC236}">
                  <a16:creationId xmlns:a16="http://schemas.microsoft.com/office/drawing/2014/main" id="{D98C7303-0483-4AC2-A83A-566AC658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" y="2363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54713" name="Line 93">
              <a:extLst>
                <a:ext uri="{FF2B5EF4-FFF2-40B4-BE49-F238E27FC236}">
                  <a16:creationId xmlns:a16="http://schemas.microsoft.com/office/drawing/2014/main" id="{03C574B9-3A15-4520-A119-7148A7CCD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3" y="2363"/>
              <a:ext cx="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714" name="Rectangle 94">
              <a:extLst>
                <a:ext uri="{FF2B5EF4-FFF2-40B4-BE49-F238E27FC236}">
                  <a16:creationId xmlns:a16="http://schemas.microsoft.com/office/drawing/2014/main" id="{D353225E-F698-469E-9835-F5728A2E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368"/>
              <a:ext cx="1" cy="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1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4715" name="Rectangle 95">
              <a:extLst>
                <a:ext uri="{FF2B5EF4-FFF2-40B4-BE49-F238E27FC236}">
                  <a16:creationId xmlns:a16="http://schemas.microsoft.com/office/drawing/2014/main" id="{2F53E39A-33B9-4CD0-909F-DC65B213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378"/>
              <a:ext cx="16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800">
                  <a:latin typeface="Times New Roman" panose="02020603050405020304" pitchFamily="18" charset="0"/>
                </a:rPr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9DB7F6-7A50-4933-AD70-CD8945EBE87C}"/>
                  </a:ext>
                </a:extLst>
              </p14:cNvPr>
              <p14:cNvContentPartPr/>
              <p14:nvPr/>
            </p14:nvContentPartPr>
            <p14:xfrm>
              <a:off x="108000" y="916200"/>
              <a:ext cx="8260200" cy="445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9DB7F6-7A50-4933-AD70-CD8945EBE8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640" y="906840"/>
                <a:ext cx="8278920" cy="447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3B518FA-3BEA-47D5-A7F6-CEA88B61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grpSp>
        <p:nvGrpSpPr>
          <p:cNvPr id="156675" name="Group 6">
            <a:extLst>
              <a:ext uri="{FF2B5EF4-FFF2-40B4-BE49-F238E27FC236}">
                <a16:creationId xmlns:a16="http://schemas.microsoft.com/office/drawing/2014/main" id="{8E9FFA51-40F1-4B1A-841A-9BD0CF5453B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14400"/>
            <a:ext cx="8721725" cy="5559425"/>
            <a:chOff x="304800" y="990600"/>
            <a:chExt cx="8721725" cy="5559425"/>
          </a:xfrm>
        </p:grpSpPr>
        <p:pic>
          <p:nvPicPr>
            <p:cNvPr id="156676" name="Picture 2">
              <a:extLst>
                <a:ext uri="{FF2B5EF4-FFF2-40B4-BE49-F238E27FC236}">
                  <a16:creationId xmlns:a16="http://schemas.microsoft.com/office/drawing/2014/main" id="{7888BC1F-3D55-4E02-8118-9B8376C3A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990600"/>
              <a:ext cx="8721725" cy="555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56677" name="Connector: Elbow 4">
              <a:extLst>
                <a:ext uri="{FF2B5EF4-FFF2-40B4-BE49-F238E27FC236}">
                  <a16:creationId xmlns:a16="http://schemas.microsoft.com/office/drawing/2014/main" id="{A940CF95-8FD9-4B65-A63F-9977AA55F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52600" y="3733800"/>
              <a:ext cx="838200" cy="1524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>
            <a:extLst>
              <a:ext uri="{FF2B5EF4-FFF2-40B4-BE49-F238E27FC236}">
                <a16:creationId xmlns:a16="http://schemas.microsoft.com/office/drawing/2014/main" id="{E431EAB9-99DE-419F-977A-E1806AD5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Exercise</a:t>
            </a:r>
          </a:p>
        </p:txBody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32CC10B2-089E-4965-AAE3-1F9891582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23983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Considering the University database, explain in words the output of the below relational algebra expressions :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l-GR" altLang="en-US" sz="1800" dirty="0"/>
              <a:t>σ</a:t>
            </a:r>
            <a:r>
              <a:rPr lang="en-US" altLang="en-US" sz="1800" baseline="-25000"/>
              <a:t>year&gt;2009</a:t>
            </a:r>
            <a:r>
              <a:rPr lang="en-US" altLang="en-US" sz="1800"/>
              <a:t>(takes             student)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π</a:t>
            </a:r>
            <a:r>
              <a:rPr lang="en-US" altLang="en-US" sz="1800" baseline="-25000" dirty="0" err="1"/>
              <a:t>ID,name,course_ID</a:t>
            </a:r>
            <a:r>
              <a:rPr lang="en-US" altLang="en-US" sz="1800" dirty="0"/>
              <a:t>( student             takes)</a:t>
            </a:r>
          </a:p>
          <a:p>
            <a:pPr marL="341313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741363" lvl="1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</p:txBody>
      </p:sp>
      <p:sp>
        <p:nvSpPr>
          <p:cNvPr id="158724" name="AutoShape 3">
            <a:extLst>
              <a:ext uri="{FF2B5EF4-FFF2-40B4-BE49-F238E27FC236}">
                <a16:creationId xmlns:a16="http://schemas.microsoft.com/office/drawing/2014/main" id="{A775CE70-4A5E-4F63-9BF5-850759D984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79788" y="2171700"/>
            <a:ext cx="238125" cy="479425"/>
          </a:xfrm>
          <a:prstGeom prst="flowChartCollat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8725" name="AutoShape 4">
            <a:extLst>
              <a:ext uri="{FF2B5EF4-FFF2-40B4-BE49-F238E27FC236}">
                <a16:creationId xmlns:a16="http://schemas.microsoft.com/office/drawing/2014/main" id="{70FCBE32-9EB6-4781-94F7-7F4A8A37C98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23544" y="2948782"/>
            <a:ext cx="196850" cy="500062"/>
          </a:xfrm>
          <a:prstGeom prst="flowChartCollat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212A9-D6E4-4474-AD72-8CADE6C5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8C0CDB4-D8AF-47A7-9C18-8CD43CB6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 values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912BDD07-3F90-40CF-B948-50E07A6A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810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3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 b="1" i="1"/>
              <a:t>NULL </a:t>
            </a:r>
            <a:r>
              <a:rPr lang="en-US" altLang="en-US" sz="2400"/>
              <a:t>is a database value that is used to fill in a cell in the table that has</a:t>
            </a:r>
            <a:r>
              <a:rPr lang="en-US" altLang="en-US" sz="2400" i="1"/>
              <a:t> no value: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An unknown attribute value</a:t>
            </a:r>
          </a:p>
          <a:p>
            <a:pPr lvl="1" eaLnBrk="1" hangingPunct="1">
              <a:lnSpc>
                <a:spcPct val="90000"/>
              </a:lnSpc>
              <a:spcBef>
                <a:spcPts val="963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200"/>
              <a:t>A missing attribute value</a:t>
            </a:r>
          </a:p>
          <a:p>
            <a:pPr lvl="2" eaLnBrk="1" hangingPunct="1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sz="2000">
                <a:solidFill>
                  <a:srgbClr val="0033CC"/>
                </a:solidFill>
              </a:rPr>
              <a:t>Examples: </a:t>
            </a:r>
          </a:p>
          <a:p>
            <a:pPr lvl="3" eaLnBrk="1" hangingPunct="1">
              <a:lnSpc>
                <a:spcPct val="90000"/>
              </a:lnSpc>
              <a:spcBef>
                <a:spcPts val="875"/>
              </a:spcBef>
              <a:buClr>
                <a:srgbClr val="FF99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>
                <a:solidFill>
                  <a:srgbClr val="0033CC"/>
                </a:solidFill>
              </a:rPr>
              <a:t>salary of a certain instructor is not available at the time of data entry</a:t>
            </a:r>
          </a:p>
          <a:p>
            <a:pPr lvl="3" eaLnBrk="1" hangingPunct="1">
              <a:lnSpc>
                <a:spcPct val="90000"/>
              </a:lnSpc>
              <a:spcBef>
                <a:spcPts val="875"/>
              </a:spcBef>
              <a:buClr>
                <a:srgbClr val="FF9900"/>
              </a:buClr>
              <a:buSzPct val="100000"/>
              <a:buFont typeface="Times New Roman" panose="02020603050405020304" pitchFamily="18" charset="0"/>
              <a:buChar char="–"/>
              <a:defRPr/>
            </a:pPr>
            <a:r>
              <a:rPr lang="en-US" altLang="en-US" sz="2000">
                <a:solidFill>
                  <a:srgbClr val="0033CC"/>
                </a:solidFill>
              </a:rPr>
              <a:t>home Phone number might not exist for some people</a:t>
            </a:r>
          </a:p>
          <a:p>
            <a:pPr marL="1427163" lvl="3" indent="-225425" eaLnBrk="1" hangingPunct="1">
              <a:lnSpc>
                <a:spcPct val="90000"/>
              </a:lnSpc>
              <a:spcBef>
                <a:spcPts val="875"/>
              </a:spcBef>
              <a:buSzPct val="100000"/>
              <a:defRPr/>
            </a:pPr>
            <a:endParaRPr lang="en-US" altLang="en-US" sz="200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“not applicable” condition</a:t>
            </a:r>
          </a:p>
          <a:p>
            <a:pPr marL="741363" lvl="1" eaLnBrk="1" hangingPunct="1">
              <a:lnSpc>
                <a:spcPct val="90000"/>
              </a:lnSpc>
              <a:spcBef>
                <a:spcPts val="1050"/>
              </a:spcBef>
              <a:buSzPct val="80000"/>
              <a:defRPr/>
            </a:pPr>
            <a:endParaRPr lang="en-US" altLang="en-US" sz="2400" i="1"/>
          </a:p>
          <a:p>
            <a:pPr eaLnBrk="1" hangingPunct="1">
              <a:lnSpc>
                <a:spcPct val="90000"/>
              </a:lnSpc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400"/>
              <a:t>A NULL value is not a zero or space</a:t>
            </a:r>
          </a:p>
          <a:p>
            <a:pPr marL="341313">
              <a:spcBef>
                <a:spcPts val="1050"/>
              </a:spcBef>
              <a:buSzPct val="90000"/>
              <a:defRPr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2278BAE0-02C8-437E-B1D7-A9AE4086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109538"/>
            <a:ext cx="80772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3DD5D4F-A057-47ED-AAB1-5BA3623D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735887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1800"/>
              <a:t> </a:t>
            </a:r>
            <a:r>
              <a:rPr lang="en-US" altLang="en-US" sz="2400"/>
              <a:t>Order of tuples is irrelevant (tuples may be stored in an arbitrary order)</a:t>
            </a:r>
          </a:p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400"/>
              <a:t> </a:t>
            </a:r>
            <a:r>
              <a:rPr lang="en-US" altLang="en-US" sz="2400">
                <a:solidFill>
                  <a:srgbClr val="0066CC"/>
                </a:solidFill>
              </a:rPr>
              <a:t>Example: </a:t>
            </a:r>
            <a:r>
              <a:rPr lang="en-US" altLang="en-US" sz="2400" i="1">
                <a:solidFill>
                  <a:srgbClr val="0066CC"/>
                </a:solidFill>
              </a:rPr>
              <a:t>instructor</a:t>
            </a:r>
            <a:r>
              <a:rPr lang="en-US" altLang="en-US" sz="2400">
                <a:solidFill>
                  <a:srgbClr val="0066CC"/>
                </a:solidFill>
              </a:rPr>
              <a:t>  relation with unordered tuples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D77DDFE4-A095-4DCE-9330-1BA69E70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09850"/>
            <a:ext cx="4953000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43642</TotalTime>
  <Words>3279</Words>
  <Application>Microsoft Office PowerPoint</Application>
  <PresentationFormat>On-screen Show (4:3)</PresentationFormat>
  <Paragraphs>836</Paragraphs>
  <Slides>77</Slides>
  <Notes>75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77</vt:i4>
      </vt:variant>
      <vt:variant>
        <vt:lpstr>Custom Shows</vt:lpstr>
      </vt:variant>
      <vt:variant>
        <vt:i4>1</vt:i4>
      </vt:variant>
    </vt:vector>
  </HeadingPairs>
  <TitlesOfParts>
    <vt:vector size="96" baseType="lpstr">
      <vt:lpstr>Arial</vt:lpstr>
      <vt:lpstr>Book Antiqua</vt:lpstr>
      <vt:lpstr>Cabri</vt:lpstr>
      <vt:lpstr>Calibri</vt:lpstr>
      <vt:lpstr>Monotype Sorts</vt:lpstr>
      <vt:lpstr>Symbol</vt:lpstr>
      <vt:lpstr>Times New Roman</vt:lpstr>
      <vt:lpstr>Webdings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257</cp:revision>
  <cp:lastPrinted>2018-01-17T19:29:33Z</cp:lastPrinted>
  <dcterms:created xsi:type="dcterms:W3CDTF">1999-11-04T20:50:09Z</dcterms:created>
  <dcterms:modified xsi:type="dcterms:W3CDTF">2020-09-03T02:09:51Z</dcterms:modified>
</cp:coreProperties>
</file>