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2.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3.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4.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5.xml" ContentType="application/inkml+xml"/>
  <Override PartName="/ppt/notesSlides/notesSlide24.xml" ContentType="application/vnd.openxmlformats-officedocument.presentationml.notesSlide+xml"/>
  <Override PartName="/ppt/ink/ink6.xml" ContentType="application/inkml+xml"/>
  <Override PartName="/ppt/notesSlides/notesSlide25.xml" ContentType="application/vnd.openxmlformats-officedocument.presentationml.notesSlide+xml"/>
  <Override PartName="/ppt/ink/ink7.xml" ContentType="application/inkml+xml"/>
  <Override PartName="/ppt/notesSlides/notesSlide26.xml" ContentType="application/vnd.openxmlformats-officedocument.presentationml.notesSlide+xml"/>
  <Override PartName="/ppt/ink/ink8.xml" ContentType="application/inkml+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9.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ink/ink10.xml" ContentType="application/inkml+xml"/>
  <Override PartName="/ppt/notesSlides/notesSlide31.xml" ContentType="application/vnd.openxmlformats-officedocument.presentationml.notesSlide+xml"/>
  <Override PartName="/ppt/ink/ink11.xml" ContentType="application/inkml+xml"/>
  <Override PartName="/ppt/notesSlides/notesSlide32.xml" ContentType="application/vnd.openxmlformats-officedocument.presentationml.notesSlide+xml"/>
  <Override PartName="/ppt/ink/ink12.xml" ContentType="application/inkml+xml"/>
  <Override PartName="/ppt/notesSlides/notesSlide33.xml" ContentType="application/vnd.openxmlformats-officedocument.presentationml.notesSlide+xml"/>
  <Override PartName="/ppt/ink/ink13.xml" ContentType="application/inkml+xml"/>
  <Override PartName="/ppt/notesSlides/notesSlide34.xml" ContentType="application/vnd.openxmlformats-officedocument.presentationml.notesSlide+xml"/>
  <Override PartName="/ppt/ink/ink14.xml" ContentType="application/inkml+xml"/>
  <Override PartName="/ppt/notesSlides/notesSlide35.xml" ContentType="application/vnd.openxmlformats-officedocument.presentationml.notesSlide+xml"/>
  <Override PartName="/ppt/ink/ink15.xml" ContentType="application/inkml+xml"/>
  <Override PartName="/ppt/notesSlides/notesSlide36.xml" ContentType="application/vnd.openxmlformats-officedocument.presentationml.notesSlide+xml"/>
  <Override PartName="/ppt/ink/ink16.xml" ContentType="application/inkml+xml"/>
  <Override PartName="/ppt/notesSlides/notesSlide37.xml" ContentType="application/vnd.openxmlformats-officedocument.presentationml.notesSlide+xml"/>
  <Override PartName="/ppt/ink/ink17.xml" ContentType="application/inkml+xml"/>
  <Override PartName="/ppt/notesSlides/notesSlide38.xml" ContentType="application/vnd.openxmlformats-officedocument.presentationml.notesSlide+xml"/>
  <Override PartName="/ppt/ink/ink18.xml" ContentType="application/inkml+xml"/>
  <Override PartName="/ppt/notesSlides/notesSlide39.xml" ContentType="application/vnd.openxmlformats-officedocument.presentationml.notesSlide+xml"/>
  <Override PartName="/ppt/ink/ink19.xml" ContentType="application/inkml+xml"/>
  <Override PartName="/ppt/notesSlides/notesSlide40.xml" ContentType="application/vnd.openxmlformats-officedocument.presentationml.notesSlide+xml"/>
  <Override PartName="/ppt/ink/ink20.xml" ContentType="application/inkml+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ink/ink21.xml" ContentType="application/inkml+xml"/>
  <Override PartName="/ppt/notesSlides/notesSlide46.xml" ContentType="application/vnd.openxmlformats-officedocument.presentationml.notesSlide+xml"/>
  <Override PartName="/ppt/ink/ink22.xml" ContentType="application/inkml+xml"/>
  <Override PartName="/ppt/notesSlides/notesSlide47.xml" ContentType="application/vnd.openxmlformats-officedocument.presentationml.notesSlide+xml"/>
  <Override PartName="/ppt/ink/ink23.xml" ContentType="application/inkml+xml"/>
  <Override PartName="/ppt/notesSlides/notesSlide48.xml" ContentType="application/vnd.openxmlformats-officedocument.presentationml.notesSlide+xml"/>
  <Override PartName="/ppt/ink/ink24.xml" ContentType="application/inkml+xml"/>
  <Override PartName="/ppt/notesSlides/notesSlide49.xml" ContentType="application/vnd.openxmlformats-officedocument.presentationml.notesSlide+xml"/>
  <Override PartName="/ppt/ink/ink25.xml" ContentType="application/inkml+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ink/ink26.xml" ContentType="application/inkml+xml"/>
  <Override PartName="/ppt/notesSlides/notesSlide52.xml" ContentType="application/vnd.openxmlformats-officedocument.presentationml.notesSlide+xml"/>
  <Override PartName="/ppt/ink/ink27.xml" ContentType="application/inkml+xml"/>
  <Override PartName="/ppt/notesSlides/notesSlide53.xml" ContentType="application/vnd.openxmlformats-officedocument.presentationml.notesSlide+xml"/>
  <Override PartName="/ppt/ink/ink28.xml" ContentType="application/inkml+xml"/>
  <Override PartName="/ppt/notesSlides/notesSlide54.xml" ContentType="application/vnd.openxmlformats-officedocument.presentationml.notesSlide+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840" r:id="rId2"/>
  </p:sldMasterIdLst>
  <p:notesMasterIdLst>
    <p:notesMasterId r:id="rId74"/>
  </p:notesMasterIdLst>
  <p:handoutMasterIdLst>
    <p:handoutMasterId r:id="rId75"/>
  </p:handoutMasterIdLst>
  <p:sldIdLst>
    <p:sldId id="359" r:id="rId3"/>
    <p:sldId id="562" r:id="rId4"/>
    <p:sldId id="566" r:id="rId5"/>
    <p:sldId id="565" r:id="rId6"/>
    <p:sldId id="567" r:id="rId7"/>
    <p:sldId id="568" r:id="rId8"/>
    <p:sldId id="569" r:id="rId9"/>
    <p:sldId id="570" r:id="rId10"/>
    <p:sldId id="361" r:id="rId11"/>
    <p:sldId id="582" r:id="rId12"/>
    <p:sldId id="573" r:id="rId13"/>
    <p:sldId id="584" r:id="rId14"/>
    <p:sldId id="362" r:id="rId15"/>
    <p:sldId id="363" r:id="rId16"/>
    <p:sldId id="364" r:id="rId17"/>
    <p:sldId id="365" r:id="rId18"/>
    <p:sldId id="366" r:id="rId19"/>
    <p:sldId id="367" r:id="rId20"/>
    <p:sldId id="368" r:id="rId21"/>
    <p:sldId id="571" r:id="rId22"/>
    <p:sldId id="369" r:id="rId23"/>
    <p:sldId id="370" r:id="rId24"/>
    <p:sldId id="371" r:id="rId25"/>
    <p:sldId id="372" r:id="rId26"/>
    <p:sldId id="373" r:id="rId27"/>
    <p:sldId id="374" r:id="rId28"/>
    <p:sldId id="375" r:id="rId29"/>
    <p:sldId id="539" r:id="rId30"/>
    <p:sldId id="586" r:id="rId31"/>
    <p:sldId id="376" r:id="rId32"/>
    <p:sldId id="378" r:id="rId33"/>
    <p:sldId id="533" r:id="rId34"/>
    <p:sldId id="379" r:id="rId35"/>
    <p:sldId id="380" r:id="rId36"/>
    <p:sldId id="381" r:id="rId37"/>
    <p:sldId id="382" r:id="rId38"/>
    <p:sldId id="383" r:id="rId39"/>
    <p:sldId id="587" r:id="rId40"/>
    <p:sldId id="572" r:id="rId41"/>
    <p:sldId id="393" r:id="rId42"/>
    <p:sldId id="394" r:id="rId43"/>
    <p:sldId id="589" r:id="rId44"/>
    <p:sldId id="542" r:id="rId45"/>
    <p:sldId id="543" r:id="rId46"/>
    <p:sldId id="544" r:id="rId47"/>
    <p:sldId id="547" r:id="rId48"/>
    <p:sldId id="551" r:id="rId49"/>
    <p:sldId id="552" r:id="rId50"/>
    <p:sldId id="553" r:id="rId51"/>
    <p:sldId id="554" r:id="rId52"/>
    <p:sldId id="555" r:id="rId53"/>
    <p:sldId id="557" r:id="rId54"/>
    <p:sldId id="558" r:id="rId55"/>
    <p:sldId id="559" r:id="rId56"/>
    <p:sldId id="576" r:id="rId57"/>
    <p:sldId id="577" r:id="rId58"/>
    <p:sldId id="578" r:id="rId59"/>
    <p:sldId id="579" r:id="rId60"/>
    <p:sldId id="580" r:id="rId61"/>
    <p:sldId id="262" r:id="rId62"/>
    <p:sldId id="590" r:id="rId63"/>
    <p:sldId id="263" r:id="rId64"/>
    <p:sldId id="548" r:id="rId65"/>
    <p:sldId id="549" r:id="rId66"/>
    <p:sldId id="591" r:id="rId67"/>
    <p:sldId id="550" r:id="rId68"/>
    <p:sldId id="540" r:id="rId69"/>
    <p:sldId id="536" r:id="rId70"/>
    <p:sldId id="537" r:id="rId71"/>
    <p:sldId id="538" r:id="rId72"/>
    <p:sldId id="339" r:id="rId73"/>
  </p:sldIdLst>
  <p:sldSz cx="9144000" cy="6858000" type="screen4x3"/>
  <p:notesSz cx="6997700" cy="9283700"/>
  <p:custShowLst>
    <p:custShow name="Custom Show 1" id="0">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79">
          <p15:clr>
            <a:srgbClr val="A4A3A4"/>
          </p15:clr>
        </p15:guide>
        <p15:guide id="2" pos="5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CCFF"/>
    <a:srgbClr val="000099"/>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DD3CB-CB79-4372-AE7A-E1C314CF4AB1}" v="10" dt="2020-09-09T16:27:42.690"/>
    <p1510:client id="{CA62B1FB-DB79-4756-8891-271D3A1FD220}" v="6" dt="2020-09-10T02:15:24.2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12" autoAdjust="0"/>
    <p:restoredTop sz="94660"/>
  </p:normalViewPr>
  <p:slideViewPr>
    <p:cSldViewPr snapToGrid="0">
      <p:cViewPr varScale="1">
        <p:scale>
          <a:sx n="63" d="100"/>
          <a:sy n="63" d="100"/>
        </p:scale>
        <p:origin x="1230" y="34"/>
      </p:cViewPr>
      <p:guideLst>
        <p:guide orient="horz" pos="679"/>
        <p:guide pos="5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1302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microsoft.com/office/2016/11/relationships/changesInfo" Target="changesInfos/changesInfo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8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eev Goyal" userId="55559854770e66cb" providerId="LiveId" clId="{364DD3CB-CB79-4372-AE7A-E1C314CF4AB1}"/>
    <pc:docChg chg="custSel addSld modSld">
      <pc:chgData name="Rajeev Goyal" userId="55559854770e66cb" providerId="LiveId" clId="{364DD3CB-CB79-4372-AE7A-E1C314CF4AB1}" dt="2020-09-09T16:27:42.690" v="13"/>
      <pc:docMkLst>
        <pc:docMk/>
      </pc:docMkLst>
      <pc:sldChg chg="modAnim">
        <pc:chgData name="Rajeev Goyal" userId="55559854770e66cb" providerId="LiveId" clId="{364DD3CB-CB79-4372-AE7A-E1C314CF4AB1}" dt="2020-09-09T16:27:42.690" v="13"/>
        <pc:sldMkLst>
          <pc:docMk/>
          <pc:sldMk cId="4179078202" sldId="263"/>
        </pc:sldMkLst>
      </pc:sldChg>
      <pc:sldChg chg="addSp delSp mod">
        <pc:chgData name="Rajeev Goyal" userId="55559854770e66cb" providerId="LiveId" clId="{364DD3CB-CB79-4372-AE7A-E1C314CF4AB1}" dt="2020-08-28T16:37:15.718" v="1" actId="22"/>
        <pc:sldMkLst>
          <pc:docMk/>
          <pc:sldMk cId="974485037" sldId="339"/>
        </pc:sldMkLst>
        <pc:graphicFrameChg chg="del">
          <ac:chgData name="Rajeev Goyal" userId="55559854770e66cb" providerId="LiveId" clId="{364DD3CB-CB79-4372-AE7A-E1C314CF4AB1}" dt="2020-08-28T16:37:14.078" v="0" actId="478"/>
          <ac:graphicFrameMkLst>
            <pc:docMk/>
            <pc:sldMk cId="974485037" sldId="339"/>
            <ac:graphicFrameMk id="2" creationId="{EF69DE29-3585-4057-8093-E5C6B0AB1272}"/>
          </ac:graphicFrameMkLst>
        </pc:graphicFrameChg>
        <pc:picChg chg="add">
          <ac:chgData name="Rajeev Goyal" userId="55559854770e66cb" providerId="LiveId" clId="{364DD3CB-CB79-4372-AE7A-E1C314CF4AB1}" dt="2020-08-28T16:37:15.718" v="1" actId="22"/>
          <ac:picMkLst>
            <pc:docMk/>
            <pc:sldMk cId="974485037" sldId="339"/>
            <ac:picMk id="3" creationId="{3DBB2FCF-04C1-4B5D-8E70-3BA8A9942720}"/>
          </ac:picMkLst>
        </pc:picChg>
      </pc:sldChg>
      <pc:sldChg chg="modSp add mod">
        <pc:chgData name="Rajeev Goyal" userId="55559854770e66cb" providerId="LiveId" clId="{364DD3CB-CB79-4372-AE7A-E1C314CF4AB1}" dt="2020-09-09T16:25:53.887" v="3" actId="6549"/>
        <pc:sldMkLst>
          <pc:docMk/>
          <pc:sldMk cId="3420155037" sldId="590"/>
        </pc:sldMkLst>
        <pc:spChg chg="mod">
          <ac:chgData name="Rajeev Goyal" userId="55559854770e66cb" providerId="LiveId" clId="{364DD3CB-CB79-4372-AE7A-E1C314CF4AB1}" dt="2020-09-09T16:25:53.887" v="3" actId="6549"/>
          <ac:spMkLst>
            <pc:docMk/>
            <pc:sldMk cId="3420155037" sldId="590"/>
            <ac:spMk id="3" creationId="{BB4EF82D-E3BA-4DA9-AAF4-99A549093809}"/>
          </ac:spMkLst>
        </pc:spChg>
      </pc:sldChg>
    </pc:docChg>
  </pc:docChgLst>
  <pc:docChgLst>
    <pc:chgData name="Rajeev Goyal" userId="55559854770e66cb" providerId="LiveId" clId="{CA62B1FB-DB79-4756-8891-271D3A1FD220}"/>
    <pc:docChg chg="addSld modSld">
      <pc:chgData name="Rajeev Goyal" userId="55559854770e66cb" providerId="LiveId" clId="{CA62B1FB-DB79-4756-8891-271D3A1FD220}" dt="2020-09-10T02:15:24.275" v="9"/>
      <pc:docMkLst>
        <pc:docMk/>
      </pc:docMkLst>
      <pc:sldChg chg="addSp">
        <pc:chgData name="Rajeev Goyal" userId="55559854770e66cb" providerId="LiveId" clId="{CA62B1FB-DB79-4756-8891-271D3A1FD220}" dt="2020-09-10T01:52:09.401" v="1"/>
        <pc:sldMkLst>
          <pc:docMk/>
          <pc:sldMk cId="1915572181" sldId="262"/>
        </pc:sldMkLst>
        <pc:inkChg chg="add">
          <ac:chgData name="Rajeev Goyal" userId="55559854770e66cb" providerId="LiveId" clId="{CA62B1FB-DB79-4756-8891-271D3A1FD220}" dt="2020-09-10T01:52:09.401" v="1"/>
          <ac:inkMkLst>
            <pc:docMk/>
            <pc:sldMk cId="1915572181" sldId="262"/>
            <ac:inkMk id="4" creationId="{1A279564-02A6-4BD2-A444-8E78272D9A87}"/>
          </ac:inkMkLst>
        </pc:inkChg>
      </pc:sldChg>
      <pc:sldChg chg="addSp">
        <pc:chgData name="Rajeev Goyal" userId="55559854770e66cb" providerId="LiveId" clId="{CA62B1FB-DB79-4756-8891-271D3A1FD220}" dt="2020-09-10T01:52:09.401" v="1"/>
        <pc:sldMkLst>
          <pc:docMk/>
          <pc:sldMk cId="4179078202" sldId="263"/>
        </pc:sldMkLst>
        <pc:inkChg chg="add">
          <ac:chgData name="Rajeev Goyal" userId="55559854770e66cb" providerId="LiveId" clId="{CA62B1FB-DB79-4756-8891-271D3A1FD220}" dt="2020-09-10T01:52:09.401" v="1"/>
          <ac:inkMkLst>
            <pc:docMk/>
            <pc:sldMk cId="4179078202" sldId="263"/>
            <ac:inkMk id="2" creationId="{738D8267-A53D-4E94-A74B-66C2A760152C}"/>
          </ac:inkMkLst>
        </pc:inkChg>
      </pc:sldChg>
      <pc:sldChg chg="addSp">
        <pc:chgData name="Rajeev Goyal" userId="55559854770e66cb" providerId="LiveId" clId="{CA62B1FB-DB79-4756-8891-271D3A1FD220}" dt="2020-09-10T00:04:35.505" v="0"/>
        <pc:sldMkLst>
          <pc:docMk/>
          <pc:sldMk cId="0" sldId="365"/>
        </pc:sldMkLst>
        <pc:inkChg chg="add">
          <ac:chgData name="Rajeev Goyal" userId="55559854770e66cb" providerId="LiveId" clId="{CA62B1FB-DB79-4756-8891-271D3A1FD220}" dt="2020-09-10T00:04:35.505" v="0"/>
          <ac:inkMkLst>
            <pc:docMk/>
            <pc:sldMk cId="0" sldId="365"/>
            <ac:inkMk id="2" creationId="{B958BBD7-32C3-43D6-A2BF-6E35AC0AC3C3}"/>
          </ac:inkMkLst>
        </pc:inkChg>
      </pc:sldChg>
      <pc:sldChg chg="addSp">
        <pc:chgData name="Rajeev Goyal" userId="55559854770e66cb" providerId="LiveId" clId="{CA62B1FB-DB79-4756-8891-271D3A1FD220}" dt="2020-09-10T00:04:35.505" v="0"/>
        <pc:sldMkLst>
          <pc:docMk/>
          <pc:sldMk cId="0" sldId="368"/>
        </pc:sldMkLst>
        <pc:inkChg chg="add">
          <ac:chgData name="Rajeev Goyal" userId="55559854770e66cb" providerId="LiveId" clId="{CA62B1FB-DB79-4756-8891-271D3A1FD220}" dt="2020-09-10T00:04:35.505" v="0"/>
          <ac:inkMkLst>
            <pc:docMk/>
            <pc:sldMk cId="0" sldId="368"/>
            <ac:inkMk id="2" creationId="{8C0017C3-6D72-4FE9-A4E8-D6D285573A29}"/>
          </ac:inkMkLst>
        </pc:inkChg>
      </pc:sldChg>
      <pc:sldChg chg="addSp">
        <pc:chgData name="Rajeev Goyal" userId="55559854770e66cb" providerId="LiveId" clId="{CA62B1FB-DB79-4756-8891-271D3A1FD220}" dt="2020-09-10T00:04:35.505" v="0"/>
        <pc:sldMkLst>
          <pc:docMk/>
          <pc:sldMk cId="0" sldId="369"/>
        </pc:sldMkLst>
        <pc:inkChg chg="add">
          <ac:chgData name="Rajeev Goyal" userId="55559854770e66cb" providerId="LiveId" clId="{CA62B1FB-DB79-4756-8891-271D3A1FD220}" dt="2020-09-10T00:04:35.505" v="0"/>
          <ac:inkMkLst>
            <pc:docMk/>
            <pc:sldMk cId="0" sldId="369"/>
            <ac:inkMk id="2" creationId="{AFC10E00-D935-40D3-B473-23CBE7092637}"/>
          </ac:inkMkLst>
        </pc:inkChg>
      </pc:sldChg>
      <pc:sldChg chg="addSp">
        <pc:chgData name="Rajeev Goyal" userId="55559854770e66cb" providerId="LiveId" clId="{CA62B1FB-DB79-4756-8891-271D3A1FD220}" dt="2020-09-10T00:04:35.505" v="0"/>
        <pc:sldMkLst>
          <pc:docMk/>
          <pc:sldMk cId="0" sldId="374"/>
        </pc:sldMkLst>
        <pc:inkChg chg="add">
          <ac:chgData name="Rajeev Goyal" userId="55559854770e66cb" providerId="LiveId" clId="{CA62B1FB-DB79-4756-8891-271D3A1FD220}" dt="2020-09-10T00:04:35.505" v="0"/>
          <ac:inkMkLst>
            <pc:docMk/>
            <pc:sldMk cId="0" sldId="374"/>
            <ac:inkMk id="4" creationId="{908D37F0-36EA-4F7C-AB64-BDA8B42C27DA}"/>
          </ac:inkMkLst>
        </pc:inkChg>
      </pc:sldChg>
      <pc:sldChg chg="addSp">
        <pc:chgData name="Rajeev Goyal" userId="55559854770e66cb" providerId="LiveId" clId="{CA62B1FB-DB79-4756-8891-271D3A1FD220}" dt="2020-09-10T00:04:35.505" v="0"/>
        <pc:sldMkLst>
          <pc:docMk/>
          <pc:sldMk cId="0" sldId="375"/>
        </pc:sldMkLst>
        <pc:inkChg chg="add">
          <ac:chgData name="Rajeev Goyal" userId="55559854770e66cb" providerId="LiveId" clId="{CA62B1FB-DB79-4756-8891-271D3A1FD220}" dt="2020-09-10T00:04:35.505" v="0"/>
          <ac:inkMkLst>
            <pc:docMk/>
            <pc:sldMk cId="0" sldId="375"/>
            <ac:inkMk id="2" creationId="{4A9D12B9-A69C-48C7-B2D7-B4DA12AD9E6C}"/>
          </ac:inkMkLst>
        </pc:inkChg>
      </pc:sldChg>
      <pc:sldChg chg="addSp">
        <pc:chgData name="Rajeev Goyal" userId="55559854770e66cb" providerId="LiveId" clId="{CA62B1FB-DB79-4756-8891-271D3A1FD220}" dt="2020-09-10T00:04:35.505" v="0"/>
        <pc:sldMkLst>
          <pc:docMk/>
          <pc:sldMk cId="0" sldId="376"/>
        </pc:sldMkLst>
        <pc:inkChg chg="add">
          <ac:chgData name="Rajeev Goyal" userId="55559854770e66cb" providerId="LiveId" clId="{CA62B1FB-DB79-4756-8891-271D3A1FD220}" dt="2020-09-10T00:04:35.505" v="0"/>
          <ac:inkMkLst>
            <pc:docMk/>
            <pc:sldMk cId="0" sldId="376"/>
            <ac:inkMk id="3" creationId="{57438B6A-D427-431A-98E2-5E7C62568CD2}"/>
          </ac:inkMkLst>
        </pc:inkChg>
      </pc:sldChg>
      <pc:sldChg chg="addSp">
        <pc:chgData name="Rajeev Goyal" userId="55559854770e66cb" providerId="LiveId" clId="{CA62B1FB-DB79-4756-8891-271D3A1FD220}" dt="2020-09-10T00:04:35.505" v="0"/>
        <pc:sldMkLst>
          <pc:docMk/>
          <pc:sldMk cId="0" sldId="380"/>
        </pc:sldMkLst>
        <pc:inkChg chg="add">
          <ac:chgData name="Rajeev Goyal" userId="55559854770e66cb" providerId="LiveId" clId="{CA62B1FB-DB79-4756-8891-271D3A1FD220}" dt="2020-09-10T00:04:35.505" v="0"/>
          <ac:inkMkLst>
            <pc:docMk/>
            <pc:sldMk cId="0" sldId="380"/>
            <ac:inkMk id="2" creationId="{8B7BBDBC-2ADD-4875-82BB-7BBEF624389D}"/>
          </ac:inkMkLst>
        </pc:inkChg>
      </pc:sldChg>
      <pc:sldChg chg="addSp">
        <pc:chgData name="Rajeev Goyal" userId="55559854770e66cb" providerId="LiveId" clId="{CA62B1FB-DB79-4756-8891-271D3A1FD220}" dt="2020-09-10T00:04:35.505" v="0"/>
        <pc:sldMkLst>
          <pc:docMk/>
          <pc:sldMk cId="0" sldId="381"/>
        </pc:sldMkLst>
        <pc:inkChg chg="add">
          <ac:chgData name="Rajeev Goyal" userId="55559854770e66cb" providerId="LiveId" clId="{CA62B1FB-DB79-4756-8891-271D3A1FD220}" dt="2020-09-10T00:04:35.505" v="0"/>
          <ac:inkMkLst>
            <pc:docMk/>
            <pc:sldMk cId="0" sldId="381"/>
            <ac:inkMk id="2" creationId="{EF2F67D7-02C9-4C27-BFC5-88216485E7AE}"/>
          </ac:inkMkLst>
        </pc:inkChg>
      </pc:sldChg>
      <pc:sldChg chg="addSp">
        <pc:chgData name="Rajeev Goyal" userId="55559854770e66cb" providerId="LiveId" clId="{CA62B1FB-DB79-4756-8891-271D3A1FD220}" dt="2020-09-10T00:04:35.505" v="0"/>
        <pc:sldMkLst>
          <pc:docMk/>
          <pc:sldMk cId="0" sldId="382"/>
        </pc:sldMkLst>
        <pc:inkChg chg="add">
          <ac:chgData name="Rajeev Goyal" userId="55559854770e66cb" providerId="LiveId" clId="{CA62B1FB-DB79-4756-8891-271D3A1FD220}" dt="2020-09-10T00:04:35.505" v="0"/>
          <ac:inkMkLst>
            <pc:docMk/>
            <pc:sldMk cId="0" sldId="382"/>
            <ac:inkMk id="2" creationId="{BBA5AD65-EA79-49D7-AAD8-1B9639FBF207}"/>
          </ac:inkMkLst>
        </pc:inkChg>
      </pc:sldChg>
      <pc:sldChg chg="addSp">
        <pc:chgData name="Rajeev Goyal" userId="55559854770e66cb" providerId="LiveId" clId="{CA62B1FB-DB79-4756-8891-271D3A1FD220}" dt="2020-09-10T01:52:09.401" v="1"/>
        <pc:sldMkLst>
          <pc:docMk/>
          <pc:sldMk cId="0" sldId="383"/>
        </pc:sldMkLst>
        <pc:inkChg chg="add">
          <ac:chgData name="Rajeev Goyal" userId="55559854770e66cb" providerId="LiveId" clId="{CA62B1FB-DB79-4756-8891-271D3A1FD220}" dt="2020-09-10T01:52:09.401" v="1"/>
          <ac:inkMkLst>
            <pc:docMk/>
            <pc:sldMk cId="0" sldId="383"/>
            <ac:inkMk id="2" creationId="{B95E4965-FE29-4FA4-AD55-10CE28F99226}"/>
          </ac:inkMkLst>
        </pc:inkChg>
      </pc:sldChg>
      <pc:sldChg chg="addSp">
        <pc:chgData name="Rajeev Goyal" userId="55559854770e66cb" providerId="LiveId" clId="{CA62B1FB-DB79-4756-8891-271D3A1FD220}" dt="2020-09-10T01:52:09.401" v="1"/>
        <pc:sldMkLst>
          <pc:docMk/>
          <pc:sldMk cId="0" sldId="393"/>
        </pc:sldMkLst>
        <pc:inkChg chg="add">
          <ac:chgData name="Rajeev Goyal" userId="55559854770e66cb" providerId="LiveId" clId="{CA62B1FB-DB79-4756-8891-271D3A1FD220}" dt="2020-09-10T01:52:09.401" v="1"/>
          <ac:inkMkLst>
            <pc:docMk/>
            <pc:sldMk cId="0" sldId="393"/>
            <ac:inkMk id="2" creationId="{0D59F62F-7326-42BD-B45C-9AC9F91B48BD}"/>
          </ac:inkMkLst>
        </pc:inkChg>
      </pc:sldChg>
      <pc:sldChg chg="addSp">
        <pc:chgData name="Rajeev Goyal" userId="55559854770e66cb" providerId="LiveId" clId="{CA62B1FB-DB79-4756-8891-271D3A1FD220}" dt="2020-09-10T01:52:09.401" v="1"/>
        <pc:sldMkLst>
          <pc:docMk/>
          <pc:sldMk cId="0" sldId="394"/>
        </pc:sldMkLst>
        <pc:inkChg chg="add">
          <ac:chgData name="Rajeev Goyal" userId="55559854770e66cb" providerId="LiveId" clId="{CA62B1FB-DB79-4756-8891-271D3A1FD220}" dt="2020-09-10T01:52:09.401" v="1"/>
          <ac:inkMkLst>
            <pc:docMk/>
            <pc:sldMk cId="0" sldId="394"/>
            <ac:inkMk id="2" creationId="{0026AE73-2A40-47E0-B079-86FC25DB6DAB}"/>
          </ac:inkMkLst>
        </pc:inkChg>
      </pc:sldChg>
      <pc:sldChg chg="addSp">
        <pc:chgData name="Rajeev Goyal" userId="55559854770e66cb" providerId="LiveId" clId="{CA62B1FB-DB79-4756-8891-271D3A1FD220}" dt="2020-09-10T00:04:35.505" v="0"/>
        <pc:sldMkLst>
          <pc:docMk/>
          <pc:sldMk cId="0" sldId="533"/>
        </pc:sldMkLst>
        <pc:inkChg chg="add">
          <ac:chgData name="Rajeev Goyal" userId="55559854770e66cb" providerId="LiveId" clId="{CA62B1FB-DB79-4756-8891-271D3A1FD220}" dt="2020-09-10T00:04:35.505" v="0"/>
          <ac:inkMkLst>
            <pc:docMk/>
            <pc:sldMk cId="0" sldId="533"/>
            <ac:inkMk id="3" creationId="{49EE592E-178A-4CCD-9302-11B3C1BC61DD}"/>
          </ac:inkMkLst>
        </pc:inkChg>
      </pc:sldChg>
      <pc:sldChg chg="addSp">
        <pc:chgData name="Rajeev Goyal" userId="55559854770e66cb" providerId="LiveId" clId="{CA62B1FB-DB79-4756-8891-271D3A1FD220}" dt="2020-09-10T02:15:24.275" v="9"/>
        <pc:sldMkLst>
          <pc:docMk/>
          <pc:sldMk cId="0" sldId="537"/>
        </pc:sldMkLst>
        <pc:inkChg chg="add">
          <ac:chgData name="Rajeev Goyal" userId="55559854770e66cb" providerId="LiveId" clId="{CA62B1FB-DB79-4756-8891-271D3A1FD220}" dt="2020-09-10T02:15:24.275" v="9"/>
          <ac:inkMkLst>
            <pc:docMk/>
            <pc:sldMk cId="0" sldId="537"/>
            <ac:inkMk id="3" creationId="{680DEBF6-6D87-43FB-8102-8AE3F13CCA4F}"/>
          </ac:inkMkLst>
        </pc:inkChg>
      </pc:sldChg>
      <pc:sldChg chg="addSp">
        <pc:chgData name="Rajeev Goyal" userId="55559854770e66cb" providerId="LiveId" clId="{CA62B1FB-DB79-4756-8891-271D3A1FD220}" dt="2020-09-10T01:52:09.401" v="1"/>
        <pc:sldMkLst>
          <pc:docMk/>
          <pc:sldMk cId="0" sldId="542"/>
        </pc:sldMkLst>
        <pc:inkChg chg="add">
          <ac:chgData name="Rajeev Goyal" userId="55559854770e66cb" providerId="LiveId" clId="{CA62B1FB-DB79-4756-8891-271D3A1FD220}" dt="2020-09-10T01:52:09.401" v="1"/>
          <ac:inkMkLst>
            <pc:docMk/>
            <pc:sldMk cId="0" sldId="542"/>
            <ac:inkMk id="2" creationId="{3AFAC592-73DF-4A73-8D0C-377A9F4A27DE}"/>
          </ac:inkMkLst>
        </pc:inkChg>
      </pc:sldChg>
      <pc:sldChg chg="addSp">
        <pc:chgData name="Rajeev Goyal" userId="55559854770e66cb" providerId="LiveId" clId="{CA62B1FB-DB79-4756-8891-271D3A1FD220}" dt="2020-09-10T01:52:09.401" v="1"/>
        <pc:sldMkLst>
          <pc:docMk/>
          <pc:sldMk cId="0" sldId="543"/>
        </pc:sldMkLst>
        <pc:inkChg chg="add">
          <ac:chgData name="Rajeev Goyal" userId="55559854770e66cb" providerId="LiveId" clId="{CA62B1FB-DB79-4756-8891-271D3A1FD220}" dt="2020-09-10T01:52:09.401" v="1"/>
          <ac:inkMkLst>
            <pc:docMk/>
            <pc:sldMk cId="0" sldId="543"/>
            <ac:inkMk id="2" creationId="{94B51E74-06AC-431B-88A6-E48A60C4CD5A}"/>
          </ac:inkMkLst>
        </pc:inkChg>
      </pc:sldChg>
      <pc:sldChg chg="addSp">
        <pc:chgData name="Rajeev Goyal" userId="55559854770e66cb" providerId="LiveId" clId="{CA62B1FB-DB79-4756-8891-271D3A1FD220}" dt="2020-09-10T01:52:09.401" v="1"/>
        <pc:sldMkLst>
          <pc:docMk/>
          <pc:sldMk cId="0" sldId="553"/>
        </pc:sldMkLst>
        <pc:inkChg chg="add">
          <ac:chgData name="Rajeev Goyal" userId="55559854770e66cb" providerId="LiveId" clId="{CA62B1FB-DB79-4756-8891-271D3A1FD220}" dt="2020-09-10T01:52:09.401" v="1"/>
          <ac:inkMkLst>
            <pc:docMk/>
            <pc:sldMk cId="0" sldId="553"/>
            <ac:inkMk id="2" creationId="{B8E26D41-5010-4FFB-B56E-1B21E5F963A4}"/>
          </ac:inkMkLst>
        </pc:inkChg>
      </pc:sldChg>
      <pc:sldChg chg="addSp">
        <pc:chgData name="Rajeev Goyal" userId="55559854770e66cb" providerId="LiveId" clId="{CA62B1FB-DB79-4756-8891-271D3A1FD220}" dt="2020-09-10T01:52:09.401" v="1"/>
        <pc:sldMkLst>
          <pc:docMk/>
          <pc:sldMk cId="0" sldId="554"/>
        </pc:sldMkLst>
        <pc:inkChg chg="add">
          <ac:chgData name="Rajeev Goyal" userId="55559854770e66cb" providerId="LiveId" clId="{CA62B1FB-DB79-4756-8891-271D3A1FD220}" dt="2020-09-10T01:52:09.401" v="1"/>
          <ac:inkMkLst>
            <pc:docMk/>
            <pc:sldMk cId="0" sldId="554"/>
            <ac:inkMk id="2" creationId="{F19C3F51-AF8C-4087-AA5A-7F91F4750D6E}"/>
          </ac:inkMkLst>
        </pc:inkChg>
      </pc:sldChg>
      <pc:sldChg chg="addSp">
        <pc:chgData name="Rajeev Goyal" userId="55559854770e66cb" providerId="LiveId" clId="{CA62B1FB-DB79-4756-8891-271D3A1FD220}" dt="2020-09-10T01:52:09.401" v="1"/>
        <pc:sldMkLst>
          <pc:docMk/>
          <pc:sldMk cId="0" sldId="555"/>
        </pc:sldMkLst>
        <pc:inkChg chg="add">
          <ac:chgData name="Rajeev Goyal" userId="55559854770e66cb" providerId="LiveId" clId="{CA62B1FB-DB79-4756-8891-271D3A1FD220}" dt="2020-09-10T01:52:09.401" v="1"/>
          <ac:inkMkLst>
            <pc:docMk/>
            <pc:sldMk cId="0" sldId="555"/>
            <ac:inkMk id="2" creationId="{BA03C21D-FB1E-4529-8274-3CC6F4BC93E3}"/>
          </ac:inkMkLst>
        </pc:inkChg>
      </pc:sldChg>
      <pc:sldChg chg="addSp">
        <pc:chgData name="Rajeev Goyal" userId="55559854770e66cb" providerId="LiveId" clId="{CA62B1FB-DB79-4756-8891-271D3A1FD220}" dt="2020-09-10T01:52:09.401" v="1"/>
        <pc:sldMkLst>
          <pc:docMk/>
          <pc:sldMk cId="0" sldId="557"/>
        </pc:sldMkLst>
        <pc:inkChg chg="add">
          <ac:chgData name="Rajeev Goyal" userId="55559854770e66cb" providerId="LiveId" clId="{CA62B1FB-DB79-4756-8891-271D3A1FD220}" dt="2020-09-10T01:52:09.401" v="1"/>
          <ac:inkMkLst>
            <pc:docMk/>
            <pc:sldMk cId="0" sldId="557"/>
            <ac:inkMk id="2" creationId="{73A0C036-963B-42E0-A8B7-28B716391B5F}"/>
          </ac:inkMkLst>
        </pc:inkChg>
      </pc:sldChg>
      <pc:sldChg chg="addSp">
        <pc:chgData name="Rajeev Goyal" userId="55559854770e66cb" providerId="LiveId" clId="{CA62B1FB-DB79-4756-8891-271D3A1FD220}" dt="2020-09-10T01:52:09.401" v="1"/>
        <pc:sldMkLst>
          <pc:docMk/>
          <pc:sldMk cId="0" sldId="558"/>
        </pc:sldMkLst>
        <pc:inkChg chg="add">
          <ac:chgData name="Rajeev Goyal" userId="55559854770e66cb" providerId="LiveId" clId="{CA62B1FB-DB79-4756-8891-271D3A1FD220}" dt="2020-09-10T01:52:09.401" v="1"/>
          <ac:inkMkLst>
            <pc:docMk/>
            <pc:sldMk cId="0" sldId="558"/>
            <ac:inkMk id="2" creationId="{64452917-4CC9-4538-940C-A4A4505132D8}"/>
          </ac:inkMkLst>
        </pc:inkChg>
      </pc:sldChg>
      <pc:sldChg chg="addSp">
        <pc:chgData name="Rajeev Goyal" userId="55559854770e66cb" providerId="LiveId" clId="{CA62B1FB-DB79-4756-8891-271D3A1FD220}" dt="2020-09-10T01:52:09.401" v="1"/>
        <pc:sldMkLst>
          <pc:docMk/>
          <pc:sldMk cId="0" sldId="572"/>
        </pc:sldMkLst>
        <pc:inkChg chg="add">
          <ac:chgData name="Rajeev Goyal" userId="55559854770e66cb" providerId="LiveId" clId="{CA62B1FB-DB79-4756-8891-271D3A1FD220}" dt="2020-09-10T01:52:09.401" v="1"/>
          <ac:inkMkLst>
            <pc:docMk/>
            <pc:sldMk cId="0" sldId="572"/>
            <ac:inkMk id="2" creationId="{3532757E-0332-4CEB-BABC-AC8CAC52FE3B}"/>
          </ac:inkMkLst>
        </pc:inkChg>
      </pc:sldChg>
      <pc:sldChg chg="addSp">
        <pc:chgData name="Rajeev Goyal" userId="55559854770e66cb" providerId="LiveId" clId="{CA62B1FB-DB79-4756-8891-271D3A1FD220}" dt="2020-09-10T01:52:09.401" v="1"/>
        <pc:sldMkLst>
          <pc:docMk/>
          <pc:sldMk cId="0" sldId="576"/>
        </pc:sldMkLst>
        <pc:inkChg chg="add">
          <ac:chgData name="Rajeev Goyal" userId="55559854770e66cb" providerId="LiveId" clId="{CA62B1FB-DB79-4756-8891-271D3A1FD220}" dt="2020-09-10T01:52:09.401" v="1"/>
          <ac:inkMkLst>
            <pc:docMk/>
            <pc:sldMk cId="0" sldId="576"/>
            <ac:inkMk id="2" creationId="{2693A058-9D43-4EA4-A4A7-A0F093FBD3F5}"/>
          </ac:inkMkLst>
        </pc:inkChg>
      </pc:sldChg>
      <pc:sldChg chg="addSp">
        <pc:chgData name="Rajeev Goyal" userId="55559854770e66cb" providerId="LiveId" clId="{CA62B1FB-DB79-4756-8891-271D3A1FD220}" dt="2020-09-10T01:52:09.401" v="1"/>
        <pc:sldMkLst>
          <pc:docMk/>
          <pc:sldMk cId="0" sldId="577"/>
        </pc:sldMkLst>
        <pc:inkChg chg="add">
          <ac:chgData name="Rajeev Goyal" userId="55559854770e66cb" providerId="LiveId" clId="{CA62B1FB-DB79-4756-8891-271D3A1FD220}" dt="2020-09-10T01:52:09.401" v="1"/>
          <ac:inkMkLst>
            <pc:docMk/>
            <pc:sldMk cId="0" sldId="577"/>
            <ac:inkMk id="2" creationId="{E2CD46E3-28A8-4DE7-94E7-FDD366C5B79C}"/>
          </ac:inkMkLst>
        </pc:inkChg>
      </pc:sldChg>
      <pc:sldChg chg="addSp">
        <pc:chgData name="Rajeev Goyal" userId="55559854770e66cb" providerId="LiveId" clId="{CA62B1FB-DB79-4756-8891-271D3A1FD220}" dt="2020-09-10T01:52:09.401" v="1"/>
        <pc:sldMkLst>
          <pc:docMk/>
          <pc:sldMk cId="0" sldId="578"/>
        </pc:sldMkLst>
        <pc:inkChg chg="add">
          <ac:chgData name="Rajeev Goyal" userId="55559854770e66cb" providerId="LiveId" clId="{CA62B1FB-DB79-4756-8891-271D3A1FD220}" dt="2020-09-10T01:52:09.401" v="1"/>
          <ac:inkMkLst>
            <pc:docMk/>
            <pc:sldMk cId="0" sldId="578"/>
            <ac:inkMk id="2" creationId="{58589C57-DCD4-4CC9-9280-B32D749C6319}"/>
          </ac:inkMkLst>
        </pc:inkChg>
      </pc:sldChg>
      <pc:sldChg chg="addSp">
        <pc:chgData name="Rajeev Goyal" userId="55559854770e66cb" providerId="LiveId" clId="{CA62B1FB-DB79-4756-8891-271D3A1FD220}" dt="2020-09-10T01:52:09.401" v="1"/>
        <pc:sldMkLst>
          <pc:docMk/>
          <pc:sldMk cId="0" sldId="579"/>
        </pc:sldMkLst>
        <pc:inkChg chg="add">
          <ac:chgData name="Rajeev Goyal" userId="55559854770e66cb" providerId="LiveId" clId="{CA62B1FB-DB79-4756-8891-271D3A1FD220}" dt="2020-09-10T01:52:09.401" v="1"/>
          <ac:inkMkLst>
            <pc:docMk/>
            <pc:sldMk cId="0" sldId="579"/>
            <ac:inkMk id="2" creationId="{E83D8C99-4308-45CD-999F-1161E91C4E6C}"/>
          </ac:inkMkLst>
        </pc:inkChg>
      </pc:sldChg>
      <pc:sldChg chg="addSp">
        <pc:chgData name="Rajeev Goyal" userId="55559854770e66cb" providerId="LiveId" clId="{CA62B1FB-DB79-4756-8891-271D3A1FD220}" dt="2020-09-10T00:04:35.505" v="0"/>
        <pc:sldMkLst>
          <pc:docMk/>
          <pc:sldMk cId="3046107456" sldId="584"/>
        </pc:sldMkLst>
        <pc:inkChg chg="add">
          <ac:chgData name="Rajeev Goyal" userId="55559854770e66cb" providerId="LiveId" clId="{CA62B1FB-DB79-4756-8891-271D3A1FD220}" dt="2020-09-10T00:04:35.505" v="0"/>
          <ac:inkMkLst>
            <pc:docMk/>
            <pc:sldMk cId="3046107456" sldId="584"/>
            <ac:inkMk id="2" creationId="{76F40CC8-2D28-44A6-A5AD-2A7F0F6C676E}"/>
          </ac:inkMkLst>
        </pc:inkChg>
      </pc:sldChg>
      <pc:sldChg chg="addSp">
        <pc:chgData name="Rajeev Goyal" userId="55559854770e66cb" providerId="LiveId" clId="{CA62B1FB-DB79-4756-8891-271D3A1FD220}" dt="2020-09-10T00:04:35.505" v="0"/>
        <pc:sldMkLst>
          <pc:docMk/>
          <pc:sldMk cId="3374959833" sldId="586"/>
        </pc:sldMkLst>
        <pc:inkChg chg="add">
          <ac:chgData name="Rajeev Goyal" userId="55559854770e66cb" providerId="LiveId" clId="{CA62B1FB-DB79-4756-8891-271D3A1FD220}" dt="2020-09-10T00:04:35.505" v="0"/>
          <ac:inkMkLst>
            <pc:docMk/>
            <pc:sldMk cId="3374959833" sldId="586"/>
            <ac:inkMk id="2" creationId="{CAC83C4E-3C36-4E25-84B7-0FAEABCD589E}"/>
          </ac:inkMkLst>
        </pc:inkChg>
      </pc:sldChg>
      <pc:sldChg chg="addSp">
        <pc:chgData name="Rajeev Goyal" userId="55559854770e66cb" providerId="LiveId" clId="{CA62B1FB-DB79-4756-8891-271D3A1FD220}" dt="2020-09-10T01:52:09.401" v="1"/>
        <pc:sldMkLst>
          <pc:docMk/>
          <pc:sldMk cId="3914757534" sldId="587"/>
        </pc:sldMkLst>
        <pc:inkChg chg="add">
          <ac:chgData name="Rajeev Goyal" userId="55559854770e66cb" providerId="LiveId" clId="{CA62B1FB-DB79-4756-8891-271D3A1FD220}" dt="2020-09-10T01:52:09.401" v="1"/>
          <ac:inkMkLst>
            <pc:docMk/>
            <pc:sldMk cId="3914757534" sldId="587"/>
            <ac:inkMk id="2" creationId="{14CBC95D-4AD8-4827-AE0A-483BAA6F8880}"/>
          </ac:inkMkLst>
        </pc:inkChg>
      </pc:sldChg>
      <pc:sldChg chg="addSp">
        <pc:chgData name="Rajeev Goyal" userId="55559854770e66cb" providerId="LiveId" clId="{CA62B1FB-DB79-4756-8891-271D3A1FD220}" dt="2020-09-10T01:52:09.401" v="1"/>
        <pc:sldMkLst>
          <pc:docMk/>
          <pc:sldMk cId="2219062109" sldId="589"/>
        </pc:sldMkLst>
        <pc:inkChg chg="add">
          <ac:chgData name="Rajeev Goyal" userId="55559854770e66cb" providerId="LiveId" clId="{CA62B1FB-DB79-4756-8891-271D3A1FD220}" dt="2020-09-10T01:52:09.401" v="1"/>
          <ac:inkMkLst>
            <pc:docMk/>
            <pc:sldMk cId="2219062109" sldId="589"/>
            <ac:inkMk id="2" creationId="{B9B3E605-CD8A-44FF-8B6C-9EBD9BD5A5CC}"/>
          </ac:inkMkLst>
        </pc:inkChg>
      </pc:sldChg>
      <pc:sldChg chg="addSp modSp add mod">
        <pc:chgData name="Rajeev Goyal" userId="55559854770e66cb" providerId="LiveId" clId="{CA62B1FB-DB79-4756-8891-271D3A1FD220}" dt="2020-09-10T02:15:24.275" v="9"/>
        <pc:sldMkLst>
          <pc:docMk/>
          <pc:sldMk cId="943561740" sldId="591"/>
        </pc:sldMkLst>
        <pc:spChg chg="mod">
          <ac:chgData name="Rajeev Goyal" userId="55559854770e66cb" providerId="LiveId" clId="{CA62B1FB-DB79-4756-8891-271D3A1FD220}" dt="2020-09-10T01:52:38.025" v="8" actId="14100"/>
          <ac:spMkLst>
            <pc:docMk/>
            <pc:sldMk cId="943561740" sldId="591"/>
            <ac:spMk id="120835" creationId="{BB391722-D87D-437C-9374-A0653874C783}"/>
          </ac:spMkLst>
        </pc:spChg>
        <pc:inkChg chg="add">
          <ac:chgData name="Rajeev Goyal" userId="55559854770e66cb" providerId="LiveId" clId="{CA62B1FB-DB79-4756-8891-271D3A1FD220}" dt="2020-09-10T02:15:24.275" v="9"/>
          <ac:inkMkLst>
            <pc:docMk/>
            <pc:sldMk cId="943561740" sldId="591"/>
            <ac:inkMk id="3" creationId="{9E41CE17-B897-4931-BC08-901DBB7EB2E2}"/>
          </ac:inkMkLst>
        </pc:inkChg>
      </pc:sldChg>
    </pc:docChg>
  </pc:docChgLst>
  <pc:docChgLst>
    <pc:chgData name="Rajeev Goyal" userId="55559854770e66cb" providerId="LiveId" clId="{59687784-7139-42EA-9BD4-C1889F219421}"/>
    <pc:docChg chg="custSel delSld modSld">
      <pc:chgData name="Rajeev Goyal" userId="55559854770e66cb" providerId="LiveId" clId="{59687784-7139-42EA-9BD4-C1889F219421}" dt="2019-08-21T02:35:15.068" v="61" actId="207"/>
      <pc:docMkLst>
        <pc:docMk/>
      </pc:docMkLst>
      <pc:sldChg chg="addSp delSp modSp">
        <pc:chgData name="Rajeev Goyal" userId="55559854770e66cb" providerId="LiveId" clId="{59687784-7139-42EA-9BD4-C1889F219421}" dt="2019-08-21T02:35:15.068" v="61" actId="207"/>
        <pc:sldMkLst>
          <pc:docMk/>
          <pc:sldMk cId="974485037" sldId="339"/>
        </pc:sldMkLst>
        <pc:graphicFrameChg chg="del">
          <ac:chgData name="Rajeev Goyal" userId="55559854770e66cb" providerId="LiveId" clId="{59687784-7139-42EA-9BD4-C1889F219421}" dt="2019-08-21T02:34:44.358" v="55" actId="478"/>
          <ac:graphicFrameMkLst>
            <pc:docMk/>
            <pc:sldMk cId="974485037" sldId="339"/>
            <ac:graphicFrameMk id="5" creationId="{E4513235-EC51-4DA5-BB89-21BBE7026E4C}"/>
          </ac:graphicFrameMkLst>
        </pc:graphicFrameChg>
        <pc:graphicFrameChg chg="add mod modGraphic">
          <ac:chgData name="Rajeev Goyal" userId="55559854770e66cb" providerId="LiveId" clId="{59687784-7139-42EA-9BD4-C1889F219421}" dt="2019-08-21T02:35:15.068" v="61" actId="207"/>
          <ac:graphicFrameMkLst>
            <pc:docMk/>
            <pc:sldMk cId="974485037" sldId="339"/>
            <ac:graphicFrameMk id="6" creationId="{2B6B028B-80B9-4FFC-9834-F45083BDCB3A}"/>
          </ac:graphicFrameMkLst>
        </pc:graphicFrameChg>
      </pc:sldChg>
      <pc:sldChg chg="modSp">
        <pc:chgData name="Rajeev Goyal" userId="55559854770e66cb" providerId="LiveId" clId="{59687784-7139-42EA-9BD4-C1889F219421}" dt="2019-08-17T03:00:31.408" v="54" actId="20577"/>
        <pc:sldMkLst>
          <pc:docMk/>
          <pc:sldMk cId="0" sldId="359"/>
        </pc:sldMkLst>
        <pc:spChg chg="mod">
          <ac:chgData name="Rajeev Goyal" userId="55559854770e66cb" providerId="LiveId" clId="{59687784-7139-42EA-9BD4-C1889F219421}" dt="2019-08-17T03:00:31.408" v="54" actId="20577"/>
          <ac:spMkLst>
            <pc:docMk/>
            <pc:sldMk cId="0" sldId="359"/>
            <ac:spMk id="455682" creationId="{D39B201E-4E37-424F-8E1D-486A41E3D180}"/>
          </ac:spMkLst>
        </pc:spChg>
      </pc:sldChg>
    </pc:docChg>
  </pc:docChgLst>
  <pc:docChgLst>
    <pc:chgData name="Rajeev Goyal" userId="55559854770e66cb" providerId="LiveId" clId="{77A7EA35-77B8-41D9-A53A-4DD6E17F4A82}"/>
    <pc:docChg chg="undo custSel addSld delSld modSld sldOrd">
      <pc:chgData name="Rajeev Goyal" userId="55559854770e66cb" providerId="LiveId" clId="{77A7EA35-77B8-41D9-A53A-4DD6E17F4A82}" dt="2020-01-30T19:06:34.993" v="391" actId="20577"/>
      <pc:docMkLst>
        <pc:docMk/>
      </pc:docMkLst>
      <pc:sldChg chg="modSp add">
        <pc:chgData name="Rajeev Goyal" userId="55559854770e66cb" providerId="LiveId" clId="{77A7EA35-77B8-41D9-A53A-4DD6E17F4A82}" dt="2020-01-30T14:09:34.087" v="383" actId="6549"/>
        <pc:sldMkLst>
          <pc:docMk/>
          <pc:sldMk cId="1915572181" sldId="262"/>
        </pc:sldMkLst>
        <pc:spChg chg="mod">
          <ac:chgData name="Rajeev Goyal" userId="55559854770e66cb" providerId="LiveId" clId="{77A7EA35-77B8-41D9-A53A-4DD6E17F4A82}" dt="2020-01-30T14:08:25.651" v="365" actId="14100"/>
          <ac:spMkLst>
            <pc:docMk/>
            <pc:sldMk cId="1915572181" sldId="262"/>
            <ac:spMk id="2" creationId="{008E28BD-B16D-415E-972B-57E0BC00B8CF}"/>
          </ac:spMkLst>
        </pc:spChg>
        <pc:spChg chg="mod">
          <ac:chgData name="Rajeev Goyal" userId="55559854770e66cb" providerId="LiveId" clId="{77A7EA35-77B8-41D9-A53A-4DD6E17F4A82}" dt="2020-01-30T14:09:34.087" v="383" actId="6549"/>
          <ac:spMkLst>
            <pc:docMk/>
            <pc:sldMk cId="1915572181" sldId="262"/>
            <ac:spMk id="3" creationId="{BB4EF82D-E3BA-4DA9-AAF4-99A549093809}"/>
          </ac:spMkLst>
        </pc:spChg>
      </pc:sldChg>
      <pc:sldChg chg="modSp add">
        <pc:chgData name="Rajeev Goyal" userId="55559854770e66cb" providerId="LiveId" clId="{77A7EA35-77B8-41D9-A53A-4DD6E17F4A82}" dt="2020-01-30T14:10:21.838" v="387" actId="14100"/>
        <pc:sldMkLst>
          <pc:docMk/>
          <pc:sldMk cId="4179078202" sldId="263"/>
        </pc:sldMkLst>
        <pc:spChg chg="mod">
          <ac:chgData name="Rajeev Goyal" userId="55559854770e66cb" providerId="LiveId" clId="{77A7EA35-77B8-41D9-A53A-4DD6E17F4A82}" dt="2020-01-30T14:10:21.838" v="387" actId="14100"/>
          <ac:spMkLst>
            <pc:docMk/>
            <pc:sldMk cId="4179078202" sldId="263"/>
            <ac:spMk id="6" creationId="{FA97F4AD-4A6C-4D0C-9D21-B8AC5F83D340}"/>
          </ac:spMkLst>
        </pc:spChg>
        <pc:spChg chg="mod">
          <ac:chgData name="Rajeev Goyal" userId="55559854770e66cb" providerId="LiveId" clId="{77A7EA35-77B8-41D9-A53A-4DD6E17F4A82}" dt="2020-01-30T14:10:00.304" v="384" actId="1076"/>
          <ac:spMkLst>
            <pc:docMk/>
            <pc:sldMk cId="4179078202" sldId="263"/>
            <ac:spMk id="9" creationId="{02B05CAF-3E2B-4402-A9AB-49FB8CA168FD}"/>
          </ac:spMkLst>
        </pc:spChg>
      </pc:sldChg>
      <pc:sldChg chg="addSp delSp modSp">
        <pc:chgData name="Rajeev Goyal" userId="55559854770e66cb" providerId="LiveId" clId="{77A7EA35-77B8-41D9-A53A-4DD6E17F4A82}" dt="2020-01-19T18:29:49.776" v="4" actId="207"/>
        <pc:sldMkLst>
          <pc:docMk/>
          <pc:sldMk cId="974485037" sldId="339"/>
        </pc:sldMkLst>
        <pc:graphicFrameChg chg="add mod modGraphic">
          <ac:chgData name="Rajeev Goyal" userId="55559854770e66cb" providerId="LiveId" clId="{77A7EA35-77B8-41D9-A53A-4DD6E17F4A82}" dt="2020-01-19T18:29:49.776" v="4" actId="207"/>
          <ac:graphicFrameMkLst>
            <pc:docMk/>
            <pc:sldMk cId="974485037" sldId="339"/>
            <ac:graphicFrameMk id="2" creationId="{EF69DE29-3585-4057-8093-E5C6B0AB1272}"/>
          </ac:graphicFrameMkLst>
        </pc:graphicFrameChg>
        <pc:graphicFrameChg chg="del">
          <ac:chgData name="Rajeev Goyal" userId="55559854770e66cb" providerId="LiveId" clId="{77A7EA35-77B8-41D9-A53A-4DD6E17F4A82}" dt="2020-01-19T18:29:22.145" v="0" actId="478"/>
          <ac:graphicFrameMkLst>
            <pc:docMk/>
            <pc:sldMk cId="974485037" sldId="339"/>
            <ac:graphicFrameMk id="6" creationId="{2B6B028B-80B9-4FFC-9834-F45083BDCB3A}"/>
          </ac:graphicFrameMkLst>
        </pc:graphicFrameChg>
      </pc:sldChg>
      <pc:sldChg chg="modSp">
        <pc:chgData name="Rajeev Goyal" userId="55559854770e66cb" providerId="LiveId" clId="{77A7EA35-77B8-41D9-A53A-4DD6E17F4A82}" dt="2020-01-29T02:20:03.370" v="189" actId="1076"/>
        <pc:sldMkLst>
          <pc:docMk/>
          <pc:sldMk cId="0" sldId="383"/>
        </pc:sldMkLst>
        <pc:spChg chg="mod">
          <ac:chgData name="Rajeev Goyal" userId="55559854770e66cb" providerId="LiveId" clId="{77A7EA35-77B8-41D9-A53A-4DD6E17F4A82}" dt="2020-01-29T02:19:46.575" v="187" actId="20577"/>
          <ac:spMkLst>
            <pc:docMk/>
            <pc:sldMk cId="0" sldId="383"/>
            <ac:spMk id="69635" creationId="{1F7FC03F-0EE0-4CC8-8C32-4EA298F67751}"/>
          </ac:spMkLst>
        </pc:spChg>
        <pc:picChg chg="mod">
          <ac:chgData name="Rajeev Goyal" userId="55559854770e66cb" providerId="LiveId" clId="{77A7EA35-77B8-41D9-A53A-4DD6E17F4A82}" dt="2020-01-29T02:20:03.370" v="189" actId="1076"/>
          <ac:picMkLst>
            <pc:docMk/>
            <pc:sldMk cId="0" sldId="383"/>
            <ac:picMk id="69636" creationId="{2CAE8636-0CA1-4BBE-98B9-3A5AE69BFE5A}"/>
          </ac:picMkLst>
        </pc:picChg>
      </pc:sldChg>
      <pc:sldChg chg="modSp">
        <pc:chgData name="Rajeev Goyal" userId="55559854770e66cb" providerId="LiveId" clId="{77A7EA35-77B8-41D9-A53A-4DD6E17F4A82}" dt="2020-01-29T02:26:48.525" v="197" actId="20577"/>
        <pc:sldMkLst>
          <pc:docMk/>
          <pc:sldMk cId="0" sldId="393"/>
        </pc:sldMkLst>
        <pc:spChg chg="mod">
          <ac:chgData name="Rajeev Goyal" userId="55559854770e66cb" providerId="LiveId" clId="{77A7EA35-77B8-41D9-A53A-4DD6E17F4A82}" dt="2020-01-29T02:26:48.525" v="197" actId="20577"/>
          <ac:spMkLst>
            <pc:docMk/>
            <pc:sldMk cId="0" sldId="393"/>
            <ac:spMk id="73731" creationId="{F54A078C-DC95-47CE-BE06-C88CFF84ADC6}"/>
          </ac:spMkLst>
        </pc:spChg>
      </pc:sldChg>
      <pc:sldChg chg="modSp">
        <pc:chgData name="Rajeev Goyal" userId="55559854770e66cb" providerId="LiveId" clId="{77A7EA35-77B8-41D9-A53A-4DD6E17F4A82}" dt="2020-01-29T01:56:14.582" v="21" actId="6549"/>
        <pc:sldMkLst>
          <pc:docMk/>
          <pc:sldMk cId="0" sldId="533"/>
        </pc:sldMkLst>
        <pc:spChg chg="mod">
          <ac:chgData name="Rajeev Goyal" userId="55559854770e66cb" providerId="LiveId" clId="{77A7EA35-77B8-41D9-A53A-4DD6E17F4A82}" dt="2020-01-29T01:56:14.582" v="21" actId="6549"/>
          <ac:spMkLst>
            <pc:docMk/>
            <pc:sldMk cId="0" sldId="533"/>
            <ac:spMk id="5" creationId="{76EE34D9-0D97-4D28-BECA-8251547FF3E8}"/>
          </ac:spMkLst>
        </pc:spChg>
      </pc:sldChg>
      <pc:sldChg chg="modSp">
        <pc:chgData name="Rajeev Goyal" userId="55559854770e66cb" providerId="LiveId" clId="{77A7EA35-77B8-41D9-A53A-4DD6E17F4A82}" dt="2020-01-30T03:28:17.555" v="330" actId="14100"/>
        <pc:sldMkLst>
          <pc:docMk/>
          <pc:sldMk cId="0" sldId="536"/>
        </pc:sldMkLst>
        <pc:spChg chg="mod">
          <ac:chgData name="Rajeev Goyal" userId="55559854770e66cb" providerId="LiveId" clId="{77A7EA35-77B8-41D9-A53A-4DD6E17F4A82}" dt="2020-01-30T00:31:54.439" v="226" actId="20577"/>
          <ac:spMkLst>
            <pc:docMk/>
            <pc:sldMk cId="0" sldId="536"/>
            <ac:spMk id="2" creationId="{A3994EE9-9DEA-4CA9-82BF-F404BE17737F}"/>
          </ac:spMkLst>
        </pc:spChg>
        <pc:spChg chg="mod">
          <ac:chgData name="Rajeev Goyal" userId="55559854770e66cb" providerId="LiveId" clId="{77A7EA35-77B8-41D9-A53A-4DD6E17F4A82}" dt="2020-01-30T03:28:17.555" v="330" actId="14100"/>
          <ac:spMkLst>
            <pc:docMk/>
            <pc:sldMk cId="0" sldId="536"/>
            <ac:spMk id="125955" creationId="{17461ED4-2A64-4FA7-9D4F-CFF2EDEB9AE5}"/>
          </ac:spMkLst>
        </pc:spChg>
      </pc:sldChg>
      <pc:sldChg chg="modSp">
        <pc:chgData name="Rajeev Goyal" userId="55559854770e66cb" providerId="LiveId" clId="{77A7EA35-77B8-41D9-A53A-4DD6E17F4A82}" dt="2020-01-30T19:06:29.651" v="389" actId="20577"/>
        <pc:sldMkLst>
          <pc:docMk/>
          <pc:sldMk cId="0" sldId="537"/>
        </pc:sldMkLst>
        <pc:spChg chg="mod">
          <ac:chgData name="Rajeev Goyal" userId="55559854770e66cb" providerId="LiveId" clId="{77A7EA35-77B8-41D9-A53A-4DD6E17F4A82}" dt="2020-01-30T19:06:29.651" v="389" actId="20577"/>
          <ac:spMkLst>
            <pc:docMk/>
            <pc:sldMk cId="0" sldId="537"/>
            <ac:spMk id="2" creationId="{047FC75C-4798-43F1-B381-19EF2AA87524}"/>
          </ac:spMkLst>
        </pc:spChg>
      </pc:sldChg>
      <pc:sldChg chg="modSp">
        <pc:chgData name="Rajeev Goyal" userId="55559854770e66cb" providerId="LiveId" clId="{77A7EA35-77B8-41D9-A53A-4DD6E17F4A82}" dt="2020-01-30T19:06:34.993" v="391" actId="20577"/>
        <pc:sldMkLst>
          <pc:docMk/>
          <pc:sldMk cId="0" sldId="538"/>
        </pc:sldMkLst>
        <pc:spChg chg="mod">
          <ac:chgData name="Rajeev Goyal" userId="55559854770e66cb" providerId="LiveId" clId="{77A7EA35-77B8-41D9-A53A-4DD6E17F4A82}" dt="2020-01-30T19:06:34.993" v="391" actId="20577"/>
          <ac:spMkLst>
            <pc:docMk/>
            <pc:sldMk cId="0" sldId="538"/>
            <ac:spMk id="2" creationId="{CA279C38-5DB4-4D6A-AE66-284D1A4FA6F2}"/>
          </ac:spMkLst>
        </pc:spChg>
        <pc:spChg chg="mod">
          <ac:chgData name="Rajeev Goyal" userId="55559854770e66cb" providerId="LiveId" clId="{77A7EA35-77B8-41D9-A53A-4DD6E17F4A82}" dt="2020-01-30T03:28:24.962" v="331"/>
          <ac:spMkLst>
            <pc:docMk/>
            <pc:sldMk cId="0" sldId="538"/>
            <ac:spMk id="3" creationId="{EAC606BA-E851-43E8-B036-C94BD8D3720E}"/>
          </ac:spMkLst>
        </pc:spChg>
      </pc:sldChg>
      <pc:sldChg chg="modSp">
        <pc:chgData name="Rajeev Goyal" userId="55559854770e66cb" providerId="LiveId" clId="{77A7EA35-77B8-41D9-A53A-4DD6E17F4A82}" dt="2020-01-30T03:28:02.679" v="328"/>
        <pc:sldMkLst>
          <pc:docMk/>
          <pc:sldMk cId="0" sldId="540"/>
        </pc:sldMkLst>
        <pc:spChg chg="mod">
          <ac:chgData name="Rajeev Goyal" userId="55559854770e66cb" providerId="LiveId" clId="{77A7EA35-77B8-41D9-A53A-4DD6E17F4A82}" dt="2020-01-30T00:31:50.159" v="224" actId="20577"/>
          <ac:spMkLst>
            <pc:docMk/>
            <pc:sldMk cId="0" sldId="540"/>
            <ac:spMk id="2" creationId="{863F3EF5-2931-4296-B28C-292716490505}"/>
          </ac:spMkLst>
        </pc:spChg>
        <pc:spChg chg="mod">
          <ac:chgData name="Rajeev Goyal" userId="55559854770e66cb" providerId="LiveId" clId="{77A7EA35-77B8-41D9-A53A-4DD6E17F4A82}" dt="2020-01-30T03:28:02.679" v="328"/>
          <ac:spMkLst>
            <pc:docMk/>
            <pc:sldMk cId="0" sldId="540"/>
            <ac:spMk id="3" creationId="{C0BAB16E-87DD-4974-B296-8C0FBE739221}"/>
          </ac:spMkLst>
        </pc:spChg>
      </pc:sldChg>
      <pc:sldChg chg="modSp">
        <pc:chgData name="Rajeev Goyal" userId="55559854770e66cb" providerId="LiveId" clId="{77A7EA35-77B8-41D9-A53A-4DD6E17F4A82}" dt="2020-01-30T02:08:50.196" v="304" actId="6549"/>
        <pc:sldMkLst>
          <pc:docMk/>
          <pc:sldMk cId="0" sldId="548"/>
        </pc:sldMkLst>
        <pc:spChg chg="mod">
          <ac:chgData name="Rajeev Goyal" userId="55559854770e66cb" providerId="LiveId" clId="{77A7EA35-77B8-41D9-A53A-4DD6E17F4A82}" dt="2020-01-30T00:32:10.704" v="243" actId="20577"/>
          <ac:spMkLst>
            <pc:docMk/>
            <pc:sldMk cId="0" sldId="548"/>
            <ac:spMk id="2" creationId="{A98D6CDE-8143-4438-B529-6BEB7B494A0B}"/>
          </ac:spMkLst>
        </pc:spChg>
        <pc:spChg chg="mod">
          <ac:chgData name="Rajeev Goyal" userId="55559854770e66cb" providerId="LiveId" clId="{77A7EA35-77B8-41D9-A53A-4DD6E17F4A82}" dt="2020-01-30T02:08:50.196" v="304" actId="6549"/>
          <ac:spMkLst>
            <pc:docMk/>
            <pc:sldMk cId="0" sldId="548"/>
            <ac:spMk id="119811" creationId="{2978989E-7F22-4E03-A657-AB60EFBAC2D1}"/>
          </ac:spMkLst>
        </pc:spChg>
      </pc:sldChg>
      <pc:sldChg chg="modSp">
        <pc:chgData name="Rajeev Goyal" userId="55559854770e66cb" providerId="LiveId" clId="{77A7EA35-77B8-41D9-A53A-4DD6E17F4A82}" dt="2020-01-30T02:13:59.053" v="324" actId="20577"/>
        <pc:sldMkLst>
          <pc:docMk/>
          <pc:sldMk cId="0" sldId="549"/>
        </pc:sldMkLst>
        <pc:spChg chg="mod">
          <ac:chgData name="Rajeev Goyal" userId="55559854770e66cb" providerId="LiveId" clId="{77A7EA35-77B8-41D9-A53A-4DD6E17F4A82}" dt="2020-01-30T00:31:39.841" v="220" actId="20577"/>
          <ac:spMkLst>
            <pc:docMk/>
            <pc:sldMk cId="0" sldId="549"/>
            <ac:spMk id="2" creationId="{68E857B3-08A9-4365-824C-6E27DAB08E2C}"/>
          </ac:spMkLst>
        </pc:spChg>
        <pc:spChg chg="mod">
          <ac:chgData name="Rajeev Goyal" userId="55559854770e66cb" providerId="LiveId" clId="{77A7EA35-77B8-41D9-A53A-4DD6E17F4A82}" dt="2020-01-30T02:13:59.053" v="324" actId="20577"/>
          <ac:spMkLst>
            <pc:docMk/>
            <pc:sldMk cId="0" sldId="549"/>
            <ac:spMk id="120835" creationId="{BB391722-D87D-437C-9374-A0653874C783}"/>
          </ac:spMkLst>
        </pc:spChg>
      </pc:sldChg>
      <pc:sldChg chg="modSp">
        <pc:chgData name="Rajeev Goyal" userId="55559854770e66cb" providerId="LiveId" clId="{77A7EA35-77B8-41D9-A53A-4DD6E17F4A82}" dt="2020-01-30T03:27:56.928" v="327"/>
        <pc:sldMkLst>
          <pc:docMk/>
          <pc:sldMk cId="0" sldId="550"/>
        </pc:sldMkLst>
        <pc:spChg chg="mod">
          <ac:chgData name="Rajeev Goyal" userId="55559854770e66cb" providerId="LiveId" clId="{77A7EA35-77B8-41D9-A53A-4DD6E17F4A82}" dt="2020-01-30T00:31:44.444" v="222" actId="20577"/>
          <ac:spMkLst>
            <pc:docMk/>
            <pc:sldMk cId="0" sldId="550"/>
            <ac:spMk id="45059" creationId="{9BCA2260-5D8B-42BB-A2C6-D737201D053A}"/>
          </ac:spMkLst>
        </pc:spChg>
        <pc:spChg chg="mod">
          <ac:chgData name="Rajeev Goyal" userId="55559854770e66cb" providerId="LiveId" clId="{77A7EA35-77B8-41D9-A53A-4DD6E17F4A82}" dt="2020-01-30T03:27:56.928" v="327"/>
          <ac:spMkLst>
            <pc:docMk/>
            <pc:sldMk cId="0" sldId="550"/>
            <ac:spMk id="56324" creationId="{9249AE3A-07E3-4B19-8E37-3A0B820FC2B9}"/>
          </ac:spMkLst>
        </pc:spChg>
      </pc:sldChg>
      <pc:sldChg chg="addSp delSp modSp">
        <pc:chgData name="Rajeev Goyal" userId="55559854770e66cb" providerId="LiveId" clId="{77A7EA35-77B8-41D9-A53A-4DD6E17F4A82}" dt="2020-01-28T02:53:37.205" v="17" actId="1076"/>
        <pc:sldMkLst>
          <pc:docMk/>
          <pc:sldMk cId="0" sldId="580"/>
        </pc:sldMkLst>
        <pc:spChg chg="add mod">
          <ac:chgData name="Rajeev Goyal" userId="55559854770e66cb" providerId="LiveId" clId="{77A7EA35-77B8-41D9-A53A-4DD6E17F4A82}" dt="2020-01-28T02:53:37.205" v="17" actId="1076"/>
          <ac:spMkLst>
            <pc:docMk/>
            <pc:sldMk cId="0" sldId="580"/>
            <ac:spMk id="3" creationId="{C6A026F1-8DA6-4972-A219-148D1FE2D656}"/>
          </ac:spMkLst>
        </pc:spChg>
        <pc:spChg chg="del">
          <ac:chgData name="Rajeev Goyal" userId="55559854770e66cb" providerId="LiveId" clId="{77A7EA35-77B8-41D9-A53A-4DD6E17F4A82}" dt="2020-01-28T02:53:33.318" v="16" actId="478"/>
          <ac:spMkLst>
            <pc:docMk/>
            <pc:sldMk cId="0" sldId="580"/>
            <ac:spMk id="116739" creationId="{5E25D6F7-D631-45EE-8FE7-C6AB06027679}"/>
          </ac:spMkLst>
        </pc:spChg>
      </pc:sldChg>
      <pc:sldChg chg="addSp delSp modSp add del">
        <pc:chgData name="Rajeev Goyal" userId="55559854770e66cb" providerId="LiveId" clId="{77A7EA35-77B8-41D9-A53A-4DD6E17F4A82}" dt="2020-01-29T02:15:27.772" v="176" actId="47"/>
        <pc:sldMkLst>
          <pc:docMk/>
          <pc:sldMk cId="813059860" sldId="587"/>
        </pc:sldMkLst>
        <pc:spChg chg="add mod">
          <ac:chgData name="Rajeev Goyal" userId="55559854770e66cb" providerId="LiveId" clId="{77A7EA35-77B8-41D9-A53A-4DD6E17F4A82}" dt="2020-01-29T02:12:13.664" v="134" actId="14100"/>
          <ac:spMkLst>
            <pc:docMk/>
            <pc:sldMk cId="813059860" sldId="587"/>
            <ac:spMk id="4" creationId="{3B9FCB6E-1729-47E5-BD6C-0BBF61E15A32}"/>
          </ac:spMkLst>
        </pc:spChg>
        <pc:spChg chg="add mod">
          <ac:chgData name="Rajeev Goyal" userId="55559854770e66cb" providerId="LiveId" clId="{77A7EA35-77B8-41D9-A53A-4DD6E17F4A82}" dt="2020-01-29T02:12:16.614" v="135" actId="14100"/>
          <ac:spMkLst>
            <pc:docMk/>
            <pc:sldMk cId="813059860" sldId="587"/>
            <ac:spMk id="5" creationId="{51C434D8-B9B4-4621-9C94-2B343CB8EF61}"/>
          </ac:spMkLst>
        </pc:spChg>
        <pc:spChg chg="add mod">
          <ac:chgData name="Rajeev Goyal" userId="55559854770e66cb" providerId="LiveId" clId="{77A7EA35-77B8-41D9-A53A-4DD6E17F4A82}" dt="2020-01-29T02:12:28.923" v="139" actId="14100"/>
          <ac:spMkLst>
            <pc:docMk/>
            <pc:sldMk cId="813059860" sldId="587"/>
            <ac:spMk id="6" creationId="{38E44A4B-E3FF-4B88-AF6A-06A7BE75E656}"/>
          </ac:spMkLst>
        </pc:spChg>
        <pc:spChg chg="add mod">
          <ac:chgData name="Rajeev Goyal" userId="55559854770e66cb" providerId="LiveId" clId="{77A7EA35-77B8-41D9-A53A-4DD6E17F4A82}" dt="2020-01-29T02:12:32.498" v="140" actId="14100"/>
          <ac:spMkLst>
            <pc:docMk/>
            <pc:sldMk cId="813059860" sldId="587"/>
            <ac:spMk id="7" creationId="{3BED858E-3C0F-4B1C-ADB2-A2F0F85CDF27}"/>
          </ac:spMkLst>
        </pc:spChg>
        <pc:spChg chg="add mod">
          <ac:chgData name="Rajeev Goyal" userId="55559854770e66cb" providerId="LiveId" clId="{77A7EA35-77B8-41D9-A53A-4DD6E17F4A82}" dt="2020-01-29T02:13:42.323" v="171" actId="14100"/>
          <ac:spMkLst>
            <pc:docMk/>
            <pc:sldMk cId="813059860" sldId="587"/>
            <ac:spMk id="8" creationId="{6FE808CE-24F7-45B8-B34D-3196DD7C829B}"/>
          </ac:spMkLst>
        </pc:spChg>
        <pc:spChg chg="add mod">
          <ac:chgData name="Rajeev Goyal" userId="55559854770e66cb" providerId="LiveId" clId="{77A7EA35-77B8-41D9-A53A-4DD6E17F4A82}" dt="2020-01-29T02:11:55.368" v="132" actId="404"/>
          <ac:spMkLst>
            <pc:docMk/>
            <pc:sldMk cId="813059860" sldId="587"/>
            <ac:spMk id="9" creationId="{17FCD3D4-DA76-4A8E-A13F-9E20BDAD9C1A}"/>
          </ac:spMkLst>
        </pc:spChg>
        <pc:spChg chg="add mod">
          <ac:chgData name="Rajeev Goyal" userId="55559854770e66cb" providerId="LiveId" clId="{77A7EA35-77B8-41D9-A53A-4DD6E17F4A82}" dt="2020-01-29T02:12:57.962" v="148" actId="1076"/>
          <ac:spMkLst>
            <pc:docMk/>
            <pc:sldMk cId="813059860" sldId="587"/>
            <ac:spMk id="10" creationId="{4398C4E2-EB87-4AE2-8DFA-F3958BF02F2D}"/>
          </ac:spMkLst>
        </pc:spChg>
        <pc:spChg chg="add mod">
          <ac:chgData name="Rajeev Goyal" userId="55559854770e66cb" providerId="LiveId" clId="{77A7EA35-77B8-41D9-A53A-4DD6E17F4A82}" dt="2020-01-29T02:12:40.934" v="143" actId="20577"/>
          <ac:spMkLst>
            <pc:docMk/>
            <pc:sldMk cId="813059860" sldId="587"/>
            <ac:spMk id="11" creationId="{75D9BA83-30C1-47CE-8F00-BE93FC49EBF1}"/>
          </ac:spMkLst>
        </pc:spChg>
        <pc:spChg chg="add mod">
          <ac:chgData name="Rajeev Goyal" userId="55559854770e66cb" providerId="LiveId" clId="{77A7EA35-77B8-41D9-A53A-4DD6E17F4A82}" dt="2020-01-29T02:13:10.824" v="150" actId="1076"/>
          <ac:spMkLst>
            <pc:docMk/>
            <pc:sldMk cId="813059860" sldId="587"/>
            <ac:spMk id="12" creationId="{DA629506-CBEB-4CAA-A669-437DEF3465FC}"/>
          </ac:spMkLst>
        </pc:spChg>
        <pc:spChg chg="add mod">
          <ac:chgData name="Rajeev Goyal" userId="55559854770e66cb" providerId="LiveId" clId="{77A7EA35-77B8-41D9-A53A-4DD6E17F4A82}" dt="2020-01-29T02:13:16.611" v="152" actId="1076"/>
          <ac:spMkLst>
            <pc:docMk/>
            <pc:sldMk cId="813059860" sldId="587"/>
            <ac:spMk id="13" creationId="{7AB1DBFF-466F-4C09-939D-84731694E7DF}"/>
          </ac:spMkLst>
        </pc:spChg>
        <pc:picChg chg="add del mod">
          <ac:chgData name="Rajeev Goyal" userId="55559854770e66cb" providerId="LiveId" clId="{77A7EA35-77B8-41D9-A53A-4DD6E17F4A82}" dt="2020-01-29T02:06:05.393" v="25" actId="478"/>
          <ac:picMkLst>
            <pc:docMk/>
            <pc:sldMk cId="813059860" sldId="587"/>
            <ac:picMk id="3" creationId="{DA376EB7-55F2-433A-8D0A-C36A92A7722E}"/>
          </ac:picMkLst>
        </pc:picChg>
        <pc:cxnChg chg="add mod">
          <ac:chgData name="Rajeev Goyal" userId="55559854770e66cb" providerId="LiveId" clId="{77A7EA35-77B8-41D9-A53A-4DD6E17F4A82}" dt="2020-01-29T02:14:18.354" v="175" actId="14100"/>
          <ac:cxnSpMkLst>
            <pc:docMk/>
            <pc:sldMk cId="813059860" sldId="587"/>
            <ac:cxnSpMk id="15" creationId="{8E3B514E-7A7D-485E-A114-BE8D79AC79C5}"/>
          </ac:cxnSpMkLst>
        </pc:cxnChg>
      </pc:sldChg>
      <pc:sldChg chg="add ord">
        <pc:chgData name="Rajeev Goyal" userId="55559854770e66cb" providerId="LiveId" clId="{77A7EA35-77B8-41D9-A53A-4DD6E17F4A82}" dt="2020-01-29T02:19:06.798" v="179"/>
        <pc:sldMkLst>
          <pc:docMk/>
          <pc:sldMk cId="3914757534" sldId="587"/>
        </pc:sldMkLst>
      </pc:sldChg>
      <pc:sldChg chg="add del ord">
        <pc:chgData name="Rajeev Goyal" userId="55559854770e66cb" providerId="LiveId" clId="{77A7EA35-77B8-41D9-A53A-4DD6E17F4A82}" dt="2020-01-29T02:30:51.281" v="216" actId="47"/>
        <pc:sldMkLst>
          <pc:docMk/>
          <pc:sldMk cId="4064868822" sldId="588"/>
        </pc:sldMkLst>
      </pc:sldChg>
      <pc:sldChg chg="addSp modSp add">
        <pc:chgData name="Rajeev Goyal" userId="55559854770e66cb" providerId="LiveId" clId="{77A7EA35-77B8-41D9-A53A-4DD6E17F4A82}" dt="2020-01-29T02:30:30.006" v="215" actId="14100"/>
        <pc:sldMkLst>
          <pc:docMk/>
          <pc:sldMk cId="2219062109" sldId="589"/>
        </pc:sldMkLst>
        <pc:grpChg chg="add mod">
          <ac:chgData name="Rajeev Goyal" userId="55559854770e66cb" providerId="LiveId" clId="{77A7EA35-77B8-41D9-A53A-4DD6E17F4A82}" dt="2020-01-29T02:30:21.391" v="213" actId="1038"/>
          <ac:grpSpMkLst>
            <pc:docMk/>
            <pc:sldMk cId="2219062109" sldId="589"/>
            <ac:grpSpMk id="5" creationId="{544DA519-BDD3-4FDE-8758-728BD9EA8049}"/>
          </ac:grpSpMkLst>
        </pc:grpChg>
        <pc:picChg chg="mod">
          <ac:chgData name="Rajeev Goyal" userId="55559854770e66cb" providerId="LiveId" clId="{77A7EA35-77B8-41D9-A53A-4DD6E17F4A82}" dt="2020-01-29T02:30:30.006" v="215" actId="14100"/>
          <ac:picMkLst>
            <pc:docMk/>
            <pc:sldMk cId="2219062109" sldId="589"/>
            <ac:picMk id="104452" creationId="{586EE668-2423-4247-98DE-7E5F3D66CC68}"/>
          </ac:picMkLst>
        </pc:picChg>
      </pc:sldChg>
      <pc:sldChg chg="add del">
        <pc:chgData name="Rajeev Goyal" userId="55559854770e66cb" providerId="LiveId" clId="{77A7EA35-77B8-41D9-A53A-4DD6E17F4A82}" dt="2020-01-29T02:30:08.770" v="206"/>
        <pc:sldMkLst>
          <pc:docMk/>
          <pc:sldMk cId="3902120465" sldId="590"/>
        </pc:sldMkLst>
      </pc:sldChg>
    </pc:docChg>
  </pc:docChgLst>
  <pc:docChgLst>
    <pc:chgData name="Rajeev Goyal" userId="55559854770e66cb" providerId="LiveId" clId="{6AA5EDDB-BF79-4497-9540-D4A9B0D60DBC}"/>
    <pc:docChg chg="custSel delSld modSld">
      <pc:chgData name="Rajeev Goyal" userId="55559854770e66cb" providerId="LiveId" clId="{6AA5EDDB-BF79-4497-9540-D4A9B0D60DBC}" dt="2019-09-12T01:07:55.821" v="16" actId="2696"/>
      <pc:docMkLst>
        <pc:docMk/>
      </pc:docMkLst>
      <pc:sldChg chg="modSp">
        <pc:chgData name="Rajeev Goyal" userId="55559854770e66cb" providerId="LiveId" clId="{6AA5EDDB-BF79-4497-9540-D4A9B0D60DBC}" dt="2019-09-11T01:45:12.753" v="1" actId="6549"/>
        <pc:sldMkLst>
          <pc:docMk/>
          <pc:sldMk cId="0" sldId="361"/>
        </pc:sldMkLst>
        <pc:spChg chg="mod">
          <ac:chgData name="Rajeev Goyal" userId="55559854770e66cb" providerId="LiveId" clId="{6AA5EDDB-BF79-4497-9540-D4A9B0D60DBC}" dt="2019-09-11T01:45:12.753" v="1" actId="6549"/>
          <ac:spMkLst>
            <pc:docMk/>
            <pc:sldMk cId="0" sldId="361"/>
            <ac:spMk id="21507" creationId="{8FB125D0-8895-42A7-A95D-7DC22E9F8DEE}"/>
          </ac:spMkLst>
        </pc:spChg>
      </pc:sldChg>
      <pc:sldChg chg="modSp">
        <pc:chgData name="Rajeev Goyal" userId="55559854770e66cb" providerId="LiveId" clId="{6AA5EDDB-BF79-4497-9540-D4A9B0D60DBC}" dt="2019-09-10T01:10:43.902" v="0" actId="20577"/>
        <pc:sldMkLst>
          <pc:docMk/>
          <pc:sldMk cId="0" sldId="544"/>
        </pc:sldMkLst>
        <pc:spChg chg="mod">
          <ac:chgData name="Rajeev Goyal" userId="55559854770e66cb" providerId="LiveId" clId="{6AA5EDDB-BF79-4497-9540-D4A9B0D60DBC}" dt="2019-09-10T01:10:43.902" v="0" actId="20577"/>
          <ac:spMkLst>
            <pc:docMk/>
            <pc:sldMk cId="0" sldId="544"/>
            <ac:spMk id="70659" creationId="{FDCFB164-D6B9-4D55-B9E7-D6BFD857D778}"/>
          </ac:spMkLst>
        </pc:spChg>
      </pc:sldChg>
      <pc:sldChg chg="modSp">
        <pc:chgData name="Rajeev Goyal" userId="55559854770e66cb" providerId="LiveId" clId="{6AA5EDDB-BF79-4497-9540-D4A9B0D60DBC}" dt="2019-09-11T03:00:59.773" v="15" actId="20577"/>
        <pc:sldMkLst>
          <pc:docMk/>
          <pc:sldMk cId="0" sldId="555"/>
        </pc:sldMkLst>
        <pc:spChg chg="mod">
          <ac:chgData name="Rajeev Goyal" userId="55559854770e66cb" providerId="LiveId" clId="{6AA5EDDB-BF79-4497-9540-D4A9B0D60DBC}" dt="2019-09-11T03:00:59.773" v="15" actId="20577"/>
          <ac:spMkLst>
            <pc:docMk/>
            <pc:sldMk cId="0" sldId="555"/>
            <ac:spMk id="96259" creationId="{BE6FDEC9-99EF-44C4-9239-1F94FF262668}"/>
          </ac:spMkLst>
        </pc:spChg>
      </pc:sldChg>
      <pc:sldChg chg="del">
        <pc:chgData name="Rajeev Goyal" userId="55559854770e66cb" providerId="LiveId" clId="{6AA5EDDB-BF79-4497-9540-D4A9B0D60DBC}" dt="2019-09-12T01:07:55.821" v="16" actId="2696"/>
        <pc:sldMkLst>
          <pc:docMk/>
          <pc:sldMk cId="0" sldId="56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DEAB8594-E4A7-4A75-8970-8BFDABD24DDF}"/>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defTabSz="930275">
              <a:defRPr sz="1200">
                <a:latin typeface="Helvetica" charset="0"/>
                <a:ea typeface="+mn-ea"/>
              </a:defRPr>
            </a:lvl1pPr>
          </a:lstStyle>
          <a:p>
            <a:pPr>
              <a:defRPr/>
            </a:pPr>
            <a:endParaRPr lang="en-US"/>
          </a:p>
        </p:txBody>
      </p:sp>
      <p:sp>
        <p:nvSpPr>
          <p:cNvPr id="58371" name="Rectangle 3">
            <a:extLst>
              <a:ext uri="{FF2B5EF4-FFF2-40B4-BE49-F238E27FC236}">
                <a16:creationId xmlns:a16="http://schemas.microsoft.com/office/drawing/2014/main" id="{E16E1795-3EC1-416B-95EC-2988D56B17D7}"/>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algn="r" defTabSz="930275">
              <a:defRPr sz="1200">
                <a:latin typeface="Helvetica" charset="0"/>
                <a:ea typeface="+mn-ea"/>
              </a:defRPr>
            </a:lvl1pPr>
          </a:lstStyle>
          <a:p>
            <a:pPr>
              <a:defRPr/>
            </a:pPr>
            <a:endParaRPr lang="en-US"/>
          </a:p>
        </p:txBody>
      </p:sp>
      <p:sp>
        <p:nvSpPr>
          <p:cNvPr id="58372" name="Rectangle 4">
            <a:extLst>
              <a:ext uri="{FF2B5EF4-FFF2-40B4-BE49-F238E27FC236}">
                <a16:creationId xmlns:a16="http://schemas.microsoft.com/office/drawing/2014/main" id="{DCC2F187-F89D-45DE-9A2A-532A78A54F5B}"/>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defTabSz="930275">
              <a:defRPr sz="1200">
                <a:latin typeface="Helvetica" charset="0"/>
                <a:ea typeface="+mn-ea"/>
              </a:defRPr>
            </a:lvl1pPr>
          </a:lstStyle>
          <a:p>
            <a:pPr>
              <a:defRPr/>
            </a:pPr>
            <a:endParaRPr lang="en-US"/>
          </a:p>
        </p:txBody>
      </p:sp>
      <p:sp>
        <p:nvSpPr>
          <p:cNvPr id="58373" name="Rectangle 5">
            <a:extLst>
              <a:ext uri="{FF2B5EF4-FFF2-40B4-BE49-F238E27FC236}">
                <a16:creationId xmlns:a16="http://schemas.microsoft.com/office/drawing/2014/main" id="{C32D8D94-571B-4865-A786-ED4AC7530167}"/>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algn="r" defTabSz="930275">
              <a:defRPr sz="1200"/>
            </a:lvl1pPr>
          </a:lstStyle>
          <a:p>
            <a:pPr>
              <a:defRPr/>
            </a:pPr>
            <a:fld id="{0D843D33-74CC-4D1C-BAAA-8FAF1A6F8C7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1366" max="3840" units="cm"/>
          <inkml:channel name="Y" type="integer" max="2160" units="cm"/>
          <inkml:channel name="T" type="integer" max="2.14748E9" units="dev"/>
        </inkml:traceFormat>
        <inkml:channelProperties>
          <inkml:channelProperty channel="X" name="resolution" value="168.47896" units="1/cm"/>
          <inkml:channelProperty channel="Y" name="resolution" value="124.13793" units="1/cm"/>
          <inkml:channelProperty channel="T" name="resolution" value="1" units="1/dev"/>
        </inkml:channelProperties>
      </inkml:inkSource>
      <inkml:timestamp xml:id="ts0" timeString="2020-09-09T23:25:39.545"/>
    </inkml:context>
    <inkml:brush xml:id="br0">
      <inkml:brushProperty name="width" value="0.05292" units="cm"/>
      <inkml:brushProperty name="height" value="0.05292" units="cm"/>
      <inkml:brushProperty name="color" value="#FF0000"/>
    </inkml:brush>
  </inkml:definitions>
  <inkml:trace contextRef="#ctx0" brushRef="#br0">13600 5009 0</inkml:trace>
  <inkml:trace contextRef="#ctx0" brushRef="#br0" timeOffset="2436.6">9393 15390 0</inkml:trace>
  <inkml:trace contextRef="#ctx0" brushRef="#br0" timeOffset="5128.51">20303 14975 0</inkml:trace>
  <inkml:trace contextRef="#ctx0" brushRef="#br0" timeOffset="10188.29">20735 14464 0,'26'44'93</inkml:trace>
</inkml:ink>
</file>

<file path=ppt/ink/ink10.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0T00:01:01.952"/>
    </inkml:context>
    <inkml:brush xml:id="br0">
      <inkml:brushProperty name="width" value="0.05292" units="cm"/>
      <inkml:brushProperty name="height" value="0.05292" units="cm"/>
      <inkml:brushProperty name="color" value="#FF0000"/>
    </inkml:brush>
  </inkml:definitions>
  <inkml:trace contextRef="#ctx0" brushRef="#br0">9856 7442 396 0,'2'3'152'0,"0"8"-83"0,-1-5-10 16,-2-4 30-16,-2 1 11 16,3-4 1-16,0 1-1 15,0 0-12 1,0 0-8 0,0 0-23-16,0 0-14 0,0 0-28 15,0 0-10-15,0 0-6 0,0 0-2 16,1 3 1-16,8 18 1 15,12 34 0-15,-13-21 0 16,3 11 1-16,2 9 0 16,-2 1 0-16,-2 8 2 15,-1-1 1-15,0-1 2 16,-4 4 1-16,2 1 1 0,0 5-2 16,-3 1 0-16,2 13-2 15,5-1-1-15,-4-4 2 16,1-3 1-16,5-1 3 15,-8 1 2-15,5 0 7 16,-11-2 5-16,7-4 8 16,-1-8 3-16,-9-6-2 15,5 0-4-15,-18 0-10 16,2-4-2-16,0 6-4 16,-1-2-1-16,-3-5 2 15,4 6-1-15,-5-9 0 16,1-2 0-16,1-1-3 0,-3 0-2 15,3 2-1-15,-1-4-2 16,-4 2-1-16,6 6-1 16,-1-2 0-1,2 4-1-15,0-9 1 0,-7-6 0 16,10 3 0-16,-6-1-1 16,5 6 2-16,8 1 1 15,-7-3 4-15,3 1 2 16,7-6 1-16,-3-3 0 15,6-3-2-15,-1-4 0 0,-2-5-2 16,4 0 0 0,-7 0 0-16,4-3-1 0,-8-1 2 15,-5 0 0 1,5 1 3-16,5-2-1 0,-7-6-3 16,6 4 0-16,-2-3-3 15,-1 4 0 1,7 8 0-16,-3 1 0 0,-7-5 2 15,0 4 1-15,-1-2 3 16,2-6 2-16,3 8 0 16,-1-10 0-16,5 3-1 15,-4-7-1 1,6 1 0-16,-5 1 0 0,2-4 0 16,1 3 1-16,1-7 1 15,2 2-1-15,-2-5 0 0,3 2 0 16,1-4-2-16,0-2 0 15,0 0-2-15,0 0 0 16,0 0-2-16,0 0-2 16,-1-1-2-1,1 0-2-15,0 0-4 0,0 0-2 16,0 0-27-16,0-1-25 0,0 1-75 16,-1-6-45-16,0-1-97 15,-3-24-58 1,2 24 215-16</inkml:trace>
  <inkml:trace contextRef="#ctx0" brushRef="#br0" timeOffset="927.59">9207 10320 503 0,'16'6'194'16,"-13"-18"-114"-16,-3 2-36 0,3 2 10 15,-13-14 7-15,16 13 10 16,2 2-3-16,-7-5 7 15,0-3 7-15,-1 5 4 16,-1-3-10-16,4 12-24 16,-3-3-4-16,0 5-26 15,0-1-4-15,-2 0-7 16,2 3-11-16,0 20-1 16,0 25 1-16,0-17 0 15,0-2 1-15,-7-1 6 16,0 3 6-16,3 1 4 0,1 0 1 15,6 6-5-15,6 5-2 16,-7-2-4-16,4 5-1 16,4 9-1-16,-4-6 1 15,2-5 3-15,5-2 2 16,-5-16 2-16,3 0 1 16,-5-4-3-16,0-4-3 0,-1-5-1 15,-1-1-1 1,4-5-2-1,-1-2 1-15,1-4 0 0,1-1 0 16,1-1 2-16,0-6-1 0,4-5 0 16,1-1-1-16,4-4 1 15,0-1 0-15,2 2 4 16,0-6 2 0,-7-13 2-16,18 12 2 15,1 1 1-15,-5-9 4 0,10 4 6 16,-9-12 1-16,-4-5 1 15,6 4-5 1,5 11-8-16,-7-2-3 16,3 1-7-16,-5 4-2 0,-5-1-2 15,-1 0-1-15,-5 11 0 0,1 0-1 16,-8 4-1-16,-2 7-2 16,-4 1-25-1,-2 0-23-15,2 9-52 0,-3-5-35 16,-1 0-63-1,1 0-35-15,-2 6 151 16</inkml:trace>
  <inkml:trace contextRef="#ctx0" brushRef="#br0" timeOffset="3259.85">13461 5415 551 0,'-14'52'206'0,"6"-51"-154"15,6-1-35-15,1 2 12 16,-1 2 21-1,2-4 37 1,-1 0 12-16,0 0-6 0,1 0-17 0,0 0-33 16,0 0-13-16,2 2-20 15,11 3-2-15,31 29-5 16,-26-27 0-16,13 6-2 16,-7-5 0-16,12 10-1 15,3 4 0-15,1-5 0 16,7 5 0-16,-3-1-1 15,19 4 1-15,1 8 1 0,5 1 0 16,3 12-1-16,-4-4 0 16,9 12 0-16,-3 2 0 15,12 1 0-15,-4 0 1 16,-8 0 2 0,-3 8 0-16,-1 2-1 15,-1 10 0-15,1-4 0 0,-1 0 2 16,-2-1 3-16,-5-3-1 0,-4 15 1 15,-6 0 0 1,-5 4 0-16,-2 1 4 16,3-7 6-16,3 0 0 0,-6 4 6 15,-3 0 0 1,-7-5-2-16,-2 0-1 0,-2-5-7 16,-3-5 0-16,0 13 1 15,-5 0 3-15,2 0 6 16,-2-1 1-16,0-13 0 15,-2-2-3-15,-2-3-3 16,2 6-3-16,2 0 0 16,-1-1 3-16,4-6 0 15,8-2 1-15,-6-5 0 16,1 1 0-16,-8 0-4 16,-16-10-2-16,15 10-5 15,3-1-3-15,3 2-1 0,7 4 1 16,-11-11-2-1,1-5 1-15,-1-3-2 0,5 4 0 16,3 3 1 0,-3 1 0-1,2 3 1-15,-3-2 1 0,0-1 2 16,2-1 2-16,-1-3 5 0,-7-3 1 16,1-1 6-16,-5-2-1 0,-1 3 1 15,4-1 1 1,1 4-3-16,0-1-2 15,-5-7-4 1,3 2-3-16,-5-6-3 0,-2-2 0 0,1-1-3 16,-2-4 0-16,0 1-2 15,-1-2-1-15,1 13 0 16,-1-13-1-16,-5 2 1 16,-2-1-1-16,-3-8 1 15,1 9-1-15,2-1 0 16,-2 0 0-16,1-2 1 15,0 3 0-15,0-3 0 16,1 0 1-16,-2-1 0 16,0-3 2-16,-2 1-1 0,1-1 2 15,1-1-1-15,-2-2 1 16,2 0 0-16,-2-2 0 16,2-2 1-16,0-2 1 15,1-4 0-15,0 0-1 16,-1-1-2-16,1-1 0 15,1 1-2-15,0-5 0 0,2-2-2 16,-3 0 0-16,-1-2 1 16,0 0 0-16,0 0 0 15,0 0 0-15,0 0-1 16,0 0 1-16,0 0-1 31,0 0 0-31,0 0-1 0,0 0 0 0,0-1-2 16,0 0-1-16,0 0-5 15,0 0-4-15,0-1-23 16,2 1-12-16,-2 0-41 16,0 0-29-16,1-2-93 15,4-16-86-15,0-22 189 16</inkml:trace>
  <inkml:trace contextRef="#ctx0" brushRef="#br0" timeOffset="4360.14">16112 10473 755 0,'-8'-66'316'16,"6"68"-118"-16,1 1-198 15,1 1-1 1,0-4 7-16,0 0 9 0,0 0 23 16,0 0 13-16,0 0 16 15,-2 0 0-15,2 0-20 16,0 0-13-16,0 2-22 16,2 6-6-16,0 0-5 15,19 33-1 1,-7-21 0-1,4-1 0-15,-3 6 0 16,5 3 2-16,7 4 7 0,-2 4 5 0,1-3 12 16,0 4 5-16,-12-3 1 0,4 2-3 15,2 0-9 1,-1-6-5-16,4-3-1 0,0-5 0 16,-2 0-1-16,1-2 0 15,-4-4-5-15,-2 0 0 16,-4-4-1-16,-1-1 0 15,-7-5-1-15,-1-4 0 0,-3-4 2 16,0 1-2-16,-1 0 0 16,1-1-3-16,0 1-3 15,0 0 0-15,0-11-1 16,0-32 0-16,0 24 1 16,1-1 2-16,3-3 9 15,-1-7 6-15,3-6 5 16,1-3 1-16,3-4-5 15,3-1-5-15,2 1-3 16,3-3 4-16,0 2 6 16,3-1 2-16,5 2-2 15,0 1-6-15,-7-5-8 16,0-3-3-16,1 7-3 16,2-3 0-16,3 7-1 15,0 6-2-15,-12 1-1 0,-9 4-2 16,-2 9-11-16,7 8-13 15,-1 4-37-15,-4 1-28 16,-6 7-137-16,-17-8-173 16,3 6 262-1</inkml:trace>
  <inkml:trace contextRef="#ctx0" brushRef="#br0" timeOffset="41395.16">4587 7119 341 0,'60'24'182'0,"-60"-22"-45"16,3 2-62-16,2-1-39 15,1 1 9 1,-1-4 21-16,1 1 7 0,0-2 0 16,0-3-5-16,3 3-17 15,-2-3-11 1,0 2-23-16,4 2-8 0,0 0-8 15,7 1 0-15,3 5-1 16,-1-3 0 0,3-2 1-16,1-2-1 15,2-1 1-15,-7-2 0 0,9 1-1 16,-9 1 1-16,9 0 1 16,4-1 1-16,-4 3 3 15,3 0 1-15,2 1 2 16,-1-3 0-16,10-1 0 15,1 2 0-15,10-1 8 16,12 2 4-16,-9-1 7 16,4 0 0-16,-9 0-3 15,-2 1-4-15,3 2-2 16,3-1-2-16,6 3-2 0,3 0-2 16,-4-4 1-16,3 2 2 15,-8-2 5-15,1-1 5 16,4 1 7-1,2-2 1-15,3-4-4 0,6 0-4 16,-2-1-9-16,-2-2-5 0,-1 4-3 31,-8-3-3-31,9 1-1 0,0 3 1 16,3-1-1 0,0-1 0-1,-7 2-2-15,-1-2-1 16,0 8-1-16,-1 0 0 15,7-2-1 1,2 0 0 0,1 0 0-16,2 0 0 0,-8 4-1 15,0 4 1-15,-4-4 0 0,6 4 0 16,2 1 0-16,3-3 0 0,1 4 0 0,-6-1 1 0,0-1 0 16,3 5 0-16,3-3 1 15,1 3-1-15,0-5 9 16,-3-1 7-16,-7-3 11 15,2 1 5-15,16-3-2 0,-13-3-3 16,8-4-9-16,-2-2-3 16,-11-1-3-1,7 3-3-15,-3-2-2 0,-2-1-2 16,5 0-2-16,3 0-2 16,-7 0 0-16,2 4-1 15,-7-3-1-15,-2 0 1 16,9 2 0-16,-1 0-1 0,3 6 0 15,-1 2 1-15,-5 2-1 16,0 2 1-16,-4 1-1 16,-1 1 0-16,3 3 1 15,8 6-1-15,1 0 0 16,0-3 0-16,-6 4 0 16,-7-5-1-16,4 7-1 15,8 1 0-15,-1-3 2 16,-1 1 0-16,0-5 0 15,-11 2 0-15,9 0 0 16,-2 1 1-16,6-5 0 16,7 6 0-16,-3-11-1 15,-1-1 1-15,-6 1 0 16,-2-8 1-16,6 7 0 16,-2 0 0-16,10-1-2 0,-1 6 1 15,-10-5-1-15,2 2 0 16,-3-2 0-16,-1-3 1 15,4-2 0 1,0-3 1-16,-3-2 0 0,1 0 0 16,0 2-1-16,4 3 1 15,0-2-1-15,5 0 1 0,-2-3 0 16,-2-2 0-16,-24 0 0 31,-25 3 0-31,-1 0-2 0,73-5 0 16,6 5 1-16,0 0-1 15,-32 2 1-15,-4-2-1 0,-10-2 0 16,-1 2 0-16,5 2 0 16,5 2 0-16,0 0 2 15,0-2 0-15,-4-2 1 16,-4-2 0-16,0 0 1 16,3 2 0-16,6 0 1 15,-3 2-1-15,-1-2-2 16,-10-13 0-16,0 9-1 15,2-2 1-15,1 3 0 16,7 13 0-16,-4-8-1 0,-6-3 0 16,7 3-1-16,-1 0 1 15,-3-8-1 1,5 6 0-16,-11-7 1 0,1 5 0 16,7 3-1-16,-1 0 0 15,1 2 0-15,-4-4 0 16,-3 5 0-16,2-2 0 15,-4 1 0-15,3 4 0 16,-2-1 0 0,-1 1 1-16,5-3-1 0,-4-1 0 0,7 5 1 15,1-1-1-15,-3 2 1 16,2-1 0-16,-7-5-1 16,3 1 1-16,0 2-1 15,3-1 0-15,-3 0 1 16,2 0 0-16,0-3 1 15,-3-3 0-15,4 1 0 16,-8-1 0-16,5-2 0 16,5 2 1-16,2-4-1 15,-1 1-1-15,-4 2 1 16,-3-5 0-16,-3 5 0 16,2-5 0-16,-3 1-1 15,5 5 1 1,7-4-1-16,-2 5 0 0,2-1 0 15,0-3 0-15,-7 0 0 16,0-2 0-16,0 4 0 0,-1 0 0 16,3-1-1-16,1 4 0 15,-6-2 1-15,5 0-1 16,2 10 0-16,-2-3 1 16,-3 2 0-16,-1 6 0 0,-4-3 1 15,-1-1-1-15,7 8 0 16,-3-10 1-16,-4-2 0 15,7 4 0-15,-5-3 0 16,1-3 0-16,3 7-1 16,-8-4 1-16,0-1-1 15,7 6-1-15,-7-10 0 16,-1-1 1-16,3 1 0 16,1 1-1-16,6 4 0 15,1-1 0-15,-4 0 0 16,-5-1 0-16,2 4 0 15,4 1-1-15,1-1 1 16,0-2 0-16,-2-4 0 16,-3 0 0-16,1 3 0 15,-2-4 0-15,-2 0 0 16,1-2 0-16,0-1 0 0,9 3-1 16,1 0 1-16,2 1-1 15,3-1 0-15,-5 0 0 16,2 0 1-16,-2 0 0 15,-1 2 0-15,3 1 0 16,0-1 0 0,0 1 0-16,3-3 1 0,-2-1-1 15,2-1 1 1,0-3-1-16,-3 0 1 0,6-1-1 16,-7-1 0-16,6-1 0 0,10 5 0 15,-4-2 0-15,3 2 1 16,-1 0-1-16,-6-7 0 15,8 2 0-15,-6-3 1 16,6 2-1-16,-7-6 1 16,-6 2-1-16,4 0 0 15,-6 1 0 1,-11-1-1-16,10 9 0 16,-7 1 0-1,2-2-1-15,7 14 0 0,-15-7-1 0,0 5-2 16,-7 4-1-16,-10-4-2 15,0 0-1-15,-7-2-9 0,0 1-10 16,-1 0-33 0,-4-3-29-16,-3 0-139 0,-3-1-189 15,-9 3 269-15</inkml:trace>
  <inkml:trace contextRef="#ctx0" brushRef="#br0" timeOffset="47802.22">8921 11851 466 0,'53'27'197'0,"-55"-28"-104"0,-2-4-24 16,-1 3-32-16,0-2-7 15,-3 1 16-15,0 3 9 16,0 2 10-16,-1-2 6 15,-4 1-28-15,7-1-14 16,-5 0-14-16,6 2-10 16,-2 6-9-16,1 5-2 15,2 10 0-15,3 4 2 16,1 6 1-16,5 4 1 16,5 7 0-16,-1-3 1 15,7 7 0-15,1-5-1 16,7-2 1-1,2-4 1-15,2-14 7 16,5 1 9-16,-6-18 19 0,5 0 10 16,-3-15 8-16,-4-11-4 0,5-6-12 15,-3-11-9-15,-3-6-13 16,0-2-4-16,-13-5-4 16,-1 3-1-16,-6 2-1 31,-4 1 0-31,-8 0 2 0,-6 3 1 15,-12-6 5-15,1 4 1 0,3 7-1 32,1 3 0-32,-9 7 4 0,14 15 2 0,-13 12 4 15,1 7-2-15,8 21-11 0,-11-6-4 16,-2 8-6 0,1 3-2-16,2 3-3 0,6 2-2 15,7-6-24-15,1 0-29 16,12-8-95-16,1-5-95 15,10-3 155-15</inkml:trace>
  <inkml:trace contextRef="#ctx0" brushRef="#br0" timeOffset="48548.55">9553 12209 1082 0,'15'2'400'0,"-2"-7"-284"15,13-1-107-15,8 3 3 16,-4-9 7-16,2 2 1 15,0 3 0-15,-4-8-6 0,0 1-7 16,0 0-3-16,6 1-4 16,0 0-1-16,8 3-42 15,2 3-45-15,-4 1-179 16,0 2 169-16</inkml:trace>
  <inkml:trace contextRef="#ctx0" brushRef="#br0" timeOffset="48740.31">10254 11794 963 0,'25'-60'373'15,"-25"60"-215"-15,1 10-132 16,5 3 13-16,0 9-5 16,1 1-1-16,3 0-14 15,-2 3-5-15,1 3-1 16,5 7-5-16,2 3-6 15,2 7 0-15,-1 8-1 16,2 7-1-16,-2 12-48 16,5 6-75-16,0-2 80 47</inkml:trace>
  <inkml:trace contextRef="#ctx0" brushRef="#br0" timeOffset="50930.39">15897 12032 627 0,'-16'18'250'0,"3"3"-168"15,8 2-41-15,-2 3-22 16,2 4 2 15,1 7 13-31,-10-2 3 47,14 2-2-47,0 1-2 0,-1-4-6 16,14 2-6-16,1-3-9 0,4-1-4 0,11-2-8 15,-4-6 1-15,6-4 0 0,-4-10 2 0,2-11 15 16,3-5 12-16,-2-12 22 0,4-5 8 0,1-4 5 0,-2-6-4 15,-2-5-14-15,-1 0-6 16,1-1-10-16,-7-4-3 16,2 9 0-16,-17-9 0 0,-22-5-4 15,1 7-3 1,-18-6-7-16,6 9-1 0,2 7-2 16,-5 4 0 15,5 9 0-31,-1 3-1 0,1 6-3 15,0 4-3-15,-3 5-4 0,2 4-2 0,-5 3-1 16,2 4 0-16,2 4-4 31,4 1-1-15,10 12-4-16,-1-2-1 0,8 4-15 0,4 9-16 16,10 6-66-16,5 0-55 0,8 11 102 15</inkml:trace>
  <inkml:trace contextRef="#ctx0" brushRef="#br0" timeOffset="51450.54">16640 12183 1021 0,'23'4'396'16,"-3"12"-266"-16,11 0-56 0,-9-8-23 31,5 4-1-31,-3-12 2 0,-1 3-2 0,6-6-6 16,-6-7-5-16,7-3-19 15,-5-3-7-15,4 1-11 16,2-6-6-16,0 3-24 15,-2-8-28-15,1 7-122 16,-6 3-146-16,-7 0 204 16</inkml:trace>
  <inkml:trace contextRef="#ctx0" brushRef="#br0" timeOffset="52184.17">17414 12099 668 0,'5'20'259'0,"-1"0"-172"16,0 4-43-16,0 11-13 16,0 0 1-16,-2 6 3 15,-2-5 3-15,3-2 5 16,0-2 4-16,4-3 3 0,-2 2-5 16,-2-10-11-16,1-5-10 15,-3-5-12-15,-1-7 0 16,3-4 3-16,-3 0 1 15,-1-1-2-15,0 0-3 16,0-8-7-16,0-18-2 16,-1-33 6-16,1 20 3 15,-3-8 8-15,2-9 2 16,-1-4 3-16,3 0 0 0,1 9 0 16,3 2-2-1,7 20-6-15,2 7-5 16,5 10-7-16,1 12-2 15,1 3-1-15,0 3 2 16,2 3 0-16,0 2 2 0,1 2 1 47,3 5 0-47,-5-2 2 0,-3 1-1 16,-10-1-1-16,-4-5-1 15,0-2-1-15,-2-4 0 16,6-4 3-16,-4 1 3 15,-6-5 4-15,2 1 0 0,0 2-4 16,-2 0-4-16,1-17-4 16,-7-31-1-16,4 21 0 15,5 2 1-15,-2-2 0 0,0 0 0 16,3 5 0-16,2 3-1 0,19 14 3 0,-16-4 2 16,-4 5 2-16,1 3 2 15,-11-6-1-15,10 11-1 16,9 7-2-16,1 5-1 15,-6 1-3-15,8 5 0 0,-3 6-2 16,0 2 1-16,11 13-2 16,-5 4-4-16,-1 11-42 15,2 9-47-15,-6 0-301 16,1 6 265 0</inkml:trace>
  <inkml:trace contextRef="#ctx0" brushRef="#br0" timeOffset="109507.29">10237 9759 832 0,'-24'24'321'0,"21"-20"-226"16,3 0-38-1,3 2 1-15,1 4 0 16,0 6 13-16,0 7 3 0,1 9-13 15,-3 2-11-15,6 3-20 16,2 8-10-16,3 3-13 31,1 8-2-31,3 11-3 16,1 0-1-16,5 6-1 16,1-1 0-16,1-6 0 0,-2-1 0 15,-1-3 0-15,0-2-1 16,0-10-8-16,-4-6-17 15,-5-21-109-15,-3-8-139 16,-14-36 172 0</inkml:trace>
  <inkml:trace contextRef="#ctx0" brushRef="#br0" timeOffset="111162.07">17035 10152 782 0,'1'96'297'0,"-11"-75"-211"16,0 0-54-16,6-3-9 16,4 5 3-16,-6-7 4 15,4-1-4-15,0 5-11 16,0 3-3-16,2 2-2 15,1 1-1-15,2 5 2 16,-3-5 0-16,4-2-4 16,-3-4 0-16,2-6-4 15,-3-6 0-15,0-5 18 0,-2-3 11 16,2-2 17-16,0 1 8 16,-1 0-4-16,1-13-5 15,-6-46-12-15,3 29-4 16,-1-7-13-16,-1-3-6 15,3-6-8-15,0 1-4 16,1-12-2-16,4 1 0 16,8 7-2-16,1-2 0 0,8 23 1 15,-1 3 1 1,7 14 1-16,-1 6 1 16,0 6 0-16,-4 2 0 0,7 13-1 15,0 6 1-15,-5 6 1 16,1 9 1-16,-6 3-1 15,0-3 1-15,1 7-2 16,3-2 0-16,-5-10 1 16,1-1 0-16,-6-13 2 15,-8-12-1-15,2 3 4 16,-2-5 4-16,-4-10 2 16,0-2 2-16,-4-16-3 15,4 2-3-15,-2-16-2 16,2-1 1-16,-2-9 2 0,-6-12 3 15,1 11-8-15,0 4-1 16,13 12-8-16,1 8-6 16,9 16 5-16,-2 0-1 15,-4 7 4-15,2 3 0 16,4 8 0-16,0 5 1 16,6 6 0-16,0 10 0 15,1 8 1-15,2 7 1 16,4 17-1-16,-1 9 1 0,3 11-1 15,5 6 0-15,-17-5-4 16,-1-1-12-16,-8-3-76 16,-6-5-63-16,7-11 92 15</inkml:trace>
</inkml:ink>
</file>

<file path=ppt/ink/ink11.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0T00:02:24.112"/>
    </inkml:context>
    <inkml:brush xml:id="br0">
      <inkml:brushProperty name="width" value="0.05292" units="cm"/>
      <inkml:brushProperty name="height" value="0.05292" units="cm"/>
      <inkml:brushProperty name="color" value="#FF0000"/>
    </inkml:brush>
  </inkml:definitions>
  <inkml:trace contextRef="#ctx0" brushRef="#br0">16115 5584 289 0,'20'8'120'0,"1"-4"-50"15,0 3 8-15,4 2 15 0,-1-1 31 16,-2 6 1-16,-1 2-19 16,-3-2-11-16,-4 6-14 31,-3-3-9-31,8 7-18 0,4 5-7 15,-2 7-18-15,5 6-10 0,-3 7-10 16,0 2-3-16,1 4-3 31,0 0-1-31,2 4-1 0,2 4 1 0,1 5 0 16,2 3 1-16,3 5 1 16,1-3 1-16,3-3 0 15,-4 3-1-15,7 4 0 16,-4 2 1-16,-2 8 5 15,2-3 4-15,-9-9 6 16,2-1 1-16,-3-4 1 16,0 2 2-16,1 9 0 0,-1-2 2 15,0-2-2-15,4-6-2 16,-5-6-3-16,6 9-2 16,-7 1 0-16,-2 4-1 15,-4 0 0-15,-3-4 0 16,1-4-3-16,-4 0-1 15,4 5-2-15,-6 1 0 16,-2-1-1-16,6 1 1 16,-8-9-3-16,3 0-2 0,4 1-2 15,-2-1-1-15,3 3-1 16,-1-3 1 0,1-5-1-16,-2 0 0 0,2-5 1 15,-1 2 0-15,1 3 0 16,-3-3 0-16,-4 4 0 15,1-3-1-15,1 0 2 16,0-1-1-16,1-4 1 16,1 4 0-16,1-4-1 15,-4-2-1-15,5 2 1 16,1-1 0-16,-6-5 2 16,0 1 0-16,2-5 0 15,-4-6-1-15,1 2 0 16,3 1 0-16,-9 0-1 15,7 7 0-15,1 2 0 0,-7-9 0 16,0 5 0-16,-3-9 0 16,-6-11 0-16,9 5 0 15,-6-10 0-15,2-1 1 16,-3-2 0-16,4 2-1 16,4-9 0-16,-9 2-1 15,1-3 1-15,4-4-1 16,-7 1 1-16,14-3 0 15,-3 0 0-15,-5-4 1 0,6 4 3 16,-5-6 0 0,-3-1 1-16,5 0-1 0,-4 0-3 15,1 0-2-15,0 0-1 16,1 0 0-16,0 0-1 16,0 0 0-16,-1-4-1 15,-1-5 0-15,-11-25-1 16,12 29-3-16,-3-2-4 15,4 3-1-15,-3-2-7 16,-6-3-6-16,9 4-17 16,-3 0-11-16,-2 0-23 15,1 2-14-15,-2-2-46 16,-4-2-43-16,8 4 114 16</inkml:trace>
  <inkml:trace contextRef="#ctx0" brushRef="#br0" timeOffset="629.92">17256 10195 844 0,'-70'63'320'16,"66"-54"-201"-16,-9-15-115 16,9 12 5-16,13 6 15 15,3 1 9-15,10 7 7 16,-6-4-5-16,-11-8-7 15,-11-4-4-15,14 7-9 16,-5-7-3-16,15 13-7 16,21 5-5-16,-3 2-3 0,4 2-1 15,-16-7-4 17,-11-9-2-32,-1-1-1 15,31 29 1-15,-4-1 7 16,-2-9 3-16,-16-13 4 0,0-2 4 0,-5-9 13 15,-3-1 9-15,-4-9 19 16,1-1 6-16,-3-5 6 0,5 2 1 16,-1-2-1-16,-11-11-2 0,4-1-10 15,-5-7-8 1,-7-8-13-16,16 4-8 16,-11-5-8-16,0-4-6 15,3-8-5 1,-7-7-1-16,6-2-2 15,7 1-2 1,4 12-2-16,5 4 0 0,0 7-2 16,-9 4-5-16,12 4-30 0,-18-4-24 0,21 14-73 15,4 1-68-15,-7 2 132 16</inkml:trace>
  <inkml:trace contextRef="#ctx0" brushRef="#br0" timeOffset="5569.8">12148 7580 273 0,'9'6'126'15,"-27"12"-32"-15,4 2-46 16,1-1 4-16,-9 1 3 15,2-2 1-15,-3 1 0 16,-6-3 2-16,6-1 10 16,-1 1-3-16,-3-7-20 15,-1 5-10-15,3 6-21 16,-2-2-6-16,-1 8-7 0,5-3 0 16,-4 5 0-1,-4 4 2 1,-2 5 10-16,-2 5 5 15,-7 1 9-15,1 2 1 0,2 10-3 0,-13 2 0 16,3 12-6 0,-2 2 0-16,-6-2-5 0,8 6-2 15,1-10 0-15,3 10 1 0,1 5-1 16,-5 4 0 0,13 7-2-16,-4-10-1 15,-5-9-2-15,3-3-1 16,-1 0 0-16,3-3-1 15,12 1 1-15,3-2-1 16,0-11-2-16,4 2 1 16,5-7 1-16,0-6 2 15,2 2 5-15,4-1 3 16,-4-3 5-16,3 5 2 0,4-2 2 16,-6-6 0-16,5 4-5 15,-5 0-2-15,-1-5-5 16,0 6-2-16,2-1-4 15,1 1 1-15,4 8-3 16,-1 0 0-16,-5-4-1 16,1-1 0-16,-7-9 0 15,2-3 0-15,4-7 1 0,-6-6 0 16,9-8-1 15,1-1 1-31,1-5-3 0,3 2-1 0,-2-3 0 16,1 0-1-16,2-1-1 0,0 1-1 15,3 2-5-15,-4-1-10 0,-2 3-26 16,3 1-18-16,-1-1-51 16,2 2-27-16,-3-1-68 15,-2 1-56-15,-2 3 170 16</inkml:trace>
  <inkml:trace contextRef="#ctx0" brushRef="#br0" timeOffset="6634.46">10100 10279 502 0,'21'-5'211'16,"-24"7"-110"-16,2-2-80 15,2 1-7-15,-1-1 5 16,-1 0 11-16,0 0 27 15,0 0 5-15,-1 6 0 16,-4 6-10-16,-7 34-25 0,6-27-9 16,-4 6-13-16,-1 2-4 31,4 11-1-31,5 3-1 16,4 12-1-16,-1 5 1 0,-7-2 1 15,5 10 0-15,-6-4 1 16,4-5-1-16,13 0 0 0,-13-16 0 15,20-5 0-15,-9-9 0 16,11-10 2 0,7-5 8-16,-8-13 11 0,12-5 5 0,-4-13 2 15,2-4 2-15,5-6 9 16,1-3 6-16,6-5 19 16,3 4 4-1,7-5-7-15,5 7-7 16,-8-11-19-16,11 8-11 0,-10-2-12 15,-3-7-5-15,6 7-16 16,-13-15-42-16,5-12-223 16,5-1 189-16</inkml:trace>
  <inkml:trace contextRef="#ctx0" brushRef="#br0" timeOffset="14073.18">17427 11714 1086 0,'89'14'386'0,"-85"-4"-300"0,1 1-32 16,3 6 25 0,0-3 6-16,-3 6-21 0,3-1-8 15,-5 2-21 1,-1 2 4-16,0 0 14 0,-2 3-6 16,0 8-14-16,-2 7-11 15,4 16-20-15,1 4-2 16,3 11 0-16,2 5 0 15,-1-4 2-15,4 11 0 16,-7-9 0-16,-3-7-1 0,-1-8-1 16,-1-15-6-16,1-19-76 15,0-11-86-15,-7-29 105 16</inkml:trace>
  <inkml:trace contextRef="#ctx0" brushRef="#br0" timeOffset="15674.18">9258 12007 615 0,'21'131'241'16,"-26"-93"-150"-16,5 5-37 15,1 7-4-15,-1 0 11 16,0 2 0-16,4 6-9 15,-2-1-3-15,4-3-16 16,2 4-8-16,-2-12-14 16,0 2-6-16,4-9-4 15,-4-9-1-15,1-6 1 16,-1-13-1-16,-2-8 2 16,0-6 1-16,-2-16 1 15,0-23 0 1,0-8 2-16,1-9 0 15,0-20 2-15,2 10 3 0,-5-9 3 16,2 2 1-16,-2-4-3 0,0 5-3 16,5 9-5 15,4 7-2-31,10 26 0 0,6 10-1 16,11 14 1-16,0 10 1 0,12 18 2 0,-5 5 6 15,-5 14 13-15,4 6 3 16,-14 3 5-16,-2 0-4 15,-7 1-6 1,-3-6-2-16,-4-4-3 16,2-1 0-16,-10-18-2 15,0-3 1-15,-1-11 10 16,-3-6 6-16,-2-7 2 0,-4-9-3 16,0-13-11-16,-2-7-9 0,0-17-8 15,2-3-3 1,6-2 0-16,0 2-1 15,9 15-1-15,5 0-1 16,3 7 0-16,5 6 1 0,3 11 1 16,1 6 1-16,-2 10 3 15,3 5 2-15,5 12 5 16,4 7 0-16,2 14 3 16,-1 7-1-16,-4 16-3 0,1 10-1 15,5 14-5-15,-9-1 1 16,0 3-4-16,-7-4-5 15,-5-13-68-15,8 4-81 16,-8-12 97-16</inkml:trace>
</inkml:ink>
</file>

<file path=ppt/ink/ink12.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0T00:03:21.035"/>
    </inkml:context>
    <inkml:brush xml:id="br0">
      <inkml:brushProperty name="width" value="0.05292" units="cm"/>
      <inkml:brushProperty name="height" value="0.05292" units="cm"/>
      <inkml:brushProperty name="color" value="#FF0000"/>
    </inkml:brush>
  </inkml:definitions>
  <inkml:trace contextRef="#ctx0" brushRef="#br0">9050 8208 546 0,'16'39'211'0,"-16"-25"-133"16,3 1-22 0,1 5 16-16,0 2 14 0,-4 3 7 15,-5 0-12-15,5 7-28 16,-5 1-14-16,15 4-18 15,0 6-7-15,-2 1-5 16,3-2-3-16,-10 0-2 16,9 4-2-16,-5-11 0 15,-5-11 2-15,1-8 2 16,-6-10 6-16,16-2 9 16,-10-8 2-16,-3-18 5 15,-2-6-3-15,-17-22-4 16,17 9 0-16,-4-9-7 15,11 1-3-15,-12-3-5 16,2-1-5-16,7 8-1 16,-7-1-2-16,24 17 1 15,-3 6 0-15,3 7 1 16,2 7-2-16,-3 9 2 0,7 0 0 16,5 18 4-16,2-2 1 15,-2 3 7-15,1 8 4 16,-4-5 6-16,-2 7 2 15,0-3-1-15,-1-3-2 16,1-7-3-16,0 0-2 16,0-6-1-16,-4-8 1 0,0-2 7 15,-5-6 1-15,2-7 2 16,-5-4-1-16,-3-15-7 16,4 3-3-16,3-10-3 15,-2-3-1-15,-7 6 0 16,-5-7-1-16,-1 13-2 15,-3 6-2-15,8 6-4 16,6 11-3-16,-4 2-3 16,5 9-1-1,-2 0 2-15,9 6 1 0,4 6 1 16,7 4 1-16,4 15 0 16,-6-1 0-16,2 16-1 15,-2 4 1-15,-1 6 0 16,-2 11 0-16,-3 3 1 15,-3 2 0-15,-9-15 0 0,5 8-1 16,4-19-16-16,-9-12-30 16,19-2-137-16,-10-22-167 15,-5-11 217-15</inkml:trace>
  <inkml:trace contextRef="#ctx0" brushRef="#br0" timeOffset="1453.1">15303 8476 664 0,'-21'-52'239'0,"11"64"-167"0,0 3-8 15,10 4 30-15,-11 2 13 16,5 5-12-16,5 5-18 16,-5 5-31-1,5 0-11-15,-3 2-15 0,0 4-6 16,3-6-5-16,-5-5-2 16,6-6 0-16,-1-10-1 15,-3-8 3 1,4-3 2-16,3-6 2 0,-3-7 0 15,1-12 2-15,0 0 2 16,-1-16 3-16,4 0-1 0,-4-8-5 31,1 0-4-31,5 3-10 16,-3-1-1-16,12 7-1 16,-2-5 1-16,5 7 4 0,8 5 0 15,-4 4 0-15,3 6 2 0,7 11 1 16,-2 0 0-16,8 15 0 15,5 4-2-15,-5 6 0 16,3 10 4-16,-6 2 4 16,-4 2 2-16,-7 1 1 15,6-2-2-15,-10-5-1 16,-4-3 1-16,-3-8 1 16,-7-3 1-16,0-7 3 15,0-3 3-15,-3-7 1 16,-8-6 0-16,-1-11-7 15,1-6-5-15,6-6-5 0,7-9-1 32,-4-4-8-32,3-2-1 0,-2-2-3 15,-1 5 0-15,10 12 5 0,1 8-1 16,1 15-2-16,3 11 0 16,10 17 0-16,-4 12 1 15,6 13 5-15,2 6 1 0,-12 3 2 16,2-1 1-16,-2 5-1 15,-2 2-1 1,1 4 0-16,-3 5-1 16,-1 4-1-16,-3-2-9 0,-3 1-81 15,-1-8-85-15,-5-10 108 16</inkml:trace>
  <inkml:trace contextRef="#ctx0" brushRef="#br0" timeOffset="28942.05">3722 4697 123 0,'-15'0'88'0,"7"1"23"16,0 1 0-16,2 1 12 15,0-1-4-15,4 2-20 16,1-2-13-16,1-2-29 16,0 0-9-16,0 0-1 0,7 15 8 15,55 38 9-15,-10-24 1 16,19-2-8 0,12 5-10-16,11-2-19 15,4-1-7-15,12 2-11 16,3-10 2-16,3-4 11 0,1-1 4 0,-2-10 2 31,-2-4-4-31,-9-6-13 16,-6-4-6-1,-5 5-15-15,0-1-27 0,2 4-135 0,-5 1 116 16</inkml:trace>
  <inkml:trace contextRef="#ctx0" brushRef="#br0" timeOffset="30004">4006 6826 891 0,'10'35'321'0,"13"-16"-273"16,23-1 2-16,10-2 4 0,19-14 15 0,5 1 3 15,7-3-18-15,-1-8-16 16,-11-6-22-16,5-4-15 15,4-5-85 1,5 5-77 0,10 2 99-1</inkml:trace>
</inkml:ink>
</file>

<file path=ppt/ink/ink13.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0T00:18:50.703"/>
    </inkml:context>
    <inkml:brush xml:id="br0">
      <inkml:brushProperty name="width" value="0.05292" units="cm"/>
      <inkml:brushProperty name="height" value="0.05292" units="cm"/>
      <inkml:brushProperty name="color" value="#FF0000"/>
    </inkml:brush>
  </inkml:definitions>
  <inkml:trace contextRef="#ctx0" brushRef="#br0">20745 6092 1039 0,'0'-1'-4'0,"0"1"1"0,3 0 32 16,-3-1 16-16,0 0 33 0,6 0 10 15,11-3-10-15,25-9-7 16,-15-1-19-16,5 1-6 16,7-1-19-16,7-1-9 15,2 0-10-15,9-1-4 16,0-7-1-1,-3 0 0-15,-6-3-1 0,-11-6 1 32,-2 7-1-17,-3-1-2-15,-5 2-13 0,1 10-19 0,-7-4-75 16,-1 10-61-16,-7 0-165 0,0 5 201 0</inkml:trace>
  <inkml:trace contextRef="#ctx0" brushRef="#br0" timeOffset="767.46">21203 6007 672 0,'-35'42'248'0,"46"-23"-182"0,0 1-27 16,4 4 5-16,-2-2 11 15,-3-2 1 1,1 7-12-16,-1-7-4 0,-1 8-7 16,0-2-1-1,-3 3-10-15,1-3-4 16,1 3-10-16,-3 6-2 0,2-3-5 16,-2 0 0-16,5 3-1 15,-6-10 0-15,0-1-2 16,-2-1 1-16,0-6 1 15,0-2 0-15,0-1 0 16,5 5 0-16,-7-7-3 16,0 1-4-16,0-4-23 15,-6-6-21-15,2 1-58 16,0 3-42-16,-5-3-129 16,-1 0 174-1</inkml:trace>
  <inkml:trace contextRef="#ctx0" brushRef="#br0" timeOffset="838.02">20874 6937 218 0,'10'-3'141'15,"2"3"-6"-15,11 0 16 16,2 4 19-16,1-11 11 16,6-1-8-16,4-4-33 15,2-10-19-15,13 6-50 16,-1-4-19-16,0-4-31 16,3 4-9-16,-4 2-9 15,-3-8-1-15,-4 3-5 16,-1-3-10-1,-1 0-42-15,3 3-40 0,-4 2-175 16,-7 2 173-16</inkml:trace>
  <inkml:trace contextRef="#ctx0" brushRef="#br0" timeOffset="1731.95">22089 5943 267 0,'-38'-36'136'0,"27"41"-45"15,-6-3-39-15,2 5-26 16,5 0 12-16,-11-3 43 15,6 7 19-15,-7-4 8 16,-5 1 0-16,4 1-27 16,-3 1-14-16,-1 0-27 15,3 5-14-15,-1 3-15 16,0 1-6-16,2 8-4 16,0 3 0-16,6 9-1 15,2 3 1-15,1 7 3 0,5 2 4 16,4-3 4-1,6-3 1-15,10-8 3 16,4-9 6-16,9-9 9 16,2-5 5-16,8-11 1 0,3-3-8 15,8-3-12-15,6-3-6 16,2-9-5-16,2-5-2 16,-1-5-1-16,-6-5-1 15,-5-5-4-15,-3-1-11 0,-8-3-74 16,-1 1-68-1,-4 11 94-15</inkml:trace>
  <inkml:trace contextRef="#ctx0" brushRef="#br0" timeOffset="2444.17">22780 5751 418 0,'-2'-12'223'16,"-4"6"-54"-16,-2 1-43 15,-7 5-63 1,0 5-19-16,-12 0-26 0,-4 8-9 15,-12 4-3-15,2 1-2 16,-1 5 0-16,-3-4-1 16,11 4-2-16,-5 0-1 15,6 3 0-15,4 1-1 16,5-7-1-16,11 5 1 0,7-9 0 16,3 0 0-16,10 2 7 15,6-4 11-15,8 1 27 16,2 3 15-16,5-3 15 15,5-3-1-15,5 4-12 16,3-2-10-16,0-2-11 16,-3 1 1-16,-5-4-3 15,3-1-1-15,-8-3-7 16,-1-1-8-16,-1-4-11 16,-3 1-2-16,-8-1-4 15,0 4-2-15,-7 2-1 16,-4-3 0-16,-4 7 0 15,-6 1 2-15,-6 9 2 16,-2 7 2-16,-6 2 1 16,-3 4 0-16,-8-6 6 0,-1 1 2 15,-8 0 2-15,-1 0-1 32,-3-2-3-32,7-1-3 0,0-9-3 0,3-6-1 15,10-3-3-15,-1-5-2 0,8-3-6 16,5-4-14-1,6 1-54-15,2-7-47 16,8-6-145-16,5 0-152 16,12 0 265-16</inkml:trace>
  <inkml:trace contextRef="#ctx0" brushRef="#br0" timeOffset="4602.05">22973 5885 388 0,'-19'2'150'0,"-5"-2"-97"0,11 12-21 0,13-4 22 15,0 1 13-15,5-1 40 16,-5-13-3-16,4 1-14 16,1-8-6-16,13-5-28 15,5 7-9-15,-3-8-13 0,13 3-6 16,1 1-12-16,-1-1-4 15,3 6-6-15,-5 5-1 16,-3 4-3 0,0 7-1-1,-6 2-1-15,-1 2 0 0,0 4 0 16,-4-6 1 0,-4 5-1-16,-4-2 1 15,-2 2-1-15,4 5 1 16,2-4-1-16,-1-5 0 0,-4 4 1 15,-8-10 0-15,2 1 1 0,1 4 2 0,6-8 8 16,-4 0 6-16,8 3 4 16,2-4 0-16,8 0-8 15,6 7-5-15,-13-2-5 16,5 1-1-16,-11 2-1 16,2 0-1-1,-2 0 1 1,-4 4-1-16,-3-1 1 0,-2 0 1 0,1 5-1 15,-1-4 1 1,-6 1 1-16,4 1-1 0,-8-2 2 16,4 1 1-16,-11 0 3 0,-3-1 1 15,6 1 2-15,-4-3-1 16,6 3-2-16,4-5 0 16,-18-4 0-16,-2-2 1 15,12-2 3-15,-7 0 2 16,13-2 0-16,-1-1-2 15,-2-5-4-15,7-2-4 16,3-3-6-16,4-2-4 0,2 0-8 16,0 0-6-16,7 3-30 15,-4 2-31-15,4 1-106 16,1-2-108-16,-5 1 185 16</inkml:trace>
  <inkml:trace contextRef="#ctx0" brushRef="#br0" timeOffset="5742.83">23713 5737 645 0,'-36'2'230'0,"33"25"-191"16,1-5-28-16,3 6 30 16,6 3 23-16,-5-7 32 15,5 4 7-15,-2-7-25 16,2-2-20-16,0-1-28 15,4 0-11-15,1 2-12 0,-2 1-4 16,1-3-8-16,-2 1-17 16,-2 0-71-16,-3-2-54 15,-1 1-193-15,-3-2 210 16</inkml:trace>
  <inkml:trace contextRef="#ctx0" brushRef="#br0" timeOffset="6462.64">23889 5724 124 0,'-16'-38'105'0,"13"38"33"16,13 3 19-16,-10 1-8 0,0 0 4 15,-7-2-15 17,3 1-24-17,1 0-41-15,2 8-15 0,13 5-18 0,-5 6-6 0,0 6-11 0,-7-5-4 16,2 11-6-16,5 3-4 16,1 1-5-16,7 5-1 15,-1 3-2-15,-1-3 0 0,-3 6-1 16,1 2-1-16,-4-1-24 31,0 1-23-15,9-7-82-16,-7-2-68 15,8-4 122-15</inkml:trace>
  <inkml:trace contextRef="#ctx0" brushRef="#br0" timeOffset="7925.18">24334 6007 705 0,'-34'-58'273'0,"29"53"-214"15,2-1-3-15,5 7-15 16,0-1 8-16,3-3 29 15,-5 2 17-15,0 0 1 0,0 0-6 16,0 0-25-16,5-2-20 16,18-5-30-16,28-10-8 15,-23 8-7-15,7 0-2 16,2-2-4-16,5 0-11 16,-9-4-43-16,0 0-39 15,-10-2-181-15,0 0 180 16</inkml:trace>
  <inkml:trace contextRef="#ctx0" brushRef="#br0" timeOffset="9215.36">24354 6618 522 0,'3'12'193'0,"-11"-1"-151"0,-1 6-16 15,-3-1 14-15,-8 2 10 0,3 1 23 16,0 5 9-16,2 3 1 31,3 3 1-31,1-1-10 0,0-4-12 0,4-5-26 16,-3-1-10-16,8 6-16 15,0-2-4-15,2 1-5 16,5-5 0-16,1-12 1 16,2 0 0-16,6-3 3 15,3-3 2-15,7 1 1 16,-7-4 3-16,7-7 6 15,-3-1 4-15,-3-10 6 16,6 0 0-16,-11-8-3 16,8-7-2-16,-3-7-3 15,4 2 0-15,-9-6-4 16,-2 2-2-16,-11 4-5 16,-12-5-3-16,14 19-3 15,-15 3 0-15,2 10-1 0,7 8-1 16,-20-4-1-16,9 7-1 15,-15 2-2 1,-8 0 0-16,4 4 1 0,-1 0 0 16,7 5-1-1,4 3 0-15,0-1-2 0,4 4 0 0,10 3-2 16,1 3 0 0,12 2-6-16,0 3-10 0,10 1-63 15,3 3-48-15,5-2-216 16,6 5 222-16</inkml:trace>
  <inkml:trace contextRef="#ctx0" brushRef="#br0" timeOffset="10159.36">24659 6636 122 0,'75'-14'88'0,"-87"11"28"16,-1 0-5-16,-3 0 27 15,2-3 15-15,-2-1 14 16,5 0-13-16,-1-1-25 0,3 2-11 16,4-1-26-16,-1-3-17 15,6 2-37-15,2-1-13 16,3 2-20-16,3 0-3 16,4 0-2-16,0 2 1 15,6 0 3-15,2 0 1 0,1 5 5 16,0 0 2-1,0 2 3 1,-2 4-1-16,-1 3-4 0,-3-1-3 16,-5 9-6-1,-2-1 0-15,-12 5-1 16,-4 1 1-16,-4 4 0 16,-5 3 0-16,2 9-1 0,-2-1 0 0,-1 5 1 15,0 4-1-15,-3-6 0 16,3 3 0-16,-3-9 1 15,-1-2 2-15,-2-5 2 16,2-3 3-16,-3-1-1 16,2-3 0-16,1-5 0 31,6 0 1-31,8-7 5 16,-1 1-1-16,9-7 4 0,6-3-1 0,11-3 6 0,7-6 3 15,11-2-2-15,4-3-3 16,4-3-9-16,7-1-3 15,3-3-3-15,3-1 1 16,3-1-3-16,2 0-1 16,-2-1-1-16,0 1-5 15,-6-8-65-15,0 3-70 16,-6-10 88-16</inkml:trace>
  <inkml:trace contextRef="#ctx0" brushRef="#br0" timeOffset="19583.73">22292 10495 230 0,'38'26'120'16,"-38"-28"-30"-16,-7-2-54 15,3 1-10-15,-4-1 2 16,0-4 10-16,-1 6 32 15,-3-3 15-15,4 3 9 16,0 4-10-16,1-2-30 16,-1 3-17-16,-4 1-22 15,1 3-4-15,-1 7 6 0,-1 2 8 16,3 13 11-16,-5-1 6 16,3 6 0-1,3 8-4-15,1 3-11 0,7 6-6 16,1 2-10-16,0-8-1 15,5-4-2-15,-1-5-1 0,4-9-2 16,4-1 0-16,4-6 0 16,3-7 0-16,4-4 4 15,1-4 2-15,4-12 8 16,2 0 3 0,11-4 6-16,-9-7 0 0,6-3-3 15,1-3-3-15,-6-7-3 16,6 0 0-16,-7-1 2 15,-12-6 0 1,-12-5 0-16,-6-12 0 0,-9 4 4 16,5 5 0-16,-19 3-8 15,5 15-3-15,-11 7-14 16,-1 5-2 0,-2 11 0-16,-5 5-1 0,1 6 0 15,-5 1 0-15,9 5 0 16,-4 0-1-16,10 4-5 15,1 2-6-15,4-1-28 16,10 5-17-16,-1-2-57 0,6 2-59 16,7 6 115-16</inkml:trace>
  <inkml:trace contextRef="#ctx0" brushRef="#br0" timeOffset="20552.25">22884 10479 509 0,'13'-5'200'0,"-1"-2"-110"15,2 3-8-15,-7-5 2 16,16 5 3-16,1-1-11 16,0 2-6-16,7 0-2 15,-10-4-9-15,0 3-24 16,2-2-7-16,-2 7-14 15,-3 2-6-15,0 5-6 16,-3 0 0-16,-6 3-1 16,0 4 0-16,-7 2 1 0,-2 6 0 15,-4 4 1-15,-8 0 2 32,-7 8 0-32,-7 2 0 0,1 7 0 15,-6-1-1-15,-3-6-1 0,4 0-1 16,-11-7-1-1,11 1 0-15,5 2-1 0,1-7 0 16,13-5 0-16,7-3 0 0,6-4 1 16,7-2 5-1,15-5 17-15,-8-5 8 16,14-2 15-16,4-3 4 16,0-7-2-16,8 4-3 0,1-7-10 15,1-1-3-15,2 3-8 16,-8-3-5-16,4 4-6 15,3 3-4-15,-8-5-4 16,-6-4-2-16,5 8-12 16,-10-6-37-16,4 8-151 15,-7 2-188-15,-8 1 237 16</inkml:trace>
  <inkml:trace contextRef="#ctx0" brushRef="#br0" timeOffset="24129.18">7117 10380 524 0,'-28'29'228'0,"28"-29"-101"0,0 0-30 16,-4-1 14-16,4 0 3 15,-1 0-4-15,0 0-2 16,1 0-25-16,0 0-17 0,0-1-16 16,4-12-7-1,17-35-15-15,-4 26-2 0,5-1-8 16,14-5-6-16,-5 0-6 15,9 6-2 32,4 2 3-47,-6 6 2 0,7 10 4 16,-4 0 1-16,-5 13-3 16,-6-10-2-16,-3 22-5 0,-4 2 1 15,-12 0-1-15,-3 15 0 0,-11-9-1 0,-8 1-2 16,-5 3-2-16,-3 3-3 15,1-1-6-15,-5-7 0 0,2 2 2 16,3-5 3-16,6-8 5 16,8 3 0-16,4-8 0 15,11 4 0-15,4-6 1 16,7 1 2-16,3-4-1 16,0 4 0-16,6-2 0 0,-7-2 0 15,9 12 0 16,-12-12 1-31,5 8 0 16,-11-2-1-16,-14-6 0 16,7 7 1-16,-20 8 0 0,4-2-1 0,-10 4 0 15,-11-5 0 1,-7 1-1-16,-3-3 0 16,-2 0 0-16,3 5 0 0,-2-7 0 0,2 7-1 0,3-4 0 15,-2 1-3-15,8-5-13 16,2-3-14-16,-4-7-36 15,15-1-20-15,-3-7-82 16,16-2-102-16,13-9 177 16</inkml:trace>
  <inkml:trace contextRef="#ctx0" brushRef="#br0" timeOffset="25178.62">7930 10264 845 0,'-5'15'323'15,"3"0"-225"1,2-2-58-16,3 5-1 0,2-1 15 16,-3-7 29-16,0 4 6 15,-1-4-11 1,3 1-13-16,-3 3-28 0,1 4-11 16,0-2-17-16,-2 3-6 15,1 6-10-15,-1 0-18 0,3 10-53 16,5 2-36-16,1-2-87 15,4 3-48 1,0-1 159-16</inkml:trace>
  <inkml:trace contextRef="#ctx0" brushRef="#br0" timeOffset="25340.82">8310 10188 702 0,'0'0'300'16,"0"0"-158"-16,0 0-87 15,0 2-33-15,2 5 4 0,0-4 16 16,2-2 9-16,7 6 4 16,29 13 1-16,-28-13-2 15,2 1-5 1,-3-1-16-16,-2 10-11 0,3 10-17 16,-1 2-3-16,0 12-8 15,1-4-30 1,-4 6-93-16,-1 6-94 0,2 17 132 15</inkml:trace>
  <inkml:trace contextRef="#ctx0" brushRef="#br0" timeOffset="30445.13">24326 10574 354 0,'0'0'177'0,"0"0"-51"16,-2 0-17-16,1 7-18 16,0-7 6-16,-2 2 13 15,-4 8 4-15,-24 22-3 16,30-17-12-16,-7 4-28 16,4-1-13-16,-3 10-25 15,1 0-9-15,5 7-14 16,-4 1-4-16,5 1-5 15,4-4 0-15,1-5-1 16,1-2 1-16,0-5 0 16,2 3 1-16,2-9 1 15,6 1 0-15,-5-3 2 16,8-8 2-16,-1-1 3 16,0-4 2-16,1-9 1 0,1 0 0 15,2-7-3-15,-4-6-1 16,5-2-1-16,-15-8-1 15,5 4 0-15,0-1-1 0,-7-12 1 16,8 0-1 0,-18-12-1-16,0 7 1 15,-7 9-3-15,4 4 0 0,-9 9-3 16,2 1 0-16,-2 6 0 16,-10 1-2-16,12 10-1 15,-7 0-2-15,7 11-1 16,-4 0 0-16,-4 4-1 15,3 5 1-15,-8 0-1 16,6 6 1-16,3 6 1 16,1-1-1-16,3 0-7 15,3 0-18-15,1-4-62 16,3 0-42-16,4 2-168 16,3-4 189-1</inkml:trace>
  <inkml:trace contextRef="#ctx0" brushRef="#br0" timeOffset="30965.88">24641 10536 962 0,'55'-24'357'0,"-62"30"-251"15,6 2-46-15,1 3 1 16,0-1-7-16,3 0-21 16,-3 1-12-16,1 2-12 15,-1 2-3-15,-1 8-3 16,-3 5 1-16,1 10-3 0,1 7-1 16,-1 7 0-16,0 3 1 15,1 4-1-15,-2-2-3 16,0 2-27-16,2 1-35 15,1-5-114 1,1-2-135-16,1-13 197 0</inkml:trace>
  <inkml:trace contextRef="#ctx0" brushRef="#br0" timeOffset="32287.57">24541 11622 598 0,'-49'116'252'15,"42"-97"-137"-15,2 0 2 0,1-4-16 16,0 5-15 0,2-4-11-16,-3 0-4 15,10 6-8-15,1-4 0 16,-1 4-20-16,5 0-11 0,-8-2-13 15,-3 0-6-15,4-2-6 16,1-4-1-16,5-4 1 16,5 0 4-16,-4-10 14 15,5-4 6-15,-2-8 9 16,5-4 0-16,0-8-10 16,3-3-7-1,-2-4-11-15,-4-8-3 16,3 2-5-16,-5-3-1 0,-3-3 0 15,-3 1 0-15,-7 0 0 16,-2 2 1-16,-4 10 0 16,-3 4 1-16,-1 10-2 0,-1 5 0 15,-3 9-3-15,-2 2-2 16,-3 6-3-16,-2 4-1 16,-2 6 0-16,0 1 2 15,2 6 0-15,-1 1 0 16,0 0 0-16,4 0-1 15,9 2-5-15,6 1-8 16,4-1-42-16,5-3-31 16,-6-3-91-16,7 0-78 15,-1-2 166-15</inkml:trace>
  <inkml:trace contextRef="#ctx0" brushRef="#br0" timeOffset="33049.05">24585 11701 747 0,'74'27'307'0,"-75"-35"-179"15,2-9-43-15,10-5-32 16,0-5-10-16,3-8 2 0,-2 0 11 15,2 5 27-15,0 1 13 16,7 4 2-16,0 3-16 16,-1 4-33-16,5 7-15 15,-4 5-26-15,-4 4-5 16,4 2-6-16,-13 2-3 16,-3 3 1-16,7 5 1 31,-12-1 1-31,14 0 2 0,-4 1 1 15,-3-1 0-15,6 4 1 0,-13-2 0 16,-4 0 0-16,3 2-1 0,-7 2-1 16,1-1 0-16,1 1 0 15,0 2-1-15,2-5 1 16,-5-4 1-16,5 0 0 16,2-6 0-16,10 0 1 15,5 4 0-15,12-5 0 16,-1-1 0-16,2 1-1 15,6 0 0 1,-5 5 0-16,-1 1 1 16,-5 0 3-1,-2 0 3-15,-5 3 4 16,-3 1 5-16,-7 3 4 16,0 1 1-16,-5-5 2 0,-5 1 0 15,-2 0-1-15,-5 3-1 16,-2 6-5-16,-5-4-1 0,-4 0-6 15,-4 0-3-15,-3-2-2 16,-2 6-1-16,-1-1-2 0,5-2-1 16,2-5 0-16,2 0-2 15,0-2-20-15,-1-1-21 16,1-4-63-16,-3-3-47 0,8-2-174 16,5 0 207-16</inkml:trace>
  <inkml:trace contextRef="#ctx0" brushRef="#br0" timeOffset="40076.15">7949 9964 124 0,'0'-2'76'0,"3"-2"3"15,-1-3-7-15,-2-1-7 16,0-24-1-16,-4 24-5 15,0 0-2-15,0-1-2 0,-2-4-4 16,0 1-4 0,-1 5-2-1,1-1-1-15,0 3 2 0,-1 3 4 0,-1-9-2 16,1 11-10-16,-1 1-7 16,-1 1-12-16,1 6-1 0,-4-12 7 15,-1 8 0-15,-5-2-3 16,0 6-6-1,-8 4-9-15,1 0 0 16,-2 2 2-16,-3-3 0 0,6 3 3 16,-7-2 0-16,2 0 2 15,1 2 1 1,-2-2-3-16,3 2-1 0,0-2-6 16,-3-3-1-16,0 3-2 15,1 1-1-15,-5 1 0 31,1 1-1-31,-2 3 0 16,2 0 0-16,6 2 0 0,2 4 0 0,-6-2 0 16,-1 1 1-16,-5 4-1 15,2 2 0-15,10-1 0 16,2 3 0-16,6 0 15 16,7-1 4-16,0 1 5 15,2-3 0-15,1 5-10 16,-3 0-2-16,10 8-2 0,1 2 0 15,7 5-3 1,0-2-1-16,-1 0-2 0,3 0-1 16,2-1-1-16,2 2-1 15,4-3 0-15,5 2-1 16,1 3 0-16,2-1 0 0,5 2 0 16,-7-3 0-1,5-6 0-15,10 6 1 0,-4-5 0 16,4-7 1-1,1-3 0-15,-3-11 0 0,8-8 0 16,0 2 0-16,17-2-1 16,6 1 1-1,1-3 0-15,0-6 0 16,-14-9 3-16,0-3 0 0,-2-8 6 16,2 1 5-16,12-1 6 15,-3-8 2-15,3-5-6 16,4-8-5-16,-10-11-7 15,1-2-3-15,-3 1 0 16,-10 4 1-16,-3 5 3 16,-4 4 2-16,-11 0 3 15,-4 2 0-15,-7 0-3 0,-3-4-3 16,-4-1-4-16,-2-3-1 16,0-7 0-16,-4 2 0 15,6 4 1-15,-3-2-1 16,-5 2 0-16,4 4 0 15,-11-3 1-15,-6 2 1 0,8 7 4 16,-11 0 1-16,2 3 5 16,4 0 4-16,-22-7 3 15,5 1 2-15,-16 2-4 16,3 3-3-16,-4 2-6 16,-4 2-3-16,1 0-4 15,-2 3 0-15,1 3-2 16,-1 3 0-16,2 10-3 15,-1 5-2-15,-9 7-4 16,3 3-4-16,-8 5-13 16,-2 2-20-16,0 3-53 15,-1 3-45-15,-11-2 87 16</inkml:trace>
  <inkml:trace contextRef="#ctx0" brushRef="#br0" timeOffset="89596.22">13244 8572 145 0,'14'29'91'16,"-14"-30"4"-16,-3 0-8 16,1-1-22-16,1 2-12 15,0 0-25-15,1 0-10 16,-2 0-3-16,1 0 4 15,-5 7 10-15,-3 1 4 16,-30 32 9-16,27-29 0 16,0 1 1-16,-2 4-1 15,-6-4-8 1,1 5-3-16,-6 1-11 16,1-2-4-16,-8 7-4 15,3-3-2-15,9 15 1 0,-25-17 0 16,1 3-1-16,-6 3-1 0,-12-16-2 15,20 16-2 1,-1-6-2-16,1-2 0 0,-2 1-1 16,0 4-1-16,-6-4 0 15,0 4-1-15,-7 0 0 16,4 0 0-16,4 11 0 16,-3 3 0-16,3-3 1 15,2 11-1-15,-6-3 2 16,-7-9 0-16,-7 9 8 15,-1-6 5-15,0-3 10 0,8 9 1 16,0-6 0 0,1 0-1-16,3 4-1 15,-4 0 2-15,-6 5 0 16,-1 3-2-16,3 7-7 0,3-1-4 16,8 1-6-16,2-3-2 15,0-10-2 1,1-2-1-16,-7 0 0 0,-7 0 1 0,0 6-1 15,-1 2-1-15,7 8 1 16,8 1-1 0,-5-3-1-16,2-1 0 15,0-9 0-15,3 3 0 16,-3-7 0-16,-2-1 0 0,6 1 0 16,-5-5 1-16,9 7-1 15,6 10 0-15,-1 3 0 16,-6-6 0-16,4-3 0 15,1-4-1-15,-5-10 1 16,10 5 0-16,4-9 1 16,0 0 0-16,9-6 1 15,4 0-1-15,5 4 0 16,-1-5 0-16,7-2 1 0,-1-1 1 16,3-8 4-16,2 0 1 15,0-2 2-15,1 1 2 16,3 1-3-16,1 3 0 15,3-2-2-15,-2-5-1 16,3-2 0-16,-1 2 0 16,2-1 0-16,2 0 0 15,-2 4 0-15,3-5-1 0,-2 4 2 16,6 6 0 0,-4-7 2-16,1 7 0 0,3-3 2 15,-1 2-1-15,3 10 0 16,1-7-1-16,6 14-3 15,-1-7-1 1,4 4-2-16,8 7-1 0,-1-7 0 16,8 7-1-16,4 2 0 15,1 0 0-15,1 2-1 16,6 10 0-16,10 12 1 16,3-2-1-16,6 1 0 15,5-8 1-15,2-9 0 16,-4-2 0-16,14 6 0 15,-7 0 0-15,11 2 1 16,7 4 0-16,-8 1 0 16,2-3 1-16,-1 3 17 15,3 2 1 1,1-9 4-16,-2 3 0 0,-3-3-14 0,-2-3-2 16,1 5-3-1,11 4-1-15,-3 0-2 0,2 3-2 16,4 1 0-16,-2 5-1 15,-1 0 0-15,-1-1 0 16,-4 3 0-16,0-1 0 0,5 6 0 16,1 4 0-16,-1-4 0 15,-4-4 0-15,-8-10 3 16,-6-10 2-16,-7-8 12 16,-8-9 12-16,-13-11 14 15,-2-5 4-15,-7-12 1 16,0-7-10-16,7-10-12 15,-14-7-5-15,5-7-11 16,-6-5-3-16,-11-6-8 16,6 3-6-16,-4 4-22 15,-5 3-13-15,-6 2-24 16,0 3-6-16,-8 3 6 16,-1 3 8-16,0 13 26 15,-2-1 13-15,-1 9 16 16,-2 2 3-16,-2-1 8 0,0 2 4 15,-2 0 9-15,0 0 6 16,0 0 9 0,0 0 3-16,0 0 0 0,0 0-3 15,4 2-10-15,0-1-5 16,2-1-10-16,-1-1-3 16,4-2-5-16,29-14-2 0,-27 4-1 15,3 1-2-15,-1-5-1 16,3 5-2-1,7-1-2-15,0 2 1 0,10 1 2 16,-4-1 0-16,-7-8 3 16,-2-1 1-16,12-2 0 15,9-1 0-15,15 0 1 16,7-2 1-16,-4-19 1 16,1-4 1-1,23-7-1-15,1-3 2 0,8 0 2 16,5-1 2-16,0-12 1 15,7-2-1-15,3-13-4 16,1 2-3-16,-10 0-3 16,-4-9-1-16,6 11-3 15,3-9-2-15,-9 4-1 16,1 6-2-16,-6 0-3 16,-6 5-3-16,6 3-3 0,0 2 0 15,-7 7 5-15,-1 5 5 16,-4 14 9-16,-13 5 3 15,-4 11 9-15,-7 7 4 16,-15 7 1-16,2 5 0 16,-21 2-4-16,1 3-2 15,-12 0-1-15,-4-1-1 16,3 4 1-16,-3-4-1 0,-1 3-2 16,0 1-1-1,0 0-3-15,-3 1-1 0,-1 0-2 16,-1-1 0-16,1 1-1 15,0 0 0-15,0 0-1 16,0 0 1-16,-5-2 0 16,-3-1 1-16,-30-12 0 15,27 9 1-15,0 1 0 16,-3-4 0-16,4 5-1 16,-2-5 0-16,-5 0 0 46,4-4-3-46,-3-6-6 0,-3-3-3 0,8 0-7 0,-6-2-3 16,-5-4 2-16,2 2 2 0,-15-17 6 16,-1 3 4-16,-1-5 5 0,-5-4 0 15,-5 8 2-15,-1 2-1 16,-5 2-1-16,-15-5-1 16,-4 2-2-16,-5-3-4 15,-6-8-2-15,10 7-1 16,-4-5 4-16,-3 0 4 15,-4 3 5-15,5-5 0 0,-1 3 1 32,0-4 0-32,2 2 0 0,-3-3 1 15,9-4 1-15,0 5 0 0,8 2 3 16,3 5 0-16,-3 6 1 16,-2-1 0-16,-5 5-1 15,-4-1-1-15,0 2-1 16,-4-1-1-16,1-8-3 15,-1 5 0-15,2-5 0 16,-2-2 0-16,8 9 0 16,4 4-1-16,0 5 0 31,2 4 1-31,6 7 0 0,-3-2 0 0,14 5 0 16,4 3 1-16,-1-9 1 15,5-2 1-15,1-1 0 0,5-2 0 16,1-7 0-16,5 6-2 15,5-1-1 1,-1-7 0 0,6 15-3-16,3-4-1 0,-3 2-11 0,4 10-24 15,-5 3-90-15,4 6-79 16,1 10 124-16</inkml:trace>
  <inkml:trace contextRef="#ctx0" brushRef="#br0" timeOffset="103339">9467 4405 263 0,'3'3'118'16,"3"4"-23"-16,-2-7-75 16,3-3 16-16,-1 3 31 15,0-11 19-15,-2 3 12 16,0-2-3-16,2-2-21 16,-1 0-18-16,2 0-30 15,-3 1-11-15,2-3-11 0,-4 3-3 16,12 3-1-1,-5-3-1-15,7 4-1 0,11 4 2 16,-13 0 2-16,13 3 6 16,0-1 11-16,-2-3 6 15,10 7 12-15,-6-3 4 16,2 3 5-16,-4 3 3 0,7 1 1 16,-5 0-1-1,5-4-3-15,3 0-4 16,-3-4-3-1,11 2-3-15,5 0-1 0,5 4-3 0,-1-3-4 16,-6-2-2-16,0-2-6 16,-4-6-2-16,5 4-1 15,1-4-2 1,15 5-1-16,-9-4-1 0,7-3-2 16,0 2-1-16,-12 1-1 15,6-1 0-15,-1 7 1 16,0 1-1-16,1-3 2 15,3 3 0-15,1 0 0 16,-5-1-1-16,1 2-1 16,-2-1 0-16,-6-1 0 0,6 0 1 15,2-4 2-15,0 3-1 16,4 0 0-16,1 2-1 16,0-1-1-16,-1 1-1 15,0 0-1-15,2 0-1 16,1 2-2-16,-5-2 0 15,5-2-1-15,-3 2-1 16,-3 0 2-16,7 2 0 0,-2 2 0 16,6 2 0-1,-2-2-1-15,3 0-1 0,-4-1 1 16,-6-1 0-16,5 4 3 16,-1-4 0-16,8 2 1 15,0-1 0-15,8-2-2 16,-1 3 0-16,-6-4 1 15,0 0 0-15,-7-8 2 16,7 4 1-16,9 4-1 16,-3 2-1-16,5 3 0 15,-10-1 1-15,-1-4 1 16,-14-11 3-16,21 11 4 16,2-5 1-16,-7 3 0 15,18 4 0-15,-17-6-4 16,2 3 0-16,3 0 1 0,2 1 3 15,-8 1 0 1,-6-1 1-16,-1 2-5 16,-1 1-2-16,-6-3-2 0,1 3-1 15,0 0 2-15,-5 0-1 16,-1-2 1-16,-3 4 0 16,-7-5-2-16,1 1 0 15,-1 1-2-15,-1-4 2 0,-1 2-2 16,-11-6 1-16,-4 2-1 15,4 4-2 1,-9-1 0-16,0-3-2 16,-1 4 0-16,-9-5 1 0,3 5-1 15,-8 0 1-15,-5-3 1 16,-1 0-1-16,-7-7-3 16,3 3-6-16,-3-3-40 15,-3-5-37-15,-2-4-135 16,-2-4-197-16,7-1 269 15</inkml:trace>
  <inkml:trace contextRef="#ctx0" brushRef="#br0" timeOffset="148970.71">17711 10262 426 0,'-49'27'173'16,"32"-34"-77"0,3 1-18-16,6 2 8 0,-5-3 1 0,1 0-13 15,-5-1-3-15,0 2-3 16,3-4-5-16,-3-5-14 16,-1-2-10-16,-2 1-18 15,-2-1-8-15,-1 5-10 16,1 1-2-16,0 5-1 15,-1 2 0-15,1 1 1 16,-4 2 3 0,1-1 13-16,-4-1 6 0,4 4 12 15,4 2 2-15,-5 4-5 16,2 4-6-16,-9-2-10 16,0 3-5-16,0-2-6 15,2 0-2-15,-3 4-2 16,2 2 1-16,-1-2-1 15,-3 0 0-15,-1-2-1 16,0-1 1-16,-3 3-1 16,8 3 0-16,0-2 0 0,0 2 0 15,1-4 0-15,-3 0 0 16,6 2 0-16,-4-3 1 16,3 2-1-16,2-1 1 15,4 1-1-15,-1 0 2 16,3 0 0-16,0 4 1 15,0-4 3-15,1 0 1 16,-1 4 0-16,2-2-1 16,12 6-2-16,-8-3-1 15,10 3-1-15,-2 3-1 0,0 0 1 16,1 1 0-16,-1 0 2 16,7 4 0-16,1-2 0 15,5 4-1-15,9 0-1 16,-1-2-1-16,-1-4 0 15,-3-2 1-15,1-3 3 16,-3-2 2-16,12 0 5 16,3-1 2-16,0 0 1 15,1 1-1-15,-3-2-4 16,2 1-2-16,4 2-3 16,1-2-1-16,2 0-2 15,3 5 0-15,-4-7 0 0,-4 3-1 16,6 1 1-16,-1 0 0 15,5 2 2-15,4-2 1 16,-4-4 1-16,-6-4 1 16,5 5 0-16,0-2 3 15,2 3 5-15,1-1 5 16,2-5 3-16,0 0 1 16,4-1-5-16,0-1-4 0,7 1-2 31,-3-3-2-31,0-1 0 0,0-2 1 15,0-2 2-15,3 2 1 0,2-1 3 16,1 1 1-16,4-2 1 16,0 3 1 15,3-4 0-31,5 1 1 0,-3-2-3 16,-1-1-2-16,-1 0-4 0,-2-2 0 15,-3 0-1-15,-2-3 1 0,-2-2 4 16,-1-2 2-16,4-4 0 15,-4 3-1-15,2-1-5 16,-8-4-3-16,2 4-3 16,5-2-1-16,-7-7-1 15,3-1-1-15,-4-3 1 0,-3-2 0 16,0-2 0 0,-3 3 2-16,-8-5-2 0,1 0 0 15,-5 3-1-15,-1-2 0 16,-2 1-1-16,-2 1 1 15,-8-6-1-15,-1-3-1 16,-3 1 0-16,-6-7 0 16,-2 0-1-16,0 0 0 15,-7-4 0-15,4-1-1 0,-5 3 0 16,3 1 0-16,-5 5-2 16,-1 3 0-16,-8 0 1 15,3-1 0-15,-9-3 0 16,4 4 1-16,-6-1-1 15,-4-2 0 1,-5-3-2-16,1-3-2 0,6 7-1 16,4 9-2-16,-13 1-2 15,5 10 0-15,-11 2 0 16,-6-1 0-16,8 14 1 16,-8-1 0-16,-4 0 0 15,-4 0-1-15,-8-2 3 16,4 1 0-16,-1 4 4 15,-1-2 0-15,-1 5 1 0,-6 1 0 16,-3-2 0-16,0 1 1 16,-2 2-2-16,4-3 0 15,1 5-11-15,2-1-4 16,4 1-11-16,0 4-10 47,2-3-26-47,-1 3-14 0,8 5-41 0,4 5-36 31,6 0-152-31,2 4 198 16</inkml:trace>
  <inkml:trace contextRef="#ctx0" brushRef="#br0" timeOffset="153625.45">19289 10515 603 0,'-19'66'246'15,"14"-75"-138"-15,4 2-10 0,0-3-6 16,-3 0-3-16,5-1-9 16,-1-1-6-16,0 0-3 15,0 2-3-15,-2 5-10 16,-4-4-9-16,-2 1-24 16,0 2-10-16,-1 0-13 15,5 5-2-15,-10 0-1 16,-3 2 0-16,-6 2 3 15,-15-1 2-15,9 4 3 16,-2-4 1-16,4 2 0 16,3 4-2-16,0-5 0 15,-1 4 0 1,4-4 0-16,1-2 0 16,4 3-1-16,3-2 0 0,4 1-2 15,1 0 0-15,3 1-1 16,-3-3 0-16,0 1 1 0,1-1 1 15,1 0 2-15,2 2 1 16,0 0-1-16,1-2-1 16,2-1-3-16,0 0-1 15,1 0 1-15,0 0 1 16,0 0 4-16,0 0 3 16,0 0 4-16,0 1 1 15,5 10-3-15,14 25-2 0,-14-24-3 16,0 5 0-1,-1 2-3-15,0 4 0 16,1 4-3-16,0 2 0 16,-2 2 0-1,1 0-1-15,-2 3 0 0,-2-2 1 16,0 3-1-16,0 2 0 0,2 3 0 16,0 2 0-16,0 2 1 15,0 3-1 1,1 3 0-1,1-4 0-15,0 1 0 0,3 0 0 0,-2-3 1 16,3 1-1-16,-2 0 1 16,-2-2 0-16,-1 1-1 15,0-4 0-15,3 4 0 0,1-2-1 16,0 2 1-16,1-1 0 16,0-9 0-16,-1 4 0 15,1-10 0-15,-1 2 0 16,1-2 0-16,-6-4 0 15,4 4 0-15,-4-2 0 16,0-2 0-16,1 2 0 16,-4 0 0-16,1 3 1 15,2 0 0-15,-2 4 0 0,3-4 0 16,-3-6 0-16,-2-2 0 16,4 0 0-16,0 1 0 15,-3 0 0-15,1-1 0 16,-4-3 0-16,0-3 1 15,2 1-1-15,1 1 0 16,-3-5 1-16,3-1-1 16,1 2 0-16,-1-2 1 15,1 1 0-15,-1 1 1 16,-1-3-1-16,2-4 0 16,-6 2-1-16,5-2 1 15,0 1-1-15,-1 0 1 16,-1-2 0-16,2 2 1 15,-3-2 1-15,2 3-1 0,2 1 1 16,-1-3-1 15,-1 2 1-31,-4-3 0 0,2 2 0 16,-2-3-1-16,1 3 0 0,4-3 3 0,0 3 3 16,-1 2 2-16,1-5 2 15,-5 2-2-15,2-3-2 16,2 0-2-16,-2 3-1 0,3 0-1 15,-1-1 1-15,1-3 0 16,1 1 1-16,0-3-1 31,-2 0 1-31,2 0 0 16,-1 0 0-16,1 0 0 0,-1 0-2 0,1 0-1 16,-2 0-2-16,2 0 0 15,0 0 0-15,-1 0-1 16,1 0 2-16,0 0 0 15,-1 0 0-15,1 0 1 16,0 0 0-16,0 0 0 16,0 0 0-16,0 0-1 15,0 0-1-15,0 0 0 16,0 0 1-16,0 0 1 16,0 0 1-16,0 0 4 15,0 0 0-15,-1 0 1 0,0 0 0 16,1 0-2-16,0 0-1 15,0 0 0-15,0 0-1 16,0 0-1-16,0 0 1 16,0 0 1-16,0 0-1 15,0 0-1-15,0 0 0 16,0 0-3-16,0 0 1 0,0 0-1 16,0 0 0-16,0 0 2 15,0 0-1-15,0 0 2 16,0 0-2-16,0 0 0 31,0 0 0-31,2 0-1 0,9 3-1 16,28 9 1-16,-27-9 0 15,-3 3 1-15,0-3 1 0,3 0 1 16,-2 0 1-16,-2-5-1 16,2 2-1-16,-4 0 0 15,3 0-1-15,-8-5 2 16,8 3-1-16,2 2 2 15,1-1-1-15,8 1-1 16,-20-7-1-16,6 2-1 16,-6-2-2-16,-1 2-2 0,12 4-5 15,-9-1-23 1,6 1-26-16,-4-3-91 0,-4 1-85 16,-7-7 143-16</inkml:trace>
  <inkml:trace contextRef="#ctx0" brushRef="#br0" timeOffset="-34231.93">9392 4361 163 0,'0'-1'120'0,"0"0"17"31,3-6 7-31,-2 2-9 0,1 3-9 15,0-3-12-15,-1 2-10 0,1-5-23 16,-2-1-14 15,0-27-27-31,-5 26-11 0,-6-8-13 16,7 3-1-16,4-4 5 0,0-2 1 0,7 7 3 0,-1-8-2 16,-3-1-5-1,1-4-2-15,0-1-1 16,-3 0 0-16,2-2 2 15,-2 1 2 1,1-5-2-16,-1-11-4 16,2-3-4-16,2-1-1 0,1-1 5 15,1 2 6-15,1 7 5 0,-1 2 1 0,3 7-6 16,-1 5-5-16,1-1 0 16,2 5 3-16,-2 2 3 15,3 0 3-15,-3 7 5 16,-5-7 1-16,0 4-2 15,-2 4-3-15,5-3-10 16,-4 6-5-16,6 1-6 16,1 3-2-16,-2 6 0 15,10 0-1 17,6-3-1-17,-3 0 0-15,7 0 0 0,1 1 1 0,1 2 0 16,8 0 0-1,3 0 0-15,-1-4 0 16,8 1 1-16,7 0-1 0,4 6 1 0,8 0-1 16,1 1 0-16,-3 0-2 0,4-4 1 15,3 2 1-15,13 9-4 32,4-2 2-32,9 4 0 15,-7-1-1-15,5 2 3 0,2 2-1 0,5-2 1 16,3-2 1-16,-6-5 0 0,1-2 2 0,2 2 3 15,1-3 0 17,-1-2 2-32,1 1 1 15,-4-4 3-15,8 1 1 16,0-1 2-16,-2 2-1 0,2-2-7 0,-6-1-1 16,6 2-5-16,-7-3 0 0,3 3 1 15,1 0-1-15,0 6 0 16,0-10 2-16,-8-4-2 15,3 2 1-15,-1-7 3 16,6 13 1-16,1-8 1 16,-3 7 0-16,0-10-1 15,0 0-2-15,-2 0-3 16,-4-7 1-16,-5 7 0 0,5-1 1 16,-4 9 1-16,0 0-1 15,-12 1 1-15,-9 3-1 16,-4-5-1-16,-2 2 1 15,-3-2 0-15,4-6 1 16,-3 6 0 0,-2-5 1-16,-1 2-1 0,-7 0-1 15,-5-6 0-15,1 1-1 0,-4-2 1 16,-2 1-1 0,2 6-1-16,-5-3 1 0,-3 4-1 15,-1 1 0-15,-8-1 1 16,0 1-1-16,0-3 0 15,-2 2 0 1,1-2 1-16,-1-2-1 0,3 5 0 16,1-3 0-16,-6 0 0 15,3 4 0-15,-3 0 0 16,1 6 0-16,-11-4 0 16,3-2 0-16,-2 2 0 15,0-5 0-15,7 7 1 16,-3 0-1-16,-4 2 0 15,-4-2 0-15,0 0 0 16,-6 0 0-16,-1 0 0 47,-1 3-1-47,-5-6 1 0,4 7-1 0,-1 3 1 0,-2-2 0 16,4 8 1-16,-4-5-1 0,0 1 0 0,-2 0 2 15,2 6 0-15,-1 1 1 16,0 3 2-16,2 1 0 15,-5 6 2-15,2 2-1 16,-4 7 0-16,4 9 0 0,0-2 0 16,-5-3-1-1,4 6-1-15,0-7-1 0,1 6-2 16,4 3 1-16,-3 0-1 16,2 0 0-16,0 2 0 15,0 2 0-15,1-4 0 16,-3-2-1-1,3-6 3 1,0-2 1-16,5-4 5 0,0-2 0 16,0-8 2-16,0-1 1 15,-3-2 1 1,1-1 3-16,-6-2 4 16,3-3 1-16,-3-5 0 0,0 1-2 15,-2-1-1-15,-5-3-1 0,-2-5-1 16,-5-1-1-16,-5-8-4 0,-1 2-2 15,-6 5-5-15,-9-5-2 16,-4 3-2 0,1 3-1-16,-5-2-1 15,1 2-1-15,-9 2-2 0,-6-2-1 16,-5-1-13-16,-4 0-10 16,-2 2-33-16,-3 2-18 15,-6-1-45-15,4-1-41 0,1-1-176 16,4-1 221-16</inkml:trace>
</inkml:ink>
</file>

<file path=ppt/ink/ink14.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0T00:23:11.197"/>
    </inkml:context>
    <inkml:brush xml:id="br0">
      <inkml:brushProperty name="width" value="0.05292" units="cm"/>
      <inkml:brushProperty name="height" value="0.05292" units="cm"/>
      <inkml:brushProperty name="color" value="#FF0000"/>
    </inkml:brush>
  </inkml:definitions>
  <inkml:trace contextRef="#ctx0" brushRef="#br0">11023 10674 103 0,'3'-33'109'0,"-6"28"13"15,-3 0-18-15,2 1-21 16,-7-4-28-16,-1-3-4 16,4-1 7-16,-2-4 6 15,1-3-8-15,-3 2-7 0,-3 4-13 16,2 4-7-16,-5 1-9 16,-1 5-5-16,-2-3-9 15,-3 0-2-15,1 6-2 16,1-1 1-16,-3 0 13 15,3 1 10 1,-4-6 13-16,2 2 6 0,-6-1 3 16,10-1-2-16,-3-1-4 15,-3-4-1-15,-2 5-6 16,-3 3-4-16,-7 3-4 16,0 2-3-16,5-1-6 15,-9-1-2-15,8 0-6 16,1 1-2-16,6 0-6 15,-1 2-1-15,1 1-1 0,6 3-1 16,-5 1 0 0,-1 3-1-16,1-3-1 0,-1 4 1 15,12 8 0-15,6 1 0 16,-1 13 4-16,-2 2 1 16,-7 10 1-1,-9-2-1-15,3 12-1 0,2 0 1 16,10-5 2-16,10 5 3 15,1-14 3 1,3-6 0-16,15-1-2 16,3 2-2-16,13 11-4 0,2 4 0 0,-7 0-1 15,2 1-1-15,6-1-1 16,-2-1 0-16,5 0 0 16,3-1-2-16,-5-2 2 15,5 3-1-15,4 8 0 16,5 1-1-16,8 6 1 15,0-6 0-15,0-3 1 16,-7-6 0-16,-5-5 2 16,3 4 0-16,3 0 2 15,9 6 1-15,0-9 3 16,-3 0 0-16,1-4 5 16,0 0 5-16,-6-2 3 0,2-3 1 15,-5-6-3-15,-3-2-5 16,9-2-6-16,-4-3-1 15,-3-5-2-15,4-1-1 16,-3-3 2-16,1-1 1 16,2-3 4-16,-9-4 1 15,-10-7 6-15,0-1 3 16,0-9 7-16,-5-6 0 16,-1-11 1-16,-4 1-2 0,-8-8-6 15,3-1-3-15,-11-3-5 16,-3-12-3-16,2-3-3 15,-1-8 0 1,-5-9-2-16,5 7-2 16,-9-2-1-16,3 2-1 0,-4 1 0 15,2 0 0 1,-7-13-1-16,-13-1 1 16,1 3 0-16,-6-1 0 0,-9 8 0 15,7 5 0-15,-6 8-1 16,-5 4-2-16,-2-1-2 15,-8-5 1-15,-8-7-1 16,2 3-1-16,-3 2 1 16,3 11 1-16,0 2 2 31,0 1 1-31,6 9 0 16,-3-2-1-1,1 4 0-15,-1 2-1 16,0 0 0-16,-1 7 1 0,2 0-2 0,2 4-1 15,7 10 0-15,5 0-3 0,7 4-5 16,8 11-12-16,3-4-53 0,0 6-44 16,7 19-185-16,-4-6 194 15</inkml:trace>
  <inkml:trace contextRef="#ctx0" brushRef="#br0" timeOffset="2645.77">11401 12932 595 0,'-51'-94'230'15,"33"85"-135"-15,0-3-39 16,-3-1 5-16,2-2 9 16,-6-8 5-16,-1 2 0 15,-2-5 3-15,-7 2-3 16,2-2-13-16,-7-5-7 0,-3 2-24 15,4-3-9-15,-14 1-14 32,3 1-6-32,4 2-1 0,-6 1 0 15,4 3-1-15,-3 9 3 16,-3 1 8-16,-2 2 3 0,-13 4 6 16,-4-1 1-16,-5 0-4 15,-2 5-1-15,2-1-4 16,1-3-2-16,-9 4-3 15,3-2-2-15,-4 0-1 16,2 7 0-16,3 6 1 16,-4-2 0-1,5 7-2-15,-5-2 0 0,5 3-3 0,1 4 0 16,-4 4-1-16,9-4-1 16,-4 2 0-16,4-2 0 15,11 3 0 1,-3 4 0-16,8 0 2 15,2 7-1-15,-9 2 1 0,4 5 0 16,1 6 1-16,-2-2 1 16,14 4 0-16,-2-4 2 0,10 5 0 15,5-2 1-15,1 2 2 16,4 2-2 0,12 6-1-16,3 1-3 0,11 5-2 15,4-3-1 1,4-3-1-16,-1 0-1 15,15 0-1-15,1 3 0 0,6 6-2 16,4 0 0-16,5 0 0 16,3 0 2-16,4-9-1 15,5 0 1-15,12 1-2 16,13 2-1-16,2 4 3 16,5-1 0-16,-3-2 3 15,-4-4 0-15,10-7-2 16,5-2-8-16,0-3-14 15,1-2-7-15,-4-1-2 0,2-1 8 16,0-3 15-16,5-4 7 16,4-7 5-16,-3-1 1 15,1-4 2-15,1-4 3 16,-1-4 2-16,3-11 2 16,2-6 5-16,-5-10 4 15,4-7 6-15,-7 2 1 16,0-7 2-16,-5-1-1 15,-10 1 1-15,-2-5 0 16,1 0 3-16,9 3-1 0,-12-9 0 16,-2-1 0-16,-14-7-3 15,-7-6 2-15,3-2-2 16,-5-3-2-16,1 3-2 16,2 5-4-16,-8 1-7 15,7 0-3-15,-8 1-5 16,-4 5-1-16,-2-1 0 15,0 4-1-15,-8-1-1 16,-3-3 1-16,-3 0 0 16,-7 0 0-16,3 0-1 15,-7-4 1-15,0 5-1 16,-3-2 0-16,-5-1-1 16,0 5 0-16,1 7-1 15,-3-4 1-15,-5 5 0 16,-3-1 1-16,-8-3 0 0,0 6 0 15,-11-1 2-15,8-2-1 16,-13-4 0-16,-2-3 0 16,-5 1-4-16,-15-9-3 15,7 8-1-15,-1 2 1 16,4 9 3-16,1 9 2 0,-5 7-2 16,-1 4-4-1,-1 6-8-15,-3 7-13 16,5 1-42-16,0 11-33 0,3-2-134 15,9 9-151-15,14 4 248 16</inkml:trace>
  <inkml:trace contextRef="#ctx0" brushRef="#br0" timeOffset="5410.23">16419 12215 665 0,'-26'0'277'0,"1"-11"-133"16,-11-1-104-16,20 11-3 15,-14-12 3-15,6 15-3 16,3-5-9-16,-20-9-7 0,11 8-6 16,-11-9 1-16,4 14 1 15,-4-3-2 1,-2 1-7-16,1 2-4 0,-8 3-4 16,-4-3 0-1,0 13-1-15,-7-4 0 0,2 11 1 16,2 8 1-16,-4-12 2 15,-3 6 2-15,3-2 5 32,-8-9 0-32,9 13 1 15,-4-2-3-15,3-3-5 0,6 6-1 0,-2 0-2 16,6 4 0-16,0-3 0 16,-1 2 0-16,-3-4 0 15,1 3 0-15,3 4 1 16,2-7-1-16,15 7 0 0,0-1 0 15,6-3-1 1,2 8 0 0,3-8-1-16,5-5 0 15,8 6 0-15,0-2-1 0,6 6 0 0,5 6-1 16,5 2 2-16,1-3 1 16,5 9 1-16,2 0 0 15,10 0-1-15,5-7 0 31,-15-19 0-31,0 0-2 0,55 53-1 16,6 5 0-16,6 2-1 0,-19-27 0 16,1 4 3-16,2 3-1 15,6-3-2-15,10 5 1 16,7-7 1-16,2-4 1 0,-2-4 4 16,-1-3 4-16,-2-5 3 15,3-3 2-15,5 3 3 16,-6-5 2-16,-4-3 2 15,0-1 1-15,1-3-2 16,2-3 1-16,1-4 10 31,-5-2 3-31,2-4 5 0,-1-1-1 0,4 0-14 16,3-9-6-16,-9-3-9 0,-3-2-3 16,-11-3-1-16,3 3-1 15,-5 0 0-15,2 4 1 16,-1 2 7-16,-5-1 6 15,-5 0 3-15,1-3 1 16,-3 3-3-16,3 1-1 16,-5-4 8-16,-7-3 4 15,5-2 12-15,-8-6 1 16,-3 0 5 0,4 4 2-16,-9-6-3 15,-3-1-1-15,1-11-6 0,-1 4-2 0,0 3-7 16,0-3-5-16,-1-2-6 15,3 4-4-15,0-13-2 16,-2-2-1-16,1 6-3 16,-1-8 0-16,-4 1-2 15,-4 5 0-15,7-3 0 16,-4-3 0-16,-4-1 0 16,6 2 0-16,-13 0 2 15,-3 2 0-15,-3-4 3 16,-6 2 1-16,-4-5-3 15,-3 4-1-15,-5-1-2 16,-1-6-1-16,-6-4 0 0,-1-5-1 16,2 2-3-16,-6-5 0 15,0 8-3-15,-7-2 1 16,-4 1-1-16,10 4 0 16,-17-14-1-16,1 1-1 15,-8-1 0-15,-8 0 1 16,2 9 1-16,0 5-1 0,2 8 0 15,0 1 0-15,8 6-1 16,-12-7 1-16,-9-8 0 16,2 4 0-16,-4 6 2 15,11-2-2-15,1 8 0 16,10 2 1-16,-6 4 0 16,-2 3 2-16,7 3 1 15,-11-3 0-15,9 4 0 16,1 3-1-16,-6 4 1 15,-1-3 0-15,4 8 0 16,-8 0-2-16,-4-3-1 16,-3 6-1-16,-6 0-4 15,2 2-2-15,3 9-20 16,6-2-13-16,-5 6-36 16,8-1-28-16,2 2-80 31,-4 3-70-16,2 2 162-15</inkml:trace>
  <inkml:trace contextRef="#ctx0" brushRef="#br0" timeOffset="7766.97">18024 5570 148 0</inkml:trace>
  <inkml:trace contextRef="#ctx0" brushRef="#br0" timeOffset="8566.85">17792 5096 690 0,'-42'20'233'0,"-7"2"-202"16,-1 5 19-16,0 0 46 15,-1 0 15-15,1-1 4 16,-2 1-18-16,-2 0-27 16,4 5-10-16,2 2-21 15,-8-8-11 1,8 6-20-1,2-5-7-15,8 3-3 16,12 5-1-16,3-2-3 16,0 1 1-16,9 3-1 0,4 6 0 0,8 13 0 15,4-2 0 17,3 14 0-17,4-3 0-15,9-3 2 16,1 7 0-16,7-6 1 0,3 6 1 0,5-1 2 0,9 3 1 15,5-2 6-15,-2-8 6 0,4-2 7 0,-3-11 3 16,4-7 3-16,7 0 0 16,4-12-3-16,5 0-2 0,10 3-7 15,-1-8-2-15,-8-13-3 16,4 10-1-16,2-4 0 16,1 0-1-16,9 7-1 31,-6-18-1-31,-4-6-1 0,-6-4 1 15,0-1-1-15,-3-4 1 0,2-6 0 16,6 4 2-16,-4-9 1 16,0 2 1-16,-8-5 0 15,-7-2-2-15,-2-2-1 16,-2-2-1-16,6 3 1 16,-8-5 0-16,-3-3 0 15,-9 1 0-15,-7-8-1 16,2 1-2-16,-8-13 1 15,0-1 1-15,-12-8 0 16,-5-3 1-16,-6 4-2 16,0 2 0 15,-9 2-2-31,-5-1 0 16,-9 1 2-16,-3-4 1 0,-7 0 2 0,-3 0 0 15,-3 5-3-15,-1 0 4 0,-8 4 6 16,0 2 2-16,-2-1 4 15,-1 4-4-15,-2-2-6 0,-2 3-3 0,-7 8 1 32,-11-2-1-32,-3 12-2 15,-1 6-1-15,-1 2-4 16,2 1 0-16,-1 1 0 0,2-5 0 16,-1-1-2-16,7 4 0 0,6 5-5 15,-3 6-3-15,8 9-10 16,0 6-11-16,3 9-32 15,-4 2-27-15,3 4-104 16,3 4-132-16,2 9 211 16</inkml:trace>
  <inkml:trace contextRef="#ctx0" brushRef="#br0" timeOffset="12170.65">9007 5088 666 0,'-40'27'260'0,"24"-24"-180"0,4 0-27 15,-1-2-11-15,-2 1 5 16,-1 1 10-16,-2-3 7 16,2-4 17-16,2 0-6 15,0-3-3-15,2 2-17 16,1 0-33-16,1 1-11 0,2 3-26 16,-4 1-13-16,-6 2-17 15,-8 2-7-15,-10 2 2 16,1 0 6-1,-5 5 17-15,4 4 5 16,-9 4 5-16,0 7-2 16,0 11 1-16,-5 8 2 15,-1 8 7-15,-4 7 6 0,-13-2 5 16,-5-4 3-16,-3 0 15 16,1-1 10-16,5 4 17 15,5 2 6-15,-2 7 1 16,8 2-5-1,2-3-9-15,6-1-4 0,12-11-11 16,-6-5-5-16,15 1-10 16,4 0-3-16,13 2-4 15,5-2 0-15,9 1-1 0,7 0 2 16,9-6 0-16,4-3 1 16,12-8 0-16,9-2-1 15,8-6-1-15,8-4 2 16,12-6 2-16,6-6 1 15,8-9 2-15,13 1 0 16,6-9 2-16,2-3 2 0,-2-6 11 16,-5-4 7-1,1-4 16-15,-7-9 7 16,2 0-3-16,-11-10-4 16,-9-9-19-1,2 5-9-15,-11-11-7 0,4 4-1 0,2 1-1 16,-4-3-1-16,-7 0 0 31,-9-6-2-31,-22-10-1 0,-1 8 1 16,-11 3-2-16,-3 2 1 0,-9 16-2 15,-8-6 0-15,-9 5-2 16,-3 3-1-16,-11 6-2 16,-4 1 1-16,-16 4-1 15,-6 4 0-15,-8 6 0 16,-11 5-2-16,-8 6-2 0,-5 10-2 15,-14 3-14-15,0 7-16 16,-13 11-41 0,-7-4-23-16,-6 14-75 0,-8 1-61 15,-4 8 152-15</inkml:trace>
</inkml:ink>
</file>

<file path=ppt/ink/ink15.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0T00:24:20.127"/>
    </inkml:context>
    <inkml:brush xml:id="br0">
      <inkml:brushProperty name="width" value="0.05292" units="cm"/>
      <inkml:brushProperty name="height" value="0.05292" units="cm"/>
      <inkml:brushProperty name="color" value="#FF0000"/>
    </inkml:brush>
  </inkml:definitions>
  <inkml:trace contextRef="#ctx0" brushRef="#br0">11806 10565 566 0,'28'1'250'0,"-30"-6"-109"0,-1 2-68 16,-1 1-27-16,3 1 6 0,0 0 6 15,0 1 0-15,0-1 0 16,-10-1 3-16,-28 0-4 16,27 0-6-16,-2 2-17 15,0 0-12-15,-2 2-15 16,2 3-4 0,-2-1-3-16,0 3 0 0,-2 0 1 15,-7 0 1-15,2 2 6 31,-1 2 5-31,-6-1 10 0,4 4 3 0,-11 0-3 16,-8-2-3-16,-1 1-10 16,1 2-3-1,4 0-4-15,-1-3-1 0,5 6 0 16,-2-1 0-16,1-3 0 16,6 3 1-16,-4-5 1 15,2 4 0-15,3 0-1 16,-6-2 1-16,8 6-2 0,-3 0 0 15,10 4-1-15,0 3-1 16,3 1 1-16,1-1 1 16,1 4 4-16,2 3 0 15,8 3 2-15,2 17-1 16,0-7 1-16,5 2 0 16,3 3-2-16,1-10-1 0,10 5-2 15,0 2 0-15,7 1-1 16,4 0 0-16,11 6-1 15,3 4 0 1,5-1-1-16,5 0 0 0,1-7 1 16,0-11 0-16,2-3 0 15,-5-9 1-15,1-7 0 16,-2-5 1-16,7-7 3 16,1-2 4-16,7-6 6 15,2-5 2-15,-7-12-1 16,-1-5-1-16,-9-7 2 15,0-3 4-15,-5-4 5 16,-3-3 3-16,2-5-3 16,-5-4-2-16,-4-5-7 15,-8-5-4-15,-2-2-7 16,3 3-2-16,-4 2-3 0,2 1-1 16,-7-4 0-16,-4-2 0 15,0-3 0-15,3 2 0 16,-7 3 0-16,0 7 0 15,-3 7 1-15,-3 4 1 16,-1 9 0-16,-1 1 2 16,-14 2 3-16,-4-1 1 0,-3 4 3 15,-3-3 0 1,-17-10-4-16,2 4-2 0,-12-7-4 16,-5 0-1-16,7 13-1 15,-7-5-1-15,-4 5-2 16,2 8-3-16,10 8-5 15,-12 2-5-15,8 11-29 16,0 3-25-16,-5 6-96 16,13 3-109-16,5 4 176 15</inkml:trace>
  <inkml:trace contextRef="#ctx0" brushRef="#br0" timeOffset="4710.47">17358 10577 139 0,'-44'-70'85'0,"33"67"-10"16,-5-1-4-16,-1 1-3 15,2-1 0-15,-6-2 10 16,9 5 2-16,-1-4-4 16,-2 1-4-16,6 3-11 15,-1-3-6-15,-9 2-10 16,3 0-4-16,-6 1-10 16,-2 1-3-16,0 1-7 15,2 3-3-15,-4-1-2 16,0 0-2-16,-1-1 1 15,2 7 1-15,-3 1 2 16,-2-1-1-16,0 6-1 0,-6-2-3 16,-2 7-4-16,0 3-3 15,-3 6-2-15,-2-1-2 16,8 10 5 0,-2-1 2-16,4 2 9 0,6 7 4 15,3-4 1-15,-1 5-3 0,4 2-9 16,3 2-4-1,9 6-6 1,0-4 0-16,8 6-1 16,1 4 0-16,7-2 0 0,8 4 0 0,5-6-1 15,1-3 0-15,9 4 1 16,4 2-1-16,6-3 1 16,4-2 0-16,7-6 0 15,3-5 0-15,2-5 0 16,4-6 1-16,-1-12 4 15,-4-4 1-15,2-8 6 16,2-2 2-16,-12-9 5 16,8-3 5-16,-12-10 9 15,4 1 3-15,3-8 4 32,-9-5-5-32,-2-5-9 0,-12-7-5 0,-6-3-4 15,2-4 3-15,-2-4 1 0,-5-2 2 16,0-7-1-16,-6 5-1 15,-5 2-4-15,3 5-1 16,-6 1-6 0,1 0-2-16,-1 1-3 0,0-1 2 15,-4-1 1-15,-2-2 2 16,-6-6 1-16,-1 1 0 0,0 10-1 16,-4 0-1-16,1 5-1 15,-2 3 0-15,-2-6 3 16,2 11 0-16,0-2 3 15,-1 4 0-15,-1 11-2 16,-4-1-1-16,-7 2-5 16,1-1-3-1,-4 3-3-15,-4-7 0 0,5 9-4 16,-5 2-1-16,8 4-10 16,5 8-10-16,-1 4-32 15,-3-1-22 1,1 12-63-16,-3-4-65 0,7 0 133 15</inkml:trace>
  <inkml:trace contextRef="#ctx0" brushRef="#br0" timeOffset="23000.54">16440 12288 372 0,'-28'72'175'16,"22"-66"-34"-16,8 1-90 15,-1 1 6-15,0 0 12 16,-3-6-1-16,-4-2-6 16,5 4-2-16,-1-4-5 0,2 0-5 15,0 0-17-15,0 0-9 16,0 9-11 0,0 4-6-16,13 39-2 0,-3-24-2 15,7 10-1 1,2 4-1-16,-5-4 0 15,4 7-1-15,-4-9 4 0,1-6 10 16,3-3 18-16,-3-10 8 16,0-10 6-1,3 3-5-15,-2-9-13 0,0-4-4 0,1-5-6 16,-1-8-3-16,-2-8-5 16,0-1-2-16,-5-16-4 15,6 2 0-15,-1-5-2 16,1-2 1-16,-2 9 1 15,-12-2 0-15,-1 7 2 16,0 2 1-16,-13-3 12 16,-2 6 4-16,-6-1 3 15,-11-4 0-15,5 9-4 16,1 0-1-16,-3 2 5 16,2 10 3-16,0 2-2 15,0-5-1 1,-2 14-8-16,1 1-4 0,-1 11-6 0,-1 4-4 15,-1 0-4 1,6 2 0-16,-3-1-3 16,2 6-1-16,7-2-4 0,-2-2-6 15,9 1-23-15,5-1-16 16,7 1-51-16,-7-1-37 16,14 4-189-16,7 5 214 15</inkml:trace>
  <inkml:trace contextRef="#ctx0" brushRef="#br0" timeOffset="23819.65">16931 12800 944 0,'-6'9'358'0,"8"-3"-261"16,2-3-67-16,-3-3-31 0,-1-1 2 16,0 0-7-16,0 0-20 15,0 0-83-15,-1-1-83 16,1 0 118-16</inkml:trace>
  <inkml:trace contextRef="#ctx0" brushRef="#br0" timeOffset="24045.76">17169 12829 880 0,'7'-2'329'16,"-1"-3"-220"-16,-1 5-85 16,-2-2 0-16,2 2-3 15,-5-1-6-15,-1 0-6 0,0 0-3 16,0 0-22-16,-1 0-18 15,1 0-61-15,-1-1-48 16,-2-1-167 0,-3-1 195-16</inkml:trace>
  <inkml:trace contextRef="#ctx0" brushRef="#br0" timeOffset="24701.81">17386 12803 610 0,'69'-5'259'0,"-74"8"-133"16,1 0-53-16,0 1-33 15,-1-7-12 1,3 5-20-16,-2-2-17 0,3-1-64 16,1 0-39-1,0 0-141-15,0 0 154 16</inkml:trace>
  <inkml:trace contextRef="#ctx0" brushRef="#br0" timeOffset="25305.66">17614 12342 730 0,'-1'-1'355'15,"0"1"-121"-15,-1 0-129 0,2 0-16 16,-2 2-26-16,-1 2-5 16,0 7-15-16,-3 24-10 15,6-22-13-15,-5 4-5 16,1 10-8-16,0 10-5 15,-2 12-2-15,6 15-2 16,-9 2-31-16,2-2-42 16,7 3-170-16,2-9 158 15</inkml:trace>
  <inkml:trace contextRef="#ctx0" brushRef="#br0" timeOffset="40236.16">12719 6693 160 0,'13'-7'74'0,"1"4"1"16,0-4-32-16,2-1 32 15,-4 0 15-15,1 1 16 16,-3-2-2-16,3 0-3 16,0 0-5-1,-2-2-22-15,-2 3-14 0,5 1-31 16,5 3-11-16,1-1-12 15,3 2-1-15,-1 0 4 16,3 0 6-16,2 1 14 16,5-1 5-1,1 1 7-15,-2-5 1 0,9 3 0 16,-1 1 0 0,7 3 1-16,1 1 1 0,4 0-2 15,10 0 0-15,-1 1-1 0,2 0-1 16,0 0 1-16,-4 1 1 15,8 0-2 1,0-2-5 0,11 1-8-16,2 1-5 0,-4-3-2 0,-1-1 1 15,-2-1-1 1,6 1 0-16,-5 0-6 0,9 1-2 16,-1-3-1-1,-5-1 0-15,8-1 1 16,-6 1 1-16,6-3 3 0,10 3 2 15,-6-5 0-15,5 0-1 16,-2 0-4-16,-2 0-3 0,12 1-3 16,-6-1-1-16,1 3 0 15,-1-1 0 1,-1 3 0-16,5 0 0 0,-2 3 1 16,-6-1 1-16,4 1 1 15,-5 0-1-15,10-2-1 16,-2-3 0-16,-1 5 1 15,3-3 2-15,2 1 3 16,3 6 1-16,-4-3 1 16,-5 2-2-1,-5 7 1-15,-4-4 1 0,2-2 2 0,1 2 2 16,-11-5 1-16,6 1-1 16,-6 4-2-16,-4-8-3 15,5-4-3-15,-6 0-2 16,-7-4-4-1,-4 7-1-15,-8-3-2 0,1-2 0 16,1 2-1-16,-2-1-1 16,-5 2-1-16,-7 1-2 0,-16-5-6 15,-4 0-6 1,-10-3-30-16,-4-2-28 0,-3-1-106 16,-8-3-116-16,-3-13 187 15</inkml:trace>
</inkml:ink>
</file>

<file path=ppt/ink/ink16.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0T00:28:20.620"/>
    </inkml:context>
    <inkml:brush xml:id="br0">
      <inkml:brushProperty name="width" value="0.05292" units="cm"/>
      <inkml:brushProperty name="height" value="0.05292" units="cm"/>
      <inkml:brushProperty name="color" value="#FF0000"/>
    </inkml:brush>
  </inkml:definitions>
  <inkml:trace contextRef="#ctx0" brushRef="#br0">4685 9778 461 0,'14'0'196'0,"4"3"-90"15,2-3-42-15,-4 0-6 0,10 1 7 16,-3-1 9-16,1 6-3 15,-4-7-10-15,-8-11-6 16,0 0-19-16,-1-9-12 16,16 14-14-16,2 2-5 15,5 5-5-15,6 0 0 0,-8-5 0 16,7 9-1 0,-2-9 1-1,8 15 0-15,4-3 0 0,2-6 1 16,3 15 1-16,-9-21 2 15,6 7 10-15,-1 2 3 16,4-3 3-16,5 12 0 16,13 8-5-1,-3 0 0-15,4-4 2 16,4 1 1 0,-16-6 2-16,9 2-2 0,-2 1-2 15,-2-3 0-15,6-2-1 16,3-2 1-16,-2-3-1 0,-1 0 1 0,3-1-3 15,-5-1-2-15,4 4-1 0,6-5-3 16,-2-2 1 0,3 1 0-16,-3-1-1 0,2 0 1 15,6 5 0-15,-4-2 0 16,8 3 2-16,-6 1 0 16,-6-3 0-16,5 3-2 15,-8-3-2-15,9 0-2 16,-4-1 0-16,-3-3 1 15,8 4-1 1,-7-3 0 0,5-1 0-16,1-1 0 0,2-3-1 0,-1-1 1 15,-2 4-2-15,3 0 0 16,-7-1 1-16,4 2-1 0,-4-1 0 16,-5 1 1-16,8 4 1 15,-3 0 3-15,0-2 1 16,7 1 1-16,-8-4 5 15,-2 2 1-15,2-1 3 16,-5-2 0-16,9-5-2 16,1-4-3-16,0 1-2 15,9 1-1-15,-1 1-2 16,-8 0-1-16,8 2-1 16,-5-1 0-16,-8 6 2 15,8 1 2-15,-8-1 3 16,-3-1 0-16,7 0 0 0,-2-4-3 31,0 5-2-31,0-3-1 31,-7-2-2-31,-6-2-1 16,5-5 0-16,-4-3-1 16,-4 5 0-16,5 6-1 0,-11-1 0 15,1 12-1-15,-1 1 0 16,-7-3 1-16,-3 2 0 0,-3-3 0 0,-5-1-1 0,3 5 0 15,-5-1 1-15,-2-6 0 16,-2 0 0-16,-6 0-1 0,2 0-1 16,-1 6 0-16,-5-2-1 15,-1-1-1-15,-6 3-3 32,2-1-3-32,-9 1-15 15,3 4-16-15,-7-4-54 0,-2 1-43 0,-4 1-166 16,-6-1 191-16</inkml:trace>
  <inkml:trace contextRef="#ctx0" brushRef="#br0" timeOffset="4465.08">22532 9099 205 0,'38'-18'127'0,"-31"15"20"15,0 2-55-15,-10-2-17 16,-5-2-5-16,-7 3-12 15,-1-7 3-15,5 5 5 16,3 1 5-16,-2-3-5 16,0 6-8-16,4-3-21 15,1-5-7-15,0 1-9 16,1-4-3-16,-3-3 3 16,7 4 3 15,0 5 6-31,1 0 3 0,-7-22 6 0,6 2 0 0,1-2-1 15,-6 4-6-15,4-2-10 16,-1 4-5-16,-16-5-5 16,2 4 0-16,1 10-3 15,-7 3-1-15,8 9-4 16,-2-3-2-16,-2 7-1 16,1 7-1-16,-4 6 0 0,2 14 0 15,-4 3 0-15,0-1 2 16,3 6 0-16,-3-5 1 15,4 6 0-15,-1-1-2 16,8 3-1-16,0 6 0 0,6 4-2 16,3 6 0-16,7-5 0 15,8 1-2-15,9-12 2 16,2-7 2-16,3-9 3 16,3-8 3-16,9-6 4 15,-1-5 1-15,2-7 0 16,0-3 0-16,4-7-1 15,-4 0-1-15,-6-7-1 16,0 1 0-16,-14-5 0 16,-3-2-1-16,5 6-1 15,-9-2 0-15,-3-1-4 16,3 8 0-16,-9-2-2 16,0 7-3-16,1 7-2 15,-4 1-1-15,0 6 1 16,0 5 1-16,1 10 4 15,-1-1 0-15,0 9 2 0,-3 0-1 32,-2-6 0-32,3 3 0 0,2 1 0 15,0-4 0-15,6 1 0 0,0-6 1 16,2-7 0-16,5 2 2 16,3-13-1-16,3-2 2 15,7-9 0-15,2-10 0 16,1-4-2-16,2-3 0 15,1-5-1-15,-1 2 1 0,1 1-1 16,-2-3-1-16,-13-2-1 31,0-1-3-31,-18-11-4 16,1 5-1-16,-6 1-1 0,-5 0 0 16,8 19 5-16,-11-1 0 0,-2 9 1 15,1 5 0-15,-7 8-2 16,-1 6 0-16,-1 8 1 15,-4 4 0-15,-1 10 3 16,-3-2 1-16,1 5 0 16,2 5 1-16,2 0 0 15,1 3 0-15,0-5 0 16,8-1-1-16,3-8 1 16,13 1-1-16,8-6 1 15,4-5 1-15,10-7 1 0,3-5 0 16,10-7 2-16,-2-4 1 15,5-9 0-15,2-1 1 16,7-7 0-16,0 0 0 16,4-1 1-16,1-5 2 15,-10 1 2-15,-1-4 2 16,-13-2 0-16,-3 4-1 31,-5 2-2-31,-2 5-1 0,-5 12 4 0,-5 1 2 16,-1 12-1-16,-1 0 0 0,-2 8-8 15,-2-1-2-15,1 13 0 16,0 5-1-16,0 10-2 16,3 6 1-16,-4-8-1 15,-1 4 0-15,-3-4 1 16,1-4-1-16,1 1 1 16,0-8-1-16,1-13 2 15,1 0 0-15,4-8 2 16,0-1 2-16,7-7 0 15,1-3-1-15,4-7-2 16,-1-6-2-16,0-2 0 16,1 1-1-16,-1-2 0 15,-1 1 0-15,1 2 0 16,-2-5-1-16,0 14-1 0,2 5-1 16,-3 6 1-16,0 7 1 15,4 8 4-15,-2 3 1 16,0 10 2-16,5 2 1 15,-6 0 2-15,-1 0 2 16,4-3 2-16,-5-2-3 0,-2-4-3 16,0-3 0-16,-2-4-1 15,0-6 1 1,3-6-1-16,7 0 1 16,3-8-1-16,0-2-1 0,-1-4-2 15,-7-11-1-15,4 3-2 16,-1 1 0-16,-2-10 0 15,0-1-1-15,-6-6-1 16,-3-3 0-16,0 4-4 16,-4 9-1-16,-4 1-4 15,3 3-2 1,-1 10-4-16,1 2-3 16,1 10-5-16,-2 1 1 0,2 5 6 15,0-3 4-15,0 0 10 16,0 0 1-16,5 8 1 15,5 2 0-15,37 27 0 0,-28-27 0 16,11 14 1 0,-9-6-1-16,2 12 2 0,-7-6 1 15,-10 6 0-15,5 7 0 16,-16-8-1-16,2 11 1 16,-2-16-1-16,-7-3 0 15,9-4 0-15,2-3-1 0,-2-1 0 16,3-4 0-16,5-3 0 15,-3-5 2-15,8 0 0 16,1-1 1-16,11-5-1 16,1-3 0-16,-4-6-1 15,12-4 1-15,-5 1 0 16,5-1-1-16,-2-8 0 16,-3 0-1-16,-8-8-1 15,0-1 0-15,-3-3-4 16,-2 0-4-16,-4-1-13 15,-1-1-5-15,-2 10-4 16,0 2 0-16,-3 10 11 16,0 6 4-16,-2 6-2 15,-1 4 1-15,0 5 1 16,0-3 2-16,-1 0 8 0,0 3 3 16,-1 13 2-16,-3 25 1 15,5-18 3 1,1 4 1-16,2 0 0 15,2-2 1-15,7 1-3 0,0 1 0 16,8-1-2-16,-1 1-1 16,6 4 2-16,-2-8 0 15,0-1 1-15,-3 0 0 16,-5-8-2-16,-1 1 0 0,-15-9-1 16,9 4 1-16,1-5 1 15,-7-2 2-15,2 5-1 16,-8-6-1-16,-16-1-4 15,3-1-3-15,-5 3-2 16,-8-2 1-16,3-2 1 16,-4 2 2-16,4-2 2 15,0-3 0-15,7 4 1 16,1 0-1-16,7 0 1 16,5 0 0-16,7 0-1 15,4-2-1-15,-4 1 1 16,0 0-1-16,24-10 3 15,33-16 0-15,-16 13 1 16,4 0 1-16,10-3 0 0,5-6 0 16,-1-4 0-16,5-8 0 15,-8-3 0-15,-4 2 0 16,-3 0 1-16,-5 5-1 16,-4 5 0-1,-11 1-1-15,-6 4 0 0,1 3 0 16,-20 2-2-16,-3 2-3 15,-11 2-6-15,-9 1-1 16,-3 4 0-16,-1 5 0 0,-8 4 3 16,-3 5 0-16,3 9 2 15,-2 1 2-15,2 8 3 16,0 3 0-16,-3-1 1 16,5 6 2-1,6-1 1-15,-3 0 3 0,10 0 2 16,-3-1 3-16,14 1 2 15,11-3 1-15,5-1 0 16,4-7 0-16,7-5-4 16,3-2 0-16,17-6-2 15,3-7 1-15,-1-9-2 16,2-3-1-16,1-11-3 16,2 0-2-16,6-8-26 15,0-5-46-15,-8-10 46 16</inkml:trace>
</inkml:ink>
</file>

<file path=ppt/ink/ink17.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0T00:27:16.042"/>
    </inkml:context>
    <inkml:brush xml:id="br0">
      <inkml:brushProperty name="width" value="0.05292" units="cm"/>
      <inkml:brushProperty name="height" value="0.05292" units="cm"/>
      <inkml:brushProperty name="color" value="#FF0000"/>
    </inkml:brush>
  </inkml:definitions>
  <inkml:trace contextRef="#ctx0" brushRef="#br0">8464 8770 850 0,'-28'1'336'0,"-5"-6"-209"16,-1 8-53-16,-5-7-19 15,0-3 6-15,-8 0 8 16,1-6 0-16,-11-6-2 16,0 0-4-16,-2-5-18 15,-1 2-13-15,-2 2-19 16,4-2-7-16,-4 11-7 15,-4 1-3-15,-4 4-2 16,-4 4 0-16,-2 2 4 16,-6 1 1-16,5 1 4 15,-4-2 4-15,-6 2 5 16,5 2 4-16,-10 0 3 16,-1 3-1-16,-5-4-3 15,-3 0-2-15,-7 2-2 0,-9-3-2 16,2 6 1-16,-3-1-2 15,-3 2-1-15,3 2 0 16,-11-1-4-16,4 4-1 16,-4-2-2-16,4 3 1 15,2-4-1-15,-1 12 0 16,0-4-1-16,-6-8 0 16,6 17 0-16,6-9 0 0,4 10 0 15,3 10 0-15,-3-9 0 16,-4 3 0-16,0 2 0 15,-3 1 1-15,2 3-1 16,7 3 0-16,3 10 0 16,7 0-1-16,7 6-1 15,-4 2 0-15,3-1 1 16,6 1 0 15,7 3 0-31,4 1 1 0,14 10 0 16,1 5 0-16,-1 2-1 0,6 5-1 0,1-2 0 15,3 1-1-15,9 13 3 16,4-1 1-16,1 0-1 16,-2-8 0-16,16 8 0 15,-2 3-2-15,5 4-1 16,15 8 0-16,-16-10 0 16,13 6 4-16,3 5 2 0,-5-2 1 15,13 1 0-15,-2-4-3 16,3-1 1-16,9 1 1 15,-4 2 1 1,7-4 0-16,-2 3-1 0,3 2-1 16,2-7-1-16,-4 1 0 0,7-5-1 15,1 3 1-15,4-2-1 16,5-4 1-16,5-4 0 16,-6-4 0-16,14-2-2 15,-6 5 0-15,5-6 0 16,9-2 1-16,-4 1 0 15,7-7 1-15,7 11 0 16,-4-4-1-16,11 3 0 16,-2-1-3-16,0-9-1 15,15 8-1-15,-1-9-1 16,7 2 2-16,5-1 3 16,-7-9 2-16,15 1 0 15,2-5 0-15,4 1-2 16,1 0 2-16,2-4 0 15,4 4 0-15,6-9 0 0,7 1 2 16,-3-4-1-16,2-7 0 16,2 0 0-16,-4-7-1 15,10 3 0-15,-4-3 3 16,4 1 2-16,7 1 0 16,4-7 1-16,11 6-4 15,-6-9 2-15,4 3-1 16,-3 0-1-16,-7-4-1 15,0 0-1-15,-2-4 1 0,-1-2 3 16,0-5 1-16,12-3 2 16,-3 2-1-16,5-3-2 15,1 1 0-15,-6-6-3 16,-2-3-1-16,3-1 0 16,2 1 0-16,-2-3 0 15,7 3 1-15,-3-6 1 16,-6-10 1-16,10 3-2 15,-6-3-1-15,-3-8 0 16,8 8 0-16,-5-7-1 16,-1 0 1-16,2 1 2 15,-2 1-1-15,1 6 0 16,-3-4 1-16,3 4-2 16,0-2 1-16,-4-3 1 15,8-1 1-15,-1 2 0 0,-7-4 1 16,11 2-2-16,-7 4-1 15,-10-3 0-15,8 8 0 16,-12-4 0 0,-1 2 0-16,8 3 0 0,1-1 0 15,-1-1 1-15,-9-1 1 16,6-2-3-16,-9 4 1 16,-32 0-1-1,-48 3 2 1,-1 0 0-16,153-1 0 0,-8 2-1 15,2-2-1-15,-69 3 0 0,6 1 0 16,2-1 6-16,2 0 0 0,6-3 1 16,-5 2 0-16,2-1-5 15,-1 2-1 1,2-1 2 0,-3-4-1-16,2-1-1 0,5 1-1 15,-10-1-3-15,10-2 1 0,-2-7 2 16,-3 1 0-16,16 2-1 15,-1-1 1-15,-1 7 1 16,1-8 0-16,-4-4 0 16,-52 7-1-16,2 1 1 15,83-9-1-15,24-2 0 0,-31 4 1 16,-22 3 1-16,-6-10 1 16,-6 6 0-16,9-2 1 15,-11-4 0-15,3 9-1 16,-5-8-1-16,-1-2 0 15,0-1 1-15,-1-2 0 16,5 1 0-16,-3 1-2 16,-7 0 3-1,2 3 0-15,-6-11 2 0,2 11 2 16,-2 0-6-16,0 0-1 0,-2 12-2 16,-9-18 0-16,-1 2 1 15,1-1 2-15,-14-5-1 16,10 5 1-16,-6-1 0 15,-7-4 0-15,11 3 4 16,-6 1-1 0,-1-4-1-16,2 2 0 15,-8 0-3-15,-3-4 0 0,8-7 0 16,-5 1 1-16,0-3 0 16,4 2-1-16,-8 3 0 15,-1-5 0-15,6-5 2 16,-12-2 1-16,7 3 2 15,-8-5 0-15,7 1 0 0,-1-2 0 16,-6-6 3-16,1 1 1 16,-18-5 8-16,1 0 0 15,3-1 4-15,2 0-1 16,-5 1-2-16,-5-7-1 16,-9-3-4-16,-2 2-2 15,2-8-5-15,4 5-2 16,-5-3-4-16,0-7 0 0,-4 2 1 15,-7-3 2-15,-3-3-1 16,-2 2-1 0,-4-6-1-16,1 1-1 0,-3-2 0 15,-11 2-3-15,10 0-4 16,-12-4 1-16,1 6-1 16,2-11 5-16,-18-2 2 15,13 6 0-15,-9-5 0 16,1 2 0-16,3 9 0 15,-7-2 0-15,-10 4 0 16,-1 2 0-16,-12-5 0 16,2 5 1-16,-2-8 0 15,-7-3 1-15,-4 1-2 16,-4-5 0-16,-8 6-3 0,5 1-1 16,-5 5 2-1,-7 3 2-15,-6-1 1 0,-11-4-1 16,-3-1-2-1,6-1-2 1,-4 6-3-16,5 0 1 0,0 6 0 16,-10-3-1-16,-3-5-1 15,-8 8-1-15,5-1-4 16,-3 8-1-16,2 6-3 0,5-7 1 0,-15 15 2 16,-2-5 4-16,-2 8 3 15,-1 10 1-15,-2-1 3 16,-7 7 0-16,-2 3 1 15,4 6 1 1,-12 2-1-16,2-4 0 0,-9 4-2 16,-12-2 0-16,7 8 0 15,-5 9 1 17,-1 7 2-32,-5-6 0 0,-16 1 1 15,13 13 0-15,-11-10 1 0,-2 10 0 0,17 8-1 16,-24-13 0-16,6 8-1 15,-6-2 0-15,-8-5 1 16,11 4 0-16,-4 3 0 16,2 2 2-16,-11-2-1 0,0 6-1 15,-8-15-2-15,1 6-1 16,3 10-2 0,-5-7 0-16,3 12 0 0,-3-9 1 15,-11-11 0-15,11 2 1 16,-14-3-1-16,2 0-1 15,10 2 0-15,-15-8-1 16,14 4 1-16,0-3 2 16,-7-3 2-16,6 4 1 15,7 0 1-15,-12 0 0 0,4-1 0 16,-3 3-1-16,-2-2 0 16,6 3 0-16,-7 1 1 15,6-3-1-15,-5 0 1 16,3-1 0-16,4 3 0 15,-5-2 0-15,4 3 0 16,1 1 0-16,2-1-1 16,6 1 1-16,0-2 0 15,-2-1-1-15,8 2 0 16,-14-4-2-16,4 7 0 16,6 1 2-16,-5 0-1 15,12 4 0-15,-4-1 0 16,7-1-1-16,3 7 2 15,-7-2 0-15,7 0 0 0,-4 4-1 16,4-6 0-16,3 5 1 16,0 1 0-16,-5-4 0 15,8 6 3-15,1 6-1 16,3-6 1-16,-6 3 0 16,-3 1-2-16,4-2 1 15,-4 4-2-15,2 1 0 16,0 3 0-16,-4 0 0 15,2 5 0-15,1 0 0 16,-4-4-1 0,9 2 0-16,9 2-2 0,-7-7-1 0,13 8-14 15,-5-3-9-15,-3-5-38 16,4 6-33-16,3-6-103 16,1 1-125-16,1-3 209 15</inkml:trace>
  <inkml:trace contextRef="#ctx0" brushRef="#br0" timeOffset="11651.24">20793 11491 130 0,'30'48'78'0,"-21"-40"11"16,-1-6-6-16,-3 1-3 0,2-2 1 15,-4-4-8-15,5 3-8 16,4-3-11-16,-2-2-4 31,-6 3-11-31,2 1-5 31,17-11-9-31,3 2-4 0,-3 0-10 0,-5 4-4 16,8 4-3 15,-8-6-1-31,8 5 1 0,1-2 4 16,-9 0 8-16,6 4 5 0,-6-9 7 0,-1 9-1 0,5-1-6 0,-2-1-4 0,2 1-8 15,1 1-2-15,-6-2-2 32,1 2-2-32,-3-3-2 0,-4 4 0 0,0 0 1 15,-4 3 0-15,2 2 1 16,-3-2 1-16,1 5 3 16,-2-3 0-16,-2 2 2 15,1 2 1-15,-4-2-1 16,-1 2 0-16,1 2 0 15,3-1 1-15,-3 2 0 16,0 1 1-16,-3-2-1 16,3 7-1-16,1 0-1 15,3 12-2-15,3 7-1 16,-7-14-2-16,0 9-2 0,1-5 0 16,-1-3-1-1,2 13 0-15,1-4 0 0,-2-1 0 31,0 5 1-31,5 1 0 0,-6-1-1 0,0 7 0 16,4 10-1-16,-1-4 1 16,5 11 0-16,0-5-1 15,-6-12 1-15,4 6 0 0,-4-10 0 16,0-1 0 0,-1 3 1-16,-1 1 0 0,-3-3 0 15,2 8-1-15,4-6 0 16,4 1 0-16,1 0 0 15,3-6 1-15,-1-1-1 32,-4-1 1-17,7-4 0-15,-8-7 0 16,0-4 0-16,-7 0 0 0,-1-2 0 16,6 1 1-16,-8-4 0 0,9-3 2 15,-5 0-1-15,-11-4 1 0,11 2-1 16,-5-2 1-16,1 2-1 15,5-1 2-15,-5-5-1 16,-2 2 0-16,2 1-1 0,-6-2-1 16,2 1 0-16,3 0 0 15,-6-3-1-15,7 8 1 32,-2-5 0-32,-1 0-1 0,1 4 1 0,-8-20 0 15,7 13 0-15,2 4 2 16,-4-7 1-16,5 15 1 15,-7-13 0 17,-2 6 1-32,0 3 4 0,-2-2 4 0,-3 0 3 0,-2-6-1 15,0 2-6-15,-4-5-3 16,3 6-5-16,-4-7-1 0,3 1-1 16,-2 3 0-16,-4-3-1 15,6 8 0-15,-4-4-1 16,7 6 0-1,3 6-3-15,-4-9 0 0,-2-5-4 16,2 1-7-16,-2-6-21 16,4 5-18-16,7 7-66 15,-2 0-58-15,4 7 112 16</inkml:trace>
  <inkml:trace contextRef="#ctx0" brushRef="#br0" timeOffset="29265.39">18413 11402 432 0,'34'37'187'0,"-38"-34"-77"15,-1-3-89-15,1 0-4 16,4 0 17-16,-1-1 8 16,0-1 17-16,0 1 1 15,1 0-8-15,-2 0-5 0,0 0-16 16,-6-3-10-1,-1-1-13-15,-28-13-4 0,27 13-3 16,-2 0-1-16,-2 3 0 16,1-1 1-1,-5 1 7-15,-2-1 5 0,0-3 13 47,-3 3 4-47,-3 1 0 0,9-1-2 0,-3-1-9 0,1 0-4 16,2-1-5-16,4 5-3 0,-2-3 0 15,-2-1 0-15,7 4 2 16,-2-1 0-16,4-1 1 16,1 2-1-16,2 1 0 15,-4-3-1-15,2 2-2 0,3 3-1 16,1 0 0 0,1 3 1-16,2 4 3 0,0-3 1 15,0 4 2 1,3 2 1-16,4 0 4 15,1 3 3 1,-1 0 0-16,2 1-1 16,0 2-7-16,-1 0-3 0,6 7-5 0,-5-1-2 0,1 10-2 15,-10-4 0-15,7 10 0 16,1 5 0-16,-7-3-1 16,19 14 1-1,-13-11 0-15,0-1 0 0,-9-2 0 16,-8-5 2-16,4 5 0 15,-1 4 0-15,11 0 0 16,-5 0 0 0,-3-1 0-16,-2-4 2 15,6 3 6-15,0-5 4 0,-9-4 2 16,4-1 0-16,5-1-6 16,-2 1-4-16,4-3-4 15,2 7-1-15,-7-8-1 16,0-2 1-16,6 8 0 15,-1-3 0-15,3 3 1 16,-1 0 0-16,-4-11 1 16,3 3 0-16,-5-7 2 15,10 5-1-15,-8-1 1 16,-5-4 1-16,7 1 2 0,-9-5 4 16,7 2 7-16,0-4 1 15,7 3 2-15,-1-2-1 16,-9-3-3-16,5 5 0 0,-9-11 0 15,7 7 0 1,5-3-1-16,-5-5-1 0,0 2-4 16,-3-6 1-1,-4-1 0-15,5-2 1 0,2 2 2 16,-5-4-1-16,5 2 0 16,0 0-1-16,0 0-4 15,0 0 1-15,0 0 1 16,0 0 1-16,0 0 1 15,0 0-1-15,0 0 2 16,0 0 0-16,0 0 0 16,0 0 0-16,3 0-3 15,10-1-1-15,20-3-4 16,-21 2 0-16,7 2-2 16,-14-7-1-16,2 1 1 15,3 3-1-15,-1 2 5 0,11 3 2 16,-3-2 0-1,5-4 1-15,-2 1-5 16,1 2-2-16,2 3 1 0,-8 0-2 16,-3-1 0-16,2 0-2 15,-3-2-1-15,-2 1 0 16,-3 5-1-16,-2-5 0 16,0 0-13-16,1-1-12 15,-7 0-44-15,2 0-39 0,-1 0-134 16,0-10-139-16,-6-35 241 15</inkml:trace>
  <inkml:trace contextRef="#ctx0" brushRef="#br0" timeOffset="53662.19">17942 9065 701 0,'76'54'263'0,"-76"-56"-173"0,6 1-51 0,-3 0 6 0,-3 1 10 16,0 0-1-1,0 0-16-15,0 0 0 0,5 11-5 16,16 37-6-16,-14-18-10 15,-1-1-6-15,7 10-7 16,0 1-1-16,5 1-2 16,3 1-1-16,-2-8 1 15,5-5 0 1,-8-10 3-16,7-1 3 16,-1-8 18-16,-2-7 9 0,4-5 14 15,-5-6 1-15,-3-6-11 16,6 2-9-16,-7-8-12 15,3-2-5-15,-2-9-3 16,-3-3 0-16,1-11-3 0,-4-1 1 16,-1-6-2-1,-4-4-1-15,2 9-1 16,2 4-2 0,0 21-1-16,1 5-1 15,0 17-3-15,-1 6 0 0,1 12 2 0,2 12 2 16,0 15 4-16,1 6 0 15,1 9-1-15,0-4-1 16,0-6 0-16,-3-11 0 16,1-14 0-16,-1-3 1 0,20-10 1 15,-9-5 2-15,-10-8 3 16,6-3 0-16,-22-11 1 16,12 1 0-16,13-14 0 15,-9-7 0-15,1-12 4 16,-1-2 1-16,-9-11 1 15,4 1-1 1,-5 2-5-16,-2-1-4 0,0 8-4 16,-6 5-2-16,5-2-2 15,1 10-2-15,-5 2-8 16,-5-4-5-16,7 17-20 16,-7-1-16-16,17 17-45 15,-2 6-13-15,2 15-36 0,2 1-36 16,-6 9-139-16,6 8 204 15</inkml:trace>
  <inkml:trace contextRef="#ctx0" brushRef="#br0" timeOffset="55750.07">19048 9328 315 0,'23'5'152'0,"-8"3"-6"0,4-5-100 0,4-3 20 16,-7 1 1-16,7-10-9 16,2 1-12-16,-5-11-10 15,4-1 3-15,-7-8 1 16,-1-2-7-16,-2 3-16 16,0-3-5-16,-5 3-6 15,0-2-2-15,-9 2 1 16,-2 2 1-16,-3 5 16 0,-3 2 12 15,-7 3 17 1,-8-1 5-16,9 9-3 0,-5 3-9 16,-5 5-17-1,12 7-9 1,-20 2-12-16,3 3-5 0,7 5-1 16,-1 5-1-16,7 6 1 15,3 0 2 1,1 3 3-16,0-4 0 15,7 5-1-15,3 7-1 16,4-4-3-16,8 1 1 16,2-10 1-16,1-7 0 0,15-1 2 15,-1-8 0-15,3-6 1 0,9-5 0 16,1-10-1-16,8 1 0 0,8-8-1 16,-2-2 1-16,4-1 0 15,-5-11 0-15,10 0 1 16,-1 3 0-16,-9-8 1 15,-3 5 1-15,-13 4 3 16,-7-3 2-16,-6 9 5 16,-4 3 2-16,-12 0 0 15,1 3-2-15,-8-1-4 16,-1 6-3-16,-4-1-4 16,-6 2-2-16,-6 4-4 15,-4 3-4-15,-3 6-1 0,-2 3-1 16,-3 7-1-16,0 4 2 15,-7 5 1-15,1 5 1 16,7 3 1-16,-1 5 2 16,5-3 0-16,-1-3 1 15,4-4 0-15,4-1 1 16,11-5 1-16,1-1-1 16,9-1 2-16,0-11 0 0,3-10 3 15,5 0 1-15,-3-16-1 16,15 11-1-1,-13 3-2-15,1 1 0 16,33-21-1-16,-2-8 1 0,-7-1 0 16,-27 0 0-16,1 9 3 15,1 2 0-15,6 9 4 16,-9-1 0-16,2 9 1 16,-2 3-2-16,-5 1-1 31,0 2-2-31,-2 5 3 0,-2-5 1 15,0 0 0-15,1 3 1 0,6 19-4 16,8 34-2-16,-13-29-2 16,4 5-1-16,0-4-1 0,3-5-1 15,1 0 1-15,1-7 0 16,-1-7 1-16,-1-3 2 16,3-6 2-16,3-6 2 31,3-2-1-16,1-10 0-15,1-2-3 0,2 1 0 0,2-11-2 16,1 4 1-16,-3-5 1 0,-1 1 0 0,-7 3 0 16,-2 3 1-16,1 5-1 15,0 1 1-15,-3 4-2 16,-8 2-2-16,0 6-2 16,-5 1-1-16,8 6-2 15,1 2 1-15,-1 4 2 31,2 5 1-31,-5 3 2 0,8 4-1 16,-8 1-1-16,15 6 0 0,-9 2 0 16,1 5-1-16,9 8 0 15,-12-4 0-15,3 0 0 16,-7-6 0-16,3-2 0 16,1 1 1-16,1-9 0 15,2 0 0-15,-6-12 1 16,0-1 0-16,-3-5 1 15,2-3 1-15,2-2 1 0,-4 1 0 16,0 0 0-16,1-2-2 16,6-21-2-16,32-32-1 15,-24 20-1 17,5-2 0-17,2-4-1-15,2-4-1 0,3 2 1 16,-3 0 0-16,5 9 1 0,-1 2 1 0,1 6 0 15,0 4 1-15,-5 5 0 0,-5 2 1 0,-6 7-1 16,-3 1-1-16,-5 3 1 16,0 3 0-16,-4 1-1 15,-3 1-2-15,0 0-3 16,1 0 0-16,-1 0-2 16,-12 10 1-16,-32 34 0 15,21-25-2-15,-2 0-4 16,-3 2-3-16,2 2-3 15,3-3-1-15,-4 2 6 16,0 0 3-16,3 3 5 16,1-1 3-16,6-2 2 15,5-1 0-15,3-12 2 16,5 1-1-16,8-3 2 31,3-1 1-31,11 1 4 0,4-1 5 0,14-2 2 0,3 1 0 16,17-1-1-16,-3-3-2 15,5 8-2-15,5 5 0 16,-12-1-4-16,3 8-1 16,-9-3-2-16,-6-2-1 15,-3-2-2-15,-2-1-3 16,-5-5-33 0,0-2-39-16,13 1-210 0,-15-6 188 0</inkml:trace>
  <inkml:trace contextRef="#ctx0" brushRef="#br0" timeOffset="87947.6">21715 11358 247 0,'-1'0'179'0,"-1"0"25"0,1 0-55 15,0-1-47-15,0 0-17 16,0 0-12 0,-2-12 2-16,-3-34 9 0,4 30 2 0,-1 1-6 15,1-5-11 1,-5 8-28-16,2-2-12 0,-2-2-15 15,-4 4-2 1,-1-1 4-16,0-1 6 16,-1 7 9-16,4 5 4 0,-6 3 3 15,-3 0-2-15,-2 0-7 32,-2 3-7-32,2 4-10 0,0 4-4 15,3 9-6-15,5 5-2 0,15 18 0 16,-10-6-2-1,1 3 1-15,-4-2 1 16,-8-10 0-16,15 5-1 0,2 1 1 16,3 0-1-16,6-1 0 15,6-3 1-15,6-3 0 16,-3-7 1-16,10-6 3 0,2 0 2 16,2-12 3-1,6-3 1-15,-2-13 0 16,-4-7-1-16,2-4-2 0,-4 1-1 15,-2-1 0-15,-1 2 0 16,-8 0 2-16,-5 0 4 16,-5 4 3-16,-4 5 3 15,-4 4 2-15,2 7 0 0,-5 2-8 16,-1 1-4-16,2 0-8 16,1 0 0-1,-2 6 1-15,-1 13 0 0,-9 30 2 16,7-26-1-16,4 0 0 15,-1 4 0-15,3-2-2 16,3-2 0-16,3-4-1 16,3 0 0-16,0-6 1 15,6 0 0-15,2-4 0 16,6 2 1-16,-2-11 2 16,-1-4 1-16,4-4 0 15,-7-8 1-15,3 6 2 16,-6-5-1-16,-5-3 2 15,1 4 1-15,-10-8 0 16,0 1 0-16,0-1-3 0,-10-4-1 16,-4 3-2-16,7 3 0 15,-13 0-2-15,7 4-1 16,5 5 1-16,-7 1-1 16,9 7 0-16,-2 2-2 15,3 1-3-15,5 3 0 16,-5-1 1-16,5-2 0 15,-1 0 4-15,0 0 0 16,0 7 0-16,1 4 0 16,1 29 1-16,1-29-1 0,10 3 1 15,-2-2-1-15,4-3 1 16,1 1 1-16,2-4 0 16,3-1 1-16,-6-5 2 15,6 0 2-15,-5-5 2 16,7-4 2-16,-2-3 0 15,-3-2 0-15,1-3 2 16,-6 1 1-16,0 1 2 16,-1 2 1-16,-5 3-2 15,-1 1-1-15,-4 4-6 16,1 4-1-16,0 1-6 16,-2 0 0-16,0 0-1 15,0 0 0-15,1 17 1 0,7 30-1 16,-4-25 1-16,-1-1-1 15,4 2 0 1,0-2 0-16,-1-2 0 0,5-2 0 16,-5-7 1-16,1-5 2 15,1-5 2-15,1-7 1 16,5-4 0-16,-1-1 0 16,1-9 0-16,0 2-2 0,-3-6 0 15,-1 2-2-15,-3 4 0 16,2 2-2-16,-3 7-1 15,1 3-3-15,-2 8-1 16,0 3 0-16,2 7 2 16,3 6 1-16,-6 0 2 15,1 1 0-15,2-2 1 16,2-2-1-16,5-1 1 16,1-2 0-16,-5-5 1 15,3-1 1-15,3-5-1 16,-5-1 1-16,4-5-1 15,-2-4-1-15,1-2 0 16,2-1-1-16,1 0 0 16,-1-2 0-16,-5-2 0 15,-5-3 0-15,3 1-2 16,-2 1 0-16,0 1-1 16,6 4-1-16,-9-1 0 0,3 4-2 15,-1 5 0-15,0-2-1 16,0 4-1-16,2 1 1 15,1 2 2-15,-2 0 0 16,4 3 3 0,-3 0 0-16,1 3 0 0,2 2 1 15,-4 3 0-15,2 1 1 0,-1 4-1 16,1-2 0-16,-1 2 0 16,2 4 1-16,-1 3 0 15,-1-2 0-15,-1 3 1 16,-2-5 0-16,-1-3 0 15,3 2-1-15,2-1 1 16,0-6 1 0,1-1 1-16,0-10-1 0,0 0 1 15,3-3 0 1,6-4 0-16,-3 3-1 0,-1-9 0 16,7 5-1-16,-10 2 0 15,4 2-1-15,0 4 0 16,-2 3-1-16,-2 1 0 15,8 5 0-15,-10 5 0 0,-6-1 1 16,5 3 0-16,-11-2 0 16,-4 0 2-16,3 5-2 15,-11 0 0-15,1-4 0 16,-9 2-4-16,-3-8-2 16,3 5-2-16,-4-5-2 15,9 2 0-15,1 0 1 16,-6-10 4-1,8 5 1-15,2-7 4 16,4 2 1-16,7-1-4 0,3-3-2 0,1-2-1 16,-3 4-1-16,0-1 4 15,24-12 2-15,32-37 1 16,-25 28 0-16,0-2 1 16,-1-9 0-16,5 3 1 15,1 0 1-15,-5-3 1 16,1 4 0-16,-7 1-2 15,0 0 1-15,-8 3-1 16,-2 1-1-16,-8 3 0 16,-3 3 1-16,-5 3-1 15,-6 7-1-15,-2 8-2 16,-3 1-2-16,-4 7-2 16,-1-2 0-16,-1 6 1 0,-1 1 1 15,2 5 1-15,-1 3 0 16,7 1 1-1,-4-4 1-15,9 3 1 0,6 1 1 16,8-3 0-16,8 4-1 16,5-8 1-16,3-2-1 15,1 1-1-15,0-3-1 16,1 0-10-16,0 1-15 0,-6 0-56 16,2 1-40-16,-6 4-97 15,-3-1-82-15,-5-3 194 16</inkml:trace>
  <inkml:trace contextRef="#ctx0" brushRef="#br0" timeOffset="88393.34">23475 11599 1302 0,'16'11'438'0,"7"-10"-428"16,3 5-4-16,-3-5-4 16,0 2-2-16,-6-3-4 15,-4-5-1-15,1-4 1 16,-3-6-2-16,1-1-22 15,1 0-31-15,-2-1-129 16,0 0-162-16,-2 0 222 16</inkml:trace>
  <inkml:trace contextRef="#ctx0" brushRef="#br0" timeOffset="88688.62">23854 11441 766 0,'20'9'366'0,"-11"10"-105"15,9 1-153 1,-4-1-48-16,0 0-11 0,-7-1-19 31,-1-3-11-15,3 0-7-1,1 2-3-15,7-11-2 0,-1 3-3 0,-5-5-23 16,3-3-31-16,-5-2-106 0,-2-3-104 0,5-8 160 16</inkml:trace>
  <inkml:trace contextRef="#ctx0" brushRef="#br0" timeOffset="88871.17">23968 11136 1031 0,'-30'12'424'0,"31"4"-219"0,2-3-160 16,4 3-34-16,13 5-6 0,-16-9-10 15,11-1-4-15,-7-9-17 16,-3-3-17-16,14-2-59 15,-6-3-59-15,7 1 101 16</inkml:trace>
  <inkml:trace contextRef="#ctx0" brushRef="#br0" timeOffset="89351.55">24377 11446 881 0,'12'2'311'16,"-12"-5"-254"-16,9 3-58 0,0 1 0 15,-8-2 4 1,17 1 4-16,-21-9 24 0,2-2 13 16,-1-5 16-16,-15-3 1 15,-2 1-22-15,7 3-16 16,-8 8-25-1,4 4-11-15,-2 3-11 0,-11 3-4 16,4 5 5-16,-1 8 6 16,10 10 16-1,-3-1 12-15,2 6 22 0,3 1 14 0,5-4 8 16,6 2-7-16,-2-7-16 16,8-5-14-16,0-8-10 15,1-4-2 1,11-8 0-16,-4-5 0 15,12-6-2-15,0-7-2 0,6-9 0 16,2-2 0 0,6-5 2-16,1 1 1 0,-7-5 2 15,-4 0-1-15,-4-7 2 16,-6-9 0-16,-3 0-1 16,-10-7 1-16,-4 3 1 15,-2 3 1-15,-8 0-1 16,-8 5 2-16,2 20 0 0,-8-1-2 15,20 26-1-15,6 4-4 16,1 11-3-16,10 16 1 16,-13 3 3-16,3 13 0 15,-5 4 2-15,-1 5-1 16,5 14-3-16,8 15 1 16,5-1-2-1,1 1-1-15,0-11-3 0,-1-10-16 16,7-3-82-16,4-7-107 15,4-11 128 1</inkml:trace>
  <inkml:trace contextRef="#ctx0" brushRef="#br0" timeOffset="175092.71">8792 11053 780 0,'0'0'271'0,"-3"1"-217"16,2-1-9-16,0-1 21 15,-1 0 10-15,2 0-2 16,-1 0-12-16,0-2-12 16,-6-10-7-16,-15-33-17 0,23 28-8 15,4-2-11 1,4 0-3-16,5-2-4 15,1-1 0-15,5-5 0 16,0 3 1-16,9-3 12 0,-2 2 12 16,6 7 15-16,2-7 4 15,3 15-5-15,0-1-8 16,-4 10-12-16,-4 12-3 16,-11 1-7-16,-9 11-2 15,-12 14-2-15,-6 1-1 0,-14 10-2 16,-5 0 0-1,-9-5-2-15,-2 1 0 16,1-1-1-16,6 0-1 16,8-7 2-16,6-4 0 15,7-8 0-15,3-9-1 16,9-5 0-16,7-4 0 0,5-12 2 16,6 6 4-16,15 5 5 15,-3-9 2-15,8 2 1 16,1-1 0-16,-17-12-4 15,7 17-3-15,-11 4-4 16,10 8-1-16,-9 2 0 0,-6-3 0 16,-3 8 0-1,-16-7 0-15,7 11 0 16,-4 4 0-16,-9 0 0 0,2 3 1 16,-14-2 0-1,1 1 0-15,-7 0 1 16,-9 1 0-16,-2 3 0 0,-9-1-2 15,1 4-1-15,-1-5-2 16,-1 0-7-16,3-1-4 16,-1-12-21-16,0 2-7 0,3-16-31 15,7-4-36-15,13-10-111 16,2-7-105-16,17-10 198 16</inkml:trace>
  <inkml:trace contextRef="#ctx0" brushRef="#br0" timeOffset="175686.52">9535 10634 561 0,'0'-9'239'0,"3"-3"-97"16,0 6-37-16,-2 5 11 16,5 1-5-16,-2 7-27 0,-4 0-31 15,5 3-8-15,2 7-14 16,1-2-5 15,6 10-10-31,3 3-4 16,-3 4-5-16,-2 5-2 0,9 7-4 0,0 4-1 15,-2-6-9-15,5 6-15 0,-4-7-42 16,-5-5-33-16,-1-9-104 16,-1-4-151-16,-2-14 232 15</inkml:trace>
  <inkml:trace contextRef="#ctx0" brushRef="#br0" timeOffset="175954.54">9983 10396 1151 0,'25'27'427'0,"-12"7"-326"16,0 5-52-16,7 10-21 16,-2 3 3-1,-6 4 2-15,1 1-9 0,-11 1-12 16,4-1-4-16,2-9-5 16,-5-2-2-16,18-3-37 15,-7-9-61-15,2-1-233 16,7 0 215-16</inkml:trace>
  <inkml:trace contextRef="#ctx0" brushRef="#br0" timeOffset="177821.2">20420 11534 553 0,'-3'0'245'0,"-5"-4"-100"0,4 3-60 15,-2-3 1-15,2 2-6 16,4 2-11-16,-3-5-22 16,3 4-8-16,-2 0-7 31,1 0-2-31,0 0-6 15,-1 0-5 1,1 0-12-16,0 0-4 16,0-1-3-16,0 2-2 0,-2 10 1 15,1 19 1-15,2 34 0 0,6-23 2 16,4-3-1-16,-1-6 0 0,7 0-1 0,5-4 3 16,9-10 10-16,4-5 9 0,7-6 16 15,3-10 8 1,-6-14 2-16,-6-10-1 0,2-3-13 15,-10-10-7-15,1 1-9 16,0 2-4-16,-11-8 0 16,-4 7-1-16,-6 4 2 15,-4 1-1-15,-8 7-4 16,0 5-1-16,-9-1-7 16,1 6-2-16,-1 9-1 15,-5-2-3-15,10 16-2 16,-8 2-1-16,-1 3 0 15,-7 4 1-15,-1 2 2 16,2 1-1-16,0 3-2 0,12 2-5 16,-11 3-13-16,3-4-12 15,10 5-37-15,-2-3-26 16,11-8-69-16,6 7-34 16,2-10-105-16,14 2 186 15</inkml:trace>
  <inkml:trace contextRef="#ctx0" brushRef="#br0" timeOffset="178432.35">20849 11389 658 0,'2'0'279'0,"-3"2"-130"15,1 0-40 1,0-2 3-16,0 0 13 0,0-1-7 16,0 0-22-16,0 0-48 15,2-16-15-15,39-32-19 0,-23 22-5 16,5 10-6-1,-3-10-3-15,2 6 0 0,7 5-2 16,-3-6-1-16,-2 6-2 16,7 8-2-1,-10 6-1 1,0 7 0-16,2 14 0 0,-13 6 4 0,1 10 0 16,-16 4 4-16,-5-2 0 0,-21-1 1 15,3 1 0 1,0 9 0-16,-10-2 0 15,19 11-1-15,-9-7 2 0,6-1 0 16,12-2 1-16,4-16 4 16,3-7 4-16,16-8 13 15,0-11 5-15,13-3 4 16,9-1-4-16,8-15-12 16,2 1-7-16,1-17-11 15,-4-1-23-15,-10-6-185 16,6 1 150-1</inkml:trace>
  <inkml:trace contextRef="#ctx0" brushRef="#br0" timeOffset="195323.71">8058 14331 492 0,'42'38'226'16,"-50"-42"-81"-1,3 4-44-15,1-3 2 16,4-1 18-16,-2 3 5 0,2 0-25 15,-1 0-7-15,0 0-20 16,-9 0-15-16,1 0-20 16,-26 1-10-16,29 7-19 15,1 2-4-15,3 11-6 16,0 2 0-16,3 14 0 16,4 7-1-1,8 8 0-15,2 9 1 0,4 3 0 16,-1-2 0-16,8 1 1 0,-4-8-1 15,-3-3 0 1,-3-6 0-16,-5-9 1 16,-1-4-1-16,-3-8-7 0,2-8-14 15,-4-6-66-15,-4-6-50 16,3-13-192-16,4 1 205 16</inkml:trace>
  <inkml:trace contextRef="#ctx0" brushRef="#br0" timeOffset="197066.47">7981 14312 530 0,'-8'-6'241'0,"1"1"-79"0,2 3-34 0,0-4-9 16,-2-4 2-16,1 2-24 0,0-1-13 0,0-3-27 15,6-3-13-15,0-9-11 0,3 2-7 0,9-6-6 16,-2-4-3-16,5-1-8 47,1 0-3-32,3 9-2-15,10 12-2 0,9 12 1 16,8 7-1 0,-11 2 0-16,-5 7 0 0,-10 8-2 0,-7 5 0 0,11 21-2 0,-4 2-1 0,-5 2-3 15,-2-3 0-15,-11-6-4 47,-1-1 0-47,-6-3 0 0,1 2 2 16,-3-5 2-16,-5-3 1 0,-2 0-4 15,-7-5-6-15,0-2-6 0,3 2-1 16,-6-10 7-16,4-2 6 0,-3-10 11 16,3-4 5-16,17-3 4 15,1-5 3 1,24 1 10-16,6-1 3 16,4-16 7-1,10 0 1-15,0-5-4 0,0-4-1 16,9 7-3-16,-2 0-4 15,7 6-8-15,3 10-6 0,-1 6-7 16,0 3-2-16,-3 15-2 16,-6 6-4-16,-5 13-10 15,-4 6-6-15,-12 2-4 0,-5-3-1 16,-6 0 5-16,-5 3 4 0,-10-4 9 16,1 2 4-1,-10-5 6-15,-4-3 3 0,-6 2 1 16,-4-7 0-16,-7-6-1 15,3-1-1 1,1-10-1-16,2 0-1 0,-4-8-1 16,-4-14 0-16,-1-7-3 15,-2-5-2-15,13 2-1 16,3 4 0-16,8-5 1 16,3 1-1-16,6-8-2 15,3-3 0-15,10 5 0 0,0-5 2 16,10-1 3-16,7 7 1 15,1-6 2 1,6 1 2-16,-3 4 2 0,-3-2 1 16,-1 2 0-16,-6-1 1 15,-6 1 1-15,2 4-1 16,-6 4-1-16,-2 1 0 16,-2 6 1-16,-6 3 2 15,0 1 1-15,1 2 0 16,2 6-2-16,0 1-3 0,5 13-3 15,2 3-1-15,1 10 0 16,4 4 1-16,-6-3 3 16,2 5 2-16,6-6 0 15,-8-3-1-15,8-1-2 16,-2-7-1-16,-5-7 0 16,-5-7 1-16,7-3 1 15,-1 2 2-15,6-8 2 16,6 0 3-16,-7-15 1 15,0-8 0-15,-6-4-2 16,2-5-2-16,-2 3 0 0,0 1-1 16,-6-4-2-1,0 10 1-15,-2 5 0 0,-2 2 4 16,0 15 3 0,0 1 2-16,-1 10-3 0,-1 0-4 15,3 0-3-15,2 6-2 16,3 4 0-16,1 7 1 15,1 5 0-15,0 0 2 16,5-3-1-16,2 0-1 16,3-5 0-16,2-3 0 15,-1-8 2-15,-4-5 3 16,10-3 5-16,-8-5 1 16,-4-11-1-16,2 0-1 15,-11-11-5-15,4-2-2 16,1-6-2-16,-4-11-1 0,-4 2 1 15,-5-1-1-15,0 5 0 16,-1 11 0-16,-3 3-1 16,4 10 1-16,-2 2 0 15,-3 5 0-15,6 5-3 16,-6-1-2-16,3 7-6 16,2-3 0-16,0 0 0 15,0 4 1-15,6 17 4 16,10 29 1-16,0-19 1 15,1 1 0-15,3-10 1 0,7-1 0 16,1-6 1 0,5 0 0-16,9 16 0 0,-2-6 0 15,-1 7-1-15,2-4 0 16,-5-7 0 0,-7 8 0-16,-9-8-1 0,-6 1 1 15,-12-7-1-15,-1 0 1 16,-1-6-3-16,-2-1-1 15,-8 3-9-15,5-5-2 0,-13-1-1 16,11 2 1-16,-9-6 8 16,-5-2 4-16,2-7 3 15,-10-7 0-15,11-4 0 16,4 0 0-16,5-4 1 16,4 2 0-16,9 0 0 15,6-1 0-15,10 5 5 16,5-4 3-16,4-3 7 15,7 5 3-15,-5-7 2 16,1 6 1-16,6 15 1 16,-8-1 2-16,-2 9-1 15,2 1-2-15,-11 10-8 16,0-3-7-16,-1 10-4 16,-2 1-2-16,-3-2 0 0,-1 2-1 15,-5-1 0-15,1 0-1 16,-3-8-9-16,-2 0-10 15,0-8-34-15,-3-4-36 16,-4-13-189-16,1-7 186 16</inkml:trace>
  <inkml:trace contextRef="#ctx0" brushRef="#br0" timeOffset="197334.3">10255 14384 1286 0,'1'-19'493'0,"2"34"-339"15,1-3-100 1,1 4-32-16,0-3 0 0,1-1-5 16,-6-9-8-16,5 0-32 15,-3-3-23-15,-2-1-70 16,0 0-59-16,0 0-242 15,0 0 269-15</inkml:trace>
  <inkml:trace contextRef="#ctx0" brushRef="#br0" timeOffset="198743.89">10586 14647 662 0,'3'-11'397'0,"2"-2"-15"16,8 0-167-16,-8 0-117 15,5 1-27-15,1 2-39 16,-3 0-16-16,5 10-18 15,-3 1-4-15,-2 10-1 16,0 7-1-16,-4 3 3 16,4 9 2-16,-2 6 3 15,-4 1 0-15,2-6 2 16,1-3 0-16,-1-3-1 16,3-5 0-16,-1-3 0 15,0-3 0-15,0-9 3 16,0-6 2-16,2-9 6 15,1-7 3-15,-1-12 2 16,2-4-1-16,2-13-6 16,-1-1-3-16,5 1-7 15,4 7-1-15,2 8-6 0,1 10-3 16,-3 13-7-16,1 7-2 16,-3 12 4-16,0 9 4 15,22 24 11-15,-27-16 0 16,1 6 5-16,5-1 1 15,-22-13 3 1,21 9 1-16,1-4 0 16,-2 0-2-16,1-17-1 15,3 0 0-15,-3-8 2 16,-1-8 1-16,0-5 0 0,1-4 1 16,-1-7-3-16,-2-7-2 15,0 0-3-15,-5-4-3 0,-4-2-4 16,0 0-5-16,-6-4-8 15,0 2-2-15,-7-1-2 16,2 6 1-16,-1 4 5 16,-2 5 4-16,1 9 8 15,-1 3 3-15,-2 9-1 16,3 4-3-16,-1 5-8 16,-2 4-2-16,0 10 1 15,0 0 1-15,2 10 4 16,3 5 1-16,5 3 3 15,6 3 1-15,8 2 2 0,3-6 1 16,10-6 1-16,-1-9 3 16,8-12 5-16,-1-5 5 15,7-9 4-15,6 1 0 16,-3-19 0-16,4-1-3 16,-14-13-4-16,0-6-3 0,-3-2-8 15,-5 0-7-15,1 1-14 16,-10 1-6-1,-6 9-4-15,-7 3-1 0,-9 7-10 16,-2 10-1-16,-21-3 5 16,13 17 5-16,2 13 28 15,-1 1 8 1,16 15 17 0,-1-14 6-16,7 0 2 0,0-6 0 0,18 4 7 15,-1 0 2-15,3-5 4 16,9 8-2-16,-6-10-15 15,2 2-8-15,-3 4-9 16,-2 1-2-16,-7 6-4 16,-5-1-1-16,0 3-2 15,-7 2-3-15,-7 2-2 16,-1 5 0-16,-15-7 2 0,-2-4 3 16,0-1 4-16,-1-8 3 15,5-2 2-15,3-5 4 16,3-7 7-16,2 0 2 15,4-10-1 1,3 0-4-16,3-12-9 0,2-8-4 16,7-1-2-16,-2-3-1 15,2 0 0-15,1-1 1 0,-7 0 0 16,3-1 0 0,-3-1 0-16,1 2-1 15,0-3-1-15,-9 5-1 0,7 5 1 16,-18-3-1-16,12 23 2 15,2 1-2-15,-8 10-2 16,9 12-1-16,-11 1 1 16,1 5 1-16,2 12 4 15,6 8 3-15,5 2 0 16,3 7-1-16,7-5-1 16,-3 1-1-16,5 3 2 15,-1-3 2-15,3 3 4 16,2 0 1-16,-1-5-1 15,2-1 0-15,-3-7-3 16,2-2 1-16,-5-4 1 16,-1-8-1-16,-2 1 2 0,-6-10 1 15,-5-4 3-15,-3 3 0 16,-6-8-4-16,-6 9-6 16,-10-3-13-16,-5 2-10 15,6 6-16-15,-17-12-6 16,-6-1-19-16,-2 1-10 0,-14-2-32 15,16 8-22-15,6 5-62 16,6-1-45-16,11-2 148 16</inkml:trace>
  <inkml:trace contextRef="#ctx0" brushRef="#br0" timeOffset="201469.43">12965 14196 886 0,'-1'12'330'0,"-2"2"-222"0,2 4-107 15,15 8-1-15,-10 6-1 16,-12-4 1-16,8 9-1 15,-7-1 0-15,11 6 0 16,16 6 1-16,-18-12 0 16,-3-3 2-1,-3-10 2-15,-4-13 1 0,14-7 13 16,-1-2 3-16,-10-18 12 16,1-2 7-16,-9-12 2 15,-1-9 1-15,4-7 4 31,5-3-4-31,-10-14-3 0,3-5-4 16,-5-10-6-16,-6-5-3 0,11 3-11 16,2 2-2-16,6 8-14 15,8 8 0-15,0 11-2 0,6 4 0 16,5 15 5-16,-2 3 4 16,8 18 5-16,6 10 1 15,-3 10-3 1,5 13-3-16,-6 6-7 0,-2 5-2 15,2 7-2-15,-4 2-2 16,-5 8-6-16,-1 2-5 0,-7 5-6 16,-5-3 0-16,-6 1 8 15,-6-8 4 1,0-2 9-16,-2-4 1 0,0-11 1 16,-7-3 1-16,-3-9-3 15,-2-5-4-15,2 0-8 16,5-5-2-16,-4-1 4 15,5 0 4-15,-1-3 10 16,5-1 5-16,10-2 5 16,2 1 0-16,10 2-3 15,-1 0-1-15,3 3-2 16,2 2 1-16,4 2 0 16,5 4-1-16,11 3-4 0,2 0-1 15,3 8 0-15,3 1 0 16,-2 1 3-1,-3 5 1-15,2-7 4 0,0-2 5 16,0-6 11-16,4-4 7 16,-4-9 8-16,-2-8 0 15,-10-11-3-15,12 0-4 16,-14-11-9-16,-3-1-6 16,0-2-10-16,-21-10-2 0,2 5-4 15,-2 3 0-15,-2 4-1 16,-5 4 1-1,0 6-1-15,3 5-1 0,-1 3-2 16,2 4-5-16,5 5-5 16,-1 3 0-16,-1-3 2 15,0 0 3-15,13 15 7 16,32 32 0 0,-29-20 4-16,-1 3-1 0,4 0-1 15,1 3 0-15,-3-5-2 16,3-3 1-16,-5-10 0 15,1-4 1-15,1-7 1 16,2-1 1-16,-2-6 3 16,1-2 3-16,-1-8 2 0,-2-3 1 15,1-5-2-15,0-4-3 16,5 0-4-16,-3 0 0 16,-8 1-1-16,2 1 0 15,-15 2 1-15,8 2-1 16,1 5 2-16,-2 6 1 15,1 2 0 1,-3 4-1-16,3 2-2 0,-5 2-1 16,0-2-1-16,0 0 0 0,1 18 2 15,47 31 0-15,-38-33 2 16,10 4 1-16,-1 3-3 16,1-1-1-16,6 2-2 15,-5-8-1-15,-1-5 0 16,-1-4 0-16,0-7 1 15,0-2 0-15,0-11-1 16,1-5-1-16,5-10-4 16,-1-5-4-16,-3-11-6 15,0-5-2-15,-4-11-1 16,1-5 2-16,0-4 6 16,-6-4 3-16,-10 3 3 15,-8-2-1-15,-4 7 1 16,-1-3-3-16,6 9-1 15,2 4-2-15,-5 9-15 16,5 13-5 0,2 11-5-16,2 9 2 0,-1 11 15 0,0 5 5 15,-8 9 7-15,3 5 0 16,5 20 1-16,1 9 2 16,3 11 2-16,4 4 1 15,4 1 1-15,-3 1 0 0,4 5 2 16,2 6-1-16,-4 1 2 15,14 0-1-15,0-9 0 16,3-10-1-16,9-12 2 16,-6-8 1-16,5-11 3 15,-1-3 0-15,0-8 0 16,1-7 0 0,1-10 1-16,5-3 1 15,-2-13 1-15,-1-3-3 0,-1-13-7 16,-6-5-2-16,-2-12-6 15,2-4-2-15,-13-3-3 16,-4-1 0-16,-12 8-1 16,-2 6 1-16,-4 6 5 15,-5 8 2-15,-2 7 3 16,-3 7-1-16,0 11-3 16,-4 3-3-16,3 10-2 15,3 6 3-15,-9 7 7 16,-5 5 3-16,0 7 5 0,-2 3 1 15,19 15 0-15,2-1 0 16,6 7 2-16,-1 1 3 16,-3-9 3-1,12 0 5-15,7-10 6 0,-2-2 1 16,2-16-2 0,3-3-3-16,0-13-8 0,4-4 0 0,7-3 0 15,-3-7 1-15,6-7-3 16,2-6-4-16,-3-5-5 15,0-6-3-15,-2-7-3 16,3-2 1-16,-2-1 2 16,-2 2 0-1,-6 5 2-15,-3 4 0 16,-7 5-2-16,-8 4 0 0,-6 1-4 16,-3 5 1-16,-2 4-1 15,3 4 2-15,4 5 1 16,0 3-1-16,2 6 1 15,-2-3 0-15,0 0 3 16,0 4 2-16,3 13 3 16,34 28 1-16,-26-20 4 15,7-1 3-15,-2 7 5 16,-6-2 1-16,3 2 1 0,2 5 0 16,-13-10-1-16,17 10-3 15,-13-11-3 1,-4-3-1-16,10 5 1 15,-23-12 1-15,8 4-1 0,-1-3-4 16,-2-3-19-16,-2-3-20 0,-14-4-62 16,-7-1-46-16,-20-6 83 15</inkml:trace>
  <inkml:trace contextRef="#ctx0" brushRef="#br0" timeOffset="213703.74">8177 15982 387 0,'61'27'202'0,"-64"-27"-36"15,-1 0-66-15,0-3-35 16,4 2-8-16,-1 0-12 15,0 0-6 1,0 0-13-16,0 0-4 0,0 0-2 16,0 0 1-16,1-1 3 15,-2 1-1-15,1 0-10 0,-9 0-6 16,5 1-6-16,1 1-1 16,-28 50 1-16,26-25 2 15,-12 1 5 1,8 1 4-16,2 10 9 15,-4-4 1-15,3 2-3 0,0 1-4 16,0-5-11-16,-2 6-1 16,4 4-2-16,-3-5-1 15,3 7 2-15,7-1 0 16,0-5 1-16,0-4 1 16,3 1 2-16,6 0 0 0,0-1-1 15,-1 4 0-15,7-4-1 16,-1-3-2-16,3 0 0 15,9-2 0-15,-5 2-2 16,0-2 0-16,9 2 1 16,2-1 1-16,6-2 4 15,3-2 7-15,1 3 12 16,1-3 5 0,2-6 12-16,3-2-4 0,4-3-6 15,2 0-3-15,6-2-7 0,3 0-4 16,3-2-1-1,1-1-2-15,4-1-5 16,0-4 2-16,6 1 0 16,-1-5 0-16,0 2 5 0,-4-3 1 15,0 1-2 1,-2 2-1-16,3 0-8 16,-3 4-3-16,-7 0-2 0,-1-3 0 15,-18-4-1-15,5 2 0 0,-9 2 0 16,-2 1 0-16,6 5-1 15,-10-1 0-15,-3-2-1 16,2-1-2-16,-13-2-5 16,9 0-8-1,-16-3-32-15,-10 1-25 0,6-2-76 16,-17 0-58 0,5-2 131-16</inkml:trace>
  <inkml:trace contextRef="#ctx0" brushRef="#br0" timeOffset="214054.74">9841 16971 733 0,'-58'13'361'0,"62"3"-28"16,5 3-276-16,9-5-14 0,2-11 16 15,4-1-4 1,4-5-10-16,5 1-10 15,5-2-15-15,4-2-7 0,5 3-8 16,-3-1-3-16,-2 7-1 16,-1 2-1-16,-3 5 1 15,3 1 1 1,-10-3 1-16,-2 4 2 16,-3 4 6-16,-3 14 7 0,-5-7 14 15,-5 2 7-15,-11-5 7 16,-2-7 3-16,-6 12-6 15,-6-5-6-15,-7 1-17 16,-2 3-12-16,-5-2-19 0,-1 4-10 16,-6 5-34-1,1-3-26-15,-8 4-61 0,-15 1-37 16,-1 5-210-16,-11 9 254 16</inkml:trace>
  <inkml:trace contextRef="#ctx0" brushRef="#br0" timeOffset="-65409.98">11286 9765 204 0,'-14'5'129'0,"2"0"5"15,0-5-8 1,2-2-12-16,1-1-9 0,-1 3-11 16,4-2-4-1,2-5-5-15,1 1-6 0,2-6-13 16,2 5-7-16,7-3-4 15,4-9-1 1,4-7 0-16,11-1 1 0,8 1-5 31,-17 14-5-31,0 0-5 16,59-36-7-16,15-1-12 0,-2-5-3 16,-36 19-4-16,-1-4 0 0,-9 4-1 15,0-8-3-15,-6 1-4 16,-1 7-5-16,1-2-11 15,-2 11-16-15,-17 4-59 16,1 7-35-16,-22 8-79 0,1 4-51 16,-11 2 161 15</inkml:trace>
  <inkml:trace contextRef="#ctx0" brushRef="#br0" timeOffset="-64964.38">11698 9458 497 0,'-12'18'230'0,"-1"-2"-81"0,6 2-71 0,0 3-3 0,1 1 3 16,-1 3-6-16,7 8-20 16,2 4-11-1,6 16-17-15,0-9-6 0,1 9-9 16,0 1-1-16,-1-14-3 15,7 9-1-15,-3-19-2 16,2-5-2-16,0-5-33 16,0-8-34-16,0-11-121 31,1 0-113-31,3-14 186 0</inkml:trace>
  <inkml:trace contextRef="#ctx0" brushRef="#br0" timeOffset="-64446.61">12103 9742 638 0,'-4'28'269'0,"4"-7"-137"0,0-4-52 16,10 19-29-16,-3-12-6 0,6 0-11 15,4 3-9 1,-4-16-9-16,7 3-4 0,2-7-5 15,-1-1-1-15,2-8-2 16,1-4 0-16,2-7-5 16,0-7-4-16,-4-1-19 15,3-7-13-15,-10-4-16 16,-2 1-1 0,-10-8 17-16,-8 1 17 0,-9 2 38 15,-6-1 20-15,-7 5 24 16,-5 2 4-16,3 7-10 15,2 6-13 1,2 8-22-16,4 6-8 0,0 8-10 16,-2 4-3-16,5 10-1 15,0-1 0-15,4 3-1 0,-1 0 0 16,4 3-1-16,5 3 0 16,10-4-1-16,1 0 1 15,8-12 0-15,4-4 1 16,4-7 1-16,8-10 1 15,0-11 0-15,2-6 3 16,4-14 1-16,0 5 1 16,6-5 4-16,0-1 5 15,-6 3 16 1,2-1 8-16,-9 2 10 0,-8-3 2 0,-11-4-3 16,-6 5 1-16,-5-4-5 15,-4 4-4-15,6 10-18 16,-3-1-9-16,0 13-12 15,3 6-3-15,-5 2 3 16,4 7 3-16,3 4-1 16,7 5-1-16,-3 13-3 15,-7 3-3-15,8 17 0 16,-7 2 2-16,13 8 2 16,8 7 1-16,-5-3 2 15,9 4-1-15,-4-4 1 16,5-3-1-16,-3-4 0 15,-2-2-1-15,2-8 0 16,-4-3-4-16,3-12-17 16,-1-11-16-16,-1-10-48 0,-3-11-47 15,-4-11-202-15,-6-2 218 16</inkml:trace>
  <inkml:trace contextRef="#ctx0" brushRef="#br0" timeOffset="-64025.52">12429 9436 721 0,'-23'9'263'0,"6"-1"-198"16,4 1-27-16,11-6 16 15,2 3 17-15,6-4 25 16,10 0-1-16,2-4-13 15,14-1-16-15,9-4-34 16,-7-3-13-16,8-3-14 16,0 0-4-16,-3-10-12 15,1 1-22-15,6-2-92 16,2 1-95-16,3 4 135 16</inkml:trace>
  <inkml:trace contextRef="#ctx0" brushRef="#br0" timeOffset="-63302.66">13183 9243 506 0,'1'15'194'0,"-11"-30"-127"16,-3-8-19-16,3 10 16 15,-1 0 13-15,-1 2 7 16,0 9-5-16,-3-7-17 31,-1 1-6-31,-1 4-13 0,1 2-9 16,1 8-21-16,6 6-11 0,-7 7-7 15,9 8-3-15,-3 10 2 16,1 1 1 0,10 4 3-16,-8-7 0 0,11-8 1 15,-4-4 0-15,6-12 1 0,10-3 2 16,1-6 3-16,4-2 3 15,-1-7 3-15,-4 1 1 16,-3-9 0-16,0 4-2 0,1 4 0 16,-2-8 1-1,-1 5 6-15,-6-5 4 0,-1-5 3 16,0 4 1-16,-3-2-5 16,3 11-2-16,-1-2-9 15,-1 1-4-15,2 15-5 16,-1-10 0-16,0 8-2 15,7 13 1 1,2-8 0 0,5 9 0-16,6 1 1 0,-1-8 1 15,8 2 3-15,8-4 1 0,-4-7 3 16,1-4 1 0,-8-10 1-16,-11-3 2 15,11-7-1 1,-4-3-2-16,5-9-2 15,3-4-2-15,-6-6-1 0,1-7 0 16,-6 5 2-16,-6-4 2 0,-5 1 11 0,-5-2 11 16,-8 2 6-16,-4 8-2 15,-5 0-12-15,1 6-11 16,-1 2-11 0,-1 2 1-16,1 11-1 15,3 6-1-15,1 11-5 0,3 2-3 16,3 9-2-16,-2 7-2 15,5 13 3-15,1 2 1 16,2 10 2-16,5 2 1 16,3 6 1-1,1-1 1-15,11 2 0 16,0 4 0-16,3-7-3 0,2-10-5 0,5 0-54 16,-1-13-66-16,22-11 84 15</inkml:trace>
  <inkml:trace contextRef="#ctx0" brushRef="#br0" timeOffset="-60130.33">14377 8642 736 0,'2'12'270'0,"-2"-4"-193"0,3 3-19 16,-3 1 1-16,1 1 6 15,1 0-5 1,-7-3-1-16,3-3-2 0,6 8-3 0,-3 0-8 15,9 0-5 1,-9 5-13-16,-13-1-7 0,14 7-10 16,-2 8-6-16,14 6-4 15,2 2-1 1,0 2 0-16,6 1-1 0,0 3 0 16,6 4 1-1,-5 11 0-15,-1-6 0 16,-2-1-1-16,0-9-3 0,-5-17-23 15,-3 0-23-15,3-11-61 16,1-3-44 0,-5-9 95-16</inkml:trace>
  <inkml:trace contextRef="#ctx0" brushRef="#br0" timeOffset="-59534.12">14294 8693 789 0,'-27'-79'321'0,"31"64"-199"16,0 0-28-16,18-5-46 16,5-1-6-16,4-2-6 15,8 2-4-15,0-1 12 16,2-1 1-16,-1-1-3 16,-2-1-2-16,2 2-11 15,-3 2-7-15,5 12-12 16,-3 1-4-16,0 11-6 15,1 3 0-15,-6 5-2 16,-4 4 0-16,-10 3 0 16,-14 6 0-16,-9 1 2 15,-7 5 1-15,-15 0 2 16,2 2-1-16,-12 2-2 0,-4 0-3 16,2-1-10-16,-11-9-12 15,5 5-25-15,2 0-15 16,-2-2-41-16,1 4-46 15,-3-7 100-15</inkml:trace>
</inkml:ink>
</file>

<file path=ppt/ink/ink18.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0T00:33:41.496"/>
    </inkml:context>
    <inkml:brush xml:id="br0">
      <inkml:brushProperty name="width" value="0.05292" units="cm"/>
      <inkml:brushProperty name="height" value="0.05292" units="cm"/>
      <inkml:brushProperty name="color" value="#FF0000"/>
    </inkml:brush>
  </inkml:definitions>
  <inkml:trace contextRef="#ctx0" brushRef="#br0">2388 1957 529 0,'-85'-65'209'15,"60"57"-153"-15,5 4-10 16,1 3-23-16,0 0 1 0,-2 0 33 16,-2 3 11-1,0-3 5-15,-3 1 2 0,-7-4-26 16,1-2-16-16,-1 11-20 16,-2 3-7-1,-5 15-6-15,-3 1-2 0,-10 8 1 31,2 0 0-31,5 4 1 0,-4 2 0 0,-1 1 0 16,-4 0-1-16,-4 7 1 16,-3 5 1-16,-2 13 0 15,1 8 0 1,-1 6 0-16,6-1 0 0,-2-5-1 16,0 3 0-16,-2 5-1 15,1 3 0-15,7 7 0 16,2-1 0-16,9-3 1 0,2 0 1 15,2 14 0-15,4 2 0 16,2 0-1 0,-5 0 0-1,5-5 4-15,1 11 1 0,7 9 3 0,5 1 0 16,-2 7-1-16,1-1-2 0,0 2-3 16,5 4 1-16,6 6-2 15,-3-2 0-15,5 2 1 16,-2 4-1-16,4 0 0 15,2 3 0 1,1-1 1-16,4 2 0 16,11 4 0-16,-6-5 0 15,-1 7 0-15,6 1-2 0,-8-12 4 16,4 6-1-16,8 5 2 16,-10-3 9-16,12 6-2 15,3 6 1-15,-11-6-3 16,2 0-6-16,-8 2-1 15,5 1-1-15,-1-5 0 16,3 9-1-16,4 3-1 16,2-5 2-16,6 12-2 15,-1-2 0-15,0-6 0 16,-3 4-2-16,2 2 2 16,1-3 0-16,2 9 0 15,1-1 0-15,5-4 1 16,-3 9-1-16,4-8 1 0,2-2-1 15,9 11 0-15,0-12 0 16,-1 11 2-16,4 4-2 16,-12-16 1-16,5 9 1 0,-6-5-2 15,-2-3 1-15,6 10 0 16,-5-2 0 0,4-8 1-16,3 7 0 0,9-7 0 15,1-7-1-15,14 9 0 16,-3-9 0-16,-6-5 0 15,5 8-1-15,-16-10 0 16,6-2 0-16,2 8 0 16,3-4 0-16,4 0 0 15,-1-1 1-15,3 6 6 16,0 1 11-16,6 11 4 16,-4 1 4-16,-8-17 1 15,4 2-10-15,3-13-7 16,1-2-4-16,6-4-7 15,0-11-1-15,-8-4 1 16,3-6 1-16,1-4 0 16,3-3 0-16,12-14 0 15,-1-2-3-15,3-13-1 0,-5-8 0 16,0-10 3-16,10-7-1 16,5-7 1-16,7-4 1 15,0-9-1-15,-4-3-1 16,7-8-2-16,5 4 1 0,-1-6 0 15,0 0 2-15,0 2 1 16,-1-3 1-16,6 3 2 16,2 3-1-16,-5 0 2 15,3-1 0-15,-4 1-1 16,6 1-1 0,-7-2-1-16,-3 4-1 15,8 1 3-15,-8-1-1 0,5 7 1 16,-6-6 0-16,-2 2-1 15,6 5-1-15,1-9 11 16,2 3 3-16,-5-7 4 16,2-8 2-16,3-2-10 15,0-5-3-15,-3-6-2 16,1 1-1-16,4-10-1 16,1 0 1-16,0-2-1 15,-3-5-2-15,-3-3 0 16,6-5 0-16,4-6 0 0,-3-2 0 15,1-10 0 1,-2-8-1-16,-2-1 1 0,-2-6-1 16,-4 4-1-16,4-1 0 15,-1-7-2-15,0-5 2 16,-3-7 0-16,-7-3 1 16,0-12 3-16,9 6 0 15,0-5 0-15,-9-2-1 0,0 2-3 16,-7-6 0-1,1 2 0 1,2-4 1-16,-7-5 8 0,0-1 5 0,-2-11 4 16,-8-2 2-16,3 1-7 15,-1-4-5-15,-5 0 9 16,1-1 2-16,-1-9 6 16,0 8 0-16,7-14-12 15,-8-2-4-15,0-1-4 16,-1-8 0-16,-9 2 0 15,9-2-1-15,-7-2-3 16,6-8 2-16,-3 1-1 16,0-3 1-16,3-7-2 15,-8 5 0-15,2-2-1 0,1-1 0 16,-1 0 1-16,1-2 0 16,10-5 3-1,-6 0 0-15,-1-4 1 0,-2-4-1 16,-1-2-2-16,6 0 0 15,2-4-2-15,-5-3 0 16,-1 0 0-16,-6-7 0 0,-3 4 2 16,3 2 0-16,0-2 0 15,1 3 0-15,-7-4 0 16,0-4-1-16,-3 2 1 16,-3 0-1-16,-4 3-1 15,-2 3 1-15,-11 0 1 16,1 6 1-16,-7-2 0 15,-5 1 0-15,-5 9 0 16,-6-6 1-16,-4 4 0 16,-3 2 1-16,-4-3-1 15,-2 6 0-15,-5 9 1 16,-2-2-1-16,-9 1 3 16,-3 4 1-16,-11-3 0 15,0 7 1-15,-3 7 0 16,-3 3 0-16,-11-1-1 15,-2 1 0-15,-2 1-2 16,-3-3 0-16,8 3-2 0,-6-2 0 16,-3 4 3-16,6 8 0 15,-10 3 2-15,-1 2 1 16,-3 1-2-16,-7 0 0 16,-4 0-6-16,-1-1-1 15,-6-3-5-15,-3 5-1 16,6 1 3-1,-4 1 1-15,3 6 4 0,-5-1 1 0,-4 5-4 16,1 8 0 0,-10-5-1-16,4 9 0 15,-6 0 1-15,-2 0 0 0,5 7 0 16,-1-3 0-16,-1 7 1 16,-8 1 0-16,-4 8 0 15,-4 4-1-15,0 5 0 16,0-4-1-16,-1-2 0 15,-4 1-2-15,-1 3-1 16,2 6-1-16,-1 8-1 16,-2 1 1-16,0-1-1 15,0-11-2-15,1 14-3 16,0-5 0-16,-7 2-2 16,-1 13 2-16,-2-8 1 0,0 5-2 15,16 7 0 1,-9 1-3-16,-5 0 2 0,-1 5 2 15,-7 0 5-15,3 4 0 16,-3 8 2-16,-1 1 0 16,-1 2 1-16,-1 2 3 15,6 6 0-15,-1 1 1 16,0 2 0-16,-4-3 0 16,1 2 1-16,5-2 1 15,-2 7 0 1,3 2 0-16,3 12-1 0,-2 1 0 0,0 7-2 15,5 12 0-15,-1 3 0 16,0 2-1-16,9 14-5 16,-4-4-1-16,3 11-7 15,2 17-3-15,0 13-27 16,1 11-31-16,5 14-97 16,-2 8-107-16,7 24 175 15</inkml:trace>
  <inkml:trace contextRef="#ctx0" brushRef="#br0" timeOffset="5273.15">18203 2651 254 0,'-19'2'110'0,"9"-2"-22"16,10 0 5-16,-13-2 28 15,8-2 12-15,0-2-12 16,-8-6-10-16,9 0-20 16,4 0-14-16,0-1-25 15,7 3-11-15,2-6-18 16,-5-3-8-16,-1 3-7 15,3 2-3-15,-5 6-2 16,1 2 0-16,-13 2-2 16,-3 1-1-16,-9 3-4 15,-3 9 0-15,-4 8-1 16,-3 0 1-16,1 6-1 0,5 3 0 16,3 4-1-1,3 2 0-15,9 2 1 16,1-2 0-16,7-7 1 0,9 6 0 15,12 5 0-15,7-3 2 16,15 3 2-16,-1-9 0 16,18-3 3-16,3-1 2 0,9-2 2 15,0 0 2-15,-12-3-2 16,-6-2-1 0,-19-1-3-16,-11-2 0 15,-16 1 4-15,-6 1 0 0,-21 5 2 16,-8 1-1-16,-9 3-4 15,-14 0-1 1,-6 0-3-16,-1 1 0 16,-5-4-1-16,7 0 0 15,12-4-1-15,7 0 0 0,10-8-7 16,8 5-6-16,6-11-36 16,4-1-36-16,6-2-191 15,3-13 182-15</inkml:trace>
  <inkml:trace contextRef="#ctx0" brushRef="#br0" timeOffset="5625.41">18725 3046 53 0,'-1'2'17'16,"-12"-2"-20"-16,6-1-2 0</inkml:trace>
  <inkml:trace contextRef="#ctx0" brushRef="#br0" timeOffset="7722.14">18546 2861 170 0,'-8'-9'107'0,"1"12"-5"16,-3 5-4-16,-2 3 8 0,-1 10 8 16,-2-2-3-16,1 8-29 15,1 1-20-15,0 4-22 16,1 3-9-16,5 0-11 15,1-3-3-15,5-3-10 16,2-1-3 0,5-4-2-16,3-3 1 0,7-10 6 15,3-3 6-15,5-8 7 16,5-2 1-16,8-10-3 16,7 0-6-16,3-12-5 15,-2-3-1-15,-1-6 2 16,-3-5 5-16,-6 0 9 15,1-1 8-15,-10-5 19 16,0-5 6-16,-12-6 8 16,-1-2-4-1,-4 12-23-15,-5 9-11 0,-1 19-22 32,2 5-5-32,-3 7-2 0,-2 2 0 15,0 3-1-15,0 0-1 0,0 2 1 0,3 24 2 16,7 38 0-16,-4-20 1 15,0 2 0-15,2 1 1 0,1 1-1 16,0-11 1-16,2-9 0 16,-2-10 0-1,1-8 2-15,1 2 0 0,-2-9 1 16,4 6 0-16,2-8 0 16,-3-1 0-1,5-5 0-15,-5-8 1 0,8-2-1 16,-4-11 1-16,3 3 2 15,-2 1-1-15,-13-2 5 16,8 10 0-16,-5 3-2 16,2 0-1-16,-1 9-8 15,2 6 0-15,-2 13-1 16,1 3 0 0,3 6 2-16,-2-1 0 15,2-3 0-15,-1 2 0 0,2-2-1 16,1-9 0-16,2-6 0 0,5-4 0 15,5-6 1-15,6-6 0 16,3-12-1 0,8 0 0-1,3-8 0 1,-6-2-1-16,2-1 1 0,-6-6 0 0,-10-7 2 16,-6-1 2-16,2 2 2 15,-12 0 1-15,0 5-1 0,3 7-2 16,-13 9-4-16,-6 2 0 0,-3 11 0 15,-3 4-3-15,-11 3-2 16,0 6-1 0,-3 4-2-16,-4 2 0 15,13 7 0-15,4 2-1 0,4 3-1 16,9 5 0-16,5 5 2 16,4 0 2-16,12 5 2 15,-1-6 1-15,5-2 2 16,8-2 1-16,-4-8 0 15,6-4 1-15,-4-5 2 16,-2-8 0-16,-3-6 3 16,0 1 1-16,0-11 1 15,-2-8 1-15,-1-2 0 16,-2-5-1-16,-1-3 2 0,0 3 2 16,-8-4 4-16,0 2 1 15,-7 6-1-15,0 3-3 16,-1 10-6-16,-1 5-3 15,4 4-4-15,-7 3-3 16,7 4-1 0,-7 4 1-16,0 4 3 0,5 3 0 15,-8-3 0-15,10-1 0 0,-7-2 1 16,4-4-1-16,4 0 2 16,-6-4 1-16,4-1 1 15,9-1-1 1,9-6 0-16,-4 1 0 0,9-4 0 15,-10-3 0-15,-7-3 0 16,7 4 1-16,0 1 0 16,-7 3 0-16,1 3 5 15,-5-4 3 1,-1 7 8-16,-1-2 4 0,-3 5-2 16,2 0-4-16,0 6-9 15,-3-6-4-15,0-1-2 16,4 1 0-16,-6 0 3 15,0 0 0-15,0 0 0 16,3 7-1-16,6 6-1 0,15 26 0 16,-17-26 0-1,-3-8 1-15,3 4 0 0,-1 1 0 16,4-7 4-16,-1-3 1 16,2 0 3-16,3-4 2 15,-1-4-3-15,1 2-1 16,6-7-1-16,-6-1 0 15,-1-1 1-15,4 0-2 0,-2 0-2 16,2-1-2 0,3 8-3-16,4 4-1 0,-14 3-1 15,1 2-2-15,1 2-1 16,-4-3 1-16,12 3 1 16,2 0 1-16,2-2 0 15,2-6 0-15,1-4-1 16,2-6-1-16,3 0-3 15,1-5-1 1,1-7-3 0,4 2-1-1,-4-7 0-15,-2 5 1 16,-5 4 4-16,-10 0 3 0,-7 0 2 16,2 2 4-16,-9 2-1 15,-4 1 0-15,-5 7-3 0,-5 1 1 16,-5 2-1-16,2 3 0 0,-9 4-8 0,-5 3-1 15,5 10 0-15,-1 2 2 16,-3 5 5-16,0 3 0 16,3 9-2-16,1 2 0 15,11 3 0-15,2-2-1 16,5-12-2-16,-1-8-1 16,8-8 2-16,2-9 1 15,5-5 3-15,9 1 0 0,-3-8-3 16,6 1-1-16,2-5 2 15,-3-1 1-15,1 5 3 16,-8 0 2 0,-1 3 0-16,1 4 1 15,-9 3-2-15,2 3-1 0,-4 7-1 16,-4 1-1-16,2 5 2 31,0 7 0-15,6-2 2-16,2 1 1 0,0-7 2 0,3-9-1 15,-3-1 2-15,4 2-1 0,4-2-2 16,-2 1 0-16,5 1-2 16,-6-5-1-16,-2 2 0 15,-4-4-1-15,1 5 0 16,5 3 0-16,1 3 1 0,1 4 0 16,-3-1 0-16,-1 1 2 15,-2-3 0-15,-7-15 1 16,5 8-3-16,0 6 0 15,-3-6-4-15,9 17-3 16,-9-10-27-16,-2-5-39 16,0-7-184-16,2-1 171 15</inkml:trace>
  <inkml:trace contextRef="#ctx0" brushRef="#br0" timeOffset="21178">5987 4515 111 0,'-11'8'79'0,"0"1"6"16,3 3-8-16,-5-2 6 0,-3 3 2 15,3-3-2-15,-7-1-6 16,1 0-6-16,-1 2-16 16,-1 0-11-16,-2 1-20 15,2 0-8 1,-3 2-9-16,-6 4-3 16,2 4-3-16,-2 3 0 0,-2 4 1 15,4-2 0 1,-2 4 6-16,-1 6 6 0,-3 7 9 15,-1 0 3-15,1 0 0 16,-9-3-2 0,5-4-5-16,-19-6-3 15,1 9-2-15,7 0-2 16,-9 3 1-16,20 14 1 0,-9 5 7 16,1 2 2-16,-6-5 3 0,-1-5-2 15,-4-10-6-15,1-4-3 16,2 6-6-16,-4-2-2 15,10 6-2-15,-4 2-2 16,10-3 0-16,-1 5-1 16,-6-6 0-16,6-4 0 15,-8-3 0-15,4-4 0 16,8-6 0-16,-2-1 1 16,8-3-1-16,5-2 0 15,4-2 1-15,6-1 0 16,6-2 1-16,3-6-1 0,5 3 0 15,-1-9-1-15,4-6-3 16,0 0-1-16,2-6 0 16,-1 3 0-16,0 0 1 15,0-1 1-15,15-22 0 16,29-27 0-16,-19 28 0 16,-1-4-1-1,14 4 0-15,5 1 0 0,-1-6 1 16,-1-2 0-16,-2-10 0 0,-2-5-1 15,8-9 1 1,5-5 0-16,2-1 0 16,4 2 2-16,13 3 0 0,-6 2 0 15,8-4 1-15,-4 1 0 16,-11-7 0 0,5 0 1-16,-6 0 0 0,4-1-1 15,7 6 0-15,-1 2 0 16,0 1-2-16,-1-1 0 0,-11-2-1 15,2 0 0-15,-3-2 0 16,-4 1 0-16,12 6 1 16,-3 3-1-1,5 13 0-15,-7-3 1 0,-9 4-1 16,0 1 1-16,-16-3-1 16,6 3 0-16,1 6 0 15,0 11 0-15,-7-5 0 16,-3 6 0-16,-8 5 2 15,-9-10-1-15,-1 19 1 16,-3 3 2-16,-6-5 2 16,-3 5 0-16,2 0 0 15,-1 0-2-15,1 0-4 16,0 0 1-16,-13 1-1 16,-30 36 0-16,29-26-1 15,-3 4 0 1,2 3-1-16,1 1-3 15,-3 0-13-15,-2-1-9 0,0-3-30 0,-4-1-21 16,-1 4-50-16,1 3-38 16,-5 0 105-16</inkml:trace>
  <inkml:trace contextRef="#ctx0" brushRef="#br0" timeOffset="24502.28">4541 3791 137 0,'-45'72'88'0,"34"-77"9"0,-1 0-10 0,-5 3-7 31,-1-8-8-31,-2 2-9 0,-2-5-1 0,3-1-7 15,-3-6-5-15,-1-1-16 16,6 3-10-16,11-1-12 16,-3 5-4-16,0 0-4 15,-1 0 0-15,-13-2-1 16,7 4 0-16,2 8 4 0,-4-2 3 16,0 6 7-1,-5-1 4-15,-3-2 0 16,-1-2-1-16,4 5-8 0,-1 7-4 15,-6-2-5-15,2 4-1 16,-10 3 0-16,0-1 0 16,-6 9 3-16,-2 4 0 15,-2 2 7-15,-4-2 2 16,7 8 3 0,0 0 1-16,4 0-4 0,-3 3 0 15,0-6-4 1,-1 6 0-16,5-1-1 0,-5 1 0 15,2 5-1-15,-2-9 0 0,-1 8-1 16,8 3 0-16,4 9-3 16,6 4-1-16,5 6-3 15,2-3 0-15,2-6 0 16,3 0 1-16,-2-9 0 16,6 0 0-16,1 0-1 15,0 1 0 1,8 6 0-16,1 7 0 15,6 8-1-15,1-1-1 0,4-2 2 16,2-3-1-16,-3-6 0 16,5 0 0-1,-1 11 0-15,2-1-1 0,6 2 1 0,-3-2 1 16,5-9 0-16,0-5 0 16,2-1 1-16,3-1-1 15,1 3 0-15,1-2 2 16,6-2 0-16,1-1 1 15,2-2 2-15,0-4 0 16,2-5 4-16,1-3 1 0,-1-10 4 16,2 4 1-1,-3-6-1-15,1 1-2 16,4 1-1-16,0-3 0 16,1 1-1-16,6-5 2 15,-1-6-1-15,4 2 1 0,0-6-1 16,-5 2-1-16,8 4-1 15,-1-3-1-15,6-4-3 16,7 2-1-16,-7-5-2 16,0 0 1-16,-6 0 2 15,-6 0 2-15,1-4 2 16,-2-1 2-16,-2-5 5 16,1-3 1-16,3 2 4 15,-3-2 0-15,0-5 1 16,-8 0 0-1,-2-15 3-15,-4 2 0 16,-3-3-1-16,-1-5-3 0,-2 5-6 0,-1-6-2 16,0-3-4-16,-2 0 0 15,1-3-2-15,3-1 0 16,-2 6 0-16,-8 0 1 16,-2-3 3-16,-11-3 1 0,-8-10 2 15,-3-9 0-15,-7-5-7 16,5 1-2-1,2 3-4-15,10 12-1 16,3 7 1-16,6 6 0 0,-3-4-1 16,-15-3 1-16,4-2 0 15,-2-3 0-15,-7 0 1 16,13 0-1-16,-13-2 1 16,-3-2 0-16,0 1-1 15,-3 1 0-15,-2-5-1 16,1 3 0-16,-5-2 0 15,-4 3-1-15,2 7 0 16,0 6-1-16,0 6 1 16,1 7-1-16,-7-6 0 15,-5-1-1-15,-14-7 1 16,6-3 0-16,5 5 1 0,-7-2 0 16,12 7-1-16,-10-2 1 15,3 2 0-15,8 4-2 16,2 9 0-16,4 3-1 15,2 5-1-15,1 4 0 16,2 2-2-16,-1 1 0 16,-4 4-2-16,2 4-3 15,-8 2-6-15,-5-1-6 0,-4 3-14 16,5 3-6-16,-13 4-12 16,1 4-7-16,-5 6-17 15,-13 3-14-15,11 9-53 16,-4 3-49-16,-1 5 125 15</inkml:trace>
  <inkml:trace contextRef="#ctx0" brushRef="#br0" timeOffset="31851.09">22007 10391 162 0,'-4'2'115'0,"-7"-2"37"16,3 1 6-16,8-1 9 15,-9 1 0-15,5-2-34 16,-1 1-11-16,-2 1-33 16,7 1-13-16,-4 2-8 0,-1 1-16 15,2 5-15 1,-6 2 1-16,7 10-2 0,0 4 4 16,-2 7 7-1,4 4-6-15,-6 7-8 16,0 6-5-16,1 1-8 0,-2 2-3 15,6 7-8-15,2 2-1 16,2 6-3 0,-3 3-2-16,-1 3 2 0,0 4-1 15,0 7 0-15,3 1 1 0,5-4-2 16,-5-3 0 0,7 0-1-16,-7-7 0 15,6-2 0 1,1-6 1-16,-2-8-1 0,3-1 0 15,-7-9 0-15,3-1-1 16,-6-8 0-16,9 1 0 16,2-3-1-16,-4 1 0 0,11 0 1 15,-11-2-1-15,-2-4 0 16,0-3-1-16,-5-8-3 16,0-2-4-16,6 1-6 15,0 0-6-15,2-6-16 16,-5 0-11-16,3-6-48 15,-5-1-31-15,-2-1-113 0,2-4-129 16,-2-1 238-16</inkml:trace>
  <inkml:trace contextRef="#ctx0" brushRef="#br0" timeOffset="32833.91">21821 10484 301 0,'-32'-31'194'16,"28"29"2"-16,0 0-34 15,3 2-51-15,0 0-20 0,0 0-19 16,0 0-3-16,-1 1 0 15,-5 15-2-15,-18 38-12 16,12-25-8 0,-1 10-13-16,-3 1-5 0,2 6-9 15,-6-8-3-15,4 5-7 16,-6-5-3-16,3-8-1 16,-1 2 0-16,10-14 0 15,0-1 0-15,4-11 0 16,2 0 0-16,-5-6 1 15,11 0-1-15,-1-6 0 16,0-6-1-16,8-5-2 0,5-4 0 16,4-7-1-1,5 0 0-15,-2-12-1 0,-1 1 1 16,-4-4 0 0,1-6 1-16,-1 8 2 0,-3-4 4 15,0 5 10-15,0 5 5 16,-6 5 3-1,0 9 0-15,1 12-4 0,-3 4-4 16,3 10-3-16,-1 1 1 0,0 6 1 16,-1 5 2-1,2 9 0-15,-3 5-3 16,0 3-4-16,0-1-3 0,1-2-2 16,2 3 0-16,0-4 0 15,3 5-1-15,1 0-1 16,-2-2-2-16,3 8-3 15,0-2-1-15,1 4 0 16,1 2-2-16,3-2-48 16,-4 1-41-16,7 1-153 15,-2 3-169-15,-6 7 264 16</inkml:trace>
  <inkml:trace contextRef="#ctx0" brushRef="#br0" timeOffset="34184.92">21789 12007 799 0,'-66'7'291'0,"63"-5"-238"16,0 0-18-16,3-1-10 15,0-1-8-15,0 0-6 32,0 0 0-32,0 0 25 15,0 0 18-15,0 0 17 0,0 0 2 0,-1 0-13 16,0 0-12-16,1 15-16 15,2 33-4-15,7-21-12 16,0 0-5 0,6 7-3-16,-2-6 1 0,2 3 1 15,2-4 1-15,-4-7 2 16,0 3-1 0,3-6-3-1,-2 3-1-15,0-2-3 0,-2 1 0 16,-4-7-3-16,-1-3 1 0,0-1-1 0,-7-4 1 15,0-4-1-15,4 5 2 16,-1-3 2-16,-3-2 6 16,0 0 8-16,0 0 1 15,0-1 0-15,0 0-5 16,0-1-6-16,0 1-1 16,1-2-4-16,0-7-1 15,14-3-1-15,31-30 0 16,-29 20 0-16,-9-13 1 0,-8-10-2 15,13-3 0-15,-10-14-2 16,2 0 0-16,10 4-1 16,-6 0-1-16,8 13-2 15,0 3 0-15,-10-3-11 16,8 12-11 0,-1-1-34-16,0 12-27 0,5 8-96 15,-6-7-83-15,-3 10 167 16</inkml:trace>
  <inkml:trace contextRef="#ctx0" brushRef="#br0" timeOffset="40862.5">6817 11485 510 0,'0'-1'173'16,"1"-5"-160"-16,-1-15-12 15,0-24 9-15,-6 29 14 16,-1-2 33-16,5 3 14 16,-9-1 16-16,-9-1-6 31,4 3-23-31,-6 1-13 0,0-1-23 0,5 6-8 0,-13-2-7 16,3 10 3-16,-5-6 10 15,-2 4 8 1,-1 10 18-16,-7-8 7 15,-4 7 2-15,-13-10-5 16,3 1-19-16,-6-3-11 0,-9 3-13 16,6 12-3-1,-14-10-1-15,7 13-2 0,-10-13 1 16,-2-4 0-16,-5 4 2 16,-4-3 1-16,-2 4 1 15,4 7 0-15,-3-4-3 16,-8-3-2-16,11 13-1 15,-11-7 0 1,4 5 0-16,-6-3-1 0,-4-9-1 16,4 8 1-16,-3-7 0 0,0 2 1 15,-1 0 0-15,-3-6 0 16,-1 5 0-16,13 7 0 16,0-4 0-1,-2 2 0-15,9-2 0 16,-9 1-1-16,2 1 1 0,-1 1-1 15,-2 1 1-15,4-1 0 0,-2 3 0 16,5 4 1-16,0 0-1 31,-2 0 1-31,9 6-1 0,-13-3 0 16,9 6 0-16,6 3 1 16,-3-5 0-16,7 9 0 0,-2-2 1 15,-2 6 0-15,0 8 1 16,-1-3-1-16,-3-5-1 15,1-2 0-15,1 1 1 16,9 0 2-16,2 2 7 16,-3-2 4-16,10-1 6 15,-4 3 2-15,8 8-3 16,-1 1-2-16,10-3-5 16,1-1-1-16,0-5-3 15,11 1 0-15,-2-4-3 16,3-6-2-16,10-1-3 15,2-1-1-15,4 2-1 0,5 3-1 16,1 1 0-16,-3-5 0 16,5 1 0-16,1 7 0 15,6-1 0-15,10 14-1 16,1-6-2-16,-7-8 1 0,9-2-2 16,4-3 0-1,1 2 0-15,9 9 1 16,6-5 0-16,-6-7-1 0,14 8-2 15,1-2 0-15,5 10-2 16,5 7 0-16,4-4-2 16,3 8 0-1,6-7-4-15,4-7-1 0,4 1 1 16,2-6 3-16,1-5 4 16,0 3 3-16,13 3 1 15,2-1-2-15,7-1 1 16,5-1 0-16,-6-3 2 15,10 0 1-15,-4 2 1 16,10 9 1-16,-4-6 1 16,4-7 0-16,11 5 0 15,0-10 0-15,4 2 0 16,-5 1 0-16,-4-8 0 16,-4-2 1-16,15 3 1 15,2 0-1-15,5 4-1 0,-5-2 0 16,8 4 1-16,-2 0 3 15,1-6 0-15,11 0 0 16,-12-6 3-16,13 10 0 16,-2-3 7-1,-1 4 4-15,-4-1 8 0,-3-10 2 0,3 4-2 16,-7-12 0-16,7-1-3 16,-3 0-1-16,3-11 3 15,1 2-2-15,-5-12-1 16,8 5 0-16,-6-2-3 15,-2 1-1-15,7 6-4 16,-7-6-5-16,0-4-4 16,-4-6-1-16,12-6-2 15,-14-5 1-15,2-1-2 16,-2 1 0-16,-20-7-1 16,21 4 0-16,-11-9-1 15,0-1 0-15,5 0 0 16,-18-13 0-16,-3 1 1 15,2-2-1-15,-11-5 2 16,-2 6 1-16,-1-4 4 16,-4 6 1-16,-11-14 6 15,2-3 4-15,-13 10 5 0,-8-20 4 16,-6 13 3-16,-8-4-2 16,-8 1 0-16,-6 2 0 15,-9-8-4-15,-3 3-2 16,-10-14-7-16,-8 7-7 15,-3-3-7-15,-9 3-2 0,-5-1-2 16,-2 0 0-16,-7 8 1 16,-6-4-1-16,-13-6-1 15,-8 0 1-15,-2-7-5 16,-1 5 0-16,5 7-1 16,3 6-1-16,-5-2 3 15,-6 1 1-15,-9 8 2 16,-1 2 2-16,-14 7 3 15,7 9-1-15,1 10-2 16,-7-6 0-16,2 10-2 16,-5 2-1-16,2 7-3 15,-5 10-3-15,6 17-13 16,-8-4-21-16,-13 12-54 16,-2 3-46-16,-13 10-188 15,-6 14 214-15</inkml:trace>
  <inkml:trace contextRef="#ctx0" brushRef="#br0" timeOffset="48032.28">14639 7622 183 0,'24'32'88'0,"-27"-28"1"0,-1 0 0 15,2 0 29 1,-1 4 5-16,3-5-7 0,-2 1-3 15,1-4-12-15,0-1-9 16,1-1-24-16,-2 1-11 16,1 0-19-16,0 0-7 15,-1 1-12-15,1 0-3 16,0 0-1-16,0 0 0 16,0 0 7-16,0 0 3 15,-1 1 5-15,-5 19 0 0,-6 18-2 31,11-22-1-31,-2-4-4 16,2 4-2-16,-1 5-3 0,-1-5 0 16,-1 6-2-16,0-1 0 0,-5-5-3 15,2 10-2-15,1 0-3 16,-4-1-2-16,4 5-2 16,-2-7-1-16,5 3-2 15,1 1 1-15,1 1-1 16,-1 1 0-16,1 2 1 15,-1 0 0 1,-3 0 0-16,3 3-1 0,-1 3 2 16,4 2 0-16,0 2 2 15,3 2 1-15,3 0 0 16,-2-6 1-16,1-4-1 16,0-1-1-16,-1-6 0 0,-1 2 1 15,4 4-1-15,-3-7 1 16,1 10-2-16,0-3 0 15,0 4 0-15,0 7-1 16,-1-11 0-16,-1 3 1 16,1-4-1-16,-2-4 0 15,0 1-1-15,2-5 0 16,1-2 0-16,-2 2 0 0,1-7 1 16,-4 2 0-16,0-4 1 15,0-1-1-15,-1 4 0 31,0-1-1-31,-3-3 0 0,4-3-1 0,-2-2 1 16,1 1 0 0,0-6 0-16,-1 3 1 15,2 1-1-15,-1-11-1 0,1 6 1 16,0-4 0-16,-1 1-1 16,-1 1 0-16,2 0-1 15,0 0 0-15,0 0 0 16,0 0 0-16,0 0 0 15,-1 0 0-15,1 0 0 16,0 0 0-16,0 0 0 16,0 0 0-16,0 0 0 0,0 0 1 15,0 0 0-15,0 0 0 16,0 0-1-16,0 0 0 16,0 0-1-16,0 0 0 15,0 0 0 1,0 0 0-16,0 0 0 0,0 0 1 15,0 0 0-15,0 0 0 16,0 0 0-16,1 6 0 0,1 5 2 16,2 21-1-1,-6-27 0 1,0 3 0-16,0-7 0 0,0 9-1 0,-1-4 0 16,3 3 1-16,-3-1 0 15,0 0 0-15,-3-2 0 16,0 0 0-16,-1 1 0 15,1 0-1-15,3 0 1 16,-2-2-1-16,1 3 1 16,-1 0-1-16,2-2 0 15,-1-1 1-15,2 4 0 16,-5-6 0-16,0-2-1 16,2 3 1-16,3-4-1 15,2 1 1-15,-1-1 0 0,1 0 0 16,-1 0 0-1,0 0-1-15,1 0 1 0,-2 0 1 16,-4-1-1-16,5 1 0 16,0 0 0-16,0 0 0 15,-1 0-1-15,2 0 1 16,-7 2 0-16,-3 0-1 16,-20 6 1-16,17-12 0 15,7 2 0-15,4 2 0 0,-11-2 0 16,11 1 0-16,-4 0 0 15,2-1 0-15,3 1-1 16,0 1 1-16,-10 0 0 16,-38-5 0-16,37 5-1 15,4-3 1-15,1 3-1 16,-3 0 0-16,1-1 0 16,-3 0 1-16,1 1-1 15,4 3 0-15,-2 0 0 16,-1 4 0-16,0-2 0 15,0-7 0-15,0 2 0 16,-1 0 0-16,2-5 0 16,2 5 0-16,0 0 0 15,0-4 0-15,-1 5-2 0,4 7 0 16,2-8-2-16,-3 0-2 16,5-1-7-16,-1 0-6 15,1 0-13-15,0 0-14 16,0 0-48-16,0-2-38 15,8-10-164-15,28-24 187 16</inkml:trace>
  <inkml:trace contextRef="#ctx0" brushRef="#br0" timeOffset="48805.28">14579 7641 468 0,'-1'0'185'0,"-1"0"-111"0,2 0 4 16,-7 5 2-16,-4 7 1 15,-30 24-2 1,21-32 4-16,-10-4-1 16,7 0-9-16,-2 0-27 0,1-1-16 15,2 1-20-15,4 1-5 16,-9-4-5-16,1 0 0 0,6-1 1 16,-6-3 0-1,9-2 2-15,1 0 5 0,2-1 13 16,2-2 7-1,3 6 9-15,3 0-1 16,1 3-11-16,2-1-7 16,3 4-12-16,0 0-5 0,0-2-5 15,0 2-1 1,0-1-2-16,0 1-1 0,0 0-24 16,12 0-27-16,36 3-93 15,-25-7-116-15,12 2 170 16</inkml:trace>
  <inkml:trace contextRef="#ctx0" brushRef="#br0" timeOffset="55730.54">15175 7201 98 0,'14'45'92'0,"-16"-46"48"15,-2-2 4-15,2-2-2 16,1 4-8-16,0 0-23 16,0 0-18-16,1 0-31 15,0 0-12-15,0 0-23 16,0 0-6-16,0-1 1 15,0 1 7-15,0 1 10 0,0 0 1 16,7 11-5-16,21 40-5 16,-23-29-4-16,4-1 1 15,0-4 1-15,-4-3-2 16,3-2-2-16,-1 1-1 16,-2-4-4-16,-3-3 0 15,3-4-3-15,5 0-1 16,-9-4-3-16,3 1-1 15,-4-5-3-15,0 5-3 0,0 0-2 16,0 0 0-16,0 0-2 16,6-16 1-1,26-31 0-15,-17 22 1 16,-10-5 0-16,2 0 0 0,1-3 1 16,-4 4 0-16,2 5 3 15,0 2 1-15,-4 5 2 16,1 5 0-16,-13 6-2 15,13 3 0-15,-1 9 0 16,3 2 3-16,15 12 3 16,-9 3 0-16,-2 4-1 15,-5 3-3-15,4-3-5 16,-4-1-1-16,7-4-2 16,5-5 1-16,0-6 1 31,-2-11 0-31,2 0 2 0,2-7 1 15,-1-6 1-15,3 5-1 0,-4-12 0 0,0 6 0 16,-6-2 1-16,1-3 1 16,0-1-1-16,-1-1-1 15,-1 2-3-15,1 1 0 16,0 1-1-16,1 4 0 0,5 0-2 16,-1 3 1-16,8 0-2 15,-5 2-1 1,3 3 0-16,0 2-1 0,-8 10 1 15,7 6 2-15,-6 10 3 16,2 4 1-16,-2 9-1 16,-5 3-1-16,2 12-2 15,-2-3-1-15,-1 3-2 16,-1-3-4-16,-3-11-22 16,-4-3-30-16,9-6-115 15,3 1-134-15,8-5 192 16</inkml:trace>
  <inkml:trace contextRef="#ctx0" brushRef="#br0" timeOffset="56760.19">18352 7071 828 0,'-33'-31'326'0,"33"27"-224"16,0 2-3-16,-2-2-20 15,1 3-8-15,1 0-11 16,0 0 4-16,0 0-16 16,-2 0-12-16,2 1-23 15,0 0-11-15,0 14-7 16,7 46-3-16,-4-14-9 15,0 6-22-15,-3 7-79 16,0 4-63 0,0 2 107-16</inkml:trace>
  <inkml:trace contextRef="#ctx0" brushRef="#br0" timeOffset="72045.37">7891 13986 470 0,'74'-45'231'0,"-78"45"-79"0,3 0-53 0,0 0-51 16,0 0-13-16,0 0-20 16,0-1-4-16,1 0-6 15,-2 0-5-15,-9 0-6 16,-30-4-9-16,30 2-13 16,-4 0-6-1,3 3 0-15,-3-3 7 0,5-1 18 0,0 1 9 16,1-4 26-16,5 2 14 15,-4 1 29-15,3 0 13 16,1 1 5-16,4 2-4 16,0 0-22-16,-1 0-9 15,1 1-21-15,0 0-8 16,0 0-10-16,0 0-5 16,6 1-4-16,4 0 1 0,37 14 2 15,-27-3 3 1,5 0 12-16,-4 2 5 0,8 3 10 31,1-2 2-31,1 2 2 0,5-2-1 0,9 4-4 16,16 8-3-16,-12-2-7 15,3 2-2 1,-5-2-4-16,-13-1-2 0,19 1-3 16,-4 2-1-16,8-6-3 15,4-3 0-15,5 4-3 16,1-7 0-16,1 6-2 15,-1-3-1 1,0 3-1-16,12 2 0 16,-10-2-1-16,1 1 1 0,4 1 0 15,-12 0 0-15,8 1 1 0,2-1 0 16,-3-2-2 0,11 9 1-16,-6-2 1 15,-2-2 3-15,-5 0 2 0,-4-6 0 16,10 4-2-16,4 11-1 15,2-5-3-15,-8-6-1 16,-2 2-1-16,-8-7 0 16,1 0-1-16,0 7 2 15,7-7 0-15,-3 4 0 0,-1-1 2 16,6 1 0 0,-13 0 2-16,4-1-1 15,3-3 0-15,9 5-1 16,-5-2-1-16,-11-15-1 15,10 14-1-15,-12-7 1 0,4 4-2 16,16 8 0 0,-8-2 0-16,-6-7-1 0,6-3 1 15,-7-1 0-15,-6-6 0 16,5-2 0-16,-3 2 0 16,7-2 1-16,1-5-1 15,1 0 1 1,-1 0 1-16,-4-1 0 0,-5-1 0 15,-4-4 1-15,-2-10 2 16,-2 4 0-16,0-3 2 16,1-3 0-16,4-5-1 0,-10-10 1 15,1-4 0 1,0 2 0-16,-11-4 1 16,10 1 1-16,-14-5-1 0,0-3-1 15,-4-4-1-15,-4-4-1 16,-6-8-2-16,2 3 1 15,-3-1-2-15,2 1 1 0,1-5-2 16,-2-9 0 0,-1-4-1-16,7 6-1 0,-6-15 0 15,3 0-1-15,-1-3 1 16,-6-5 0-16,5 15 0 16,-1-2 2-16,-14-3 0 15,3 0 0 1,-8-7 0-16,1 1 0 0,3 4-1 15,-6-3 0-15,4 5 0 16,-11-2 1-16,-3 7 0 16,-2 5 1-16,-9 1-1 15,3 0 1 1,-6 7-2-16,-2-2-1 0,0 7-1 16,-4 2-2-16,-3 7 0 15,-14-4-2-15,7 6 0 16,-8-3 0-16,-7-2 1 0,8 6 0 15,-10 4 2-15,2-1 0 16,0 6-2-16,-9-1 0 16,-3-3-2-16,1 12 0 15,-9-5 1-15,10 12 1 0,-7 9 2 16,-7-7 1 0,3 5 0-16,-9-1-2 15,-3-10-2-15,5 12 1 0,-5 0 0 16,6 0 0-16,-7 9 2 15,0-1 1-15,-3 8 1 16,-1-4 0-16,7 4 0 16,-7-5 1-16,-1 1-1 15,5 6 1-15,-9 2 0 16,9 6-1-16,-8-1 0 16,-1 1 0-16,3 0-2 15,-5 3 0-15,-5-1-1 16,-1 3-2-16,-3 4-1 15,-1 5-1-15,2-8-1 16,3 6 2-16,0-6 2 16,-3-1-1-16,9 6 2 15,1-3 0-15,1 4 1 0,3-2 0 16,6 1 1 0,3-1 0-16,-3-2 0 0,9 3 0 15,-1 8 0-15,3 2-1 16,9 4 0-16,2-2-1 15,-3 1-1-15,2 8-2 16,9 0 0-16,0 4-2 16,15 6 0-16,3-3 0 0,2 5 1 15,9 2 3-15,1 1 1 16,14 12 2-16,15 10 1 16,0 2 4-16,23 10 7 15,-7-7 3-15,13 7 6 16,6 4 1-16,1-2 0 15,11-2-1-15,7-15-4 16,10-4-2-16,16-5-7 16,13 3-2-16,5-7-4 15,-4-9-1-15,9-4-1 16,7-4-4-16,8-6-24 16,1 1-24-16,15-9-92 15,-11-7-96-15,16-6 152 16</inkml:trace>
  <inkml:trace contextRef="#ctx0" brushRef="#br0" timeOffset="78193.39">16120 9932 407 0,'-11'-2'162'16,"1"-4"-112"-16,3 6-18 15,-3 0-1-15,-2 3-8 16,-3 4 5-16,-6-6 16 15,0 2 8-15,2 3 5 16,-1-1-11-16,-1 1-18 16,0 3-8-16,-8-1-14 15,0 4-3-15,-7 4 0 16,0-2-1-16,0 1 3 16,-7 2 4-16,2 0 10 15,-1-2 7-15,-1 5 12 16,5 0 4-16,1 0 3 15,-2 1-3-15,15 15-8 0,-17-17-5 16,-1 3-10-16,-2 1-2 16,-13-15-6-16,17 17-2 15,2-2-4-15,4 3 0 0,3-3 1 32,0-5 3-32,6-1 6 0,1-5 1 0,0 3 0 15,3-2-1-15,3 4-5 16,-3-1-2-16,0-1-1 15,5-1-2-15,2-1 3 16,3 1 1-16,8 1 2 16,3-2 2-16,-4 0-2 15,-1-2 0 1,9 1-2 0,-1 1-1-16,0-1-1 0,11-1-2 0,-3 0 0 15,-4-3-1-15,12-1-1 16,-3 5 0-16,4 4 0 15,1-4-1-15,0 1-1 16,1-6 1-16,0-3 0 16,6 5 0-16,1-2-1 15,1 5 0-15,9-2 0 16,-3-1-1-16,8-4 0 0,-2-1 1 16,1-2-1-16,-3-2 1 15,-2 4 0 1,3-3 0-16,-10-1 0 0,10-3 0 15,-6-5 0-15,2 5 0 16,6-1 1-16,-3-4-2 16,5-3 1-16,-5-1 0 15,-1-6 0-15,-2 1 0 0,-7-5-1 16,4 4 1-16,-3-2 0 16,0 1 0-16,2 1 1 15,-4-6-1-15,0-2 1 16,-1-4 0-16,-1 3 0 15,0 0 1-15,-3 1 0 16,4 5 0-16,-7-5 0 16,-4-1 0-16,0 0-1 15,-8-3 0-15,-1 4-1 16,4 1 1-16,-12-2 1 16,-2 0 2-16,2 5 3 15,-15-2 2-15,4 7 5 16,0 0 0-16,-11 2 1 15,5 4-2-15,-7-2-5 0,-2 0-2 16,-5 0-3-16,1-3 1 16,-5 2 0-16,4 5 1 15,0 0-1 1,-3-1 1-16,3 2-1 0,-8-1 0 16,1 4-2-16,-1 4-3 15,-6 6-1-15,0 7-2 0,-2 2-2 16,0 6-1-1,8 2-2-15,8 0-4 0,6 5-18 16,4-3-15-16,4 5-43 16,3 0-31-16,3 2-95 15,3 5-98-15,6 1 201 16</inkml:trace>
  <inkml:trace contextRef="#ctx0" brushRef="#br0" timeOffset="89601.73">17509 10084 262 0,'34'9'118'0,"-38"-7"-50"0,-1 0-19 15,-1-1-12 1,0 1-3-16,2-2-1 0,2 6-1 16,-2-4 1-16,3-3-1 0,0 1-3 15,0 0 2-15,0 0-1 16,1 0 0-16,-2 0-3 16,1 0-1-16,0 0-2 15,-1 0 0-15,1 0 3 16,0 0 1-16,1 0 0 15,0 0-3-15,0 0-7 16,0 0-4-16,0 0-5 16,0 0-3-16,0-1-2 15,6 0-1-15,1 0-2 16,4 0 0-16,29-5 0 16,-26 5-1-16,1 1 2 15,1 0-1-15,3 1 0 16,5-1 1-16,-4 0 0 15,-1 1 0-15,1 1-1 0,-8 4 0 16,-8-6 0-16,11 5 0 16,-3 1 0-16,-2-1 0 15,13 5 0-15,-11-6 0 16,0 2 0-16,-1 1 0 16,-2 3 1-16,1 1-1 15,-6-1 2-15,5-2-1 16,-6-5 2-16,-1 3 1 15,0-3 4-15,-2-3 3 0,0 0 4 16,0 0 2-16,0 4-1 16,0-3-2-16,1 4-3 15,-1-2-1-15,0-3-3 16,1 6 0-16,-1-6 1 16,0 0-1-16,0 5-2 31,0-5-1-31,0 2-3 15,0-1 0-15,-1-1-1 0,1 16 0 0,-3 18 0 16,0-25 1-16,-1 1 3 16,-5-2 2-16,4 8 1 15,-2 1 1-15,4 5-3 16,3 3 0-16,0-2-1 0,-4 0 0 16,3 3 0-16,-5 2 1 15,2 7 1-15,0 3 0 16,7 9 1-16,-10-3 0 15,2 3 0-15,2 2 0 16,-16-11 1-16,20 10-1 16,-7-10-1-16,4-2 0 15,4-1 1-15,-9-10 1 0,8 0 1 16,-8-2 0-16,9-1-1 16,-2 0-1-1,4 0-2-15,3 1-2 0,-6 2-1 16,2-3-1-16,3-1-1 15,1-1 1-15,2-3 0 16,0 5-1-16,-6-2 1 16,2-6-1-16,-1 6 0 15,-2-7 0-15,7 6 1 16,-7-4-1-16,0-8 1 16,3 6-1-16,-2-6 1 15,-5 0 0-15,1 0 0 16,1-1 2-16,-9-9 0 15,9 5 0-15,3 1 0 16,-6-3 1-16,3 0-2 16,0 0 1-16,-2 0-1 15,1 0-1-15,0 0-1 16,-1 0 0-16,1 0-1 0,0 0 0 16,0 0 0-16,1 0 0 15,0 0 1-15,0 0 0 16,0 0 2-16,0 0-1 15,0 0 2-15,0 0-1 0,-1 0-1 16,0 0 0-16,-1 0 0 16,2 0 1-1,-1 0 5-15,0 0 2 0,0 0 7 16,-1 0 2-16,0 0 1 16,-4 1-3-1,1-1-7-15,1 0-2 16,2 0-5-16,-7 0 0 0,-1-1-1 15,-40-7-1-15,34 3-1 16,-2-1 0-16,-5 2-2 16,13 3-4-16,-12-1-20 15,3 2-14-15,2 2-43 16,-9-3-28-16,4 9-89 16,-1 0-97-16,2 8 192 15</inkml:trace>
  <inkml:trace contextRef="#ctx0" brushRef="#br0" timeOffset="207679.33">4234 11878 434 0,'0'-1'254'15,"0"0"-6"-15,-1 0-150 0,-1-3-10 0,-3-3-21 16,-6 0-8 0,-40-23-20-16,30 29-9 0,0-3-7 15,-2 0-1-15,-3-3-4 16,5 7-4-16,0 0-8 15,-9-3-4-15,2 13-3 16,-4-10-2-16,-14 1 0 16,14 16 0-16,9 0 1 15,-4 4 0 1,14 9 2-16,-15-13 1 16,-5 2 4-16,6 0 2 0,1 7 5 15,1 4 1 1,-1 9 0-16,2 4-1 0,-1 2-5 15,-5-1-1-15,9 9-2 16,-7-5-3-16,1 1 2 16,9 3-2-16,-5-6 1 0,4 6 1 15,8 8 4-15,-19-6 1 16,8 10 3-16,4-1-1 16,-5-2-3-16,17 7-2 15,-3-5-1-15,-1-5 1 16,4 5 4-16,3-2 3 15,-2-4 8-15,4-1 3 16,1-8 0-16,4-1-4 16,7 1-8-16,5 3-4 0,-5-5-4 15,11 4-1-15,3 10 0 16,2-6 0-16,5 3-1 16,-1 0 0-1,4-5 0-15,1 0-1 0,8-5 1 16,-9-4-1-16,10 0 1 15,5 0 1-15,4 0 0 16,7 1 0-16,-1-2-1 16,-5-7-1-16,0-7 1 15,-4 0 1-15,4-6 0 16,1-2 0-16,5-2 1 16,5-4 1-16,-3-10 4 15,6 0 1-15,-6-7 6 16,-5-8 2-16,-5-8 3 15,-4-10 1-15,0 0-1 16,-3-14-1-16,4-9-3 16,-3 0-1-16,-4-9-1 15,-3 5 0-15,-8 1 3 0,-4 1 0 16,-11-10 2-16,2 4-1 16,-5-7-3-16,-2-1-3 15,2 7-5-15,-4-11-1 0,-6 0 0 16,0-1 0-16,-5-10-1 15,-2 3-2-15,-2 4 0 32,5 2-1-32,-7 1-1 0,2 5 0 15,-1 6 1-15,-5 1 2 0,-2 3 1 16,0 1 0 0,-12-3 0-16,1-1 1 0,-6 1-2 15,-1-8-2 1,-2-3-3-16,-7-4-3 0,1 8-2 15,-4 5 0-15,5 18 1 16,-1 11-1-16,-4 10-2 16,-2 7 0-16,-5 12-2 15,-1 2 0-15,-11 5 0 16,3 7 1-16,-3 3 0 16,-3 2 1-16,9 1-7 0,0-4-11 15,8 6-29 1,4 4-18-16,6 5-41 0,-1 12-29 15,8 3-147-15,-2 1 187 16</inkml:trace>
  <inkml:trace contextRef="#ctx0" brushRef="#br0" timeOffset="210115.12">8268 12509 306 0,'-12'2'190'0,"-29"6"-2"16,28-8-90-16,-1-3-34 31,-12-3 2-31,3 3 1 0,-8-4 0 0,-6 3-23 15,4 1-4-15,-3-2-1 16,6 5-4-16,-2 3-7 0,0-2-4 16,0 7-11-16,1-1-6 15,2 5-6 1,-3 4-1-16,1 5-1 0,-7 1 0 31,2 7 0-31,3 3-1 0,2 2 0 16,6 8 0-16,6 8-1 0,1-1 1 0,9 7 2 15,8-1 4-15,8 0 2 32,5-1 2-32,11 3-3 0,6-3-2 15,9 0-2-15,3-2 0 0,-3-9-1 16,5 2 0-16,-4-6 0 16,1 2 0-16,5-1 1 15,-5-6 0-15,-2-7 3 16,-2-6 2-16,0-15 23 31,-3-3 18-31,2-8 34 0,3-12 11 16,-5-4 1-16,3-8-7 0,-9-16-20 15,-4 0-8-15,0-7-14 16,-7-6-7-16,-2-1-9 0,-2-4-3 16,-6 0-8-16,-1 2-4 15,-2 8-7-15,-3 2-1 16,0 5-2-16,-2 7-1 15,-6 4 1-15,-6-4 1 16,-5 5 1-16,-2-5 1 16,-8 10-1-16,5 10-2 15,-13 4-1-15,0 6-2 16,-3 8 0-16,-10 1-3 16,8 10-2-16,0 11-2 15,1-2-3-15,8 2-4 0,9 7-21 16,4-7-24-16,13 5-76 15,7 2-65 1,16 2 124 0</inkml:trace>
  <inkml:trace contextRef="#ctx0" brushRef="#br0" timeOffset="-204567.21">14151 7776 190 0,'-4'-4'84'0,"4"5"4"16,0 0 15-16,0-1 34 15,0 0 7-15,0 0-46 0,-2 0-15 16,1-1-23-16,1 0-10 16,0 1-3-16,0-2-13 15,0 2-19-15,0 0-5 16,0 0-3-1,0 0 4-15,7 2 8 0,7 1 5 16,34-2 7-16,-21-3 3 16,-3-11-1-1,10 2 0-15,2 4 4 0,-3-3 3 16,10 11 2-16,-18-9-1 16,1 0-9-16,0 0-7 15,-13-8-9 1,12 13-4-16,-7-3-4 0,-1-1 0 0,-1 7-2 15,-1-5 0-15,-4-2 0 16,0 2-2-16,-4-3-1 16,-1 5-1-16,-1 3-2 15,-3 1 0-15,2 1 0 16,-4-2-1-16,0 0 1 16,0 0 1-16,0 0 2 15,0 0 0-15,0 9 0 16,0 1 1-16,0 28 1 15,-3-26 1-15,3 6 0 16,-2 1 1-16,1 1 0 16,2 3 0-1,0 0-1-15,-1-2 0 0,-2 6 0 16,-1 2 0-16,-1-1-2 0,1 6 1 16,3 3-2-16,-3 1 0 15,3 8-1-15,0 2-1 16,0 8 1-16,2 7-1 15,-4-6 1-15,0-1 0 0,0-10 0 16,0-9 1-16,0 4-1 16,1-3 1-16,1 4 0 15,0-2 2 1,0 5 2-16,1 1 1 0,-1-5 2 16,-2-3 0-16,2 0-1 15,1-9 0-15,2-1 0 16,0-1 0-16,-3-13-3 15,5 6 0-15,-1-3-1 16,-3-4 0-16,3 6 0 16,-2-8-1-16,0 2 0 15,1-6 1-15,-1 2 0 16,-1 0 0-16,0-1 0 16,0 5 1-16,-2-5-1 15,-2 0 0-15,0-2 1 0,-2 0-1 16,4 0 0-1,0-1 0 1,-2 2-2-16,1-3-1 0,-2 1 1 0,0 3-2 16,-1-1 0-1,-2-1 0-15,3 4-1 0,-3 1 0 16,2-1 0-16,0 3 1 16,-2-2-1-16,1-5 1 0,1 3 0 15,-2-4-1-15,3 0 0 16,-3 1 0-16,3 5 0 15,-1 2 0-15,-1-2 0 16,4 2 0-16,-4-8 0 16,4 3 0-1,0-3 0-15,1 3 0 0,-2-1 0 16,3-2 0-16,0 6 0 16,-10-13 0-16,10 11 0 15,-4-3 0-15,4-1 0 16,9 13 1-16,-6-11 0 15,-3-4 0-15,-1-1 1 16,-3 1 0-16,4-3 0 16,-1 0 1-16,0 0 1 0,0 0 0 15,-1 0 4 1,1 0 1-16,-12 1 3 0,-26 27 1 16,27-27 0-16,0 0-2 15,-8 0-3-15,-8 3-3 16,-2-3-3-16,-1 2-2 15,4 5 0-15,4-3 0 16,-6 4-4-16,4-1-2 16,0 0-1-16,4 2-1 15,2-1-1 1,-2-1-4-16,9 4-17 16,-5-2-12-16,0-3-27 0,4 1-18 0,-3-8-53 15,4 0-45-15,7-3 118 16</inkml:trace>
  <inkml:trace contextRef="#ctx0" brushRef="#br0" timeOffset="-189525.31">5125 13526 610 0,'-7'13'279'0,"-1"-1"-122"15,2 3-63-15,-2 0-36 16,5-5-3-16,-3-7 6 15,3 0-2-15,3 1-9 16,-2-1-5-16,2-3-18 16,0-1-7-16,0 0-11 15,0 0-3-15,5-3 5 0,19-3 6 16,45-3 12-16,-19 10 2 16,7-7 1-16,-5 0-1 15,8-3-4-15,-1 4 2 16,3-1 0-16,9 7-3 15,-6-1-9-15,-1-6-4 16,-4 4-8-16,1-6-2 16,-9 6-3-16,-1 3-5 0,-3 3-14 15,-7 5-16-15,-8-1-35 16,-4 1-24 0,-11 2-69-16,-4 2-47 0,-8 2 133 15</inkml:trace>
  <inkml:trace contextRef="#ctx0" brushRef="#br0" timeOffset="-189064.9">5281 13784 668 0,'76'70'313'0,"-64"-78"-60"0,10-5-221 16,8 2-6-16,-3-11 18 15,5 12 14-15,2-12 9 16,0-6-6-16,9 4-18 16,3-10-13-16,10 4-19 31,5 8-7-31,3-4-4 16,-2-2-1-16,-9 11-7 0,-1-4-8 0,-4 10-42 15,-2 9-34 1,1 8-147-16,-3 0 152 0</inkml:trace>
  <inkml:trace contextRef="#ctx0" brushRef="#br0" timeOffset="67392.72">6884 3209 123 0,'-10'5'102'16,"3"0"6"-16,0-5-26 15,-2-1-19-15,3 0-34 16,0-1-17-16,6 1-17 16,1-1-13-16,-1 1-92 15,12-3 79-15</inkml:trace>
  <inkml:trace contextRef="#ctx0" brushRef="#br0" timeOffset="68636.24">6418 3728 480 0,'-14'19'222'0,"2"-3"-102"0,1-7-9 31,2-1-5-31,4-4-8 16,4-1-8-16,-1 2-32 0,2-6-15 0,-2-1-26 15,1 1-20-15,0 0-100 16,-1 0-83-16,1-2 113 15</inkml:trace>
  <inkml:trace contextRef="#ctx0" brushRef="#br0" timeOffset="69055.43">3380 6778 1126 0,'-48'23'375'0,"19"-8"-376"0,17 1-3 16,8-7-5-16,-1-3 2 15,5 5 4-15,-2-12-6 16,4-20-53-16,11 1-52 16,13-34 69-16</inkml:trace>
  <inkml:trace contextRef="#ctx0" brushRef="#br0" timeOffset="71671.97">6459 2799 193 0,'26'-68'135'0,"-26"67"2"16,3 1-16-16,-3-5-45 15,-1 4-15-15,-1 0-20 16,1 0-7-16,0 0-5 16,0 0-3-16,-13-4-2 31,-28-11 1-31,26 9 0 0,-7 2 0 15,-7 3-4-15,0-3-3 0,-4 4-7 47,-7-3-2-47,10-2-1 16,-7 1 0-16,-2-3 1 0,8 1 3 0,-12-3 3 16,5 2 2-16,-6 0 3 0,-7 3-1 0,1-1 0 0,-9 1-1 15,0 2-4-15,-4-1-2 16,-3 5-5-16,2 2-2 15,-4 0-4 1,5 4 1-16,-10-6 0 0,-5 1 0 16,5-2-1-16,-5 0 1 0,10 5-1 15,4-1 0 1,-8 0-1-16,4-2 0 16,-6-2 0-16,2-2 1 15,6 2 0-15,1 1 0 0,7 0-1 16,-5 2 1-16,-9-2 0 15,-4-1 0-15,-3 4 1 16,3 1 0-16,8 0-1 16,-8-1 0-16,-5-5-1 31,7 1 1-31,-2 0-1 0,12 5 0 16,5 1 0 15,-8-6 0-31,7 3 0 15,-21-6-1-15,6 6-1 0,2 5 1 0,-8 3-1 0,19 6 1 16,2 2 0-16,-16-2-1 0,-4 10 0 0,-3 8-1 16,-7 13 1-16,11 6 1 15,-7 1 0 17,-3 1 1-17,-2-2-1-15,0 4 1 16,13 9 0-16,1 6 0 0,16 16 0 15,-2-2 1-15,-1-1 0 0,10-1 2 16,1 6 0-16,10 2-1 0,12 17 1 16,3-3 0-16,6-4-1 0,-1 12 2 15,-1 4 4-15,-1-1-1 0,-6 10-2 16,16 9 0-16,-5-5-4 16,5 9-1-16,16 7 2 15,-19-10-1-15,10 3 1 16,2 0 1-16,-7 4-1 15,5-2 0-15,4 8-1 16,1 13 0-16,-8-6 2 16,1 4 1 15,-12 0 6-31,-5-8 6 0,7-2 0 0,2 1-1 16,10-8-6-16,5-5-4 0,8 2-4 0,5-4-1 15,13-3 0 1,-3 0 0-1,13 9 5-15,0 3 1 0,-4-4 0 16,7 3 2-16,-6-8-5 0,-3-6 10 16,3-3 9-16,-10-4 4 15,-6-7 16-15,1-5-5 16,-11-1 9-16,6-3 2 16,-5-4-5-16,-1-1 0 15,-2 1-8-15,-1-6-3 16,1-6-2-16,-3-10-3 0,0 2-7 15,-1 0-3 1,-2-5-7-16,3 3-1 0,5-5-2 16,-3-6 0-16,0-2 3 15,0 0 0-15,-4-1 3 16,4 0 1-16,-1-6 1 16,4-4-1-1,2-8-3-15,-1 1-3 16,4-11-3-16,-3 5 1 0,4-6 1 15,-4 1 1-15,0 5 3 16,-1-7 0-16,-3-7 1 16,0-3 1-16,-1-6 3 15,-2 2 2-15,0-10 2 0,-5-1 0 16,5-2-5-16,-1-3-2 16,0 6-4-1,-1-4 1-15,1 1-2 16,0 2-1-16,-2-4-2 0,1 4-2 15,0-2-1-15,0 2 0 0,1-2 0 16,-1-1 1-16,-1-2 0 16,2-6 0-16,0 1 0 15,-2-1 0-15,2-1-1 16,2-2 0-16,-1 0 1 16,2 0-1-16,-2 9 0 15,-1-3 2-15,-2 33 0 16,5-31 0-1,0-2 0-15,-3-1 1 0,2-3-2 16,1-2-1-16,0 0 1 16,-2 0-1-16,1 0 0 15,0 0 0-15,0 0 0 16,0 0 0-16,0 0 0 16,-1 0-1-16,2 0 0 15,-1 0-1-15,0 0 0 16,0 1 0-16,1 2 0 15,-2-3 0-15,1 0 0 0,1 0-1 16,0 0 1-16,0 0-1 16,-1 0-2-16,0 0 1 15,0 0-1-15,1 0-5 16,0 0-26-16,0 0-29 16,0-1-100-16,0-2-106 15,6-28 169-15</inkml:trace>
  <inkml:trace contextRef="#ctx0" brushRef="#br0" timeOffset="76065.65">7350 13689 122 0,'4'14'91'0,"-5"-9"6"15,-7-10-19-15,8 5-4 0,-10-7-8 0,10 18-4 0,-2-3-12 16,0-5-6-16,1 1-17 16,1-6-9-16,0 1-11 15,0 1-3-15,0 0 3 16,0 0 4-16,0 0 10 15,4 3 5-15,5 3 5 16,34 22 0-16,-27-18-2 16,-2-4 1-16,7 10 0 15,2 3 3-15,0 7-3 16,4 5-4-16,-3 0-9 16,0 2-4-16,8 5-8 15,4 11-2-15,4 3-2 16,-3 3 0-16,0 8 0 15,4 0 0-15,-7 4 0 0,3 3 0 16,-2-4 4-16,-14 2 2 16,5 10 2-16,-3-2 0 15,-1-1 6-15,-5-4 6 16,-1-9 6 0,1 2 1-16,-6-1-7 0,-2-4-6 15,3 8-7-15,0-4 1 0,-2-1 0 16,-3 1 1-1,-7-13 3-15,-2 2 0 16,-1-1 4-16,-1 2 1 16,-2-2 2-1,-2 1 4-15,-5-5 5 0,3-3 2 16,-1-2 2-16,-5-6-1 0,-3-1-3 16,1 0-1-16,2 2-2 15,-5-2-1-15,4 1-2 16,-2-1 0-16,-4-5-2 15,1 5 0-15,-1 3-4 16,5-4-1-16,0 0-5 16,0-9 0-1,0-7-2-15,-3-2 2 0,3-5 1 16,-1 4 0-16,6-4 1 0,-4 2 1 16,1-2-1-1,6-1-2 1,3-1-3-16,7-2-3 0,-3 0-5 15,3-2 0-15,0-4-2 16,-3-1-2-16,3 0-4 0,0 0-1 16,0 0-2-1,0 0 0-15,1 0-2 0,3 0-6 16,0-1-34-16,6 0-20 16,35-1-59-16,-37-5-38 15,-1-3-140-15,-1-7 195 16</inkml:trace>
  <inkml:trace contextRef="#ctx0" brushRef="#br0" timeOffset="77993.18">6893 13468 180 0,'-16'2'118'16,"-21"7"-3"-16,31-3-16 0,-9-2-28 15,7-2-10-15,-16-1-12 16,-2-2-5-16,-2 0-10 0,3 1-5 16,1 2-8-1,-5 1-2-15,7 1-8 0,-1 4-3 16,0-2-6-16,4 1 0 16,-5 6-1-16,2 1 1 15,-2 5 2-15,-2 1 4 16,4 10 11-16,-2-4 4 15,4 4 7-15,3 5-2 16,-4-12-7-16,1 8-2 16,4 3-5 15,2 1 0-31,3 7 1 0,3 4 0 16,2-1 0-16,-2 6 1 0,0-2 3 15,7 1 0 1,10 5-2-16,1-6-5 0,11-2-7 0,7-3-2 15,-8-8-2-15,7 4 0 32,11 1-1-32,-6 3 0 31,10 2-1-31,-1-3 1 0,6 0 0 16,1 0 0-16,0-8 1 31,-8-11 1-31,2-4 2 15,0-10 5-15,-9-10 12 0,4 0 8 0,-12-10 9 16,-2-4 0-16,0-8-7 0,4 5-4 0,-4-12-9 0,0-5-3 16,-1 0-6-16,-1-7-2 15,0 5-4-15,0 1 0 0,3 4-1 16,0-1 0-16,-9-2-1 0,4 0 1 16,-13 0-1-16,5-3 1 15,-9 0 2-15,18 16 1 16,-22-9 3-16,-9 7 2 15,6 12 1 1,0 0-1-16,-17-34-1 16,-24-12-1-16,16 8-1 0,3 20 0 15,2 0-2-15,0-3 1 0,0 11 0 16,-2-1-1-16,-2-5-1 16,0 13-1-16,-6-9-1 15,12 10 0-15,0 5-1 16,0 0-1-16,6 4 0 15,-4-2 0-15,-1 6-1 16,-7-1-1-16,6 3 1 16,-11-6-2-16,9 13-1 15,8-1 0-15,0 4-4 16,3 10-2-16,6-8-2 16,-4 0-4-16,12 12-10 15,3-5-12-15,1 7-44 0,2 0-36 16,11 0-157-16,4-4 175 15</inkml:trace>
  <inkml:trace contextRef="#ctx0" brushRef="#br0" timeOffset="101579.58">4173 5829 226 0,'18'31'126'47,"-28"-27"-19"-47,2-5-30 16,-1 8-7-16,-3-5 1 0,2 2 0 0,2 5 2 0,-4-2-1 15,2 4-18 1,-2-4-15 0,1 4-26-16,0-4-5 0,3 5-8 0,-4-1 0 15,0 6-2-15,0 5 0 0,1 6 1 16,4 4 1 31,-10-1 0-47,1 1 2 15,-5 3 7-15,-6 3 4 16,10 9 10-16,-2 5 7 0,2 1 10 16,-1 1 5-16,1-10 5 0,1-7 1 0,2-7-1 15,0-7-2-15,4-7-5 0,-1-5-5 0,3-7-6 16,4-3-4-16,6 3-9 0,2-1-3 15,-4-3-7-15,0 0 0 16,0-1 1-16,0 0 1 16,5-3 2-16,11-4 2 0,37-22 2 15,-17 15 2 1,10-2-1-16,0 2-1 0,8 0-6 31,-2-3-3-31,-3-6-4 31,5-2-1-31,16 5-3 16,-2-4-3-16,3 0-16 0,-3 1-45 0,-7-6-177 16,10 4 162-16</inkml:trace>
  <inkml:trace contextRef="#ctx0" brushRef="#br0" timeOffset="103044.25">7442 4487 188 0,'-39'-32'85'0,"27"24"-46"16,5 8 8-16,2-4 20 16,1 0 27-16,-7-2 49 15,-1-3 11-15,3 5-7 0,-1-1-14 47,2 7-38-47,2 0-21 0,-3-5-37 16,6 3-14-16,0-1-20 0,3 1-4 0,0 0-7 0,0 0-1 15,6 6 4 1,1 15 2-16,42 36 1 0,-23-28 0 16,5 5-1-16,6 6 0 15,7 3 1-15,7 5 0 16,5 2 0-16,5 6 1 16,2 5 0-16,2 6 1 15,3 2 2 1,0-2 0-16,-2 0 0 0,9 3-1 15,5 12 0-15,-3 1 0 0,-6 2-1 16,-13-10 1-16,-7-11 1 16,0-1 1-1,3-7 4-15,-1-2 9 0,1 4 10 16,-3-4 5-16,1-1 9 16,-5-3-2-16,-9-11 0 15,-2-2 0 1,-14-9-2-16,2 0-1 0,-3 1-2 15,-3-5-2-15,-2-6-8 16,-4-1-4-16,-6-8-7 16,-3-1-1-16,-1-1-4 15,4 8-1-15,-5-15-4 16,-1 2-2-16,0-1-1 16,-1-2-2-16,0-1-11 0,0 1-15 15,-1 0-55-15,1 0-33 16,0 0-63-16,0 1-32 15,0 0-98 1,0 0 192-16</inkml:trace>
  <inkml:trace contextRef="#ctx0" brushRef="#br0" timeOffset="103935.64">8391 6218 275 0,'0'-4'150'0,"-1"1"-20"15,3 3-35-15,-2 0-6 0,0 0 2 16,0 0-5-16,11 4-16 16,39 13-8-16,-14 1-20 15,6 2-12 1,13 11-19-16,-2 4-6 0,5-2-3 15,-1 0 0-15,-5 2 0 16,0-2 0 0,-11-5 0-16,-3 1 1 0,-4-7 2 15,-2 1 2-15,3-2 10 16,-5-1 3-16,-10-1 13 0,0-4 7 16,-11-5 14-1,-1-2 6-15,-5-5 13 0,-7-3 9 16,2-1 7-16,1 0-2 15,1 0-16-15,0-9-14 16,-2-17-27-16,-5-31-8 16,6 23-9-16,-4 0-4 15,-1-10-2-15,-4-3-1 0,-4-6-6 16,5 0 0-16,2-2-2 31,6 0-1-31,-3 0 1 16,-1 3-1-16,-5-2-7 0,2 7-4 0,2 5-18 15,2 7-15 1,1 9-53-16,-5 5-51 16,0 2 95-16</inkml:trace>
</inkml:ink>
</file>

<file path=ppt/ink/ink19.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0T00:41:42.078"/>
    </inkml:context>
    <inkml:brush xml:id="br0">
      <inkml:brushProperty name="width" value="0.05292" units="cm"/>
      <inkml:brushProperty name="height" value="0.05292" units="cm"/>
      <inkml:brushProperty name="color" value="#FF0000"/>
    </inkml:brush>
  </inkml:definitions>
  <inkml:trace contextRef="#ctx0" brushRef="#br0">3684 9436 528 0,'8'2'205'0,"3"-1"-121"0,1-1-72 0,0 0 11 15,-2 0 15-15,0 0 8 16,-2-1 3-16,2-1-7 15,2-6-10-15,3 2-7 16,4-2-13-16,5 5-5 16,0 0-5-16,6-2-2 15,11 6 0-15,-3-1-1 16,7 0 1-16,-3 7 6 16,-5-7 16-16,4 3 14 15,2 2 30 1,3-1 12-16,8 4 16 0,7 2 0 15,-7-5-15-15,2-2-6 0,-1 0-24 16,-11-2-8-16,11 5-10 16,-3-1-5-1,3 0-2-15,-4-1-1 16,4-4 3-16,0 0 0 16,-9-2-3-16,7-3-1 0,-16-2-10 15,7 0-2-15,4 4-4 16,4-1-1-1,13 2-2-15,-6-1 1 0,6-3-1 16,-8-8 0-16,-1 3-1 16,0 1 2-1,-8-7 0-15,5 7 3 16,1-2 9-16,4 0 3 0,-4 3 5 16,7 0-1-16,-3-6-9 15,-4 1-4-15,7-2-6 0,-4 0 0 16,7 2 3-16,-2-1 2 15,0-3 3-15,1 0 3 16,-2 1 3-16,-3 4 0 16,1-2 1-16,-1-1-1 0,2 0-4 15,7-3-2-15,-3 6-2 16,-2 2 1 0,-7 0 4-16,-6 2 0 0,-4 1 3 15,0-1 0-15,2-2-2 31,2 1-2-15,0-4-5-16,-1 0-2 0,-1 1-5 16,-1-2 1-16,0-1 0 0,-2 4 0 0,-7-3 0 15,0-5 0-15,0 7-2 16,0 0 1-16,1 6-2 16,-4 3 1-16,-5-2-1 15,-5-4 0-15,-4-1-2 16,-2 6-1-16,-8 2-5 0,-1 4-5 15,-3 3-28-15,-6-5-19 16,-8-2-50-16,-4-1-30 16,-16 4-71-16,-9 0-44 15,-10 11-199 1,-5-2 285-16</inkml:trace>
  <inkml:trace contextRef="#ctx0" brushRef="#br0" timeOffset="26857.45">16443 5529 208 0,'-1'-51'118'0,"-20"40"-7"16,3 0-16-16,1 4-13 15,-2-1-7-15,10 1-19 16,-5 5-7-16,1-7-14 0,-6 6-5 16,0 3-4-1,0 1 1-15,4 6 3 16,-5 1 2-16,-7 3 1 0,-4 1-3 15,-6 2 0-15,5 2 0 16,-1-5-3 0,2 0 1-16,1 1-2 0,-5-1 0 15,3 4-1-15,-3-1-3 16,-9 1-2-16,3 0-1 16,-9 2-1-16,1 2-3 15,3 3-3-15,1 6-3 0,1 0-3 16,1 4-1-1,1 9 0-15,-4 3-1 16,0 2 0-16,2 2-2 0,0-2-2 16,2-1 0-16,0 6 0 15,2 0-1-15,6 6-1 16,4 9 0-16,7 9 0 16,0-5 1-16,4 1 0 15,5-7 0-15,3-2 1 16,5 9-1-16,3 8 1 15,2 3-1-15,4-3 1 16,1-1-1-16,7-9 1 0,-1 1 0 16,7 6 0-16,0-3 2 15,5 0-1-15,0-5 0 16,6-9-1-16,3-3 1 16,5-3 0-16,-2 0 1 15,-7-2 0-15,7 6 0 16,0-4 1-16,6-1 0 15,5-4 1-15,-5-5 1 0,-1-7 1 16,2 1 1-16,4-6 0 16,3-1 3-1,4-1 1-15,5-2 2 0,0-2 3 32,-1 1-2-17,1-3 0-15,-3-4 1 0,-1-4 0 16,2 3 2-16,0-17 3 0,3 1 1 0,3-4 0 15,-3-11-3-15,1 2-5 16,-1-6-3-16,-1-1-3 16,9 0-2-16,0-2-2 15,3 2-1-15,1-3 0 32,-6-2 0-32,-1 1 0 0,-2 3 0 0,-1 3-1 15,-2-3 0-15,-2 3 0 0,-6-4 2 16,-4 0 5-16,0 2 7 15,-7-4 14 1,-1-9 1-16,-5 4 2 16,-8-4-6-16,4-6-12 0,-2 2-4 15,1-9-5-15,0-4-1 16,-5 3 0-16,2 5-1 16,-2-2 2-16,2 4 1 15,-3-7 1-15,-2 1-1 16,-6-15-2-16,-14-7-2 0,5 2-1 15,4-3 0-15,-4 10 0 16,6-1 1 0,-4-2 0-16,-7-6 0 0,5-4 0 15,-5 0-1-15,-7 3 0 16,-2 5-1-16,-5 3 0 16,0 0 0-16,-2-9 0 15,3-2 0-15,0-6 0 16,0 2 0-16,6 9-1 15,5 6-1-15,-2 7 0 16,4 6 1-16,-8 3-1 16,-6-3 0-16,-1-4 0 15,-3 3 1-15,0-3 0 16,-5-2-1-16,0 8-2 0,-2-2 1 16,1 8-2-16,1 7 0 15,-2 2 1-15,0 6-2 16,-12-2 0-16,2 3-1 15,-4-1-1-15,-5-2 0 16,2 3-1-16,-6-3 1 16,1 3 2-16,2 1 1 15,2 5 1-15,1-3 2 0,5 2 0 16,-1 2 1 0,-4 0-1-16,0 3 0 0,-7 4-1 15,-4-3-1-15,0 8-2 16,2 2 1-16,-4 5 0 15,5 5 0-15,-5 0 3 16,-5 4 1-16,3 0 0 16,-10-1 1-16,7 5 0 15,1-4 1-15,-3 4 0 16,10 6-1 0,-4-3 0-16,2 1 0 0,2-5-1 15,-2-5 1-15,5 7 0 16,4 1 0-16,6 0-3 31,3 6 0-31,9-3-3 16,1 4-1-16,4 7-15 0,0 4-22 15,3 17-59-15,1 14-46 0,4 15-163 16,2 6 197-16</inkml:trace>
  <inkml:trace contextRef="#ctx0" brushRef="#br0" timeOffset="41245.04">19396 8146 989 0,'-5'15'352'0,"7"-3"-278"16,15-2-50-16,15-1 20 0,11-7 35 15,14 3 10 1,11-5-7-16,6-7-17 0,2-3-26 16,-1-2-11-16,9-1-16 15,-3-6-5 1,3 5-9-16,2 0-14 0,-13 1-50 15,-2 3-35 1,-4 3-87-16,-9 1-54 16,-10 2 153-16</inkml:trace>
  <inkml:trace contextRef="#ctx0" brushRef="#br0" timeOffset="41604.11">19458 8677 867 0,'27'23'351'0,"15"-18"-194"0,11-5-50 0,12-4-20 0,7-1 2 0,-4 0-23 0,-3-2-21 16,2 0-27-16,-2-5-7 0,0-4-8 31,0-1-3-31,-11-1-36 0,-8 2-37 0,-3 5-125 16,-9 4-123-1,-11 4 200-15</inkml:trace>
  <inkml:trace contextRef="#ctx0" brushRef="#br0" timeOffset="42082.86">19363 9071 735 0,'-15'20'277'0,"18"-5"-184"0,7 1-35 15,15-9 19-15,6-1 10 16,15-7 16-16,11-4-9 16,11-5-28-16,12-2-9 15,3-5-33 1,2-2-9-16,7 6-15 31,-6-3-23-31,8 1-83 0,-6 2-68 0,-16-1 101 16</inkml:trace>
  <inkml:trace contextRef="#ctx0" brushRef="#br0" timeOffset="42111.88">19485 9699 1106 0,'19'8'384'0,"20"-8"-343"16,12 2-22-16,20-7-2 0,2-6 2 16,1-11-2-16,2-4-4 15,3-6-29-15,0-5-47 16,-1 2 40-1</inkml:trace>
  <inkml:trace contextRef="#ctx0" brushRef="#br0" timeOffset="48965.63">6283 7705 457 0,'-23'5'173'16,"1"7"-117"-16,3-2-15 16,-6 1 0-16,3-4 5 15,-2-6 13-15,1 0-3 16,2-2-2-16,2-7-8 16,6 5-23-16,-8-8-5 0,3 3-11 15,0 5-2-15,-8-6-3 16,5 9-2-1,-1 3-2-15,6 8 1 0,-13-4 1 16,6-1 0 0,-1-3 2-1,12-2 0-15,1 1 2 16,-51-6 0 0,13 7 1-16,-6 6 0 0,17-9-3 0,5 9-1 15,-3-2-1-15,-3-3 0 16,-3-1 0-16,-10-3 0 0,-3 0 0 15,-8-5 0-15,1 13 0 16,2-8 0-16,2 13 0 16,5-1 0-16,3 1 0 0,-8 6-1 15,0-11 0 1,6-1 1-16,-13-2 0 0,11 4 0 16,-5-5 0-16,1 9 0 15,10-13 1 1,2 4-1-16,-8-9 0 15,-1-9 1-15,-5 8-1 16,2-8 0-16,6 17 0 0,1-2 0 16,4 5 0-1,-7-1 0 1,-4-6 0-16,-9 5 0 16,7 3-1-16,-1 2 0 0,6 1 0 15,8-5 0-15,1 7-1 0,3 2 1 16,5 5-1-16,-1 1 0 0,1 0 1 15,-4 2 0-15,7-4 1 16,-4 6 0-16,8 2 3 16,0-1 2-16,-3 8 3 15,6-4 1 1,2-2 0-16,6-6 1 0,12 12 2 16,-1-4 1-16,5 2 1 31,4 3-2-31,0-9-3 0,5 4 0 15,5-6-1-15,5 4-1 16,7-2 2-16,-1-6 0 0,10 2-1 0,5-2 0 16,-5-1-3-16,12 0-2 15,2 4-1 1,-2 3 0-16,11 6 0 0,1 5 0 16,5-2 2-16,11 8-2 15,3-1 1-15,1-4 1 16,-3-1-1-16,-5-12 1 15,5 1 1-15,9 3 0 0,2-7-3 16,4 2 10-16,-3-4 2 16,-6-7 2-1,8 2 4-15,4-6-9 0,5-10-1 16,2-2-3 0,-2-3-1-16,-1-2-2 15,2 4 1-15,0-2-1 0,6-2 1 16,-9 0 0-16,-3-12 1 15,18 8 2-15,-7-4 3 16,4-1 3-16,0 5 4 16,-13-2 5-16,8 7 10 15,0-3 3-15,0-2-2 16,-7-1-7-16,3 8-1 16,-8-7-28-16,2 11 5 0,-3 6 1 15,-21-12-10-15,5 8 21 16,-15-18-8-16,1 2 0 15,0-3 4-15,-8-2 3 16,5 7 3 0,-6-5 2-16,-8-7 1 0,7 8-2 15,-11-2-5 1,-3-2-2-16,-2 8 0 0,-4-7 1 16,1 6 2-16,-5 1 2 0,-11-7 3 15,1 3-1 1,-9-7-3-16,-2-2-3 0,-2-3-7 15,-3-4 13-15,-10-5-17 16,0-3-2-16,-9-7-13 16,-2 1-20-16,-8-3 5 15,-5 2-3-15,-6 11 1 16,-4-1 1-16,-11 10 5 16,-5 1 5-16,-6 6 9 15,-4 7 5-15,3 4 5 16,-1 5 1-16,-11-1 0 15,1 0 3-15,-14-5 1 16,-5 8 0-16,-2-1-1 16,-7-3 0-16,-3 5-2 15,6-9-1-15,4 12-16 0,8 0-39 16,11 2-111-16,-9-1-110 16,2-2 165-16</inkml:trace>
</inkml:ink>
</file>

<file path=ppt/ink/ink2.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09T23:29:33.893"/>
    </inkml:context>
    <inkml:brush xml:id="br0">
      <inkml:brushProperty name="width" value="0.05292" units="cm"/>
      <inkml:brushProperty name="height" value="0.05292" units="cm"/>
      <inkml:brushProperty name="color" value="#FF0000"/>
    </inkml:brush>
  </inkml:definitions>
  <inkml:trace contextRef="#ctx0" brushRef="#br0">5335 6720 93 0,'-31'-12'73'0,"-1"8"27"15,-2 2 3-15,4 6 6 16,-12 2 3-16,-2-1-10 16,-2 6-14-16,4 0-36 15,-5-5-18-15,-5 7-25 16,-5-8-4-16,-3 15-1 16,1 6 1-1,0-3 1-15,4 7 1 0,-3-5-1 16,5 7-1-16,0 2-2 15,-6 1-1-15,-2 0 1 0,-3-6 0 16,0 6 4-16,7 2 2 16,4 8 4-16,1 10 5 15,-6 5 6 1,-5 1 2-16,-7-1 2 0,-4-3-4 16,4 4-9-16,3 9-3 15,6 12-7-15,0 1-1 0,-1 1-2 16,1-3-1-1,-7-10 0-15,-1 1 1 16,1 7 1-16,4 11 0 0,0 1 2 16,4 2 1-16,-5-3 0 15,-1-10 1-15,10 9 6 16,-2-13 4-16,12 4 3 16,6 1-1-16,2-7-5 15,6 16-5 1,1 0-1-16,-7 2 1 0,2 0-1 15,6-4 0-15,-16-8-2 16,9 7-2 0,11 8-4-16,-5 2 0 0,19 3 0 15,1 1-1-15,-2 7 0 16,5 3 1-16,3 10 1 16,3 5 1-16,-2-8 0 0,3 7-2 15,1-5 0-15,0-2 0 31,8 9 0-31,0-8 0 0,7 5 0 16,2-5 0-16,-3 1 1 0,3 5 2 16,-2-1-1-16,9 4 1 15,10 7 3-15,-9-10 4 16,-6-5 10-16,-7-3 7 0,0-16 12 16,1 8 2-16,9 1-2 15,4-4-4-15,-6 5-12 16,6-9-5-16,-6 2-6 15,-2 1 0-15,0-7 2 16,3 4 1-16,-2-8-3 16,3 1 0-16,2-7-7 15,-2-5 0-15,4-5-2 16,13 9-2-16,-1-9-1 16,12 9 0-16,0 4 1 15,-12-12 0-15,-4-5 1 16,-6-8 0-16,3 14 3 15,4-4 1-15,9 4 0 16,2-1 1-16,6-20-3 16,7 3-1-16,5-5-3 15,-6-5 0-15,3 3-1 0,-3-2 0 16,-3-5 1-16,11-2 0 16,5-8 0-16,2-5 0 15,4 0 1-15,-7-5 0 16,-3-4 3-16,-1 0 3 15,10 4 8-15,6 2 5 16,-8-3 4-16,-6 0 2 16,-16-13-4-16,-5-3-2 0,7 2-3 15,-3-4-2-15,6 4 1 16,-1 5 1-16,8 0-3 16,-3 3-1-16,-3 5-7 15,0-1-1-15,-11 0-4 16,2-2 1-16,5 3-1 15,3-3-1-15,10 5 0 16,0 0 2-16,-3-8 0 16,1 2 0-16,-6-4 0 15,9 1 0-15,7 2-2 16,7-1 1-16,3-3 2 16,-1 1 0-16,-3-4-1 15,3-2 0-15,4-3-2 0,-1-7 0 16,-1-1 8-1,-2-2 6-15,3-4 13 0,8-2 6 16,4-5 2-16,5 1-1 16,-6-5-6-16,1 0 1 15,-4-4-2-15,-1-3-1 16,5-1-1 0,-4-5-2-16,0-8-6 0,0-1-3 15,-4-13-5-15,-3 3-4 0,-6 0-1 16,-5-6 0-1,2 6-2-15,3-3-1 0,-6-2 0 16,-1-1 0-16,-10 0 0 16,-1-4 2-16,1 0 0 15,-1-5 0-15,-3 4 1 16,-8 2 0-16,4 7 1 16,-2 3 0-16,-2-4 0 15,3 0-1-15,-9-7 0 16,0-3-1-16,2-3 1 15,0 5 0-15,3-2 0 16,0 2 1-16,-6 1 3 16,2-4 0-16,-6-3-2 15,-3-8 0-15,0 5-3 16,-2 0 0-16,0 0-1 0,0 3 0 16,1-10-1-1,1-3-1-15,-7 1 0 0,-7-4 0 16,-5 2-1-16,10 5 1 15,3-5 2-15,6 0 0 16,-5-3 0-16,-9-4 1 16,-9 9-1-16,0-9 0 15,0 9 0-15,-6-15 0 16,-2-17 0-16,0 7 0 0,-5-17-1 16,2 11 0-16,-1 3 1 15,-3-2 0-15,-1 7 2 16,-2 1 0-16,-4 2-1 15,1-6-1-15,-7-3 0 16,-3-8-1-16,-5-12-1 16,-3-1 0-16,-5-1-1 15,2 5-2-15,-7 9 1 16,12 16 0-16,2 0 2 16,-4 3-1-16,12 5-4 15,-16-8 0-15,-2-1-1 16,1 1 2-16,-12-9 3 15,-1-2 1-15,3-5-2 16,-1 1-2-16,7 5-1 16,5 5-1-16,4 14 0 0,2 0-1 15,-9 1-1 1,-2 0 0-16,5 2 2 16,1 7 3-16,1 4 2 0,-1 2-1 31,-1-2-3-31,-9-5-3 0,13 5-1 0,-2 1 1 15,-4 9 3-15,10 3 3 0,-9 6-1 16,3 5-2-16,1 3 0 31,-8 3 0-31,2-6 1 16,-8-4-1-16,-2 2 0 0,-4-3-2 0,3 6 1 31,6 2-1-31,-5-5 2 0,-1 1 0 0,-7 1 0 16,1-6-1-16,2 3 0 15,1 3 2-15,2 5 1 16,-6 3 1-16,-9 1 0 16,-2 2 1-16,-1 2-1 15,2 1-1-15,5 7 0 16,-2 5 0-16,-3-3 0 16,1 1 1-16,0 3 0 15,-11-8 1-15,-2 2 1 16,-4 6-1-16,-3-1-4 15,7 4-3-15,-7-1-8 0,-6 5-4 16,-7 1-3-16,2 3 1 16,-8 7 6-1,11 4 3-15,-9 2-1 0,-1-2-5 16,4 0-11-16,-5 1-1 16,13 7-1-16,-8 1 4 15,5 9 11-15,5-2 5 16,-2 8 6-16,8 2 3 0,8 7 0 15,-5 7 1-15,-5-1 0 16,5 7-1-16,-4 5-2 16,4-1-5-16,3 4-34 15,0 3-23-15,10 7-91 16,-10-2-77-16,6 26 149 16</inkml:trace>
  <inkml:trace contextRef="#ctx0" brushRef="#br0" timeOffset="3642.54">18896 6704 640 0,'-13'-4'221'0,"2"-4"-175"0,-1 5 14 0,-2-4 25 0,-2 2 9 15,-10 1-4-15,-3 1-3 16,-3 3-14-16,-9-3-12 16,1 3-28-16,6 4-11 15,-10 2-15-15,3 7-4 16,-5-2-3-16,-3 13-2 16,5 10 0-16,-3 2 2 15,1 13 0-15,-4-12 0 0,-1 7 2 16,5-3 1-1,-3 4 0-15,-1 5 5 16,-1 6 8 0,-3 6 6-16,3 16 10 0,-2 2 0 0,-4 2-2 15,11 6-4 1,-11-2-4-16,1 7-1 16,6 9-1-16,-8-1-1 0,19-4-2 15,1-5-2-15,10 9-7 16,1 1-2-16,-5 4-2 15,6 7 0-15,-11-7 0 16,9 9 2-16,3 1 2 16,-2-2 0-16,6 0 1 15,-1-3-1-15,-4 4-2 0,-2-2 0 16,6 0-3 0,-3-7 0-16,7 2-2 0,5 6 0 15,5-1 0 1,2 5 1-16,7 3 2 0,2-3 2 15,6 6 1-15,3 2 0 16,0-6-1-16,-4-4 0 16,2 3-1-16,4-5 0 15,-2 1 1-15,8 8 0 16,-9-9-1-16,-3-1 0 0,8 6 2 16,-3-1 3-16,8 3 4 15,1 0 0-15,-2 6 1 16,0 3 3-16,10 5 0 15,-9 1 2 1,-5-3-2-16,5-2-5 16,-9-10-3-16,3 1-3 0,6 0-3 15,-5-4-1-15,1 6-2 16,2 2 1-16,0-10 0 16,0 3 0-16,0-7 3 15,1-2 0-15,4-1 3 16,2-1 2-16,7 0 1 15,1-3-1-15,18 6-1 16,-20-13-1-16,3 6-4 16,-4-2-1-16,-18-13-3 0,20 10 0 15,-5-7 0 1,3 4 0-16,1-3 0 0,-1-7 0 16,2-6 2-16,2-4 1 15,5 7 0-15,-6 1 1 16,8 6-2-16,0-2 1 0,-4-11 0 15,9-2 1 1,-3 4 3-16,-7-3-2 16,9 2-1-16,-1-4-2 15,2-14-2-15,6-6-3 0,2-7 1 16,3 0-2-16,2 1 1 16,1-4 0-16,-3-1 1 15,0-5 1-15,3-1 1 16,2-3-1-16,2-3 1 15,3-3 1-15,-3-14 0 16,-2 2 0-16,3-8-1 16,5 0 1-16,8-1 0 15,2-3 0-15,7-1 1 16,-1 0 0-16,-3-3 0 16,7 0 0-16,-1-1 1 15,6 2 2-15,-2-1 2 16,-3-3 1-16,6 3 0 0,-13-9-1 15,19-1-2 1,-7 7 0-16,2-8-2 0,8 2 1 16,-12-3-2-16,0-9-1 15,-3 2-1-15,1-6 1 16,-6-7-1-16,4-1 2 16,3-5 1-16,-1-4 2 0,-4 4 5 31,-3-5 1-31,2 4 3 0,-6-1-2 15,3-3-1-15,3 1-1 16,-8-12-1-16,6-6 0 0,-3-10-1 16,-3-1 1-16,13 2-3 15,-9 4 0-15,-2-5-3 16,0-6 0-16,-5-7-1 16,3-7 0-16,3 4 1 15,-1 2-1-15,-1-7 1 16,-3-6-1-16,-1-8 0 15,-25 33-1 1,2 1 0-16,36-59-1 0,5-18 0 16,-13 16 0-16,-13 13 2 15,-4-1-1-15,0-5 0 0,-7-3-1 16,-7-3-1 0,-3 0 1-16,-9-3-1 0,3-2 0 15,-11-13 1 1,-2-2 0-16,1 6 0 0,-4-12 1 15,3 9 1-15,-3-1-1 16,-1-5 5-16,-2 5-1 16,1 1-1-16,-3-5 1 0,-8-11-3 15,1 2 0-15,-11-13 0 16,-2-8 1 0,-1 1-1-16,-5-5 0 0,-3 1 0 15,9 8-2-15,-4 1 1 16,-2 6-1-16,4 8 0 15,-16-6 0-15,0 3 0 16,-5-2-2 0,-12-13-5-16,4 0-2 15,-8-16-9-15,-2-1 0 0,1 6-7 16,-3 7 3-16,4 27 5 16,-1 4 3-16,-3 27 0 15,5 9-2-15,-6 9-5 16,-3 4-3-16,-1 4 5 15,-7 0 5-15,1 5 6 0,0-1 4 16,-5-1 1-16,-8 0 0 16,4 4-3-16,3 6 3 31,6 12-1-31,4 4 1 0,-4 13 3 0,-3 9 1 16,-12 9 3-16,14 7 1 15,-11 6 0-15,-1 0 2 16,4 3-1-16,-13-7-2 15,6-1-2-15,-2-2-2 0,-1-2 0 16,-1 0 0 0,6 6 0-16,-2 5-1 15,5 10 1-15,-4 10-2 0,-9 5 2 16,8 2 0-16,-9 2 3 16,2 2 1-16,3 0 1 15,-10-9-1-15,0-1-2 16,7 12 1-16,-6-5-1 15,-2 5 0-15,2 0 3 16,-8-5 1 15,-3 13 0-31,4 5 1 0,-6 6-3 16,-2-2-1-16,-1 2-2 0,-4-2-1 16,3 2 0-16,-2 0-1 0,1-2 0 0,-2 0 1 15,-4-1 0-15,1-1 0 16,4-2-1-1,-8-4 1-15,5 1-1 16,1 1-1-16,-1 6 0 0,7 1-3 16,0 9-4-16,-5-2-4 15,7 4-5-15,0 0-2 16,8 0 0-16,5 1-4 16,5-6-14-16,8 4-9 15,-4-10-36-15,3-1-30 0,9-7-120 16,1-10-133-16,15-10 231 15</inkml:trace>
  <inkml:trace contextRef="#ctx0" brushRef="#br0" timeOffset="5559.98">1282 7261 605 0,'-2'25'227'0,"-3"-16"-179"15,3 3-15-15,4 5 1 16,2 9 14-16,6 7 26 15,1-5 5-15,5 7-16 0,2-6-11 16,8 4-23-16,6 5-9 16,3 2-11-1,-17-20-4-15,0 1-2 16,54 60 1-16,5 3 13 16,-3-6 12-16,-31-45 24 0,3-8 15 0,0-15 15 15,6-6 1 1,-1-14-11-16,-2-11-12 0,-2-22-23 15,-4-14-12 1,-7-18-14-16,3-4-7 0,-1-9-29 16,-3-2-30-16,-4-4-113 15,-6 0-110-15,-11 3 172 16</inkml:trace>
  <inkml:trace contextRef="#ctx0" brushRef="#br0" timeOffset="5592.25">1723 7462 1033 0,'-14'26'366'0,"8"-5"-312"15,12-3-36-15,7-3 0 16,3-14 23-16,-3-2 16 0,6-11 11 31,-1-7-5-31,1-10-21 0,0-7-16 0,-9-17-74 16,-1-5-86-1,-4-10 86-15</inkml:trace>
  <inkml:trace contextRef="#ctx0" brushRef="#br0" timeOffset="5656.74">1752 6928 1499 0,'14'-9'537'0,"19"-2"-448"15,6 0-36-15,12-4-21 16,-1 3-9-16,0-7-15 16,0-11-3-16,-7-13-8 15,1-11-13-15,-7-17-51 0,3-7-44 16,1-12-166-1,3-3 176-15</inkml:trace>
  <inkml:trace contextRef="#ctx0" brushRef="#br0" timeOffset="7494.87">24017 5770 797 0,'14'2'266'0,"-6"-4"-219"16,-6-3 31-16,8 6 36 31,-4 2 16-31,-6 0-21 16,0 5-29-16,-1 6-33 0,-2 4-15 0,-3 6-18 15,-5 1 1-15,-5 7 2 16,-8 4-1-16,-6 7-6 15,-5 1-3-15,6 6-6 16,0-4-1 0,13 6 0-16,12-1-2 15,1-4 1-15,14 2 1 0,7-10 11 16,2-8 10-16,23-4 24 16,-5-10 12-16,9-8 6 15,5-3-4 1,-3-5-18-16,4-3-11 0,11-11-17 15,1-1-6-15,0-15-13 16,-12-6-24-16,-7-10-75 0,-12-5-53 16,-11 0-224-16,4-2 242 15</inkml:trace>
  <inkml:trace contextRef="#ctx0" brushRef="#br0" timeOffset="7812.34">24061 6126 1480 0,'-5'20'489'16,"1"-7"-452"-16,25 9-77 16,1-8 4-16,4 1 45 15,6-3 24-15,-7-19 19 16,6-1 4-16,-5-23-10 15,7 2-9-15,-7-15-39 16,-3-5-40-16,-4-6-154 16,-14-9-179-16,-12-5 234 15</inkml:trace>
  <inkml:trace contextRef="#ctx0" brushRef="#br0" timeOffset="7884.69">24073 5716 1356 0,'-10'25'527'0,"16"-7"-359"0,5-1-83 15,13-5-26-15,7-4-5 0,12-4-4 0,9-8-9 16,13-16-20-16,-1-2 0 16,9-22-9-16,-2-3-1 15,-12-8-29-15,-3-2-43 16,-16-3-168-1,-7-3-254-15,-20-11 308 0</inkml:trace>
  <inkml:trace contextRef="#ctx0" brushRef="#br0" timeOffset="10083.32">11666 7006 515 0,'-3'-2'181'0,"3"2"-148"0,0-2-10 16,0 2 33-16,0 0 71 16,-1 0 24-16,0 0 13 15,0 0-23-15,0 0-55 16,-2 6-20-16,-2 12-33 16,-23 29-8-16,27-21-9 15,-1 5-6-15,4 14-6 16,-2 11-3-16,7 7-1 15,5 5-1-15,0-1 1 16,6-7-1-16,-2 2 1 16,2-2 1-16,-2 0 0 0,-1-3 1 15,-6-7 1 1,1-9-1-16,-2-13 1 0,-4-2 1 16,1-20 4-16,-4 6 7 15,-3-9 14 1,-3-11 6-16,-2 4 14 15,-2-16 1-15,-3-21-7 0,4 9-3 0,-8-33-18 16,0 3-8-16,3-3-8 16,-10-12-3-16,9 8-3 15,0-10 0-15,-9-4-1 16,9-2-2 0,1 3 0 15,12 9 0-16,8 9 0-15,9 5 0 0,-2 3 0 16,0 3 0-16,7 4-1 0,-4 4 0 0,9 8-2 16,1 6 0-16,2 10-2 0,3 3 1 15,5 12 0-15,1 5-1 0,0 4 1 16,7 8 1-16,3 10 2 16,-16 1 1-16,4 8 2 15,-10 4 0-15,-22 0 0 16,8 1 0-16,-9 5 0 0,-8-3 0 15,-2 3 1-15,0 5-2 16,-9-9-3-16,-3-1-4 16,-6-3-4-16,-6-2-2 15,-7-2-5-15,-3 1 0 16,4-3 3-16,0 0 2 16,13-2 11-16,5-2 2 0,4-3 3 15,2-6 2-15,2-5 1 16,1-5-1-16,4-3 0 15,3-3 1-15,3-2-1 16,3 4 2-16,-3 0 2 16,0 0-1-16,0 0-1 31,0 0 0-31,0 0-3 0,0 0-1 16,0 0 0-16,0-1 0 0,3 1 1 15,-1 1 0-15,-2 0 0 16,0 0 0-16,0 0 1 15,3 0 1 1,-1 0 2-16,-1 0 2 0,1 0 5 16,-2 0 3-16,0 0 1 15,0 0 0-15,0 0-4 0,0 0-2 16,0 0-4 0,-1 0-2-16,0 1-2 0,-1 4-1 15,1-5 0-15,-1 1-1 16,1 1-1-16,0-2 0 15,-4 6-1-15,3-4-3 16,1-2-1-16,-1 0 0 16,2 0 2-1,0 0 2-15,5 11 3 0,30 24 1 0,-4-17 4 16,7-1 1-16,5 6 1 16,12 6 0-16,1-3-2 15,-4-2-3 1,11 4-1-16,-7-5-2 15,4-3 3-15,0-4-1 0,-1-7 3 16,-1-2-1-16,-3-2-2 16,-3-2-1-16,-7-3-14 15,-1-1-27-15,-13-6-148 16,-7-3 128-16</inkml:trace>
  <inkml:trace contextRef="#ctx0" brushRef="#br0" timeOffset="16519.82">11277 16818 476 0,'38'85'237'16,"-42"-76"-65"-16,2-2-90 0,-1-1-8 15,3 3-13-15,0 4-4 16,3 1-8-16,1 6-6 15,0-1-10-15,2-1-5 16,1 9-6-16,1 0 0 16,3 8-4-16,1 5-3 0,7 4-1 15,4 5-1-15,2 5 6 32,-4-5 2-32,-4 4 6 15,-4-4 0-15,-1-1 4 16,9-3 0-16,-16-1 6 0,2-17 3 0,2-18 4 15,-9 1-1-15,0-20-12 16,-5 10-7-16,-21-9-15 16,2-14-3-16,1-11-4 15,-2-14-1-15,5-7 0 16,-5 1-1-16,1-7 0 16,0-1 0-16,2-6 0 15,5-8-1-15,2 2-1 16,7 1 1-16,1 6-1 15,3 10 1-15,4 3 1 16,3 12-1-16,0-1-1 16,2 8 1-16,2 21-2 15,1-5 1-15,7 20 5 16,6 7 6-16,4-4 6 16,11 16 3-1,10 6-1-15,-4 3-2 0,11 8-4 16,-11 0 1-16,1 7-2 15,3-1-1-15,-8 5 0 0,5 2-2 0,3 4-4 16,1 2 1-16,3-6-2 16,-4-6 0-16,-7-14 0 15,-4-2-2-15,-13-9-20 16,0-1-29-16,-15-8-122 16,-4-6-123-16,-3 2 181 15</inkml:trace>
  <inkml:trace contextRef="#ctx0" brushRef="#br0" timeOffset="16770.66">11410 17170 1048 0,'-19'-24'387'16,"23"22"-275"-16,7-7-39 15,9-7 11-15,-5-8 4 16,16-2-18-16,-2-4-18 16,0-2-29-16,1 3-8 15,-9-8-8-15,5 4-3 16,-1-2-56-16,5-3-72 15,3 3 80-15</inkml:trace>
  <inkml:trace contextRef="#ctx0" brushRef="#br0" timeOffset="18268.18">12387 16831 446 0,'-22'0'211'0,"-3"1"-78"0,-3 2-34 16,2 3-28-16,4 2-8 16,2 3-4-16,0 5-5 15,-3 1-10-15,1 1-6 16,3 5-21 0,1 1-6-16,8 5-8 0,1 8-3 15,3 3 0-15,6 6 0 0,2 3 3 16,11-3 2-1,1-1 6 1,2-9 2-16,4-15 4 0,-3-6 3 16,1-10 9-16,-1-5 6 0,-6-13 18 15,3-5 4-15,-5-17-6 16,1-3-6-16,-5-16-21 16,-3-4-8-16,-1-3-9 15,-2-6-3-15,-2 3-2 16,-4-2-1-16,-1-3 0 15,-2 8 0-15,-8 1 2 16,1 2 0-16,-6 7 1 16,2 4 0-16,5 10-1 15,2 10-1-15,11 16 2 16,-1-2-2-16,5 13 5 16,6 7 3-16,1 7 4 15,2 5 5-15,2 18 5 16,2 3 2-1,3 10-1-15,1 5-3 0,5 4-8 0,1-2-5 16,2-2-1-16,3-2-2 16,0-10 0-16,2-1-2 0,1-9-2 15,-7-11-1 1,-5-10 2-16,-7-6 0 16,0-5 2-16,-4 3 1 0,-1-6 2 15,6-5 1 1,-13-11 0-16,8-1-1 0,-9-10-2 15,-10-4-2-15,6 1 0 16,-2-3-1-16,-7-2 0 16,10 7 0-16,-4 6-2 15,3 3-1-15,11 6-3 16,-2 4-2-16,9 12 2 31,-6-1 1-31,-1 1 2 0,21 9 2 0,10 14-1 16,4 1 0-16,-17 0-1 15,2 0 0-15,-2 0 0 0,-2-3 0 16,-2-7 1 0,-2-6 0-16,-7-5 3 0,1-5 3 15,-7-10 15-15,4-5 6 16,-7-11 8-16,-3-5 0 16,-4-12-7-16,-3 2-2 15,-3-5-2-15,-4-5 1 16,4 14-10-16,-1-5-5 15,5 8-9-15,3 8-3 16,3 2 0-16,0 5-1 0,2 5-6 16,4 3-8-16,-2-1-21 15,5 7-14-15,0 2-41 16,3-1-28-16,6 6-91 16,-1-2-100-16,17 9 200 15</inkml:trace>
  <inkml:trace contextRef="#ctx0" brushRef="#br0" timeOffset="18763.33">13195 16616 1099 0,'-8'22'477'0,"-1"-18"-262"16,3 6-78-16,7-8-100 15,4-4-13-15,1 11-14 16,0-6-4-16,1 3-4 16,-2-2-4-16,-1-5-20 15,5 3-14-15,-2 7-44 16,2 2-29-16,5 6-87 16,-1 0-74-16,3-8 171 15</inkml:trace>
  <inkml:trace contextRef="#ctx0" brushRef="#br0" timeOffset="18949.48">13152 16184 1140 0,'-12'7'445'16,"4"7"-314"-16,3-3-71 15,4-3-50-15,3 6-11 16,4-1-32-16,1 4-27 0,0-7-79 16,0-6-60-16,2-4 123 15</inkml:trace>
  <inkml:trace contextRef="#ctx0" brushRef="#br0" timeOffset="19927.25">13613 16300 759 0,'31'-44'377'0,"-45"38"-96"0,2 2-177 16,7 7-63-1,-1-1-14-15,1 7-12 0,-6-1-6 16,1 9-11-16,-4 4-4 0,-9 3-4 16,7 5 1-16,3-1 1 15,4 2 1 1,-2-9 2 0,2-1-3-16,10 2 1 0,5 6-1 0,16-5 3 15,3-3 1-15,1-9 3 16,5-1 1-16,4-4 4 15,3 1 5-15,3-1 6 16,11-1 2-16,-10-2 1 16,7 9-3-16,-6 0-1 15,-17-9-1 1,3 8-3-16,-17-13-3 0,-12 2-6 16,0 10-9-16,-7 6-21 15,-3 6-9-15,-4-1-5 16,-17-8 7-16,1 1 21 0,-4-1 8 15,-1-4 10-15,6-1 2 16,2-8 0-16,4-3-2 16,9-8-3-16,2-2-4 15,7-3-2-15,6-8 0 16,6-1 2-16,7-6 3 16,7-3 8-16,0-1 6 0,5-2 17 15,3 2 9 1,0-4 11-16,4 3 2 0,-7 6 1 15,-2 1-2-15,7 7-10 16,-4 7-7-16,2 8-14 16,1 7-7-1,-14 7-5-15,6 5 2 16,-11 11-3-16,0 2 0 16,-5 5-1-16,-1 5-1 15,-1-6-1-15,-4 0-2 0,3-4-1 16,3-4-1-16,-1-3-1 15,2-7 0-15,3-5 0 16,-3-10 1-16,2-15 4 16,0 3 5-16,-3-8 10 0,3-1 6 15,-6-4 13 1,1-5 4-16,-3-5 3 16,-6-1-3-16,-2-2-11 0,-2-3-6 15,-9 4-12-15,2-7-3 16,2 10-6-16,-2 7-2 15,1 7-1-15,0 9-1 16,2 9-4-16,0-2-2 16,4 19-6-16,-2 3-4 0,4 7-8 15,-4 5-6-15,-2-1-4 16,4 7-2-16,2 1-3 16,7 3-10-16,7-3-37 15,7 3-32-15,5 1-109 16,1 3-105-16,5-8 212 15</inkml:trace>
  <inkml:trace contextRef="#ctx0" brushRef="#br0" timeOffset="20555.93">14502 16462 820 0,'-2'8'395'15,"-1"2"-123"-15,3-8-132 0,-3-5-1 16,-9-10-18 0,6-7-15-16,-19-11-33 15,19 0-15-15,0-8-26 0,-5-7-9 16,14-6-10-16,-22-11-4 0,8-2-6 15,-4-1-4-15,7 7-9 16,-4 8-4 0,-2 8-11-16,3 7-3 0,6 13-4 15,9 5-3-15,3 14 5 16,9 7 8 0,-17 9 11-16,3 1 7 0,4 4 5 15,-12-2 2-15,20 1 1 16,-9-1-1-16,7 0 1 15,9-3 1-15,3 2 2 16,4 0 0-16,2-6 2 16,0 1 1-16,-3-7 2 15,-1-2-1-15,-3 1-2 16,1 2-2-16,-3 1-5 16,2 7 0-16,-2 1-1 15,-2 1 0-15,-5 5-1 16,-1-2-1-16,-9 4-6 15,8 9-2-15,-7-1 1 0,1 1 1 16,-2 0 7 0,-10-10 3-1,4 2 5-15,-2-2 2 0,6 2 10 0,9-2 6 16,11-1 5-16,-1-5 3 0,4-9-7 16,-8-4-4-1,5-14-9-15,8-6-5 0,5-15-6 16,2-14-11-1,-1-11-58-15,-8-12-70 0,2-7 84 16</inkml:trace>
  <inkml:trace contextRef="#ctx0" brushRef="#br0" timeOffset="23443.73">13591 17382 761 0,'-27'49'298'0,"27"-49"-184"16,3 0-59-16,4 2 6 16,-7-2 12-1,0 0 11-15,0 0-11 0,0 0-27 16,0 0-11-16,0-1-17 16,0 0-5-16,0 0-5 15,0-1-1-15,0 1-3 16,0 0 1-16,0 0-3 15,0 0-2-15,0 0 0 16,0 1-2-16,1 0 1 0,1 18 1 16,31 47 0-16,-26-26 1 31,-1 7 1-31,1 2-1 16,3 1 2-16,1 1 1 15,0-4 2-15,3-4 2 16,-2-10 7-16,5-4 6 0,-1-9 10 0,-1-3 2 15,6-9-3-15,-3-5-3 16,2 1-11-16,-1-2-4 0,-8-4-4 16,6 2-3-16,0-1 0 15,0-2-1 1,0 1-1 0,-3-4 1-16,-4 0-1 0,-1 0-1 0,0 2 0 15,-7 4-2-15,4 1 0 16,-6 0 0-16,0 0 0 15,0 0 0-15,19-1 3 16,36-1 2 0,-31-2 10-16,2 1 4 0,6-5 5 15,1-2 0-15,9 2-2 16,2-8-1-16,9-2 0 16,9-6-2-16,-17-6-3 15,3 1-2-15,-6 2-6 16,-8 2-1-16,10 6-4 15,-11 5 0-15,0-1-1 16,-8 6 0-16,-5-2-1 0,0 4 1 16,-12 8-8-16,1-8-13 15,-5 2-47-15,-1-2-34 16,-3-6-108-16,-1 4-80 16,-2 4 183-16</inkml:trace>
  <inkml:trace contextRef="#ctx0" brushRef="#br0" timeOffset="23867.65">14614 17410 589 0,'-34'-17'272'0,"32"34"-97"16,0 5-43-16,2-6-19 16,0 1-7-16,0-2-18 31,0-5-12-31,3-5-20 0,5 1-6 0,-1-6-5 0,3-6 0 16,6 0 2-16,-2-4-1 15,9-2-3-15,0-4-3 16,5-1-8-16,3-2-5 15,2 6-9-15,2 2-5 16,-5 7-3 0,2 4-2-16,-16 0 0 0,2 2 1 15,-4 1 2-15,-7 1 1 16,-3 4 4-16,-6 3 0 0,-2 5-2 16,-3 0-2-16,2 3-6 15,-7 5-1-15,-4-2-2 16,1 3-2-1,3 4-1-15,4 2 0 0,-15 7-5 16,6-1-1-16,0-1-18 16,1-5-12-16,16-2-35 15,-2-4-25-15,5-2-70 16,-3-3-52-16,8-8-230 16,7-1 283-16</inkml:trace>
  <inkml:trace contextRef="#ctx0" brushRef="#br0" timeOffset="26272.34">15601 17019 751 0,'38'-18'334'0,"-46"31"-167"16,3-3-57-16,0 5-48 15,5 18-14-15,0-2-12 16,0 5-9-16,0 2-17 0,2-7-6 16,1 14-4-16,3 3-1 15,-5 1 1-15,-1-6 0 16,0-5 1-16,-1-11 1 16,2-15 5-16,-1-1 8 15,0-15 9-15,-2 0 3 16,1-8 3-16,1-8-6 15,2-7-1-15,-1-7-1 16,5 3 0-16,1 2-1 16,1 5-4-16,5 4-2 0,8 10-5 15,-1 2-3-15,13 8-4 16,-1 6-1-16,-6 3 0 16,10 7 0 30,-11 1 1-46,6-1 0 16,3 4 3-16,-7-1 4 0,-7-2 7 16,-2-4 4-16,-2-2 4 0,-4-2 1 0,-5-4-2 15,2-2-2-15,-3-8 1 0,-1 1-2 0,0-7-1 16,-3-3-3-16,-1-8-5 16,-1-6-4-16,-1-6-4 15,-5-5-1-15,-3-3-2 16,-1-6 0-16,-6-4-1 0,0 0 1 15,-8 0-1-15,-4 1-3 16,-5 14-2-16,0-10-1 16,-4 2 2-16,-2 4 2 15,1 0 2-15,-3 15 3 16,0-5-1-16,6 8 1 16,-2 2 0-16,7 7-1 15,-1 10-1-15,0 0 0 16,-3 8-3-16,-2 0-3 0,9 16-6 15,-6 5-4-15,18 9-4 16,6 5 0-16,0 4 4 16,15 4 3-16,-7 2 5 15,-4-7 1-15,23 11 3 16,-5-3 0-16,14-9 0 16,6 8-1-16,-7-18 2 15,4-4 0-15,2-10 0 16,5-7 1-16,6-9 0 15,9 4 1-15,1-10-1 16,5-1 1-16,7 0 0 16,-6-6-1-16,6-1 1 15,-7 0 0-15,-5-11 1 16,2-3 1-16,-7 0-1 0,-1-6 2 16,-18-1 0-16,-1 3 2 15,-7 2-1-15,-4 7 1 16,-6 4 0-16,-4-4 2 15,-5 4 1-15,-7 2 1 16,3 5 1-16,-5 2-3 16,-8 7-2-16,-2-1-4 15,-7 8-1-15,-1 4-1 0,-5 7-3 16,3 2 0-16,6 7-2 16,0 0 0-16,11 5 1 15,5-1 0-15,4 0 2 16,5 0-1-16,-1-11 1 15,7 9 0-15,2-12 0 16,1 0 1-16,5-1 2 16,-4-14 1-16,0-11 10 15,0-7 2-15,-5-13 0 16,1-3 0-16,2 0-6 16,-6-2-3-16,3 2-1 15,-2 1-1-15,-7 3 0 16,3 5-1-16,1 9-1 15,-2 6 0-15,3 10 0 16,1 3 0-16,-1 10 0 0,7 3 1 16,-6 4 0-1,2 3 0-15,10 1 1 16,-10-3-2-16,15 3 0 0,0-5 0 16,-7-7 0-16,7 3 1 15,-4-15 7-15,-2 0 5 16,0-3 7-1,-4-8 3-15,1 2 4 0,-3-8 0 0,-2-9-2 32,1-1-5-32,-4-10-8 0,1 0-4 15,-6-9-5-15,2 1-1 0,-4-6 0 16,-2 1-2-16,-6-1 0 16,-4-3 0-16,-1 8 0 15,-1 0 0-15,3 6 0 16,4 2 0-1,4 14-1-15,3 2-2 16,1 15-1-16,-1 2 1 16,1 5 2-16,0 5 1 0,0-5 1 15,1 6 0 1,4 23-1-16,7 36 0 0,0-25-1 16,3 5 1-16,4 12 0 15,4 0-1-15,4 4 0 16,2 2-1-16,-3-14 0 0,4 1 0 15,-3-12 0-15,0-5 0 16,-6-10 0-16,-6-7 0 16,3-6-8-16,-5-6-14 15,-6-8-53-15,3-1-47 16,-8-11-253-16,-6-5 247 16</inkml:trace>
  <inkml:trace contextRef="#ctx0" brushRef="#br0" timeOffset="26567.42">16496 16762 1073 0,'-5'4'484'16,"5"0"-158"-16,5-4-254 15,5-4-18-15,10-5 5 16,2-1 2-16,6-7-25 16,4-5-12-16,11-3-16 15,-3-5-6-15,-3-8-15 16,1 2-27-16,-10-2-93 0,3 1-67 16,6 12-247-16,-1 2 279 15</inkml:trace>
  <inkml:trace contextRef="#ctx0" brushRef="#br0" timeOffset="26977.53">17039 16671 714 0,'3'35'346'15,"2"-11"-110"-15,2-1-118 0,6-14-65 16,3-5-6-16,5-4 5 15,-4-1 2-15,8-9 2 16,0-3-4 0,-2-12-9-16,4-3-5 0,-4-7-6 15,4-1-3-15,2-8-11 16,-5-2-4-16,-8-3-7 47,-1-1-3-32,-10 5-4-15,2 7-2 0,-7 6-1 0,-6 6 1 0,-10 5 1 16,-8 1 1-16,-3 7 1 0,-8-3-1 0,7 12-5 16,-8 2-1-16,3 12-4 15,6 7-2-15,-1 10 2 16,7 7 1-16,3 5 7 16,4 4 3-16,5 2 6 31,7 2 1-16,7 3 2-15,8 4 3 0,7-3 10 16,4 1 12-16,13-5 26 0,2-6 6 0,8-7-2 0,4-12-10 16,2-17-26-16,-2-9-10 15,1-18-9 1,-8-3-3-16,-2-18-8 0,-5-13-18 0,-2-13-86 16,-2-11-110-16,-14-10 134 15</inkml:trace>
</inkml:ink>
</file>

<file path=ppt/ink/ink20.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0T00:43:35.828"/>
    </inkml:context>
    <inkml:brush xml:id="br0">
      <inkml:brushProperty name="width" value="0.05292" units="cm"/>
      <inkml:brushProperty name="height" value="0.05292" units="cm"/>
      <inkml:brushProperty name="color" value="#FF0000"/>
    </inkml:brush>
  </inkml:definitions>
  <inkml:trace contextRef="#ctx0" brushRef="#br0">6727 8168 523 0,'-37'2'193'0,"1"1"-120"15,12 7-12-15,-4-5 15 16,1 0 6-16,-3-5-7 15,-1-8-6-15,-1-3-7 0,0-5-4 16,-1-1-18 0,-5-2-10-16,-2 1-13 0,7 3-6 15,-4 2-7 1,-1-1-2-16,-1 2-2 0,-7 0 1 16,7 1 0-16,0 0 0 15,2 2 4-15,2 0 3 16,0 3 5-16,-3 1 1 15,3-1-1-15,-4 0-3 0,-8 0-4 16,-1 1-3 0,-9 1-1-16,-1 5-1 0,6 6 0 15,1-1 0-15,-6 8 2 16,1 2 0-16,-2 3 5 16,-6 4 1-16,1 5 3 15,-2-1-1-15,-3 10-2 16,10 6-2-16,-6 4-4 15,6 9-2-15,5 5-1 16,-1-3 0-16,9 5 0 16,-5-2-1-16,3 12 0 15,3 7 0-15,11 13 0 16,-1-7 0-16,0-9 1 16,5 0-1-16,3 0 1 15,11 13 0-15,6 6-1 16,9 1 0-16,-7-8 1 15,0 2 0-15,10 2 0 0,-10-3 0 16,18 8 1-16,2-8 1 16,1-6-1-1,6 1 2 1,-2 1-2-16,3 1 0 16,-1-6 2-16,3 0 2 0,3-12 2 15,4 4 0 1,5-3 1-1,7 1-1-15,8-5-1 0,0-4 0 0,4-6 1 16,-2-4 2-16,7-4 5 0,0 0-1 0,6-1 12 16,3-3 0-16,2 4 0 15,1-5 1-15,1 3-6 16,0 0-1-16,-7-9-2 16,3 0 1-16,10-9 3 46,4-3 1-46,5-4 7 0,1-4 1 0,-5-4-2 0,1-2 0 16,8-6-5-16,4-4-1 0,-1-6-2 0,-1-3-1 16,-5-6-1-16,-5-4 0 15,7-3 0-15,-4-4 2 16,-6-8-3-16,1-1-1 16,-9-6-5-16,7-2-4 15,-1-5-3-15,-1-2-1 16,-11-6 0-16,-8 1-1 15,-2 3 2-15,-5 0 1 16,3 5 1-16,-5-6 0 16,-7-7 1-16,-7-11-1 0,-1-5 0 15,-5 3 0-15,-3-5 0 16,4 2-1-16,-14-14 0 16,1-3 0-16,-5 1-1 15,0 4-1-15,0 8-1 16,1 4-1-16,-4 3-1 15,-1-5 0-15,-7-3 0 16,-1-1 1-16,-2-1-1 16,-5 0 0-16,-7-6-1 15,-5-7-1-15,-2 6-1 16,3 2-1-16,-2 15 0 16,3 6-1-16,-8-1 1 15,-12-2 0-15,8 1 0 16,-9-1 2-16,3 4 1 15,6 5 1-15,-14-5 0 0,6 1 0 16,-4-1 0-16,2-2 0 16,2 3 0-16,-2 6 0 15,-3 10 0-15,-6 4 0 16,9 13 0 0,-14 0-1-16,-5 9-2 15,1 2-1 1,-18 6 0-16,4 2-1 0,-10 0-1 15,-11 3 2-15,-13 4 0 0,-1 6 0 0,-3 10 1 16,5 3-2-16,-1 2 0 16,0-1-1-16,8 7-3 15,3 0-2-15,13 2-27 16,4 2-23 0,7-6-76-16,9 4-58 0,14 3-200 15,11 1 248-15</inkml:trace>
  <inkml:trace contextRef="#ctx0" brushRef="#br0" timeOffset="2410.19">20129 7970 692 0,'-25'-17'248'0,"2"2"-195"0,2-1-22 0,-1-3 6 16,-4 1 11-16,-2 2 10 0,-4-7-3 0,-1 5-7 0,2 0-9 0,-5-2-19 0,1 4-9 0,-4-2-11 0,-2 5-3 16,-6 5-4-1,4 15-2-15,-11 0-2 0,-5-1-1 16,4 14 1-16,-9-6 3 16,3 11 4-16,-1 5 2 15,-9-1 2-15,-3 2 0 16,-4 3 1-16,-1 3 1 15,-3 0 1 1,-2 5 1-16,-12-1 5 0,8 9 2 16,2 13 6-16,2 4 3 0,10 7 3 15,-6-8 1-15,1-8 2 16,3-1-1-16,5 5-6 16,4 7-2-16,5 3-8 15,6 6-3-15,3-2 2 16,-2-5 1-16,5 6 1 15,0 1 0-15,7 7-5 16,3 8-1-16,5 4-2 16,-3-2 0-16,5 6 1 15,0-3-1-15,5-3 0 16,5 3 3-16,10-2-1 16,3 4 1-16,10 9-2 15,3-4-2-15,7-3 1 16,4 1 0-16,6 0-1 0,3-2 2 15,6-3-1-15,3-6 1 16,13-12 2-16,3 0 3 16,13-5 7-16,5-5 6 15,4-13 15 1,8-2 4-16,4-15 6 0,9-3-1 0,7-7-11 16,3-8 2-1,1-8-3 1,-5-11 5-16,11-6 4 15,9-7-2-15,4-14 0 0,12-1-6 16,-8-22-9-16,0-5-4 0,9-8-11 16,-2-9-2-16,8 1-2 15,0-2-1-15,-5-2-2 16,-1 5-1-16,-10-5-1 16,0-1 1-16,-6 3 1 15,-11-3 1-15,3 3-1 16,-4 0 1-16,0 4-1 15,4-1-1-15,-18-5 1 16,5 0 0-16,-14-5 8 16,-5 5 5-16,-5 7 8 15,-5-4 3-15,-11-7 1 16,-2-2-2-16,-11-3-4 0,-3 1-2 16,-4 9-8-16,-12-3-3 15,-13-4-4-15,-9 2-1 16,-14 1-1-16,-2 4-1 15,-12 18-3 1,-7 0-4-16,-15 5-3 0,-8 1-1 16,-19-2-1-16,-11 3 0 0,-15-4 3 15,-10 0 2-15,-12 4 1 16,-10 0 0-16,-6 12-1 16,-5 7-1-16,-8 9 0 15,4 6-1-15,-7 13-1 16,1 7-3-16,3 8-22 15,-3 7-19-15,6 3-59 16,1 3-40-16,-3 3-178 16,8 1 211-16</inkml:trace>
</inkml:ink>
</file>

<file path=ppt/ink/ink21.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0T00:48:59.687"/>
    </inkml:context>
    <inkml:brush xml:id="br0">
      <inkml:brushProperty name="width" value="0.05292" units="cm"/>
      <inkml:brushProperty name="height" value="0.05292" units="cm"/>
      <inkml:brushProperty name="color" value="#FF0000"/>
    </inkml:brush>
  </inkml:definitions>
  <inkml:trace contextRef="#ctx0" brushRef="#br0">6819 12187 836 0,'0'-2'309'0,"7"-2"-213"15,-10-3-88-15,4 1 10 16,4 6 14-16,-11-15 2 16,10 8 4-16,-23-13-5 15,15 6-1-15,2 4 0 16,0-4-4-16,8 11-3 16,-10-6-10-16,4 5-4 15,-10 2-10 1,17 3-1-16,-4 0-4 0,0-1 3 0,8-2 9 15,-3-4 10-15,8 0 15 16,2-1 7-16,-1-1-2 16,1-3-6-16,4-3-16 15,2 1-6-15,6 1-6 16,2 4-2-16,5-8 0 16,7 1-1-16,9-6 0 15,5-5 1-15,10-4-1 16,-3-1 0-16,7-11 1 15,0 0 0-15,8-5 2 16,10 1-1-16,11 5 0 16,-3-5-1-16,15 2 0 15,-9-5-2-15,11-4 1 16,1 5-1-16,3-11 1 16,9 3 1-1,0-4 1-15,8-3 1 0,1 10 1 0,1-6 0 16,-1 1-1-16,8 5 0 15,4-5-1-15,-3-2-1 16,3-3-1-16,-5-8 0 16,-4 5 0-16,9 2 1 15,9 8-1-15,1 2 0 16,-1-4 0-16,-10 1 0 16,0 2-1-16,-6 1 1 15,10 9-1-15,3 2 0 0,-15 2 0 16,15 7 0-1,-10 2 0-15,1 2 0 0,9 9 1 16,-16-5-1-16,7 8 0 16,-9 0 0-16,-4 4 0 15,11 4 0-15,-11-1 0 16,12 8 0-16,1 0 0 16,-6-2 0-16,1 1 1 15,-9-4-1-15,2 2 0 16,2 8 1-16,3-1 0 15,5 2 2-15,-10-2 0 16,0-1 2-16,2 1 0 16,-2-4 0-16,1 1 0 15,-4-1-2-15,-1 4 3 0,-3 3 1 16,-1 7 0-16,5 3-1 16,-25-11-3-16,13 14-2 15,-7 1 0-15,-8-3-1 16,16 21 0-16,-17-12 0 15,-1 5 1-15,0 2-1 16,-6 0 0-16,2 3 0 16,-2 2 1-16,-3 7 0 15,-9 1 0-15,-3 3 1 0,-6 3 1 16,3-8 1-16,-6 6 1 16,3-3 1-1,-5 2 3-15,-9 2 4 0,-2-1 3 16,-3 4 2-16,10 6 0 15,-9-2-2-15,-8-1-5 16,0-3-1-16,-14-7-4 16,5 2-2-16,4 4 0 15,-8 3-1-15,-3 8 3 16,0-4 0-16,-1-4 3 16,-2-1 2-16,12-11 1 15,-14 2 1-15,0-3 4 16,8-3 2-16,-13-7 4 15,5 1 2-15,-1 0 4 0,-10-7 1 16,1 3 0-16,-3-11-1 16,3 0-6-16,-7-14-4 15,-1 7-6-15,1 1-4 16,-8-15-5 0,2 15-1-16,-3-6-1 15,-2-5 0-15,1 10-2 0,-1-11-2 16,0-4-10-16,-1 3-7 0,1 1-24 15,0 0-20-15,0 1-59 16,0 0-51 0,0-1-201-16,0 1 238 0</inkml:trace>
  <inkml:trace contextRef="#ctx0" brushRef="#br0" timeOffset="119444.16">19133 15051 1339 0,'-1'2'501'0,"-5"-5"-355"0,15 0-105 16,-1 3-6-16,16 0 0 15,6 3-1-15,-3-9-5 16,4-5-2-16,8-1-7 31,7-4-4-31,14 3-11 0,9 3-5 0,10 1-5 16,6 5-4-16,2 7-24 15,-12 1-10 1,-1 5-18-16,-3 3-2 16,-3 1 3-16,5 3-7 0,-15 1-47 15,-7-2-62-15,-17 1 111 16</inkml:trace>
  <inkml:trace contextRef="#ctx0" brushRef="#br0" timeOffset="120060.71">19281 15574 1289 0,'15'-2'509'0,"8"-8"-304"0,14-7-117 15,7 2-2-15,12-6-5 16,8-3-13-16,-2 1-34 16,2 1-13-16,-2 0-14 15,-9 3-5-15,1 1-9 16,-4 6-10-1,1 5-40-15,7 7-30 0,-8 5-83 16,9 2-61-16,-15 9-231 16,-6 0 293-16</inkml:trace>
  <inkml:trace contextRef="#ctx0" brushRef="#br0" timeOffset="120212.68">19493 16205 1075 0,'35'-3'537'0,"-1"-3"-50"0,17-4-402 15,-14-4-23 1,-1-1-2-16,34-20-6 0,12-5-27 15,-15-6-11-15,-1 12-12 16,3 3-4-16,-5 2-30 31,-6 1-34-15,-4 13-130-16,-11 3-114 0,0 11 189 16</inkml:trace>
  <inkml:trace contextRef="#ctx0" brushRef="#br0" timeOffset="127817.63">19430 11920 539 0,'-2'-1'200'16,"-1"0"-141"-16,-10-2-31 0,-24 5 5 15,24 2 15-15,1 4 10 16,-5-7 16-16,4 3 8 16,-1-2-2-16,2-2-10 15,1 0-29-15,-3-2-14 16,-11-4-19-16,16 5-4 0,-17 0-3 16,9 1 0-16,4 5 0 15,-19 0 2 1,16 3 12-16,-5 2 5 15,1 2 13-15,5 4 2 0,-5 6-4 16,-1 5-2-16,-7-1-7 16,3 3-4-1,-3 5-5-15,0 0-4 16,0 3-3-16,2 0 0 0,-1 3 2 16,0 2 2-16,-1-2 5 15,2 2 4-15,3-7 1 16,2 1-1-16,2 8-6 15,2 1-2-15,-3 2-6 16,11-13-1 0,1 0 0 15,-11 21-1-31,1 9 2 16,6-9 1-16,-4-12 1 0,9-1 2 0,3 0 0 15,3 1 1-15,3 3-1 0,4 3-1 0,0 2 0 0,15 10 0 16,-2-5 5-16,-5 0 3 0,4-5 0 15,-11-5 0-15,-7-7-6 16,19 5 1-16,6 16 0 16,4-2 0-16,16 7 2 15,-15-4-3-15,-5-13-4 16,6 3-1-16,-3-1-3 16,3 2-1 15,7 5 0-31,-2-4 0 0,13-3 0 0,3 1-1 15,-4-15 0 1,4 1 0-16,-10-3 0 16,3-4 0-16,-4-5 0 0,4 0-1 0,1 0 1 15,5-1-2-15,7 0 1 16,-1-2 0-16,0-3-1 16,-6-4 1-16,2-8-1 15,-2-2 0-15,0-4 0 16,6-1 1-16,1-2 1 15,2-3 0-15,2-5 0 0,0-3 1 32,-13-1-1-32,2 4 0 0,-5 0 0 15,1-2 0-15,5 0 1 0,0-6-1 16,2-2 1-16,-7-4 1 16,4-1 0-16,-1 1 0 0,-4-9-1 15,0-3-1 1,-6 1 0-16,-5-6 2 0,-1-1 0 15,3 5 0-15,-2-4 1 16,3 1 0-16,4 1 0 16,-6 1-1-16,-7-9-5 15,-4-5-3-15,-5 2-3 16,2-11-1-16,-7-4-2 16,1 4-1-16,-10-9 3 15,1 5 1-15,3 4 4 16,-2 5 0-16,-9-10 2 15,-9-7-1-15,1-3 3 16,-12-7 1-16,-1 10 2 16,1 8 1-16,-17-4 1 15,14 6 1-15,-4 2 0 16,-1-2-1-16,0 7-1 0,-12-4-3 16,-1 3-1-16,-4-3 0 15,-4 6 0-15,7 10 1 16,-8-13 0-16,3 6 0 15,4 3 0-15,-5-3 0 16,3 20 1-16,-1 1 0 16,-5 7 1-16,3 0 1 15,-3 4 3-15,-7 2 0 16,-6-5 2-16,-5-1 2 0,-2 4 3 16,6 3 1-16,3 6 0 15,4 6-1-15,2 6-5 16,-1 3-1-16,-6 12-6 15,-4 5-1-15,-7 6-3 16,1 11-3 0,4 7-4-16,0 3-3 0,14 9-10 15,-7 3-10-15,13-1-41 16,10 1-36-16,8-2-132 16,16-3-144-16,4-4 246 15</inkml:trace>
  <inkml:trace contextRef="#ctx0" brushRef="#br0" timeOffset="129667.48">21694 12785 1238 0,'-8'36'415'0,"8"-4"-402"15,8-1 0-15,7 7 6 0,3 2 3 16,0 1 5-16,-4 1-4 0,2 2-3 16,0 3-3-16,0-7-9 0,0 5-3 0,2-6-5 0,-5-7-3 15,-2-7-18-15,-2-7-19 0,-2-12-58 16,-3-1-44-16,5-1-91 0,-6-4-69 0,-6-5 193 16</inkml:trace>
  <inkml:trace contextRef="#ctx0" brushRef="#br0" timeOffset="130064.57">21576 12648 847 0,'-3'-20'341'0,"8"1"-196"0,5-6-67 0,10-4 3 0,7 6-7 0,-1 1-4 0,6 0-14 0,2 6 2 0,-2-2 4 0,-1 3-7 0,-1 10-15 0,-4 0-12 16,1 17-19-16,3 2-5 0,1 19-4 0,5 8 0 0,-9 9 0 15,-4 3 0-15,-15-8 1 0,-4 4 0 0,-4-10 2 0,-4 2 0 16,-5-1 2-16,-10-9 1 0,-11-5 0 0,-1-3-3 0,-7-7-13 0,-2-5-15 0,5-4-36 0,-1-3-20 0,-1-6-38 0,0-1-14 16,3-7-19-16,-2 0-11 0,15-3-61 0,3 2-97 0,18 3 211 0</inkml:trace>
  <inkml:trace contextRef="#ctx0" brushRef="#br0" timeOffset="130337.17">22367 12601 1247 0,'7'29'416'15,"-7"-14"-405"-15,6 10-1 0,0-5 26 0,0-3 8 0,2 8 10 0,-3-7-6 0,1 8-18 0,-2 3-5 0,13 8-8 0,-8 2-4 16,7 2-3-16,4 8-3 0,-15 2-5 0,9 3 0 0,3 5-2 16,-17-2 0-16,13-1 0 15,-12-10-1-15,-2-12-8 0,14-7-14 0,-1-9-56 0,-5-7-49 0,-7-15-195 0,3-7 205 0</inkml:trace>
  <inkml:trace contextRef="#ctx0" brushRef="#br0" timeOffset="130629.78">22704 12506 944 0,'68'-3'361'0,"-76"11"-229"0,1 0-80 0,-2 2-1 0,2-1-7 0,-6-2-19 0,0 5-11 16,-1-1-10-16,-5 1-3 0,0 11 0 0,-2-2-1 0,-2 11 0 0,-9 3 1 0,4 1 11 0,1 9 10 16,-1-2 13-16,6 3 4 15,-6-3 4 1,-3-2 0-16,5 0 8 0,-1-1 2 16,6-6-1-16,5-2-6 0,4-15-16 15,3-4-8-15,7-2-15 16,2-6-4-1,5-2-3-15,3-3 0 16,9 2 3-16,6 0 2 0,16 4 1 16,-6-6 3-16,19 3 3 15,3 11 2-15,-1-4 2 16,10 8 1-16,-12 0-3 0,0-6-1 16,3 9-5-16,6 2-1 15,-7-2-6-15,4 1-1 16,-8-3-25-1,-8-2-31-15,-4-4-136 0,-9-2-189 16,-7 1 243-16</inkml:trace>
</inkml:ink>
</file>

<file path=ppt/ink/ink22.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0T00:52:51.789"/>
    </inkml:context>
    <inkml:brush xml:id="br0">
      <inkml:brushProperty name="width" value="0.05292" units="cm"/>
      <inkml:brushProperty name="height" value="0.05292" units="cm"/>
      <inkml:brushProperty name="color" value="#FF0000"/>
    </inkml:brush>
  </inkml:definitions>
  <inkml:trace contextRef="#ctx0" brushRef="#br0">9626 10994 481 0,'1'2'226'0,"1"-2"-39"0,-1 0-106 15,-1 0 6-15,0 0 8 0,0 0-7 16,6 4-18 0,8 10-13-16,13 28-8 15,-21-21-6-15,2 6-23 0,-4 15-6 16,0 11-6-16,5 8-3 16,-9-1-3-16,2-4 1 15,-2-5-1 1,-4-6 0-16,-3-4 3 0,-1-6 3 15,11-8 18-15,-2-4 7 16,4-11 18-16,-4-4 10 16,-1-9-8-16,-2-10-6 0,-5-11-17 15,7-5-15-15,-3-16-10 16,3-2 0-16,-4-9-2 31,-6-12 1-31,6-8-2 16,2-4-2-16,2-4-1 0,16 14-2 15,4 15 1-15,-1 9 1 0,13 19 3 16,-8 2 0-16,3 10 2 16,2 3-1-16,-2 12 1 15,2 6 1-15,8 11 2 16,-5 5 1-16,-3 3 2 16,3 6 1-16,-8 4 0 15,-3 2 0-15,2 4 0 0,-10 1-2 16,7 1-1-16,1-8 0 15,-13-13-2-15,12 0 0 16,-21-21 3-16,2 0 3 16,10-5 9-16,-7-10 6 15,8-13 5-15,0-5-4 16,-6-20-8-16,-1-4-5 16,2-7-8-16,1 3-3 15,7 6-3-15,-4-3-1 0,6 14-3 16,-2 0 1-16,0 13-3 15,4 11-1 1,5 14-1-16,0 8 2 0,10 19 1 16,1 9 3-1,-2 11 1-15,2 7 1 0,-9 3 0 16,-10 11-1 0,5 13 1-16,-11 9-1 0,1 2-2 15,5-5-9-15,2-7-64 16,3-12-43-16,8-12-260 15,3-6 243-15</inkml:trace>
  <inkml:trace contextRef="#ctx0" brushRef="#br0" timeOffset="1651.38">16076 11008 772 0,'-33'110'289'0,"26"-91"-192"0,2-1-70 15,5 0 12-15,-2 11 19 16,1-5 9-16,1 7-6 15,1 6-6-15,1-5-8 16,1-3-5-16,2-2-15 16,0 1-6-16,-1-4-9 15,0 0-3-15,-3-9-3 16,2-3 0-16,-1-8 0 16,0-1 6-16,-2-6 17 15,0 2 12-15,0-1 15 16,-1-19-1-16,0-43-12 15,-2 17-8-15,1-10-18 16,6-2-5-16,3-7-8 16,3 4-3-16,5 13-1 0,1 7-2 15,6 19-1-15,1 9 0 16,4 14-2-16,-8 1 1 16,2 10 4-16,-3 1 0 15,2 6 5-15,11 9 4 16,0 2 6-16,-2 7 3 15,-8-3 1-15,-1-1-1 16,-10-6-4-16,3-9-1 16,4-4 6-16,-5-9 6 15,3-8 9-15,2 1 4 0,-6-16-3 16,0-4-4-16,1-8-10 16,-4-6-5-16,3-5-4 15,4 2-6-15,-3-2-5 16,6 3 0-16,0 5-5 15,4 3 2-15,5 17-2 16,0 1-1-16,-1 12 3 16,-1-2-1-16,-1 4 1 15,-3 5 1-15,-1 11 1 16,-2 6 0-16,-6 8 6 16,-2 2 2-16,0 5 4 15,-4-1 0-15,-1 0 1 16,3 8-2-16,-8-1-3 15,1 2-2-15,6-1-3 0,2-5-3 16,8-5-12 0,-1-5-30-16,-2-6-120 15,2-7-105-15,-5-4 159 16</inkml:trace>
  <inkml:trace contextRef="#ctx0" brushRef="#br0" timeOffset="5014.55">13151 13289 712 0,'-3'3'266'0,"0"0"-184"16,-2 3-9-16,2-1 5 16,0 1 0-16,-7 24-11 15,7-25-9-15,2-1-7 16,-2-2-3-16,2-2-10 16,0 0-4-16,0 0-13 0,-2 13-5 15,-2 26-6-15,10-17-2 16,-2 3-1-16,1 4-1 15,8 17 7 1,-2 5 5 0,7 11 11-16,4 5 3 0,-2 3 2 0,-1-6-1 15,3 0-1-15,-2 0 2 16,0 1 1-16,0 5 3 16,-5-7 5-16,1 0 0 15,-7-11-3 1,-3-11-3-16,1-1-10 0,-7-10-5 15,-2-4-7-15,3-3-3 16,-4-9-3-16,3-2-2 0,1-7-1 16,-7-4-2-1,4-1-3-15,-2 0-1 0,4 3-22 16,-1-3-22-16,1-1-74 16,0-1-55-16,0 1-164 15,0 0-152-15,0 0 311 16</inkml:trace>
  <inkml:trace contextRef="#ctx0" brushRef="#br0" timeOffset="5587.1">13039 14412 607 0,'-7'2'277'0,"14"5"-118"0,-6-7-62 16,-4 0-7-16,3 0 14 0,0 0 19 15,0 0-11 1,0 0-32-16,0 0-15 0,0 0-19 16,0 0-10-16,0 0-18 15,3 1-8 1,12 12-8-16,23 33-2 0,-22-20-2 15,4 8 0 1,0 2 0-16,1 3 1 16,1 0 1-1,0-1 1-15,2 2 10 0,-1-1 7 16,0-7 21-16,-2-4 11 0,-6-8 10 16,0-6 0-16,-2-5-11 15,4-7-5-15,-1-2-9 16,0-3 2-16,-15-10 6 15,7-1 2-15,-3-11-4 16,9 3-7-16,0-12-15 16,-4-4-5-16,4 5-7 15,2-8-1-15,1 6-2 16,-1 3-2-16,0-1-2 16,-14-5 0-16,6 12-4 0,3 0-3 15,-1 0-14 1,5 8-20-16,-2-10-77 0,-3 3-60 0,-2-3-304 15,4 0 311-15</inkml:trace>
  <inkml:trace contextRef="#ctx0" brushRef="#br0" timeOffset="9360.15">11667 15465 916 0,'-11'27'393'0,"4"-15"-214"0,4-1-87 0,3 1-67 16,-2-11 2-16,-2 5 18 15,3 1 10 1,-4-3 1-16,-1 0-3 0,4-1-20 15,1 4-14-15,-1 10-15 16,2 8-4-16,-2 12-4 16,2 6-2-1,0 7 1-15,-1 6 0 16,-3 8 3-16,-1 5 0 16,-7 10 2-16,6 7 1 0,3 4 5 15,-8-7 6-15,3 0 11 16,4 0 9-16,-6 3 2 15,6-1-1-15,-12-5-8 16,-4-8-6-16,-9-11-6 0,5-3 1 16,8-11-3-16,0-9 1 15,8-8 1-15,8 3-1 16,-9-20-3-16,9 4-1 16,0-9-5-1,-10-11-2-15,14 15-1 0,0-10-2 16,4 7 1-16,2-5-1 0,-1-2 1 15,1 12 0-15,1-6 1 16,5 10 0-16,-4-8 1 16,1-5 1-16,-6 4 2 15,2-6 2-15,5 6 0 16,-10-3 1-16,9 4-2 16,-14-1 0-16,-2-7-3 15,4 6 0-15,0-3-2 16,7-3 1-16,4 10-1 31,1-6 0-31,2-1 0 0,0 3 0 0,-5-4 0 16,-2 0 0-16,0 0 2 15,0-2-1-15,-1-2 0 0,-2 0 1 16,5 1-1-16,-3 0 1 16,2 1 0-16,1-2 0 15,0-2 0-15,2 1 0 16,3 1 1-16,3 0 0 15,3 1-1-15,5 3 0 16,5-4-2-16,3 0 0 16,14 3 0-16,8-3 0 0,3 5-1 15,5-2 0 1,-5-3-2-16,1 0 2 16,14-4 0-16,10 4-1 0,9-1 2 15,-3 0 0-15,2 0 0 16,-11-11 2-16,11 8-2 15,15 1 0-15,-5 0 1 16,8 3 0 15,-3-5 1-31,-9-4-1 0,3-3 0 0,-6 0 0 16,-6 0 2-16,-1 1 0 0,-3 4 0 16,-3 0 0-16,-10 0-3 15,-6-3 1-15,-9 10 0 16,-3 0 0-16,-4 5 1 15,0 2 0-15,4-6 0 0,-8 5-1 16,-7 0 1-16,-7-1 0 16,-18 1 1-16,3-2 1 15,-4 2 0-15,0 2 1 16,-4-5 1-16,1 8 1 16,-9-8 0-16,2 2 1 15,-4-1-2-15,1-4-1 16,-2 0-2-16,1 0 0 0,1 0 2 15,0 0 1-15,0 0 5 16,0 0 1 0,0-1 0-16,-1 0-1 15,-1 0-3-15,1-4 0 0,-1-5 4 16,-8-30 3-16,7 26 1 16,0-10-1-16,-3-8-7 15,7 2-4-15,-6-11-4 16,1-1 1-16,-13-11-1 15,8-8 0-15,-2-6 2 16,-10-12-1-16,0-14 0 16,-11-3 1-16,9-7-2 15,1 3 0-15,9 7 0 16,3 6 0-16,-5 3 0 16,4 7 0-16,2 4 1 15,-6-8-1-15,2 2 0 16,-1 2-3-16,5 0-2 0,5 10 0 15,8 14 0-15,0 1 2 16,-2 20 3-16,1 5 3 16,-3 8 1-16,0 9 0 15,0 7 0-15,3 3 1 16,-4 1-2-16,-1-2-1 16,1 0 0-16,0 0-1 0,0 0 0 15,0-1 0-15,0 2 0 16,1 0 0-1,-2 0 1-15,1-1-1 16,0 0 0-16,-1 0 0 0,1 0 1 16,0 0-1-16,0 0 0 15,0 0 0-15,0 0 1 16,-1 0 0-16,2 0 0 16,-7-4-1-16,-4 1 0 15,-29-15-1-15,22 16 0 16,0 1 0-16,-8-4-1 15,1 6-1-15,-4-2-2 16,-9 1 0-16,3 1 1 16,-9 0 1-16,-7 3 1 15,-2 3-1-15,-12-3-2 0,0 4-1 16,4 0-4-16,-7 0 1 16,-11 3 0-16,-3-3 2 15,-12 6 1-15,5 4 3 16,6-4 0-16,0-3 1 15,-9-7 2-15,0 0 2 16,2-2 0-16,7-1-1 16,11-5-1-16,-5-4 0 0,3 2 0 15,-5-2 0-15,9 8-1 16,6 3 0 0,11 5 0-16,-3-1-1 0,6-2 0 15,7-2 0-15,2-2 1 16,-2 0 0-16,12 0 1 15,-1 2 0-15,3-2 0 16,17-1 0-16,0-2 0 16,0-3-1-16,5 3 0 15,-3-1 0-15,5 0 0 16,1 1 0-16,0-1-1 16,1-1-1-16,-1-2-4 15,1 2-11-15,0-2-46 16,-1-1-35-16,2 2-125 15,1-1-131-15,-1 7 228 16</inkml:trace>
  <inkml:trace contextRef="#ctx0" brushRef="#br0" timeOffset="12610.04">11625 15969 486 0,'-4'2'266'0,"4"4"-8"15,0-6-184-15,0 0-8 16,0 0-1-16,0 0-1 16,0 0 1-16,0-1-6 0,0-1-15 15,-1 1-9-15,-1 0-12 16,1 0-2-16,0 0-6 15,0 0-3-15,0 0-8 16,0 0-4-16,1 0-1 16,-2 0 0-16,2 0 3 15,0-1 5 1,0 1 12-16,0 0 6 0,15-1 11 16,26-3 3-16,-25 1 0 15,11 4-6-15,-8-7-12 31,5-1-5-31,5-1-6 16,-2-1-3-16,13 3 1 0,3-3 0 16,2 3-2-16,1 2 0 0,9 3-3 15,-4-1-1-15,6 2-1 16,0 0 0-16,-4 3-1 0,1 6-1 16,6-1 1-16,2 4 0 15,-7-4 1 1,2 3 1-16,-9-1 9 0,0-1 3 15,2-1 5-15,-4-4 3 0,4 1 1 16,-2-4 1 0,1 0 0-16,-3 3-2 15,8-3-7-15,-2 2-4 0,0-1-5 16,0 2-2-16,-9 0-2 16,-4 2 0-16,1 0 1 15,4-1-1-15,-1-3 2 16,1-1 0-16,-5-4 1 15,2-1 1 1,-3-1 5-16,4 1 0 0,4 2 1 16,-4 0-1-16,1 2-5 15,-1-4 0-15,1 4-1 16,1 0 2-16,-2-2 2 16,-1-4 2-16,-1 0 1 15,-5-4-2-15,-1 3-1 0,0 1 0 16,-6 2-2-16,-1 5 0 15,-2 0-2-15,-3 1-1 16,-3 3-3-16,-4-1 2 16,2 0-2-16,-1-1 1 15,-3-2-1 1,1 0-1-16,-3-4-9 0,-3-1-15 16,3 4-60-16,1-2-53 15,-3-7-395-15,-4 1 359 0</inkml:trace>
</inkml:ink>
</file>

<file path=ppt/ink/ink23.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0T00:53:58.022"/>
    </inkml:context>
    <inkml:brush xml:id="br0">
      <inkml:brushProperty name="width" value="0.05292" units="cm"/>
      <inkml:brushProperty name="height" value="0.05292" units="cm"/>
      <inkml:brushProperty name="color" value="#FF0000"/>
    </inkml:brush>
  </inkml:definitions>
  <inkml:trace contextRef="#ctx0" brushRef="#br0">9878 8896 667 0,'-2'11'225'0,"2"-1"-179"0,0-13 10 16,2 3 44-16,-1-6 17 15,-1 5-3-15,0 0-9 0,1-9-25 16,0-11-13-1,5-27-26 1,-2 22-9-16,-4-11-15 0,0-1-5 0,-4-15-5 16,-2 2-3-16,0-1-1 15,-8-4-1 1,5 13-1-16,-1-2 0 16,-2 8 0-1,8 14 0-15,-6-7 1 0,3 8 1 0,-3 9 0 16,-2-4 0-16,0 17-1 15,0 8-2-15,-4 1 0 16,4 8-1-16,1 1 1 16,5 4 3-16,7 7 7 15,3 3 1-15,8 7 3 16,-3-3 0-16,5 8-4 16,3 2-1-16,1 3-2 15,5 10-2-15,-3-3-1 0,1-5 1 16,-5 0 1-1,-1-5 1-15,-1-6 0 16,-3 2 1-16,-6-8-2 0,-5-4 1 16,0 0 0-16,-7-7 1 15,0-5 1-15,0-2 2 16,-7-13 1-16,3 4 0 0,0 0-2 16,-2-7 0-16,1 0-6 15,-2-1-1 1,-1-3-2-16,3 6-1 0,-3 0 0 15,-2 0 0-15,-2-1-1 16,3-1 0-16,9 2 0 16,3 1-1-16,1 1-3 15,2-4 0 1,1 0-1 0,0 0 2-16,0 0 4 15,8 0 2-15,12-2 0 0,26-4 4 0,-18 3 13 16,5-4 6-16,-1-2 11 15,5 4 0-15,1-5-9 16,1 0-5 0,3-1-7-16,2-2-5 0,-9 1-5 0,2 1-3 15,-8 1-39-15,-4 3-52 16,0 11-276-16,-7-4 244 16</inkml:trace>
  <inkml:trace contextRef="#ctx0" brushRef="#br0" timeOffset="3046.22">5986 14193 724 0,'20'94'316'16,"-20"-78"-160"-16,0-5-75 15,1 4-29-15,1 2 7 16,1 1 15-16,1 0-9 16,2 5-35-16,2 3-7 15,3 5-14-15,1 8-3 0,0 1-2 31,0 10 0-31,-1-5-1 0,2 8 0 32,-3-1 2-32,-2-12-1 0,-5-5 4 0,-3-12 3 15,1-8 13-15,0-1 8 16,-1-11 18 0,0-3 1-16,-4-7-6 0,-2-6-7 15,-4-11-18-15,-3-11-5 16,2-9-9-1,-5-6-2 1,1-6-4-16,3 3-1 0,1-7-2 0,8 10-1 0,3-4-1 31,4 9 3-15,4 9 0-16,0 0 1 16,5 9 0-16,-1 1 0 0,1 7 0 15,0 0 0-15,5 18-2 0,3 1 0 16,10 12 1-16,6 9 1 0,0 1 1 15,-6 3 2-15,-5 3 2 0,-7-3-1 16,-4-6 1 0,0-2 1-16,-8-9 5 0,0 2 2 15,-1-5 5-15,-4-3 1 0,1-4 1 16,-3 1-2-16,0-1-3 16,4-16-2-16,10-34-1 15,-14 16-1-15,7-3-2 16,-1-4-2-1,-3-6-3-15,7 3 0 0,-3 9 0 16,3 7 1-16,-2 7 3 31,2 11-2-31,3 8 0 16,-2 2-1-16,5 9-2 0,1 8 1 0,4 13-1 16,0-2 1-16,6 14 8 15,-2 2 3-15,-1 9 10 16,6 12-1-16,-10 2-6 15,3 2-4-15,-8 0-8 16,-4 1-1-16,9 5-4 16,-9-10 0-16,-3-9-23 0,3-9-32 15,1-25-117-15,6-2-116 16,13-17 177-16</inkml:trace>
  <inkml:trace contextRef="#ctx0" brushRef="#br0" timeOffset="23413.9">4531 17558 821 0,'1'0'366'0,"-5"-12"-136"0,4 6-159 47,0 0-5-47,-3-3-1 0,-1 0-4 0,1 2-10 16,-4-3-9-16,1-1-13 0,-4 1-7 0,-3-6-10 0,-1 4-3 15,-4-6-4-15,4-4-1 16,-6 1-2-16,-3 0-1 16,-2 6-1-16,-8 2 0 15,5 6 0 1,-1 1-1-16,2 8-3 16,6 5 0-16,-6 12-3 15,6 5 1-15,2 9 0 0,2 2 1 16,9 6 3-16,1 1-1 15,9 3 0 1,3 1 1-16,7-4 2 16,6-4 1-16,7-7 1 0,2-7 2 0,17-10 5 15,-8-3 1 1,6-10 4 0,-4-2-1-16,-12-8-2 0,8-4 1 15,-11-10 1-15,-2-10 1 16,-6-6-1-16,-2-11-3 15,0-10-4-15,0 5-3 0,-4-14 0 16,0 2 0-16,-4-2 1 16,-5 2 2-16,-3 8 8 15,-4 0 4-15,-3 12 1 16,-4 2-1-16,1 12-8 16,4 9-3-16,2 12-3 15,0 6-1-15,0 10-3 16,-2 3 0-16,4 8-5 0,-3 0 2 15,8 17 1 1,-3 0 0-16,5 12 2 16,5 9 1-16,4-3 0 15,3 8 1-15,8 0-1 0,5 4-1 16,1 3 0-16,5-5-1 16,0 3 0-16,1-7-2 0,7-9 1 15,-2-1-2-15,-2-17 1 31,-4-3 0-31,-5-17 2 0,2-6 1 16,2-14 1-16,-5-9 2 0,1-18 0 16,-10-7 0-16,-3-10-1 15,2-3 0-15,-6 3-2 16,0 0 0-16,-5 7-2 16,-6 3 0-16,-1 8 1 15,-4 3-2-15,-5 10-2 16,0 5-2-16,-4 6-3 15,0 5 0-15,2 10-3 16,-5 2 1-16,-1 16 0 16,2 4 2-16,1 7 4 0,4 7 2 15,8 4 1-15,-2 9 1 16,5 5 1-16,4-1-1 16,4-2-1-1,10-4-1-15,5-5-1 0,1-2 0 16,5-10 2-16,2-8 0 15,0-11 1-15,-2-8 0 16,4-11 3 0,-1-8 2-16,5-8 1 0,3-6 3 0,-6-7-1 15,-10-7 1-15,-3-7-2 16,-2-2-2-16,-6 1-1 16,1 5 0-16,4 7 0 15,-13 0-1-15,4 7 0 16,2 4 0-16,-15 5-1 15,9 11 1-15,-1 6 2 16,1 8 1-16,4 4 2 16,-4 5 1-16,6 8-1 15,-2 0-2-15,4 14-1 16,-3 1-2-16,1 6 1 16,-1 7 0-16,0 3 0 15,3 5-1-15,-3 1-1 16,3-1-1-16,2 1 0 15,-1-2 1-15,2-4-1 0,-3 4 1 16,-4-2 0 0,-1-4 0-16,0-10 1 0,0-8 1 15,-4-18 2-15,-1-3-1 16,0-7 1-16,-2-3 3 16,-1-9 7-16,-1-11 2 15,-3-3 0-15,1-8-3 16,-1-10-5-16,0 2 1 15,0-13-1-15,3 3 1 0,-6-3 0 16,3-6 1-16,-1-3 1 16,-4-3 0-16,0-6-2 15,2 4-2-15,3-2-3 16,1 3-1-16,6 9-1 16,0 2 1-16,5 7-2 15,3 7-1-15,1 11 0 16,1-1-2-1,1 16-3-15,2 3 0 0,2 10-1 16,3 12 1-16,-10-6 3 16,13 16 1-16,-10 10 0 15,-2-4 1-15,15 22-2 16,-17-8 1-16,-5 0 0 0,-9-3-2 16,-6 2-2-1,-9-4 0-15,5 2 0 0,0-2 4 16,-11-15 2-16,6 2 1 15,-8-12-2-15,-1-7 0 16,4 3-3-16,2-7-2 16,5-4 0-16,5 5 1 15,5-5-4-15,3-3-2 16,4 0-8-16,1-5-3 0,8 0 1 16,1 1 2-16,6-7 9 15,4-2 4 1,5-4 5-16,4-1 0 15,10-4 2-15,0-1 2 0,-4-5 2 16,4 0 3-16,-10 0 5 16,-3-4-1-16,3-10-1 15,-7-2-3-15,-2-6-3 16,1 4 0-16,-5 6 1 16,-8 0 2-16,-2 8 3 15,-6-3 2-15,-4 4 6 16,0 4-2-16,-6 5-2 15,0 8-3-15,1 5-4 16,0 9-1-16,0 4-4 0,1 8-3 16,1 10-5-1,-1 5-3-15,5 10 2 0,3 7 1 16,3 3 1 0,6 4 1-16,3 2 0 0,2 4-2 15,6 9-1-15,-2 1-3 16,5-1-5-16,1-9-5 15,4-11-14-15,-1-6-9 16,-1-11-30-16,4-2-17 16,-5-12-48-16,-4-8-51 15,-14-11 122-15</inkml:trace>
  <inkml:trace contextRef="#ctx0" brushRef="#br0" timeOffset="23771.98">5991 17029 1174 0,'-106'76'495'15,"105"-42"-261"-15,-5-5-115 0,4-17-64 0,2-8-4 0,8-7-6 16,8-5 1-16,11-5-10 15,0-1-3-15,2-16-12 0,4-10-8 16,6-1-13-16,2-12-7 16,8 8-40-16,2 9-36 15,-6 0-173-15,6 6-223 16,-9 13 307-16</inkml:trace>
  <inkml:trace contextRef="#ctx0" brushRef="#br0" timeOffset="24489.32">6498 17280 1006 0,'2'0'507'0,"0"-3"-118"15,-2-4-237-15,12-2-111 16,-2-6-6-16,7 0-9 16,3-3-8-16,0-1-15 0,1-6-5 15,-1-1-36-15,6-1-33 16,-9-7-81-16,10 10-51 15,-1-3-145-15,3 0 216 16</inkml:trace>
  <inkml:trace contextRef="#ctx0" brushRef="#br0" timeOffset="26040.79">6870 16850 1224 0,'51'23'486'0,"-49"4"-296"16,4-4-110-16,-1 4-34 16,0 4 3-16,0-9-11 15,-3 3-9-15,1-3-22 16,-3-9-4-16,3 13-2 15,1-10-1-15,4 1 0 16,3 0-1-16,-1-9 0 16,-1 1 0-16,0-8 1 15,3 0 2-15,0-2 5 16,3 1 5-16,-4-15 8 0,1-1 2 16,-1-11 0-1,-2-8-2-15,5 2-6 0,-5-10-4 16,4 2-6-16,1 1-4 15,-2 6-2-15,1 7 0 16,3 8-1-16,6 10 0 0,-14 3 2 16,5 6 0-1,1 9 2-15,-11 2 2 16,22 10 1-16,-3-4 1 16,5 5-2-16,5 0-1 0,-2 0-2 15,0 2 0-15,1 2-2 16,3-5-1-16,-2-7 0 15,2-5-1-15,11-6 1 16,-6-9 1-16,1-7 1 16,-8-9 0-16,-5-8 0 15,-1 0-1 1,0-5-9-16,9 3-4 0,-18-9-8 16,2 4-3-16,-12-5 0 15,-8-2 2-15,-1 12 7 16,-5 2 0-16,-6 9 9 15,-2 4 5-15,-3 6 3 16,-8-3 6-16,10 18-4 0,-2 6-3 16,4 18-5-1,-2 7-1-15,-5 5 3 0,0 6 2 16,-2-6 2-16,7 6 1 16,8-3 0-16,0-3 0 15,6-9 3-15,8-4 2 16,1-8 4-16,5 1 4 15,-2-11 5-15,7-1 3 16,2-8 6-16,0-7-1 16,-8-11-2-16,-3-7-2 15,4-4-7-15,8 0-4 0,-1 0-1 16,-4-1 1-16,-5 1 3 16,-10-1 3-1,10 10 4-15,0 1 0 16,-3 6-2-16,0 9-2 15,2 4-7-15,0 6-2 16,-1 11-5-16,5 2-2 0,-3 10-1 16,2-3 1-1,-2 5-2 1,1-4 2 0,1-3-2-16,-2 0 0 15,1-10 1 1,-1-6-1-16,-3-5 4 15,1-7 0-15,1-6 2 0,1-6 1 16,0-9-1-16,1 0 0 0,0-7-2 16,-1-2-2-16,1 7 0 0,-4 0-2 0,0 12 0 0,-1 6-1 15,5 9-1-15,0 5 1 16,-4 7 1 0,8 5 2-16,-5 6 1 15,4 0 0-15,-8 2 0 0,-5-6-2 16,1-3 0-1,1 1 0-15,3-11-1 0,0 0 0 16,5-3-1-16,-9-3 0 0,17 1 1 16,-4-3 0-16,-7-8 0 15,3-1 0-15,-6-2 0 16,9 2 1-16,-3-1 0 16,1-1 0-16,0 0 1 15,-12-4 2-15,8 2 1 16,-3 0 2-16,-2-1-2 15,3 2 0-15,-3 1-3 16,4 6-1-16,-1 0 0 0,2 2-1 16,-7-1 0-1,4 1-1-15,4 5-2 0,1 5 1 16,6 6 0 0,-3-1 1-16,-2 1 1 0,0 1 0 15,0 2-2-15,-1-2 1 16,2 3-1-16,0 1 1 15,0-1 0 1,0-1 0-16,0-2-1 0,0-1 1 16,-1-7 0-16,4-1 0 0,-3-2 0 15,2-2-1 17,1-11 0-17,-4-3-2-15,-3-11-4 0,6-3-6 0,-4-8-8 0,13 5-4 16,-1-12-1-16,-10-6 3 0,-9 0 4 15,0-5 3-15,3 12 5 16,-12-1 1 0,6 14 7-16,-2-4 3 0,-19 6 1 15,17 10 2-15,2 3 0 16,-5 12-2-16,3 6-6 16,-5 4-1-16,-6 10-1 15,4 7 4-15,11 11 4 16,2 3 0-16,7 15 1 15,-5-4 1-15,18 4 9 32,3 4 7-32,12-12 13 15,4-6 5-15,3-14-5 0,5-13-7 0,9-15-14 0,7-10-7 16,8-18-35-16,0-17-41 16,2-22-413-16,0-10 340 15</inkml:trace>
  <inkml:trace contextRef="#ctx0" brushRef="#br0" timeOffset="30034.12">18485 17769 680 0,'27'22'295'0,"-32"-34"-126"0,-2 0-64 0,1-4-29 16,2 3-7-16,-2 7-21 15,-1-5-8-15,-4-2-3 16,-1 0 1-16,-4-7 6 15,1 4 3-15,-2 2 2 16,-3 1 1-16,-2 1-10 16,-5 1-5-16,2 3-12 15,4-4-8-15,-5 12-8 0,4 8-4 16,6 6-4 0,-11 9-2-16,4 2 0 15,0 2-1-15,0 3 0 0,8 2 0 16,9 5 0-16,5 0 0 15,2 2 0-15,2-4 0 16,11-1 1 0,2 0-1-1,12-8 1-15,1 4 0 16,-1-15 1-16,3-5 1 0,-7-10 1 0,2-8 2 16,-4-8 2-16,-3-9 2 15,-4-2 2-15,3-10 0 0,-1-6-2 16,0-1-2-16,-3-17-4 15,2 3 0-15,0-6-2 16,-2-4 2-16,-1 11 3 16,-6-1 2-16,-7 5 4 15,-5 7 2-15,-6-1 10 16,-1 6 4-16,-2 7 1 16,4 5-3-1,1 9-11-15,4 3-6 0,2 10-3 16,-2 1-2-16,4 7-3 15,0 9-2-15,0 6-2 16,1 7 1-16,3 12 2 0,1 4 1 16,3 8 1-1,4 4 0-15,7 15 0 0,3-3-1 16,7 4-2 0,6 0 0-16,3-13 0 0,4-4 0 15,-3-6 3-15,2-6 0 16,-3-6 1-16,2-6 0 15,-5-8 0 1,-4-6 0-16,-6-14 2 0,-6-3 0 0,0-16 2 16,-2-2 0-16,1-9 0 15,-2-3-2-15,-1-5 0 16,-5-2-1-16,-4-7 0 16,-2 5-1-16,-4 3 1 15,-1 1 1-15,-3 6 2 16,-8 3-1-16,-1 4 1 15,3 4 1-15,-8 8-3 16,4 4-1-16,0 7-4 16,-2 4-4-16,3 14-1 15,-1-2-3-15,2 16-1 16,-4 0 0-16,1 10-1 16,15 6-1-16,-5 1 1 15,9 4 0 1,7-3 3-16,-10 1 1 0,19-5 3 15,2-1 2-15,8-3 3 0,0-10 1 16,2-6 0 0,3-5 0-16,2-12 0 0,-1-4 2 15,2-20 3-15,-1-2 1 16,1-12 2-16,-9-3-1 16,-8 4-2-16,5-11-2 15,-13-1-2-15,-2-3-1 0,1-11 1 16,-14 7 0-16,4 12 0 15,3 5 1 1,-4 20-1-16,0-1-1 0,0 5-1 16,3 8 0-16,2 13 2 15,-3 2 1-15,2 12 3 16,-1 6 0 0,-1 0-1-16,3 2-1 0,-1 9-3 15,-1-3 1-15,-3 7 0 16,6 16-1-16,1-3 0 15,1 5 0-15,0 14-1 16,-4-7 1-16,-1 4 0 16,0-5 0-16,-1-11 0 15,3 0 0-15,-1-7 0 16,-1-7 0-16,-1-4 0 16,-2-4 1-16,-2-17-1 0,2-7 0 15,2-15-6-15,0-6-3 16,1-1-11-16,-3-2-13 15,1-6-17-15,-3-13-6 16,-2-13-1-16,4 2 10 16,-4-9 18-16,3-3 9 15,-3-4 12-15,-1 0 7 0,-3-10 6 16,-3-4 3-16,-1 0 5 16,-1-7 7-16,2 5 8 15,0 11-1-15,3-1-10 16,4 13-9-16,11 7-7 15,7 3 2-15,9 10 16 16,2-3 2-16,0 15 1 16,0-1-3-16,2 8-10 15,5 9-4-15,-1 4-3 16,7 8-1-16,-2 15-1 16,8-3 0-16,-11 17 0 15,-11 0 0-15,-10 9 0 16,-10 7-1-16,-8-12 1 15,10-1 1-15,-10-12-1 0,-4-2 1 16,1-6 2-16,-20 0-1 16,3-7 1-16,-7-1 0 15,3-11 0-15,10-3-1 16,3-5 0-16,5-6-2 16,7 4-5-16,2-5-1 15,9 0-4-15,4-4 0 16,7-4 1-16,2 3 2 0,6-2 1 15,9 3 2-15,-2 0 3 16,5-5 1-16,-2-2 3 16,-4 4 0-16,-5-12 3 15,-6 8 1-15,-6 2 0 16,-1-16 0-16,-1 11 0 16,2-8 0-16,-7-5 9 15,-2 7 3-15,-8-2 8 16,1 2 3-16,-4 3 2 15,-3 4-1-15,1 3-2 16,-5 4-1-16,5 7 0 16,-1 4-1-16,3 7-7 15,3 0-8-15,-4 5-14 16,5 3-6-16,4 8-3 16,3 6 2-16,7 8 4 15,-2 10 2-15,5 10 2 0,-4 6 0 16,-1 0-3-16,6-2-1 15,0-1-6-15,4-3-10 16,1-5-38-16,-2-4-28 16,1-15-85-16,-2-1-57 15,-8-17 145-15</inkml:trace>
  <inkml:trace contextRef="#ctx0" brushRef="#br0" timeOffset="30158.74">19754 17476 1425 0,'-66'36'512'0,"68"-21"-424"15,12-1-37-15,-3-12-10 16,2 6-5-16,5-8-7 15,1-6-3 1,5-8-9-16,2-3-6 0,-2-17-15 16,2-1-22-16,5 1-74 15,2 1-50-15,6 5-170 16,-2 4 197-16</inkml:trace>
  <inkml:trace contextRef="#ctx0" brushRef="#br0" timeOffset="30511.73">20042 17744 991 0,'106'58'472'0,"-93"-70"-146"16,6-2-198-16,2-2-95 15,0 2-1-15,7-1-8 16,-5-3-12-16,0 1-11 15,-2 3-5-15,0 1-35 0,-1 8-27 16,-1 0-95-16,-2-2-66 16,-2 1 141-1</inkml:trace>
  <inkml:trace contextRef="#ctx0" brushRef="#br0" timeOffset="32449.04">20569 17519 768 0,'9'12'417'15,"-10"-5"7"-15,1-2-344 16,1 4-30-1,9-4-15-15,6-5-10 0,-9 0-15 16,-1-6-2-16,-2 19-6 16,-11 4-1-16,23 6-1 15,-7 14 0-15,-8-13 0 32,10 10 0-32,-16 4 2 0,2 4 0 15,8-5 1-15,0 1 0 16,5-7 1-16,-1-10 1 15,-7-8 7-15,3-8 4 16,-3-5 10-16,9-6 5 0,-3-13 2 0,1-10-3 16,6-23-12 15,1-1-8-31,3-12-10 16,0-3-1-16,6 7-2 0,-2 6 1 15,3 10 2-15,7 13-1 16,-3 14-1-16,1 4-1 15,-10 17 0-15,0 6 1 0,0 14 4 16,4 4 2-16,-9 18 2 0,-5-13 0 16,-1-1-3-16,3 28-1 15,-1 12-2-15,8-22 0 0,-2-9-2 16,5-8 1-16,-10-7 0 16,5-3-1-1,1-10 0-15,-2-3 0 0,6-9 0 16,3-5 2-16,-3-13-1 15,0-3 0-15,6-8-6 16,-3 0-6-16,13-8-3 16,0 0 0-16,-7-6 6 15,5-8 6-15,-16 6 4 0,-5-6 0 16,-3 7 2 0,-14 11 2-16,-2-2 1 0,-9 8 1 15,-1 8-2-15,2-1 0 16,-9 12-1-16,4 0-2 15,-1 8-4-15,-9 4-1 16,5 13-3-16,-1 12 1 16,-2 6 2-16,7 14 2 15,6 4 2-15,2-7 0 16,6 6 3-16,3-11-1 0,5-8 1 16,2-5 0-16,6-14 6 15,2-2 4-15,1-8 5 16,0-3 3-1,7-9 4-15,3-7 2 16,-1-12 8-16,4-4-2 0,-6-18-4 16,-9 12-5-16,-4 4-10 15,6-3-3-15,-16 20-3 16,16-5-1-16,-22 10 0 16,1 10-2-16,10 1-3 15,-4 4 0-15,12 5-2 16,-7 9 0-16,-2 1 1 15,-3-1 0-15,-1-1-1 16,7-1 1-16,0 13-1 0,2-1 0 16,5-5 0-16,-15-6 0 15,6-17 0 1,-1 2 0-16,1-1 3 0,9 1 0 16,-7-8 3-16,1-6-2 15,2-10 0-15,0 8-1 16,0-12-2-16,1-2 0 0,0 4-1 15,-1-10 0-15,-1 14-2 16,-4 12 1-16,1 4-2 16,3 4 1-1,1 6 1-15,4 4 0 16,1 0 1 0,1 3 0-16,-2-2-1 0,-1 5 0 0,1-2 0 15,2-4 0 1,2 1 1-16,-4-9 0 0,-6 3 4 15,3-2 0-15,-10-2 2 16,-1-1 0-16,9-1 1 16,-13-10-1-16,10 5-1 15,5-2-1-15,-16-3 2 16,7 8-2-16,1-4-1 16,-9 6 0-16,9-3-1 15,2 5 1-15,-7 1 1 16,13-2 0-16,-5 3 0 15,-3-1 0-15,8 5-3 0,6-4-1 16,-4 2 0-16,-3 2 0 16,-9 3 0-16,3 3-1 15,12 1-1-15,2-11 1 16,9 7 0-16,-14-7 1 0,-7-2 1 16,-2-2 0-16,-3-6-1 15,2 6 0-15,1 2 1 16,-4-1 0-16,0 0 2 15,0 0 2-15,0 0 4 16,0 0 3-16,0-1-1 16,0 0-2-16,0 0-6 15,0-5-2-15,1-3-2 16,11-25-2-16,-10 31 0 16,5-1-2-16,1-1 0 15,1 0 0-15,5 6 0 16,-2-1 2-16,1 4 0 15,3 8 2-15,2-7 0 16,2 3 1-16,0-2-4 16,1-1 0-16,-1-1 0 15,1 1 0-15,-3-8 4 16,1-8 0-16,-7 3 0 0,10 0 3 16,-5-14 0-16,-4 14 0 15,8-4 0 1,-12-6 0-16,-6 7-1 0,3-8-1 15,-1-8-3-15,-2 4-2 16,-2-1-2-16,5-4 0 0,-18 9-3 16,1-2 0-1,-8 1 1-15,4 7 2 16,-1-5 1-16,-1 2 1 0,5 6 2 16,-6 1 0-16,13 9 3 15,-8 0 1-15,8 6-4 16,-4 0-3-16,-3 3-2 15,7 5 0-15,-4 6 0 16,6 6 1-16,1 7 3 16,2 5 2-16,6 5 4 15,4 3 2-15,2 4 4 16,5-9 1-16,1 2 4 16,-6-7 0-16,12-18 1 15,4-8 0-15,-1-8-2 16,2-14-1-16,-9-9-7 15,10-12-9-15,10-14-34 0,5-9-32 16,4-9-122-16,-12 7-159 16,-5-8 225-16</inkml:trace>
  <inkml:trace contextRef="#ctx0" brushRef="#br0" timeOffset="44309.47">2601 13216 627 0,'-23'64'290'15,"17"-62"-110"-15,1-2-66 0,3-2-27 16,1 1-3-16,-1 0-5 15,2 0-2-15,0 0-23 16,0-1-9-16,4-6-13 16,3-12-4-16,10-37 1 15,-3 33 0-15,4-7-5 16,2 3-4-16,10 5-9 16,-3-9-4-16,4 3 0 15,-5-7-2-15,13 10-1 16,-6-1 1-16,1-1-3 15,7 7 1-15,-16-7-1 0,8 1-1 16,-7 2-1 0,-4-5-4-16,1 5-21 15,-5 0-22-15,-3-2-69 16,0 6-47-16,-2 1-115 0,-2 3-106 16,0 6 248-16</inkml:trace>
  <inkml:trace contextRef="#ctx0" brushRef="#br0" timeOffset="44803.49">3078 12938 284 0,'-9'13'207'0,"3"3"47"16,3-1-68 0,0 3-26-16,-1-3-3 0,-2 0-14 15,-1 0-18-15,-1 0-40 0,7 1-16 16,3 1-30 0,-1-3-12-16,7 2-16 0,-1 3-6 15,7 11-5-15,2 1 0 16,5 9-1-16,1-1 0 15,-3 1 0 1,2 4-1-16,0 1-6 0,0 1-7 16,1-7-29-16,-3-8-23 15,-2-9-76 1,-1-9-50-16,3-13-194 0,-2-9 242 16</inkml:trace>
  <inkml:trace contextRef="#ctx0" brushRef="#br0" timeOffset="45636.62">3468 13075 618 0,'-6'30'321'0,"-6"-5"-74"15,8 10-106-15,-4 3-55 16,13 5-2-16,-3 0-1 15,-4-9-12-15,7-5-27 16,2 0-10-16,6-7-15 16,1-5-8-16,1-6-7 15,1-4-2-15,4-4-2 16,-2-3 0-16,3-3 1 0,0-4-1 16,-5-7 0-16,2-3 0 15,-5-6 0 1,-2-1 3-16,-2-2 3 15,-3-5 1-15,-3-1 1 0,-3-7 0 16,-6 0 1-16,-1-2-1 16,-6 4 1-16,-2 6-2 15,-6 3-3 1,0 9-1-16,-1 6-4 16,-1 5-2-16,4 12-5 0,-2 2-1 15,-2 11-1-15,3 0 2 16,5 6 4-16,-1 0 0 15,13 2 0-15,5 3-1 16,14-5-1-16,3-5 1 0,9-4 3 16,2-5 2-16,-7-18 3 15,7 3 3-15,-3-11 3 16,0-6 1-16,4-2 1 16,-3-11 0-16,-4-6-2 15,-1-5-1-15,0 1-4 16,0-1-1-16,-2 3-1 15,-4-4 0 1,-10 3 2-16,-3 1 1 0,-8-2 3 16,-1 2 0-16,-3 8 2 0,-7 3 1 15,3 10 1-15,-6 4 3 16,3 7 5-16,4 5 2 16,3 5-1-16,3 2-6 15,2 7-13-15,2 4-5 16,2 10-5-16,2 3 1 15,6 10 3 1,2 4 2-16,7 8 1 0,2-1 0 16,9 0 1-16,3 2 0 0,3-6 0 15,0 4 1-15,-5-5 0 16,1 0-1-16,-10-7 0 16,4 0-1-1,-5-9-2-15,0-7-1 0,-2-8-21 16,-3-2-20-16,-2-7-72 15,-5-15-70-15,-1-8 117 16</inkml:trace>
  <inkml:trace contextRef="#ctx0" brushRef="#br0" timeOffset="45972.6">3776 12884 837 0,'-22'17'356'16,"-1"-2"-176"-16,10-3-44 0,8-5-20 16,1-4-3-1,4-2-21-15,5-1-12 0,-5-1-22 16,1 0-9-16,29-3-16 15,45-47-10 1,-23 16-17-16,4 0-5 16,2 0-13-16,-1-3-18 15,0 8-62-15,-4-1-44 0,-1 1-128 16,-1 5-113-16,-4-9 241 16</inkml:trace>
  <inkml:trace contextRef="#ctx0" brushRef="#br0" timeOffset="47007.83">4561 12621 503 0,'24'-3'205'0,"-36"-1"-109"31,5 3-26-31,2 0 9 0,-18-7 9 0,-10-6 2 16,-3 1-3-16,12 6-6 0,-7 0-8 15,1 5-18-15,11 3-13 16,-11 6-25 0,4 5-12-16,6 12-10 0,-4 4-4 15,10 6-2-15,4 6 2 16,1-6 2 0,5 6 3-16,6-6 2 0,2-7 2 15,7-1 4-15,1-9 7 16,5-9 13-16,4-2 9 0,6-7 7 15,-3-6-2 1,8-7-9-16,-6-7-8 16,-3-12-11-16,2-2-1 15,-8-7-3-15,2 0 1 0,-4 3 2 16,-4-1 2-16,-10 4 8 16,2 5 2-16,-3 14-2 15,0 5-3-15,1 13-12 16,-1 0-4-16,3 11-2 15,0 2-2-15,5 13 4 16,1 4 3-16,0 1 3 16,6 3 3-16,-2 0 4 15,0-3 0-15,4-4-1 16,-1-2-2-16,4-12-1 16,-1-1 1-16,0-10 2 15,5-1 1-15,-5-5 4 0,1-8 1 16,-2-3 2-16,-3-7-2 15,8-8-6-15,-5-6-3 16,-5-14-2-16,3 1-1 16,-19-5 0-16,3 3 0 15,0 2 1-15,-12-4 1 16,-4-4-2-16,-7-5 0 16,-9 0-1-16,6 3 0 15,3 9 0-15,0 6-1 0,3 16-2 16,4 7 1-16,3 10 0 15,0 5-1 1,2 7-2-16,-1 5-4 0,-1 9-5 16,4 4 0-16,3 9-2 15,5 6 2-15,8 8 1 16,5 6 0-16,8 0 6 16,6 2 1-16,9-2 1 15,2 0 0-15,2 2 1 16,1-4-1-16,-5-1-3 15,9-7-16-15,-2-7-100 16,4-6-99-16,4-1 132 16</inkml:trace>
  <inkml:trace contextRef="#ctx0" brushRef="#br0" timeOffset="55388.28">11023 9044 92 0,'0'0'91'0,"0"0"38"15,0 0 1-15,0 0-15 16,0 1-14-16,0 2-21 0,0 0-11 15,-1 0-16-15,0-1-2 16,-2 0-6-16,1 1-2 16,0 1-6-16,-1 3-5 15,-15 2-4-15,-19 13-3 16,34-18-1-16,-8-2-1 16,16 12-2-16,-10-8 0 0,-2 4-2 15,-2 0 0-15,0 3-1 16,1 2-1-1,-3 1 0-15,1 0-1 16,-5 1-2-16,2 4 0 16,-3 1-1-16,2-1 0 0,-2 4-2 15,0-2-1-15,0 1-4 16,-6 2-2-16,3-1-1 16,-1-2-2-16,-1 4-1 15,1-1 1-15,-6 3-1 16,4 0 1-16,2 5-1 15,-3 4 0-15,7 0 0 16,6 8 0-16,-16-4 0 16,0 1 0-16,-1 7 0 15,-6-9 1-15,8 4 0 16,2 0-1-16,-1 0 0 0,-1 4 0 16,4 9 0-16,-1 2 0 15,0 4 1-15,-2-2 0 16,-1-6 0-16,-9 0-1 15,4-5 1-15,-5 3 1 16,-4 0 1-16,5 8 2 16,-11-3 6-16,8 5 5 15,-4-2 6-15,-2-8 3 0,-1 2 0 16,-1-4-2-16,-7 7-1 16,3-1-2-16,2 11 1 15,-5-4-1-15,-3-6-2 16,-5 0-3-16,-2-6-5 15,6 2-3-15,3 3-3 16,0 0-1 0,1 8 0-16,-5 1 1 15,-1-1 2-15,0-2 1 0,-6-7 4 16,2 1 1-16,0 5 3 16,1-2 2-16,7 9-1 15,-5-4-1-15,-3-7-4 16,-2 0-2-16,3-9-1 15,6-1 1-15,8-1 2 16,0-3 1-16,-2-3 2 0,-3 0 0 16,2 1-1-16,6 5-2 15,-2-10-3-15,8 6 0 16,1-7-1-16,-2-6 0 16,9 5 5-16,-3-6 2 15,4 0 3-15,5 0 3 16,-2-5 3-16,3 2 0 15,3 2 1-15,-5-1-2 0,1 3-4 47,-1-1-1-47,0 0-3 0,7-4-1 0,3 1-1 0,-5-6 1 16,2-4 2-16,-3-1 3 0,0-2-1 16,7 2-1-16,1-3-4 31,2 3-1-31,2-4-2 0,-1 1-1 15,2-5 0-15,3 1-1 0,-1 0 0 16,5-4 1-16,-2-1 0 16,0 2 1-16,2-2 0 15,-3-1-1-15,3 1-1 16,1-4-1-16,-1 0-3 16,1 0 0-16,-1 0-3 15,1 0 1-15,0 0-1 16,-1 0-8-16,0 0-57 0,1 0-58 15,-2 0-201-15,1-1-215 16,-7-1 340-16</inkml:trace>
  <inkml:trace contextRef="#ctx0" brushRef="#br0" timeOffset="55975.14">7406 13231 69 0,'5'-15'25'0,"0"-1"-8"16,2 0 36-16,-1-15 68 16,0 1 33-16,-3 1 41 15,-1 7-15-15,-2 8-30 16,1 4-19-16,2 1-37 15,-1 0-20-15,0 3-40 16,-2 0-15-16,4 7-18 16,0 7 0-1,0 0 10-15,-2 5 13 16,-4 9 25-16,0 0 10 0,-3 5 13 16,1 6 0-1,-3 0-8-15,0 7-7 0,-3 12-15 16,-3-3-8-16,1 9-11 0,-2-3-4 15,-6 4-1-15,-4-3 1 16,5 4 1-16,-6-6 5 16,2-5 12-16,13 2 6 15,-10-21 8-15,14-2-1 16,6-9-10-16,-1-9-6 0,4-7-14 31,-1-1-6-31,0 0-7 0,-2-2-2 16,5 0 0-16,18 2 3 15,37-6 0-15,-29-8 0 0,1-10-1 16,7-2-3-16,5-6-2 16,4 2 1-16,6 1-3 15,0 2 0-15,-2-6-1 16,-4-6-2-16,0-2-19 16,-2-4-20-16,6-3-54 15,7 0-39-15,13-4-106 16,8-4-98-16,12-15 217 15</inkml:trace>
  <inkml:trace contextRef="#ctx0" brushRef="#br0" timeOffset="57852.09">13770 9177 651 0,'-65'27'263'15,"61"-27"-165"-15,1-4-49 16,3 3-6-16,-1 1 18 31,1 0 13-31,0 0-9 0,0 0-10 16,0 0-18-16,0 0-10 0,0 0 2 15,0 0 2-15,2 0-14 0,13 6-7 16,33 23-7-16,-21 3-3 16,6-3 0-1,-2-4 1-15,7 9 3 0,7-2 2 16,-3-1 12-16,4 2 7 15,-2 1 9-15,-4 1 2 0,4 8-7 16,9 8-6 0,0 9-11-16,6 8-1 15,2 9-5-15,-4-5 1 0,-2 6 1 16,-2-6 0-16,-5 3 7 16,-1-1 3-16,5 6 7 15,2 2 6 1,1-3 4-16,4 4 4 0,3 1 2 15,-3-3 3-15,4 5 4 16,-3-6 0-16,2-8-5 16,5 3-5-16,-1-4-13 15,3 3-4-15,-2-4-1 16,-6-3 1-16,1-8 1 16,-2-3 0-16,3-2-7 0,9-1-3 15,-2 0-6-15,2 4-2 16,-10-5-2-16,-5-4 1 15,2 4-1-15,1-8-1 16,-1 6 1-16,0 0-2 16,-3-8 3-16,-2-1-1 15,-1-5 2-15,-2 3 0 0,-1 4 5 16,-4-2 4 0,-3-1 7-16,6-3 1 15,-9 1-1-15,1-4-4 16,-5 1-5-16,-8-5 0 0,6-2 2 15,-5 1 0-15,-1 0 2 16,1 4-1-16,-7-3-4 16,0 2-2-1,-3-2-3-15,0-1-1 0,0 0-2 16,3 3-1-16,1 1 1 16,3 1-2-16,0-4 2 15,2-1-1-15,-3-4 1 16,3 4-1-16,-1-3 0 15,-1-1 1-15,4-1-1 16,-3-2 1-16,10 2-1 16,-2-2 0-16,-1 0 0 15,-2 0-1-15,-5-5 0 16,-2 2 0-16,3-2 0 16,0 3 0-16,-1 0 1 0,1-2 1 15,4-1-1-15,-2-1 1 16,-5 2 0-16,-1-2-2 15,0 5 2-15,4 0 0 16,0-2 3-16,3 2 0 16,-5-5 1-16,-3-3 3 15,0-1-1-15,-6 0 1 0,3 1-2 16,-1-2-3-16,-1 4-2 16,-1-4 0-16,-1 1-1 15,-3-1-1-15,2-3 0 16,-4 1 0-16,3-1 0 15,-5-4 0-15,-4 0-4 16,2 1-3-16,-6-5-15 31,3 3-11-31,-4-3-28 16,0-1-15-16,0 1-37 0,0 0-26 0,0-1-75 16,-1 0-60-16,-1-1-243 15,-2-5 326-15</inkml:trace>
  <inkml:trace contextRef="#ctx0" brushRef="#br0" timeOffset="58766.58">18036 12833 1078 0,'4'-10'410'15,"-4"9"-285"-15,0 1-94 0,3 0-2 16,-3 0 13-16,0 0 31 0,0 0 8 15,3 4-1-15,1 3-4 16,-1-2-15-16,-1 2-9 16,44 34-22-16,-31-30-9 15,9 7-13-15,0 1-4 16,-9-2-3-16,9 8-1 16,6 6 5-16,2 4 7 15,1 5 21 1,-1-5 7-16,-7-1 7 0,3 4-3 15,0-5-16-15,-1 7-7 0,-2-1-11 32,-1-4-4-32,-2 3-3 15,1-4-2-15,1 3 1 0,-1-4-2 0,-1 0 1 16,-7 1 1-16,-1-5 1 16,4 6 1-16,-8-13 1 15,-5-7-1-15,-5 2 1 16,-4-15-1-1,2-1 0-15,0 1 1 16,1-2 1-16,1 0 4 0,0 0 8 16,0 0 5-1,-1 0 3-15,0 0-3 0,-7 3-8 0,-2 1-4 16,-32 13-3-16,6-28-2 16,12 11-1-16,-1 0-1 15,-5 2-1-15,-3 6 0 16,-6-1-1-16,-3 6 1 15,-3-3-1-15,-6-1-1 16,-6 1 1 0,-12-10-1-16,4 1-1 15,-3 7 0-15,6 6-9 0,1 0-5 0,7 6-21 16,-7-8-13-16,5-6-39 16,3-3-29-1,-8-5-105-15,9-1-150 0,6 0 240 16</inkml:trace>
  <inkml:trace contextRef="#ctx0" brushRef="#br0" timeOffset="62944.93">5483 10645 814 0,'-23'12'342'0,"4"-6"-189"0,10 13-33 16,-2-15-36-16,4 11-12 16,11 7-17-16,-1 1-2 15,17 6-5-15,6 0-6 0,13 15-16 16,9 2-10-16,19 18-11 16,5 2-2-16,26 31-2 15,2-6 0-15,4 11-1 16,5 10 1-1,3 4 0-15,4 19 0 0,-3 8 1 16,2 5 2-16,-11 0 10 16,-2-7 12-1,-8-4 10-15,-11-11 0 0,-8-18-7 16,-6-10-12-16,-5-25-12 16,-9-9-32-16,-20-27-173 15,-5-2 143-15</inkml:trace>
  <inkml:trace contextRef="#ctx0" brushRef="#br0" timeOffset="63289.74">5954 12819 1562 0,'-42'93'570'0,"23"-81"-456"16,14-3-62-16,9-8-32 16,-5-4 0-16,15-9 1 15,0-5-4-15,9-16 0 16,8-10-2-16,7-23-3 15,8-20-1-15,15-27-1 16,19-5-1-16,5-36-3 16,6-9-2-1,22-20-2-15,3-12 2 0,18-13 8 16,9-2 4-16,0-5 2 16,-2-1-2-16,-2 20-8 0,-1 11-4 15,-12 27-27-15,-6 16-36 16,-15 32-125-1,-12 16-182-15,-22 35 233 0</inkml:trace>
  <inkml:trace contextRef="#ctx0" brushRef="#br0" timeOffset="64596.2">17465 10444 1181 0,'-14'0'449'0,"2"-1"-355"0,8 2-34 16,6 2-48-16,3 0-4 15,-5-3 23-15,0 0 5 16,29 12 3-16,33 16 0 0,-12-6-15 16,7 1-4-1,9 9-10-15,10 5-4 16,8 17-5-16,12 15-1 0,17 8-1 15,5 4 0-15,12 10 0 16,6 3 1 0,0 9 3-16,-6 0 2 0,-5-10 5 15,-9-8 5-15,-12-11 7 16,-2-2 3 0,-10 2-3-16,-13-6-6 0,-13-8-11 15,-5-4-10-15,-4-8-63 16,-8-9-45-16,-19 1-148 15,-8-6-143-15,-44-15 259 16</inkml:trace>
  <inkml:trace contextRef="#ctx0" brushRef="#br0" timeOffset="64811.57">17697 12715 1578 0,'-1'4'583'0,"3"0"-426"0,8-28-141 15,13-11-8-15,17-21-5 16,-1-13-1-16,15-17-2 16,11-19 0-16,26-17 0 15,17-8 0-15,14-24-1 16,9 0 0-16,21-8-2 16,0-8-1-16,30 0-5 15,5 5-9-15,-6 6-10 16,5 4-3-16,-19 18-19 15,-6 14-24-15,-7 17-138 16,-14 3 140-16</inkml:trace>
  <inkml:trace contextRef="#ctx0" brushRef="#br0" timeOffset="-168362.59">12432 4706 344 0,'24'3'146'0,"-6"-4"-44"16,12-4-46-16,-2 5-8 16,8-4 0-16,5-1-13 15,-5-2-3-15,6-4 4 16,-1 0 2-16,9-1-4 16,9 0-4-16,-4-4-7 15,13 3-4-15,5 3-8 16,-5 1-2-16,18 8-4 15,5-3 1-15,9 1 4 16,5 0 8-16,5 2 22 16,-1 3 12-16,9 3 17 15,6-2 0-15,7-1-10 0,4 0-8 16,7-2-5-16,-1-1 1 16,18 0 4-16,3-4 2 15,-4-3-4 1,16 4-4-16,-3-3-2 0,4 0 0 15,14 4 2-15,-11-1-2 16,13-2-3-16,-1 6-2 16,-4 0 0-16,6-1 2 15,-6 1-4-15,-4-3-2 0,4 0-7 16,-6-1-5-16,6 4-7 16,-6 0-3-16,-6 0-3 15,1 1 1-15,-21-5-1 16,0 2 1-16,-8 2-1 15,-7-8-1-15,-9 8-2 16,-6 0-2-16,-9 0-1 16,-13 5-1-16,-10-5 0 15,-15-2-1-15,-14-4 0 16,-1 4 1-16,-10 1-2 16,-2 2 1-16,-8 2-1 15,-11 0-3-15,-12-2-8 16,-7-1-10-16,-12-1-36 15,-3-3-20-15,-6 0-57 16,-11-2-39-16,-15-3-111 16,-11 1-128-16,-21 5 264 0</inkml:trace>
  <inkml:trace contextRef="#ctx0" brushRef="#br0" timeOffset="-167480.27">11603 5268 223 0,'25'6'120'0,"7"-5"22"16,11 1-5-16,-2-4 15 16,5-9 7-16,10 7-30 15,7-3-9-15,10 5-26 16,4 2-16-16,9 1-31 16,2-1-16-16,17 9-17 15,8 1-7-15,10 8-5 16,8 3-1-16,11 5 0 15,-1 0 0-15,11-6 4 16,3 7 4-16,-5-14 9 16,-2 8 3-16,7-4 9 15,-6-6 6-15,-5 1 4 0,2-7-1 16,-13-5-5-16,0 4-4 16,-16-10-9-16,-7 2-1 15,-11 4-7-15,-4-1-2 16,-12 5-6-16,-10 0-1 15,-22-4-4-15,-12 0-7 16,-16-3-48-16,-6 3-53 16,-9-1-250-16,-8-2 234 0</inkml:trace>
  <inkml:trace contextRef="#ctx0" brushRef="#br0" timeOffset="-163628.89">6237 17502 858 0,'3'16'358'0,"-10"-7"-201"0,-9 3-67 16,0-10-51-16,4-4-7 16,3 0-14-16,8-1-8 15,10-1-12-15,-12 1-6 16,2-5-17-16,0 3-23 15,-5-2-85-15,13-6-73 16,9-1 126-16</inkml:trace>
  <inkml:trace contextRef="#ctx0" brushRef="#br0" timeOffset="-155406.77">21678 17696 1041 0,'2'25'406'0,"-2"8"-280"15,-7-8-67-15,2-14-41 16,0-5-14-16,-1-8-11 16,6-7-5-16,-5-5-6 15,0-1-24-15,9-7-113 16,-5-8-106-16,9-6 156 15</inkml:trace>
  <inkml:trace contextRef="#ctx0" brushRef="#br0" timeOffset="-152554.49">5881 10973 373 0,'-3'8'156'0,"1"2"-64"15,-3-2-16-15,12 8 2 16,3-2 0-16,-5 0-19 16,8 2-14-16,-3 1-20 15,1-1-7-15,9 5-11 16,0 3-5-16,6 8-2 15,9 5-3-15,10 7-2 16,11 6-2-16,7 3 0 16,-1 1 0-16,4 6 3 0,1 7 3 15,-2 16 1-15,6 12 0 16,6 1 1-16,-3-3 1 16,10-5 1-16,-5-9 0 15,-10 0 11-15,1-4 2 16,-6 0 1-16,-1-5 1 15,-5-5 0-15,-6-5 0 16,-7-5 2-16,-5 5-3 0,-7-3-5 16,0 1-2-1,-17-14-4-15,-3-9-4 0,-7-12-9 16,-6-8-11-16,-1-8-61 16,-5-1-96-16,-9-13 114 15</inkml:trace>
  <inkml:trace contextRef="#ctx0" brushRef="#br0" timeOffset="-152048.04">6210 12745 465 0,'-31'-16'178'15,"25"-17"-107"-15,6-9-26 16,3 2 10-16,12-9 25 16,6 4 6-16,1-9-13 15,1-8-9-15,4-14-22 16,3-12-11-16,9-9-18 16,5-3-5-16,2-8-5 15,2 7-1-15,11-7 0 16,11 6 1-16,5 9 8 15,-4-1 4-15,0 10 9 16,-15 0 3-16,0 0-1 16,-2 8-3-16,-4 9-9 15,-1 1-3-15,1 13-8 16,2 4-2-16,-6-3-13 16,2 7-28-16,-16 1-115 0,-4 0-186 15,-7 0 216-15</inkml:trace>
  <inkml:trace contextRef="#ctx0" brushRef="#br0" timeOffset="-150245.5">18098 10854 647 0,'-32'31'267'0,"32"-31"-163"15,0 0-19-15,1 4-14 16,-1-4 4-16,0 0 1 16,0 0-9-16,0 0-25 15,0 0-13-15,0 1-15 16,14 11-5-16,43 34-7 15,-27-24-2-15,12 2 0 0,18 6 0 16,2 4-1 0,11 4 1-16,20 9 0 0,-3-1 1 15,8 4 4-15,0-4 1 16,-5 2 6-16,3-2 1 16,-6 0-2-16,3 1-3 15,-9 1-6-15,-9-3-2 16,-2 8-7-16,-3 2-7 0,-4-2-32 15,-1 3-43-15,-12-8-185 16,-6-1 180-16</inkml:trace>
  <inkml:trace contextRef="#ctx0" brushRef="#br0" timeOffset="-149905.72">18124 12158 1170 0,'33'-6'423'16,"10"-19"-332"-16,3-8-45 15,8-13-1-15,11-2-2 0,5-14-12 16,11-11-10-16,11-18-17 16,4-13-11-1,4-16-58-15,7-8-48 0,9-16-223 16,11-1 216-16</inkml:trace>
  <inkml:trace contextRef="#ctx0" brushRef="#br0" timeOffset="-137953.37">19844 6166 531 0,'36'10'184'0,"13"1"-153"0,15 2 8 15,9-3 31-15,8 1 13 16,1-8 28-16,1 0-10 16,16-3-2-1,0 0-4-15,12-6-27 0,-4-4-12 16,-3-5-18-16,13 3-3 16,-3 0-5-16,-2 2-2 15,-1 5-3-15,-17-5 4 0,7 3 12 16,7-2 3-16,-6-2-2 15,3 2-5-15,-11-9-11 16,-2 2 0-16,-9-4 6 16,-10-6 5-16,-11 2 0 15,-8-2-5-15,-12-5-7 16,-5 3-5-16,-9-3-5 16,-13-5-2-16,-13-1-2 15,-10-4-2-15,-22-2-5 16,-5 2-1-16,-17 5-3 15,-4 3-3-15,-14 1-1 16,-7-1-1-16,-18-1-3 16,-2 3 0-16,-12 4-1 15,7 3 0-15,-11-1 0 16,-4 5 1-16,4-6-1 16,-16 0 1-16,9 11 2 0,2-6 1 15,0 16 2-15,6 5 1 16,-2 7 0-16,2 13-1 15,5 4-1-15,3 2-1 16,8 5 0-16,1-1-1 16,7 6 2-16,6 0 1 15,9 0 1-15,4-1 1 16,18 1-4-16,14 0-1 0,23 3-3 16,7-3 1-16,24-5 6 15,4-4 3-15,16-4 9 16,11 0 1-16,9 0-1 15,3-3-3-15,7-14-3 16,-1-7 0-16,-4-19-3 16,-3 0-1-16,-11-3-36 15,-1 2-52-15,-12-4-257 16,-4-8 228-16</inkml:trace>
  <inkml:trace contextRef="#ctx0" brushRef="#br0" timeOffset="-136314.11">9079 6358 204 0,'12'-14'97'0,"3"3"-7"0,-6-6-107 16,2 4-12-16,-8 2-3 16,-9-4 2-16,6 6 21 15,5-4 13-15,3-2 13 16,2 2 3-16,-2 0 0 15,-8-3-3-15,2 4-5 16,-4 0-1-16,0-1 1 16,-1 7 0-16,-5 0 6 15,8 6 9-15,-16 0 18 16,-7 0 8-16,3 2 7 16,-10-2 3-16,7 0-5 15,3 0-3-15,-8 0-3 16,-3-2-7-16,0 2-7 15,-4 3-4-15,-7-1-10 16,-5 3-4-16,-14 1-7 16,-2 2 0-16,-6 3 4 0,-2 1 1 15,0 0 5-15,-2 1 2 16,0 0 4-16,0 3 1 16,-2 4 2-16,-4-4 0 15,8 7-3-15,1-2-1 16,4-2 0-16,2 2 2 15,2-5 4-15,12 2-1 0,3 0-8 16,4 0-7-16,13 3-10 16,-6-1-3-16,13 2-3 15,5-1 0-15,8 5-2 16,8-7-1-16,9 9-2 16,7 3 0-16,15 10 0 15,2 8 0-15,15 6 0 16,3 2 0-16,14 1 1 15,9-4 2-15,3-4 0 16,16-4 0-16,12-2 0 16,6 2-2-16,9-2 0 15,3 3 1-15,6-10 0 16,7-8 0-16,3-12 1 16,3-7 1-16,7-11 6 15,-5-14 2-15,14-3 12 0,-10-13 5 16,-15-11 10-1,-1 2 1-15,-11-10-3 0,3 0-6 16,-12 0-9-16,-1-3-4 16,-15 0-6-16,-9-5-2 15,-13 1 0-15,-14 0 1 16,-17 4 3-16,-15 7 4 16,-14 6 3-16,-4 4 0 15,-28-2-5-15,-7-1-5 0,-17-1-8 16,-9 3-2-16,-12 9-3 15,-7 3 0-15,-24 14-2 16,-9 2 0-16,-10 20 0 16,-8 13 0-16,-3 12-3 15,-10 3-7-15,-13-1-46 16,2 0-43-16,-12-1-165 16,9 5 169-16</inkml:trace>
  <inkml:trace contextRef="#ctx0" brushRef="#br0" timeOffset="-100159.92">7666 17500 875 0,'76'34'345'16,"-79"-29"-219"-16,-2-6-58 0,5 1-16 15,6 1 0-15,-6 0 0 16,0-1-1-16,0 0-5 16,0 0-7-16,0 0-10 15,2 10-3-15,5 15-4 16,16 28 0-16,-15-25-4 16,-4 7-1-16,5 2-4 15,1 6-1-15,6 3-1 0,4 6 2 16,-5 1 7-1,6-1 3-15,-1 2 2 0,-4-5-4 16,4-7-7-16,-3 1-5 16,1-8-5-16,-1 0-2 15,2-8-2-15,-4-7 0 16,1-9-4-16,-1-3-5 16,-3-9-26-16,1-5-29 15,-9-7-122-15,-1-9-138 0,-12-15 204 16</inkml:trace>
  <inkml:trace contextRef="#ctx0" brushRef="#br0" timeOffset="-99795.56">7765 17699 1024 0,'0'4'398'0,"-2"-3"-253"0,-3-4-58 16,5 2-12-16,-1 0-8 16,0 0-23-16,-2-7-13 15,3-13-13-15,7-34-2 16,8 16 1-16,-5-4 1 15,11-4-3-15,7 5-3 16,-2-3-6-16,2 3-2 16,-1 5-2-16,3 5 0 15,-2 7-2 1,1 4-1-16,-3 8-10 0,-1 1-21 0,1 9-96 16,-7 1-88-16,-1 4 130 15</inkml:trace>
  <inkml:trace contextRef="#ctx0" brushRef="#br0" timeOffset="-99459.56">7943 17756 1064 0,'22'51'392'16,"-14"-52"-275"-16,3-4-59 15,7-6 1-15,-4 1-2 16,12-5-23-16,3 0-10 15,6-9-12-15,-4-1-4 0,10-8-6 16,0-5-1-16,-4 3-6 16,7-1-16-16,-12 0-93 15,1 3-89-15,5 5 125 16</inkml:trace>
  <inkml:trace contextRef="#ctx0" brushRef="#br0" timeOffset="-98893.6">8669 17308 1204 0,'0'11'435'0,"-6"-2"-347"15,4-2-69-15,2 4-8 16,6 6 3-16,-9 2 1 15,3 6-3-15,0 1-8 16,0 3-3-16,3 8-1 16,-1 3-1-16,5 15 0 15,-2 0 0-15,2 7-2 16,4-3-4-16,-1-4-11 16,4 0-11-16,-1-12-36 0,-3-5-33 15,-1-17-101-15,1-8-92 16,0-21 183-16</inkml:trace>
  <inkml:trace contextRef="#ctx0" brushRef="#br0" timeOffset="-98351.52">9131 17229 1104 0,'6'12'403'0,"-17"-1"-304"15,3-1-65-15,2 1 6 16,-7-1 3-16,-1-1-4 16,-10-1-13-16,-10-1-20 15,3 0-6-15,6 8-8 16,-2-2-4-16,2 7-6 15,0 2 1-15,4 7 3 16,2 2 5-16,0 7 6 0,1 5 3 16,2-9 4-16,0 5 10 15,4-2 23 1,1-6 11-16,-6 6 10 0,9-6-4 16,1-8-21-16,7 0-12 15,-1-11-13-15,-6-1-4 16,3-5-3-16,-8-3-1 0,12-2-1 15,1-1-1-15,3-7 1 16,8 0 2-16,-1-1 2 16,3-1 1-16,-5 6 2 15,-1 0-2-15,2-1 1 16,0 0-2-16,5 5-2 16,0-2-1-16,14 6-2 15,2 5 0-15,12 1-2 16,17 6 1-16,11-4-4 15,1 0-7-15,7 0-35 16,-4-1-36-16,4-2-106 16,14 0-126-16,2-10 203 15</inkml:trace>
  <inkml:trace contextRef="#ctx0" brushRef="#br0" timeOffset="-96536.54">21230 18151 859 0,'27'20'365'0,"-31"-22"-174"16,0 4-59-16,3-7-20 15,0 4-7-15,0 0-21 16,-1 0-20-16,2 0-31 16,-1 0-10-16,1 0-19 15,0 0 2-15,0 0 0 16,0 0-1-16,0-1-2 16,0 1-2-16,0 1-1 15,3 18 0-15,35 45 0 16,-30-25 1-16,6 4-1 15,2 2 1-15,2 1 0 16,3 0-1-16,-1-1 0 16,-4-10-2-16,-1-2 0 0,-1-12-2 15,-4-7-12 1,6 10-13-16,-12-33-51 0,-3 16-37 16,-1 4-108-16,-10-30-85 15,2 9 196-15</inkml:trace>
  <inkml:trace contextRef="#ctx0" brushRef="#br0" timeOffset="-96235.81">21244 18185 503 0,'-9'-3'297'16,"-1"3"-55"-16,1-7-52 15,4 5-18-15,-4-3-43 16,5-1-22-16,4 2-37 16,-1-4-14-16,1-2-23 15,1 0-8-15,2 2-9 16,4-3-3-16,6-11 2 16,2 1 1-16,6-12 1 15,2-1 0-15,-1 11-6 0,7-4-4 16,4 10-7-16,-3 3-2 15,11-2-22-15,-1 3-30 16,-3 4-128-16,-5 0-107 16,-10 6 175-16</inkml:trace>
  <inkml:trace contextRef="#ctx0" brushRef="#br0" timeOffset="-95935.24">21278 18360 944 0,'11'-4'407'15,"-3"-4"-184"-15,10-8-130 16,3-4-11-16,6-5-24 16,4-4-19-16,1 0-29 15,7-4-7-15,-7 1-23 16,5 3-35-16,-4-3-114 0,-1 0-94 16,-7-3 158-16</inkml:trace>
  <inkml:trace contextRef="#ctx0" brushRef="#br0" timeOffset="-95343.08">21924 17886 1029 0,'-2'3'410'0,"-8"3"-245"0,10-3-102 16,0 2-6-16,0-2-15 16,0-3-12-1,0 0-18-15,0 0-7 0,5 13-5 16,8 34-2-16,-8-32-2 16,-5 17-1-16,0 4-3 15,13-3-4-15,0 13-12 16,3-3-9-16,-1 4-24 15,-2 1-10-15,-9-4-12 16,1-7-3-16,12-1-5 16,-9 0-12-16,-1-12-67 15,1-5-97-15,1-21 171 16</inkml:trace>
  <inkml:trace contextRef="#ctx0" brushRef="#br0" timeOffset="-94251.64">22232 17887 286 0,'62'-50'213'16,"-59"45"6"-16,-3 4-47 15,1 6-14-15,-1-6-25 16,0 0-10-16,0-1-20 16,-1 1-13-16,0 0-25 15,-1 0-11-15,2 0-23 0,-1 0-8 16,0 0-11-16,0 0-1 16,-1 0-1-16,-1-1 1 15,1 0-3-15,2 1-1 16,-8 0-7-16,1 0 0 15,-1 2-4-15,-30 16-2 16,28-7-2-16,0 7-2 16,-3-4-1-16,5 5 3 15,-3 1 3 1,5 1 4-16,-4-2 1 0,-4-1 1 0,7 6-1 16,-3-5 1-16,-3 11-1 15,3 0 0-15,-6-15 1 16,13 9-1-16,3-14 1 15,-2 1 0-15,2-1-1 16,-3-3 0-16,0-2-1 16,3-4-1-16,-1 4-3 15,1-4-3-15,-1 0-7 16,-1 0 1-16,1 0 2 16,0 0 3-16,0 0 8 15,-1 5 1-15,0-2 2 16,2 5 1-16,-2-3 1 15,-1 2 1-15,0 21 2 16,2-28 1-16,3-1 0 16,0 0 0-16,-3 0-1 0,0 1-1 15,0-1-2-15,0 0-2 16,0 0-2-16,1 1-2 16,-2 0-1-16,1 0 0 15,0 0-1-15,-1 0 1 16,1 0 1-16,-3 1 0 0,0 0 2 15,1-1 0-15,-8 3 2 16,-19 8 1-16,32-11 0 16,2-4 1-16,5 8-1 15,-1-4 0-15,-14 3 2 16,-11-2 1-16,20-4 1 16,4 0-1-16,-2 2-1 15,9 2 1-15,-13-3 2 16,2-2 2-16,-2-3 6 15,7 3 4-15,11 8 3 16,-5-1 2-16,20 4-4 16,-7 2-2-16,4-5-2 15,8 6-3-15,3 3 0 16,3-4-3-16,0 4-5 16,4-2-2-16,4-1-3 15,5-2-1-15,-14 6-3 0,-4-2-4 16,-9 2-17-16,-8 0-23 15,8-1-96-15,-1-3-130 16,-9-10 175-16</inkml:trace>
</inkml:ink>
</file>

<file path=ppt/ink/ink24.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0T01:00:11.886"/>
    </inkml:context>
    <inkml:brush xml:id="br0">
      <inkml:brushProperty name="width" value="0.05292" units="cm"/>
      <inkml:brushProperty name="height" value="0.05292" units="cm"/>
      <inkml:brushProperty name="color" value="#FF0000"/>
    </inkml:brush>
  </inkml:definitions>
  <inkml:trace contextRef="#ctx0" brushRef="#br0">18050 8341 788 0,'-72'97'276'16,"72"-82"-230"0,3 1-24-16,6 1 20 0,1-1 12 15,-4-2 18-15,2 1 0 16,3-3-13-16,4 3-10 16,10-1-23-16,11-1-10 15,8 1-11-15,11 4-1 0,17 3-3 16,3-4 0-16,25 7 2 15,7-3 0-15,15-5 17 16,9 4 12-16,14-9 30 16,10-1 12-16,5-6 6 15,12-1-2-15,0-3-14 16,-13-15-7-16,23 22-10 16,-18 3-4-16,11 5-8 15,12 13-2-15,-25-17-9 16,8-4-4-16,-13-6-7 15,-11 0-2-15,-1-10-1 16,-3 1-1-16,-14-13-1 16,-1-5 0-16,-10-7-4 15,-7-6 0-15,-12-1-1 16,-2-4-1-16,-17 1 0 0,-7 0 0 16,-15 1 0-16,-11 0 0 15,-19-8 0-15,-7-3 0 16,-13-3-4-16,-10-6-5 15,-12 4-10-15,-11 2-7 16,-20 4-4-16,-8 3 1 16,-20 5 4-16,-8 2 4 15,-15 2 4-15,-1 4 1 16,-9-1 3-16,1 5 3 0,-3 3 0 16,-3 1 2-16,-8 4 2 15,-2 2 0-15,-9 5 3 16,-7 5 1-16,2 6 1 31,-11-1 0-31,3 7-1 0,-8 0 1 0,-4 2-1 16,9 3 0-16,-9 0-2 15,4 2 0-15,-1 6-2 16,-8 1-1-16,7 2-3 16,1 10-1-16,6 4-4 15,11 7 0-15,2 4 0 16,10 3 4-16,2 4 4 15,4 1 1-15,9 5 2 16,-3 0 1-16,15 11 1 0,0 4 0 16,23 9-2-1,19 2-3-15,25-13 0 0,28 1 0 16,39-10 3-16,16-7 2 16,33-4 0-16,10-13 0 15,20-15-21-15,9-12-23 16,8-19-90-16,1-4-92 15,-3-16 141-15</inkml:trace>
  <inkml:trace contextRef="#ctx0" brushRef="#br0" timeOffset="2325.84">10686 8573 379 0,'7'76'186'0,"-16"-74"-65"0,0-2-52 16,-6 0-10-16,-4-6-23 16,0-3-10-16,3 0-12 15,1-1-1-15,2-4-1 16,2 0 1-16,-6-3 2 16,1 0-1-16,-1 4-2 15,-4-2-2-15,-3 2 8 16,-3 0 7-16,-3-5 26 15,-5 3 13-15,3 5 16 16,-4-3 1-16,-4 7-12 16,-6 1-11-16,-13-4-22 15,-8 0-9-15,-10 2-15 16,-2-1-3-16,-10 4-7 16,1 4-1-16,-13-5-1 0,-7 5 0 15,-6 7-1-15,-4 4 0 16,-8-2 0-16,2-1 1 15,-3-1 0-15,0-2 1 16,1 5 0-16,2 0 0 16,1-3 0-16,-3 1 1 15,1-2-1-15,-4 3 1 16,-2 1 1-16,1-3 1 16,2 5-1-16,4-3 0 0,9-1 0 15,-6 0-2-15,9 3 0 16,2 4-1-16,7 5 0 15,6 0 0-15,5 2-1 16,-1 0 0-16,9 5-2 16,6 8 1-16,14 11-2 15,10 4 2-15,4-1 0 16,4-2 0-16,8-5 0 16,9-3 0-16,10 0 1 15,15 4 0-15,9 1 0 16,15 4 1-16,15 4 2 15,8-7 3-15,19 5 4 16,2-11 3-16,25-2 2 16,7 0 3-16,12-8-2 15,10 5-2-15,10-2-4 16,9 0-2-16,2-3-2 0,5 1-1 16,6-10-1-16,-6 8 0 15,18 6-1-15,4 1 1 16,-6 10 1-16,10-6 0 15,3-4-1-15,-4-1-1 16,7-9 0-16,6 3 1 0,-9-6 1 16,11-3 1-16,-3 0 2 15,-6-5 6-15,11-1 14 16,-4-1 7-16,9-3 7 16,2 3-5-16,-1-6-10 15,6-4-6-15,-8-6-7 16,-1-10-2-16,-1-1-1 15,2-4-1-15,5-3 8 16,-3-1 3-16,2-2 7 16,-10 0 3-16,-8-11 0 15,8 2 0-15,-15 2-2 16,4-6-3-16,-15-4-1 16,-7 0 2-16,-13-10 5 15,-12 3 4-15,-13 6 0 16,-7-4-1-16,-20-7-11 0,-10 5-4 15,-17-12-11-15,-8 4-2 16,-12-2-10-16,-10-4-4 16,-16 13-7-16,-13-5-3 15,-21 7-7-15,-7 3-7 16,-20 1-6-16,-5 1 1 16,-17 0 8-16,-7 0 4 15,-23 6 6-15,-8 5 2 16,-17 3 5-16,-14 2 3 0,-15 3 6 15,-14 0 0-15,-13 8-1 16,-18 9-12-16,-16 11-3 16,-8 10 2-16,-17 12 2 15,-5 8 13-15,-12 14 1 16,-9 4-25-16,-17 15-98 16,-3 0-101-16,-22 4 133 15</inkml:trace>
  <inkml:trace contextRef="#ctx0" brushRef="#br0" timeOffset="128921.88">3558 12464 968 0,'45'31'368'0,"-47"-29"-261"16,0 0-74-16,-2-2-6 16,4 0 14-16,-2 0 25 15,1 0 8-15,0 0-9 16,-1 0-10-16,1 0-17 16,0 0-10-16,0 0-14 15,0 0-7-15,0 0-9 16,-1 0-4-16,2 0-1 15,-1 18 2-15,4 35 4 16,-1-23 1-16,0 4 3 16,-2-2 1-16,3 10 3 15,-2 2 1-15,0 5 0 0,1 5 1 16,-2 1 0-16,0 3 0 16,0 9-2-16,0-3 1 15,0 5-3-15,-3 4-1 16,-5-10 0-16,4 6 3 15,-1 3 5-15,2-4 0 16,-4 2 2 15,1-7-2-31,-3-6-4 16,1 2-2-16,6-3 0 16,2 5-2-16,2-4-1 0,-1-5 0 0,-1-4-1 15,6 5-1-15,-6-9 0 0,2 1 0 16,0-8 0-16,-2-6 1 0,4 0-1 15,-2-4 0-15,3 4-1 32,1-1 0-17,-4 1 0-15,0 1 0 0,0 5 0 0,1-1 1 16,-3 2-1-16,-2-6 1 0,0-7 0 16,1 2 2-16,0-4 1 15,3 9 1-15,-4-7 1 16,1-5 1-16,-5 1 4 15,2-5 1-15,1 3 2 16,-2-1-1-16,0-7-2 0,1-1 0 16,0-3 2-16,2-1 0 15,2 3-1-15,-3-6-2 16,3 2-4-16,2-2-1 16,-2-3 0-16,0 0-1 15,0 0 1-15,0 0 2 16,0 0 0-16,0 0 2 15,0 0-2-15,0 0 1 16,8 0-1-16,5 0-2 0,35 2 2 16,-27-2 0-1,11-1 0 1,1 0 1-16,11 1 1 0,0-1 0 0,20 0 0 16,9-1 0-16,-1-7 1 15,20 3 1-15,2 0 2 16,4 0 0-16,19 9 3 15,-13-3 2-15,1 0 5 16,2-1 1-16,-5-7-2 16,-1 0-4-16,-6-1-6 15,-3-2 0-15,0-2 2 16,3-2 3-16,4-5-1 16,-8 3 0-16,1 0-3 15,-2 2-2-15,-7 2-1 16,-2 0-1-16,-7 2-2 0,-6-1-3 15,-3 3-1-15,-8 2-1 16,-11-9-1-16,-1 3-1 16,-12 4-7-16,-10-12-12 15,-9 15-40-15,-7 2-33 0,-7-6-105 16,-3 3-121-16,-16-11 206 16</inkml:trace>
  <inkml:trace contextRef="#ctx0" brushRef="#br0" timeOffset="130435.9">3730 12348 1029 0,'-1'-1'359'0,"-1"0"-309"0,2 0-50 0,26-5 0 16,29 8 1-16,-21 7 0 16,4 1 0-16,-11-12 2 15,19 2 2-15,2-8 8 16,9 1 5-16,4-3 4 16,8-4 0-16,19 7-2 15,4 2-1 1,10-3 1-16,1 5-2 0,2-13 1 15,4 2 3 1,3-3 21-16,6-3 13 0,7-1 14 16,-3-3-1-16,1-2-19 15,-6-2-11 1,-7 4-10-16,-3 4-4 0,-3 7-6 16,-1 6-3-16,-12 3-7 15,-2 3-2-15,-6 4-1 0,-5-3 2 16,-8 0 0-1,1 0 3-15,-15-2 5 0,-4 1 1 16,-3 6 3-16,-7-5-2 16,-12 5-5-16,-5 1-4 15,0 0-3-15,-15 1 0 16,3-1 1-16,-6-1 0 16,-20-3 7-16,13 1 4 0,-14 4 5 15,5 3-1-15,0-3-6 16,-3 12-4-16,2-5-7 15,-5 6-2-15,-2 3-3 16,1-11 0-16,2 14 0 16,4-3 0-16,4 9-1 15,-1 5 0-15,5 0 0 16,1 5 0-16,0 1-1 16,8 15 0-16,3 5 1 15,3 9 0-15,10 13 0 16,2-6 1-1,-2 1 0-15,-11-6 0 0,9 9 2 16,-8-9 0 0,4 7 2-16,10-4 2 0,-16-10 4 15,-3 3 1-15,-1-6 1 16,-10 4-1-16,2-6-2 16,-4-1-2-16,0-4-2 15,4-5 0-15,-7-4-1 0,4-2-1 31,-6-7 1-31,10 1-1 0,-1-3 1 16,-5-3-1-16,-1-1 0 0,-8-5 1 16,3 1-2-16,6 3 0 15,1-2 1-15,-2-2 0 0,4-1 2 16,-7-10 1-16,7-4 2 16,2 3 2-1,-2-11 5-15,3 2 2 16,-6-2 3-16,3-3 1 0,2 2 1 15,0-4-2-15,0 0-4 32,1 0-2-32,-2 0-2 0,1 0 2 0,0 0-1 15,-1 0-1-15,1 0-1 16,0 0-3-16,0 0-1 16,-7 1 1-16,-5 2-2 15,-30 17 0-15,22-8 2 16,-2-1-1-16,-7 5-1 15,1-2-1-15,-6 8-5 16,2 4-1 0,-2 1-1-16,-9 0 1 0,-2 2 0 15,-7-7-1-15,6 4-1 0,7-2-1 16,8-8-5-16,2 0-6 16,3-13-30-16,4 3-20 15,4-12-58-15,3 1-40 16,4-18-194-16,1-10 230 15</inkml:trace>
  <inkml:trace contextRef="#ctx0" brushRef="#br0" timeOffset="140549.45">8934 12828 803 0,'-43'-45'292'0,"44"50"-222"16,5-5-29-16,-5 1 18 0,-1-1 13 16,0 0 16-16,-1 0-9 15,-1 0-13-15,2 0-7 16,0 0-14-16,0 2-7 15,2 8-15-15,4 34-8 16,-1-9-5-16,0 4-3 16,0 7 5-16,1 8 3 15,3 5 4-15,1 13 3 16,-1-3 7-16,-1-7 5 0,-5-7 2 16,0-13 0-1,-1-4-9-15,2-1-5 16,1-6-9-16,-2-3-2 15,4-3-6-15,-5-9-3 0,2-5-9 16,-4-10-12-16,1-10-53 16,3-3-47-16,-1-19-223 15,-1 0 222 1</inkml:trace>
  <inkml:trace contextRef="#ctx0" brushRef="#br0" timeOffset="141089.44">8952 13094 790 0,'-8'-49'395'0,"-10"35"-108"0,3-3-167 16,8-1-93-16,1 2-6 16,4 1-8-16,0-1-5 15,-1 3-3-15,5 3 9 16,1-5 18-16,3-3 3 0,3-1-2 15,3-3-9-15,7-2-11 16,7 3-4-16,8 8-3 16,4-3-3-16,-1 4-3 15,0 4 0 1,2 8-1-16,2 7-1 0,0 13 0 16,0 4 1-1,-13-4 1-15,-7 3 1 0,-6 11 1 16,-6-7 0-16,-6 7 0 15,-2 1 1-15,-8-10-3 16,1 6 1-16,-8-7 0 16,-1 0 0-16,-5-3 1 15,-11-7 1-15,-4-3 2 16,-6-9 1-16,5 5 0 16,3-4 0-16,-2-5-1 15,-2 6-2-15,-3-8-7 0,4 4-6 16,10 0-18-1,6-3-16-15,6-2-47 16,7-2-38-16,6 1-84 0,4-1-47 16,14 7 161-16</inkml:trace>
  <inkml:trace contextRef="#ctx0" brushRef="#br0" timeOffset="143081.67">9753 13120 301 0,'85'-14'191'16,"-84"5"12"-16,-1-3-44 0,-2-8-29 15,-3 2-8-15,-4-4-18 16,1 1-8-16,-3-3-20 15,-1-1-13-15,-3 3-20 16,1 0-7-16,-5 6-10 16,1 2-2-16,-2 8-2 15,5 4-4-15,-5 4-5 16,-1 7-6-16,8 7-7 16,-7 6 0-16,12 10 0 15,3 4 1-15,5 2 1 16,0 8 1-16,0-3 1 15,2 4 1-15,5-8 1 0,2-12 3 16,12 2 5-16,-1-11 4 47,-8-11 3-47,11 5 1 0,-13-15-1 16,5-6-1-16,2 1-3 15,-3-3-1-15,-3-10-6 0,-1-1-3 16,-2-8-4-16,-1-5 0 15,-4 7 1-15,3-3 1 0,-2 14 0 16,-1-1 0-16,-3 3 1 0,0 4 0 16,-2 0 5-16,0 2 1 0,2 6-3 15,1 4-3 1,-1 3-5-16,0-4-1 0,0 0 1 16,0 9 1-16,0 8-1 15,6 32 0 1,-2-27-1-16,-2 0 0 0,4 4 0 15,0-4 0-15,3 0 0 16,-1 1 0-16,0-9 0 16,2-2 0-16,1-5 1 15,0-4 1-15,1-5 2 16,-1 2 2-16,-1-9 1 16,-1-10 1-16,2 5-2 0,-2-12-1 15,4-5-2-15,0-2-1 16,-3-6 2-1,2 3 0-15,-7 5 3 0,-3 6 0 16,2 6 0-16,-3 3-1 31,1 9-4-31,1 5-2 16,1 4-1-16,5 6-1 0,-5 5 2 0,-1 3 1 16,3 6 1-16,-6 8 1 0,11-1 1 15,-3-1 0-15,3-1-2 16,2-6 1-16,-3-7-2 15,6 7 1 17,-6-18 1-32,11 5 2 0,-5-6 3 0,-5-11 3 0,10 5 2 15,-12-12 0-15,4-5-3 16,6-3-2-16,-7-7-4 16,3 2 0-16,-3-2 3 15,-4 3 3-15,-3 1 3 16,-1 0 1-16,-2 6-2 15,-2 1-3-15,-1 6-2 16,1 4-1-16,-3 5 0 16,3 1-4-16,-1 4-3 15,1 0-4-15,0 0-2 0,1 8 3 16,3 21 3-16,6 32 1 16,-8-24 0-16,0 10 0 15,2 9-1-15,1 4 1 16,-1 10-2-16,2 1 0 15,-2 5-1 1,-1 2 0-16,1-3 1 0,-4-2 1 0,-2-7 1 16,-1-8 0-16,-2-14 1 15,-1-6 2-15,0-18 1 16,-2-1-2-16,-3-12-3 16,0-2-6-16,-5-7-7 15,-2-5-3-15,0-6-1 16,-4-5 2-16,-6-8 6 15,4-2 1-15,3-8 0 16,-9-15-2-16,21 18-1 16,3-2 0-16,2 0-1 15,16 16 0-15,1-13-2 16,-4-2 0-16,14 4 7 16,1-4 4-16,3-4 4 15,6 0 4-15,0-8 4 16,0 0 0-16,4-7 1 15,4-3-2-15,7 3-3 0,6-1-1 16,-8 3 0-16,0 5 1 16,-5 2 3-16,-5 0 4 15,3 9 5-15,-10-3 2 16,-7 4 0-16,-8 7-2 16,-8 3-4-16,-1 16-1 15,-5 8-1-15,-2-5 0 0,-9 7-4 16,0 4-4-1,-1 4-4-15,-1-2 0 0,1 2-1 32,-2-3 0-32,1 2 1 15,6 8-2-15,-4-1 1 0,8-2-2 0,3 3 2 16,2 0 2-16,21 5 0 16,-7-4 0-16,8 4 1 15,3-1 1-15,0-1 1 16,2 2 1-16,3-2 7 15,0 0 2-15,0-1 10 16,1-2 2-16,2-4 1 16,-6 2-1-16,-6-5-6 15,-6-2-2 1,-6 3-2-16,1-2-2 0,-5-1 1 16,1 6 1-16,-8-2 0 0,-15-3-1 15,-13 0-4-15,-7-3-5 16,-11 4-3-1,-1 2-1-15,-1 10-2 16,2 6-2-16,-4-5-11 0,2 4-7 16,-1-2-17-16,-2-6-11 15,16 3-36-15,1-2-35 16,1-5-153-16,4-4 176 0</inkml:trace>
  <inkml:trace contextRef="#ctx0" brushRef="#br0" timeOffset="144617.29">8311 12973 518 0,'-5'-5'221'0,"2"-2"-111"16,3 1-29-16,6 4-19 0,1-3-6 15,9 4-10-15,-6-4-4 0,5-6-1 16,-1-1 4-16,-4-12 19 16,11 4 9-16,3-3 13 15,9-3 0-15,11 1-13 16,10-6-5-16,1-9-10 31,7-2 0-31,6-8-6 0,-3 0-3 16,11 4-6-16,-1 1-4 0,7 1-4 15,-10-5 1 1,7-5 1-16,-2 4 0 0,-5-8 1 16,7 11-1-16,-12 0-3 15,-5 5-2-15,-13 8-8 16,-6 0-4-16,-11 10-7 16,2 1-3-16,-4 6-2 15,-1 1-1-15,-2 3 1 0,-6 3 1 31,-7 3 3-31,-3 0-1 16,-7 2 1-16,-1-3-2 0,-2 7-4 16,1 1-1-16,-2 2-3 0,-2-2 1 15,1 0-2-15,0 0 2 16,-1 0-1-16,1 0 0 16,0 1 2-16,-3 5 0 0,4-5 1 15,-2 0 0-15,-2 3-1 16,3-4-1-1,0 0 0-15,0 0-2 0,0 0 0 16,0 0 0-16,-1 0 0 16,2 0 0-16,-1 0 1 15,0 0 0 1,-1 0-2-16,1 0 0 16,0 0 0-16,0 0 0 0,0 1 0 46,0-1 2-46,0 0 0 0,1 0 0 0,-2 0 1 16,1 0 1-16,0 0 1 0,-1 0-1 0,1 0-1 0,0 0-1 16,1 0-2-1,0 0 1-15,0 4-2 16,0-4 0-16,0 2 0 0,1 3-1 16,0 0 2-16,2-1-1 15,-2-2 0-15,9 3 0 16,40 26 0-16,-27-25-1 15,15 8 0-15,6 3 0 16,-1 1-1 0,9 5 0-16,10 8 0 15,-3-5 0-15,12 13 1 0,-3-6 1 16,7 5 1-16,0 5 0 0,4-9 0 16,1 7 0-16,-15-12 0 15,12 2 1-15,2 6-1 16,-7 0 2-1,10 8 0-15,-6 2 0 0,-6 3 0 16,1-6-1-16,-4-7 2 16,-5-6-1-16,-4-5 0 31,1 1 2-15,-11-4-1-16,4-3 0 0,-10-7-1 15,-3-1 0-15,-4 1 0 0,-10-4 0 0,-6-3 1 16,-1 0 1-16,-10-7 0 15,-1 0 0-15,-6 0-3 16,-1-3-4 0,-1 3-25-1,0 0-21-15,-1 0-59 0,-9-4-44 0,-37-15-151 16,19 17-175-16,-12 3 307 0</inkml:trace>
  <inkml:trace contextRef="#ctx0" brushRef="#br0" timeOffset="146194.01">8264 13228 506 0,'-33'16'250'0,"17"-4"-85"15,1 0-64-15,14-2-29 16,-3-5 0-16,7 4 17 16,-3-4 6-16,1-1-10 15,17 0-4-15,-8-2-18 16,11-2-13-16,3 8-22 15,2 2-12-15,10 1-10 16,3 5-3-16,8 2 1 16,8 6-1-16,14 10 1 0,3 3 0 15,9 12 2 1,-1 8 1-16,2 7 4 16,0-3-1-16,9-3 2 0,-4-8 1 15,-2-6-2-15,-1 3-1 16,-9-4-2-16,6 8-2 15,-10 5 4-15,6 1 12 16,-19-6 15-16,-1-7 8 16,-15-6 4-16,-14-14-10 15,1-1-12-15,-6-4-5 0,-3-8-7 16,-2 4-2-16,-7-10-4 16,-4 1-1-1,-7-8-2-15,2 7 0 16,1-2-1-16,-3-3 1 0,0 0 2 15,0 0 3 1,0 0 5-16,0 0 3 0,0 0 2 16,0 0 1-16,-2 0-3 15,1 0-3-15,1 0-6 16,0 0-1-16,0 0-4 16,0-1-1-16,0 0 0 15,0 0-1-15,0 0 1 16,3-3 0-16,10-6 0 15,27-38 0-15,-23 30 1 16,2-1-1-16,4-3 0 0,6 2 0 16,0-17-1-16,2 2-1 15,7-8-1 1,-5-8-1-16,12 4 0 0,3-1 0 16,4-7 0-16,8 2 2 15,10 0 8-15,4-7 3 16,11-3 9-16,-1 0 1 0,-3-7-3 15,2 4-3-15,6 10-5 16,-8-4-1 0,-3 5 4-16,-2 3 0 15,-16-2 1-15,-2 0-1 16,-3 10-6-16,-5-1-2 0,-1 3-2 16,-3 14-2-16,-16-1-1 15,-1 4 1-15,-14 11-1 16,5 1 0-16,-9 5 2 15,-5 4-1-15,-1 1 0 16,-3 1 1-16,0 1-1 16,-3 0 0-16,0 0-2 15,1 1-1 1,-1 0-3-16,0 0-1 0,-1 0-3 0,-14 1-3 16,-13 3-13-16,29-1-13 15,-10-5-34 1,9 2-24-16,-7-1-53 0,-9-4-33 15,17 3-109-15,2-3-109 16,-2 1 257-16</inkml:trace>
  <inkml:trace contextRef="#ctx0" brushRef="#br0" timeOffset="148091.56">12624 12093 492 0,'-2'-1'228'16,"1"0"-46"-16,0 0-168 15,0 0 3-15,0 0 29 0,0-1 15 16,-1 1 22-16,2 0 3 16,0 0-3-16,0 0-5 15,0 0-13-15,0-1-6 16,3-5-15-1,-2 5-5-15,6-2-5 0,24-28-4 16,-23 29-1 0,-6-6 0 15,6 5 3-31,-3-1 2 16,-1 5 2-16,2 0 1 0,-2 1-2 0,-4-1-2 0,0 0-9 15,0 0-5-15,0 0-7 0,0 0-2 16,0 0 2-16,0 0 2 0,4 2-2 15,3 8-2-15,29 32-1 16,-30-27-1-16,6 11 2 16,-2 2-2-16,1 7-1 15,2 11-1 1,-1 1-3-16,4 2 0 0,0 7-2 16,-2-1-1-16,4 15 0 15,-1 2 0-15,-4 10 0 0,-3 3 0 16,2-5 0-16,-7 2 0 15,-1 4 0-15,4 6 1 16,-8 4 0 0,6 2 2-16,2-6 0 15,-6-6 2-15,4 0 0 0,-5-4 0 16,-1-7 1-16,3-6 1 16,-4-9 1-16,-10-6 0 15,4-9 0 1,0-1-1-16,6-6-1 0,5-4-1 15,-7-11-1-15,2-2-1 16,1-1-1-16,-6-10-1 0,10 2 1 16,-6-7 0-16,-6-7-1 15,-3-6 0-15,11 8 0 32,0 2 0-32,8 6 1 0,13 7 1 0,-15-7 0 15,6 1 1-15,-2 2 5 16,2-1 0-16,3-9 2 15,5 0 1-15,7-1 1 16,2 2 3-16,8 0 6 16,2-3 1-1,9-3-1-15,8-1-2 0,13 3 1 16,9 2-1-16,7-5 5 0,3-2 3 16,13-4 0-16,6 0 1 15,13-2 2 1,4-4 0-16,4-3 2 0,7 1-1 15,-8 1-4-15,4 3 0 16,0 3 2-16,3 1 0 16,4 5 0-16,-1 1-1 15,1 4-8-15,-15-2-5 16,-13 3-8-16,-7 0-1 16,-24-1-1-16,-8 0 0 15,-15-2-1-15,4-2-1 16,-12 1-2-16,-6-3-2 0,-7 0-13 15,-18 0-8-15,-9-1-31 16,0 2-13-16,-21-10-55 16,-5-1-42-1,-24-7-226-15,-16 1 250 0</inkml:trace>
  <inkml:trace contextRef="#ctx0" brushRef="#br0" timeOffset="149700.63">12703 11943 863 0,'-10'4'328'16,"0"0"-207"-16,9 2-121 0,2 0-5 16,9 1 20-16,-1-1 17 15,10-4 38-15,7-2 16 16,13-9 12-16,4 2-2 16,18-6-20-16,4-1-11 15,13 1-20-15,7-2-11 16,12 2-14-16,8-1-3 15,9-8 3-15,10 7 4 0,6-6 9 16,11-1 5 0,-2 5 4-16,0-12 0 15,1 3-9 1,-7-7-6-16,-2 8-12 0,-4 1-4 0,-6 8-4 16,-4 8-2-1,-13 0-3-15,-7 0 0 0,-10 5 0 16,-3 3 0-16,-14-5 1 15,1 7 1-15,-10-2 2 16,-10-1 3-16,-3-1 3 16,-10-1 2-16,-7 1 1 15,-1-1-1-15,-8 2-3 0,-2 0-1 16,-6 1-4 0,-4 2 0-16,0 1-2 15,-6-2-1-15,0 1-1 0,-6-2-1 16,1 0 0-1,0 0-1-15,0 0 1 0,1 3 0 16,0 13 0-16,0 27-1 16,1-23 1-16,-1-5 0 15,5 11-1-15,-1-11 1 0,2 6-1 16,-2-1 1-16,1-3 0 16,3 11 0-16,3 0-1 15,1 5 0-15,1 2 0 16,-3 2 1-1,1 10-1-15,0 3 0 0,6 16 1 16,-6-1-1-16,4 4 1 16,3 2 0-16,-5 1 0 15,11 7 1-15,-7-1-1 16,-1 1 2-16,-3 5 1 16,-6-5 3-1,1-2 3-15,-2 0 0 0,-4-4 1 16,0 2-1-16,-2 2-2 15,0-6-1-15,-4-11-1 16,-2-6 0-16,1-9-2 16,-1 0 0-16,4-4 1 0,-3-4 0 15,1-2 0 1,1-3 0-16,5 9-3 0,-2-14 1 16,-2-5-1-16,0-2 1 15,-5-14 0-15,7 14 0 16,2-8 1-16,1 4 0 15,1-5 0-15,0-3 0 0,2 5 2 16,-2-6 3-16,-3-1 0 16,1 3 1-16,-2-8 3 15,2 0 0-15,0 0 7 16,-2-1 2-16,0 0 4 16,0 0 0-16,-1 0-5 15,0 0-3-15,-1 0-7 16,1 0-3-16,0 0-4 15,-4 0-2-15,-7 0-3 16,-29 2-2-16,25-2-1 16,0 2-1-16,-3 4 2 15,2-2-1-15,1 4 1 16,-9-5 1-16,8 6 1 16,-3-1 0-16,0-2 1 15,6 2 0-15,-2-4 0 16,3 1 1-16,3-1-1 15,-3-1 0-15,3 0 1 16,2 2 0-16,-1-1 0 0,7-2-1 16,2 2-1-16,0-4 0 15,0 0-5 1,0 0 0-16,0 0-3 0,0 0 0 16,-2 0-1-16,2 0-3 0,0 0-17 15,0-1-16 1,0 0-58-16,0-1-42 0,-1 1-371 15,-5-7 350-15</inkml:trace>
  <inkml:trace contextRef="#ctx0" brushRef="#br0" timeOffset="151460.35">8381 12875 180 0,'67'-33'99'0,"-74"29"-12"0,0-1-16 16,4 2 7-16,-7-1 16 16,2 0 2-16,-3 4-6 15,-5 0-5 1,6 1-17-16,-3 0-11 0,0-1-22 15,0 4-8-15,-1 3-4 16,2 0 5-16,-4 5 15 16,0-2 9-16,-7 0 17 15,4 6 6-15,-1 2 1 16,5 2-4-16,11 7-13 16,-17-5-6-1,9 2-9-15,-1 1-2 0,-9-2-9 16,11-1-4-16,-2 2-9 15,1-4-4-15,-1-5-3 0,3-2-2 16,4-5 0-16,2 0-1 16,4 0-3-1,1-5-3-15,4 2-5 16,-3-11-8-16,6 3-52 0,0 1-54 16,1 2 72-16</inkml:trace>
  <inkml:trace contextRef="#ctx0" brushRef="#br0" timeOffset="152478.54">6921 13218 782 0,'-34'35'310'16,"38"-40"-169"-16,2-5-120 15,3 8 3-15,-7 0 20 16,3 0 10-16,-3 2 25 0,-2-1 7 16,0 1 4-1,0-1-7-15,0-1-27 0,0 1-16 16,-1 0-28-1,1 0-8-15,0 1-6 0,0 0-1 16,0 0 3-16,0 0 2 16,8 5 11-16,1-2 11 0,33 11 19 15,-27-10 7 1,7 5 1-16,3-7-4 16,9-5-11-1,4 0-4-15,13-2-7 16,2-2-4-16,4-10-4 0,4 2 3 15,1-10 9-15,3-1 4 0,12 4 2 16,3-6 0-16,1 2-4 16,-1 4 0-1,-12 4-1-15,-9-2-2 0,-8 2-7 16,-7 3-3 0,-5 4-8-16,5 3-3 0,-17 1-3 15,-4 2-2-15,-6 2-2 16,-20 2-3-16,6-1-10 15,0 1-4-15,-4 1-14 0,1 0-8 16,-2 0-14 0,1 0-10-16,0 0-35 15,-5 3-30-15,2-2-118 0,-10 7-103 16,-29 10 220-16</inkml:trace>
  <inkml:trace contextRef="#ctx0" brushRef="#br0" timeOffset="153368.57">7160 12937 298 0,'0'-1'171'0,"0"0"7"16,3-2-37-16,-1 1 2 16,-2 0 4-16,0 1-5 15,0 0-8-15,0 0-18 16,0 0-11-16,0-2-36 15,0 2-19-15,-1 0-33 16,0 0-11-16,0-1-8 16,-10 5-1-16,-37 31 1 15,24-7 1-15,-3 7 0 0,-3 1 1 16,-1-1 0-16,1 10 0 16,0-4 2-1,5 4-1-15,-1-1 2 16,-7-17-1-16,5-3 4 0,2-3 1 15,2-9 2-15,11 1 4 16,6-8 7-16,3-2 2 16,4 1 3-16,0-1 2 0,0-2-1 15,0 0 2-15,19 1 6 16,47 6 4-16,-27-7 1 16,0 1-3-16,3-3-4 15,-3-2-2-15,6 5-5 16,4 0-1-16,-1 11-7 15,2-5-5-15,-2 0-6 16,-2 3-3-16,-2-3-4 16,-6 4-6-16,-4-5-39 15,-2 1-43-15,1 0-147 16,3-3-126-16,-2 1 224 16</inkml:trace>
  <inkml:trace contextRef="#ctx0" brushRef="#br0" timeOffset="155072.88">11675 12857 1012 0,'-4'-1'436'0,"-1"2"-225"16,5 3-126-16,0-4-63 15,0 0-4-15,0 0 6 16,0 0 7-16,0 0 3 16,0 0-1-16,0 0-4 15,0 0-7-15,9 1-6 0,15-1 0 16,38-3 1-16,-23 1 3 15,25 3 8 1,2 0 5-16,5 1 12 0,1-2 7 16,-13-6 9-16,2-2 1 15,5 4 0-15,-4-3-6 0,5 2-17 16,0 5-7 0,-21-12-16-16,-1 0-7 15,-18-3-7-15,-5 3-3 16,-7 3-10-16,-4 6-5 15,-4 8-12-15,-7-12-6 0,0 10-10 16,-2-3-6-16,1-1-22 16,0-1-18-16,-1 1-58 15,0 0-45-15,-9-4-128 16,-16-1-175-16,14 15 323 16</inkml:trace>
  <inkml:trace contextRef="#ctx0" brushRef="#br0" timeOffset="157576.47">3778 11294 535 0,'0'-13'269'0,"-2"6"-75"16,-9-1-65-16,1-4-26 16,-3-1-2-16,-7-3 5 0,-3-3 1 15,0 1-21 1,-3 0-8-16,0-5-17 0,3 6-10 15,2 3-16-15,0 5-8 16,1 5-15-16,3 1-7 0,-8 6-7 16,4 5-3-16,4 12-1 15,-4 8 2-15,8 7 2 32,8 13 2-32,-6 5 4 0,5-2 2 15,4 8 5-15,-4-2-1 16,3 8-2-16,10 6-3 0,5 4-4 15,1-9 0-15,13-4-1 16,1-11-1-16,4-14 1 16,10 0 1-16,-5-14 2 15,1-4 1-15,6-7 1 16,-4-6 0-16,0-7 0 16,6-6 1-16,-7-7 1 15,1-4 2-15,1-6 1 16,-8-6-1-1,-3-4 1-15,-7-7-1 0,-7 0-1 16,-7-1 2-16,-6-3 4 0,-1 6 3 16,-6-1 3-16,-2 5 0 15,5 18-2-15,-5-1-2 16,6 12-5-16,1 3-6 16,0 3-3-16,0 0-2 15,1 6 0-15,8 22 3 16,13 39 0-16,-12-26 0 0,3 1-1 15,-2-1-1 1,2-7-1-16,1-2 0 16,2-7 0-16,-3-7 0 0,0-7 3 15,1-6 0-15,1-5 6 16,1-6 1-16,1-9 2 16,1-4 0-16,-3-10-3 15,4-3-1-15,-13-7-4 16,2-1 1-16,2-4-1 15,-7-1 0-15,5 9 0 16,-6 1-2-16,-2 13-2 16,3 7-1-16,-1 10-5 15,1 3 0-15,10 9 1 16,-6 6 0-16,2 9 5 16,0 3 2-16,-1 9 0 15,9 0 1-15,2 2-1 0,5-1 0 16,-5 1 0-16,-3-6-2 15,6-8 1-15,-8-5 0 16,4-9 2 0,-2 0 0-16,-3-13 2 0,2 1 0 15,-1-7 0 1,-3-11 0-16,-1-2-2 0,-1-1 0 0,-5-11-2 16,-1 6 1-16,-5-8-1 15,-4-3 0-15,-7-1 2 16,4-1-2-16,2 8 1 15,0 2-2 17,8 13-5-32,-1 7-3 0,8 11-2 0,-2 1 1 15,7 9 3-15,1 1 3 0,4 7 2 16,3 6-1-16,5-3 1 16,3 2 0-16,4 2 0 15,5 1 0-15,0 5-1 16,3 1 1-16,-1 6 1 15,2 2-1-15,-6-3 1 16,-4 2 0-16,-9-14 0 0,-4-2 1 16,-5-3-1-16,-1-4 0 15,-11 0 0-15,-3-2-2 16,-13-3-8-16,0-1-4 16,-8 0-6-16,-2-5 1 31,-8-3 5-31,-3 0 5 0,8-3 6 15,6 3 1-15,13 0 3 0,5-3 1 16,-5 2-2-16,6-5 0 0,5-2-2 16,4 0-1-1,19-8 3-15,-1-3 3 16,1-12 3-16,6-11 1 0,1 3 1 16,1-4 1-16,1 1 1 15,0 2 0-15,-1-7-3 16,-6 1-1-16,2 2-1 15,-6 1-1-15,-6 3 3 16,-6-4 1-16,-11-1 3 16,-5 2 1-16,-7 0-2 15,-1 9-2-15,-1 10-6 16,7 6-2-16,-1 16-3 16,1 2-2-16,-2 8-1 15,-3 1 0-15,0 8 2 0,1 11-1 16,4 4 1-1,0 8 1-15,6 7 1 0,2 0 0 16,6 5 0-16,1 7-1 16,3 2-1-16,1 3 0 15,12 20 1-15,-6-16-1 16,0-7-3-16,-1-8-2 16,-14-27-4-16,19 8-2 0,-2-18-9 15,0 2-5-15,-1-15-19 16,-11-4-14-16,-6-10-56 15,4-9-52-15,-2-3-192 16,-7-6 227 0</inkml:trace>
  <inkml:trace contextRef="#ctx0" brushRef="#br0" timeOffset="159527.6">5097 11458 482 0,'-15'9'203'0,"1"3"-103"0,4 1-44 16,2-1 4-16,4 0 24 16,1-1 11-16,3-1 1 0,0-5-3 15,4 0-7-15,0-2-1 16,5-6-4-16,3-2-6 15,4-6-25-15,8 3-15 16,5-6-24-16,6 4-7 16,4 2-4-16,0-4 0 15,1 10 0-15,-11 2 0 0,-9 2 1 16,-2 7 2 0,-5 2 9-16,5 2 6 15,-3 6 6-15,-1 4 0 0,-7 7-6 16,-1 0-7-16,1 10-5 15,-4-4-2 1,3 1-1-16,1 4 2 0,2-19 1 16,-1 2 2-1,6-6 5-15,-2-4 5 0,2-2 15 16,2-6 10-16,-3-7 14 16,3-3 0-16,-2-8-9 15,1 1-9-15,-3-8-17 16,-2-4-5-16,-2-4-5 15,1-3-2-15,-7-5-5 16,-2-2-1-16,-7 0-3 16,-5 0-1-16,-6 5 0 15,2 4-2-15,-5 5-2 0,0 1-1 16,2 5-1-16,1 3 0 16,10 4-1-16,2 3-1 15,8 5-3-15,0 2 3 16,4-2 1-16,-6 1 4 15,0 0 5-15,13 1 1 16,36 0 1-16,-22 3-1 16,7 1 0-16,1 2 2 0,-1 3 0 15,1 1 0 1,-12-1-1-16,-6 1 0 0,0 7-2 16,-7 0 0-16,4 2 0 15,5 3-2-15,-6-5 2 16,-3 0-1-16,-4-4-1 15,-3-3 1-15,-3-6 0 16,4 3 0-16,0-5 1 16,-8-2 1-16,10 0 2 15,-3-5 1-15,-3-4 1 16,12-1-1-16,-1-7-3 16,2-4 0-16,7 0-2 15,0 0-1-15,-7 1 1 16,3 9-1-16,-1 4 0 15,-1 3-1-15,-2 5 1 0,-2-1 0 16,-1 2 0-16,2 3 0 16,-2-1 0-16,1 1 1 15,2 2 0-15,-4-6 0 16,-1-1 0-16,0 0 1 16,-5-4-2-16,1 3 1 15,4-2 0-15,-2 1 0 0,2 1-1 16,2 0 1-16,-1 0 0 31,0-1 2-31,1-2 3 0,1-1 1 0,1-6 1 16,7 1 1-16,-6-1-2 15,2 2-1-15,-3 1-2 16,-4 2-1 0,4 3 0-16,-4 1 2 0,7 4-1 15,-1 3 1-15,-1 4-3 16,0 3-1-16,0 7-1 15,2-1 1-15,0-2 1 32,4-2-1-32,-1-2 1 0,-2-1 0 15,5-4 1-15,-1-3 1 0,0-4 1 16,0-3 0-16,-2-5 1 0,0-2-1 16,2 1 0-1,-2-6-2-15,2-3 1 0,-2 0-1 16,1-5 0-16,2 3 0 15,-4 2-3-15,3-2 1 16,4 2-1-16,-8 2 1 16,0-1 0-1,-5 1 0 1,-12-7 1-16,3 1 0 0,-3 2 1 16,-5-1-1-16,5 8-3 0,-3 3-1 0,-4 1-2 15,6 6-1-15,-4 2 0 16,2 5-2-16,7 10 1 15,-7-1 0 1,10 17 2 0,-2-7 1-16,-3 4 2 15,10 4-1-15,-3-4 2 0,1 3-1 16,2-3 1-16,-2 2 0 0,8-3-1 16,-3-2 1-16,7-1 0 15,0-5 1-15,2-4 1 16,4-4 1-16,4-6 0 15,-2-2 1-15,-5-8 0 16,0-3 0-16,-3-8 1 0,-1-1 1 16,-2-7-1-16,0-3-2 15,-4-2-1 1,0-4-1-16,-6 3-1 16,-1 1-1-16,-3 2-3 0,-3 2-2 15,-4 1-2-15,-1 2 1 16,0 8 1-16,-1 3 1 15,3 9 0-15,-1 3-1 0,0 0-4 16,3 0-2 0,1 0 2-16,0 0 2 0,0 0 4 15,0 2 3-15,3 8 0 16,16 27 0-16,-8-33 1 16,2 0 1-16,5 0 2 15,5 2-1-15,3 3 0 16,4-3-1-16,-5 2 0 15,-3-1 0-15,-11 3 2 16,-7 1 1-16,-3 5 3 16,0 2 1-16,-1 4 1 15,5 2 1-15,-9 5 3 16,1-2 3-16,0 7 10 16,0 1 5-16,6 2 3 15,-2 2 0 1,8-3-1-16,-9-4-6 0,9-11-11 0,11 1-6 15,9-16-27-15,11-6-28 16,5-29-93 0,-22 15-133-16,0 1 172 15</inkml:trace>
  <inkml:trace contextRef="#ctx0" brushRef="#br0" timeOffset="160347.1">12617 10955 611 0,'-10'0'285'0,"2"-1"-123"15,3 1-32-15,1 0-40 16,1 1-15-16,2-1-11 16,0 0 1-16,0 0 3 15,0 0-2-15,1 0-6 16,0 0-6-16,0 0-9 0,16-2-3 15,40-17-6 1,-22 1-4-16,12-1-14 16,7 2-5-1,9 4-7-15,-2-1-1 0,1 2-4 16,-9-1-1-16,-10-1-5 16,-3-1-17-16,-15 0-59 0,-2 1-52 15,-12 0-214 1,-4 0 222-16</inkml:trace>
  <inkml:trace contextRef="#ctx0" brushRef="#br0" timeOffset="161542.9">12875 11047 941 0,'-7'22'324'0,"7"4"-297"15,7 2-18-15,5 5 14 16,4 2 12-16,9 1 21 16,-6-3 9-16,8-8 5 15,-1 0-4-15,-8-11-15 16,8 5-12-16,-8-1-22 16,-5-4-8-16,-1 6-8 15,-5-3-3-15,-3-1-8 0,-1 2-6 16,-3-4-6-16,-8-1-2 15,0-1 0 1,-3-6 0-16,-4 2 6 16,-2-6 2-16,-5 0 10 0,-1-2 5 15,0-3 4-15,0-1 2 16,3-2-2-16,7 4-1 16,4 0-2-16,6 6-2 15,3-2-2-15,0 0 1 0,0-2 6 16,0 0 5-1,0 0 10-15,14 0 2 0,38-2 6 16,-25-4 0-16,6-2-1 16,-1-4-1-1,5-5-9-15,2 0-3 0,-3-13-5 32,3 6-2-32,2 0 1 0,0-2-1 15,-3 6 2-15,5-4 0 0,-16 2 5 16,0-5 2-16,-11 11 2 15,-16-4-3-15,9 10-8 16,-3 12-5-16,2 3-2 16,4 13-1-16,-8 6 2 15,-2 1 1-15,0 3 3 16,-4-2 0-16,3-3 2 16,7 0 2-16,-7-6 3 0,10 0 1 15,-7-11 4-15,-3-1 2 16,12-5 5-16,-3-3-1 15,3-3-2-15,-1-6-3 16,6-6-9-16,0-4-2 0,3-6-3 16,2 4-1-1,-3-2-1-15,3 5 0 0,-3 2 0 16,1-2 0-16,0 10-1 16,2 4-1-16,-3 9 1 15,1 5 1-15,3 6 1 16,-1 3 2-16,1 9 1 15,3-1 1-15,-5 0 3 16,-1-3 1-16,-3-9 2 47,-6-5 0-47,4-4 2 0,-1-3-1 0,0-6-2 16,3 1-1-16,-4-8-5 0,-1-6 0 0,-1 3-2 15,-1-7 0-15,2 1 0 16,-3-1-1-16,-1-9 1 15,0 4 0-15,1 4 0 16,1 3-2-16,-2 13-2 0,1 3-2 16,1 11 2-16,0 8 1 15,3 10 4-15,-1 0 2 16,0 2 4-16,0 1 2 16,-2-8 2-16,3 3 3 15,-3-8-2 16,-1-5-1-31,0-6 5 0,2 1 0 0,14 3 3 16,-14-12-1-16,4-6-7 0,-9-11-4 16,-3-9-2-16,6 8-1 0,0-5 1 15,8 5 2-15,-13-5 2 16,5-2-1-16,-7-2-1 16,0-1-3-16,4-2-6 15,2 0-1-15,4 5-13 16,-8-3-16-16,13 3-51 15,-5 3-45-15,5 0-145 16,7 7-168-16,-7 0 281 16</inkml:trace>
  <inkml:trace contextRef="#ctx0" brushRef="#br0" timeOffset="162155.67">14739 11030 741 0,'10'27'414'0,"0"1"-8"16,-5 3-305-16,10 6-73 16,12 3 12-16,-13-14 24 15,-5-8 12-15,2-12 3 16,-11-8-7-1,6-4-12-15,5-3-9 0,2-6-23 16,2-5-10-16,-3-5-31 16,1 2-18-16,-6 0-25 15,-7 0-3-15,-4 5 12 16,0 3 15 0,-7 1 23-1,-2 2 9-15,-6 1 7 0,-4-5 3 0,-4 4 1 16,4-2-2-16,2 3-6 15,2 2-2-15,7-1-1 16,3 6-3-16,7 0 0 16,2 0-1-16,9 4 6 15,4-3 7-15,9 2 11 0,3 1 3 16,1 4 1-16,0 4-4 16,-2 6-7-16,0 2-2 15,5 6 2-15,2 2 3 31,0 3 7-31,-3 5 3 16,-5-5 1-16,-5-3-3 0,-2-3-3 16,-2-3-1-16,-6-6-3 0,-1-4-1 0,-5-2-5 15,-1-4-2 1,1-2 1-16,-2-1-1 0,0 0-4 16,-2 0-3 15,2 0-5-31,-1 0-4 0,0-3-18 0,-4-6-18 0,-13-31-71 15,14 22-79-15,0-8 122 16</inkml:trace>
  <inkml:trace contextRef="#ctx0" brushRef="#br0" timeOffset="162497.65">15086 10686 1324 0,'42'124'491'16,"-34"-110"-386"-16,0-6-90 16,0 5-38-16,-1-5 1 15,-7-1 21-15,0-3 6 16,-1-14-3-16,-6-6-33 0,2-8-160 15,2 8 132-15</inkml:trace>
  <inkml:trace contextRef="#ctx0" brushRef="#br0" timeOffset="162783.54">15436 10955 204 0,'81'36'51'0</inkml:trace>
  <inkml:trace contextRef="#ctx0" brushRef="#br0" timeOffset="163215.31">15517 10985 570 0,'-1'-5'352'0,"-1"-2"-51"0,1 5-110 0,-4 0-45 16,-13-7-80-16,-13 4-29 0,12 20-33 15,3 2-5 1,5 10-4-16,-16-5 1 15,19 10 4-15,2 3 0 16,6-4 4-16,0-1 1 16,17-5 6-16,7-2 1 15,6-6 11-15,3-4 7 0,-4-8 4 16,3-6 1-16,1-13-8 16,0-3-8-16,7-13-8 15,-1-1-4-15,6-9-3 16,-5 1-2-16,-3-3-1 15,0 1 1-15,-17 2 0 16,3 6-1 0,-16-1 0-16,-11 4-1 0,-8 0-3 15,-7 0-3 1,-2 12-4-16,8 2-1 0,-7 21 1 16,-11 5 1-16,-3 10 7 0,-9 5 2 15,0-1 2 1,8 6 3-16,3 3 5 0,6 6 3 15,8 1 13-15,4 1 9 16,10-2 13-16,3-5 5 16,8-3-2-16,8-3-6 15,6-7-8-15,6-4-7 16,6-17-10-16,5-6-6 16,5-15-11-16,0-2-17 0,-16-12-75 15,10-3-62-15,-4 1 89 31</inkml:trace>
  <inkml:trace contextRef="#ctx0" brushRef="#br0" timeOffset="164712.82">3570 12911 277 0,'-2'0'124'16,"2"4"-52"-16,0-1-11 0,0-3 15 15,0 0 15-15,0 0 34 16,0 0 11-16,0 0 3 16,0 0-4-16,0 0-21 15,0 0-17-15,12 1-30 16,32 3-11-16,-22-4-14 16,6-1 0-16,9-1 6 15,6-3 2 1,19-1 3-16,7-2-4 0,4-1-10 0,3-3-3 15,-3 1-5-15,2 0-3 16,8 2-3-16,10 0-5 16,1-2-3-16,1 0-1 15,13-2-1 1,1 3-2-16,6-3-4 0,4-1-2 16,-8 4-1-16,3 1 2 15,0 5 11 1,-8 1 8-16,-4-1 11 0,-5-2 1 15,-1-1-2 1,1-2-6-16,-3 2-10 16,-3 2-5-16,-4 1-9 15,-2 3-3-15,-7-2-1 0,-9-12 0 0,-5 13 2 16,-8 0-1 0,-4 2 4-16,-2 8 3 15,-9-10 0-15,-4-1 1 0,-2-1-4 16,-2-1-1-1,-16-2-3-15,-3 0 0 0,-14-5-12 16,3 4-19-16,-14-3-68 16,-2-2-61-1,-13 1 94-15</inkml:trace>
  <inkml:trace contextRef="#ctx0" brushRef="#br0" timeOffset="166628.84">5034 12428 420 0,'0'-1'180'0,"0"0"-81"16,0 0-37-16,0 0 21 16,0 1 23-16,-1 0 40 15,-1 0 10 1,1-1-10-16,0 0-15 0,0-1-32 16,0 1-20-16,0 0-33 15,-1 0-16-15,2 0-25 16,0 0-5-16,0 0 0 15,18-1 0-15,32-29 3 16,-27 30 0-16,6-2 3 16,3-2-1-16,0-1 0 0,-1-4 0 15,-2 0-5-15,-10-1-2 16,-3 2-44-16,-3 4-41 16,-6 0-147-16,-1 2-168 15,-23 3 255 1</inkml:trace>
  <inkml:trace contextRef="#ctx0" brushRef="#br0" timeOffset="166888.13">5089 12454 759 0,'-2'5'290'0,"3"4"-212"0,2-2-30 0,2 3-22 16,2 2-8-16,-2-1-7 15,3 2-6-15,-2-1-4 16,0 0 0-16,-2 5 1 16,-3-5 0-16,-2 3-2 15,-1 1 0-15,-2-2 1 16,-1-5 1-16,0-1 2 16,-2-1 2-16,0 0 0 15,0 0 1-15,-1 0 2 16,-2-5 1-16,-1-1 12 15,1 0 5-15,-6-1 7 16,5 1-1-16,0-3-12 16,5 6-5-16,2-2-12 15,3-1-3-15,6 1 0 0,-5-2 3 16,0-2 16-16,11 2 6 16,39-4 11-16,-24-2 1 15,5-4-2-15,3-2-3 16,5-3-9-1,5 2-6-15,-26-9-10 0,13 9-3 16,-3 2-25 0,-6 0-39-16,11 8-179 0,-16-6 159 15</inkml:trace>
  <inkml:trace contextRef="#ctx0" brushRef="#br0" timeOffset="167021.03">5453 12407 905 0,'27'-51'351'15,"-22"59"-234"-15,1 0-80 16,4 6-22-16,-1-3 7 0,-4 0 11 16,0 6 7-1,-3-7 8-15,-1 1 1 16,0 4 2-16,2 2-6 0,1 8-17 15,-1 2-9-15,-1 5-15 16,3 7-4-16,0-2-10 16,-1 2-3-16,5-2-10 15,-2-10-5-15,0-2-6 16,2-8-5-16,-4-12-18 16,-1-2-25-16,-2-10-222 15,-2 0 209-15</inkml:trace>
  <inkml:trace contextRef="#ctx0" brushRef="#br0" timeOffset="167380">5451 12296 1100 0,'-35'70'393'0,"42"-67"-318"15,5-1-42-15,6-2-5 16,1-3 1-16,4-5-10 16,0-5-6-16,6-10-8 15,4 6-2-15,10 1-2 16,-2 2-1-16,9 10-1 15,0 1-1-15,-6 5-1 16,0 3 1-16,-4 9 0 16,-6-2 1-1,-8 5 1-15,-3 4 4 0,-13-2 16 16,-7 2 7-16,-5 1 15 16,-5-1 2-16,-10-3-10 15,-1 0-7-15,-12-3-16 16,-4 1-4-16,-3-7-5 15,5 0 0-15,-6-4-2 0,2 0-1 16,-1 3-5 0,-2 0-3-16,9 2-8 15,0-2-9-15,6 1-36 16,4 1-23-16,9 0-91 0,4 1-71 16,7-5 158-16</inkml:trace>
  <inkml:trace contextRef="#ctx0" brushRef="#br0" timeOffset="168844.73">4131 13332 452 0,'-28'-104'195'16,"28"89"-103"-16,1 5-15 16,1 3-19-16,0-3-5 0,1 5-7 31,0 5-5-31,-2-2-11 0,-1 2-4 15,0 0 7-15,0 0 4 0,1 6 8 16,1 7-1-16,14 39-13 16,-7-28-7-16,7 11-11 15,2 7 0-15,-4-9-2 16,-3-1 3 0,-4-7 18-16,0-2 9 0,1-2 15 15,-4-8 2-15,-1-8-3 16,-1 1 0-16,-7-12-9 15,4-2-8-15,0-6-17 16,1-3-12 0,2-5-9-16,0-1-1 0,-2-4 1 15,-2-4 1-15,1-2 1 16,1 1-1-16,7 5-2 16,3 5-2-16,8 7-2 15,-6-5 1-15,17 18 2 16,-10-8 2-16,6 15 1 15,6 13 1 1,-4-6 2-16,10 15 1 16,-7-4 0-16,1-3 1 15,-8 2-2-15,0-8-1 0,-3-1 2 0,-1-1 2 16,-3-5 8-16,-2-2 6 16,-1-3 10-16,-2-2 2 15,-4-6 4-15,3 1 0 0,-5-5-6 31,1 1-2-31,-1-5-4 0,-3 0-1 0,-2-6-1 16,-4 0 0-16,-1-12-4 16,-8-2-2-1,3-1-1-15,-1-4-1 0,-3 5 0 16,2-4-1-16,0 5-7 16,0 1-4-16,6 9-5 15,4 7-4-15,-1 8-15 16,2 5-16-16,1 2-50 15,2 4-28-15,-2-3-95 16,0 0-64-16,7 11 176 16</inkml:trace>
  <inkml:trace contextRef="#ctx0" brushRef="#br0" timeOffset="170594.98">5001 13355 637 0,'64'-35'312'0,"-71"27"-38"16,-1-3-226-16,-4-10 6 16,-2 2 15-16,-2-3-2 15,-1 4-22-15,1 4-23 16,1-1-20-16,2 3-1 15,-3 1-3-15,3 5-4 0,2 9-5 16,0 4-3-16,2 7-2 16,0 2 2-16,-5 6 6 15,4 8 3 1,7 4 5 15,1 2 2-31,2-1 4 0,-5-6 3 0,3 0 8 16,2-6 5-16,11-8 12 0,-2-4 7 0,1-9 10 15,-16-4 2-15,18-3-8 16,6-1-7 0,0-4-18-16,18 3-7 0,-18-6-7 15,-2-5-2-15,1-2-2 16,-2-2-1-16,-1-1 1 16,1 0 0-16,0 0 2 15,-3 0 2-15,-5 2 6 0,-1 5 0 16,2 7 2-1,-1 2 0-15,-2 4-5 16,1 0-2-16,1 6 4 0,-2 7 2 16,3 7 1-16,2 4 1 15,-3 3-6-15,-2 0-3 16,3 4-4-16,-3-2 0 0,3-3 0 16,-1-4-1-1,-1-8 2-15,-1-4 2 0,0-3 8 16,8 0 5-16,-8-6 6 15,4 0-1-15,-2-7-5 16,-6-4-5-16,9-4-8 16,-6-3-1-16,5-1-1 15,-4-3-2 1,3 4 0-16,1 3-1 16,-3-1-3-16,6 3-2 0,-2 11-3 15,0 3 0-15,-1 7 1 16,4 11 2-16,-3-4 4 15,-1-1 1-15,-1 2 1 16,2 0 0-16,-10-5 2 0,11 2 1 16,-1-6 1-16,-12-2 3 15,9 0 4-15,-10-6 1 16,3-5 2-16,7 1-4 16,0-6-4-16,10 0-4 15,-2-2-2-15,-3-3 0 16,-3 0 0-16,-1 4-1 15,0 10 1-15,0-5-1 0,3 17 0 16,-4-8-1-16,-1 1 0 16,4 6 1-16,-3-8 4 15,3 13-1-15,1 0 2 16,-3-4-2-16,3 4 1 16,-3-7 0-16,-1-3 0 15,0 1 1-15,-3-3 2 16,2-1 2-16,-1-3 0 15,3-4 1-15,-1-2-2 16,0 2-2-16,0-6-2 16,-2 2 0-16,2 0 0 15,-3 2 0-15,2 3-2 16,-3-1 1-16,1 8-1 16,1-3 0-16,7 6-1 15,3 7 2-15,7-3-2 16,3 9 1-16,1-2-1 15,0 3-1-15,2 0 1 0,-4-7 1 16,0-3 1 0,6-7 0-16,-7-8 3 0,3-1 1 15,-3-2 1-15,-3 1 2 16,-4-8-4-16,0-1-1 16,-3-5-3-16,-3-6-1 0,-2 11-1 15,0-2 0-15,-8-3 0 16,-7 3-1-16,-6-3-2 15,-3 2-2-15,-2 8-3 16,0 3-1 15,-2 7 2-31,0-1-2 0,5 6-2 0,1 7 0 16,6 5 1-16,3 10 1 0,0 2 7 16,7 4 0-16,5 2 3 15,0 1 1-15,9 11 1 16,-2-5 2-16,2 2 2 15,0-6 2-15,-6-11 0 16,5-4 0-16,-3-8-5 16,2-4 0-16,3-9-3 15,-1-7-2-15,4-11-30 16,-3-5-29-16,1-9-90 16,-1-3-83-16,0-9 146 15</inkml:trace>
  <inkml:trace contextRef="#ctx0" brushRef="#br0" timeOffset="172006.15">4135 14137 944 0,'-48'-14'383'16,"46"16"-248"0,0-3-66-16,3 7-51 31,-1-6-9-31,-1 0-3 0,0 20 1 0,-1 38-3 16,0-23-2-1,1 6 0-15,-2-3 1 0,-2-4 3 16,1-1 3-16,-1-8 9 0,3-2 5 0,3-9 7 15,0-6 3 1,-1-6 12 0,0-5 3-16,0-9 1 0,0-8-6 0,6-7-17 15,-2-5-10 1,0-5-10-16,2-5-3 16,-5-4-2-16,1-1-1 0,-1-5-1 15,0 1-1-15,-1 5 2 16,0-2 0-16,4 10 0 15,0 4 1-15,2 4 0 16,1 8 1-16,1 9 3 16,0 7 2-16,1 6 11 0,1 2 4 15,1 9 6-15,1 5-1 32,4 11-8-32,-1 2-3 15,0 9-8-15,3 5 0 0,-1 5-2 0,7 7 0 16,0-5-3-1,-1 1 0-15,3-5-3 0,-13-10-1 16,4-1-5-16,-5-5-5 0,-11-10-30 16,8-2-25-1,-4-10-82-15,0-5-77 0,6-6 143 16</inkml:trace>
  <inkml:trace contextRef="#ctx0" brushRef="#br0" timeOffset="172191.44">4182 14208 740 0,'-10'-4'372'0,"-5"-1"-109"16,4 2-101-16,5-1-72 16,5 2-17-16,1 5-26 15,0-3-7-15,0 0-10 0,0 0 0 16,0 0 0-1,10-2-1-15,13-3-13 0,28-5-8 32,-18 6-10-32,1 3-16 0,5-9-67 15,4 2-64-15,0-3-228 0,0-7 237 16</inkml:trace>
  <inkml:trace contextRef="#ctx0" brushRef="#br0" timeOffset="174284.5">4883 14274 1095 0,'-9'-29'400'16,"5"0"-297"-16,-1-4-98 0,0 3-2 15,-9 1-3-15,-5 2-4 16,4 12-1-16,-2 11 0 15,1 4 4-15,-1 7 1 16,-3 8 0-16,4 7 0 16,1 18-1-16,3 0-2 15,2 8 1-15,2 0 0 0,4-2 3 16,3-1 4 0,2-9 17-16,2-6 13 15,1-15 23-15,3-6 12 16,-7-16 15-16,3 0-4 15,6-11-19 1,2-4-16-16,6-6-35 16,-1-8-12-16,-4-13-14 0,3 0-3 0,-7-8 2 15,-2-4 4-15,1 3 10 16,1-3 4-16,-3 6 5 16,6 6 1-16,-5 6 0 15,-3 8 0-15,-3 11-1 16,3 8 0-16,-2 11-7 15,5 9 0-15,4 13-2 16,-2 1 1-16,1 11 3 16,-7 4 4-16,-2 4 4 15,-3 1 0-15,6 9 0 16,-3-6-1-16,7 6-6 16,3-4-1-16,-2-10-1 0,10 5 1 15,-4-14-1-15,4-2 1 16,2-5 1-16,-2-8 0 15,1-5 2-15,-1 0 1 16,-5-11 5-16,3-2 0 0,-2-7-2 16,-1-6-2-16,-4-6-7 15,-2-4-1-15,-3-1-4 16,-2 3-2-16,-2 0-1 16,-4 1 1-16,0 5-3 15,-1 1 1-15,2 8 0 16,-2 3 1-16,3 4-1 15,-1 4-2-15,0 3-8 16,3 1-4-16,0 0 0 16,0 0 3-16,0 0 10 15,0 0 6-15,0 0 4 16,0 0 1-16,13 3 1 16,34 31 0-16,-25-33 0 15,3 8 1-15,-1-9-1 16,1 0 1-16,3 4-1 15,-3-2-1-15,-2 8 3 0,1 4 0 16,-12 2-1 0,1 1 0-16,3 6-1 0,-14 2 2 15,12 9 2-15,-14-6-1 16,-7 2 1-16,1-6-1 16,0-4 0-16,-1 4 2 15,7-8 1-15,7 1 1 0,-1-8-1 16,7-1-2-16,1-4-2 15,-3-2 2-15,0-4 0 16,4-2 2-16,3-9 0 16,0-4-1-16,1-6-1 15,-2-2-3-15,0-10 0 32,0 0-1-32,0 0 0 0,-5-7 0 0,-2 4 1 15,-3-1 1-15,-6-2 0 16,-1 4 1-16,-5 2-1 15,-2 0 1-15,-4 5-2 16,1 8-1-16,1 9-5 16,-2 3-4-16,1 10-2 15,0 3-1-15,-4 8 4 16,-1 7 2-16,3 4 3 16,4 3 1-16,4 7 1 0,3 2 1 15,9 5 0-15,-3 2 0 16,5-5-1-1,3-5-1-15,2-3 1 0,8 5 0 16,-4-22 3-16,2 1 1 16,0-11 4-1,-7-18 1-15,8 11 3 16,-2-5 1-16,1-10-3 0,0 2-3 0,-4-5-4 16,5-3-3-16,-7 0-1 15,-3-4 0 1,-9 2 0-16,-4 3 0 0,0 2 1 15,0 3 0-15,-11-1-1 16,6 0-2-16,-3 10-2 16,-4-2-2-16,13 12-4 15,-5 1-4-15,5 4 1 16,0-3 0-16,0 0 8 16,0 9 3-16,4 5 2 15,8 28 0-15,-4-24 2 16,8-1 0-16,-10 1 0 15,5 0-1-15,5-3 0 16,-5 4 0-16,-1 1 1 16,0 1-1-16,-4 4 2 15,-6-2 0-15,4 0 1 16,-5-7 0-16,1-3 3 16,3-1 0-16,-5-9 3 0,4 5 1 15,-2-5 0-15,0-3-1 16,-2-3-2-16,1 2 0 15,0 0-1-15,-1 0 1 16,2-23 1-16,6-28 0 16,10 25 0-16,-5 0-2 0,6 1-2 15,-2-4-1 1,-1-3-1-16,-8-4 0 0,10 7-1 16,-4 1 0-16,-3 8-1 15,5 3 1-15,-12 5-1 16,0 2 0-16,-1 6 0 15,0 5-1-15,0 0-1 16,-1-1-1-16,0 1 2 16,0 0 0-16,0 0 4 15,0 0 0-15,7 13 0 16,29 28 0-16,-28-24-1 16,1-3 0-16,1 5 0 15,2-1 0-15,-1 2 3 16,-2 1 3-16,-1-2 2 0,-3 1 1 15,-2-1 0-15,-1-2 0 16,-4 1-1-16,-2-3-1 16,-1 1 1-16,-1-1-2 15,-4-3-1-15,2 1-2 16,-5-5-6-16,1 5-5 16,0-6-21-16,-1 0-18 15,1-4-46-15,-2-1-31 0,0 2-122 16,-2 3-91-16,0 0 210 15</inkml:trace>
  <inkml:trace contextRef="#ctx0" brushRef="#br0" timeOffset="176809.29">12874 12413 668 0,'-41'0'313'0,"28"2"-120"0,0 0-78 16,7-1-6-16,-1-1-9 0,4-2-8 15,-1-2-12-15,2-2-2 16,2 0-19-16,0-4-11 15,7 0-17 1,6-1-9-16,9-2-13 16,8 3-2-16,7 2-3 0,7 4 0 15,5 1-2-15,0-5 0 16,7 3 3-16,-1-3 4 16,10 1 5-16,26 13 2 15,-3-12-2-15,7-1-2 31,3-2-7-31,-13-5-2 16,20 14-1-16,5 2-1 16,0-2-1-16,-2-1 2 15,-3-3-1 1,-3-2 1 0,-1-1 2-16,-5 0 6 0,-3-5 11 0,1-2 4 15,-3 1 3-15,5-1 0 0,-10-5-3 0,-7 5-2 16,-4 4-5-16,-6-1-3 0,-3 7-6 15,-11-3-2-15,-5-1-1 16,-8 1 1-16,-10-1-2 16,1 2-1-16,-13 0-3 15,-3-1-2-15,-9-3-20 16,-3 0-19-16,-4-1-55 0,-2 0-38 16,-8 0-126-1,-6 0-183-15,-4-2 291 16</inkml:trace>
  <inkml:trace contextRef="#ctx0" brushRef="#br0" timeOffset="177591.4">14031 11866 698 0,'93'31'323'0,"-85"-23"-122"0,2-4-90 16,6 1-52-16,-2-1 4 0,4-3 10 16,1 1 5-16,0-7 1 15,6-3-4-15,-6-9-24 16,10-2-15-16,4 7-22 15,5 1-8-15,0-3-6 16,-8-3-5-16,-2 4-11 16,-15-11-15-16,3 16-54 15,-6 0-38-15,-10 1-117 16,-1 10-147-16,-18-3 253 16</inkml:trace>
  <inkml:trace contextRef="#ctx0" brushRef="#br0" timeOffset="178043.82">14128 12035 712 0,'-8'21'327'0,"7"-3"-136"16,2 2-110-16,3 6-72 0,-2-3-4 15,1-4-2-15,-3-1-1 16,2-14 0-16,4 3 2 15,-6-3 10-15,-2-8 7 16,-4-3 3-16,-4 5-1 0,3 0-12 16,-2 7-8-16,-1 4-5 15,-1-8-1 1,-1-4 0-16,-1-1 2 16,3 0 2-16,4 5 1 0,3 2 13 15,3-2 13-15,0-1 28 16,0 0 14-1,0 0 4-15,3 0-7 0,13 3-26 16,26-3-12-16,-19 0-18 16,-1-11-5-16,5 2-4 15,6 8-2-15,0-10 0 16,9 13-1 0,4 0-1-16,-14-12-2 15,5 10-10-15,-5-12-9 0,-11-7-48 16,10 9-43-16,-4-6-135 15,-10 1 153-15</inkml:trace>
  <inkml:trace contextRef="#ctx0" brushRef="#br0" timeOffset="178610.86">14601 11871 583 0,'56'-35'293'16,"-54"33"-77"-16,0 2-121 15,0 3-37-15,-2-3 12 16,0 0 24 0,0 0 3-16,0 0-23 0,1 10-13 15,2 5-23-15,7 33-10 16,-12-27-12-16,4 3-4 16,1 9-3-16,2 0-3 0,5 0-6 15,-2 1-1-15,-1-13-12 16,-1-2-7-1,-4-7-9-15,4-1-5 0,-4-3-7 16,3-3-16-16,-5-9-92 16,-3-9-90-1,-4-9 147-15</inkml:trace>
  <inkml:trace contextRef="#ctx0" brushRef="#br0" timeOffset="179024.57">14624 11870 955 0,'-12'-63'328'0,"21"71"-294"0,-1-10-14 15,6 3 32-15,-2 3 16 16,-4-6 22-16,11 9-6 15,-1-1-25-15,3-5-15 16,13 5-26-16,-3-6-9 0,5-2-8 16,0 4-1-1,4 3-3-15,1 4-1 16,0 7 1-16,-4 2 1 16,-15-4 2-16,-6 6 1 0,-11-6 3 15,-1 5 2-15,-9 2 7 16,-6-3 3-16,-8 0 0 15,-12-4-1-15,3-1-7 16,-9 0-2-16,-1-1-3 16,1-1-1-16,-3 0-1 15,6 2-1-15,-2-1 0 16,5 7-1-16,5 4-1 16,-4-12-1-16,13 10-17 15,0-7-25-15,2-10-126 16,2 11-189-16,4-15 231 15</inkml:trace>
  <inkml:trace contextRef="#ctx0" brushRef="#br0" timeOffset="180657.53">13286 12590 734 0,'25'-17'320'0,"-20"28"-145"16,-4-2-68-16,2 5-26 0,7 11 1 16,-12-15-5-1,4 14-10-15,0-7-24 16,-2 1-9-16,21 17-15 0,-7-8-6 15,7 3-4-15,4-1-3 16,-12-4-4-16,11 3-2 16,-6-2 0-16,-3-4-3 15,-3-2-3-15,-12-7-3 16,1-3-12-16,-2-4-13 16,0-4-56-16,-6-2-84 15,-2-6 112-15</inkml:trace>
  <inkml:trace contextRef="#ctx0" brushRef="#br0" timeOffset="181147.16">13020 12601 691 0,'9'30'316'0,"2"-15"-132"16,1-1-84-16,7 0-37 0,-9-19 11 15,6-2 23 1,5-6-2-16,5 18-28 0,5-1-16 16,12 3-28-16,-2-6-13 15,9-12-8 1,9 13-1-16,-2 1-1 0,4 11-1 0,-5 1 0 31,-10-5 1-31,-5 2 0 16,-6-3 2-16,-9 5 0 0,-6 0 2 0,-8 0 10 15,-3 7 4 1,-7 2 5-16,-2-2 0 16,-9-3-8-16,-7-2-4 0,-6-1-6 15,-2 1-1-15,-3 0-1 16,2-2-1-1,-7-6 2-15,8-1 0 0,2-1 1 16,-5-4 1 0,27 3-2-16,-22-5-1 0,-1 0-1 15,6 1-2-15,-27-4-4 16,23 4-3 0,1 1-7-16,4 0-5 0,4 2-27 15,5-3-14 16,6-1-40-31,1 2-39 16,0-3-93-16,0 0-164 0,14-3 256 16</inkml:trace>
  <inkml:trace contextRef="#ctx0" brushRef="#br0" timeOffset="182407.91">14179 12798 1076 0,'3'-3'406'0,"-4"0"-286"16,-2-4-84-16,2 6-16 15,0 0-2 1,-3-8-3 0,-5-6-1-16,-23-30-5 0,17 24-4 31,-5 5-3-31,4 5-2 16,-1 5-7-16,-5 6-3 0,6 13-6 15,-5 3 0-15,-4 3 4 0,9 10 2 0,-3-1 8 16,5 3 2-16,12 2 1 0,-6-9 4 15,4-2 10-15,-1-6 9 16,4-3 13-16,2-2 4 16,0-2-7-16,9-3-7 15,-2-6-13-15,1-2-3 16,4-4-6 0,-5-3-1-16,7-6-2 0,3-1-1 0,0-13-1 15,-2 2 1 1,5 2 0-16,-2-2 1 0,-3 2 0 15,-2-4 1-15,-4 2 0 16,-1 6 1 0,-1 14-2-16,-1 7-1 0,0 4 0 15,-3-1 0-15,2 10 6 16,-2-3 2-16,-1 10 3 16,0 2 0-16,0 1-1 15,2 3 0-15,0-5-3 16,1 0 0-16,0-7-3 15,-2-4-1-15,4-5 1 0,-1 0 3 16,3-5 9-16,-1 0 8 16,0-7 4-16,4-1 1 15,1-7-7-15,3 1-7 16,1-4-7-16,4 1-3 16,-7-4-2-16,0-7 0 15,-4 0 0-15,-3-4 0 16,-5-3 0-16,1 3-2 15,-2-6 0-15,-2-1-1 0,8 8-1 16,-6 1 0-16,6 10-2 16,-1 6-1-16,3 6 0 15,2 5 2-15,-11 3-1 32,4 3 1-32,-4 4-1 0,-1 2-1 15,5 8 2-15,1 0-1 0,2 11 2 16,2 5 1-16,0 2 0 15,2 5 0-15,-5 6 0 16,6 3-1-16,1 1 1 16,-2-7-1-16,1-6 1 15,1-11 0-15,3-4 1 16,-1-6 0-16,3-9 0 16,-3-4 0-16,4-7-1 0,-1-5-4 15,-1-10-31-15,0-3-26 16,-4-4-81-16,-3-1-71 15,-9-5 133-15</inkml:trace>
  <inkml:trace contextRef="#ctx0" brushRef="#br0" timeOffset="182518.06">14360 12646 1206 0,'-4'3'423'0,"15"3"-357"16,0-4-44-16,8-1 4 15,10-1 7 1,4 7 5-16,-5-12-2 0,1-9-9 16,-2 0-8-1,-10-15-15 1,6 14-14-16,-4-1-76 0,-5-1-78 0,-3 5 101 15</inkml:trace>
  <inkml:trace contextRef="#ctx0" brushRef="#br0" timeOffset="182895.8">14657 12568 648 0,'41'78'356'15,"-33"-64"-17"-15,4 5-243 0,-1-2-24 16,4 1-24-16,1-8-13 15,0 1-15-15,2-6-5 16,4-7-6-16,-1 1-1 0,4-8 1 16,0-3 2-16,-6-5 1 15,4-6 0-15,0-6-4 16,0-2-3-16,-1 2-3 16,-2 1-2-1,-7 4 0-15,-3 3 1 0,-7 1 1 16,-4-1 1-16,-8 6 3 15,-3 2 1-15,-7 4 2 16,1 4 1-16,-5 5-2 16,-2 4-1-1,1 8-5-15,-1 4-2 0,2 4 0 16,4 6 0 0,4 3 1-16,3 3 0 15,8 9 9-15,-5-8 8 16,6 1 17-16,-5-5 6 0,-2-8 12 15,16 8 2-15,11-6-5 16,3-2-4-16,5-6-18 0,-6-12-9 16,7-6-11-16,1-6-3 15,8-4-3-15,-1 1-3 16,-9-11-22-16,1 1-24 16,-7-3-80-16,-3-6-91 15,-4 4 137-15</inkml:trace>
  <inkml:trace contextRef="#ctx0" brushRef="#br0" timeOffset="186447.44">13403 13382 889 0,'-23'4'349'0,"24"-2"-218"16,-1-1-72-16,9-1-7 15,2-2 9-15,3-4 15 16,11-3 2-16,5-5-4 16,3-3-7-16,2-4-21 31,-1-2-11-31,3 0-20 0,-3-12-7 0,1 9-8 15,-2 0-3-15,-5 3-22 16,3 21-22-16,-11-9-60 16,-2 9-47-16,-13 3-101 15,-4 0-89-15,-13 11 219 16</inkml:trace>
  <inkml:trace contextRef="#ctx0" brushRef="#br0" timeOffset="186962.17">13593 13455 579 0,'-7'9'274'0,"3"-4"-93"31,1 0-92-31,2 0-51 0,1 1-7 16,3 1-1-16,-1 1 8 0,5 1 14 15,0 0 5-15,2 5-4 16,1 2-5-16,-1 6-16 15,3-2-8-15,0 3-11 16,1-4-4-16,-4 7-4 16,-1-1-2-16,-2 1 0 15,-3 0-2-15,-1-5 0 16,-4 0 0-16,-3-7 0 16,0 2 1-16,-5-10-1 15,0 0 1-15,-3-6-1 16,0 0 1-16,1-7 1 15,1 0 1-15,2-2-1 0,0-7 0 16,7 10 0-16,2-3-2 16,5 1 2-1,4 0 4-15,5-6 11 16,2 2 7-16,4-1 15 0,3 3 2 16,3-2-7-16,1-2-7 15,3 4-12 1,4 3-7-16,-2-4-4 0,2 2-1 15,0 1-6 1,-6-3-4-16,-5 2-23 16,0 0-16-16,-11-9-32 0,-3 2-27 15,-4-1-70-15,4 2-57 0,-7-1 144 16</inkml:trace>
  <inkml:trace contextRef="#ctx0" brushRef="#br0" timeOffset="187328.41">14016 13213 804 0,'-6'-11'311'0,"9"27"-185"0,2 1-19 16,1 7 5-16,-5-5-2 0,-1 0-33 0,-1 0-18 15,2-1-20-15,3 7-6 0,6 1-3 0,1 4 2 16,5-1-5-16,-2 2-4 16,12 2-10-16,-3-8-6 0,1-2-5 15,2-3-2-15,-4-8 0 16,4 0-2-1,-8-9-5-15,-4-6-9 0,1-2-45 16,-13-9-48-16,-3-5-283 16,-5 1 262-16</inkml:trace>
  <inkml:trace contextRef="#ctx0" brushRef="#br0" timeOffset="187659.34">13930 13444 893 0,'4'12'410'15,"3"-2"-116"-15,10 2-237 16,1-3-15-16,3-5-1 0,-3-2-1 16,5-7-11-16,5-5-6 15,-1-9-11-15,-2-1-5 16,-5-9-21-16,1 3-35 15,-4 6-145 1,-3-2-203-16,-5 9 251 31</inkml:trace>
  <inkml:trace contextRef="#ctx0" brushRef="#br0" timeOffset="188638.38">14225 13374 881 0,'61'106'313'0,"-46"-99"-252"0,-1-7-50 0,0-3 4 16,7-3 3-16,-1-7 10 15,3 0 6-15,-6-9 11 16,1-2 4-16,3 1-5 16,-4-6-9-16,-4 4-18 15,5 7-9-15,-16-4-13 16,-2 3-6-16,-1 8-14 15,-14-7-3-15,6 13 3 16,-6 5 6-16,8 6 18 16,-5 6 12-16,-9-4 25 0,8 2 10 15,-4 1 13-15,11 9-1 16,3 0-17-16,-4 0-8 16,9 2-18-16,5 0-6 15,-4 0-5-15,8 2 0 16,-2-3 0-16,-2-1 0 15,12 1 1-15,-2-7 1 16,-1-5 15-16,4-7 2 16,-4-3 3-16,6-4 1 15,-1-2-11 1,0 0-2-16,1-8 0 16,-5-2-1-16,4-1-2 15,-1-1-1-15,-4-5-2 0,2 1 2 0,-5-1 7 16,-1-1 1-16,1 8 2 15,-1 2 0-15,-1 5-10 16,2 7-2-16,-3 3-6 16,6 4-2-16,-8 2 1 15,-1 1 0-15,5 6 2 16,-12 1 1 0,6 0 1-16,-1 0 1 0,-4-4 1 15,7-1 0-15,-6-3 0 16,0-2-1-16,-1-1 0 0,-1-3-1 15,0-1 0-15,0 0-1 16,0 0-1 0,0-1-1-16,0 1-2 0,13-1 0 15,15-33 1-15,-23 27-1 16,5 4 0-16,-5-1 0 0,-3 1 0 16,2 2-1-1,2 2 1-15,-6-1 0 16,0 0 0-16,6 1 1 0,-2 0 0 15,-4-1 1 1,0 1-1-16,5 0 1 0,-2 0 2 31,9 2-1-15,18 3 1-16,-29-8 0 0,3 0-1 0,5 3-1 0,-1-1 0 16,0-2-1-16,2 3 1 15,-1-6 0-15,-1 4 0 16,1-3 1-16,1-2 0 15,0-4-1-15,1-2 1 16,0-7-2-16,-1 0 0 16,-1-2 2-16,0 7 0 15,2 6 0-15,0-7-1 0,0 18 0 16,0-5 0-16,1 3 0 16,3 15-1-16,0-7 1 15,4 8-1-15,3 1-1 16,2 3 1-16,-1-5-2 15,4 1 0-15,-15-4-2 16,6-1-7-16,1 1-3 16,-9-5-17-16,10 1-10 0,-4-5-27 15,-3-6-18-15,13 6-49 16,-2-2-46-16,-6 1-135 16,-1 2 196-16</inkml:trace>
  <inkml:trace contextRef="#ctx0" brushRef="#br0" timeOffset="190188.89">13688 14529 993 0,'-51'-25'402'15,"46"25"-260"-15,2 0-67 16,2 1-25-16,1-1-4 15,0 0 9-15,0 0-10 0,-2 0-17 16,1 0-9 0,0 7-8-16,1 7-4 0,6 43-4 15,-1-24 0-15,3 7 0 16,1 9 0-16,-2-8 0 16,3 4-1-1,1 0-1-15,1-3-1 0,4 8-1 16,1-2-1-16,-3-1 1 15,-1-2-2-15,-1-11-14 16,-4-5-17-16,0-3-57 16,-1-12-48-1,-5-12-155-15,-1-6 185 16</inkml:trace>
  <inkml:trace contextRef="#ctx0" brushRef="#br0" timeOffset="190496.07">13643 14548 874 0,'-2'2'419'16,"-4"-12"-151"0,0 4-109-16,2-6-81 0,-1-6-6 0,-1-6-14 15,4-2-14-15,2-5-25 16,8-1-10-16,6-1-5 31,3-2 0-31,1-2 1 0,3-1-2 0,3 4-3 16,3 3-2-16,4 10-3 15,0 14-3-15,1 10-1 32,-4 8 0-32,-7 12 3 0,-10 2 3 0,-2 9 4 15,-9 2 3-15,-3 3 6 16,8-4 3-16,-23 0 2 15,5 1-2 1,-6-4-5-16,-9-2-5 0,12-9-1 0,-3-9-1 16,1-4-2-1,5-6-4-15,-4-7-12 0,3 1-12 16,3-7-53 0,2 0-51-1,7-2-235-15,2-2 239 0</inkml:trace>
  <inkml:trace contextRef="#ctx0" brushRef="#br0" timeOffset="191759.8">14158 14982 1233 0,'1'-2'444'0,"-4"-8"-354"0,0-3-74 16,1-1-6 15,-2-1 4-31,-1-4 9 0,0-2 4 0,-2-1 5 16,-1-3 1-16,2 0 5 0,-2-3-1 0,-2-9-5 15,1 4-4 1,-6-10-14 0,1-3-7-16,3 9-10 15,2-5-5 1,5 14-6-16,-5 3-2 0,6 8 1 0,-3 6 2 16,2 3 5-16,5 7 2 15,-1-1-1-15,1 3-1 0,-1-1 0 16,0 0 0-16,0 0 4 15,5 7 2-15,8 9 2 16,33 28 0-16,-23-29 5 16,3-1 3-16,3-7 7 15,1-4 2 1,9-3 1-16,-2-2 0 0,1 1-4 0,-2 3 0 16,-4 4-5-16,-11-2-3 15,0 7-5-15,-4-1-1 16,-7 4-1-16,9 7 0 31,-12 4 1-15,3 2 0-16,-2 6 0 0,-4-2 1 0,2 1 1 15,1-2 0-15,2-1 0 0,2-2 0 0,-1-6 1 16,3-5 3-16,1-3 7 16,7-7 4-16,-6-6 10 15,4-2 2-15,0-13 0 16,-3-4-3-16,3-10-10 15,-1-4-5-15,0 0-6 16,-2-8-2-16,1 6-1 16,-3 0 0-16,-1 3-2 15,-1 6 1-15,-4 3-1 16,1 9-2-16,7 8-2 16,-7 2-1-16,-2 5 0 15,0 5 2-15,-3 2 3 16,7 8 0-16,0 0 0 15,2 2 0-15,-6-2-7 16,2 2-13-16,0-6-48 16,-4-8-42-16,11-3-154 0,-6-9-126 15,-3-12 244-15</inkml:trace>
  <inkml:trace contextRef="#ctx0" brushRef="#br0" timeOffset="192005.68">14878 14259 1298 0,'4'7'487'16,"0"2"-327"-16,8 2-148 16,-8 2-2-16,2-4-2 15,0 2-5-15,-5-9-19 16,5-2-16-1,-5-1-39-15,-1 0-26 0,0 0-121 16,0 0-185-16,0 0 265 16</inkml:trace>
  <inkml:trace contextRef="#ctx0" brushRef="#br0" timeOffset="192406.94">15289 14444 971 0,'6'-14'388'0,"-7"-2"-201"0,4 1-186 16,-2 1-5-16,-6 1 0 16,2 4 2-16,-3 3 13 15,-10 1 10-15,5 5 23 16,-7 4 7-16,1 5-3 16,3 6-8-16,-3 4-22 15,2 5-11-15,2 12-11 16,2 4-3-16,4 8-1 31,3 6 3-31,3 2 6 0,2 0 3 0,8-2 9 16,0-10 6-16,11-7 4 15,9-7 2-15,-4-10 2 16,4-3-4-16,2-14-1 16,-8-5-2-16,12-10-5 15,2-7-4-15,3-8-4 16,-1-7-3-16,-2-5-4 15,-3-2 0 1,-2-6 2-16,1 6 3 0,-1-5 12 16,-4 0 5-16,-5 6 6 0,-3-2-1 15,-13 7-11-15,-8 3-8 16,-12 8-12-16,-4 5-3 0,-5 9-2 16,1 5 1-1,-2 9 4-15,2 4 1 16,-2 10 4-16,3 4 3 15,1 6 4-15,-1-1 1 0,8 3-2 16,1 4 1 0,8 8 0-16,2-1 3 15,5-2 6-15,5-3 2 16,10-8 1-16,4 4-3 16,9-5-7-16,3-4-1 15,9-10-6-15,1-6-2 0,4-9-15 16,9-7-20-16,-3-15-73 15,-1-10-98-15,-3-11 131 16</inkml:trace>
  <inkml:trace contextRef="#ctx0" brushRef="#br0" timeOffset="195320.71">12458 12901 703 0,'-6'3'355'0,"1"1"-88"16,13 2-133-16,-10-2-15 0,0-1-2 16,-7-3-12-16,7 4-1 15,6 3-17-15,1-6-37 16,5 3-12-16,2-8-30 15,2-3-8-15,14-3-23 16,12 1-27-16,10-5-101 16,4-1-95-1,12 1 151-15</inkml:trace>
  <inkml:trace contextRef="#ctx0" brushRef="#br0" timeOffset="200973.48">5743 15934 697 0,'-6'-33'341'0,"11"31"-109"0,-10-1-107 15,3 2-12-15,4-2-4 0,-4 3-5 16,1-1-15-16,0 1-10 16,0 0-21-16,0 0-8 0,0 0-12 15,-1 0-4-15,2 0-10 16,-1 0-6-16,0 0-9 31,0 0-3-31,-1 2-2 0,1 15 3 0,11 33 6 16,2-24 4-16,0 8 6 31,-12-9 2-31,2 7 2 0,-2 3 0 0,-2 2-5 16,20 11-4-16,-11-2-6 15,8 4-2 1,-21-1-4-16,1 2-2 15,-11 6-1-15,-4-2-1 16,15 14 0-16,-6 7 0 16,10 3 1-16,-5 0 1 15,-10-2 0-15,3-3 1 16,-5 1 1-16,2 2 0 0,7-8-1 0,-1 1-2 16,-1-6-1-16,0 0-2 15,1 4 0-15,1-8 1 16,1-1-1-16,4-6 1 15,-4-6 0-15,2 0 1 0,0-8 0 16,3 0-1-16,-1-6 1 16,4-4-1-1,-4-6 0-15,3-2 0 16,1-7 0-16,-1 2 0 0,1-8 1 16,0 0-1-16,0-3 2 15,1-2 0-15,1 0 2 16,-2-3 0-1,0 0 0-15,0 0 0 0,0 0-3 16,0 0 1-16,-1 0-1 16,1 0 0-16,-1 0 2 15,1 0 3-15,0 0 3 16,0 0 2-16,0 0 0 16,0 0-2-16,0 0-4 15,0 0-3-15,0 0-1 16,0 0-1-16,0 0-1 0,0 0 0 15,0 0 1-15,7 4 0 16,5 4 1-16,31 12-1 16,-25-15 1-16,3-2 0 15,6 3-1-15,4-6 1 16,8 0 1-16,0 5 0 16,0 0 1-16,6 7 0 0,4-10 0 15,5-1 1-15,7-2-1 16,9-1 1-1,8-3-2-15,3-6 0 16,7-2-1-16,-2-1 0 0,8 1-2 16,6 0-2-16,9-3 1 15,-2 1 1-15,1 0 0 16,6 0 0-16,0-2 0 16,6 2 1-16,-5 1 1 15,1 3 0-15,-11 1 7 16,-1 1 2-16,-5 1 7 15,-8 1 2-15,-4 3-2 16,-7 3 0-16,-5 1 0 16,-6-1 1-16,-13 0 0 15,-4-1 0-15,-11-5-3 16,-2 2-2-16,-3-4-5 16,-2 0 0-16,-2 3-4 0,-4 0-1 31,-5 2 1-16,3 0-1 1,-12-1 1-16,-4-1 0 0,1 1 1 0,-6 2 1 0,1-3 1 16,4 1-1-16,-7-6 0 0,-3 0 0 15,-5 0-2-15,3 1 0 16,1 1 0-16,-2-4-1 0,7-4-1 16,4-5-1-16,-4 4 0 15,-1 5 1-15,-6-5 0 16,8 1-1-1,-5-1-1-15,2-10-1 0,4 2-2 16,-2 1-2-16,3-12-3 16,-5-5-4-16,16-1-3 15,-11-8-3-15,2-9-2 16,1-6-1-16,-11-13 1 16,3-1 2-16,4 0 4 15,7 4 3-15,-13-8 1 16,-2-2-2-16,-10-6-7 15,-6-7-3-15,13 7-3 16,-4 3 0-16,0 4 4 0,6 5 3 16,-7 5 7-16,5 7 2 15,5 9 7-15,-8 6 1 16,4 9 0-16,1 5 3 16,1 9 0-16,7 10 1 15,-11 5 2-15,2 3-1 16,-2 8 0-1,-1-1 1-15,4 0-1 0,1 3 1 16,-2-1-1-16,4 3 2 0,0 0-1 16,0-1 0-16,-1 1-1 15,0 0 0 1,0 0-1 0,1 0 2-16,0 0 1 0,0 0 1 0,-2 0 2 15,1 0-1-15,0 0-1 16,-24-4-2-16,-28-7-4 15,18-1 0-15,0 2-2 16,1 6-2-16,-6-6-2 16,-8 6-1-16,-6-1-1 15,-5 5 1-15,-8 0 2 16,-5 4 1-16,-11 0 3 16,-3-1 1-16,-9 3 1 15,-5 3 0-15,-18-3-2 0,2 2 1 16,-11-5-2-16,-6-5 0 15,3 2-1-15,-10 0 0 16,6-1 1-16,2 1 1 16,6-8 1-16,9-1-1 15,3 7 2-15,8-2-1 16,6 7 5-16,2 0 4 16,5-3 4-16,8 4 5 0,20 0 2 15,2-3-2-15,16 6-6 16,3-3-4-16,7 7-9 15,11 2-3-15,8 1-12 16,9 9-10-16,7 0-32 16,8 9-25-16,14 8-85 15,9 0-70-15,20-5 149 16</inkml:trace>
  <inkml:trace contextRef="#ctx0" brushRef="#br0" timeOffset="203560.64">12096 15688 732 0,'-10'-5'408'0,"1"2"-23"16,3 1-252-16,-2 1-25 15,1 4-21-15,-4-3-7 16,-1 4-19-16,0 3-10 0,-4-2-16 16,6 8-6-16,-3 3-14 15,2 2-7 16,2 9-8-31,-7 1-2 0,7 7-4 16,-2 5-1 0,8 11 0-16,3 3 2 0,7 13 2 0,0-1 0 0,0 3 3 15,0 4 0-15,2 0 0 16,-3-1 1-16,-3 9-1 16,0 0 1-16,-3 8-1 15,6 6 1-15,-2 4-1 16,-6 3 0-16,14 11 1 15,-20-4 1-15,-1-8 6 16,14 0 3-16,-17-17 9 16,11-7 1-16,3-10 2 15,-3-5-1 1,0-23 4-16,2-5 2 0,-6-12 4 16,1-11-1-16,1-3-6 0,4 1-2 15,2-7-7-15,5-1-2 16,-2 0-5-16,3-1-1 15,-5 2-2-15,-1-2 0 16,-1-7 0-16,3 2 0 16,1-2-1-1,4 0 0-15,-8 6-2 16,1-1-1-16,0-3 0 0,-3 4 1 0,0-1-2 16,7 1 0-16,21 0 0 15,29-2 1-15,-17 3 3 16,-2-1 2-16,9 3 3 15,0 1-1 1,10-2-2-16,7 4-1 16,4-5-3-16,6-2 1 15,6-2-2-15,1-2 1 0,9 3 2 16,-5-1 2 0,17 3 3-16,-2-3 3 15,0 3 6-15,9 0 5 0,-11 1-3 16,2 0 2-16,-7 1 5 15,-1 0-1-15,-6-1 1 16,3 1-1-16,-5 1-15 16,-4-2-1-16,-12 0-4 0,-8-2 0 15,-4-5 1-15,1 1-1 16,-7 1 1-16,-6-3 1 16,-10 1 3-16,-6 2 0 15,-7-5 0-15,0 2 0 0,-3 1-1 16,-10-2 1-1,0 4-1-15,-5-2 1 0,-2-6-2 16,6 5 0-16,-6-8-3 31,1-2-1-31,-2-1-2 16,-7 2-2-16,0-7-2 0,0-1 0 16,-2-4-2-16,2-7-2 0,7 0-4 15,1-5 0-15,5-7-2 16,-5-8 0-16,3-10-1 15,4-1 1-15,4-6 1 16,5-2 1-16,-1-7 3 16,2 0 1-16,1-8 4 15,2 5 0-15,-2-5 0 16,-1-7 0-16,-1 2 0 16,-2-6-1-16,0 6-3 15,2 5 0-15,-1 8 2 16,-2 4 1-16,1 10 1 0,-3 8 0 15,-4 9 0-15,0 9 1 16,2 8 1-16,0 2 1 16,-1 7 0-16,0 0 1 0,-4 2-1 15,-5 3 1-15,5 4 0 16,-7-2-1-16,-4 6 1 16,6-1 1-16,-2 7 1 15,4 1-2-15,0 3 2 16,-2 1-1-16,-1 0 0 15,0 0 0-15,-1 0-2 16,1 0-1-16,0 0-1 16,0-1 1-16,0 1-1 15,0 0-1-15,1 0 1 16,-10-3-2-16,-5-4-3 16,-31-17-3-16,23 14-5 15,2 0-2-15,-10 1 1 16,-4 1 1-16,-11 3 3 15,-4 5 0-15,-3 1-1 16,-5 1 0-16,-15 1 1 0,-4 2 1 16,-17 3 4-16,-5-3 2 15,4 4 2-15,-8-2 0 16,-1 0 0-16,2 4 0 16,-13-1 0-16,1-1 0 15,-6 0 0-15,-6 0 1 16,6-2 1-1,-2-1-1-15,4-1 1 16,0-1-1-16,6 1-1 0,6 0 0 0,6 2 0 31,10-2 0-31,4-1 0 0,5 1 0 0,23 3 0 16,23-6 2 0,1 0 1-16,-18-3 1 0,6-1 5 15,2-5 0-15,26 6-2 16,7 3-2-1,7 0-7-15,2-1-7 0,2 0-31 16,0 0-24-16,0 0-79 16,5 0-37-16,19-3 110 15</inkml:trace>
  <inkml:trace contextRef="#ctx0" brushRef="#br0" timeOffset="204805.45">6570 15869 277 0,'-49'23'186'16,"44"-28"-11"-16,1 3-26 0,-2 2-9 16,0 0-22-1,-1 0-13-15,-5-4-10 0,4 0 2 16,0 3 4-16,-1 0 0 15,2 1-9-15,3 0-14 16,2 0-31-16,2 0-12 0,0 0-11 16,0 0 2-16,9 25 13 15,35 31 4-15,-26-21 2 16,-5 6-5 0,-2-5-9-16,-2 1-4 0,-3-7-13 15,1 2-4-15,-2 5-7 16,3 0-3-16,-1-4-9 15,-1-4-11-15,-4-7-30 16,1-6-17-16,-2-3-39 16,-2-4-21-16,1-9-37 15,0 0-26-15,0-15-126 16,2-8 200-16</inkml:trace>
  <inkml:trace contextRef="#ctx0" brushRef="#br0" timeOffset="205372.9">6330 15936 519 0,'-43'-11'301'0,"42"11"-31"16,-4 0-49-16,5 0-68 16,0 0-29-16,0-1-46 0,0 0-20 15,0 0-29-15,0 0-7 16,5 0-9-16,2-1 0 16,19-5 4-16,22-4 2 15,-30-1 4-15,22 5 1 16,1-6-1-16,3-3-2 15,7 0-7-15,0-1-6 16,4 5-8-16,-2 3-2 0,-16 0-58 16,-9 3-50-1,-6 5-189-15,-6 1 185 16</inkml:trace>
  <inkml:trace contextRef="#ctx0" brushRef="#br0" timeOffset="205790.99">6443 16350 726 0,'7'-5'322'0,"3"-6"-150"0,1 0-51 16,5-3-42-16,0 0-18 15,5 1-26-15,6 2-11 16,8 2-14-16,6 2-4 16,5-2-4-16,0 2-1 15,3 7-1-15,-1 0-1 16,-3 3-3-16,0 3-10 15,-12 0-75-15,0-4-64 16,-8 3 91-16</inkml:trace>
  <inkml:trace contextRef="#ctx0" brushRef="#br0" timeOffset="206020.58">7071 15995 930 0,'50'29'407'0,"-57"-13"-168"0,5 8-169 16,2-1-11-16,3-1-17 0,5 2-11 15,-2-3-18 1,5 1-9-16,9 3-4 0,-11-6 0 16,10 3-1-16,-1-3-7 15,-8-4-36-15,10-2-25 16,-8-7-69-16,-3-4-34 16,-2-2-70-16,-7-5 143 0</inkml:trace>
  <inkml:trace contextRef="#ctx0" brushRef="#br0" timeOffset="206469.57">6931 15901 962 0,'2'2'386'15,"3"-2"-205"-15,9 4-152 16,3 1-5-16,8 1-1 16,4 3-2-1,7 2-10-15,5-1-4 16,-1 4-1-16,16 3 2 0,-2-2 3 0,6 7 1 16,6 9 0-16,-17-6 0 15,-4 6-2-15,-2-4 2 16,-4-1 10-1,-7-2 7-15,-8 0 11 0,-6-4 5 0,-18-11 6 16,5 7 2-16,-16-6-7 16,1-2-6-1,-13 3-18-15,-9-8-9 16,-5 1-7-16,-2 2-3 0,0-5-2 16,-2 0-1-16,2 5-2 15,3-4-3-15,1 3-10 16,12 1-9-16,1-6-27 15,5 4-23-15,5-1-74 16,-4 3-82-16,10 4 146 16</inkml:trace>
  <inkml:trace contextRef="#ctx0" brushRef="#br0" timeOffset="208115.5">12824 15762 1207 0,'2'-1'485'0,"-2"0"-300"0,3 0-85 15,-3 1-46-15,0 0-11 16,4 0-16-16,-3 0-7 16,-1 0-11-16,0 0-4 15,0 0-7-15,0 0-4 0,4 2-3 16,5 8 1-16,26 40 1 16,-31-26 2-1,4 3 0-15,-6-7-5 0,9 4-17 16,2 1-11-1,-5-6-31-15,2 0-16 16,-7-7-43-16,3-2-35 16,-5-8-94-1,-7-5 157 1</inkml:trace>
  <inkml:trace contextRef="#ctx0" brushRef="#br0" timeOffset="208447.9">12630 15724 597 0,'-15'-6'310'0,"1"1"-70"0,9 5-88 16,5 5-68-16,0-1-10 15,0-4-3-15,0 0 6 16,0 0 10-16,3 1 3 15,18 5-15-15,33 6-9 16,-19-17-23-16,4 4-10 0,7-7-17 16,5 3-6-16,-5-4-9 15,14 5-2 1,-16-8-17-16,-7-3-23 16,-7 9-79-16,-17-5-75 0,-5 17 119 15</inkml:trace>
  <inkml:trace contextRef="#ctx0" brushRef="#br0" timeOffset="208821.87">12718 16251 940 0,'14'-6'412'0,"10"3"-183"0,6-4-103 0,16 0-58 15,-3-5-6-15,3-1-22 0,8 9-12 16,-12-8-19-16,-1 10-4 16,-7-8-4-16,-9-9-2 15,-1 8-25-15,1-4-25 0,-2 12-62 16,-2 5-38-1,-3 4-75-15,-2-1-59 0,-7-5 186 16</inkml:trace>
  <inkml:trace contextRef="#ctx0" brushRef="#br0" timeOffset="209256.21">13379 15668 1045 0,'2'1'447'15,"18"9"-231"-15,-16-6-144 16,4 1-24-16,-4 2-25 15,-13-11-8-15,18 20-7 16,11 6-4-16,3 1-4 16,3 9 0-16,-5-9-2 0,-13 0 1 15,10 4-3-15,-3 2-6 16,-2-3-25-16,7 4-17 16,-13-2-40-16,2-4-28 15,-5-2-67-15,-3-11-59 16,0 0 156-16</inkml:trace>
  <inkml:trace contextRef="#ctx0" brushRef="#br0" timeOffset="209744.52">13322 15671 868 0,'10'9'351'0,"-8"-9"-199"0,1-6-106 16,2 4-3-16,2-6 11 16,9 5 8-16,10 2-3 15,7 1-3-15,-1-16-20 16,-1-2-11-16,10 8-16 0,-3-10-5 15,10 24-5-15,9 11 0 16,-3-7-1-16,-9 7-1 16,11 18 2-16,-10-7 1 31,-7 14 7-31,6 5 5 0,-29-20 13 0,0 6 5 16,-11-4 8-16,-5-1-1 15,-7 1-6-15,-11-2-6 16,-4-2-12-1,-1 0-5-15,-16-7-7 16,0-2-1-16,-4-2-1 0,-5-3-1 0,15 6 1 16,5 3 0-16,3-7 0 15,4 5-1-15,4-7-12 16,1 0-12-16,11 4-42 16,-3-13-27-16,9 10-91 15,3 2-46 1,2-11 146-16</inkml:trace>
  <inkml:trace contextRef="#ctx0" brushRef="#br0" timeOffset="212103.94">6383 13371 978 0,'-4'-2'385'0,"8"3"-244"0,0 0-76 0,-4-1-21 0,0 0 7 16,0 0 6 0,5 1-7-16,5 0-11 15,30 2-4-15,-23-6-10 0,3-2-6 16,4 2-12-16,4 3-3 15,6 3-3-15,9 5-1 16,6 2 1 0,5-1-1-16,6 4 1 0,2-4 0 15,2 7 3-15,3 0 3 16,7 2 8-16,-1 3 2 16,8 5 0-16,4 4-2 0,-6-2-7 15,5 16-3-15,3 3-3 16,4 9-1-1,-4 7 0-15,0-4 0 0,-11 2 1 16,-8-2 0-16,10 6 0 16,-2-2-1-16,-4-2 2 15,10 0-1-15,-9-9 2 16,4 0 0-16,11-4 0 16,-5-1 0-16,9 4-1 15,0 2-1-15,-11-8-1 16,5 12 1-16,2 2-2 31,0-2 0-31,10 10 0 16,-7-15 0-16,-1 1 1 0,2 2-1 15,-2 7 0-15,3 1 2 16,-8 3-2-16,0 1 1 16,2-4 3-16,-6 3-1 0,0 1 4 15,-5 2 5-15,-11 0 5 0,-5-1 5 31,-3-5 8-31,-1 0 0 16,1-5 0-16,-3-4-5 0,-4-4-9 0,-3-6-4 16,-2-1-5-16,-3-1-1 15,-1-4-2 1,0-7 0-16,-2 6 0 0,0-4 0 16,-1-7 0-16,3 8-1 15,4-12 0-15,-10-1 0 0,-1 2-1 16,-2-5 1-1,-4 4 2-15,10 1 0 16,3 1 5-16,-1 0 0 16,-2-2 2-16,0 0-1 0,5 1-2 15,1-3 0-15,6 2-2 16,-4-1 0-16,0 2 1 0,-2-2 0 16,-5-3 0-16,3 1 0 15,-6-6 2-15,1-2 2 16,1 0 0-16,1-3 0 15,5-4-3-15,5 8 0 16,-2-6-1-16,-5 3 2 16,-2 4 1-16,-8-7 2 0,1 4 3 15,0-4 1 1,-6-2 4-16,3 2-1 16,-7-6-4-1,0 1-3-15,-4 0-4 0,-1 0-1 0,-2 1-4 16,1-2-1-16,-5 4-2 15,-1-4-1-15,-3 2 0 16,3 0 0-16,-2-2 0 16,1 2-1-16,-1-1-5 15,-6-1-4-15,5 1-14 16,-1 2-12-16,1-1-33 16,4 3-21-16,-3 0-47 15,0 1-30-15,-4-4-94 16,6 2-64-16,-2-1 205 15</inkml:trace>
  <inkml:trace contextRef="#ctx0" brushRef="#br0" timeOffset="213199.7">12312 16568 709 0,'25'-26'343'0,"-29"29"-99"16,3-4-80-16,0 2-50 16,1-1-14-16,0 0-28 15,0 0-8-15,0 0-16 16,2 0-5-16,16 0-13 16,29 4-7-16,-19 7-7 15,-8-4-3-15,1 3-3 16,-1 1-1-16,-4 1 1 15,13 7-1-15,-6 0 0 16,2 5 2 0,-6-8 9-16,-6 0 5 0,1-4 7 15,-5-3-1-15,-3 2-5 16,-2-4-1-16,-6 7 26 16,-5-9-25-16,-3-1-4 15,-6 3-7 1,0-2-4-16,-7 1-7 0,0-1 0 15,-3 0-4-15,-1-2 0 16,3 3-2-16,-5 2-1 16,12 2-7-16,-1 1-4 15,6 1-17-15,0-2-12 16,7 4-31 0,1-2-23-16,1 1-85 15,7-3-79-15,5-3 166 0</inkml:trace>
  <inkml:trace contextRef="#ctx0" brushRef="#br0" timeOffset="213803.91">12857 16756 809 0,'-56'-47'299'0,"40"35"-223"16,7 8-5-16,5-3 1 16,1 5-6-16,2 2-23 15,2 1-13-15,-1-1-15 16,0 0 0-16,3 21 7 16,41 30 2-16,-23-21 10 15,-1 3 3-15,-2 4 7 16,6 2 3-16,-11-4 5 15,7 6 4-15,-11-14 8 16,-13-5-1-16,8-7-2 16,-10-15-8-16,7 0-8 15,1-3-7-15,-3 2-12 16,0-2-6-16,-5-27-16 16,-6-37-2-16,9 25-2 15,-7-5 0-15,0-4 0 0,10 11 0 16,-3-1-1-16,3 2-1 15,5 14-1 1,3 3 1-16,2 11-1 16,3 9 0-16,4 12-1 15,-8-3 0-15,12 14 0 16,5 6 1-16,5 4 2 0,7 10 0 16,-4 5-1-16,-1-2 1 15,-6 0 0-15,-2-5-1 16,-5-9 3-16,-1-4 3 0,-5-10 5 15,-1-7 3-15,-4-9 9 16,-2-6 3-16,0-8 5 16,1-1 1-16,-3-15-6 15,1-5-3-15,-8-10-1 16,-2-6-1-16,-4-2 1 16,-1-4 0-16,-1 3-13 15,1 0-5-15,3 1-5 16,0 5-3-16,1 3 1 15,3 8-4 1,1 7-29-16,-1 6-20 0,6 12-56 16,2 4-35-16,2 12-93 15,1 6-59-15,3 5 189 0</inkml:trace>
  <inkml:trace contextRef="#ctx0" brushRef="#br0" timeOffset="-213796.9">13721 16696 993 0,'-5'-8'390'0,"-6"0"-231"0,1-3-83 16,1-1-13-16,-5-4 13 15,-2 2-9-15,-4-2-6 16,-5-6-23-16,-4-3-17 0,-5 2-17 15,8 8-4-15,-6 1-3 16,-1 7-5-16,0 3-18 16,-6 3-10-16,12 14-9 15,2 11 2-15,14 16 17 16,6 0 11 0,25 17 14-16,-2-7 1 15,7-1 3-15,-1-1-1 16,-8-11 0-16,12 0 0 0,-6-24 7 31,-12-6 7-31,3 1 9 0,32 10 3 16,-7-20-1-16,-3-8 1 0,-20-12-2 15,-1-9-1-15,-5-6-2 16,0-4-3-16,-7-4-2 16,-2 7 0-16,-3-1-6 15,-1 4-2-15,4 7-5 16,0 7-2-16,0 12-1 0,2 5-2 15,-1 8-4-15,3 2 1 16,1 10 3 0,4 7 1-16,-2 7 7 15,-1 0-1-15,-1 6 0 0,0 1-1 16,0-5-1-16,-1 0-1 0,0-13 1 16,-3-5 6-1,2-12 13-15,0-3 3 16,1-10 4-16,-1-2-4 0,1-10-13 15,2-5-4-15,4-5-8 16,1-1-1 0,4 3-1-16,0 4-1 0,1 5 1 15,0 1-1-15,-5 12-1 16,2-3-1-16,-2 13-2 16,8 14 2-16,-2 1 1 15,-6 11 3-15,2 1 7 16,-9-6 2-16,9 5 6 15,-5-3 0-15,-6-2-2 16,2-2-1-16,-7-9-1 16,3-3 3-16,1-2 5 15,3-6 1-15,2-6-2 0,-6-6-3 16,2-8-7 0,-2-8-4-16,0-7-2 0,9 3 0 15,-5 0-2-15,2 0-1 16,-3 12 1-16,0 6-1 15,1 4 2-15,-1 7-1 16,5 5 0-16,-3 0 0 16,6 12 0-16,1 5 0 15,1 3 5-15,3 5 1 0,-2-2 5 16,1-4 1-16,-1-5-4 16,-2-7-1-16,2-5-3 15,-1-3 0-15,0-6 0 16,-2-4 1-16,1-5-1 15,1 0-2-15,-1-8-2 16,2 3-1-16,-3-6 0 16,-1-3 0-16,1 6 0 15,-3-3 0-15,2 5 0 16,1 7 0-16,-3-2 0 16,-1 6 1-16,-3 1-1 15,-1 2 1-15,-3 2-1 16,0 2 0-16,0 1 0 15,0 1-2-15,0 0-1 0,-1 0 1 16,1 0 1 0,-2 0 1-16,1 0 1 0,-4 11 1 15,-10 20-1-15,13-24 0 16,1-3-1-16,-2-5 0 16,3 4 0-16,0-3 0 15,0-1-2-15,0 0 1 16,0 1 0-16,0 0 0 0,0 0 0 15,0 0 0-15,6 3 1 16,-1 0 0-16,-5-3 0 16,5 7 0-1,28 26 1-15,-29-26 0 0,5 0 0 16,-7-7 0-16,-1 3 0 16,6 5 1-16,-3-3 0 15,7 5-1-15,-1 0 0 16,-10-7 0-16,7 11 0 15,-7-8-1-15,4 4 1 16,7 0-1-16,-5-7 0 16,4 4 0-16,-2-5 1 15,1 3-1-15,5 3 1 16,-1 2 0-16,6 1 0 16,0 0-1-16,-3-3 1 15,7 1-1-15,-9-3 0 16,3 0 1-16,-1-2-1 0,-1-1 0 15,-2-3-2-15,0-6-4 16,-1-3-7 0,0-7-4-16,1-6-5 0,2 6 1 15,0-3 6-15,-1 3 2 16,1 4-3-16,-3-5-11 16,-3 4-46-16,-1-3-43 0,-2 2 71 15</inkml:trace>
  <inkml:trace contextRef="#ctx0" brushRef="#br0" timeOffset="-213092.3">14863 16490 943 0,'13'3'384'16,"-10"-3"-196"-16,28 4-150 16,-13-8-5-16,1 2-8 15,6-2-9-15,-4-3-9 16,0-3 7-16,0-6 37 15,-2-2 21-15,-3-2 28 16,-1 3 3-16,-5-13-20 16,0-3-17-16,-4 4-27 0,-3-6-15 15,-3 18-21 1,-5-1-6-16,-7-1-5 0,-3 5 1 16,-7 1 0-16,1 13 5 15,-11 5 4-15,3 0 2 16,5 16 2-16,-4-8-2 15,6 7-4-15,-1 4-2 0,-7 0-1 16,2 4 1-16,11 10 5 16,13 4 4-16,16 5 15 15,6-5 10-15,3 5 22 16,4 2 10-16,9-7 3 16,6 5-5-1,9-14-19-15,-8-12-13 0,3-16-22 16,-1-7-12-16,-2-16-34 15,3-2-30-15,1-23-8 16,2-14 38-16</inkml:trace>
  <inkml:trace contextRef="#ctx0" brushRef="#br0" timeOffset="-211405.98">16066 16130 1187 0,'0'0'434'0,"0"-1"-335"0,0 0-43 0,0-3-12 0,-3-5-1 0,-1 2-9 15,-20-29-1-15,13 28 2 16,-2 8-1-16,-3-5-3 15,3 7-6-15,-4 10-11 16,3 3-5-16,-5 6-9 16,6 10-3-16,10 9 0 15,-8 4 1-15,22 21 5 16,1 0 6-16,2 5 14 16,14 9 2-16,-3-4-1 0,4-6-5 15,9-11-13-15,3-12-4 16,12-12-11-16,-16-8-11 15,12-16-31 1,-12-12-41-16,-5-21-165 0,19-6 169 0</inkml:trace>
  <inkml:trace contextRef="#ctx0" brushRef="#br0" timeOffset="-210584.89">16473 16111 1254 0,'51'136'487'16,"-50"-91"-300"-16,6 3-155 16,2-1-2-16,2 6-6 15,1-2-3-15,-2 3-10 16,1 6-3-16,-2-6-3 31,-1-1 0-31,0-11-1 0,2-10 1 0,-1-11 5 0,2-5 2 31,1-9 6-31,-5-3 4 16,-6-5 3-16,2-4 4 0,-4-4 4 16,-2-8-3-16,3-5-5 0,-4-5-7 15,-6-11-10-15,-3-3-3 16,-8-9-1-16,0-4-1 15,-4-2-1-15,2-2 0 16,5 3-2-16,0 7 0 0,3 7 0 16,3 3 1-16,1 9 0 15,1-2-1-15,4 4 4 16,1-2 1-16,2 11 10 16,2 0 4-16,1 5 3 46,2 7-2-46,11-8-8 0,2 9-5 16,12-1-5-16,3-4 0 0,11 7-1 16,0-2 0-16,11 2 0 0,-2 7 0 15,-5-6-1-15,-3-9 0 16,-7 3-16-16,1 4-18 0,-13-5-59 16,-2 9-56-16,-16 1-199 0,-10-1 222 15</inkml:trace>
  <inkml:trace contextRef="#ctx0" brushRef="#br0" timeOffset="-210217.8">16512 16451 989 0,'-8'6'408'0,"9"-4"-230"15,2 2-68-15,9-6-28 16,7-4-4-16,5-8-13 15,5-5-8-15,14 3-18 16,-1-4-9-16,3-1-15 16,-1 1-9-16,-9-3-70 15,3 2-59-15,-5 1-211 16,3 3 205-16</inkml:trace>
  <inkml:trace contextRef="#ctx0" brushRef="#br0" timeOffset="-209911.47">17113 16235 871 0,'1'6'410'0,"1"0"-96"16,1 5-234-16,5 2-12 15,0 2 2-15,1 2-3 16,-3 3-21-16,-5 2-10 15,3 9-17-15,-6-1-4 16,5 7-6-16,4 5-1 0,-5-5-2 16,7 5-2-16,0-5-2 15,-6-9 0 1,6-3-1-16,-3-14 0 16,-6-5 5-16,8-1 4 0,-8-17 8 15,6 2 2-15,3-18 1 16,-2-12-5-16,3-3-6 15,-5-7-3-15,-3 1-6 16,13-3-2-16,3 1-2 16,1-5-1-16,14 5 0 15,-8 10 1-15,0 1 0 16,0 11 1-16,-9 11-1 16,-5-2 0-16,-5 19 0 15,-3-1-1-15,-3 6-1 16,-2 4 1-16,-5 6-7 15,-4 5-3-15,-7 5-16 0,-5 2-8 16,-2 6-11-16,-5-3-2 16,2 0 8-1,-8-5 7-15,7-3 20 0,2-2 6 16,-6-4 10-16,16-1 1 16,-1-5 4-16,11-1 1 15,4-3 3-15,4-1 1 0,12-2 10 16,2 1 5-1,15-1 7-15,10 2 8 0,6-2 0 16,1-1 2-16,8 2 2 16,-5-1-7-16,0 3-7 15,1 3-6 1,3 3-10-16,7 3 0 0,-11-3-6 16,-3 1-3-16,-4 2-5 15,-10-5-11-15,-2 1-36 16,-1-1-27-16,-11-8-59 15,-2-3-30-15,-6-10-90 16,-2-7-149-16,-2-6 267 16</inkml:trace>
  <inkml:trace contextRef="#ctx0" brushRef="#br0" timeOffset="-209580.02">17825 15919 1136 0,'-19'-10'475'0,"31"29"-239"0,11 9-139 16,0 1-3-16,3 8-6 15,3 1-9-15,-2 9-17 16,1 1-5-16,3-1-6 15,-4 1-2-15,-1 5-12 16,-3 2-7 0,-10 3-8-16,-6 2-5 0,-8 1-5 15,-10 1-2 1,-11-6-5-16,-3-3-5 0,-10-10-13 16,-4-7-12-16,-8-9-37 15,-1-5-25-15,-14-8-74 16,-1-4-94-16,-12-11 166 15</inkml:trace>
  <inkml:trace contextRef="#ctx0" brushRef="#br0" timeOffset="-207147.25">7185 12369 614 0,'53'-60'307'15,"-52"52"-80"-15,6 5-52 0,-1 2-37 16,-6 1-13-16,-6-4-17 16,5 3-7-16,0 0-20 15,0 1-14-15,0 0-26 16,-2 9-12-16,-2 14-12 15,1 32-2-15,10-16-7 16,1 6-1-16,17 11-5 16,-2 5-1-1,11 13 0-15,1 1-1 16,-8-7-12-16,2-6-20 0,-3-11-71 16,4-7-75-16,6-5 109 15</inkml:trace>
  <inkml:trace contextRef="#ctx0" brushRef="#br0" timeOffset="-205577.12">11522 12022 1030 0,'3'44'385'16,"-7"-30"-255"-16,6 15-128 15,4 3-2-15,0 5 5 16,4 8 4-1,-10-5 8-15,7-4 4 16,-2-5 9 0,6-7 4-16,-4-4 0 0,-7 1-1 0,-1-9-5 15,-1-3-1-15,5-3 4 16,-6-6 10-16,9-3 8 16,-6 2 0-16,0 0-5 15,1-13-9 1,-2-43-8-16,-8 21 2 15,1-9 4-15,3-3-1 16,2-6-7-16,-6-1-4 0,1 8-13 16,4 2-4-16,-2 11-4 15,-1 10-2-15,12 11-6 0,-7 6-1 16,4 7-3-16,9 0 2 0,2 5 8 16,10 7 2-1,3-1 11-15,-2 1 1 0,3 6 2 16,-3-2-1-16,1 5-3 15,3 1-1-15,-9-5-3 32,0 1 0-32,-7-3-1 15,-3-5 0-15,-4-7 4 0,0-1 2 16,-3-5 4-16,1 1 3 0,-3 1-4 16,0 0-1-16,0 0-7 15,4-12-2-15,12-37-2 16,-12 23-1-16,-1-3 1 15,0-1-1-15,0 2 0 16,0 2-1-16,4 4 0 16,-2 1 0-16,3 9 0 15,0 7-2-15,-4 2-1 16,3 7 0-16,2 4 2 0,2 3 2 16,1 8 5-16,5 2 4 15,-4 1 4 1,4 1 3-16,3 2 0 0,1 1 0 15,2 8-1-15,-2 1-4 16,7 14-2-16,-3 4-2 0,5 11-1 16,-6 0 1-1,-6-2-2-15,-3-10-1 0,-5-4-3 16,3 0-15-16,-4-10-60 16,-3-3-49-1,2-12-131 1,-5 2 153-16</inkml:trace>
  <inkml:trace contextRef="#ctx0" brushRef="#br0" timeOffset="-202542.13">9029 16730 277 0,'-39'36'212'0,"30"-36"15"0,2 0-47 16,-3 1-11-16,-1-2-15 15,-2-1-9-15,1-4-22 16,-2 3-11 0,4 1-17-16,-1 1-3 0,4-2-8 15,1 3-8-15,-1-3-16 16,2-1-9-16,0 1-17 15,0-1-6-15,3 1-11 16,2 3-6-16,0-1-10 16,0 0-2-16,0 0-4 15,0 0 0-15,17 0 0 16,35-5 2-16,-19 9 1 0,6 1 0 16,4 0 1-16,0 4-1 15,7-3 1-15,-6 0 1 16,6-1 0-16,1-1 0 15,-2-3 1-15,11 0 1 16,2 0 0-16,19 1 0 16,-1-1 0-1,0-1 0-15,-1-3 0 0,-11-4 0 16,14 5-1-16,0 1 0 0,7 1 0 16,-1 2 0-1,-6 0 3-15,2-1 1 16,-3 0 3-16,-2 0-1 0,8 0-1 15,-4 2 0-15,-2-2-1 16,1 0 2-16,0 0 1 16,-2-1 1-16,8 0 4 15,1 0 4-15,0-1 6 16,8 0 6-16,-5 5 1 16,1-1-1-16,-10-1 1 15,-5 2-2-15,-11-3 4 16,-3-1 2-16,-9-2-1 15,1-4-2-15,-7 1-6 16,-26-1-6-16,2 1-8 16,14-6-2-16,-7 6-4 0,-9-2-2 15,-9 3-3-15,-5 3-1 16,-5-7-18-16,-4 0-15 16,1 9-46-16,-2-1-32 15,-8 4-154-15,-2 0-27 16,-19-9 172-16</inkml:trace>
  <inkml:trace contextRef="#ctx0" brushRef="#br0" timeOffset="-200998.25">9353 16416 981 0,'-1'-28'414'0,"-1"28"-221"16,2-2-58-16,0 2-45 16,0 0-17-16,-1 0-33 15,0-1-10-15,-1 0-14 16,1 0-6-16,0 0-5 16,0 0-2-16,-5 0-3 15,-4-1 0-15,-34 6 0 16,29 3 1-16,-9-1 0 15,-4 0 1-15,2-2 3 0,5 1 2 16,12 7 4-16,-3-5 3 16,-5-4 2-16,-12-2-1 15,-11-1-3 1,8 2-2-16,4 6-6 16,-1-6-1-1,2 4-3-15,-1 1 0 16,0-2-2-16,1 4 1 15,-2-1 0-15,2 0 1 0,-2 8-1 0,-5-1 1 16,9 3 0-16,-7-4 0 0,7-3 0 16,2 8 1-16,-7-16 0 15,4 7 1-15,2-1 0 16,7-5 1-16,-1 5 4 16,7 1 5-16,-6-9 6 15,3-1 4-15,7 8 6 16,-4-13 2-1,9 9-3-15,-1-11-3 16,1 0-12-16,4 11-4 16,0-2-7-16,-2-2-1 0,0 1 0 15,6 15 0-15,46 28 0 16,-23-23 0-16,2 2 0 0,-1-1 1 16,-7 3 2-1,7 6 0-15,8 1 0 0,-2 1 1 16,5-1 0-16,-5-1 0 15,-5-2 0-15,4 2-2 16,3-7 0-16,0-6 1 16,4-2 2-16,1 1 1 15,2-4 0-15,0 7 0 16,-11-15 0-16,5 0-2 16,-7-5-2-16,2 1 0 31,1 7-2-31,-7-7-2 0,0 7-16 0,-3-4-15 15,2 3-44-15,-3-2-33 0,1 13-119 16,1-2-76-16,-11 5 190 16</inkml:trace>
</inkml:ink>
</file>

<file path=ppt/ink/ink25.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0T01:05:39.084"/>
    </inkml:context>
    <inkml:brush xml:id="br0">
      <inkml:brushProperty name="width" value="0.05292" units="cm"/>
      <inkml:brushProperty name="height" value="0.05292" units="cm"/>
      <inkml:brushProperty name="color" value="#FF0000"/>
    </inkml:brush>
  </inkml:definitions>
  <inkml:trace contextRef="#ctx0" brushRef="#br0">2797 5564 178 0,'70'-33'133'0,"-67"29"-1"0,-12-4-21 16,17 4-12-16,-8-3-4 16,-2-1 2-16,2 1-12 15,-10-3-6-15,2 3-20 16,-5-2-7-16,-1 1-9 15,-6-12-2-15,4 15-3 16,-2 5 5-16,-1-4 1 16,1 18-1-16,-8-9-1 15,1-4-5 1,-3 6-7-16,3 1-4 16,-12-11-3-16,6 8-4 15,-6-1-7-15,-7-4-3 16,6 8 1-16,-9-4 1 0,0-2 1 15,-5-1 0-15,-1 1-2 16,3 0-1-16,1-2-2 16,0 4 1-16,4 4-1 15,-3-4-2-15,-1 8 0 0,9-2 0 16,-4 3-1 0,0 5 1-16,5 0 0 15,-5 3 1 1,4 2 1-16,0-1 0 0,12 8 5 15,-14-7 2 1,-4 3 4-16,6 3-2 31,-16-4-3-31,13 5 0 16,7 4-5-16,-3 1 0 0,6 5 0 0,3 1 0 16,1-4 4-16,0 1-2 0,1 0-2 0,4 5-4 15,5 8-2-15,-6 0-1 0,6 10-1 16,-1 0 0-16,-1 0-1 15,6 1 1-15,11-6-2 16,0-1 1-16,5 0-1 16,6 5 0-16,3 4 0 15,-1-3 0-15,11 3 1 16,-5-5 0-16,1-6 1 16,11 6 2-16,-1-3 3 15,-1 2 0-15,0 4 0 16,-3 0 0-16,2-5 3 0,1 2-1 15,4-3 2 1,-2-8-3-16,4 3-3 0,-4-5-1 16,12 8 0-16,-3-3-1 15,2 2 1-15,2 0-1 16,-19-17 0-16,12 13 1 16,-13-13 0-16,4 1-1 15,1 1 2-15,-8-9-2 16,5 8 0-16,-3-1 2 0,3-1-2 15,-1 2 1 1,2-2-1-16,2 2 0 0,1 3 0 16,1-3 0-16,-9-4 2 15,8-3-1-15,-1 1 3 16,-1-2 3-16,12 1 3 16,-4-1 2-16,-1-6 1 15,2 0 1-15,5 0-1 16,-5-5-1-16,9 5-1 15,3 1-2-15,1-3 0 16,6 9 1-16,4-1 0 16,-2-8 2-16,7 6-2 15,-5-8-1-15,-2-1-2 16,8 9-2-16,-6-7-2 16,8 3 0-16,3 0-1 0,-3-4 0 15,4 4 0-15,-6-4 1 16,0 2-1-16,0-2 1 15,-2-2 2-15,4-1 0 16,2-1 5-16,5-4 1 16,0-2 2-1,4-2 1-15,7-6-2 16,4-2 2-16,16-6-5 0,-4-1 1 16,2-3-2-16,1 3-1 0,-7 0 2 15,3 2 1-15,-6-2-1 16,-2-2 1-16,-1 0-4 15,2 1-2 17,5 1-2-32,4-2-1 0,-6-3-1 0,-1-5 2 0,4 5-2 15,5-1 0-15,-5-4 0 16,1 11 0-16,0-7 0 16,-12-5-1-1,10 12 1-15,-3-9-1 16,-11 3 1-16,5 5 1 15,-7-5 1-15,-7-8 1 0,9 0 0 16,-5-14 1-16,-2-2 1 16,5 3 1-16,-13-13 1 0,9 8 1 15,-15-12-1-15,3 3 0 16,-7-8-2-16,-13-4 1 16,-2-6-2-16,-7-4 1 15,-8-1-2-15,3 2-1 16,-10 1 0-16,-3-5-2 15,-4 3-1-15,-4-2 0 16,-2 2-2-16,-2 6-1 16,-13-6-2-16,-1 6-1 0,-12-7-3 15,-4-5-2-15,-6-4-2 16,-5-9 1-16,-2 7-3 16,-7 0 1-16,15 18-1 15,-1 0-1-15,-3 8-1 16,6 1 1-16,-17 1 3 15,0 6 2-15,-1 2 5 16,-6 7 2-16,2 1 1 16,-7-1 2-16,-6-5 1 15,2 3 0-15,-1-6 0 16,-1-1 0-16,5-1 0 16,-4-3 0-16,-5 2 0 15,2 2-1-15,-2 8 0 16,-4 2 0-16,5 1 1 15,-5 0-1-15,0 5 0 16,-2 2-1-16,-10-7-1 0,3 6 1 16,-4-1-2-16,0 4 2 15,-2 10-1-15,-2-4-1 16,-7 3 1-16,0 2-1 16,3 4 1-16,0 3 1 15,-1 3-1-15,-7-4 0 16,5 7 1-16,-5 3 0 15,-3 0 1-15,5 1 0 0,-4 3-1 16,1 0 2 0,5 4 0-16,2 3 0 0,-13-8 2 15,16 13 1-15,0-2 2 16,1 1 2-16,11 7 0 16,-10-9-1-16,6 6-3 15,-1 1-1-15,5 4-2 16,-1-1 0-16,-1 1 0 15,3 1-1-15,3 0-7 16,5 2-13-16,8-4-68 16,0 2-66-16,4 3 93 15</inkml:trace>
  <inkml:trace contextRef="#ctx0" brushRef="#br0" timeOffset="4245.67">7236 6637 750 0,'10'8'287'32,"6"-2"-198"-32,18 9-2 0,3-2 18 15,11-2 31-15,1-2 3 16,17-7-23-1,15-1-20-15,7-6-32 0,7 0-17 0,-3-6-21 32,-7-1-6-32,5 0-14 0,6 3-6 31,-5 0-53-31,-3 2-62 16,-13 3 73-16</inkml:trace>
  <inkml:trace contextRef="#ctx0" brushRef="#br0" timeOffset="4846.95">7579 7415 1059 0,'38'4'364'16,"11"-1"-330"-16,8-3-9 0,10-5 11 16,-4-6 2 15,2-10-3-31,-2-1-13 15,8 0-15-15,-7-4-3 32,5-4-7-17,3 1-18-15,-12-2-108 0,3 6-99 0,-9 6 138 16</inkml:trace>
  <inkml:trace contextRef="#ctx0" brushRef="#br0" timeOffset="6166.69">7317 8390 1054 0,'51'32'369'0,"-38"-29"-313"15,11 0-59 1,2 1 6-16,4-1 0 15,-3-3-1-15,-2-4 1 0,-4-3-5 16,-3 2-86-16,-6-2-103 16,-11 5 120-16</inkml:trace>
  <inkml:trace contextRef="#ctx0" brushRef="#br0" timeOffset="9815.33">7310 10781 858 0,'-4'11'331'0,"8"-4"-224"16,4-3-33-16,16 2 7 0,0-6-4 15,14 5 1-15,3-1-2 16,7-7-11-1,11 3-9-15,0-12-21 16,1 0-9-16,0-14-15 16,2 12-7-16,5 5-6 15,-3 5-11-15,4 20-58 16,-7-13-48-16,-10 6-156 16,-3 1 168-16</inkml:trace>
  <inkml:trace contextRef="#ctx0" brushRef="#br0" timeOffset="10122.91">7010 11451 816 0,'-13'68'427'0,"12"-69"-104"0,1-2-181 0,5 3-115 16,-5-1-5-16,0 0 15 16,25-1 11-16,38-7 12 15,-17 1-4-15,5 2-15 16,1-6-11-16,9 1-20 31,-2 2-5-31,6 0-7 0,4 5-6 16,-8 0-48-16,5 3-38 15,-14 2-140-15,-2 1-113 16,-2 1 218-16</inkml:trace>
  <inkml:trace contextRef="#ctx0" brushRef="#br0" timeOffset="11008.16">6823 12454 901 0,'5'3'387'0,"-6"-3"-186"16,2-2-100-16,-1 1-4 0,0 0-4 15,0 0-5 1,7 0-22-16,11-2-9 15,40-10-21-15,-23 1-11 0,9 1-17 16,7 3-5-16,6-2-7 16,-1 5-6-16,6-2-32 15,-3-2-26 1,-8 1-100-16,6-1-80 0,-6 0 155 16</inkml:trace>
  <inkml:trace contextRef="#ctx0" brushRef="#br0" timeOffset="17756.22">11249 13445 138 0,'61'63'135'0,"-57"-72"-3"0,2 1-1 16,2 2-34-16,1-2-51 16,-1 1-5-16,2 1-1 15,-2 1-1-15,-2 0 0 16,5 2-9-16,0-1-12 15,4 0-1-15,0 3 0 16,-3-5-2-16,9 3-2 16,-5 0 1-16,7-3 4 15,0 5 4-15,-4-4 10 16,3-1 4-16,-1 2 3 31,7-4 1-31,2 1-6 0,0-1-2 16,9 0-6-16,-6 3-1 0,11-1-5 15,2 1-3-15,9 6-5 16,1-1-3-16,0 4-3 16,-3-2-1-16,-8-8 0 31,-1 2 1-31,-1-5 3 16,3 1 1-16,2 3 4 0,7 0 2 15,4 4 2-15,-21-9 1 0,17 5 0 16,-7-1-2-16,1 2-2 0,15 8 0 15,-18-4-4-15,-4-1-1 32,3 7-2-32,-2-2-1 15,3 4 1-15,-2 2 0 0,-4-4-1 0,5 2-1 0,-8-1-2 16,3 0 0-16,-1-1-2 16,-7-1 0-16,5 3 0 15,-2-2-1-15,1 3 1 16,1 1-1-16,3-2 2 15,3-1-1 1,1-1 3-16,-5-2-1 0,-4 3 2 16,2 0-1-16,0 2 0 15,1-1 0-15,0 1-2 16,0-2 0-16,-2 2-1 16,1-1 0-16,6-1 0 15,-6-1 1-15,-4-3 0 16,3 2 1-16,-12-4-1 15,7 0 0-15,0 0-2 0,-3 0 0 16,4 3 0 0,-3 0-1-16,-4-1 0 0,6-1 0 15,2 2-2-15,3 0 0 16,4-1 0-16,2-2-2 16,1 5-2-16,-3-1-2 15,1 3-4-15,-7 2 1 0,-1-5 2 16,2 3 2-1,-7-1 3-15,3-1 2 0,-5-1-1 16,-1 0-1 0,1-3 1-16,1 0 0 0,-2-3 2 15,-5-1 1-15,-2 0 0 16,0-2 1-16,-3 1-1 16,4 3 1-16,-1-7-12 15,2 3-17-15,5 2-49 16,-8-9-34-1,-7-1-110-15,3-1 137 0</inkml:trace>
  <inkml:trace contextRef="#ctx0" brushRef="#br0" timeOffset="18924.04">15663 13623 467 0,'9'17'217'15,"4"-11"-85"-15,-7-12-77 16,15-2-38-16,0-2 14 16,5-3 25-16,1 5 8 0,1-9-5 15,9 7-11-15,-14-6-20 16,8 3-9-16,1 6-11 15,-5-3-3-15,13 4-4 16,2 0 0-16,2 3-1 31,-2-3 0-31,7 8 0 16,3-2 1-16,3 0 1 0,5-1 4 16,-3-5 15-16,-3 4 7 15,3-2 7-15,1 1 3 16,11 3-4-16,7 3 0 0,-4 0-5 15,-1-2-2-15,-9 2-1 16,-3-1-2-16,3 6 9 16,-3-3 4-16,-1 0 2 15,-3-3-1 17,-6-7-3-32,7 4-7 0,-3-7-8 15,4 5-3-15,-2-3-10 0,-8 0-1 0,6-1-3 0,-17-3-1 16,12 6 0-16,-5-3-2 15,-9 4 1-15,1 0 0 16,-14-2-1-16,-1 3 0 16,-1 1-2-16,1 1-2 15,-5 0-15-15,-4-2-15 0,-2 2-53 16,2 0-35 0,-1 3-74-16,3 3-56 0,3-1 163 15</inkml:trace>
  <inkml:trace contextRef="#ctx0" brushRef="#br0" timeOffset="19836.82">19365 13456 548 0,'84'85'243'16,"-60"-87"-92"-16,5 0-72 16,1-3-7-16,4-1 8 15,3 2 4-15,-1 0-13 16,2-2-26-16,-1-2-11 15,8 2-19 17,-4-1-7-32,13 5-8 0,-2 1 0 15,4 1 0-15,7 3-1 16,11 1 1-16,4 1 2 0,3-1 0 0,-1 2 2 31,2 5 8-31,-4-2 15 0,-2-4 29 0,-3-3 12 31,-9 0 11-31,-5-2-7 0,0 2-15 0,-4-2-9 0,-13-5-13 16,5 3-5-16,-9-1-10 16,1-1-4-16,-12 0-4 15,4 4-2-15,-13 2-2 16,-4 0 0-16,2 4-3 16,-16-6-2-16,7 1-8 15,-7-1-10 1,-1-1-24-16,0 1-14 0,-1-1-34 15,1 0-24-15,0 0-63 0,-14-4-48 16,-27-5 139-16</inkml:trace>
  <inkml:trace contextRef="#ctx0" brushRef="#br0" timeOffset="22401.38">3053 5402 627 0,'38'87'243'0,"-43"-81"-189"0,2 4-5 15,3 7-21-15,3 1 10 16,-1-1 23-16,1-2 9 16,3-1-5-16,2 1-6 15,7 3-18-15,-1-1-8 16,7 3-14-16,4 4-6 15,2 4-7-15,7 1-3 0,10 8-1 32,3 1-1-1,-2-5 0-31,-2 0 0 0,-8-7-1 0,-5-6 0 0,-3-5-4 0,0-3-7 16,-8-6-46-16,-3 1-40 0,-6 3-159 15,-7-3 161-15</inkml:trace>
  <inkml:trace contextRef="#ctx0" brushRef="#br0" timeOffset="22751.45">2911 6309 741 0,'-12'4'262'0,"17"-1"-210"0,-5-6-7 16,6-8 41-16,3-5 17 15,2-14 9-15,11 0-20 16,7-15-40 0,-2-10-16-16,14-5-18 0,-1-10-8 15,14-5-9-15,7-1-1 16,12-3-2-16,5 3-1 15,6 8-4 1,-4 4-3-16,-12 0-23 0,-1 2-34 16,-5-3-170-16,0 3 158 15</inkml:trace>
  <inkml:trace contextRef="#ctx0" brushRef="#br0" timeOffset="24606.27">3677 9002 730 0,'-92'75'268'0,"94"-64"-204"15,4 0-17-15,5-2 20 16,5 1 17-16,7-3 16 16,3 2-4-16,9-2-28 31,6 2-17-31,17 9-29 0,1-1-9 0,2 5-10 31,2 1-2-31,-15 5-4 16,-4 3-8-16,-5-2-46 15,-5 1-37-15,-5-11-94 0,-4-7-113 16,-9-3 195-16</inkml:trace>
  <inkml:trace contextRef="#ctx0" brushRef="#br0" timeOffset="25050.33">3649 9592 1209 0,'-19'7'451'0,"5"-4"-338"16,10 2-79-16,6-3-6 0,6-3 1 15,4-5 8-15,9-14 3 16,4-4-6-1,7-20-10-15,5-8-11 0,11-16-63 16,5-7-60-16,2-13 69 16</inkml:trace>
  <inkml:trace contextRef="#ctx0" brushRef="#br0" timeOffset="26662.81">4022 9541 438 0,'-7'-2'220'0,"5"2"-55"16,3 4-112-1,3 7-16-15,3 9-2 0,-2-1 8 16,2 9 6-16,2 5-2 16,2 7-5-16,0 3-7 15,6 7-16-15,3-1-6 16,9-3-10-16,9 6-2 16,0-4-2-16,6 0-5 0,4 6-18 31,-4 2-21-31,-1-6-63 0,-8-3-46 15,-10-15 94-15</inkml:trace>
  <inkml:trace contextRef="#ctx0" brushRef="#br0" timeOffset="27006.27">3892 10468 768 0,'-6'-1'329'15,"7"-1"-172"-15,3-5-78 0,5 0-4 16,13-6 11-16,0-6 8 16,11-7-17-16,3-6-14 15,4-7-27-15,2-9-10 16,10-5-18-16,1-5-6 15,12-6-42-15,5 3-58 16,3 0-272 0,3 0 246-16</inkml:trace>
  <inkml:trace contextRef="#ctx0" brushRef="#br0" timeOffset="33916.91">15861 14928 350 0,'25'29'202'0,"-18"-29"-11"15,-2 0-83-15,11 0-30 0,3 4-9 16,-1-6-19-16,3 1 1 16,0-1-11-1,3-3-7-15,-1 1-4 0,3 1-9 0,9 2-10 16,6-2-5-1,3 2-2-15,11 1-1 16,3-1-1-16,0 1 0 31,7 0 0-31,-6 0-1 0,4 4 2 16,6 0-1-16,5 1 4 0,6-2 0 16,5 0 3-16,-10-5 1 0,14 9 2 15,1 0 4-15,9-1 3 31,4 5 0-31,-6-7 1 0,6-1 0 0,-3 0-3 16,5-3 5 0,3-4 7-16,-4-2-2 15,6 0 4-15,1 0 0 0,-3-2-7 16,9 3-2-16,5-2-5 16,2 3-5-16,7 1-5 0,-6 3-2 15,-6 5-3-15,-1-1 0 16,-10 1 1-16,3-3 1 15,3-1 3 1,-3-2 1-16,4-5 1 0,-5 2 0 16,-14-4 5-16,-4 1 4 15,1 0 6-15,-2 0 0 16,-9-1-4-16,-1 2-6 16,-10 2-6-16,-8 1-3 15,-3 3-1-15,-10 0-2 16,-6 3-1-1,4-3 0-15,-10 0-3 16,-3 1-9-16,-17-3-64 0,-8 3-66 16,-13 2 88-16</inkml:trace>
  <inkml:trace contextRef="#ctx0" brushRef="#br0" timeOffset="42353.13">5670 16219 533 0,'90'28'257'16,"-99"-30"-67"-16,8 2-120 15,0 1-10-15,0-3-3 0,1 2-3 0,0-1-15 16,0 0-9-16,-2 0-10 15,1-1-4-15,0 1-8 16,0 0-3-16,1 0-5 16,0 0-2-16,0 0-1 15,1 0 1-15,9 0 1 16,1 0 2-16,26 0 8 16,-21-2 8-16,-14-9 16 15,13 7 7-15,6 0 8 31,3 2-4-31,10 3-11 0,-11-4-7 0,1 2-12 16,-8-4-5-16,2 6-4 16,-1 0-1-16,-2 0-1 15,1 6 1-15,-5-5 1 16,-1 0-1-16,-3 0 1 16,0-1 0-16,0 1-1 0,0 3 1 15,1 0 4 1,-1 1 3-1,-1 5 5-15,-1-1 3 0,-3 2 4 16,-2-5 0-16,-1 5 3 0,-1 1 2 16,-2 4 1-1,1 3 2-15,-4 0-4 16,1-2-3-16,-3 6-7 0,1-1-5 16,1 1-4-16,1 5-3 0,4 2-3 15,1 1-2-15,1 7 0 16,1 5-1-1,1 0 3-15,3 8 4 0,-3 1 9 16,3-1 5-16,-1 5 9 16,0-5 2-16,-3 0-4 15,2-3-1-15,1-6-5 16,-2-1-3-16,2-1-4 16,-3-4-1-16,3-2-4 15,-2-4-2-15,0-5 0 16,-1-2-2-16,-1-5 0 0,-1-5-1 15,-1-3 1-15,0-6-1 16,0 1 0-16,2 0 1 16,-1-4 3-1,0-1 1-15,0 0 5 0,0 0 2 16,0 0 0-16,-1 0 0 16,2-1-4-1,-2 0-2-15,-8-1-4 0,-1 0-2 16,-31-5-3-16,28 6-1 0,-5 0-1 15,-3 1-1-15,-2 3-1 16,-3 3-3-16,11 5-10 16,-12-4-8-16,-1 2-23 15,-4 4-14-15,-13-1-35 16,10 6-25-16,7-1-77 16,9 2-73-16,10-10 173 15</inkml:trace>
  <inkml:trace contextRef="#ctx0" brushRef="#br0" timeOffset="43599.88">6606 17080 1096 0,'1'8'378'0,"4"-8"-339"16,8 0-36-16,5-2-3 15,0-6 1-15,15 6-1 16,-10-7-2-16,6 5-3 0,8 0-2 16,-6 2-4-16,13 2-2 15,4-2-5-15,1 1-6 16,11 1-11-16,16 3-5 16,3-1-9-1,12 8 5-15,6 3 15 0,-5-8 6 16,7 5 14-16,6-2 3 0,1-1 1 15,1 7 2 1,15 7 4-16,-5-4 3 0,-1-4 8 16,2 1 8-16,8-2 9 15,-8-11 7 1,4-4 18-16,3-4 4 0,-1-10 1 16,8 7 0-1,3-4-7-15,3-3-7 16,-6-7-9-16,3 5-10 0,1-1-16 15,0-3-3-15,-2-3-2 16,-8-7 0-16,-1 1-3 16,-2 2 0-16,-10 0 1 15,0 0 0-15,-10 2 6 16,-7-2 13-16,2 9 24 16,-2-2 12-16,0 7 8 15,-2 1-5-15,-1-4-7 0,-4 3-4 16,-7-10-9-16,6 6-5 15,-19-5-13 1,-3-2-4-16,-6 6-4 16,-7-14-4-16,1 6-4 0,4 1-1 15,-12-4-1-15,-7 7 0 0,-10 0-1 16,-3 2-3 0,1 4-1-16,-1 5 0 15,-3 5-2-15,-7 3-1 0,-5-1-4 16,4 6-4-16,-7 2-10 15,2 3-8-15,-4 2-24 16,-3-3-22-16,0 3-82 16,-1-3-70-1,-2 0 142-15</inkml:trace>
  <inkml:trace contextRef="#ctx0" brushRef="#br0" timeOffset="44139.18">11488 16009 1395 0,'100'34'501'0,"-72"-32"-404"15,-6-4-78-15,14-9-15 16,1-5 2-16,-3-7-2 16,5-5-1-16,11 2-2 15,11-4-1-15,-8 2-1 16,4 1-1-16,-2-5 0 15,-8 5 0-15,10 0 1 16,-4 1 0-16,-2 12 1 16,6 5 1-16,-14-1 2 15,8 6 3-15,-15 4 24 16,-13 0 14-16,-4 14 23 16,-14-6 4-16,2 6-5 15,-5 8-8-15,2 4-14 0,-9 8-4 16,-1 5-14-1,-1 1-7 1,-2 9-9 0,8 9-3-1,-8 6-5 1,-13-8-2-16,1 5-18 0,-3-5-16 16,-12-5-55-16,6 7-44 15,-6-7 83-15</inkml:trace>
</inkml:ink>
</file>

<file path=ppt/ink/ink26.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0T01:08:16.669"/>
    </inkml:context>
    <inkml:brush xml:id="br0">
      <inkml:brushProperty name="width" value="0.05292" units="cm"/>
      <inkml:brushProperty name="height" value="0.05292" units="cm"/>
      <inkml:brushProperty name="color" value="#FF0000"/>
    </inkml:brush>
  </inkml:definitions>
  <inkml:trace contextRef="#ctx0" brushRef="#br0">15926 4798 716 0,'2'17'254'16,"2"-7"-211"-16,4 9-2 0,1-3 9 16,2 5 13-16,-6-12-9 15,1 1-5-15,1-2-2 16,0-5-8-16,3 1 14 16,6-6-1-16,12-5-13 15,9 2-9-15,22-8-17 16,7 7-7-16,12-2-4 15,0-6 0 1,-4 1 0-16,-9-7 1 16,-5 3 9-16,-3-4 5 15,7 2 12-15,-5 2 3 0,10-5-4 16,0 3-4-16,-3 4-10 16,6-2-5-16,-9 7-6 0,4 4 0 15,-21 3-2-15,-10 3 0 16,-9 4 3-16,-9 1 3 15,3 3 7-15,-1 2 5 16,-13 5 6-16,2 3 0 16,-2 8-5-16,-3 8-3 0,-4 1-7 15,-11 4-2 1,-2 3-1-16,-4 1-1 31,6 13 0-31,-3 0 0 0,-1 14 1 0,6 12 1 16,-11 13-1-16,2 7 0 0,-1 1-2 15,0 0 0 1,8 10-2-16,-2 4-2 0,6 10 1 16,2 8 1-1,2 4-1-15,11 7 1 16,2 4 0-16,2 2-1 0,9-2 1 16,6-7 2-16,-3 0 2 15,6-8 4-15,0-15 11 16,-2 3 5-16,8 0-1 15,-10-16 2-15,-6-2-5 0,-7-6 3 16,-3-22 6 0,-1 9 0-16,-3-5 0 15,2 0-5 1,-7-10 3-16,-1-2-3 16,0-10-3-16,-5-6-4 0,1-4-12 15,1-1-2-15,-1 0-1 0,-2-3-1 16,-2-5 0-16,-1-5 0 15,1-9 0-15,-2 6-1 0,5-1-1 16,0 2 0-16,0-1-1 16,-3-6 0-16,3-5-1 15,-2-3 2 1,6-2-1-16,-5-3 0 0,1-1 0 16,5 0-1-16,-2-2 1 15,5 1 1-15,-4-1-1 16,-6 0 1-16,2-3 1 15,1 1-1 1,4-4 1-16,-2 0-1 0,2-1 2 16,-1-3-1-16,0 0 1 15,0 0 3-15,0 0 1 16,1 0 2-16,0 0 1 16,-1 0 2-16,-1 0 1 15,2 0 0-15,-19 1-2 16,-27-1-3-16,16 1-4 0,-11 2-3 15,-8 3-2-15,-3-1 0 16,-12 0 0-16,-1-2 0 16,-1-2 0-16,-6 1 0 15,-9-6 0-15,2 3 0 16,6 3-3-16,4 2 0 16,21 15-1-16,-5-9 0 0,14 11 1 15,0-5-1 1,7-2-2-16,6 3-7 0,6-10-45 15,10 4-51-15,9-17-253 16,12-14 237-16</inkml:trace>
  <inkml:trace contextRef="#ctx0" brushRef="#br0" timeOffset="2321.71">16058 11672 628 0,'-126'-34'279'0,"88"17"-129"0,6 10-59 16,3-1-47-1,-5 5-4-15,1 0-5 0,-5 0-1 16,-1 0 1-16,-1-3 8 16,-2 1 7-16,1-2-2 15,-3 5-10-15,1 0-9 16,-3 2-16-16,-6 4-7 15,-11 3-5-15,2 7 0 16,-7 8-1-16,2 0 0 0,9 9 1 16,-1-12 3-16,10-2 12 15,0-1 0-15,3-2 14 16,6 3 3-16,-5 2-4 16,4 0 2-16,3 3-12 15,0 3-6 16,1 5-3-31,1 6-2 16,4-1-2-16,-1 4 0 0,-6 6 4 16,7 1 1-16,7 10 5 15,-3 1 1-15,12-2-1 16,3-3-3-16,5-4-6 0,5-2-2 0,20 3-4 16,6 4-1-16,-3-1 0 15,10-2 2-15,1 0 0 0,-4-4 0 31,14-17 2-15,-19-15-1-16,-1 1 0 0,71 40 0 0,13-8 1 16,7-8 0-16,-27-23 0 0,7-3 2 15,10-10-2-15,8 1 2 16,-1-10 1 0,3-6-1-16,4-4 0 0,-2-5-1 15,-5-2-1-15,-6-2 3 0,-14-4 6 16,0-1 8-16,-3-10 8 15,-6-4 0-15,-11-8-5 16,-15-6-7-16,0 3-6 16,-6-2 2-1,-6 5 14-15,-6-10 6 0,-8-1 11 16,-7-3-1-16,-10-3-8 16,-5 8-5-16,-15 4-10 15,-4 8-3-15,-13 5-7 16,-8 6-5-16,-12 5-5 15,-8 4-4-15,-12 14-3 16,-15 7-2-16,-16 13-11 16,-7 9-14-16,-20 9-46 15,0 6-35-15,-11 6-137 0,-16 3 159 16</inkml:trace>
  <inkml:trace contextRef="#ctx0" brushRef="#br0" timeOffset="9743.66">15804 14626 568 0,'-34'-7'232'0,"0"0"-129"0,2-1-29 16,3-4-9-16,3 0 5 15,0-3-4 1,-2-1-5-16,0-1-12 0,-1 1-5 15,-4 3-9-15,3 1-8 16,0 4-11-16,-7-1-4 16,22 6-8-16,-14 1-2 15,-4 2-2-15,7 5 0 16,-25 0-1 0,11 5 0-1,1 4 0-15,0 1 0 16,5 10 1-16,0 7 3 0,3 0 3 0,-1 11 1 15,6-2 0-15,-4 1 1 0,5 7 0 16,2-4 3-16,-2 4 4 16,7 2 3-16,3 3 5 15,2 2 1-15,12 3-4 16,2-3-3-16,12-1-8 16,1 0-3-16,5-6-2 15,7 0-2-15,10-6-1 16,3 0 0-1,3-7 0-15,7 0 1 0,8-4-1 16,8-4-1-16,9-1 0 16,1-9 1-16,-5-7 1 0,-3-8 1 15,-4-7 1-15,-4 1 1 16,5-11 0 0,4 9-1-16,-1-14 1 0,-6-3-1 15,-11 3 2-15,-9-11 1 16,-11 10 7-16,5 10 6 15,-12-8 14-15,-3 4 6 16,-7-2 8-16,-7-5 4 16,-1 6 6-16,-3 0 0 0,-2-1 0 15,-2-1-5-15,-5-1-11 16,-3-2-5-16,-6-2-11 16,3 2-2-1,-1-2-10-15,1 4-2 0,3 2-12 16,3 7-1-16,2-5-2 15,-3 2 0-15,1 0 3 16,-2-2 1-16,-4 3 0 16,5 3-1-16,-4-3 0 15,-1-3 0-15,0 4 0 16,-3-4 1-16,-3 0 0 16,-1 3-1-16,-6-2-1 15,2 2 0-15,2 4-2 0,-1 0 1 16,-1 0-2-16,0 1-1 15,-3-1-9-15,3-1-9 16,7 2-32-16,-1-2-25 16,4 3-81-16,4-3-70 15,2-1 146-15</inkml:trace>
</inkml:ink>
</file>

<file path=ppt/ink/ink27.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0T01:08:36.051"/>
    </inkml:context>
    <inkml:brush xml:id="br0">
      <inkml:brushProperty name="width" value="0.05292" units="cm"/>
      <inkml:brushProperty name="height" value="0.05292" units="cm"/>
      <inkml:brushProperty name="color" value="#FF0000"/>
    </inkml:brush>
  </inkml:definitions>
  <inkml:trace contextRef="#ctx0" brushRef="#br0">3876 4878 267 0,'-4'1'113'0,"14"6"-33"15,-4-2 2-15,-1-4 13 16,11 9 5-16,-7-8-9 0,1 5-7 16,9 2 3-16,2-6-10 15,17 9-13-15,8 6-6 16,19 2-14-16,15 1-6 16,15-6-14-16,4-13-5 15,-5-4-7 1,-3 1-2-1,2 3-4 1,-5-1 0-16,4 0-2 0,-4 2-1 0,-17-3-12 16,5 2-35-16,-4 3-146 15,-8-4 129-15</inkml:trace>
  <inkml:trace contextRef="#ctx0" brushRef="#br0" timeOffset="685.98">6938 4938 659 0,'-13'0'259'15,"6"3"-153"-15,8 14-94 0,2-16-11 16,9 4 32-16,2 4 34 16,5-10 57-16,3 1 22 15,15 11-6-15,9-8-22 16,31 10-47-16,7-5-20 16,14-6-23-16,10 7-7 15,-1-1-10-15,12-1-3 16,-3 2-2-16,-10-7-1 15,-5 1 0 1,-14 0-3-16,-2-1-21 0,-4 0-36 16,-11-1-137-16,-6-1-205 15,-14 8 252-15</inkml:trace>
  <inkml:trace contextRef="#ctx0" brushRef="#br0" timeOffset="5358.44">2699 10304 850 0,'45'-34'338'0,"-56"26"-214"16,2 8-39-16,2-8-9 16,0 9-5-16,-3 1 1 15,-4 3-2-15,-10 7-9 16,-4 5-4-16,-9 16-22 31,-3 3-11-31,-10 15-19 0,-14 4-6 0,-2 24-4 16,0 6-1-16,4 17 1 15,16 2 2-15,15-14 1 0,12-5 1 16,20-12 0-16,15-8 1 16,22-11 8-16,11-3 8 15,24-9 17 1,6-5 7-16,19 2 6 15,0-1-1-15,-3 5-10 0,2 5-4 16,-14 17-6-16,-4 15-1 0,-30 23 4 16,-8 16 4-1,-37 35 4-15,-8 11-3 0,-33 31-10 16,-13 11-6-16,-16-3-11 31,-5 3-2-31,14-19 0 16,6-5-2-16,26-24-2 0,5-22-1 15,16-25 0-15,4-16 0 0,9-17 1 16,6-1 3-16,5-14 6 16,5 0 6-16,3 0 3 15,-2-6 1-15,5 11-4 16,-6 3-2-16,-8 8-1 16,-3 10 0-16,-10 12 0 0,-9 3-2 15,-12 6 0-15,1 8-2 16,-5-3-1-1,7-7-2-15,8-9-3 16,2-8 1-16,5-4-2 16,6-1 1-16,9-5 7 0,0-2 7 15,5-9 11-15,6 4 6 16,-1-3 0 0,8 2-2-16,7 2-8 0,3-6-5 0,4-7-11 15,4-6-8-15,4-9-61 16,2-5-59-16,14-3 75 15</inkml:trace>
</inkml:ink>
</file>

<file path=ppt/ink/ink28.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0T01:08:52.622"/>
    </inkml:context>
    <inkml:brush xml:id="br0">
      <inkml:brushProperty name="width" value="0.05292" units="cm"/>
      <inkml:brushProperty name="height" value="0.05292" units="cm"/>
      <inkml:brushProperty name="color" value="#FF0000"/>
    </inkml:brush>
  </inkml:definitions>
  <inkml:trace contextRef="#ctx0" brushRef="#br0">15644 4832 279 0,'-20'-11'140'0,"2"3"-27"16,-2 3-5-16,-4-7 4 16,0 0 0-16,-2 0-11 15,-1-1-6-15,-7 5-19 16,1-1-12-16,0-1-25 16,-8-1-10-16,4-2-14 15,-4 2-5-15,-3 3-4 16,5 0-2-16,0 3-3 15,-1 3 0-15,-8 2 0 16,-6 1-1 0,-8 2 2-16,-2 4 2 15,-10-4 4-15,4 4 2 16,-11-1-1-16,12 16 0 0,-19-3-5 0,-3 4-1 16,-7 9-2-16,-17-7 0 15,14 14 0-15,-9 1 1 16,-1 2 2-1,-1-1 1-15,-3 5 2 0,2 1 0 16,-9 2 2-16,3 3-1 16,-7 11 4-16,5 3 2 15,0 4 6-15,0 3 3 0,2-7 0 16,7 1-3-16,0-1-5 16,2 3-4-1,11 13-3-15,-5 1-2 0,14 1-2 16,-5-3-1-1,6 2-1-15,7 4 1 0,9 6 2 16,6 4 3-16,5-9 2 16,3 0 0-16,9 5-1 15,7 2-2-15,16 9-3 16,6-1-2-16,11 2-2 16,5 10 1-16,5-6-1 15,6 4 1-15,1-10 1 16,3-1 0-16,-1 3 3 15,5 1-1-15,9-2 0 16,-1-7 0-16,13 8-3 16,-12-2 0-16,14 4 0 0,0-1-1 15,4-4 0-15,11 18 0 16,-12-10 2-16,7 3 0 16,3 6 1-16,4-8 0 15,8 14 0-15,2-5-1 16,1-1-1-16,-7-10-1 15,9 6 0-15,3 5 0 16,8-8 0-16,1 6 1 16,11-5 0-16,-5-6 1 0,11-1-2 15,15-7 2-15,-3-7-1 16,11 0 0-16,10-4 1 16,-2-4-1-16,13-13 1 15,-4-1 1-15,6-11 2 16,7-2 1-16,3 0 1 15,11-7 1-15,0-4 2 16,1-3 0-16,17-13 6 16,0-3 2-16,7-9 4 15,5-9 3-15,-1-7 4 16,6-2-3 0,-8-11-3-16,16 11-4 15,-12-13-10 1,2 0 0-1,8-4-4-15,-15-13 0 0,18 6 0 16,-9-6-2-16,6 1 0 0,-2-6 2 0,-6-2 10 0,-8-8 4 16,-2-2 5-16,1 5 0 15,3-4-6-15,3 4-4 16,-7 2-4-16,-72 6 1 16,0 0-1-16,73-33 3 15,21-18 2-15,-40-6 0 16,-18 13-4-1,-6-4-3-15,-9-14-5 0,0-1-2 16,-13-10 1-16,1 2-1 16,-9-5 3-16,-9-3 0 0,-16-11-1 15,-1 2 1-15,-15-4 0 16,0-8 0 0,-14-5 2-16,-13-8 1 0,-7-8 2 15,-4-1-2-15,-12-6 0 16,-2-4-3-16,-5 10 1 15,-9-4 1-15,-3 8 0 16,-8 0 2-16,-11 1 0 16,-6-3 0-16,-18 2 1 15,-1 8 1-15,-17-15-1 32,-8 1-1-32,-11-1-1 15,-5-6-5-15,-6 10-1 0,-4 5 0 0,-2 4 2 16,-9 1-1-16,2 13 0 0,-4 5-2 15,-5 8-1-15,-12 3-2 16,-10 0 0-16,-5 2 0 16,-12 2 1-16,7 2-1 15,-7 7 1-15,1 3 0 16,-1 9-1-16,-11 7 0 16,12 4 1-16,-8-1-1 0,1 6-1 15,1 3-1-15,1 11 0 16,-7 8-1-16,-2 14 0 15,0 7 0 1,-14 10-3-16,11 4 0 16,-3 12 0-16,-4 6 0 0,-9 10 2 15,-3 8 1-15,-13 8 2 16,-7 11-2-16,6 16-1 16,-2 12-5-16,0 9-5 15,17 1-5-15,1 1-38 16,13-4-26-16,14 6-99 15,1 2-124-15,21 6 201 16</inkml:trace>
</inkml:ink>
</file>

<file path=ppt/ink/ink29.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0T01:09:00.998"/>
    </inkml:context>
    <inkml:brush xml:id="br0">
      <inkml:brushProperty name="width" value="0.05292" units="cm"/>
      <inkml:brushProperty name="height" value="0.05292" units="cm"/>
      <inkml:brushProperty name="color" value="#FF0000"/>
    </inkml:brush>
  </inkml:definitions>
  <inkml:trace contextRef="#ctx0" brushRef="#br0">9387 6460 127 0,'44'37'100'0,"-47"-40"28"0,-4-6-1 15,0 2-6-15,1 0-5 16,1 4-13-16,0 1-3 15,-8 0-16-15,0-1-12 16,0 1-25-16,-1 2-13 16,1 3-21-16,0 8-6 15,0 3-5-15,-1 3-2 16,0 10-1-16,-3-3 0 16,0 7 0-16,5 5 1 15,6 7 0-15,-4 6 0 16,0 7 2-16,4 3 0 15,1 2 4-15,8 0 5 0,9-3 6 16,4-1 3-16,8 1-5 16,6 2-3-16,5 1-6 15,-1-1-4-15,7-14 0 16,4-3 2-16,6-20 1 16,4-6 1-16,-2-9 2 15,1-10-1-15,-2-12 1 16,-3-6 0-16,2-22 0 15,-7-13 1-15,-1-5 3 16,-5-12 2-16,-9 6 11 16,-1 8 11-16,-22-9 14 15,-6 4 5-15,-20-9-3 0,-8-1-9 16,-13 4-16-16,0 7-7 16,-6 17-10-16,3 8-1 15,-2 13-2-15,-2 5-1 16,-3 8-3-16,3 5-1 15,-1 9-2-15,1 5-1 16,2 7-1-16,2 4-1 16,3 1-2-16,4 1-2 15,8 2-15-15,4 0-17 0,10 2-48 16,10 2-36-16,14-1-125 16,5-1 155-16</inkml:trace>
  <inkml:trace contextRef="#ctx0" brushRef="#br0" timeOffset="1288.13">9341 5700 499 0,'-32'-2'205'0,"32"17"-103"16,4 10-44-16,1 6 3 15,-1 13 16 1,0 3 4 0,-3 0-10-16,2 2-7 0,0-9-14 0,-3-2-11 15,7-2-19-15,-1-9-7 16,3-4-7 0,2-4-2-16,-2-7-1 0,1-2 0 15,-1-9 2-15,-2-1 2 16,-2-11 3-16,-3-1 0 15,1-5 0-15,-2-4 0 0,-2-7-3 16,-2 0 0-16,-4-10 6 16,2 1 3-1,-4-9 11-15,-1-3 2 16,-1-2 3-16,0-5-2 0,6 6-7 16,7 6-4-16,6 15-9 15,0 6-3-15,4 13-3 16,-1 4 1-16,3 6 0 31,-6 0 0-31,5 9 0 0,3 2 2 16,0 5 1-16,3 6 0 0,-3-2 0 15,1 0-3-15,-2 2 0 16,8 3-1-16,2 0-2 16,0-4 1-16,4-3-1 15,-12-6 1-15,12-4 0 0,3-4 0 16,-4-7 3-16,7-6 0 15,-12-4 1-15,-4-7 1 16,-3-3 0-16,-3-2-1 16,-3-6 0-16,1 3 0 15,0-5-1-15,-1 1-1 16,0-2 1-16,0 1 1 0,-4 2 10 16,0-2 4-16,-1 9 0 15,1 3-3-15,0 14-12 16,1 6-5-16,-2 5-1 15,3 8 1-15,7 14 2 16,0 9 2-16,0 9 0 16,-3 0 0-16,2 9-2 15,0 3-1 17,2 13-2-32,4 3-3 0,4-2-42 0,0-3-57 15,16-8-175-15,-2-7 173 0</inkml:trace>
  <inkml:trace contextRef="#ctx0" brushRef="#br0" timeOffset="4015.76">17940 6478 390 0,'-30'-33'174'0,"26"29"-63"15,0 4-19-15,-5-2-8 16,-4-5-1-16,-4 3-6 16,-1 1-4-16,-5 2-6 15,1-1-6-15,0 0-22 16,-2 0-13-16,5 0-17 16,-3 5-5-16,-3 0-4 15,-5-1-2-15,-3 1-1 16,0-1 1-16,3 10 0 15,1 1 1-15,1 7 0 0,-2 0 1 16,1 1 0-16,-3 5 1 16,0 3 0-16,-2 4 0 15,3 11 5-15,-3 2 2 16,5 22 6-16,-1 2 3 16,6 9 2-16,7 2 0 15,5-1-4-15,12 12-2 16,-1 0-5-16,1 2-2 0,8-8-3 15,-5-12 0-15,18 1-1 16,1 5 0 0,8 1-1-16,6 0 1 0,0-13-1 15,4-9 0 1,1-15 2-16,3-7 0 0,-3-14 5 16,5-6 1-16,7-14 9 15,1-3 6-15,12-15 6 31,-2-7 1-31,-1-15-6 0,-4-9-4 0,-4-5-9 16,0-4-2-16,-7-10 1 16,5 2 3-16,-9-3 4 15,-9-2 1-15,-2 9 0 16,-9-4-1 0,-8-7-3-16,-3-2 0 0,-13-3 0 0,-2 3-2 15,-1 11-3-15,-4 3-2 16,-2 4-3-16,-4-1 3 15,-5 1-1-15,2-2-1 16,-2-2-3-16,-3 5-2 16,-1 9-1-16,-5 7 0 15,-4 14-1-15,-1 1-1 0,-8 6-2 16,0 5-1-16,-5 2-3 16,-2 7-2-16,-3 6-11 31,6 3-15-31,-5 1-37 0,0 4-25 15,4 3-58-15,-3 5-39 16,9 6 126-16</inkml:trace>
  <inkml:trace contextRef="#ctx0" brushRef="#br0" timeOffset="5440.57">17845 8333 714 0,'1'59'265'16,"-7"-40"-193"-16,0 2-38 16,6 2 3-16,1 1 13 15,-1-1 6-15,1 3-9 16,-1 0-6 0,0 6-11-16,0 4-6 0,3 4-12 15,-2-3-3-15,2-4-5 0,4-8-1 16,-3-9-1-1,5 0-1-15,1-14 3 0,-3-2 1 16,2-9 10 15,-1-5 9-31,-1-6 18 0,2-5 4 0,1-7 3 0,-4-4-4 16,1-7-9-16,-3-4-4 16,4 1-11-16,-1-2-5 15,-3 2-9-15,0-5-4 16,-6-6-1-16,3 13 1 15,4 5-2 1,-1 10 1-16,7 25 2 16,-7-9-2-16,4 14-2 15,2 6 0-15,-1 6-4 0,5 9 1 0,-1 11 3 16,2 3 2-16,3 7 3 16,-4-1 1-1,-1-11 2 1,3-2 1-16,7-10 0 15,-4-6 1-15,5-7 4 0,-8-6 1 0,1-4 4 16,4-6 3-16,-6-4 3 16,15-3 1-16,-14-7-2 0,1-3-3 15,-1-9-4-15,-4-1-3 16,-2 1-5-16,1 6-2 16,2 13-7-16,-3 6-3 15,2 17-1-15,2 6 0 16,2 15 4-16,0 5 0 15,4 9 1 1,0 3 1-16,5 6-1 0,2 6-1 16,0 2 0-16,4 7-1 0,-7 4-4 15,0 0-16-15,-6-6-81 16,-4-10-77-16,-3-10 107 16</inkml:trace>
</inkml:ink>
</file>

<file path=ppt/ink/ink3.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09T23:34:37.523"/>
    </inkml:context>
    <inkml:brush xml:id="br0">
      <inkml:brushProperty name="width" value="0.05292" units="cm"/>
      <inkml:brushProperty name="height" value="0.05292" units="cm"/>
      <inkml:brushProperty name="color" value="#FF0000"/>
    </inkml:brush>
  </inkml:definitions>
  <inkml:trace contextRef="#ctx0" brushRef="#br0">17127 6385 357 0,'1'-6'164'0,"0"6"-17"0,-1-7-63 16,-1 3 35-16,-6 4 53 16,0-7 8-1,-2 4-47-15,0 3-23 16,1-3-40-16,-3 3-14 0,-5-2-20 16,0-3-7-16,-3 6-9 15,3 1-2-15,-4 0-3 16,-1-2-2-16,-2 0-4 15,-1 2-3-15,1 3-1 32,-9 0-1-32,8 2 2 0,-2-5 1 15,-7-2 1-15,7 8 2 0,-12 0 1 16,3-4 2-16,-2 1 0 16,2-8 2-16,-2-5-2 15,1 9-1-15,2 3-3 16,1 4-1-16,0 2-4 15,-6-6-2-15,4 5-2 0,5 1 0 16,-11 3 0-16,12 2 0 16,-4-2 0-16,-6 0 0 15,12-2 0-15,-5 1-1 16,2 3 0-16,4-2 1 16,2 4-1-16,1-3 1 15,2 0 0-15,-2 0 0 16,6 0 0-16,-17-2 1 15,15 10 3-15,-3-2 1 16,-3 2 3-16,17 8 1 16,-18-2 2-16,10-2-1 0,-4-1 1 15,0 1 1-15,3-5-1 16,1 9 2-16,9 3 0 16,0-7 1-16,3 7-2 15,-1-8 0-15,2-2-2 16,6 2-2-16,1-2-1 15,7-2-1-15,-3-1-1 16,3 0 0-16,12 7-2 16,-12-4 1-16,10 3 0 15,0 1 0-15,2-7 2 16,4 6 2-16,4 1 1 0,-1-9 1 16,1 8-1-16,3-6-1 15,3-1 4-15,5 7 1 16,6-6 2-16,7 4-1 15,-7-4-2-15,1-2-2 16,-8 0 1-16,-2 0 0 16,3-5 1-16,-2-2 0 15,4-3-2-15,-1-4-1 0,-6-2-3 32,-18-1-1-32,1 0 0 0,54-1 1 15,7 2 2-15,-3-2 0 0,-32-4 2 16,0-1 0-16,-9-8 0 15,5-1 1-15,-1-4 1 16,0 0 0-16,8-2-1 16,-13-6 0-16,9 3 0 15,-1 1 1-15,-13-2 1 16,8 2 1-16,-7-6 0 16,-7-4 1-16,0-2-4 15,1-1 0-15,-2-3-4 16,4 2-2-16,-4 2-2 15,1 0 0-15,-2 5 1 0,-9 2 1 16,-4-1 2 0,-1 5 0-16,-11-2 2 0,2 2-1 15,-4 3-2-15,3 9 0 16,-6-11-1-16,-6-11-1 16,-1 0 1-16,-5-16 0 15,5 11 3-15,5 4 0 16,-2-1 2-16,-1 3-1 15,-4 4-1-15,1 4-2 0,-3 3-3 16,0-4-1-16,-3-2-2 16,0 4 0-16,-6-3 0 15,-5-2 0-15,5 9-1 16,-5-8-1 0,0 8-1-16,4 8 0 0,-7 1-2 15,-3 6-1-15,0 6-1 16,-1 9 1-16,-6 4 2 15,3 7-1-15,-2 3 3 16,-3 0-2-16,7 6 0 16,-11 2-1-16,5 0 0 15,-5-1-3-15,-4-6-16 16,11 1-11-16,4 0-43 0,9-2-27 16,6-3-92-16,2-3-105 15,8 9 195-15</inkml:trace>
  <inkml:trace contextRef="#ctx0" brushRef="#br0" timeOffset="4260.21">10324 11365 964 0,'-1'-1'344'16,"0"0"-285"-16,1 0-48 0,0 0 1 16,3-1 10-16,18 2 17 15,28 6 4-15,-16-2-2 16,4-4-5-16,12-3-11 16,-3-6-4-16,9-2-7 15,5 3-3-15,-1-6-5 16,11 12-3-16,9 1-1 15,5 4-1 1,5 3 1-16,2-3 5 0,-10-3 22 16,1-2 9-16,6-3 19 15,0-3 5-15,-9 0-8 16,-1-8-2-16,-14-1-3 16,-3 0-4-16,4-1-8 15,1 8-5-15,-2 3-14 16,3 7-4-16,-10 7-5 0,-4 3-2 15,-5 10-3-15,-2-4 0 16,0 10-2-16,6 1-1 16,2 3-1-16,0 0 0 15,0 0 1-15,-3-7-1 16,-5-1 0-16,0-4 0 16,-5-9 2-16,0-6 0 15,10-11 3-15,-3-6 0 16,7-5 1-16,-7-2 0 0,-8-2 2 15,2 2 5-15,-22-6 12 16,10 13 7-16,-3 10 7 16,3 4 0-16,15 13-5 15,-8-7-5-15,11-2-9 16,6 0-5-16,3-4-7 16,7-2-4-16,5-2-1 15,-5-4-2-15,8 5-1 16,-2 3 0-16,6-1-16 15,3 1-31-15,-1-8-156 16,1 1-320-16,-15 1 343 16</inkml:trace>
  <inkml:trace contextRef="#ctx0" brushRef="#br0" timeOffset="5234.08">14324 11319 88 0,'-13'-4'46'0,"-3"-4"7"0,7 4 25 16,3 1 29-16,-5-5 66 15,2 5 19-15,6 0 7 16,-7-7-7-16,6 7-35 16,1-6-21-16,4-2-59 15,5 1-13 1,14-6-15-16,10-4-7 0,12-4-1 16,12 3-12-1,11 0-19-15,2 3-7 16,10 5-2-16,1 6 0 15,10 15 1-15,-1 5 0 0,-4 23 3 16,-5 3 6-16,-20 4 21 16,-8-1 14-16,-6-3 11 15,-3-1 2-15,-5-7-16 16,-1 7-12-16,3-12-14 16,-3 0-5-16,3-7-4 15,-1-3 5-15,-7-8 11 0,-1-7 9 16,-3-8 22-16,0-7 1 15,1-9-3-15,0-3-8 16,-3-3-21-16,0 3-5 16,1 7-7-16,0 5 0 15,1 11 0 17,-2 4 4-32,8 8 6 0,-3 3-1 15,10 3-4-15,1 1-4 0,-8-3-7 16,4 1-2-16,0-4-2 0,2-1 0 15,6-7-5-15,5-1-7 16,13-3-23 0,1-1-17-16,14 1-46 15,-1-1-37-15,-2 4-125 0,5 2-159 0,-8 4 268 16</inkml:trace>
  <inkml:trace contextRef="#ctx0" brushRef="#br0" timeOffset="6405.53">18058 11355 908 0,'-72'-43'321'16,"70"29"-275"-16,4 7-19 15,5-10 27-15,4 2 18 16,4 5 7-16,6-4-4 16,9 3-1-1,6 0-8-15,-1-10-3 0,6 0-8 16,17 7-37 0,6 3-10-16,14 3-6 0,7 7-1 15,4 3-1-15,13 7 0 16,-6 13 1-16,-6-1-1 0,-3 12 1 15,-14-5 1-15,9 4 6 16,-9 2 9-16,-2-6 14 16,-1 4 6-16,-11-1 3 15,6 3-5 1,-16-3-11 0,-1 2-6-16,0-1-8 0,-8-6-3 15,3-6-2-15,-6-2 2 16,-2-6 8-16,2 1 6 15,-6-14 11-15,1-10 4 0,3-12-2 16,2-12-2-16,17-1-9 16,0 2-2-16,11 1 4 0,4 9 3 15,-6 7 6 1,-1 2 3-16,-4 9-4 16,-6 2 1-16,0 4-1 0,7 2 0 15,-5 0-3-15,8-3-2 16,10-1-6-16,-1-2-4 15,9-5-6-15,-7 0-5 16,1 3-3-16,-2-3-1 16,-3 7 7-16,-5 1 6 15,-11 3 11-15,-5 2 6 16,-18 4 2 0,-14-4-4-16,0 1-10 0,43 11-5 15,-4-2-9-15,-2-3-3 0,-24-12-3 16,-5-2-2-16,-5-7-27 15,-4-2-31-15,-12-13-110 16,-2-5-108-16,-7-31 172 16</inkml:trace>
</inkml:ink>
</file>

<file path=ppt/ink/ink30.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0T01:23:08.877"/>
    </inkml:context>
    <inkml:brush xml:id="br0">
      <inkml:brushProperty name="width" value="0.05292" units="cm"/>
      <inkml:brushProperty name="height" value="0.05292" units="cm"/>
      <inkml:brushProperty name="color" value="#FF0000"/>
    </inkml:brush>
  </inkml:definitions>
  <inkml:trace contextRef="#ctx0" brushRef="#br0">2035 7763 316 0,'-1'-1'208'0,"-1"1"38"15,1 0-86-15,0 0-23 16,0 0-4-16,0 0-24 16,0 0-15-16,0 0-26 15,1 0-7-15,-2 0-5 16,1-1-3-16,-3-1-7 0,-18-6-6 15,-33-15-11-15,34 22-8 16,-10-9-10-16,8 2-4 16,0 2-3-16,-2-4 0 15,2 2-3-15,-2-1 0 16,2-1 0-16,1-1 1 0,-1 1-1 16,0-1 0-16,-3-3 0 15,-1 1 1-15,1 1-1 16,4 0 1-16,1 1-1 15,3 0 0-15,4 3-1 16,-1 0 1-16,-2 2 1 16,14 5 0-16,-4 1-1 15,5 1-1-15,8 4-3 16,-7-2-2-16,-1 8 1 16,-6-5 1-16,6 0 0 15,-2-4-1-15,6 3 1 16,-1 2 1-16,11 10 0 15,-1 6 0-15,4-1 1 16,4 3 1-16,-15 4 0 16,5 4 0-16,2 16 0 15,-5-1 0-15,-4 0 0 0,5 2 0 16,-2-5-2-16,-5 6 1 16,4 3 0-16,-1 7-1 15,3 17 2-15,4-4 0 16,-10 5 0-16,-1-10 1 15,1-5-1-15,0 3 0 16,5 2 0-16,0 6 0 16,-8-3 3-16,1 4-1 0,0-6 2 15,7-7-3-15,4 1-1 16,-2-6 0-16,4 6 0 16,-9-7 0-16,5-2 0 15,1 0 0-15,0-10 0 16,-3 1 0-16,-1-7 1 15,-3 0 1-15,1-2-1 16,1 7 0-16,1 2-1 16,0 0 0-16,-2-7 0 15,-1 5 1-15,0-14 0 16,1 3 1-16,-2 6 0 16,-1-12 0-16,0 12 0 15,-1-6-1-15,-4-4 0 16,0 0 0-16,3-2 0 0,-2-2 0 15,5 10 0-15,-5-12 0 16,2 2 0-16,-4-6 0 16,1-6 1-16,7 14 0 15,-4-12-1-15,-1 1 0 16,1-4-1-16,1-1 1 16,2 5-1-16,0 2 0 15,-2-2 0-15,-1-1-1 16,-3-9 0-16,1 3-1 15,3-5-1-15,-2 0 0 16,3-1-1-16,-1-3 2 0,2 0 1 16,-1 0 1-16,0 0 0 15,0 0 0-15,0 0 0 16,0 0 0-16,-1 0-1 16,2 0-1-16,0 0-1 15,0 0-1-15,0 0 1 16,0 0 1-16,0 0 0 15,0 0 1-15,16 5-1 16,30 8 1-16,-29-18-1 16,1 1 0-16,3 1 0 15,2-2 0-15,2 1 0 16,3 1 2-16,2-3-1 16,10 9 1-16,-6 0 0 15,7-2 1-15,-7 5 0 0,-6 2-1 16,-3-5-26-16,-20-4-48 15,8 2 49-15</inkml:trace>
</inkml:ink>
</file>

<file path=ppt/ink/ink31.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10T01:25:21.315"/>
    </inkml:context>
    <inkml:brush xml:id="br0">
      <inkml:brushProperty name="width" value="0.05292" units="cm"/>
      <inkml:brushProperty name="height" value="0.05292" units="cm"/>
      <inkml:brushProperty name="color" value="#FF0000"/>
    </inkml:brush>
  </inkml:definitions>
  <inkml:trace contextRef="#ctx0" brushRef="#br0">5469 10199 81 0,'43'47'49'0,"-48"-37"-8"15,0-2-12-15,0 4-17 16,-2-5-3-16,-2-8-2 15,2 5-2-15,-2 1-4 16,8 3-1-16,-7 5 0 16,2-2 0-16,5 7 0 15,-7 0 0-15,1 6 2 16,0 1 8-16,-4-1 30 16,3 1 17-16,3 2 30 15,-7-3 5-15,-3 2-4 0,5 2-2 16,6 16-5-1,2 0-1-15,-11-1-4 0,1 3-3 16,-4-6-11-16,13 8-9 16,9-2-15-1,0-5-9-15,-3-5-13 0,-3-2-3 16,-4 0 0-16,6 7 1 16,-1-3 2-16,-3-7 1 15,2 2-2-15,-4-9-2 0,-1-3-3 16,0 0-2-16,-6-12-3 15,-1-2-1-15,12-2 0 16,1 1 0-16,-1 2 0 16,-5-10-1-16,5 1-20 15,-3-4-36-15,2 4-151 16,0 0 135-16</inkml:trace>
  <inkml:trace contextRef="#ctx0" brushRef="#br0" timeOffset="1064.48">5057 11184 254 0,'6'33'142'0,"-13"-33"-29"15,0 1-23-15,-2-3-34 16,2-2-12-16,-2 1-13 15,-1 0-2-15,2 1-3 16,3 2-4-16,0-3-5 16,1-4-3-16,3 4-5 15,-3-3-2-15,1 6-3 16,3 0-2-16,0 0 2 16,0 0 3-16,1 11 8 15,6 28 4-15,2-13 4 16,0-4 1-16,1 11-2 15,3 3-2-15,-5-6-5 0,2 4-2 16,-1-4-4-16,-4 0 3 16,2-6 3-16,-4-6 1 15,4-2-1-15,0-3-1 16,0-6-2-16,2 1 0 16,1-5 0-16,1-2-2 15,-2-1-2-15,0-4 1 0,1-4 4 16,0-1 0-16,0-6 2 15,6-3 0-15,0-6-4 16,3-3-1-16,2-3 4 16,-5-3-1-16,10-8 2 15,-3-2-2-15,4-6-5 16,8 1-2-16,-5-1-2 16,2 1-1-16,-2 1 0 15,-6 2 0-15,6 5-10 16,-6 1-34-16,4 2-244 15,2-1 201-15</inkml:trace>
  <inkml:trace contextRef="#ctx0" brushRef="#br0" timeOffset="2150.82">5426 7042 182 0,'36'16'100'15,"-38"6"0"-15,2-1 4 16,-3 5 11-16,2 5 5 16,-4 13-7-16,-5-3-14 15,-3 11-31 1,5 0-17-16,8 6-27 0,5 10-9 0,3 2-7 15,3 7-3-15,-1 21-2 16,2 6 1-16,-1-2 0 16,2 3 1-16,-1-15-23 15,4-8-79-15,-1-1 68 16</inkml:trace>
  <inkml:trace contextRef="#ctx0" brushRef="#br0" timeOffset="13736.76">6150 10998 606 0,'39'21'214'31,"-20"-11"-172"-31,1 1-28 0,-13-34 5 0,5-2 1 16,-5 1 0-16,2 4-4 0,-12-4-1 15,-3 2 0-15,5-10-2 16,-15-8-4-1,20 8-5-15,-4-8-3 0,-3-2 0 16,-2 1 0-16,-11-4 0 16,0 9-1-16,11 14 0 15,4 7 0-15,-6 5 1 16,1 1 2-16,3 5 12 16,-10 0 5-1,13 9 9-15,-4 4 3 0,4 8-6 16,14 13-4-16,-7 4-8 15,3 4-3-15,-4 4-7 16,-9-6 0-16,7 5-1 0,12 5 1 16,5-2 4-1,5 3 1-15,-3-9-1 0,2-3 0 16,-3 0-4-16,3 2 0 16,-2-2 1-16,-12-4 1 15,-2-3 1-15,-4-3 0 16,-5 0 1-16,-3-1 0 15,-1 3 1-15,0-3 1 16,-8-7-2-16,-3 2 0 0,-9-14-3 16,10 4 0-16,2-4-2 15,0-7-1-15,10 5 1 16,-13-3 0-16,13 0 1 16,-1 4 0-16,5-4 3 15,-2-1 1 1,0 0 1-16,0 0 1 0,0-3-2 15,2 0 1-15,7-8 0 16,39-27-1-16,-31 22-1 16,0 1-3-16,7-6-1 15,3 4-1-15,1-7-1 16,-2-3-1-16,4 3-4 16,-3-2-7-16,-4-3-27 15,6 2-29-15,-2 4-103 0,-2-2-112 16,-2 4 177-1</inkml:trace>
  <inkml:trace contextRef="#ctx0" brushRef="#br0" timeOffset="15005.37">6374 7463 434 0,'51'38'172'15,"-56"-18"-112"-15,5 1-40 16,5-1-9-16,-1 3 0 15,-2 0 2-15,0 8 3 16,-1-1-1-16,0-1-5 0,6 7-3 16,0-2-2-1,3 3 1-15,2-7 0 16,-2-8 0-16,-2-11-1 0,-3-10-1 16,0-6-1-16,-2-8 0 15,1-10-1-15,-2-5-1 16,1-9 1-16,-3-7-1 15,-5-6 2-15,3 0 1 0,-3 1 2 16,0-1 2 0,2 8 5-16,0 7 5 0,3 4 9 15,4 12 2-15,6 2 3 16,2 4-3-16,1 12-10 16,2 1-2-1,3 10-3-15,-2-1-2 0,6 3 0 16,3 1-1-16,4-1-2 15,-8-3 0-15,5-3 0 16,-7-4 2 0,-4-2 1-16,-1 0-1 0,-7-1 1 15,-1-9-2-15,2 4 0 16,1-7-2-16,8-5-3 16,-12 0-1-16,-2-10 0 15,7 6-1-15,-12-11 0 0,11 9-1 16,-4 0-1-16,-6-4 0 15,5 9-1-15,-2 1 0 16,15 10-2-16,-11-2 2 16,2 4-1-16,-5-1 1 15,-5-2 6-15,14 11 1 16,-2 3 3-16,5 4-1 16,5 9-3-16,-3 2 0 15,6 15 0-15,2 9 0 0,2 10 0 16,0 6-2-16,2 3-1 15,-3 3-1-15,-3 6 2 16,-3 2 1-16,6 6 2 16,-3-3-27-16,3-11 16 15</inkml:trace>
  <inkml:trace contextRef="#ctx0" brushRef="#br0" timeOffset="49183.55">7296 13285 574 0,'-13'-2'240'16,"5"0"-130"-16,-3-8-28 16,9 1-18-16,1 1-6 15,-2-2-19-15,2-1-7 16,-6-4-5-16,1 0-7 0,0 7 0 16,1 2-6-16,8 4-9 15,-2 2-3-15,-1-1-2 16,-1 0-3-16,1 0 0 15,0-4-1-15,0 4 2 16,16-8 1-16,30-8 1 16,-29 12 3-16,4 0 4 15,2 5 3-15,1-4 7 16,9 5 4-16,1-1 7 16,3-4 1-16,14 0-2 15,2-3-4-15,16 6-4 16,5 5-2-16,0 10-1 15,-7-4 0-15,-4-2-2 16,6-1-1-16,5-7 11 16,11 2 4-16,-3 4 3 15,-4-1 2-15,0-2-10 0,9 8-4 16,4-3 1-16,-2 0 1 16,-3 5 0-16,-14-12 2 15,-5-1-3-15,9-3-3 16,-3-3-4-16,5 3-2 15,-3-9-5-15,-9 0 0 16,-3-8 2-16,-2 3-1 16,-2 6 1-16,-3-1-1 15,-3 7-3-15,-11 3-1 0,-8 0-2 16,-9 6-2-16,-9 1-15 16,7 4-18-16,-11 10-63 15,-2-11-45-15,-10 4-147 16,-5-1 179-16</inkml:trace>
  <inkml:trace contextRef="#ctx0" brushRef="#br0" timeOffset="50187">7319 13115 418 0,'83'136'171'0,"-70"-102"-107"15,5-2-32-15,9-8-22 0,0-4 6 16,8-4 9-16,1-2 4 15,8-5 6-15,0-1 3 16,2-1 12-16,-11-4 3 16,-4 0-2-16,1-1-8 15,-14-1-14-15,10 4-5 16,-12-3-2-16,-6-1 5 16,-1 2 12-16,-7-3 9 0,0 3 24 15,-1 0 6-15,-2-3-2 16,1 0-4-16,-2 0-23 15,-7 1-10-15,-16 3-12 16,-19 2-7-16,18-8-10 16,-10-6-3-16,2 0-4 31,-7-4-1-31,-3-6-2 0,8 1 1 0,1-5-1 16,-1-2 1-16,5 0-1 15,0-4 0-15,2-4 0 16,-1 1 0-16,0 0 0 15,-4-2 0-15,6 2 0 16,-5-2 0-16,2 6-1 16,9 3-1-16,-3 2 1 15,5 2 0-15,9 4 1 16,-1 1 0-16,10 8-1 0,4 1-2 16,8 2 1-16,10 3 2 15,16 3 6-15,-6-2 3 16,17 0 0-16,-3-2-2 15,-5 0-1-15,14-1-1 16,-4-2 0-16,2 1-1 16,8-8 1-16,-2-2-1 0,6 6-2 15,-3-3 0-15,-5 2-1 16,1 6-1-16,-4 0-50 16,-5 6-98-1,11 8 99-15</inkml:trace>
  <inkml:trace contextRef="#ctx0" brushRef="#br0" timeOffset="52311.55">14137 13107 383 0,'6'2'186'16,"4"-1"-47"-16,8-3-72 15,0-3-1-15,6-1-4 0,4-3-6 16,5 1-26-16,4-3-11 16,6-1-12-16,1 2-3 15,9-2-3-15,1 1-1 16,4-2 0-16,3-1 0 15,8 0-1-15,12 1 1 16,9-1 0-16,0 0 2 16,-1-1 3-16,-4 1 10 15,8 0 24-15,6 2 10 16,2 0 16-16,-5 0-1 0,3 1-13 16,-3-1-6-16,9 4-13 31,3-5-6-31,-2 4-10 0,6 4-3 0,-1-2-4 15,2 3 1-15,-7-4-3 16,-4-2 0-16,0-2 0 16,2 6-2-16,-3-1 2 15,-2-2 0-15,-3 2-2 16,-2-1 0-16,1 1-2 16,-3 3 0-16,-11-3-1 15,-3-1 0-15,-3 3 1 16,1-1-1-16,-3 1 0 15,-3 0 0-15,-12 1-1 16,-6-4 0-16,-5 8 0 0,-4 0-1 16,-1 1 0-16,4 3 0 15,-7-6-1-15,0 0 0 16,-8 2-3-16,-1-1-6 16,0 5-67-16,-7 1-91 15,0-2 107-15</inkml:trace>
  <inkml:trace contextRef="#ctx0" brushRef="#br0" timeOffset="199963.89">8398 12161 809 0,'4'7'298'0,"3"7"-227"0,5-9-7 16,5 2-4-16,0-1 0 15,4 5-7-15,-3 1 0 0,-2 5 0 16,1 4-4-16,-2-7-13 16,10 8-10-16,0 4-16 15,-1-1-6-15,13 17-2 16,-10-5-1 0,-7 6 1-16,3 2 0 15,-13 3 0-15,1 4 1 16,-2-2-1-16,0 0 1 15,-3-20-7-15,1-3-52 0,8-18 41 16</inkml:trace>
  <inkml:trace contextRef="#ctx0" brushRef="#br0" timeOffset="201942.54">16043 11999 316 0,'-30'-70'197'15,"29"71"-21"-15,-1 0-52 16,1 3-21-16,1-4-26 16,0 0-10-16,0 0-18 15,3 18-5-15,14 41-10 16,-6-25-5-16,2 6-6 15,1 9-1-15,-5-6 0 16,-3-2 1-16,-5-2 4 16,3-4 2-16,-5-7-1 15,1 0-2-15,0-9-7 16,0-11-2-16,3-3 1 16,-3-6 0-16,0-9-2 0,-2-5-1 15,-5-9-8-15,1-5-1 16,-1-10-2-16,-1-3-1 15,4-3-1-15,-1-3 0 16,2 1-2 15,6 2 1-15,3 4 0-16,4 2 1 16,4 15 1-16,3 2 0 0,5 11 3 0,4 6 1 15,0-1 2-15,13 9 2 0,0-1-1 16,-6 2 0-16,-2 8 1 0,-9 0 1 0,-2 7 2 15,1 2 1 1,-5-4-3-16,-3 6-1 16,-2 1-4-16,1 1 1 0,-7-1 0 15,-2-6 1-15,-3-5 2 16,-1-4-2-16,1 0 4 16,1-1 3-16,-2-9 4 15,1-1 2-15,-3-11-4 16,-1-8-3-16,4-5-8 15,1-7 0-15,5-2-3 16,-1 0-2-16,4-1-1 16,0 0 0-16,1 1 0 15,0 4 0-15,1 6 6 0,1 4 2 16,-3 8 7-16,7 6 1 16,7 11 0-16,3 4 0 15,11 11-4-15,2 4-2 16,-3 3-1-16,-3 6-2 15,-14 9-1-15,1 0 0 16,-5 19-3-16,-8-1 0 0,13 15-2 16,-15 0 0-16,-4-11 0 15,6-2 0 1,-8-23-13-16,1-4-28 0,0-12-118 16,0-3-137-16,-11-14 183 15</inkml:trace>
  <inkml:trace contextRef="#ctx0" brushRef="#br0" timeOffset="-208263.53">18482 13527 642 0,'-34'32'252'15,"30"-32"-176"-15,3 0-24 0,1 3-14 16,-2-3-9-16,2 0-2 15,-1 0 0-15,-1 8 11 16,-1 11 8-16,-1 33 11 16,5-16 1-16,5 7-11 15,-3 4-11-15,6-1-18 16,-3-4-7-16,0 0-4 16,0-2 0-16,-3-4 5 15,1-2 4-15,-2-6 9 16,-2-7 2-16,0-10 1 15,1-1-3-15,-1-9-5 16,0 1-5-16,0-2-6 16,-1-1-4-16,1 0-4 15,-2-1 0-15,-5-21-1 16,-10-26 1-16,5 23 0 16,-2-1 0-16,2-4-1 15,-3-1 1-15,0 0-1 0,-1 0 1 16,3 3-1-16,1-3 1 15,2 3-1-15,2 0 0 16,2 12 0-16,6 7-1 16,0-3-2-16,0 5 1 15,5 0 1-15,4 9 0 16,-4-4 3-16,6-4 4 16,3 1 8-16,-2-10 6 15,10 5 10-15,1 1 4 16,2-5-1-1,4-2-5 1,1 2-11-16,5 3-4 0,-1-3-8 0,-2 3-1 0,-2 2-4 16,-4 0-2-16,-15 3-48 15,1 0-59-15,-12 6-353 47,-3 2 310-47</inkml:trace>
  <inkml:trace contextRef="#ctx0" brushRef="#br0" timeOffset="-207964.75">18492 13767 1223 0,'-5'3'430'0,"5"2"-367"15,5 1-50-15,3-1 0 16,0 2-2-16,-2-4-3 15,3-2-1-15,-2 0-1 16,-1-2-1-16,2 1 1 16,0-2-1-16,3-2 0 15,1-5-3-15,1-5-2 16,4 1-5-16,8 0-4 0,4 1-26 16,2-2-17-1,0-1-46-15,-5-3-30 0,2-5-67 16,-5-8-52-1,6 13 158-15</inkml:trace>
  <inkml:trace contextRef="#ctx0" brushRef="#br0" timeOffset="-205364.45">19034 13882 304 0,'27'4'228'15,"-34"-4"20"-15,1-2-99 16,3 0-30-16,-6-4-56 0,0-1-24 16,1-2-29-1,-3 0-6-15,2 2-3 0,0-3 0 16,-3 3 1 15,-1-1 1-31,1-3 11 0,-1 1 7 0,0 1 14 0,0 6 8 16,4-2-1-16,0 5-6 31,2 0-14-31,-1 0-9 16,0 8-10-16,2 1-2 0,-3 7-1 15,2 3 0-15,2 3 4 0,-5 1 1 16,6-4 8-16,3 9 1 0,1-1 2 16,4 2 0-16,1 2-3 15,-1-5-1-15,0-3-3 16,-1-8-1-16,2-3-1 15,1-7-1-15,1-5 3 32,-1 0 3-32,0-6 3 0,-1-4 1 15,3-3-3-15,-1-4-2 32,1-1-5-32,-1-2-2 0,-3-3 0 15,-3-2 0-15,1 0-1 0,0 1 1 0,0 2-1 16,2 4-2-16,-1 5 1 15,0 2 1-15,-1 8 5 0,-1 2 5 16,1 4 10-16,-2-3 0 16,0 0 0-16,2 12-4 15,11 38-7-15,-7-25-2 16,4 0-3 0,-2-1 0-16,3 1-3 15,0-3 0-15,1-1 0 16,1-4-1-16,-2-10 1 0,0-3 0 0,-3-4 2 15,3 0 0 1,4-5 1-16,-5-5-2 0,6-5-2 16,-1-5-1-16,-13 0 0 15,10 5-1-15,-4-4 1 16,-5-2 0 15,9 5-1-31,-2-3-1 0,-4 4 1 0,5 1-1 0,-3 4 0 16,-4 0 0-16,1 4 1 15,6 3-1-15,-10 2 0 16,5 1 0-16,-2 4-1 16,-5-4 1-16,1 0 0 15,0 0 0-15,0 0 1 16,0 0-1-16,1 3 0 16,2 1 0-16,0-1-1 15,3 2 1-15,4-2 0 0,23 28 0 16,-20-29 0-16,-6 1-1 15,2-1 1 1,0 2 0-16,-1-2 0 0,1 1 0 16,-2 2 1-16,0-2-1 15,-2-1 1-15,1 1-1 32,-4-3 1-32,1-3 0 15,-1 0 1-15,-2 2 0 0,0 0-1 0,0-1 0 0,0 1-1 16,0 0 1-1,0 0 0-15,0 0-1 0,1-2 0 16,1 0 1-16,0-2 1 16,-2 2 0-16,2 0 0 15,-2 1 0-15,0 0 0 16,1-2-1-16,-1 2-1 16,1-3 0-16,-1 3 1 15,0 1-1-15,2-3 1 16,-2 3-1-16,1-3 0 15,2-1 1-15,-2 0-1 16,1-1 0-16,-1 0 0 16,1 0 1-16,-1-1-1 0,0-3 0 15,10-25 0-15,-10 26-1 16,2 1-1-16,3 6 1 16,-1-8-1-1,0 4 2-15,1-1-1 0,-3-2 0 16,3 6 0-16,1-6 1 15,-2 4-1-15,0 3 0 16,-1 1-1-16,-1-2 1 16,3 1-1-16,-2 6 1 0,1-4 0 15,0 6 1-15,-2 1 1 16,-1-3-1-16,2 4 2 16,-3 0-2-16,-1-5 2 15,0-2 0-15,0-1 0 16,0 0 1-16,0 0 0 15,-1 0-1-15,1 0 1 32,-2 0 0-32,2 0 0 0,0 0 0 0,-1 0 2 15,0 0-1-15,-1-1 1 16,1 0 1 15,0 0 1-31,0 0 0 0,0 0 0 0,-3 0-1 16,-7-3-4-16,-28-6 0 0,26 10-2 15,0 0-1-15,2 3-1 16,1 1-2-16,-1 3 0 0,2 3 0 16,0 3 1-16,1 1 1 15,0 5 0-15,0-2 1 16,-1 4 0-16,2 5 0 16,4 0 1-16,0 0-1 15,3-3 1-15,0-4 0 16,5 3 1-16,5-2-1 15,0 1 1-15,5-4 0 16,1 0 0 0,2-4 0-16,4-3 0 0,2-3 0 15,3-9 1-15,-2-3 0 0,5-10 2 16,0-1 1-16,-1-9 2 16,2-1 1-16,-10-4-2 15,2-5 1-15,0 1-1 16,-3-4-1-16,-1-5-1 15,-6 4 0-15,-9-8-1 16,-2 8 0-16,-2-5 1 16,-8 0-1-16,0 13 0 15,3 0 0-15,-8 16-3 16,16 11 0-16,-2 9 0 16,-1 2-1-16,5 9 1 0,-5-1 0 15,2 9 1-15,5 7 1 16,-1 1 0-16,6 8 0 15,6 3 0-15,-8-7 0 16,6 7 0-16,-2-5-1 16,-5-8-1-16,4 3 0 15,0-6 0-15,5-6-1 16,-6-6-1-16,0 2-3 16,-5-15-13-16,-5 0-16 15,0-2-47-15,-2-8-41 0,-6 2-155 16,-1-6-155-16,-4-6 273 15</inkml:trace>
  <inkml:trace contextRef="#ctx0" brushRef="#br0" timeOffset="-204763.42">19678 13821 785 0,'-13'-7'351'0,"9"5"-172"16,2-2-41-16,4 1-62 15,-2 2-25-15,0 0-23 16,0 0-4-16,0 0 2 16,17-1-1-16,28-32-5 15,-31 26-3-15,12 5-7 0,-10-2-4 16,7 5-3-16,0 4-3 16,-6 4-1-16,0 7 0 15,-3 5-1-15,-4 4 2 16,0 4 0-1,-2 3 1-15,-3-3 1 0,-2-1 0 16,-1-4 0-16,-2-9 0 16,1-4-1-16,3-4 0 15,-3-8 2-15,3 0-1 0,3-10 2 16,-2-4 1-16,5-7-1 16,-1-2 1-16,4-1 3 15,-1-2 3-15,2 2 5 16,2 3 1-16,-4 0 1 15,-4-4-3-15,1 5-2 16,-10-3 0-16,-8 2-2 16,0 5-1-16,-16-2-5 15,0-4-1-15,0 5-5 16,-2 4-2-16,5 4-3 16,4 7-1-16,6 5-3 15,2 4-5-15,4 2-8 16,0 6-5-16,4 2-20 15,1 2-10-15,1 6-36 16,3-1-24-16,3 1-54 16,-1-3-36-16,2-1-104 15,4-1 190-15</inkml:trace>
  <inkml:trace contextRef="#ctx0" brushRef="#br0" timeOffset="-203458.34">20147 14085 463 0,'1'5'208'0,"-1"-6"-59"16,3 2 5-16,-3-1 5 0,-1-1-14 16,-1 0-57-16,1-6-22 15,-2-12-22-15,1-29-1 16,6 21 4-16,-7 4 0 15,8-2-13-15,-3-2-9 16,-6 0-15-16,6-2-5 16,-8 1-4-16,3 1-1 15,6 1 0-15,-6 5 0 16,-1 2 0-16,3 8 0 16,-8 7 0-16,-1-6-1 0,1 7-1 15,-2-4 0-15,13 14-3 16,5 7 1-16,-4 4-1 15,5-3 0-15,-5-2 1 16,4 2 1-16,3 0 2 16,1-1 1-16,5-4 1 15,-3-5 2-15,10 0 3 16,-1-1-1-16,-7-1 2 16,2 1-1-16,-4-1-1 15,2 2-1-15,-7-2-1 16,2 3 0-16,0 2-1 15,-4 2 0-15,3 2 1 16,-7-4 0-16,0 2 2 16,-2-5-1-16,0-1 0 15,3 0-2-15,-3-4 1 0,0 0-1 16,0 0 1-16,0-1 0 16,0 0 0-16,0 0 0 15,0 0-1 1,6-3-1-16,4-4-1 0,23-25 1 15,-24 21-1-15,-1-1 0 16,0-2 0-16,-1-5 0 16,-3-2 2-16,1 3 0 15,-2-1 1-15,-1 1 0 0,1 4 1 16,-2 2 5-16,-1 3 5 16,2 10 1-16,2 0-3 15,-1 0-3-15,-3 0-4 16,0 0 0-16,0 0 1 15,3 7-1-15,6 9-1 16,18 30 0-16,-15-30-1 16,0 4-1-16,0-2 0 15,2 1-1-15,-5-3-1 16,6-1 1-16,-10-9 0 16,-4-4 0-16,7-2 2 15,0-1 1-15,0-3 2 16,2-6-1-16,-3-3-1 15,-9-10-1-15,7 4 1 16,-1 0-1-16,-8-12 0 0,6 9 1 16,-1 1-1-16,0 2-1 15,1 11-2-15,-1 0 0 16,2 1 0-16,-13-2 1 16,18 11 5-16,-5 7 0 15,2 12 2-15,12 11-3 16,-8 3-2-16,6 6-1 15,-4 1-1-15,-6 0 0 16,0 6-1-16,-15-5 0 0,8 14 1 16,2 9 0-16,2 0-1 15,10 5 1-15,-16-17-1 16,-4-9 0-16,-8-11 0 16,-5-3 0-16,1-7-3 15,8 1-1-15,-2-9 1 16,-5-6 0-16,10-2 0 15,-14-10 0-15,14-1-1 16,6-4-1-16,-3-5-5 16,2-5-2-16,2-4-2 15,-1-6-1-15,10 0 0 16,13 3-2-16,-4-10-7 16,-2-8-1-16,13 7-22 0,-18-12-25 15,15 2-124 1,12 14-123-16,-14-16 197 0</inkml:trace>
  <inkml:trace contextRef="#ctx0" brushRef="#br0" timeOffset="-203007.11">20789 13920 1031 0,'76'-37'456'16,"-80"46"-180"-16,6 1-193 15,0-1-21 1,0-5-24-16,-1-3-15 0,1 3-17 16,-2-4-1-16,0-1-3 15,0 0 0-15,5-2-1 16,8-4-1 0,27-17-6-16,-25 14-4 0,1 3-30 15,-4-6-23-15,10 3-70 16,0 0-47-16,2 2-100 31,1 5-101-31,8 3 247 0</inkml:trace>
  <inkml:trace contextRef="#ctx0" brushRef="#br0" timeOffset="-202742.2">21263 13692 1100 0,'22'81'367'0,"-15"-74"-362"16,-2 2-1-16,-1 2 4 15,-3-2-1-15,2 0-1 16,0 4-1-16,1 2 10 16,-1-1 6-16,-3 5 18 15,1-3 0-15,2 1-11 16,0 2-8-16,-2-3-31 0,-2-4-27 15,-1-2-120-15,-1-7-117 16,1-3 168 0</inkml:trace>
  <inkml:trace contextRef="#ctx0" brushRef="#br0" timeOffset="-202421.2">21235 13570 1278 0,'-33'-22'438'0,"32"24"-387"0,7 7-60 16,-2-7 1-16,0 10-27 15,1 0-22-15,-5-12-34 16,0 6-19-16,1-12-60 15,-1 5-79-15,0 0 163 16</inkml:trace>
  <inkml:trace contextRef="#ctx0" brushRef="#br0" timeOffset="-201917.46">21709 13647 555 0,'5'8'226'0,"-2"0"-120"16,-1-6-2-16,-5-2-24 15,-5 0-15-15,-6-6-38 16,0 2-25-16,-5-3-26 15,6 5-20 1,-16-7-34-16,5 2-8 0,10 14 20 16,-9-5 32-16,1 7 74 15,-2 5 30-15,-7-4 31 16,4 12 6-16,13 15 1 16,1 0-2-16,3 6-5 15,2-5-12-15,4-2-36 16,4 3-18-16,0-11-25 15,-1-3-6-15,5-7-4 16,-4-8-2-16,12 0-1 16,1-5-1-16,3-7 0 15,0-6 3-15,-7-9 1 16,-3-4 0-16,0-9 0 0,6 0-1 16,11-2 1-16,13 0 1 15,-13-7 1-15,1 5 0 16,-19-12 1-16,-7-9 1 15,7 5 0-15,-5-9 1 16,0 9 0-16,-3 2 1 16,-5 5 6-16,-4 7 5 15,11 12 10-15,-7 8 2 16,6 8-1-16,-13-1-5 0,0 10-11 16,10 7-3-16,-3 10-2 15,10 8 3-15,-13 5 12 16,6 5 0-16,-3 6 14 15,11 10 1-15,13 8-6 16,5 6 3-16,6 2-14 16,-4-5-4-16,-1-11-6 15,-5-9-6-15,2-10-21 16,0-9-32-16,-5-9-117 16,4-11-125-16,-7-8 179 15</inkml:trace>
  <inkml:trace contextRef="#ctx0" brushRef="#br0" timeOffset="-194546.76">7285 5595 671 0,'-8'0'225'15,"6"1"-210"-15,10 4-14 16,4 0 14-16,3 1 29 15,-10 2 13-15,4 4 12 16,-9 1-6 0,2 7-23-16,-2-1-8 15,9 5-15-15,-1 1-5 16,8 8-4 0,4 7-4-16,-4 0-4 15,6 2 0-15,-4-7 1 0,-5-3-1 0,4 0 0 16,-1-3 1-16,1-2 0 0,1-5 1 15,-7-7 0-15,-2-5 2 16,-4-3 2-16,-1-3 2 16,-3 2 6-16,2-1 8 0,-3-6 15 15,0-5 2 1,-1 5 2-16,-2-6-6 0,-8-17-9 16,-21-28-4-16,10 21-7 15,-1-4-2-15,-1-4-6 16,1-7-2-16,-1 2-2 15,-1-1-3-15,7 8 0 16,1 3-1-16,5 4 1 16,8 5-1-16,-6 2 1 15,4 3-1-15,1 1 1 16,-7-1-1-16,12 0-1 16,-5 1 1-1,-3-4 0-15,10 3-1 0,7 2 2 16,5-2 0-16,5 0 6 15,-1-3 2-15,-4 1 3 0,2-1 0 16,4-1-2-16,-4 0-2 16,4-7-3-16,3 3-1 15,2-1-1-15,-1 2-1 16,-1-1-1-16,6 4-3 16,-3 5-32-16,2 2-39 15,-8 8-165-15,-8 2 154 16</inkml:trace>
  <inkml:trace contextRef="#ctx0" brushRef="#br0" timeOffset="-194324.49">7474 5783 817 0,'-6'21'267'0,"6"-1"-271"16,2-1-2-16,1-8 16 16,0 1 28-16,-5-13 48 15,-3-2 14-15,3 7 6 16,0-4-19-16,2-7-46 16,0 1-15-16,0-20-20 15,2 1-6-15,8-7-2 31,5-10-3-31,9 3-9 0,2-5-7 16,-1-2-10-16,8 8-5 0,5-1-5 16,0-4 0-16,1 1-15 0,-2 0-16 15,-6 6-131-15,-4 0 136 16</inkml:trace>
  <inkml:trace contextRef="#ctx0" brushRef="#br0" timeOffset="-192156.7">7981 5682 372 0,'0'-1'107'15,"0"0"-131"-15,0 0-4 16,0-4 25-16,-2-8 28 16,-21-28 57-16,3 28 18 0,1-1 14 15,1 3-5-15,-4 0-35 32,6 0-16-17,-3 3-28-15,-1-1-10 0,4 5-15 0,-7 3-5 0,4 4-2 16,3 5 0-1,-1 4 1-15,9 4 1 0,-8 5 4 16,4 2 4-16,9 6 11 16,-1 5 3-1,12 1 5-15,6 3 1 0,3 2-8 16,6-9-3-16,0-5-9 0,2-5-4 16,3-13-2-16,-5-8 1 15,4-8 7 1,-4-1 3-16,-4-11 3 0,-3 2 0 15,3-6-6 1,-6-4-3-16,1 5-3 0,-2-2 0 16,-9 0 1-16,1-2 1 15,-4-3 1-15,-5 2 2 0,-2 4 1 16,-3-1 1-16,-1 5 14 16,1 6 4-16,7 3 9 15,-2 6 0 1,4 4-15-16,0 5-6 0,1-4-8 15,0 2-1-15,1 22 3 16,9 31 0-16,-1-23-3 16,6-2-2-16,0 0-3 15,-1-5 0-15,1-2-1 16,1-2-1-16,-1-6 0 16,0-5 0-16,-2-3 0 15,-5-8 1-15,6-2 1 16,0 0 0-16,7-9 1 15,-8 3-1-15,-2-4 1 16,-7-6 1-16,-4-3 0 16,10-2 2-16,-9-2-1 15,4 3 1-15,-6-6 0 0,2 4-1 16,5-3 0-16,-1-2-1 16,6 10-1-16,-8-1 2 15,12 4-2-15,-2 5 1 16,-4 0-2-16,2-2-1 15,-4 8-2-15,7 4 1 16,2 3-1-16,3 9 0 0,2-2 1 16,1-1-1-1,-2 4 1-15,-1 1-1 0,-2-1 2 16,-1 0-1-16,-2-5 0 16,7 1 1-16,-3-5 0 15,0-2 0-15,-3-4 2 16,-3-3 1-16,6 6 1 15,-7 2 0-15,-4-5 1 16,2-1 1-16,-6-6 1 16,-2-5 0-16,0 9 0 15,-2-4-1-15,0 3-1 16,-4-2-2-16,22 10-1 16,-21-18-1-16,-3-5-1 15,3 1-1-15,-14-13-1 16,17 15 0-16,2 5 0 15,4 2-1-15,-5 1 1 16,6 5-1-16,-3 3 0 0,-3-2 0 16,0 4 0-16,0 2 0 15,-1 0-1-15,1 0 2 16,-2 0-1-16,2 0 0 16,0 0 1-16,0 0 0 15,0 0 2-15,0 0-1 0,0 1 1 16,2 2 0-1,-2-3 1-15,0 0 0 0,0 2 0 16,-2-2 0-16,1 0 0 16,-2 3 0-16,0 1 1 15,-3 7 1-15,-23 25 1 16,18-28 0-16,-2-3-1 16,-2-2-2-16,3 11-1 15,-3-3 0-15,2 5-1 16,2 1 0-16,-1-2-1 15,1 7 0-15,-1 1 0 16,1 5 0-16,0 1 1 16,-1-1 0-16,5 2 2 15,-1-3 2-15,7 2-1 16,3 0 1-16,6-4-2 16,3 2-2-16,1-11-1 15,4-6 0-15,6-6 1 0,2-7 2 16,10-7 3-16,0-4 0 15,-8-14 1-15,20 5-2 16,0-8-1-16,1 0 0 16,6 1 0-16,-22-12-1 15,-6-7-1-15,-2 4 1 16,0-3 0-16,-6-3 1 16,-4 9-1-16,-2-8 2 0,-6 4 0 15,-5 1 0-15,-2-1 2 16,-5 2 0-1,-4 3-2-15,1 11 0 0,1 10-3 16,2 5-2-16,6 15-1 16,-1-4-1-16,2 13 0 15,2 6 2-15,-1 3 1 16,4 11 2-16,-5-3 1 16,5 6-1-16,-1 4-1 15,3-2 0-15,5 7-2 16,0-5 1-16,0 0-1 15,2-4 0-15,2-6 0 16,1-1-1-16,-1-14 0 16,-2-1-2-16,-1-11-13 15,0-3-11-15,-7-11-61 0,-4-2-54 16,-3-6-219-16,-12-4 230 16</inkml:trace>
  <inkml:trace contextRef="#ctx0" brushRef="#br0" timeOffset="-191915.08">8690 5252 804 0,'-25'17'336'0,"18"-13"-171"16,0-1-95-16,9 2-16 16,3-6-6-16,1-3-8 15,10-7-5-15,-8-9-9 16,10 0-8-16,6-6-6 15,2 5 2-15,3 2-1 16,-2 4 0-16,-1 5-5 16,-3 4-3-16,-5 5-4 15,2 4-1-15,-5 5 0 16,1 5 0-16,3 8 1 16,-7-4 1-16,77 85-835 62</inkml:trace>
  <inkml:trace contextRef="#ctx0" brushRef="#br0" timeOffset="-191612.57">9072 5311 751 0,'10'0'751'0,"6"4"-492"16,-2-9-236-16,-7-4-2 15,-4-6-4-15,1 0-2 16,1-5-7-16,5-7-2 16,-2 0-1-16,-4-2-1 31,-7-6 0-31,3 2 0 0,-9-3-1 31,-4-2 0-31,-10 7-1 16,-6 0-2-16,-2 10-2 0,4 8 0 15,5 14-2-15,-1-1-1 0,5 12-3 16,1 5 0-16,1-5-2 0,6 14 2 16,2-2 1-16,4-3 0 0,7 2-7 15,-1-5-15-15,8-5-53 16,2-3-46-16,3-2-144 15,8 1 170 1</inkml:trace>
  <inkml:trace contextRef="#ctx0" brushRef="#br0" timeOffset="-190323.76">9274 5369 932 0,'6'20'305'0,"-5"-13"-303"15,3-7-7-15,3-4 4 16,-3-7 28-16,1-5 13 16,-4-15 21-16,1 2 3 15,-5-13-14-15,-1-1-12 0,-3-1-26 16,-3-2-17-16,-7 6-44 15,-4 2-12-15,0 7-14 16,-6 4 4-16,12 11 32 16,6 7 10-1,-8 5 16-15,14 13 7 16,-7 3 12-16,4 1 7 0,17 9 8 16,-8-7 2-16,16-2 7 15,-18-3 1-15,7-1 9 16,7-3 2-16,-6-2-3 15,16 0-2-15,1-1-11 16,-3 0-2-16,1 0-7 16,-1 2-3-1,-7 1-3-15,-3 3-3 16,0 5-2-16,-8 0-1 16,2 7-1-16,-3 0 1 0,-1-1-2 0,0-3 0 15,1-5 0 1,-1 4 0-16,1-10-1 15,2-1 0-15,2-4 2 0,-3-13 0 16,9 0 1-16,-2-5-1 16,1-8-1-1,4 4 1-15,-8-11 0 0,3 2 1 16,-8-1 1-16,0-1 0 16,2 5 0-16,-3 0 2 0,4 4 4 15,4 12 1-15,3 11 4 16,2 7-1-16,3 12-1 15,-4-5 0-15,-5 4-2 16,0-1-3-16,-10-3-2 16,7 2-2-16,-4-6-2 15,2-4 0-15,9-1 0 16,-14-4-1-16,21 2 1 16,-16-6 0-16,-5-6-2 15,11-1-1-15,-17-7-1 16,10 3-1-16,6 3 1 15,-6-1 0-15,-3-4 2 16,1 2 1-16,0-6 0 0,-11-5 0 16,9 7-1-16,-2-2 0 15,-8 1-2-15,19 19 0 16,-8-3 0-16,3 5 0 16,11 13 0-1,-6-7 0-15,6 15 0 16,0-5 0-16,-3 12 0 15,0-2 0-15,-5 6 0 0,3 7 0 16,-1 5 0-16,0 5-1 0,1 7-1 16,1 11 0-1,-2 7 0-15,-2 1-5 0,0-3 0 16,-5-4 0-16,0-10 0 16,-2-3 4-16,-7-6 3 15,0-8 0-15,-9-5 2 16,-2-8 1-16,-2-10 0 15,-2 7-2-15,4-7-2 16,-8-2-2-16,8-6-2 16,6-7 1-16,-22-21 0 15,21-3 0-15,-7-9-4 16,-2-16-2-16,14-1-5 16,0-7-2-16,13-4-8 15,8 5-10-15,12 2-29 0,6 0-23 16,4-4-107-16,-10-12-114 15,10 0 197-15</inkml:trace>
  <inkml:trace contextRef="#ctx0" brushRef="#br0" timeOffset="-190035.04">10005 5069 1131 0,'20'7'409'0,"-5"-2"-306"16,-1-1-104-16,4-8-1 15,4-1 4-15,-1-7 8 16,6-1 4-16,-4 0 2 16,-7-11 0-16,0 1-5 15,-7-5-5-15,10-6-60 16,-3-1-66-16,-7-13 76 15</inkml:trace>
  <inkml:trace contextRef="#ctx0" brushRef="#br0" timeOffset="-189905.56">10325 4707 1230 0,'86'-8'443'0,"-77"30"-329"15,-1 8-121-15,8 5 5 16,-8-1 4-16,1 2 2 16,-6-9 0-16,-3-2 0 15,5 3-1-15,-5-5 0 0,3-1-3 32,3-5-10-32,-3-9-64 0,-3-2-49 15,6-3-235-15,-9-3 228 0</inkml:trace>
  <inkml:trace contextRef="#ctx0" brushRef="#br0" timeOffset="-189668.16">10315 4688 782 0,'-48'-68'339'16,"48"73"-129"-16,4 0-188 0,1-1-25 15,2-2 3-15,-4-2 11 0,1-1 2 16,-4-9-3-16,0-3-15 16,1-2-88-16,3-2-112 15,6 5 128-15</inkml:trace>
  <inkml:trace contextRef="#ctx0" brushRef="#br0" timeOffset="-188919.55">10891 4699 826 0,'8'-6'240'0,"2"-5"-194"15,0 1-143-15,0-4 40 16,-2 1 86-16,-3-2 29 15,-7-1 44-15,-4 6 15 16,-3-4-8-16,-2 5-20 16,3 6-39-16,-5-5-20 15,-3 8-21-15,-2 2-5 0,-3 8-6 16,0 7-1-16,0 7-1 16,0 1 2-1,5 3 1 1,-2 0 1-16,9 8 4 0,3 2 2 15,5-4 1-15,4-2 1 0,3-6 1 16,1 5 0 0,0-12 0-16,2 8-2 0,-1-14 6 15,-2-11 2 1,3-1 2 0,-3-9 1-16,2-6-8 0,-3-5-2 15,3-8-4-15,-2-8-2 0,0-6 0 16,0-1-1-16,-4-8-1 15,0 5-2-15,-4-7-11 16,-1-4-6-16,-4-6-15 16,-4-1-4-16,-3-14 8 15,4 10 7-15,1 15 18 0,5 6 5 16,4 30 5-16,0 5 3 16,3 11 8-16,-3 5 6 15,6 10 9-15,-4 1 6 16,1 13 3-16,4 6-3 15,-3 9-7-15,3 2 0 16,-1 7-1-16,2 3 0 16,1 1-2-1,-1 7-7-15,3-6-11 16,1-5-3-16,6-2-19 16,-1-13-22-16,6-17-61 0,-3-9-42 15,-1-22-210-15,-3-5 226 0</inkml:trace>
  <inkml:trace contextRef="#ctx0" brushRef="#br0" timeOffset="-184263.44">6572 12458 502 0,'31'100'249'0,"-30"-89"-12"16,2-8-224-16,4-1-2 0,4 1 10 15,-4 0 4 1,7 2 0-16,-5-2-3 15,1-3-6-15,2 1-3 16,8 2-6-16,0-2-2 0,4 3-4 16,1-4-1-16,1-5 1 15,6 2 0-15,4-2 1 16,-1 0 2 0,-1-6 9-1,-1-2 6-15,2-6 13 0,1-1 7 16,3-2 9-16,0-1 2 31,8-2-1-31,-2-7-3 0,-10-8-10 16,11 2-5-16,-10-10-6 0,0-6-3 15,0-3-2-15,-9-6-1 0,2-1-2 16,2 1 0-16,3-2-1 16,2-2 1-16,-2-9-1 15,3-2-1 1,0-3-2-16,-1-5-3 0,4-4-3 0,-8-2-2 15,-5-10-1-15,-6 2-1 16,-1 0 0-16,-3-5 0 0,-1 5 0 16,1-5 0-1,-9-4 1-15,2 4-1 16,2-9 0-16,0-1-2 16,0-1 1-16,1-1-1 0,1 0 1 15,1 5 1-15,-2-4-2 16,4 4 1-1,-3-4-1-15,-3-8 0 0,3 6 0 16,-8-14 0-16,3-1-1 16,2 4 1-16,7-5-1 15,-1 10 0-15,5 1 0 16,0 0 0-16,-3 4 0 16,7 2-1-16,-6 1 0 15,-3 8-1-15,-7-3 1 16,5 3 1-16,-6 5 0 15,1-3 0-15,-3-2 0 16,-4 1 0-16,8 10-1 0,-1 5 1 16,-3 15 0-16,1 7 1 15,-7 5 0-15,0 4 0 16,0 11 1-16,-2 2-1 16,-1 9 1-16,-2 3 0 0,4 4-1 15,-3 2 2-15,3 0-2 16,3 1 0-16,-3 3 2 15,1 2-2-15,-5 2 4 16,2 6 1 0,-5-2-2-16,-2 9-1 0,3-2-1 15,1 3 0-15,4 7 2 16,0-3-2-16,-5 7-2 16,1 1-1-16,0 1-3 15,-1 7 1-15,5 2 0 16,-2 4 2-16,-2 4-1 15,-3-1-1-15,4 3-1 16,-5-6-3-16,4 0-43 16,-3 0-32-16,-3-4-109 0,6 5-98 15,-12-7 185-15</inkml:trace>
  <inkml:trace contextRef="#ctx0" brushRef="#br0" timeOffset="-183730.3">7793 6765 637 0,'-7'-6'259'0,"4"2"-169"0,7-2-38 16,4-2-12-16,-1 2-15 15,-5-6-3-15,2-4-4 16,-4 2-1-16,8-5 7 16,5-2 4-16,4 0 6 15,9-1-2-15,1-2-11 16,1 0-6-16,2 0-10 15,2-7 0-15,6 5 5 16,0 0 4-16,12 5 11 0,-8-4 4 16,-5 0 6-16,-6 0 1 15,-7 2-1-15,4 15-5 16,-5 4-7-16,2 6-3 16,-8 7-7-16,1 0 0 15,-6 1-2-15,-1 6 0 16,-4-6 0-16,-2 3 1 15,-1-2 2-15,-4-3 2 0,1 6 4 16,1-1 1-16,-4 6-3 16,1-3-2-16,-1 6-3 15,-1 2-2-15,0 10-1 16,0 7 1-16,-1 12 3 16,0 11 3-16,-5 16 4 15,-4 3 1 1,-1 2-4-1,-1 3-5-15,7-5-9 16,-3 4-6-16,7 3-73 16,2 2-68-16,2-6 88 0</inkml:trace>
  <inkml:trace contextRef="#ctx0" brushRef="#br0" timeOffset="-180901.63">6961 12578 310 0,'31'25'143'0,"-33"-43"-56"0,4 2-40 0,3-1 1 0,0-2 5 0,-1 6 12 15,0 4-4-15,0 2-23 0,2-1-12 16,5 3-18 0,0 2-6-16,3-1-2 15,2 3 0-15,7 2-1 0,-1-1 1 16,8 0 0-16,0-7 0 16,-3 0 0-16,7 1 1 15,-4-3 0 1,5 7 1-16,5-1 3 15,-2 1 1-15,7 2 3 0,3 3-2 16,11 6-3 0,8 0-2-16,8 5-2 15,0 1 0-15,1 3 0 0,-4 1 0 16,-1 9 0-16,18 7 0 16,-9-3 0-16,4 7 9 0,-3 4 17 15,-15 0 5-15,9 9 18 16,5-4 3-16,5 2-1 15,-4-1-2-15,-3 14-8 16,-13 5-7-16,-5 4-9 16,4 3-5-16,1-5-7 15,4-2-5-15,7 12-4 16,-8-5-2-16,-6 5 0 16,4 1 1-16,-6-16 0 15,12 4 1-15,1-11 1 16,7-4 1-16,-5 8-1 15,-4-6-1-15,6 6-2 0,-6-2-1 16,11-12-1-16,1-3 1 16,0-9 0-1,-1-1 0 1,3-1 0-16,4 1-1 0,10-4 1 0,1-1-1 16,-4 4 2-16,5-3-1 15,5 1 2-15,6 2 0 16,-7-12 6-16,6 5 7 0,-3-7 25 15,-2 2 8-15,-2-1 11 16,-7-8 12 0,-4 3-8-16,3-5-5 15,2-3-8-15,-3-1-12 0,-4-4-12 16,-9-3-5 0,14 5-9-16,3 2-7 15,-4-7-4-15,-2-2 0 0,-3 1 0 16,1-2 0-16,5 6-1 15,-2-3-1-15,-7-4 0 16,1 5 0-16,-2-5 0 16,11 4 0-16,-4-4 2 15,-4-2-2-15,1 3 2 16,-9-5-1-16,10 5 3 0,-2-6 0 16,2-7 2-16,0 6 0 15,4-3 1-15,-6-3 1 16,2-1 6-16,1 0 2 15,-12-8 4-15,3 3 2 16,1 10-6-16,5-5-2 16,-3-1-4-16,3 2-2 15,-4-14-2-15,-10 0 0 16,17 2-1-16,-4-2 0 0,-5 3 3 16,-1 2-1-16,-17 1 0 15,-4-7 1 1,4 10-4-16,11 4 1 0,-3 0 0 15,-1 7-2-15,-1-2 1 16,-15-16-2-16,1 16 0 16,-5-11 1-16,10 13 0 15,-8 9 0 1,3-2 0-16,6 14 1 0,-16-20 0 16,6 9-2-16,-6-3 1 15,-5-1-1-15,7 18-2 16,-2-2 1-16,-1-3 1 15,2 5 0-15,-16-9 1 16,8 5-1-16,-2-1 0 16,-3-10 0-16,3 2-1 0,-6 3 2 15,-4-3 1-15,-5-4-1 16,4 5-1-16,-11-15 0 16,6 13-1-16,2 7-1 15,-9-9 0-15,0 5-2 16,-6-8-18-16,-4-3-20 15,2-2-65-15,1 7-44 16,-4-4-163-16,2 1 195 16</inkml:trace>
  <inkml:trace contextRef="#ctx0" brushRef="#br0" timeOffset="-179776.85">16794 13880 585 0,'-43'-12'269'16,"36"14"-90"-16,10 1-68 0,-1-2-24 15,-2-1 10-15,-1-1-8 16,0 1-14-1,-1 0-33-15,2 0-14 0,-1 0-20 16,0 0-5-16,1 0-2 16,0 0-1-16,18 6 0 15,31 10 0-15,-26-6 0 16,0 0-1-16,14 3 1 16,-5 1 0-16,2 2 2 15,0-1 1-15,5 4 15 16,-1-3 10-16,-2 0 18 15,4 2 5-15,-8 3 3 16,3 0-3-16,-1 3-12 16,-10 0-6-16,3-5-14 15,-4 7-6-15,-6-12-5 0,5 3-2 16,-9-6 0-16,-5-10 2 16,0 5 5-16,-6-6 2 15,-2 0 7-15,3 4 7 16,-4-5 5-16,-1 0-2 0,2 1-10 15,-1 0-10-15,-6 3-11 16,-18 8-3 0,-33 8-2-16,31-3 0 0,-7 2-1 15,0 3-1-15,-6 4-4 16,2-1-8-16,-8 6-18 16,5 6-14-16,1 0-25 15,-1 5-12-15,6-9-55 16,4 3-74-16,1-10 142 15</inkml:trace>
  <inkml:trace contextRef="#ctx0" brushRef="#br0" timeOffset="-171468.87">6627 4980 203 0,'-6'-9'128'0,"6"0"12"0,8 1-10 0,2-12-14 16,13-5-3-1,17-16-17-15,1-8-10 0,18-6-21 16,3-2-10-1,0 0-22-15,9-1-9 0,9-10-10 16,7-5-5-16,1-12-3 16,1 0-1-1,-7 6-1-15,-12 4-2 0,13 9-4 16,1-4-39 0,-5-2 29-16</inkml:trace>
  <inkml:trace contextRef="#ctx0" brushRef="#br0" timeOffset="-170609.45">6821 12236 714 0,'-9'-1'284'0,"9"4"-187"0,5-12-52 16,12-4-16-16,18-2 4 15,2-9 10-15,9-8 8 16,-1-4 7-16,5-3-8 16,10-3-10-16,10-8-18 0,1-5-10 15,6-15-16-15,0-9-28 16,6-6-145-16,9 0 124 15</inkml:trace>
  <inkml:trace contextRef="#ctx0" brushRef="#br0" timeOffset="-169327.33">20732 12086 762 0,'-10'14'287'0,"6"-8"-212"15,5 3-23-15,5-5 2 16,4-5-1-16,5-9 1 15,4-2-3-15,8-1-16 16,0 0-1 0,6-6-4-16,11-1-2 0,6-14-4 15,5-5-2-15,20-7-6 0,-9-17-4 16,3-15-11 0,5 0-11-16,-5-9-101 0,3 8-133 15,9 11 155-15</inkml:trace>
</inkml:ink>
</file>

<file path=ppt/ink/ink32.xml><?xml version="1.0" encoding="utf-8"?>
<inkml:ink xmlns:inkml="http://www.w3.org/2003/InkML">
  <inkml:definitions>
    <inkml:context xml:id="ctx0">
      <inkml:inkSource xml:id="inkSrc0">
        <inkml:traceFormat>
          <inkml:channel name="X" type="integer" max="12372" units="cm"/>
          <inkml:channel name="Y" type="integer" max="6960"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0" timeString="2020-09-10T01:54:10.060"/>
    </inkml:context>
    <inkml:brush xml:id="br0">
      <inkml:brushProperty name="width" value="0.05292" units="cm"/>
      <inkml:brushProperty name="height" value="0.05292" units="cm"/>
      <inkml:brushProperty name="color" value="#FF0000"/>
    </inkml:brush>
    <inkml:context xml:id="ctx1">
      <inkml:inkSource xml:id="inkSrc8">
        <inkml:traceFormat>
          <inkml:channel name="X" type="integer" min="-1366" max="3840" units="cm"/>
          <inkml:channel name="Y" type="integer" max="2160" units="cm"/>
          <inkml:channel name="T" type="integer" max="2.14748E9" units="dev"/>
        </inkml:traceFormat>
        <inkml:channelProperties>
          <inkml:channelProperty channel="X" name="resolution" value="168.47896" units="1/cm"/>
          <inkml:channelProperty channel="Y" name="resolution" value="124.13793" units="1/cm"/>
          <inkml:channelProperty channel="T" name="resolution" value="1" units="1/dev"/>
        </inkml:channelProperties>
      </inkml:inkSource>
      <inkml:timestamp xml:id="ts1" timeString="2020-09-10T01:54:47.504"/>
    </inkml:context>
  </inkml:definitions>
  <inkml:trace contextRef="#ctx0" brushRef="#br0">2684 8239 0,'0'0'0,"0"0"16,0 0 0,0 0-16,0 0 15,0 0-15,0 0 16,0 0-1,0 0-15,0 0 16,0 0 0,0 0-16,0 30 15,3-8-15,-3 10 16,8 7 0,-8 2-16,0 8 15,0 14-15,0 16 16,-8 6-1,5 6-15,-5-18 16,3-4-16,2-3 16,-5 5-1,5 0-15,-5-5 16,5-6 0,-5-8-16,8-14 15,-3-5-15,3-8 16,0-3-1,-8-6-15,8-2 16,0-3-16,0-3 16,0 0-1,0 0-15,0-2 16,0-1-16,0-2 16,0 0-1,0-1-15,0 1 16,0 0-16,0 0 15,0-1 1,0 1-16,0 0 16,8 2-1,-5 1-15,8-1 16,11 3-16,16 1 16,25-1-1,22-3-15,8-2 16,8-3-16,14 0 15,14-3 1,-3-2-16,13-1 16,1 1-16,16-3 15,-22-1 1,14 1-16,8 0 16,-22 0-1,3 0-15,0-1 16,-11 7-16,-22 2 15,0 2 1,-11 4-16,-3-1 16,-19 1-16,-13-1 15,-9 1 1,-8-1-16,-8 1 16,-14-1-16,0 1 15,-8-1 1,0-2-16,-8 0 15,5-1-15,-5 1 16,5-3 0,-8 0-16,3 0 15,-3 0-15,8 0 16,-8-3 0,0 1-16,0-7 15,0-10-15,0-19 16,0-25-1,0-16-15,3-3 16,5 2 0,-5 3-16,5-7 15,3-4-15,-6 3 16,-2 6 0,5 13-16,-8 9 15,0 7-15,-8 7 16,8 4-1,-3 4-15,3 5 16,-5 5 0,5 3-16,-8 3 15,5 0-15,-5 2 16,5 1 0,-5 2-16,5 1 15,3-1-15,-8 3 16,8 3-1,-3-1-15,3 1 16,-8 0-16,8 3 16,-3-1-1,3 1-15,-8-4 16,5 1-16,-5 0 16,-3 0-1,-11-3-15,-5-3 16,-17 0-16,-16-2 15,-9 2 1,-13 3-16,-19 3 16,-3 0-1,-11 5-15,0 3 16,-22 3-16,-8 2 16,0 1-1,5 2-15,-13-2 16,8-1-16,8 3 15,6-2 1,2-3-16,17 2 16,8-2-16,11-3 15,-3 0 1,8-3-16,9 0 16,16 1-16,11-1 15,16 0 1,1 3-16,21 0 15,-5 0 1,16 0-16,-5 0 16,8 3-16,0-3 15,0 0 1</inkml:trace>
  <inkml:trace contextRef="#ctx0" brushRef="#br0" timeOffset="1094.24">3637 8581 0,'0'0'0,"0"0"15,0 0-15,0 0 16,3 54-16,5-12 15,-3 4 1,-2 3-16,5-2 16,-8-9-16,3-5 15,5 0 1,-5 0-16,5 0 16,-5-6-16,5-5 15,-5-9 1,5-4-16,-5-7 15,5-2-15,-8 0 16,0 0 0</inkml:trace>
  <inkml:trace contextRef="#ctx0" brushRef="#br0" timeOffset="1703.52">3363 8529 0,'0'0'0,"0"0"16,0 0 0,0 0-16,0 0 15,0 0-15,0 0 16,0 0-1,0 0-15,33 2 16,0 4-16,16-1 16,22 6-1,9 0-15,24 6 16,8-1 0,-19 3-16,-11 3 15,-8 3-15,3 5 16,-9 0-1,-13-3-15,-17-2 16,-16-3-16,-8-3 16,-3 0-1,-11-2-15,-3 5 16,-16 5-16,-3 3 16,-3 0-1,-13 3-15,-3 0 16,0 0-16,-14-3 15,-5 0 1,-14-3-16,0-5 16,6-5-1,21-4-15,3-2 16,9-5-16,10-1 16,-5 1-1,8-1-15,6-2 16,-9 2-16,3 1 15,3-1 1</inkml:trace>
  <inkml:trace contextRef="#ctx0" brushRef="#br0" timeOffset="5862.5">13349 8302 0,'0'0'0,"0"0"0,0 0 16,0 0-1,0 0-15,0 0 16,0 0-1,-8 32-15,8-21 16,0 3-16,0 5 16,0 3-1,0 3-15,5 5 16,-2 8 0,-3 14-16,3 14 15,2 10-15,-2 7 16,-3-7-16,8 1 15,-5 5 1,-3 14-16,3 0 16,-3-9-1,0-13-15,0-11 16,0-3-16,0-5 16,0-3-1,0-8-15,0-9 16,0-7-16,0-4 15,5-5 1,-2-5-16,-3-3 16,0-3-16,3 1 15,2-4 1,-2 0-16,5 1 16,0-1-16,3 1 15,3-1 1,13 4-16,9 2 15,16-1 1,22 4-16,38 0 16,11-3-16,6 0 15,27-3 1,8 0-16,-5 3 16,27 3-16,-8-3 15,-8 0 1,24-3-16,-5-3 15,16-5-15,-13-2 16,-17-7 0,6 1-16,-20 0 15,-24 0 1,8 0-16,-19 2 16,-19 1-16,-14-1 15,-3 3 1,-10-2-16,-12 0 15,-24-4-15,-14 4 16,-19-6 0,-11 11-16,-25-58 15</inkml:trace>
  <inkml:trace contextRef="#ctx0" brushRef="#br0" timeOffset="6979.8">13505 8430 0,'0'0'0,"0"0"32,0 0-32,0 0 0,33-16 15,-22 5-15,8-6 16,3 1-16,0-3 16,8 0-1,8-1-15,17 1 16,19 3-1,19-1-15,11 1 16,33 0-16,27-1 16,-13 1-16,40 2 15,1 6 1,5 5-16,19 3 16,-8 8-1,36 1-15,-36 2 16,22-1-16,-44 1 15,3 0 1,-11 0-16,-41-2 16,-3-1-16,-3 3 15,-24-3 1,-25 0-16,-27 0 16,-11-2-16,-9-1 15,-10 1 1,-6-1-16,-5 1 15,-3-1-15,0 3 16,-3 6 0,0 2-16,-8 6 15,-3 8 1,-5 12-16,-8 20 16,-1 18-16,-10 13 15,2 0 1,1-8-16,2-6 15,8 3-15,-5-2 16,8-6 0,0-9-16,3-7 15,5-14 1,3-6-16,0-8 16,0-3-16,0-5 15,0 0 1,3 0-16,2-3 15,-2 0-15,-3-2 16,3-4 0,2 1-16,-2-3 15,-3-3-15,0 1 16,0-4 0,0 0-16,0 1 15,-8-1-15,-3 1 16,-6-1-1,-21-5-15,-14-2 16,-22-20-16,-19-19 16</inkml:trace>
  <inkml:trace contextRef="#ctx0" brushRef="#br0" timeOffset="8187.28">14444 9317 0,'0'0'16,"0"0"-16,0 0 15,0 0 1,0 0-16,0 0 15,0 0 1,0 0-16,0 0 16,0 0-16,0 0 15,8-30 1,-8-8-16,0-14 16,3-9-16,5-10 15,6-5 1,-3-4-16,8 1 15,3 5-15,5 16 16,-5 12 0,0 10-16,-3 12 15,-2 7-15,-1 12 16,6 7 0,8 15-16,11 27 15,3 21 1,-3 9-16,-8-11 15,-6-13-15,-10-12 16,-1-11 0,-5-8-16,0-5 15,0-3-15,0-6 16,0-2 0,0-3-16,5-3 15,-2-5-15,5-8 16,0-9-1,3-8-15,0 1 16,0-1 0,-3 3-16,3 5 15,0 6-15,0 2 16,0 4 0,2 4-16,-2 1 15,0 6-15,3 2 16,2 2-1,6 9-15,8 11 16,-3 11-16,-2 8 16,-3 0-1,-3-3-15,-8-2 16,-3 0-16,0-4 16,-8 4-1,0 0-15,0 2 16,0-3-1,-3 1-15,3 0 16,0-4-16,-3-1 16,-2-4-1,2-5-15,0-3 16,-8-5-16,3-3 16,2-6-1,-5-2-15,-5-3 16,5 0-1</inkml:trace>
  <inkml:trace contextRef="#ctx0" brushRef="#br0" timeOffset="14712.84">7480 12410 0,'0'0'0,"0"0"16,0 0-16,0 0 16,0 0-16,0 0 15,0 0 1,0 0-16,0 0 15,0 0 1,0 0-16,0 0 16,0 30-16,0-5 15,3 18-15,-3 23 16,0 13 0,0-5-16,0 0 15,-3 14 1,-5 16-16,5 3 15,-5-14-15,8-17 16,-3-5 0,3-2-16,0-3 15,0-3-15,3-6 16,0-5 0,5-8-16,-5-9 15,5-4 1,0-7-16,3-2 15,-3-3-15,-2-2 16,2-4 0,-5-2-16,5-3 15,-5 1-15,2-4 16,-2 1 0,-3-1-16,5-2 15,-2 0-15,0-1 16,5 1-1,3 0-15,8 0 16,11 2-16,14 0 16,19 1-1,22-1-15,22 4 16,35 2-16,11 2 16,14 4-1,22 2-15,-19-3 16,38 1-1,-19-6-15,19-3 16,-3-5-16,-16-3 16,19-9-1,-22-4-15,3-1 16,0-2-16,-22-4 16,8 1-1,-8 0-15,-19-3 16,5 0-16,-16 0 15,-30 3 1,-22 3-16,-9-1 16,-13 6-16,-11 1 15,-16 1 1,-6 4-16,-11 2 16,-8 0-1,0 1-15,0 2 16,-8 0-16,5 0 15,-8 0 1,3 0-16,2 0 16,-2 0-16,-3 0 15,5-3 1,-2 0-16,-3-2 16,3-6-16,2-8 15,-2-17 1,-3-22-16,3-18 15,-3-28 1,5-19-16,-5 2 16,0 17-16,0 17 15,0 2 1,-5 8-16,2 11 16,3 9-16,-3 8 15,-5 8 1,5 11-16,-2 5 15,-3 6-15,5 2 16,3 6 0,-3 3-16,-2 3 15,2-1-15,3 1 16,-3 2 0,-2 0-16,2 1 15,3-1 1,-8-3-16,2 1 15,-10-3-15,-3-3 16,-14-3 0,-19-2-16,-33-1 15,-30-2-15,-11 3 16,-27 2 0,-17 3-16,3 3 15,0 2-15,-8 4 16,8-1-1,-27 0-15,2-2 16,-8-1-16,-16-8 16,19-2-1,-14 2-15,25-2 16,19 8 0,8 5-16,22 6 15,3 5-15,-11 6 16,11-1-1,16 1-15,6 0 16,5-3-16,6-3 16,16-3-1,14-2-15,19-3 16,11 0-16,8 0 16,14 0-1,0 0-15,8 0 16,8 0-16,3 0 15,0 0 1,11 0 0</inkml:trace>
  <inkml:trace contextRef="#ctx0" brushRef="#br0" timeOffset="15570.17">8961 12892 0,'0'0'0,"0"0"16,0 0-16,0 0 15,0 0 1,0 0-16,0 0 16,0 0-16,0 0 15,0 0 1,0 0-16,33 27 15,8 3-15,11 17 16,11 13 0,-3 3-16,-13-3 15,-1-5-15,-5-11 16,-5-6 0,5-5-16,0-6 15,-3-5-15,-2-3 16,2-5-1,-5-6-15,0-5 16,-3-3-16,3-6 16,0-5-1,5-13-15,6-15 16,8-15 0,0-20-16,0-8 15,-8 8-15,-3 5 16,-3 1-1,-5 5-15,-6 8 16,-10 11 0,-1 9-16,-5 7 15,-3 7-15,-5 4 16,5 3 0,-5 3-16,-3 1 15,3 1-15,2 4 16,-5-1-1,3-5-15</inkml:trace>
  <inkml:trace contextRef="#ctx1" brushRef="#br0">15567 6544 0,'0'-18'16</inkml:trace>
  <inkml:trace contextRef="#ctx0" brushRef="#br0" timeOffset="61645.17">9153 8293 0,'0'0'0,"0"0"0,0 0 16,0 0-16,0 0 15,0 0 1,0 0-16,0 0 16,0 0-16,0 0 15,0 0 1,0 0-16,0 0 15,0 0-15,-33 6 16,22 2 0,-11 6-16,-5 8 15,-1 5-15,-10 3 16,5 0 0,0-2-16,-8 2 15,-11 5-15,-19 12 16,-19 16-1,2 2-15,17 4 16,8-3-16,8-9 16,-5-2-1,-6-1-15,-2-2 16,5-2 0,11-6-16,16-9 15,6-5-15,3-5 16,13-6-1,-5-3-15,8-5 16,3-2-16,5-4 16,0-2-1,-2 0-15,2-1 16,3 1 0,-5-3-16,5 0 15,0 0-15,0 0 16,0 0-1,0 0-15,0 0 16,0 0-16,5 3 16,-5 0-1,11-1-15,3 4 16,21 7-16,12 4 16,16 5-1,8 2-15,0-2 16,0 0-16,3 0 15,3-3 1,8-2-16,-3-4 16,0-2-16,-8-3 15,8-2 1,11-3-16,-5-1 16,-9 4-1,-5 2-15,0 3 16,-11 3-16,5 2 15,-2 1 1,-11 2-16,-3 0 16,-11 0-16,-8-3 15,-6 1 1,-8-3-16,-5-1 16,2-2-1,-10-3-15,2 1 16,0-4-16,-5 1 15,0-4 1,2 1-16,-2 0 16,-3 0-16,5-1 15,-2 1 1,-3-3-16,3 0 16,2 0-16,-2 0 15,-3 0 1,3-3-16,5 1 15,0-4 1,-2-5-16,7-3 16,1-5-16,0-5 15,5-6-15,0-6 16,3-2 0,0-6-16,8-8 15,0-8 1,14-9-16,0-5 15,5 0-15,-8 11 16,3 6 0,-3-3-16,-8 0 15,2-1-15,-2 1 16,-3 5 0,-5 9-16,-6 8 15,0 10-15,-5 9 16,-6 5-1,-5 3-15,2 3 16,-2 3-16,-3 2 16,0 0-1,0 0-15,0 1 16,0-1 0,0 0-1,0 1-15,0-1 0,0 0 16,0 0-1,0 1-15,0-1 16,0 0-16,0 0 16,0 1-1,0-1-15,-3 0 16,-2 0-16,-3 1 16,-6-4-1,-16-5-15,-11-2 16,-22-7-1,-19-2-15,-11 1 16,2-4-16,1-2 16,0 2-1,-1-2-15,1 7 16,8 4-16,11 0 16,5 2-1,6 3-15,-3 3 16,5 0-16,9 2 15,8 1 1,11-1-16,5 3 16,6 1-16,8-1 15,3 3 1,8 3-16,0-3 16</inkml:trace>
  <inkml:trace contextRef="#ctx0" brushRef="#br0" timeOffset="62625.23">8898 8830 0,'0'0'0,"0"0"16,0 0-1,0 0-15,0 0 16,0 0-1,0 0-15,-5 44 16,13-17-16,0 6 16,0 0-16,3-3 15,-5 0 1,2 0-16,3-3 16,-3 1-1,0-1-15,-5 0 16,0-2-16,2-6 15,-2 0 1,-3 1-16,0-1 16,0 0-16,-8 3 15,-3 0 1</inkml:trace>
  <inkml:trace contextRef="#ctx0" brushRef="#br0" timeOffset="63427.59">8786 8975 0,'0'0'16,"0"0"-16,0 0 15,0 0-15,0 0 16,0 0-1,0 0-15,0 0 16,0 0-16,0 0 16,0 0-1,0 0-15,0 0 16,0 0 0,0 0-16,30-19 15,-5 19-15,5 2 16,8 7-1,6 4-15,5 6 16,-5 6-16,-3 2 16,-3 4-1,-13-1-15,-3 0 16,-11 0 0,-3-3-16,0 1 15,-8-6-15,-5-1 16,-1 1-16,-5 0 15,-5 0 1,-9-3-16,-2-2 16,-6-6-1,6-6-15,2-2 16,6-3-16,-3-3 16,3-2-1,8-6-15,0-3 16</inkml:trace>
  <inkml:trace contextRef="#ctx0" brushRef="#br0" timeOffset="64348.19">9632 8581 0,'0'0'15,"0"0"-15,0 0 16,0 0-1,0 0-15,0 0 16,-3 35-16,3-13 16,0 8-1,0 9-15,0 4 16,0 4-16,0-1 16,-3-2-1,-2 0-15,2 5 16,-8-2-1,3 2-15,0-2 16,2-4-16,-2-12 16,8-7-1,0-7-15,0-6 16,0-3-16,11 0 16,0-3-1,8-5-15,14-2 16,0-6-16,8-3 15,5-6 1,6-7-16,3-7 16</inkml:trace>
  <inkml:trace contextRef="#ctx0" brushRef="#br0" timeOffset="77493.1">14800 11567 0,'0'0'0,"0"0"15,0 0 1,0 0-16,0 0 16,0 0-16,0 0 15,0 0 1,0 0-16,-33 16 16,33 1-16,-3 5 15,3 8 1,3 11-16,0 3 15,5-1-15,-5-4 16,5-4 0,-8 1-16,0-3 15,0-6-15,0-5 16,0-6 0,0-2-16,0-6 15,0-2-15,0-4 16,0-2-1,0 0-15,0 0 16,0 0 0,8-57-16,0 8 15,6-17-15,5-5 16,-5 11 0,5 10-16,-5 9 15,2 14-15,-5 5 16,0 8-1,0 3-15,0 6 16,0 5-16,0 3 16,5 5-1,-2 11-15,5 6 16,-8 5 0,0 3-16,0-3 15,0-6-15,-8-4 16,2-7-1,-2-2-15,2-3 16,-2-5-16,-3-3 16,8-3-1,-2-13-15,13-20 16,8-21-16,6-9 16,3-5-1,5 5-15,0 14 16,-8 17-16,-3 10 15,-8 14 1,-3 11-16,0 8 16,3 12-1,-3 4-15,0 15 16,-5 13-16,0 19 16,2 11-1,-5-3-15,-3-19 16,-2-8-1,2-2-15,3-4 16,-3 1-16,17 2 16,-14-8-16,-6-8 15</inkml:trace>
  <inkml:trace contextRef="#ctx0" brushRef="#br0" timeOffset="79751.81">16478 11841 0,'0'0'16,"0"0"0,0 0-16,0 0 15,8-41-15,-5 16 32,2-2-32,-5-4 0,-5-4 15,2-1-15,-5 1 16,-6 2-1,-8 0 1,-5 3-16,-6 5 16,-8 6-16,3 5 15,2 9-15,3 5 16,-5 3 0,5 5-16,3 11 15,-3 14-15,3 16 16,8 11-1,6 3-15,10-5 16,6-14-16,3-12 16,0-7-1,5-6-15,3-5 16,5-6 0,1-8-16,10-5 15,6-9-15,5-8 16,-5-8-1,0 0-15,-6-3 16,-10 3-16,-1 5 16,-10 6-1,-1 5-15,3 3 16,-5 6-16,-3 2 16,0 0-1,0 3-15,0 3 16,0 8-16,0 11 15,0 11 1,0 5-16,3 1 16,5-7-1,0-4-15,3-6 16,0-6-16,0-5 16,3-3-1,2-5-15,-16-3 16,30-11-16,-8-3 15,0-8 1,3-5-16,-3-3 16,-3 3-16,0 2 15,-5 6 1,-6 8-16,0 3 16,0 2-16,-5 3 15,5 6 1,-5 5-16,8 9 15,5 10 1,-2 9-16,-3 2 16,0 3-16,0-5 15,-3-6 1,3-6-16,-3-4 16,-5-7-16,8-4 15,-3-7 1,3-4-16,3-7 15,13-7-15,6-17 16,5-13 0,1-20-16,7-5 15,-2 2 1,8 9-16,-11 13 16,0 15-16,-16 10 15,-6 5 1,-3 9-16,-10 3 15,-1 2-15,-5 3 16,0 0 0,0 0-16,0 0 15,-71 49-15,38-19 16,-5 3 0,0 0-16,10-6 15,1-5-15,8-5 16,5-4-1,3-2-15,3-2 16,8-4 0,0-2-16,0 2 15,8 1-15,0 2 16,6 6 0,8 2-16,5 0 15,6 4-15,0-1 16,8 0-1,-3-3-15,-2-2 16,2-3-16,-5-3 16,0 0-1,-11-5-15,-3 0 16,0-3 0,-5-3-16,5 0 15,-5-2-15,2-6 16,3-3-1,-5-8-15,5-8 16,-8-3-16,0-2 16,0 2-1,-3 3-15,-5 5 16,0 6-16,-3 5 16,0 6-1,0 3-15,-3 2 16,3 3-16,-3 0 15,3 0 1,0 0-16,0 0 16,0 0-16,-8 82 15,8-49 1,11 0-16,0-6 16,5-2-1,6-6-15,3-8 16,5-8-16,0-6 15,6-11 1,5-13-16,0-11 16,-6-4-16,-7-1 15,-1 4 1,-13 9-16,2 8 16,-5 9-16,-5 4 15,-1 4 1,3 2-16,-5 6 15,8 2-15,0 6 16,0 6 0,8 7-16,-5 7 15,2 4 1,-5 1-16,-3-1 16,-5-2-16,-3-3 15,-3 0 1,-10 3-16,-1 3 15,-8-1-15,-8 1 16,-11-3 0,-14-3-16,-5-3 15,-3-5-15</inkml:trace>
  <inkml:trace contextRef="#ctx0" brushRef="#br0" timeOffset="81213.31">14310 11578 0,'0'0'0,"0"0"16,0 0-16,0 0 16,0 0-1,33 0-15,-11-3 16,13-5-16,6-6 16,14-8-1,19-5-15,27-9 16,9-7-16,-1-4 15,-24 6 1,11-3-16,11-2 16,-3-1-16,-17 12 15,-18 2 1,-6 5-16,5 4 16,-5 4-16,0 7 15,-11 2 1,-8 5-16,-6 1 15,-8 2 1,-5 0-16,-6 1 16,-5-1-16,-3 3 15,-3 0 1,0 0-16,0 0 16,-5 0-16,-3 0 15,3 0 1,2 0-16,-2 0 15,-3 0-15,3-3 16,2 0 0,-2 1-1,-3-1-15,3 3 0,2-3 16,-2 3 0,-3-2-16,3 2 15,2 0 1,-5 0-16,3 0 15,2 0 1,-2 0-16,-3 0 16,3 0-16,-3 0 15,0 0-15,0 0 16,0 0 0,0 0-16,0 0 15,5 0-15,-5 0 16,0 0-1,3 0-15,-3 0 16,3 0-16,2 0 16,-2 0-1,-3 0-15,8 0 16,-2 2 0,10 4-16,17 5 15,19 11-15,19 10 16,14 9-1,-3 6-15,3 2 16,11-2-16,16-6 16,-11-6-1,-8-2-15,6-5 16,13-6-16,3-3 16,-19-6-1,-3 1-15,11 0 16,-3-3-16,-16 0 15,-14 0 1,-19 0 0,-11 0-16,-13-1 15,-1 1-15,-8 3 16,-5 3-16,-3 2 16,-8 5-1,2 4-15,-10 7 16,-6 6-16,-3 3 15,0-8 1,-2-6 0</inkml:trace>
  <inkml:trace contextRef="#ctx0" brushRef="#br0" timeOffset="82452.56">14507 11794 0,'0'0'0,"0"0"15,0 0 1,0 0-16,0 0 15,0 0-15,0 0 16,0 0 0,0 0-16,8 36 15,25-4-15,30 18 16,38 18 0,9 14-16,-6 17 15,-22-9-15,0-16 16,-5-11-1,2-3-15,-2-2 16,-14-1-16,-6-2 16,-10 0-1,2-3-15,-5-9 16,5 1 0,11 3-16,-5 2 15,-3 0-15,-3-2 16,-13-9-1,-6-5-15,-8-8 16,-11-6-16,0-6 16,-3-4-1,0-4-15,-5 1 16,-3-4-16,3 1 16,2 0-1,-2 0-15,-3-3 16,3 0-1,2 0-15,-5 0 16,3 0-16,2-3 16,6-3-16,6-7 15,18-9 1,17-11-16,14-8 16,8-8-1,5-6-15,-2-5 16,19-9-16,19-5 15,5-2 1,-21 7-16,2 6 16,11-2-16,6-4 15,-17 3 1,-19 4-16,-5 4 16,-3 1-16,0 5 15,-3 8 1,-19 5-16,-8 9 15,-9 6 1,-10 5-16,-11 5 16,2 6-16,-8 2 15,-5 1 1,0 2-16,2 0 16,-2 3-16,-3 0 15,-3 0 1,-5 0-16,-25-2 15,-38-1 1</inkml:trace>
  <inkml:trace contextRef="#ctx0" brushRef="#br0" timeOffset="91826.16">4587 11028 0,'0'0'0,"0"0"0,0 0 16,0 0-1,0 0-15,0 0 16,0 0-16,0 0 16,0 0-1,0 0-15,0 0 16,0 0-1,0 0-15,-36 27 16,6-2-16,-8 13 16,-20 14-1,-2 5-15,-11 6 16,5-5-16,-5-1 16,-19 15-1,-25 21-15,8 8 16,6 0-16,10-19 15,-2-2 1,-11 7-16,11-2 16,25-14-16,13-13 15,14-12 1,8-10-16,0-6 16,6-8-1,5-6-15,3-2 16,5-3-16,3-3 15,3-2 1,5-1-16,-5-2 16,5 0-16,3-1 15,-8 1 1,8 0-16,0-1 16,0 1-16,0 0 15,0 0 1,8-1-16,3 1 15,11 3 1,14-1-16,32 3 16,25 1-16,22 1 15,3 7 1,16-1-16,19 6 16,-13 3-16,-6 2 15,14 6 1,-6 5-16,-24-2 15,-17 0-15,3-4 16,-11-2 0,-13-5-16,-9-3 15,-14-6-15,-13-5 16,-8 0 0,2-2-16,-8-4 15,-5 0 1,-3-2-16,2 0 15,-13 0-15,0-1 16,-8-2-16,5 0 16,-5 0-1,-3 0-15,8 0 16,-8 0 0,3 0-16,-3 0 15,8-2-15,-5-1 16,5-5-1,6-11-15,21-20 16,12-26-16,13-23 16,3-2-1,0-1-15,16-10 16,20-14-16,-3 6 16,-14 21-1,-14 22-15,-21 12 16,2 7-1,3 6-15,-16 5 16,2 6-16,3 6 16,-16 5-1,2 2-15,-8 3 16,-5 4-16,-3 1 16,0 4-1,-3 2-15,-5 0 16,5 1-16,-8-1 15,3 0 1,-3 0-16,0 1 16,0-1-1,0 0-15,0 0 16,0 1-16,-11-7 16,0-4-1,-14-9-15,-19-8 16,-5-3-16,-3-3 15,-11 1 1,-16-6-16,-6 0 16,-11 0-16,14 0 15,8 2 1,-8 4-16,-19-1 16,-1 1-16,9 2 15,11 5 1,3 1-16,-6 2 15,8 6 1,-2 0-16,19 3 16,13 2-16,6 3 15,11 3 1,0 2-16,8 1 16,8 2-16,-5 0 15,11 1 1,0 2-16,8 0 15,0 0 1</inkml:trace>
  <inkml:trace contextRef="#ctx0" brushRef="#br0" timeOffset="92894.58">4231 11706 0,'0'0'16,"-3753"0"-1,7506 0-15,-3753 0 16,0 0-1,0 0-15,0 0 16,0 0-16,0 0 16,0 0-16,-25 3 15,14 0 1,-5 5-16,-6 6 16,-8 2-1,5 1-15,6-4 16,3-2-16,5 0 15,0-3 1,8 1-16,3-4 16,3 3-16,5 3 15,14 3 1,5 2-16,17 4 16,8 1-16,3-1 15,2-4 1,-10 0-16,-6-2 15,-11 0-15,-8-3 16,-3 0 0,-8 0-16,-8 0 15,5 0 1,-8 0-16,-8 5 16,-14 9-16,-22 7 15,-5 1 1,-9 0-16,9-6 15,-3-5-15,11-2 16,0-7 0,5-2-16,1-3 15,13-2-15,8-3 16,-8-1 0</inkml:trace>
  <inkml:trace contextRef="#ctx0" brushRef="#br0" timeOffset="94606.61">4751 12081 0,'0'0'16,"0"0"-16,0 0 15,0 0 1,0 0-16,30 33 16,-16-22-16,-3-3 15,8-2 1,-8-3-16,5-6 15,-5-3-15,3-7 16,-3-6 0,0-6-16,0 0 15,-3-5-15,-8 0 16,0-5 0,-8-4-16,-3 1 15,0 5 1,-3 8-16,-5 6 15,5 8-15,-2 6 16,5 5 0,-8 5-16,5 6 15,-5 6-15,5 5 16,3 2 0,3 4-16,3 4 15,5 4 1,5 0-16,6-1 15,0-2-15,8-8 16,3-9-16,3-5 16,2-8-1,3-6-15,3-8 16,0-8 0,-3-6-16,0-5 15,-5-5-15,-3-4 16,-6-5-1,-5 3-15,-3 6 16,-5 5-16,5 5 16,-8 6-1,0 5-15,0 6 16,0 3-16,0 2 16,0 3-1,0 5-15,0 9 16,0 16-16,3 14 15,8 11 1,-3 5-16,3-5 16,3-12-16,-3-7 15,13-11 1,-10-12-16,5-10 16,3-8-1,11-12-15,-3-10 16,3-9-16,0-13 15,-6-20 1,-5-7-16,0-4 16,-11 17-16,-3 17 15,-5 13 1,5 11-16,-5 11 16,-3 6-16,0 5 15,0 3 1,0 7-16,8 12 15,-8 14 1,3 8-16,5 2 16,-5-5-16,2-5 15,6-9 1,8-8-16,-5-5 16,5-3-16,3-8 15,0-3 1,5-8-16,9-6 15,-3-5-15,-6-3 16,-5-3 0,-11-2-1</inkml:trace>
  <inkml:trace contextRef="#ctx0" brushRef="#br0" timeOffset="120906.29">5635 8989 0,'0'0'0,"0"0"16,0 0-16,0 0 16,0 0-1,0 0-15,0 0 16,0 0 0,0 0-16,0 0 15,0 0-15,0 0 16,0 0-1,0 0-15,0 0 16,33 27-16,-11-24 16,5-1-1,9 1-15,5 0 16,0 0-16,11 2 16,0 1-1,3 2-15,5 0 16,6 3-16,5 3 15,-3-1 1,-2 1-16,-6-3 16,-2 3-16,2-3 15,6 2 1,5 1-16,0-3 16,-5 0-1,-6-3-15,8 0 16,-2-2-16,5-1 15,-2 1 1,-1-4-16,-5 1 16,-3 3-16,-5-4 15,-3 4 1,3-1 0,5-2-16,-5 0 0,2 2 15,-10 1 1,-6-1-16,-3 1 15,-8-1-15,-5 1 16,2-4 0,-5 4-16,-3-3 15,-2-1 1,2 1-16,0 0 16,-5 0-16,5-1 15,-3 1 1,-2 0-16,0-1 15,2 1-15,-5 0 16,3 0 0,5-1-16,0 1 15,3 3-15,5-1 16</inkml:trace>
  <inkml:trace contextRef="#ctx0" brushRef="#br0" timeOffset="122272.83">10483 8802 0,'0'0'0,"0"0"15,0 0-15,0 0 16,0 0 0,0 0-16,0 0 15,0 0 1,30 25-16,-19-19 15,11-4-15,0 1 16,8 0 0,3 2-16,8 1 15,8 2-15,14 0 16,19 0 0,14 3-16,3 0 15,-1-3-15,9 1 16,19-1-1,-3 0-15,-8 0 16,8-2 0,3-1-16,-3 3 15,-16-2-15,8-1 16,-3-2 0,-8-3-16,-11 0 15,-5-3-15,8 1 16,2-1-1,-10 0-15,-14-2 16,-11-1 0,-3 1-16,-5 2 15,-3 0-15,-3 1 16,-8-1-16,-11 0 16,-8 0-1,-3 1-15,-8 2 16,-5 0-1,2 0-15,-3 0 16,-2 0-16,-3 0 16,3 0-1,-3 0-15,0 0 16,0 0 0</inkml:trace>
  <inkml:trace contextRef="#ctx0" brushRef="#br0" timeOffset="148860.81">4644 9725 0,'0'0'0,"0"0"16,0 0-16,0 0 15,0 0 1,0 0-16,11 44 16,-8-14-16,8 5 15,0 9 1,0 8-16,0 17 16,8 18-1,-11 14-15,3-2 16,-3-9-16,-16 6 15,5 8 1,-5 0-16,3-8 16,2-14-16,-5-3 15,5-5 1,-5-8-16,5-11 16,3-9-16,-8-5 15,5-2 1,-5-7-16,8 1 15,8-3 1</inkml:trace>
  <inkml:trace contextRef="#ctx0" brushRef="#br0" timeOffset="150598.14">5282 13171 0,'0'0'0,"0"0"16,0 0-1,0 0-15,0 0 16,0 0 0,0 0-16,0 0 15,0 0 1,11 27-16,-11-24 16,8 2-16,-8 1 15,0 2-15,0 3 16,0 8-1,0 9-15,-8 10 16,-3 11 0,0 9-16,3 5 15,-3-3-15,3-8 16,-3-6-16,8-10 16,3-9-1,-8-8-15,8-5 16,-3-3-1,3-3-15,0-2 16,0-1-16,0-2 16,0 0-1,0-1-15,0 1 16,0 0-16,3 0 16,5 2-1,3 1-15,11-1 16,8 1-16,14-1 15,16-2 1,25-1-16,19-4 16,19-6-1,14-9-15,8-5 16,8-8-16,-24 0 16,-17 5-1,-8 3-15,3 3 16,8 3-16,-22-1 15,0 4 1,3 2-16,-3-3 16,-3 3-16,-13 0 15,-17 3 1,-13 0-16,-6 0 16,-3 2-16,-8 1 15,-8-1 1,0 3-16,-8 1 15,-6-4 1</inkml:trace>
  <inkml:trace contextRef="#ctx0" brushRef="#br0" timeOffset="183088.79">12383 13174 0,'0'0'0,"0"0"15,0 0-15,0 0 16,0 0-16,0 0 15,0 0 1,0 0-16,-25 27 16,17-19-1,-3 3-15,0 3 16,0-1-16,3 4 16,-3-1-1,0-2-15,0 0 16,3-3-16,2 0 15,-2-1 1,0-1-16,5-1 16,-5-3-16,8 1 15,-3-1 1,-2 1-16,2-1 16,3 1-16,3-1 15,5 3 1,3 3-16,11 6 15,24 2 1,20 0-16,8 0 16,0-5-16,5 0 15,6-6 1,19 0-16,0 0 16,-8-5-16,5 2 15,6 1 1,5-1-16,-13-2 15,-1 0-15,1 0 16,8 2 0,2-2-16,-13-3 15,8 3 1,11-3 0,16-3-16,-16 0 0,0 0 15,6 1 1,7-4-16,-26 3 15,-4 1-15,1 2 16,2 0 0,0 0-16,-16 2 15,-11 1 1,0 0-16,0 2 16,-3 1-16,3 2 15,-11 3 1,-11 0-16,-3 0 15,-13 0-15,-3 0 16,-6-3 0,-2 0-16,-6 0 15,0-2-15,-8-1 16,5 1 0,-5-3-16,-5-1 15,2 1-15,0 0 16,-5-3-1,5 0-15,-5 0 16,-3 0-16,5 0 16,-2 0-1,-3-3-15,3 0 16,5-2 0,-5-6-16,5-11 15,3-8-15,5-8 16,-2-6-1,-3 0-15,3 0 16,2 0-16,-5 6 16,-3 5-1,-2 9-15,2 7 16,-5 4-16,2 2 16,-2 2-1,-3 1-15,3-3 16,2-11-16,-5-19 15</inkml:trace>
  <inkml:trace contextRef="#ctx0" brushRef="#br0" timeOffset="184008.08">15892 10165 0,'0'0'0,"0"0"16,0 0-16,0 0 16,0 0-1,0 0-15,0 0 16,0 0 0,0 0-16,0 0 15,11 28 1,-8-14-16,2 7 15,-2 10-15,-3 4 16,3 3-16,2 3 16,-2 6-1,-3 8-15,0 8 16,-3 0-16,-5-3 16,5-8-1,-2-11-15,2-11 16,3-11-1,-3-5-15,3-6 16,0-2-16,0-4 16,-5-2-1,5 0-15,0 0 16</inkml:trace>
  <inkml:trace contextRef="#ctx0" brushRef="#br0" timeOffset="184884.85">15829 10259 0,'0'0'16,"0"0"-16,0 0 15,-8 30-15,-3-8 16,-3 8 0,-10 0-16,-1 0 15,3 0 1,-5-3-16,10-5 15,1-5-15,2-6 16,6-3 0,-3 0-16,8-2 15,-2-4 1,2 1-16,3-3 16,0 0-16,0 0 15,0-3-15,0 3 16,0 0-1,0 0-15,44-68 16,-6 27 0,6-6-16,5 3 15,-8 6-15,-5 3 16,-6 4 0,-5 7-16,-1 5 15,-7 5-15,2 3 16,-8 3-1,5 2-15,-5 4 16,-5 2-16,5 2 16,2 1-1,1 3-15,-3 2 16,3 3 0,2 2-16,3 4 15,-5 7-15,5 7 16,0 10-1,9 27-15,10 20 16</inkml:trace>
  <inkml:trace contextRef="#ctx0" brushRef="#br0" timeOffset="206902.08">6396 7946 0,'0'0'0,"0"0"16,0 0-16,0 0 15,0 0-15,0 0 16,0 0 0,0 0-1,0 0-15,-11 33 0,11-20 16,0 15-1,0 18-15,3 23 16,5 7 0,-5-2-1,-3-14-15,0-10 0,0-12 16,-3-5-16,3-9 16,0-4-1,0-7-15,0-2 16,0-3-1,0-2-15,0-3 16,3-3-16,-3 0 16,0 0-1,0 0-15,22-58 16,-11 9-16,8-14 16,-8-3-1,5-2-15,6 10 16,-8 6-1,16 3-15,-8 8 16,-3 11-16,3 11 16,8 11-16,3 8 15,5 10 1,17 15-16,-3 13 16,0 9-1,-14-1 1,-5-2-16,0-5 15,-8-9-15,-1-8 16,-10-6-16,5-8 16,-11-5-1,3-3-15,0-6 16,0-7-16,3-9 16,-6-8-1,3 0-15,-3 0 16,-2 2-16,2 4 15,0 4 1,-5 4-16,5 5 16,0 0-16,-2 3 15,10 2 1,-2 4-16,5 2 16,6 5-16,5 9 15,3 8 1,-3 8-16,0 5 15,-11 6 1,6 6-16,-1 2 16,1 1-16,-14-9 15,-3 0 1</inkml:trace>
  <inkml:trace contextRef="#ctx0" brushRef="#br0" timeOffset="208490.09">11701 8000 0,'0'0'16,"0"0"-16,0 0 15,0 0 1,0 0-16,0 0 15,3 39 1,-3-12-16,8 17 16,-5 11-16,5 2 15,-5-5 1,2-8 0,-2-11-16,-3-9 0,3-4 15,2-7-15,-2-5 16,-3-2-1,3-3-15,2-3 16,-5 0 0,0 0-16,0 0 15,25-85-15,-14 30 16,-3 0 0,3 3-16,-3 0 15,-5 3-15,8 3 16,0 7-1,5 12-15,1 8 16,10 11 0,11 13-16,9 14 15,5 14-15,-3 5 16,-8 6 0,-8-3-16,-11-8 15,-3-11-15,-8-6 16,-3-7-1,-2-7-15,2-4 16,-5-7-16,5-7 16,0-6-1,0-11-15,-2-16 16,5-6 0,0 0-16,5 6 15,-2 8-15,5 11 16,-5 8-1,5 8-15,0 6 16,3 8-16,-3 6 16,6 7-1,2 9-15,3 11 16,-8 5-16,0 6 16,0 3-1,-6 7-15,-5 7 16,-8 7-16,-3-2 15,0 8 1,-3 5 0</inkml:trace>
  <inkml:trace contextRef="#ctx0" brushRef="#br0" timeOffset="210346.66">5449 9968 0,'0'0'0,"0"0"15,0 0-15,0 0 16,0 0 0,0 0-16,0 0 15,0 0 1,0 28-16,3-6 16,8 13-16,-3 12 31,-5 5-31,-3 3 0,8-9 15,-8-13 1,0-8-16,0-9 16,0-5-1,0-3-15,0-5 0,0-3 16,0 0 0,0 0-16,8-63 15,0 22 1,3-8-16,-8 2 15,8 6-15,8 0 16,-8 3-16,3 8 16,8 8-1,-6 8-15,6 11 16,8 6 0,3 8-16,8 8 15,0 6-15,-5 2 16,-1-5-1,-10-6-15,-6-5 16,-5-5-16,-3-6 16,2-6-1,-2-2-15,3-6 16,-3-2 0,8-9-16,-8-2 15,0 0-15,0 2 16,0 6-1,-3 5-15,3 3 16,0 6-16,8 7 16,3 7-1,11 10-15,8 14 16,11 13-16,0 12 16,0 13-1,0 27-15,11 17 31</inkml:trace>
  <inkml:trace contextRef="#ctx0" brushRef="#br0" timeOffset="211661.77">6076 12894 0,'0'0'15,"0"0"-15,0 0 16,0 0-16,0 0 16,0 41-1,0-16-15,0 8 16,0 8-1,8 8 1,-5 0-16,5-2 16,-5-9-1,5-8-15,-8-5 0,3-9 16,-3-2-16,0-6 16,0-2-1,0-3-15,8-3 16,-8 0-1,0 0 1,14-96-16,-1 22 16,1 3-16,-3 2 15,8 9-15,-5 8 16,5 8-16,-5 11 16,2 12-1,3 7-15,-5 8 16,5 9-16,6 14 15,2 4 1,-5 4-16,8 2 16,-16 1-16,5-6 15,-8-9 1,-8-2-16,5-5 16,-3-3-1,-2-3-15,5-6 16,3-8-16,-8-13 15,8-17 1,0-13-16,8-9 16,-8 3-1,3 8 1,-3 14-16,5 11 0,-5 8 16,0 6-1,8 5-15,-8 5 16,0 6-16,3 9 15,10 13 1,1 21-16,5 18 16,-8 7-16,0-8 15,-3 0 1,0 6-16,6 13 16,8 15-1</inkml:trace>
  <inkml:trace contextRef="#ctx0" brushRef="#br0" timeOffset="213606.16">12692 12522 0,'0'0'0,"0"0"16,0 0-1,0 0-15,0 0 16,0 33-1,0-14-15,0 6 16,0 5 0,3 5-16,5 4 15,-5-4-15,5-2 16,-5-8 0,5-6-16,-8-3 15,3-5 1,2-2-16,-2-4 0,0 0 15,2-2 1,-2-3-16,-3 0 16,0 0-1,0 0-15,30-46 16,-19 7-16,5-7 16,-2-3-1,-3 5-15,0 5 16,5 9-16,-2 6 15,0 5 1,5 2-16,3 9 16,5 5-16,-2 9 15,8 10 1,5 14 0,0 9-16,-10-1 15,-4-5-15,-10-9 16,0-7-16,-3-4 15,-3-4 1,0-7-16,-5-2 16,5-2-16,0-9 15,-2-11 1,2-17-16,0-7 16,3-3-16,-3-6 15,-5 0 1,8-2-16,-3 5 15,3 8-15,-3 14 16,-2 8 0,5 5-16,5 9 31,-2 11-31,13 8 0,6 19 16,3 14-16,2 8 15,-5 11 1,0 19-16,-3 14 15,-8-11-15,-3-12 16,0 4 0,3 2-16</inkml:trace>
  <inkml:trace contextRef="#ctx0" brushRef="#br0" timeOffset="214630.83">16842 10198 0,'0'0'16,"0"0"-16,0 0 15,0 0 16,0 0-31,0 0 0,0 0 0,0 0 16,30 3 0,-27 11-1,5 19-15,3 21 16,0 31-16,-11 49 31,-11 47-31</inkml:trace>
  <inkml:trace contextRef="#ctx0" brushRef="#br0" timeOffset="-200269.88">20450 7954 0,'0'0'0,"0"0"0,0 0 16,0 0-16,0 0 15,-25 25-15,17-20 16,0 1 0,5 2-1,-5 0-15,5 0 16,-5 0-16,5 3 15,-5 6 1,0 5-16,-3 13 16,0 14-16,-3 12 15,6 7 1,-6 1-16,3-4 16,0 9-16,-5 8 15,-3 14 1,-3 5-16,3-8 15,-3-8-15,-3 6 16,3 4 0,-5-2-16,5-10 15,0-7 1,3-5-16,-3-5 16,0-6-16,6-8 15,5-8-15,0-6 16,5-5-1,-2-5-15,5-7 16,-2-4 0,5-3-16,-3-4 15,3-1-15,0-4 16,0 1 0,0-4-16,0 1 15,0 0-15,3 0 16,-3-1-1,8 1-15,-5 3 16,8-1-16,8 1 16,0-1-1,14 0-15,8 1 16,0-3-16,14-1 16,8 1-1,11-3-15,13-5 16,1-1-1,5-2-15,-11 0 16,14 0-16,8-1 16,-3-2-1,-5 3-15,-14 3 16,6-1-16,5 1 16,8-3-1,-8-1-15,-19 4 16,0 2-16,-3-2 15,11-1 1,-5 1-16,-6 2 16,-16 3-16,-6 0 15,-8 0 1,0 3-16,-5-3 16,10 0-1,-2-3-15,8 0 16,-5 0-16,-1-2 15,-5 0 1,-8-1-16,0 3 16,-11 1-16,-3-1 15,-5 0 1,2 3-16,-5-3 16,-3 3-16,-2 0 15,2 0 1,0 0-16,-5 0 15,0 0-15,2 0 16,-5 0 0,3 0-16,2-2 15,-2-1 1,-3 0-16,8-2 16,-5-6-16,8-11 15,3-11 1,2-16-16,3-22 15,-5-25-15,5-22 16,3 0 0,-11 3-16,3-5 15,2-3 1,-5 11-16,3 13 16,2 3-16,-2 3 15,2 3 1,-2 8-16,2 19 15,-5 14-15,-5 8 16,2 5-16,0 6 16,-5 2-1,0 7-15,2 4 16,-2 3-16,-3 4 16,0 1-1,0 1-15,0 3 16,0-1-1,0 1-15,0-1 16,0 1-16,-3-1 16,-2 1-1,2-1-15,3 1 16,-8-1-16,5 1 16,-8-3-1,0-1-15,0 1 16,-8 0-1,-6 3-15,-5-4 16,-8 1-16,-3 3 16,-6-1-1,-13 3-15,-14 6 16,-11 3-16,-2-1 16,-1 6-1,-16 5-15,-16 6 16,5-2-16,8-1 15,-8-3 1,-11-5-16,11-3 16,19-2-1,-2-3-15,2-3 16,0 0-16,11 0 16,6 2-1,8 1-15,2 2 16,-10 1-16,5-1 15,0-2 1,11-3 0,11 0-16,0 0 0,14-3 15,8 1 1,5-1-16,11 0 16,-2 0-1,8 3-15,5 0 16,3 0-16,0 0 15</inkml:trace>
  <inkml:trace contextRef="#ctx0" brushRef="#br0" timeOffset="-198708.34">20264 8712 0,'0'0'15,"0"0"1,0 0-16,0 0 16,0 0-16,0 0 15,0 0 1,0 0-16,0 0 16,27-14-16,-2 1 15,21-6 1,12-1-16,13-1 15,0 1 1,-8 1-16,8 0 16,3 5-16,19 1 15,11 2 1,-8 5-16,-11 3 16,11 1-16,16 4 15,-8 4-15,-11-1 16,-3 1-1,6-1-15,8 1 16,-8-1 0,-14-2-16,-8-3 15,0-5-15,19-6 16,8-3 0,-16-2-16,-11 2 15,-22 0 1,-3 3-16,-13 0 15,2 3-15,-13 3 16,-6 2-16,-5 0 16,-6 3-1,0 0-15,-8 3 16,3 0 0,-3 2-16,0-5 15,0 0-15,0 0 16</inkml:trace>
  <inkml:trace contextRef="#ctx0" brushRef="#br0" timeOffset="-195942.24">21326 8052 0,'0'0'0,"0"0"0,0 0 16,0 0 0,0 0-16,0 0 15,0 0-15,0 0 16,0 0-1,0 0-15,11 50 16,5-9 0,3 14-16,-2-1 15,2-4-15,-11-9 16,3-11 0,-8-8-16,2-6 15,-2-2-15,-3-6 16,0-5-1,0-1-15,0-2 16</inkml:trace>
  <inkml:trace contextRef="#ctx0" brushRef="#br0" timeOffset="-195462.54">21063 8146 0,'0'0'0,"0"0"16,0 0-16,0 0 16,0 0-16,0 0 15,0 0 1,0 0-16,41-11 16,-19 0-1,5 0-15,1-3 16,2 0-16,8-2 15,3-1 1,11-4 0,0-1-16,0-3 15</inkml:trace>
  <inkml:trace contextRef="#ctx0" brushRef="#br0" timeOffset="-195265.08">21000 8794 0,'0'0'0,"0"0"16,0 0-16,0 0 16,55-27-16,-17 5 15,6 0 1,8-3-16,8 1 15,14-1 1,16 1-16,-2-4 16,-17 6-16,-16 3 15</inkml:trace>
  <inkml:trace contextRef="#ctx0" brushRef="#br0" timeOffset="-194518.74">21947 8159 0,'0'0'0,"0"0"16,0 0-1,0 0-15,0 0 16,30 44-1,-16-19-15,8 10 16,0 6-16,0 0 16,-3-2-1,0-7-15,-8-1 16,-3-4-16,0 0 16,-5-2-1,0 0-15,5-1 16</inkml:trace>
  <inkml:trace contextRef="#ctx0" brushRef="#br0" timeOffset="-194257.91">21846 8096 0,'0'0'0,"0"0"16,0 0-16,33 0 15,5 3 1,6 0-16,8 2 15,0 6 1,0 8-16,5 6 16,-2 2-16,-3 1 15,0 2 1,-11 0-16,-11-3 16,-13 1-16,-6-4 15,-6-2 1,-10 0-16,-6 5 15,-11 9 1,-11 5-16,0 6 16,-5 2-16,5-3 15,-8 1-15,-11-1 16,-3-2 0,3-5-16,3-12 15,16-11-15,3-7 16,0-4-1</inkml:trace>
  <inkml:trace contextRef="#ctx0" brushRef="#br0" timeOffset="-191038.88">20075 13086 0,'0'0'0,"0"0"16,0 0-16,0 0 16,0 0-16,0 0 15,0 0 1,0 0-16,0 0 16,0 0-1,0 0-15,-30 30 16,19-8-16,5 11 15,-2 5 1,8 11-16,0 14 16,3 22-1,5 22-15,-5 5 16,5-5-16,-5 8 16,2 11-1,-5 0-15,3-9 16,-6 20-16,-2 11 15,5-8 1,0-23-16,5-2 16,-5-5-16,0-14 15,0-20 1,0-13-16,0-11 16,0-8-16,0-6 15,0-2 1,3-6-16,-3-3 15,0-5-15,0 0 16,5-6 0,-5-2-16,0-3 15,0 0 1,0-3-16,0 1 16,0-4-16,0 0 15,0 1 1,0-1-16,3 1 15,0-1-15,5 1 16,6-1 0,8 1-16,8-3 15,8-1-15,6 1 16,27-3 0,22-3-16,14-5 15,-11 5-15,5-2 16,14-3-1,11-6-15,-11 3 16,-14 3-16,14 0 16,8-1-1,-27 7-15,-19 2 16,-9 5 0,-5 1-16,0-1 15,8 3-15,-8 0 16,-11-2-1,-11-1-15,-8 1 16,-11-3-16,0-1 16,-11 1-1,0 0-15,-3-3 16,0 0-16,-5 0 16,5 0-1,-5 0-15,-3 0 16,8 0-1,-5-3-15,5 0 16,-5 1-16,5-1 16,-5-3-1,5 1-15,-5-1 16,5 1-16,-5 0 16,5-1-1,0-2-15,0 0 16,-2-3-1,2 0-15,0 0 16,-5-3 0,8-5-16,-3-6 0,0-8 15,-2-10 1,2-23-16,0-22 16,-5-18-1,-3-20-15,-3-44 16,3 3-16,0-3 15,3-16 1,5 14-16,-2 16 16,10 0-16,-2 13 15,5 20 1,3 6-16,0-1 31,5 17-31,-8 21 0,-5 17 16,2 17-16,-10 13 15,2 11 1,-8 8-16,3 3 16,-3 3-16,0 3 15,0 2 1,0 0-16,0 0 16,0 1-16,-3-1 15,3 0 1,-3 1-16,-2-1 15,2 0-15,-5-2 16,0-1 0,-6 1-16,0-1 15,-10-2-15,-1 0 16,-13 0 0,-9-3-1,-24 2-15,-14 4 16,-5 2-16,8 3 15,2 0-15,-13 3 16,-16 5 0,10 0-16,14 1 15,6-1-15,2 3 16,-2 0 0,-6 0-1,3 0 1,16-3-16,6 0 0,0 0 15,5-2 1,3-1-16,-8-2 0,5 0 16,0 2-1,6 1-15,8-1 16,0 0 0,5 1-16,1-1 15,5 1-15,5-1 16,0 1-1,1-1-15,7-2 16,1 0-16,5 0 16,8-1-1,-2-2-15,5 3 16,0-3-16,0 0 16</inkml:trace>
  <inkml:trace contextRef="#ctx0" brushRef="#br0" timeOffset="-188921.57">20020 8241 0,'0'0'0,"0"0"15,0 0-15,0 0 16,0 0 0,-19 30-16,19-13 15,-3 2-15,-2 3 16,5 5 0,0 6-16,5 3 15,-5 5 1,0 5-16,0 1 15,0-3 1,-5-9-16,2-5 16,3-11-16,-3-5 15,-2-6 1,2-8-16,3 0 16,0 0-1,0 0-15,0-57 0,3 19 16,5-6-1,11-8-15,3 0 16,0 8-16,5 8 16,-2 12-1,-3 5-15,0 8 16,2 8-16,-2 3 16,0 5-1,0 6-15,0 3 16,0 0-16,-3-1 15,-8-2 1,0-2-16,-3-1 16,0-3-16,-5-2 15,5-3 1,-5-3-16,8-5 16,3-6-1,5-10-15,8-4 16,-5-5-16,3 1 15,2 2 1,-2 5-16,-1 6 16,-2 5-16,-5 3 15,-1 3 1,3 2-16,-5 6 16,5 3-1,3 3-15,0 2 16,-3 6-16,3 5 15,0 5 1,-6 6-16,-2 6 16,-3 5-16,0 3 15,-3 13 1,3 50-16,0 44 16</inkml:trace>
  <inkml:trace contextRef="#ctx0" brushRef="#br0" timeOffset="-187045.28">20480 13182 0,'0'0'0,"0"0"15,0 0-15,0 0 16,0 0-1,0 0-15,0 0 16,0 0-16,0 0 16,0 0-1,0 0-15,-3 30 16,14-11 0,8 8-16,3 3 15,0 3-15,0-3 16,0-2-1,-3-4-15,0-2 16,-5-3 0,-6-2-16,3-3 15,-3-3-15,-5-3 16,5-3 0,-5 1-1,0-4-15,2 1 16,-2-3-16,-3 0 0,3 0 15,2-3 1,-5 1-16,3-4 16,5-5-1,-5-2-15,5-4 16,0-7-16,-2-4 16,2-2-1,0-3-15,0 0 16,-2 1-16,2-1 15,3 0 1,3 0-16,13-3 16,-2 1-16,-1 2 15</inkml:trace>
  <inkml:trace contextRef="#ctx0" brushRef="#br0" timeOffset="-185641.57">21315 13105 0,'0'0'0,"0"0"0,0 0 16,0 0-16,0 0 0,0 0 0,-19 30 0,16-13 0,3 2 16,-3 5-16,-2 4 0,2 2 0,3-3 0,-3 3 0,-2 3 0,5 0 15,0-3 1,0 0-16,0-5 0,0-25 0,0 19 0,0-3 0,0-16 0,0 11 0,0-5 15,0-6-15,0 3 0,0-1 0,0-2 0</inkml:trace>
  <inkml:trace contextRef="#ctx0" brushRef="#br0" timeOffset="-185513.38">21126 13132 0,'0'0'0,"0"0"0,0 0 0,0 0 0,0 0 0,0 0 16,0 0-16,0 0 0,30-24 0,-22 21 0,3 0 0,3 1 0,-3-1 0,8-3 0,-19 6 0,22-8 0,0 0 0,5-3 0,-5 3 15,0 5-15,0 6 0</inkml:trace>
  <inkml:trace contextRef="#ctx0" brushRef="#br0" timeOffset="-185441.32">20896 13798 0,'0'0'0,"0"0"0,0 0 0,0 0 0,0 0 0,0 0 0,33-3 0,-14 0 0,11 3 16,0 0-16,3 0 15,8-3-15,-8 3 16,0 0-16,-3-2 15,3-4 1,0-2-16,8-3 16,5 0-1,6-8-15,3-6 16</inkml:trace>
  <inkml:trace contextRef="#ctx0" brushRef="#br0" timeOffset="-184599.82">21794 13176 0,'0'0'0,"0"0"16,0 0-1,0 0-15,0 0 16,0 0-16,0 0 16,-11 33-1,14-19-15,2 5 16,-5 3 0,3 0-16,2 2 15,-2 4-15,-3 2 16,3 5-1,2 4-15,-2 2 16,0 0 0,5-6-16,0 1 15,3-6-15,-11-5 16,-8-1 0</inkml:trace>
  <inkml:trace contextRef="#ctx0" brushRef="#br0" timeOffset="-183909.51">21720 13220 0,'0'0'0,"0"0"15,0 0 1,0 0-16,0 0 16,0 0-1,0 0-15,0 0 16,0 0-16,0 0 15,27 0-15,-13 3 16,8 2 0,11 1-16,5 2 15,11 3 1,-2 3-16,-3 2 16,-6 0-1,-5 4-15,-6-4 16,-10 0-16,-1 4 15,-5 4-15,0 6 16,-3 0 0,-5 3-16,-3-3 15,0-2 1,-8-1-16,2 0 16,-2-2-1,-3-3-15,-5 0 0,2-3 16,-8 0-1,-5 0 1,-1 1-16,-10-1 16,5-3-16,-5 1 15,8-4-15,5-2 16,3-3 0,3-5-16,8-3 15</inkml:trace>
  <inkml:trace contextRef="#ctx0" brushRef="#br0" timeOffset="-144759.79">20611 14151 0,'0'0'0,"0"0"0,0 0 15,0 0-15,0 0 16,0 0 0,0 0-1,0 0-15,28 16 0,-20-8 16,-5 3-1,5 3-15,0 0 16,-5 2 0,5 3-16,-5 3 15,5 0-15,-8 3 16,3-1 0,2 1-16,-2-3 15,-3 0-15,3-3 16,2-3-1,-5-2-15,3 0 16,2-3 0,-5-3-16,0-3 15,0 1-15,0-4 16,0 1-16,0 0 16,0-3-1,0-3-15,3 0 16,-3-5-1,3-3-15,2-8 16,-2-5-16,0-12 16,5-2-16,3-3 15,-3 2 1,0 4-16,-2 7 16,2 9 15,3 8-31,-3 6 15,3 5-15,3 8 0,8 14 16,8 8-16,3 8 16,2 3-1,-7 0-15,2 3 16,0-3-16,-11-8 16,-8-8-1,0-6-15,0-5 16,-3-6-16,-5-3 15,5-2 1,-8-3-16,8-3 16,-5-5-16,8-6 15,-3-8 1,0-2-16,-5-4 16,8 1-16,-8 2 15,5 4 1,0 4-16,-5 6 15,8 3-15,-8 2 16,2 4 0,3 2-16,-5 2 15,8 4 1,0 8-16,0 8 31,8 8-31,0 11 0,-2 11 16,2 2-16,0-4 15,3-4 1,8-5-16,3-2 16</inkml:trace>
  <inkml:trace contextRef="#ctx0" brushRef="#br0" timeOffset="-143581.3">21712 14249 0,'0'0'0,"0"0"16,0 0 0,0 0-16,0 0 15,0 0 1,0 0-16,0 0 15,8 30 1,-8-19-16,3 3 16,2 5-16,-2 11 15,-3 11 1,0 11 0,0 6-16,0-1 15,0-8-15,0-7 16,0-15-16,3-11 15,2-5 1,-5-5-16</inkml:trace>
  <inkml:trace contextRef="#ctx0" brushRef="#br0" timeOffset="-143340.95">21909 14208 0,'0'0'15,"0"0"1,0 0-16,0 0 0,0 0 16,41 19-1,-14-11-15,1 6 16,2 3-16,0 2 16,-3 0-1,-5 6-15,-3 7 16,-2 12-1,2 16-15,0 9 16,-8-1-16,-3-13 16,-5-14-1,5-8-15,-5-11 16,2-6-16,-2-8 16,-3-5-1,0-3 1</inkml:trace>
  <inkml:trace contextRef="#ctx0" brushRef="#br0" timeOffset="-142896.89">22046 14359 0,'0'0'16,"0"0"-16,0 0 16,0 0-16,0 0 15,0 0 1,0 0-16,38-28 16,-16 20-1,-3 0-15,3 2 16,0 4-16,8-1 15,0 3 1,14 5-16,5 4 16,6 2-1,-3 2-15,-11 4 16,0 2-16,-8 0 16,-11 3-16,-3 5 15,-5 1 1,-6-1-16,0 0 15,-8-2-15,-3 0 16,-5-1 0,0 1-16,-14 0 15,0-4-15,-8-1 16,-3-7 0,0 1-16,-2-3 15,2 0 1,3 0-16,5 2 15,-5 1-15,0 5 16,-6 6 0</inkml:trace>
  <inkml:trace contextRef="#ctx0" brushRef="#br0" timeOffset="-141387.72">21586 14225 0,'0'0'15,"0"0"-15,0 0 16,0 0-16,0 0 15,0 0 1,0 0-16,0 0 16,0 0-1,0 0-15,0 0 16,30 5-16,-22-5 16,0 0-1,6 0-15,-3 0 16,8 0-16,0-3 15,6 1 1,5-4-16,3-2 16</inkml:trace>
  <inkml:trace contextRef="#ctx0" brushRef="#br0" timeOffset="-140797">21479 14983 0,'0'0'0,"0"0"16,0 0-16,0 0 16,0 0-1,0 0 1,0 0-16,0 0 15,0 0-15,0 0 16,41-11 0,-19 5-16,3 1 15,2-1-15,-8 4 16,-5-1-16,5 6 16,6 5-1</inkml:trace>
  <inkml:trace contextRef="#ctx0" brushRef="#br0" timeOffset="-136774.53">24014 8526 0,'0'0'0,"0"0"0,0 0 0,0 0 0,0 0 15,0 0-15,0 0 16,0 0-16,0 0 16,0 0-1,-25 0-15,17 0 16,8 0 0,-3 0-16,-2 3 15,2-1-15,-5 7 16,5 4-1,-5 15 1,-3 13-16,0 16 0,0 12 16,0 5-1,3 2 1,0 1-16,2 5 16,-2-3-16,-3-7 15,8-12-15,-5-11 16,8-11-1,-3-8 1,-2-5-16,5-3 16,0-6-16,0-2 15,0-3-15,0-3 16,0-2-16,0-1 16,5 1-1,-2-4 1</inkml:trace>
  <inkml:trace contextRef="#ctx0" brushRef="#br0" timeOffset="-135296.83">23464 14274 0,'0'0'0,"0"0"0,0 0 16,0 0-1,0 0-15,27 27 16,-27-24-1,0 0-15,0-1 16,-3-2 0,-2 0-16,5 0 15,0 0-15,-25-32 16,6-12-16,-3-19 16,6-6-1,10 1 1,-2 0-16,11-15 15,8-7-15,5 0 16,3 10-16,-5 20 16,5 11-1,-8 11-15,3 7 16,-3 10 0,0 7-16,-3 3 15,0 5-15,3 4 16,-8 2-16,5 2 15,3 4 1,-3 5 0,0 3-16,-2 5 15,2 0-15,3 0 16,-3-3-16,-2-2 16,2-3-1,0-3-15,0-2 16,-5-1-16,5-2 15,-5-3 1,5 0-16,-2-3 16,5-2-16,5-6 15,-5-3 1,8-5-16,0-8 16,-2-9-16,5-13 15,5-14 1,-2-11-16,5-3 15,5 9 1,-7 10-16,2 9 16,0 5-16,0 6 15,-8 2 1,0 9-16,-3 5 16,3 6-16,-3 5 15,0 5 1,3 6-16,3 11 15,13 11-15,3 14 16,3 16 0,-3 22-16,-8 11 15,-3-1-15,-8-7 16,-3-9 0,-8-5-1,0-2-15,0-4 16,-3-8-16,0-2 15,-5-9-15,5-8 16,-5-8 0,-3-5-16,3-4 15,-3-4-15,0-4 16,0 0 0,0-2-16,0 0 15,-3-3 1,3 0-16,0 0 15</inkml:trace>
  <inkml:trace contextRef="#ctx0" brushRef="#br0" timeOffset="-125691.75">21074 16264 0,'0'0'0,"41"-11"16,22-11 0,52-17-16,19-4 15,-30 7 1,-44 11-16,-16 12 16,-11 5-1</inkml:trace>
  <inkml:trace contextRef="#ctx0" brushRef="#br0" timeOffset="-124605.35">20666 16751 0,'0'0'16,"0"0"-16,82-41 16,28-22-1,32-17 1,-27 7 0,-22 15-16,19 9 0,3 2 15,-16 9-15,-28 11 16,-16 5-1,-3 8-15,-11 3 16,-11 6-16,-22 7 16,-8 4-1</inkml:trace>
  <inkml:trace contextRef="#ctx0" brushRef="#br0" timeOffset="-124171.98">20406 17197 0,'0'0'0,"0"0"15,0 0 1,52 8-16,-11-5 15,3-3-15,0-3 16,5-5 0,3-8-16,30-12 31,30-16-31,9-8 0,-12-2 16,-10 7-1,24 1-15,11 2 16,-30 11-16,-16 3 15,10-3-15,-5 3 16,-2 3 0</inkml:trace>
  <inkml:trace contextRef="#ctx0" brushRef="#br0" timeOffset="-101761.6">19106 13193 0,'0'0'0,"0"0"0,0 0 15,0 0 1,0 0-16,0 0 16,0 0-16,0 0 15,0 27 1,0-24-16,0 2 15,5 1-15,-2 2 16,-3 3 0,3 3-16,5 2 15,-5 3 1,5 3-16,-3 5 16,1 4-16,2 7 15,3 8 1,0 1-16,0-1 15,0 1-15,0-6 16,-3-5 0,3-6-16,-8-6 15,5-2 1,-5-5-16,2-4 16,3-2-16,-5-2 15,-3-1 1,3-3-16,2 1 15,-2-1-15,-3 3 16,8 3 0</inkml:trace>
  <inkml:trace contextRef="#ctx0" brushRef="#br0" timeOffset="-100915.83">19122 13272 0,'0'0'16,"0"0"-16,0 0 15,0 0 1,0 0-16,-19-36 16,11 20-1,5 0-15,0-1 16,-2 1 0,2-1-16,3 4 15,0-1-15,8-2 16,-2-1-1,10-2-15,6-3 16,0 0-16,8 0 16,-5 6-1,5 2-15,-3 3 16,-2 3-16,-6 5 16,3 3-1,-8 3-15,5 5 16,0 6-16,3 5 15,-3 8 1,-5 6-16,2 6 16,-5-4-1,-3-5-15,-5-2 16,0-6-16,2-6 16,-5-2-16,0-3 15,-5 0 1,2 0-16,3-1 15,-8 1 1,2 0-16,-7 0 16,-1 0-16,0 0 15,-5 0 1,0 0-16,-3 0 16,0 3-16,0-1 15,-5 4 1,-3 5-16,-3 8 15,0 11-15,-5 11 16,-25 16 0,-19 9-1</inkml:trace>
  <inkml:trace contextRef="#ctx0" brushRef="#br0" timeOffset="-98142.79">19089 14635 0,'0'0'0,"0"0"16,0 0-16,0 0 16,0 0-1,0 0-15,0 0 16,0 0 0,0 0-16,0 0 15,-27 0 1,27 0-16,0 3 15,0 0-15,0-3 16,0 0 0,11 27-16,5-5 15,-2 5-15,8 6 16,0 0 0,5 5-16,-5 1 15,0 2 1,-3 0-16,0 2 15,-5 7-15,5-1 16,-8-5 0,0-9-16,0-7 15,-8-9-15,5-3 16,-8-5 0,3-3-16,2-2 15,-2-1-15,-3 1 16,0-3-1,0-1-15,0-2 16,0-2-16,0-7 16,-8-12-1,2-23-15,-10-19 16,-6-8-16,0-6 16,-5-5-1,5 2-15,0 9 16,8 11-16,-2 14 15,5 10 1,5 9-16,-2 7 16,5 4-1,-2 5-15,5 3 16,-3 0-16,-2 2 16,2 1-1,3-1-15,0 1 16,0-1-16,0 1 15,8-3 1,3-6-16,3-5 16,8-6-16,5-8 15,6-2 1,-3-1-16,0 3 16,3 0-16,-3 3 15,11 0 1,0 0-16,0 3 15,0 5 1,-2 3-16,-1 2 16,-5 4-16,8-4 15,0 1 1</inkml:trace>
  <inkml:trace contextRef="#ctx0" brushRef="#br0" timeOffset="-97602.89">19352 14928 0,'0'0'16,"0"0"0,0 0-16,0 0 15,0 0-15,0 0 16,0 0 0,25-27-16,-6 13 15,0-5-15,11-6 16,3-5-1,3-6-15,5 1 16,0-3 0,0-1-16,-3 4 15,-8 5-15,-5 2 16,5 4 0,-8 4-16,-3 4 15,0 0-15,-2-1 16,-1 1-1,6-6-15,8-8 16</inkml:trace>
  <inkml:trace contextRef="#ctx0" brushRef="#br0" timeOffset="-96387.39">19333 8326 0,'0'0'0,"0"0"16,0 0 0,0 0-16,0 0 15,0 0-15,0-30 16,-3 27-1,-2 1-15,2-1 16,3 3-16,0 0 16,0 0-16,0 0 15,-11 66 1,8-25-16,-2 5 16,5 6-16,5 6 15,-2 7 1,0 6-1,5 1 1,-5-9-16,2-11 0,-2-9 16,-3-7-16,0-3 15,0-6 1,0-5-16,0-8 16,0-3-16,0-3 15,0-5 1,0-3-16,0 0 15,0 0 1</inkml:trace>
  <inkml:trace contextRef="#ctx0" brushRef="#br0" timeOffset="-95706.96">19240 8271 0,'0'0'16,"0"0"-16,0 0 15,0 0-15,-8-32 16,16 15-1,0-2 1,11-3-16,6-5 16,5-3-16,3 2 15,0 6-15,5 3 16,0 6 0,1 2-16,7 2 15,-5 7 1,0 2-16,3 2 15,-8 1 1,-6 3-16,-3 2 16,-10 3-16,-1 2 15,-8 4-15,-5 5 16,-6 5 0,-5 9-16,-8 10 15,-1 3-15,-5 1 16,-2-6-1,2-9-15,8-5 16,-2-5-16,2-6 16,3-3-1,3-5-15,2-2 16,-2-1 0,3-3-16,2-2 15,3-3-15,-3 0 16</inkml:trace>
  <inkml:trace contextRef="#ctx0" brushRef="#br0" timeOffset="-51451.56">1770 13661 0,'0'0'0,"0"0"16,0 0-16,0 0 16,0 0-16,0 0 15,-11 33 1,3-22-16,5 5 16,-5 3-16,5 0 15,-5 3 1,5 3-16,-8 5 15,3 8-15,5 20 16,-10 16 0,-1 13-1,3-2-15,0-6 16,0 17-16,-8 33 16,5 5-16,-5-8 15,11 22 1,-14 8-16,3-25 15,5 3-15,-5 6 16,5-14 0,-2-25-16,5-16 15,-8-6-15,5-8 16,3-8 0,0-13-1,3-12-15,5-8 16,3-5-16,-8-6 15,8-6-15,-3-2 16,3-2-16,0-1 16,0-3-1,0 1-15,0-4 16,0 1-16,0 0 16,0 0-1,0-1-15,3 4 16,8-1-1,11 1-15,11-1 16,13 1-16,1-1 16,13 1-1,14-1-15,0-2 16,19 0-16,0-1 16,-3 1-1,-2-3-15,16 0 16,3 0-1,5 3-15,-8 0 16,0-1-16,0-2 16,0 3-16,-11 3 15,-8-4 1,-3 1-16,3-3 16,0 0-1,-3 3-15,-14 0 16,-10-3-1,-1 0-15,-2 0 16,-6 0-16,6 0 16,-6-3-16,-2 0 15,-3 3 1,-6-3-16,-5 1 16,0-1-1,-9 0-15,1 0 16,-6 1-16,-5-1 15,5 0 1,-8 0-16,-8 3 16,10 0-16,-10 0 15,5 0 1,-5 0-16,-3 0 16,8 0-16,-8 0 15,3-2 1,-3-1-16,8 0 15,-8-2 1,3-3-16,5-9 16,-5-10-16,8-12 15,0-15-15,-3-7 32,3-4-17,-8-17-15,5-20 0,0-4 16,0 4-16,-5 9 15,-3-5-15,8-9 16,-5 0 0,5 14-16,-5 3 15,-3-9-15,8-5 16,3 3 0,0 16-1,-8 17-15,8 5 16,-3 3-16,-5-3 15,5 0-15,-3 0 16,-2 11-16,5 5 16,-5 9-1,5 8 1,-5 5-16,-3 6 47,8 3-32,-8 5-15,0 2 0,0 1 16,0 3 0,0 2-16,0 0 0,0 1 0,0-1 15,-8 0-15,8 0 0,-3 1 16,-8-4 0,0 1-16,-5-4 15,-14 1-15,-3-3 16,-16-2-1,-20-7-15,-24-1 16,-11-4-16,3 0 16,5 1-1,-27-4-15,5 4 16,17-1-16,8 3 16,-22 3-1,-11-3-15,11 3 16,22 2-16,0 7 15,0 1 1,8 4-16,11 2 16,14 3-16,13 0 15,1 0 1,13 3-16,0 0 16,3-1-1,0 1-15,5-3 16,-8 0-16,-2 0 15,-1 0 1,-5 0-16,3 0 16,5 0-16,8 0 15,1 0 1,10 0-16,-5 0 16,8 0-1,0 0-15,0 0 16,8 0-1,3 0-15,-8 0 0,8 0 16,-3 0 0,3 0-16,-8 0 15,8 0-15,0 0 16</inkml:trace>
  <inkml:trace contextRef="#ctx0" brushRef="#br0" timeOffset="-48685.15">842 8211 0,'0'0'0,"0"0"0,0 0 16,0 0-16,0 0 15,0 0 1,0 0-16,0 0 16,-19 30-16,8-2 15,0 13 1,-8 5-16,5 6 16,-5 8-16,8 12 15,-3 15 1,1 6-16,-1-2 15,3-12 1,-8 0-16,5 17 16,-8 16-16,6-5 15,-3-19 1,5-6-16,6-11 16,5-11-16,3-13 15,3-12 1,-3-5-16,8-5 15,3-3-15,0-6 16,5-2 0,6-3-16,11-3 15,16-5 1,20-3-16,24-6 16,19-2-16,-8-5 15,-8 2-15,8 2 16,0 4-1,-11 2-15,0 9 16,3 5 15,11 5-31,-3 3 0,-22 0 0,-11-2 16,-19-1 0,-11-2-16,-11-3 15,-8-3-15,-8 0 16,-3-2-1,0-1-15,-6-2 16,3 0 0,-5-1-16,-3-2 15,8 0-15,-8 0 16,3-2 0,-3-1-16,8-5 15,-8-11-15,3-20 16,8-15-1,8-18-15,-8-15 16,0-9-16,0 0 16,-8 0-16,-3 9 15,0 7 1,-3-2-16,-8-5 16,-8-6-1,8 13-15,0 12 16,0 5-16,8 8 15,-8 6 1,3 2-16,-3 4 16,6 4-1,2 4-15,-8 2 16,3 0-16,-3 3 16,8 0-1,-8 5-15,0 3 16,0 3-16,0 3 15,-8-1 1,3 4-16,-9 2 16,-8 0-16,-16 5 15,-14 6 1,-11 8-16,-30 14 16,-19 8-16,5 6 15,6 2 1,16 1-16,6-4 15,5-2 1,8-8-16,20-9 16,21-5-16,6-3 15,22-5 1,-3 0-16,3-3 16,8 0-16,0 0 15,8 2 1</inkml:trace>
  <inkml:trace contextRef="#ctx0" brushRef="#br0" timeOffset="-46244.03">8496 14454 0,'0'0'16,"0"0"0,0 0-16,0 0 15,0 0 1,0 0-16,0 0 15,0 0-15,0 39 16,-3-17 0,3 13-16,0 15 15,0 10-15,3 16 16,-3 23 0,8 24-16,-8 3 15,3-19-15,-6 2 16,-5 20-1,2-3-15,-5-14 16,-5-8-16,5 3 16,0-1-1,0-12-15,0-26 16,8-16 0,-2-11-16,2-11 15,-2-8-15,2-8 16,3-3-1,0-3-15,0-3 16,0 1-16,0-3 16,0-1-1,0 1-15,3 0 16,5 0-16,0-1 16,14 1-1,19 0-15,22-3 16,14-3-16,13 0 15,14 1 1,22-4-16,19-2 16,-8-3-1,27-3-15,3-2 16,-16 2-16,21-5 16,-2 3-1,-22 2-15,16-5 16,-5 2-16,-28 4 15,-5-1 1,8 3-16,-19 3 16,-27 2-16,-9 1 15,-5-1 1,-11 1-16,-3 2 16,-13 0-16,-9 1 15,-8-1 1,-8 0-16,-8 0 15,2 1-15,-8-1 16,-2 0 0,2-2-16,-5-4 15,2-1 1,-5-10-16,-5-10 16,-6-22-1,-3-33-15,-8-24 16,3-11-16,0 10 15,5 14-15,3-5 16,3 0 0,-3 2-16,8 12 15,-2 7 1,-6 1-16,3-1 16,2 9-16,-2 14 15,8 16 1,-3 11-16,3 10 15,0 7-15,0 2 16,0 5 0,0 1-16,0 2 15,0 0 1,0 1-16,0-1 16,0 0-16,-5 0 15,2 3-15,3 0 16,-8 0-1,-11 0-15,-22 0 16,-58-2 0,-46-1-16,-8 3 15,-31 5-15,12 4 16,13 4 0,-27 9-16,27 0 15,14 3-15,0 2 16,11-5-1,19-3-15,22-2 16,0-4-16,8-4 16,19-7-1,9-2-15,16-2 16,13-4-16,1-2 16,2-11-1,-10-9 1</inkml:trace>
  <inkml:trace contextRef="#ctx0" brushRef="#br0" timeOffset="-42818.57">1102 12998 0,'0'0'0,"0"0"15,0 0-15,0 0 16,0 0-16,25-19 16,-17 16-1,-5 1-15,-3-1 16,8 0-1,-8 0-15,0 1 16,0 2-16,0 0 16,0 0-1,0 0-15,-104 38 16,41-5-16,11 5 16,8 3-16,3 0 15,14-5 1,13-6-1,-5-3-15,8-5 16,8-8-16,3 0 16,3-3-16,5 2 15,3 1 1,22 2-16,16 6 16,17-3-16,-3-2 15,5-3 1,-13-1-16,-14 1 15,0-3-15,-16-3 16,-6 0 0,-3 1-16,-13-4 15,5 3-15,-8 0 16,-8 6 0,-8 11-1,-17 13-15,-25 11 16,-13-2-16,0-3 15,16-9-15,9-10 16,13-6 0,11-5-16,11-6 15,0-3-15,8-2 16,3-3 0,3 0-16,-3 0 15,0 0 1</inkml:trace>
  <inkml:trace contextRef="#ctx0" brushRef="#br0" timeOffset="-40995.82">1833 13234 0,'0'0'0,"0"0"16,0 0-16,0 0 16,0 0-16,0 0 15,-25 5 1,12-10-16,-1-1 15,-5-2 1,5 0-16,-8 0 16,0 2-1,-2 1-15,2 2 16,-3 6-16,-5 8 16,0 5-16,0 9 15,8 5 1,8-3-1,3-2-15,3-6 16,8-5-16,0-3 16,8-3-16,3 0 15,0-3 17,0-2-32,0-3 0,3 0 15,-14 0-15,33-11 16,-9 0-16,-10-5 15,8-6-15,0 0 16,-3 0 0,-3 6-16,-5 2 15,-8 6-15,8 2 16,-3 6 0,3 3-16,3 8 15,8 11-15,5 5 16,3 6-1,-5 3-15,8-6 16,-6-5 0,3-9-16,-8-8 15,-8-5-15,8-6 16,2-5 0,1-6-16,5-13 15,-5-14-15,2-8 16,-5-12-1,0-4-15,-3-1 16,-8 6-16,0 2 16,-11 4-1,3 2-15,-3 2 16,-3 9 0,3 6-16,-8 5 15,8 5-15,-3 6 16,3 5-1,-8 3-15,8 6 16,-3 5-16,3 0 16,0 0-1,-8 54-15,8-10 16,0 14 0,8 21-16,-5 14 15,16 14-15,-11-20 16,3-18-16,8-14 15,3-9 1,3-8-16,5-10 16,8-9-1,-2-11-15,2-8 16,3-5-16,-5-6 16,2-6-1,3-7-15,-16-4 16,5-2-16,-14 0 15,-2 3 1,-6 5-16,3 3 16,-11 5-16,3 0 15,-3 6 1,0 3-16,0-1 16,-3 3-1,3 1-15,-8 2 16,8 0-16,0 0 15,0 0 1,0 0-16,-14 74 16,14-50-16,3 4 15,8-1 1,11 3-16,8-3 16,11-5-16,11-8 15,0-9 1,3-7-16,5-6 15,3-6-15,11-11 16,16-8 0</inkml:trace>
  <inkml:trace contextRef="#ctx0" brushRef="#br0" timeOffset="-37387.05">2003 14058 0,'0'0'16,"0"0"-16,0 0 0,0 0 16,0 0-1,0 0-15,0 0 16,0 0 0,0 0-16,0 0 0,0 0 15,0 0 1,0 0-16,0 0 15,27 68 1,-8-11-16,3 1 16,-8 2-16,5 3 31,-5 0-31,-6-5 16,-5-4-1,2-10-15,3-6 16,-8-7-16,0-10 15,0-4-15,0-6 16,0-3-16,0-3 16,0-5-16,0 0 15,0 0 1</inkml:trace>
  <inkml:trace contextRef="#ctx0" brushRef="#br0" timeOffset="-36909.86">1852 14255 0,'0'0'16,"0"0"-16,0 0 15,0 0-15,0 0 16,0 0 0,0 0-16,55-20 15,-6 7-15,9-6 16,10 2 0,3 4-16,6 4 15,-6 4-15,0 8 16,-5 5-1,-14 5-15,0 9 16,-14 6 0,-5-1-16,-11 1 15,-8-4-15,-6 4 16,-5-1 0,-3 0-16,0 3 15,-11 3-15,0-3 16,-11 0-1,0-5-15,-3-6 16,-10-5 0,2-6-16,8-2 15,-2-1-15,-3-2 16,16 0-16,-8-1 16,11 1-1,0 0-15,0-1 16,11 1-16,0 0 15,0 2 1</inkml:trace>
  <inkml:trace contextRef="#ctx0" brushRef="#br0" timeOffset="-36246.19">2972 14175 0,'0'0'15,"0"0"-15,0 0 16,0 0-16,0 0 15,0 0-15,38 25 16,-27-20 0,8-2-16,3-3 15,0-3-15,8-2 16,14-6 0,13-5-16,-2-4 15,-3 1 1,0 0-16,-8 3 15,-17 5 1,-13 0 0,-3 0-16,8 0 15</inkml:trace>
  <inkml:trace contextRef="#ctx0" brushRef="#br0" timeOffset="-35635.63">3251 14405 0,'0'0'16,"0"0"-16,0 0 15,0 0-15,11 30 16,-3-13 0,3 2-16,-8-3 15,8-2-15,-3-3 16,-8-3 15,0 0-31,0 1 0,0-1 0,-8 0 16,-3 3-1,8 0-15,-8-3 16,0 0 0,0 1-16,0-1 15,0-3-15,0 1 16,6-1-1,-3 1-15,8-4 16,0 1-16,0 0 16,0-3-16,13 0 15,9-3 1,22-8-16,8-5 16,14-3-1,-6-1-15,-8 1 16,-11 3-16,0 2 15,-5 3 1,-9 3-16,3 3 16,-5-1-16,8 3 15,13 1 1</inkml:trace>
  <inkml:trace contextRef="#ctx0" brushRef="#br0" timeOffset="-35246.37">3875 14288 0,'0'0'0,"0"0"31,0 0-31,0 0 0,8 30 16,-5 0-16,8 14 16,8 10-16,-8 1 15,3-6-15,-3-5 16,8-8-1,-11-6-15,11-6 16,-8-4 0,3-7-16,-3-5 15,-3-5 1,-5-6-16,5-5 16,-8-8-16,0-9 15</inkml:trace>
  <inkml:trace contextRef="#ctx0" brushRef="#br0" timeOffset="-34833.88">3823 14233 0,'0'0'0,"0"0"16,0 0-16,0 0 15,0 0-15,0 0 16,0 0-1,0 0-15,0 0 16,36 13-16,10-10 16,9 3-1,16 2-15,11 3 16,11 3 0,3 5-16,-11 0 15,-25-3-15,-13 1 16,-12-4-1,-13 1-15,-11 2 16,0 1-16,-11 5 16,-11 13-1,-30 26-15,-22 10 16,-16-6 0,10-13-16,9-13 15,5-12-15,6-8 16,8-5-16,11-3 15,0-3 1,8-2-16,8-4 16,-5 1-1,16-3-15,-8-3 16,-5-2 0</inkml:trace>
  <inkml:trace contextRef="#ctx0" brushRef="#br0" timeOffset="-33699.72">1751 15289 0,'0'0'16,"0"0"-16,0 0 15,0 0 1,0 0-16,0 0 0,0 0 16,0 0-1,0 0-15,0 0 16,0 0-16,-14 28 15,17-23 1,16 9-16,14 13 16,8 14-1,11 14-15,0 5 16,0 0 0,-11-8-16,-8-11 15,-3-8-15,-8-8 16,-8-9-1,2-5-15,-5-2 16,-3-4-16,-5-2 16,5-6-1,3-5-15,0-9 32,0-13-32,0-11 15,0-14-15,-8 1 0,2 7 16,-5 6-16,0 6 15,0 2 1,0 5-16,0 4 31,0 5-31,0 2 0,0 3 16,8 1-16,-8 2 16,11 0-16,3-8 15,16-9 1,3-7-1</inkml:trace>
  <inkml:trace contextRef="#ctx0" brushRef="#br0" timeOffset="-33028.39">2843 15505 0,'0'0'0,"0"0"0,0 0 16,0 0-1,0 0-15,0 0 16,22 50-1,-8-15-15,2 9 16,14 5-16,-8-2 16,0-6-1,-8-3 1,2-8-16,3-5 16,-8-6-16,-8-5 15,5-6 1,-5-2-16,-3-4 15,0-4-15,0 2 16,0 0-16,-33-66 16</inkml:trace>
  <inkml:trace contextRef="#ctx0" brushRef="#br0" timeOffset="-32773.35">2583 15347 0,'0'0'15,"0"0"-15,0 0 16,0 0-16,0 0 16,0 0-1,0 0-15,0 0 16,33-3-16,0-2 15,16-4 1,14-4-16,-3-1 16,11-2-1,-16 2 1,-8 3-16,-12 5 16,-10-2-16,-3-3 15</inkml:trace>
  <inkml:trace contextRef="#ctx0" brushRef="#br0" timeOffset="-32359.24">2594 16223 0,'0'0'0,"0"0"16,0 0-16,0 0 15,0 0-15,33-14 16,0 3 0,24-11-16,17-11 15,11-2 1,-11-4-16,-3 4 15,-16 2-15,2 0 16,-10 3 0,2-3-16,14-22 15,8-21 1</inkml:trace>
  <inkml:trace contextRef="#ctx0" brushRef="#br0" timeOffset="-32080.59">3574 15369 0,'0'0'0,"0"0"0,0 0 15,0 0-15,0 0 16,0 0-16,8 38 16,-5-13-1,5 5-15,-5 3 16,8 5-16,-3 3 16,3 3-1,3-3 1,2-6-16,3-7 0,-5-9 15,-3-8 1,-3-3 0,-5-8-16,-3 0 15,0 0 1,0 0-16,0-55 16</inkml:trace>
  <inkml:trace contextRef="#ctx0" brushRef="#br0" timeOffset="-31496.93">3385 15188 0,'0'0'0,"0"0"15,0 0 1,0 0-16,0 0 16,0 0-16,0 0 15,0 0 1,0 0-16,22 27 15,5-24 1,17 0-16,14 0 16,21 2-16,14 1 15,11 2 1,-19 5-16,-3 1 16,-16 3-1,-9-1-15,-10 0 16,2 6-16,-8 3 15,-8 5-15,-6 8 16,-13 3 0,-3 6-16,-14 2 15,-8 3 1,-13 0-16,-1-3 16,-8-7-16,0-4 15,-5-5 1,-6-3-16,-2-6 15,2-2 1,8-5-16,1-4 16,10-4-16,3-4 15,3 1-15,8-4 16,-5 1 0,5 0-16,8-3 15,-8 0-15,3 3 16,-6 5-1,-19 11 1</inkml:trace>
  <inkml:trace contextRef="#ctx0" brushRef="#br0" timeOffset="10596.84">8619 11520 0,'0'0'0,"-25"9"15,-13 4-15,-22 15 16,-28 24-16,-35 21 15,-3 4 1,22-6-16,11-10 16,5 4-1,-2 6-15,8 3 16,19-3-16,14-5 16,13-3-1,9 3-15,10 8 16,1 19-16,16 8 15,16 11 1,17 6-16,27 13 16,20-8-16,10-2 15,3-12 1,22-10-16,41 2 16,-19-8-16,8-5 15,30-14 1,-30-6-16,-5-8 15,19-2-15,-25-6 16,-14-6 0,12-13-16,-1-11 15,-27-8 1,-8-9-16,22-13 16,16-8-16,-25-6 15,-5-6 1,17-10-16,5-6 15,-22-2-15,-14 2 16,-16-5 0,8-14 15,3-14-31,-6-8 16,-13 3-16,-17 5 0,-8-2 0,-8-3 15,-11 0 1,-11 3-16,-3 7 15,-5 4-15,-14-9 16,-11-16 0,-27-22-16,-25-2 15,-22 4-15,11 1 16,-8 11 0,-33 8-16,-16 11 15,8 11-15,-36 8 16,11 11-1,6 11-15,-22 16 16,27 8 0,11 12-16,-19 19 15,3 10-15,16 12 16,-3 19 0,-21 27-16,38 3 15,35-9-15,14 1 16,14-20-1,16-10-15,3-17 16,-8-11 0</inkml:trace>
  <inkml:trace contextRef="#ctx0" brushRef="#br0" timeOffset="11724.41">3541 7913 0,'0'0'0,"-3753"0"0,7479 5 0,-3759 4 16,-11 10-16,-8 8 15,-3 11-15,-5 12 16,5 13 0,-2 16-1,-3 11-15,13 1 16,6 2-16,11 8 15,11 6-15,8-3 16,11-3 0,19 8-16,6 17 15,21 9-15,12 1 16,21-4 0,39-4-16,21-13 15,-2-11 1,25-22-16,13-13 15,-8-17-15,19-22 16,-30-11 0,14-19-16,13-14 15,-13-7-15,16-18 16,-8-5 0,-30-8-16,13-16 15,-13-14-15,-30 0 16,-28 5-1,-16-2-15,-8-9 16,-17-5-16,-8-3 16,-19 9-1,-22 5-15,-19-17 16,-14-27-16,-19-11 16,-14-8-1,-27 0-15,-33-3 16,-2 17-1,13 11-15,-11 16 16,-3 11-16,17 16 16,5 14-1,-8 14-15,0 16 16,14 14-16,5 10 16,-8 20-1,-22 22-15,3 25 16,19 27-16,0 35 15,-3 31 1,3 13-16</inkml:trace>
  <inkml:trace contextRef="#ctx1" brushRef="#br0" timeOffset="-162289.86">18803 10998 0</inkml:trace>
</inkml:ink>
</file>

<file path=ppt/ink/ink33.xml><?xml version="1.0" encoding="utf-8"?>
<inkml:ink xmlns:inkml="http://www.w3.org/2003/InkML">
  <inkml:definitions>
    <inkml:context xml:id="ctx0">
      <inkml:inkSource xml:id="inkSrc0">
        <inkml:traceFormat>
          <inkml:channel name="X" type="integer" min="-1366" max="3840" units="cm"/>
          <inkml:channel name="Y" type="integer" max="2160" units="cm"/>
          <inkml:channel name="T" type="integer" max="2.14748E9" units="dev"/>
        </inkml:traceFormat>
        <inkml:channelProperties>
          <inkml:channelProperty channel="X" name="resolution" value="168.47896" units="1/cm"/>
          <inkml:channelProperty channel="Y" name="resolution" value="124.13793" units="1/cm"/>
          <inkml:channelProperty channel="T" name="resolution" value="1" units="1/dev"/>
        </inkml:channelProperties>
      </inkml:inkSource>
      <inkml:timestamp xml:id="ts0" timeString="2020-09-10T02:07:42.883"/>
    </inkml:context>
    <inkml:brush xml:id="br0">
      <inkml:brushProperty name="width" value="0.05292" units="cm"/>
      <inkml:brushProperty name="height" value="0.05292" units="cm"/>
      <inkml:brushProperty name="color" value="#FF0000"/>
    </inkml:brush>
  </inkml:definitions>
  <inkml:trace contextRef="#ctx0" brushRef="#br0">12983 11633 0,'0'-9'31</inkml:trace>
</inkml:ink>
</file>

<file path=ppt/ink/ink4.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09T23:39:52.694"/>
    </inkml:context>
    <inkml:brush xml:id="br0">
      <inkml:brushProperty name="width" value="0.05292" units="cm"/>
      <inkml:brushProperty name="height" value="0.05292" units="cm"/>
      <inkml:brushProperty name="color" value="#FF0000"/>
    </inkml:brush>
  </inkml:definitions>
  <inkml:trace contextRef="#ctx0" brushRef="#br0">14925 11214 610 0,'0'-1'216'0,"13"2"-171"0,-4 2 3 16,1 6 23-1,5 7 8-15,-5 6-2 0,-6 0-4 16,3 9-17-16,-2 6-8 16,2 5-18-16,4 9-7 15,1 19-13-15,2 8-4 16,6 22-5-16,-1 6-1 15,6 14-5 1,2 12-3 0,2 1-5-16,2-1-1 0,4-1 1 15,-1-6 2-15,4-6 6 16,-3-4 1-16,-12-13 4 16,4-3 1-1,-14-5 2-15,9 4 0 16,-7-16-1-1,-7-11 1-15,0-16 0 16,-12-14 0-16,5-6 0 0,3-5-1 0,3-7 1 16,2-4-1-1,-4-9 0-15,-2-1-2 16,3-6-1-16,4-1-3 0,6-5-4 16,5-10-3-16,6-8-6 0,4-7-4 15,21-4-4 1,0-5 2-16,27-5 7 0,10 0 4 15,1-7 8 1,12 1 1-16,3 0-2 0,1-2-1 16,-2 11 1-16,-3 3 0 15,-9 1 5 1,1 3 3 0,-1 2 12-16,-1 3 5 15,-10 3 9-15,-6 3 0 16,-1 1-2-1,-4 1-2 1,-3 3-8-16,-7 0-3 0,-12 3-6 16,-7 0-1-16,-20-4 0 15,0 6 2-15,-14 1 5 0,-3 1 2 0,-2 7 4 16,-3-2-3-16,-6-4-5 0,-2 2-4 0,-8-11-8 16,-3-2-3-16,3-5 0 0,-5-6 0 15,-8-15 3 1,13 0-1-16,-8-8 1 0,-7-6 0 0,9 3 0 15,-12-11 0-15,1-17 0 16,6-6 0-16,4-7-1 16,-2 0 0-16,8 9 1 15,2-1 2-15,2 0 3 16,1 0 0-16,6 6 1 16,2 4 1-16,3 6-1 15,2 0 0-15,-1 0-3 0,1 3-2 16,0 10-1-16,0 5 0 15,1 16 0-15,2 7 1 16,-2 6 0-16,-1 5 0 16,0 3 0-1,0 4 1-15,1 0 3 0,-1 2 1 16,-1-1 7 0,-3-1 2-16,0 4 9 0,0 0 1 15,-2 4-1-15,-4-5-4 16,-6-2-9-1,0-1-4-15,-7 2-3 0,-4 0-1 0,-4 1-2 16,-6 3-1 0,-13-2 0-16,1 4-1 15,-8 9-2-15,-1-1-1 0,-2 16-4 16,-8 3-3-16,-20 5-13 16,-9 6-7-16,-10 0-11 15,-1 4-6-15,6 0-3 16,-6-3 1-16,2-6 7 15,-1-4 9-15,2-2 15 16,3 1 6-16,9 1 9 16,4 1 2-16,19-6 1 0,11 9-1 15,17-7-24-15,8 0-29 16,10-1-100-16,4-4-80 16,10-4 143-16</inkml:trace>
  <inkml:trace contextRef="#ctx0" brushRef="#br0" timeOffset="3623.04">19163 10278 737 0,'25'42'258'0,"-15"-40"-229"16,-4-2-17-16,2 0 9 16,1 3 2-16,-9 4 13 0,2 7 7 15,-2 3-19 1,4 3 0-16,-4 3-10 0,2 1-9 15,-2 3-1-15,-1 3-2 16,10 9-3-16,0 6-4 16,15 18-2 93,4 4-1-93,1 10-8-16,3 0-5 0,3 3-6 0,2 4 2 0,1 9 10 0,1 4 7 0,-1 0 8 0,6-2 1 0,0-3 1 15,6 8 0-15,-9-1 0 0,-8-2 0 0,-6-13 6 16,-6-7 3-16,1-7 10 16,-4-2 7-16,-5-9 7 0,-5-1 2 0,0-8 2 0,-3-8-1 15,-4-6-5-15,-2-5-6 16,-4-12-11-16,1-3-5 0,0-10-7 15,1-4-4 1,-1-4-8-16,1-1-7 0,1 2-13 31,1 0-3-15,0 0 0-16,0-9 3 16,2-8 6-1,12-30 5 1,4 25 6-16,6 2 3 15,10-3 7-15,3 2 1 16,19 4 1-16,-2-4 11 16,15 4 23-1,2-6 9 1,1-5 15-16,4-2-4 0,10 0-6 16,7 4 0-16,2 4 1 0,4 1 3 0,-7 6-1 15,6 1-4-15,-6 2-11 16,2 3-5-16,-8-1-7 15,-11-3 3-15,-1-4 14 0,4 0 4 16,-14-9-1 0,5 6-5-16,-1-1-18 15,-17-2-7 1,2 6-8-16,-11-2-1 16,-14 1-3-16,-3 5-1 0,-9 2-1 15,-5 0 0-15,-6 8 0 0,-1 3 1 16,-3 1 0-16,-2-1-1 0,1 1-2 0,0-1-2 0,-2 0 0 15,-11-2 2-15,-27-7 0 16,29 8 1-16,3-1-1 0,1 2-2 0,-2-7 0 0,2-3-2 0,0-5 1 16,1-1 0-16,5 0 0 0,-2-2 2 15,1 0 2 1,2-3 0-16,-3-3 1 16,2 0 0-16,0-9 0 0,-3-1-1 15,-2-11 1-15,-2-6-1 16,-5-12-4-16,-2-9-1 15,-3-3-4-15,9-3 1 16,-9-3 1-16,1-2 6 0,-5-12-19 16,-12-2-2-1,1 1-5-15,-4 3-3 16,-1 10 13-16,-3-3-1 0,5 1-8 16,-2 1-4-16,6 9 1 15,-1 6 4-15,4 12 10 16,6 6 4-16,0 5-12 15,1 6-7-15,4-4-4 16,5 4 1-16,0 5 19 16,5 2 6-16,0 10 7 15,5 3 1-15,-3 2 0 16,4 0 0-16,-3 4 0 16,2 2 0-16,4 4 0 15,-15-1 0-15,12 5 2 16,-4 1 0-16,3 1 0 15,4 2-1-15,0 2-2 16,-1-1-2-16,0 0-1 0,0 0 1 16,0 0 2-16,-2 2 1 15,-6 3 2-15,-33 28 0 16,31-26 0-16,-5-2-1 16,0 0 0-16,-3-1-1 15,-7-3-2-15,8 6-1 16,-6-3 1-16,-3 2 1 15,-5 0 1-15,-8-2 0 0,-10 1 0 16,-7-1 0-16,-1 7 0 16,-3 1-1-16,-6 7 0 15,0 1-1-15,-13 2-2 16,-2 7-1 0,-14 1-2-16,-3-1 0 0,5 12 0 15,-4-5 2-15,12 0 3 16,-2 0 0-16,2-7 1 15,10 5 0 1,4-1 0-16,9 5-1 0,-1-4 1 16,5 0-1-16,12 5-1 15,1-5-6-15,14-3-58 16,6-5-48-16,9-14-232 0,13-2 222 16</inkml:trace>
  <inkml:trace contextRef="#ctx0" brushRef="#br0" timeOffset="6244.49">14961 11899 296 0,'1'-3'133'0,"3"-2"-43"16,0-6-3-16,3 1 10 0,-1-1-5 15,2-3-16 1,2-3-6-16,-5-4-15 0,5 3-7 16,-3 2-17-1,1-2-7-15,2 5-12 0,2 8-5 16,0-9-5-16,1 3-1 16,4-2-1-1,0-9 0-15,6 8 0 0,1 1 1 16,8-2 5-1,13 1 5-15,10 2 13 0,6-1 6 16,-1-5 5 0,-6 0 0-16,-7 0-5 15,2 3-2 1,9 4 2 0,10 2 2-16,-5-2 4 0,6 3 2 15,-5-4 0-15,-9-4 0 0,7 0-5 0,-4-2-3 16,4 2-9-16,1 2-6 0,0 0-7 15,2 1-2-15,-3 5-3 16,-7-2 1 0,-5-3-1-16,-6-2 2 0,-7-7-2 15,0-1 1-15,1 0-2 16,5-1-1-16,-5 4 0 16,-4-3-1-16,-10 6 0 15,-7 1-2-15,-4 7-2 16,1 9-4-16,-3-2-19 0,0 6-25 15,-4-2-102 1,1-2-114-16,3 0 168 0</inkml:trace>
  <inkml:trace contextRef="#ctx0" brushRef="#br0" timeOffset="8006.58">19243 10523 462 0,'-25'84'178'15,"32"-82"-113"-15,5 2-19 16,5-4 12-16,0-2 31 16,4-2 11-1,3-7 2-15,-1 0-4 0,9-7-24 16,6-2-14-16,19-2-25 0,15-5-6 15,21-4-5 1,6-6 0-16,13-9 0 16,2-7-1-16,11-8-5 15,-1 1-1-15,-2 3-4 16,-5 4 0 0,-7 11-2-16,1-1-2 15,-22 9-5-15,-4 2-2 0,-22 7-12 0,-6 3-15 16,-8 9-55-16,-6 4-48 15,-23 4-218-15,-6 2 223 0</inkml:trace>
  <inkml:trace contextRef="#ctx0" brushRef="#br0" timeOffset="9082.11">19424 10925 671 0,'93'44'272'16,"-32"-68"-150"-16,15-3-10 15,10-7-11-15,12-4-4 0,4-9-24 16,4-8-12 0,3-4-18-16,11 0-7 0,-3-3-9 15,3 5-4-15,2 4-4 16,-16 4-2-1,-7-3-8-15,-17-1-4 16,-1 4-6-16,-2 1-8 16,-17 11-32-1,0 11-28-15,-25 1-72 16,-9 6-59-16,-9 10 125 16</inkml:trace>
  <inkml:trace contextRef="#ctx0" brushRef="#br0" timeOffset="10112.42">19866 11543 381 0,'43'-19'262'0,"18"-16"25"16,6-1-84-16,21-6-59 16,0-7-14-16,2-2-22 0,3-6-15 15,3 2-30 1,4-1-12-16,3 2-16 0,1 6-4 16,-11 1-8-16,-12 4-5 15,-3 5-8-15,-6 2-4 16,-13 7-10-16,1-3-11 15,-19 13-50-15,-7 0-42 0,-11 3-148 16,-5 3-177-16,-14 11 277 16</inkml:trace>
  <inkml:trace contextRef="#ctx0" brushRef="#br0" timeOffset="12607.86">16918 10980 202 0,'13'25'125'16,"-12"-30"-3"-16,0 2-9 16,2 0-24-16,-3 2-14 15,0 0-21 1,0 0-10-16,0-1-14 0,0 1-4 0,5-2-7 15,8-2 0-15,35-10 1 16,-23 15 1-16,10 1 2 16,8-1-2-1,11 5-6-15,7-1-4 16,10 1-5 0,0 0-1-16,3-5 3 15,1-4 3-15,3-3 19 16,11-2 9-16,6-3 5 15,-5-3-1-15,5 0-12 16,-3-2-6-16,2-3-4 0,1-2 0 16,-6-1-1-16,-9-4-1 15,-8 6-3-15,-3 3-1 16,-9-1-5-16,1 6-2 0,-18-7-5 0,-6-4-1 31,-3 0-5-31,-8 0-8 0,-3 2-29 0,0 9-24 16,-7 5-93-16,-3 1-78 15,-2 6 148-15</inkml:trace>
  <inkml:trace contextRef="#ctx0" brushRef="#br0" timeOffset="14141.15">17072 11092 268 0,'30'72'114'0,"-27"-68"-40"0,2-6-39 15,2 1 14 1,-1-2 28-16,-1 0 9 0,4 0-11 16,0-2-8-16,5 1-20 15,-3-6-7 1,8 1-9-16,8 4-1 0,1-3-5 15,10 6-1-15,3 2-7 16,-5-6 0 0,1 3-1-16,1 3 3 0,4 0 2 15,5 1 2-15,10 1-2 16,1 1-1-16,-2-3 0 16,5 2 0-16,-2 2 1 15,1 0 2-15,0 4-2 0,-2-6 0 16,0-2-5-1,6 3-1-15,6 1 0 0,0 1 1 16,-4 7 6-16,-2-9 2 16,-8-2 1-16,3 6-1 15,0-5-2-15,2-3 0 16,2-1 1 0,2-1-1-16,-3-2-4 15,-5 0-3-15,-3-2-6 16,-2-5-2-16,4-2-1 15,1 6-1-15,0-3 0 0,-3 3-1 16,-5 7-1-16,-6-1 0 0,23 7-1 16,-46-1-1-1,-2-1-1-15,-4 1 0 16,-4 3-3-16,-3-5-10 16,-1-1-6-16,-3 4-12 15,1 1-17-15,1 3-31 16,-1 1-31-16,-4-3-135 15,0-2 159-15</inkml:trace>
  <inkml:trace contextRef="#ctx0" brushRef="#br0" timeOffset="14989.89">18717 10407 590 0,'-80'-29'260'0,"74"35"-142"15,-4 1-30 1,14 3-45-16,10 4-9 0,-9-3-4 16,4-1-2-16,-2-3 0 15,-3-1 0-15,17 3 0 16,0-4-2-16,7 0-7 15,8 0-4-15,-6-6-7 16,8 1-3-16,-4 1-3 16,1 2-1-1,1 5-1-15,-1-1 0 16,3 3 0-16,-2 1 0 16,-10 0-1-16,4 5 1 15,-17 1 0-15,-4 3 0 0,-9 0 0 16,-11 1 1-16,-4 7 0 15,0 2-1-15,-10-1 0 16,0 0 0-16,-4-3 1 16,-6-7-1-16,10 5 0 15,-1-1 0-15,4-3-2 0,4 1-2 16,3-3-20 0,-2 0-20-16,5 3-55 0,3 2-43 15,2 2 88-15</inkml:trace>
  <inkml:trace contextRef="#ctx0" brushRef="#br0" timeOffset="16076.72">19101 10928 593 0,'26'-51'220'16,"-21"57"-155"-16,-5 3-61 15,3 3-4-15,6 2 12 16,-5-2 11-16,13 4 16 15,-8-3 4-15,7 1-9 16,-2 0-9-16,9 4-17 16,9 1-5-16,5 9-4 0,-2 2-2 15,-1 2-7-15,-5 1-4 16,1 1-12 0,-1 0-5-16,-8-2 2 15,-5-3 4-15,-10-8 15 0,-2-2 6 16,-9-6 8-16,-1-2 2 15,-5 3 0-15,-6-5 0 16,-7 1 0-16,-1 3 1 16,-9-7-1-16,-4 3 1 0,-9-7-1 15,-9-4 0-15,-2-2-10 16,-5-3-24-16,8 4-143 16,4 2 118-1</inkml:trace>
  <inkml:trace contextRef="#ctx0" brushRef="#br0" timeOffset="16423.88">17189 11405 279 0,'-23'28'109'0,"38"-23"-69"15,3 2-2-15,3 3 12 16,5 0 7-16,6-4 2 16,9 2-7-16,11 1-22 15,9 2-11-15,7-2-15 0,3 2-2 16,16 0-2-16,3 2 0 15,2 2-5 1,1 3-4-16,6 3-2 0,3-1 0 16,1-1 5-16,-3-4 4 31,-6 1 5-15,-2-1 2-16,-2 0 13 0,2-3 16 0,-10-8 35 15,-7 1 15-15,-1-1 19 0,1 2-4 0,-6-3-15 16,-7-3-6-16,-7 3-12 15,-11-2-5-15,-9 1-12 16,1-2-8-16,-17-1-18 16,-4-2-6-16,-6 1-12 15,-3 3-9 17,-5 0-39-32,-1-8-37 0,-7 4-165 15,-3-7 160-15</inkml:trace>
  <inkml:trace contextRef="#ctx0" brushRef="#br0" timeOffset="17005.33">19125 11357 576 0,'7'4'262'15,"0"4"-113"-15,5 0-35 0,-3 1-44 16,-6 0-14-16,17 0-27 16,-3 3-11-16,10 2-11 15,4 0-2-15,-6-3-3 16,11 4 1-16,-7 0-3 15,7 3 1-15,-4 1-1 16,1-1 0-16,0 3 0 16,0 4-1-16,-10 0-1 15,9 10 0-15,-16-4 1 16,-4-6 1-16,5 5 1 16,-19-11 2-16,2-2 11 15,-7 0 10-15,-13-6 14 16,0 0 4-16,-12-1-8 15,0 0-11-15,-5 0-20 32,-7-1-9-32,-11 0-62 15,-8-2-65-15,-11 7 83 16</inkml:trace>
  <inkml:trace contextRef="#ctx0" brushRef="#br0" timeOffset="21257.17">16081 15302 418 0,'4'0'181'0,"1"3"-73"16,3 5-41-16,30 46-12 16,-29-28-5-16,4 10-17 15,-1 4-10 1,0 8-14-16,4-1-3 0,-2 8-2 15,-5-4-2-15,5-8 0 16,-10-1 0-16,3-19 1 16,2 2 2-16,-10-11 3 15,1-5 5 1,-5-7 12-16,-2-6 2 0,-2-9 1 16,-3-7-2-16,-5-12-12 15,-5-10-2-15,1-10-1 0,4 0 1 16,1-4 7-1,0 3 9-15,3 6 11 16,3-2 5-16,2 12-2 16,6 1-5-16,8 12-9 0,2 6-1 15,7 5 1-15,2 7 0 16,3 1 2-16,9 5 0 16,5 8 4-16,0 3-2 15,7 4-5-15,-8 1-6 0,6 6-11 16,4 7-4-16,-4 8-4 15,7 5 0-15,-4 10-2 16,-3-6 0-16,-1 6-1 16,4-2-3-16,-6-10-12 15,-7-2-12-15,-7-15-27 16,-8-5-18-16,-3-9-57 16,-4-3-59-16,-7-2 122 15</inkml:trace>
  <inkml:trace contextRef="#ctx0" brushRef="#br0" timeOffset="21375.29">16239 15650 782 0,'-23'-5'324'16,"12"-3"-194"-16,7 6-31 15,10 4-31-15,-4-12-7 16,13-3-12-16,0-5-2 16,13-8-14-16,2 6-8 15,10-6-10-15,-1-1-4 0,2 0-6 16,7-3-3 0,-8-6-12-16,4-1-19 15,0-7-78-15,9 0-64 16,-8-7 102-16</inkml:trace>
  <inkml:trace contextRef="#ctx0" brushRef="#br0" timeOffset="22120.19">17026 15377 474 0,'14'43'241'0,"0"-2"-77"15,3 6-56-15,3-2-46 16,2-3-16-16,-5-1-11 0,-6-8-6 16,-2-9-12-16,-9 0-4 15,-3-7-2-15,-3-8-2 16,-4-3-1-16,2-6-2 16,-11-12-3-16,3-3 0 15,-6-11 1-15,-2-12 5 16,-1-2 16-1,-1-10 8-15,-3-9 13 0,1 4 4 0,2-9-7 16,3 8-10 0,2 0-15-16,11 11-8 15,10-1-8-15,2 4 4 0,12 1 3 16,-3-5 2-16,6 13-1 16,2 1-1-16,2 14-5 15,-3 5-3-15,1 7-3 16,-1 6-3-16,3 19-1 15,0 7 0-15,-2 7 0 16,-1 9-1-16,-6-2-1 16,4 2-1-16,-8-3-8 15,0-8-8-15,-3-4-22 16,-5-7-8-16,4-4-6 16,-2-5 5-16,1-3 22 15,2-5 12-15,3-3 22 0,2-1 10 16,-1-7 20-1,-2 2 10-15,6-5 11 0,10 2-2 16,0 6-9-16,10-3-8 16,6 10-12-1,-3 0-2-15,3 5-9 0,-2 5-4 16,-13 2-3-16,-4 5-1 16,-2 3 0-1,-2 3 0-15,-4-1-1 0,-1 1 0 16,-3 2 0-16,-4-5 0 15,-4 2 0-15,-2-3 0 0,-3 1 0 16,-2-1 0-16,-6-12-4 16,0 2-2-16,-5-9-3 15,1 1 1-15,-2 4 1 16,-1-7 1 0,-8-5 1-16,3-3-3 0,-5-4-18 15,2-5-16-15,13 5-59 16,-6-6-80-1,21-7 117 1</inkml:trace>
  <inkml:trace contextRef="#ctx0" brushRef="#br0" timeOffset="22497.51">17891 14669 1164 0,'-6'11'402'0,"-8"0"-364"16,-1 11-28-16,-12 2-5 15,-3 6 0-15,-6 3 1 16,4 6 0-16,-5-1 5 15,-3 2 1-15,7-2-2 16,-1 2-2-16,17-5-8 16,10 6 0-16,7-3-3 15,6-6 0-15,7 2 2 16,5-10 1-16,15 4 2 16,2-8 4-1,10-11 4-15,-4-11 0 0,1-17-3 16,3 2-7-16,4-21-48 15,4-7-54-15,-5-16 63 16</inkml:trace>
  <inkml:trace contextRef="#ctx0" brushRef="#br0" timeOffset="23096.18">18988 14709 887 0,'34'-8'367'0,"12"2"-235"16,12-4-47-16,5-16-53 16,7-3-19-16,-10-20-19 15,-4-4-24-15,1-7-110 16,-3-4-150-16,10-10 183 16</inkml:trace>
  <inkml:trace contextRef="#ctx0" brushRef="#br0" timeOffset="25379.52">20392 13642 826 0,'-45'28'337'15,"45"-25"-218"-15,-1-6-49 31,4 8-53-31,-3-6-12 0,0 1-5 16,5 3 0-16,12 17-1 16,27 44 0-16,-32-25 1 0,-5-3-1 15,-2 9-2-15,-3 2-1 0,-2 0 1 16,-1-6 1-16,-4-12 2 16,0-6 3-16,-2-12 6 31,-1-2 3-31,-5-13 6 0,0-7 3 0,-2-15 5 15,-4-4 0-15,1-11-3 16,2-4-3-16,0-4-9 16,2-3-5-16,-2-8-1 15,3-6-2-15,-3-6 2 16,10 4-2-16,6 13 0 0,4 12 1 31,10 21 4-31,3 8 1 16,8 19 3-16,3 13 2 0,6 17 0 0,-2 4 1 15,-1 10-3 1,1-2-3-16,-8-4-2 0,6 3-1 16,-13-13 0-16,4-2 1 15,-16-23 6 1,-5-6 6-16,9-9 7 0,-7-9-1 0,6-12-5 16,-4-12-6-1,-4-17-8-15,11-2-2 16,-10-2 0-16,6 2 0 15,-5 4 2-15,-8 1 0 0,2-3-1 16,0 6-3-16,8 10-3 16,1 3-5-16,17 27-2 15,5 10 0-15,0 15 4 16,6 19 2 0,-1 6 2-16,-3 5 2 15,-2 3-1-15,-4-3-1 0,2 10 0 16,-1 1 0-16,0 3-1 15,-2 0 0-15,1-1-9 16,-7-5-11-16,0-9-35 0,-3-8-26 16,-8-20-68-16,3-4-54 15,-5-11 130 1</inkml:trace>
  <inkml:trace contextRef="#ctx0" brushRef="#br0" timeOffset="25832.22">21152 13452 364 0,'16'10'279'0,"-4"4"18"0,6 12-131 0,-1 7-40 16,3 11-61-16,2 5-14 16,-3-5-16-16,-1 2-6 0,0-9-8 15,1-6-5-15,-2-8-5 16,0-11-1-1,-2-11 5-15,-3-4 2 0,0-19-3 16,0 0-3-16,-5-23-15 16,0-3-11-16,-5-5-19 15,-4-9-6 1,-8 6 5-16,-2 0 7 0,-10 8 22 16,-1 3 15-1,-4 3 25-15,-7 4 11 0,2 7 7 16,1 8-6-16,4 17-21 0,1 6-11 15,7 21-12 1,1 5-2-16,-4 8 0 16,5 5-1-16,-5-6 1 0,0-2-1 15,7-1-2-15,-2-3-6 16,-1-3-55-16,11 2-49 16,20 6 68-16</inkml:trace>
  <inkml:trace contextRef="#ctx0" brushRef="#br0" timeOffset="27072.95">21376 13197 916 0,'70'-43'347'15,"-72"36"-276"-15,10 9-22 16,-5-7-40-16,-2 5-6 16,4 8 2-16,-7-2 4 15,8 21 2-15,4 8 1 16,11 5 3-16,-2 2 0 0,0-1-3 16,4-1-1-16,-21-5-6 15,-2-6-2-15,7-7 2 16,-7-5 2-16,1-15 7 15,13-2 3-15,-5-14 1 16,5-9-2-16,2-14-3 16,-4-6-1-16,4-2-5 15,-3-2-1-15,-1 1-4 16,2 0-2-16,-2 3 0 16,-1 6-1-16,2 16 0 15,0 9 1-15,2 16 0 16,0 6 1-16,4 17 5 15,0 5 1-15,-2 8 5 16,1 5 0-16,0-1-3 0,-4-2-2 16,5-6-3-16,0-4 0 15,4-11 1-15,-5-7 0 16,-3-13 1 0,0-2-1-16,-6-14 2 15,9-4-2-15,-1-5-2 0,3-9-3 16,1-2-10-16,-1-3-4 15,-12-14 1-15,1 4 1 16,-9-5 6-16,-10-1 3 16,3 17 2-16,-4-4 1 0,-4 10 0 15,6 6 2-15,1 6-2 16,2 10-3-16,10 11-4 16,-4 4 2-16,3 7 1 15,7 5 4-15,-9 4 4 16,17 2 0-16,3-1 2 15,0-2 1-15,18 1 2 16,0 1-1-16,3-1-1 16,0 2-3-16,-1 0-2 15,1 1-1-15,-8-1 0 16,-3-4 0-16,-8 0 0 16,-8-2 0-16,-11-3 0 0,6-1 0 15,-16-2 0-15,-2-3-1 16,-8-1-3-1,-17-2-2-15,6 3-3 16,-3-6-1-16,6 1 2 0,7 3 2 16,1-7 4-16,9 1 1 15,4-5 1-15,5-4-1 16,5-12 1 0,4-2 2-16,10-5 5 0,0-4 2 15,7-3 2-15,4-5 0 0,5-9 1 16,4-4-1-16,-1-5 0 15,-3-1 1-15,-4 0 0 16,-9-5-1-16,-8 3-3 16,-2 2-1-16,-22 6-3 15,-3 11 0-15,-15 4-1 16,-8 8-1-16,1 17-2 16,5 6-2-16,2 24-5 15,-4 6-1-15,1 21 1 16,-3 5 1-16,6 8 4 15,11 7 0-15,6-3 3 16,7 4 3-16,8 3 2 16,14 10 1-16,-1-16 2 15,3-10 7-15,6-19 5 0,-5-20 0 16,14-13-7-16,0-9-12 16,0-12-46-1,1-18-51-15,-5-4 58 0</inkml:trace>
  <inkml:trace contextRef="#ctx0" brushRef="#br0" timeOffset="27874.04">19873 15901 754 0,'4'11'335'16,"0"-3"-154"-16,4-3-37 16,7-9-25-16,4-6-5 15,10-11-17-15,5-5-21 16,6-12-37-16,15-2-13 0,-4-9-17 15,6-3-6-15,-1-9-17 16,-12-5-32-16,9 3-158 16,-6-4 139-16</inkml:trace>
  <inkml:trace contextRef="#ctx0" brushRef="#br0" timeOffset="30521.12">21113 15458 559 0,'-4'3'288'0,"-4"-5"-73"16,0-4-59-16,-1-6-51 16,9-4-18-1,0-12-27-15,0-3-12 16,-4-14-14-16,1-3-4 0,8-11-9 16,-1-5-2-16,6-6-8 15,-9-5-3-15,-1 8-5 16,-7-2-2-16,-8-6-1 15,-1 3 0-15,-9-3 0 16,-2 8 0-16,1 10 1 16,-5 5 2-16,6 14 0 15,-2 5 0-15,9 15-1 0,3 8 0 16,0 10-3-16,4 4-3 16,1 13 0-16,0 5-1 15,-1 11 2-15,3 5 0 16,7 8 2-1,5 5 1-15,9 6-2 0,0 1 2 16,19 4-3-16,3 4 0 0,13-1-2 16,10 2-1-16,8 6-11 15,5-1-9 1,-7-13-11-16,-2-6 0 0,-12-27 16 16,-1-10 11-1,-4-14 20 1,2-4 6-16,-8-14 8 0,-8-13 1 15,-6-10-5-15,-2-5-4 16,-15-7-14-16,-4 1-11 0,-2 6-21 16,-14-10-4-16,3 8 3 15,-11-1 9 1,1 4 16-16,0 7 4 0,2 17 6 16,9 7 1-16,-9 1-1 15,2 11-2-15,5 8-6 16,-1 12-3-16,7 16 1 15,1 7 3-15,-4 3 5 16,2 2 4-16,1 1 2 0,0 1-1 16,5-6-3-16,3-5-3 15,0-11-1-15,2-6 1 16,-2-20 1 0,0-6 0-16,-1-23-2 0,1-7-2 15,0-9-10-15,2-3-1 16,1 0 3-16,-3 0 2 0,-2 7 10 15,0 4 3-15,11 17 10 16,7 8 4-16,3 11 2 16,0 3-2-1,-2 8-9-15,-7 2-5 0,8 2-4 16,8 4-1-16,-7-3 1 16,3 1-1-16,-4-4 1 15,-9-2 0-15,0-2 0 16,-2-5 0-16,-1 0 0 15,0-5-1-15,-4-6-3 16,1-1-5-16,-4-4-11 16,1-5-7-16,-3-3-7 15,-1-2 2-15,-2-7 14 16,-3 3 10-16,-1-8 10 16,1 3 9-16,2 0 22 15,3 2 6-15,2 11 12 16,2 7 0-16,4 7-16 0,3 1-7 15,1 9-14-15,2 0-6 16,3 13-6-16,0 5-2 16,2 7 0-16,2 3 0 15,-5 6 0-15,3 8-1 16,10 17 0-16,-7 7-1 16,-2 13 0-16,3 3-2 0,-14-4-11 15,6 2 0-15,-2-14 1 16,-7-7 4-16,-6-11 11 15,-6-4 2-15,6-13 1 16,-1-3 0-16,-8-21 3 16,7-8-2-16,-7-7-9 15,-6-13-10-15,1-9-25 16,-4-11-12-16,0-20-29 16,0-4-16-16,4-8-27 15,-5-5-7-15,2-5 23 16,5-8 22-16,1-10 52 15,4-3 28-15,2-1 48 16,4 11 19-16,4 8 28 16,5 3 5-16,7 15-9 15,6 9-4-15,0 17-8 16,-4 8-7-16,5 17-17 16,4 5-9-16,2 13-18 0,11 11-6 15,-4 12-8-15,-5 6-4 16,1 11-5-16,-8 1-1 15,-6 3-8-15,-7 0-9 16,-10-3-23-16,-5-2-7 16,-6-2-12-16,-3-8 3 15,-9-10 1-15,3-1-9 0,-10-14-43 16,1 1-17-16,3-6 3 16,-13-4 16-16,13-3 67 15,-1-4 40-15,15-2 53 16,12-3 13-16,8-4 8 15,15-1-14-15,2-10-29 16,7-1-5-16,4-6 3 16,-1-2 10-16,4-7 27 15,-1-6 13-15,-1-9 19 16,-3-11 2-16,1-10-14 16,-3-5-12-16,-2-6-20 15,2 5-10-15,-6-6-13 16,-7 3-5-16,-13 3-11 15,-6 4-4-15,-11 14 0 16,-7 8-5-16,2 22-4 0,1 7 0 16,5 16-8-16,9 10-1 15,1 14-1-15,2 11-1 16,3 21 1-16,-1 10 2 16,7 14 2-16,4 10 0 15,2-4 2 1,5 3-1-16,1 0-1 0,-3-5-1 0,0-4-10 15,-2 0-11-15,-3-9-38 16,-6-9-26-16,10-11-73 31,-14-16-59-31,-5-14 141 0</inkml:trace>
  <inkml:trace contextRef="#ctx0" brushRef="#br0" timeOffset="31751.54">22269 14433 1013 0,'-5'2'377'0,"5"0"-297"0,4-1-43 16,-4-1-29 0,0 0 0-16,16-3 6 0,31-13 5 15,-17-2 18 1,0-3 8-16,9-2 9 0,0-1-3 15,5 3-12-15,4 4-9 16,-4 5-13-16,0 4-4 16,-13 7-9-16,-6 1-3 15,-4 9-1 1,-3 8-1-16,-4 5 1 0,-3 5 2 16,-7 6 2-16,-3 3 0 15,-1 1-1-15,-3 3 1 31,-1-4-2-31,-1 1 1 0,1-12 1 16,-1-10 1-16,1-9 7 0,2-2 0 0,-1-12 0 16,3-6-1-16,0-9-5 31,-1-13 0-31,1-1-1 16,0 2-2-16,1-9-2 0,-1 0-1 0,-1 0-1 15,-1-2-4-15,-5 7-4 16,3-3-1-16,0 12 3 15,0 3 3-15,2 8 6 16,-3 5 1 0,1 6-1-16,0-1-2 0,-3 8-6 15,-1 2-2-15,1 9 1 16,-1 2 0-16,1 3 3 0,4 3 0 16,3-6 1-16,5 1 0 15,5-4 3-15,3-5 2 16,4-4 5-16,2-8 2 15,5-10 4-15,1-7 0 16,3-7 3-16,4 1 0 16,-2-3 4-16,-6 2-2 0,4 6-3 15,-3 1-3-15,-5 9-10 16,3 1-2-16,-4 9-3 16,3 4-2-16,-5 4-1 15,2 3 1-15,6 11 1 16,-9-2 2-16,7 11-1 15,0 3 1-15,-7 9 0 16,2 12 0-16,-1 3 2 16,-5 6 0-1,2 5-2 1,-3 0-1-16,0 11-1 0,-1 1-1 31,3 1-1-31,-1 3-2 0,2-8-3 0,-2-3 2 16,-3-10 3-16,-1-10 4 0,-3-5 3 15,-4-10 0-15,0-7-6 0,2-7-9 16,-6-13-15-16,3 2-6 16,-1-13-3-1,-9-8 6-15,5-10 15 16,-8-11 6-16,4-11 10 0,0-4 2 16,-6-16-1-16,-1-5 0 15,-4-10 0-15,-3-4 0 16,1 0 5-16,-1-5 3 15,-4 0 13-15,1 2 5 0,-3-1 5 16,6 8-4-16,13 10-8 31,6 9-3-31,10 15-8 0,2 3-1 0,6 11-3 16,5 14 0-16,4-1 11 16,3 7 4-16,1 8 4 15,1-3-1-15,7 21-8 16,2 7-3-1,2 11-5-15,0 1-1 0,-12 2-2 16,-3 0-2-16,-17-2-3 31,1 3-6-31,-27-13-30 0,2 8-28 32,-8-6-135-32,-15-3-178 0,7 3 244 15</inkml:trace>
  <inkml:trace contextRef="#ctx0" brushRef="#br0" timeOffset="33932.36">20724 16881 1037 0,'-45'93'385'0,"40"-83"-283"0,-2-6-34 15,-6-1-4-15,7 0-5 16,2 1-12-16,4-2-5 16,5 4-4-16,-6 0-4 15,6-6-14-15,-4 0-6 16,5-7-12-16,3-9-2 0,3-5 0 16,4-4 0-16,15-5 0 15,2-5-1-15,4-9-1 31,7 1-1-31,0-2-8 0,2 3-11 16,5 6-55-16,-5-7-46 0,3-1-204 16,3 1 209-16</inkml:trace>
  <inkml:trace contextRef="#ctx0" brushRef="#br0" timeOffset="36528.94">21792 16300 753 0,'34'24'268'16,"-33"-2"-225"-16,6 3-30 0,2 2-9 15,2 2-1-15,2 0 1 16,-2 2 1-16,3-2 2 16,-3 2 3-16,2 1 7 15,-1-5 2-15,0-7 9 16,3-3 6-16,-2-13 15 16,-1 2 11-16,-11-10 15 15,-1-5-3-15,0 1-17 16,-5-5-17-16,-1-2-28 15,-3-10-5-15,-13-11-5 16,-4-8-2 0,6 2 1-16,-6-1 0 0,3-3 1 15,3 1 2-15,3 0 4 0,2-1 5 16,7 5 8 0,4 4 3-16,5 7-1 0,3 9-4 15,4 2-9-15,3 8-4 16,5 6-3-16,1 7-1 15,8 10-4-15,6 4 1 16,2 5-1-16,0-2 1 16,0 9-1-16,-5 1-2 15,2 1-11-15,-2 2-10 16,-1-8-10-16,-1-3 3 0,-13-11 15 16,1-4 12-16,-5-7 16 15,-5-8 7 1,1-7 10-16,-4-8 7 0,-2-11 1 15,-2-10-2-15,-4-11-10 16,1-3-6-16,-5-2-10 16,4 6-2-16,6 7-1 15,3 9 2-15,6 7-1 16,2 3-2-16,6 15-4 16,-1 2-4-16,6 12-1 15,5 8 0-15,6 10 1 16,4 5 1-16,4 13-2 15,3 6-6-15,10 16-21 16,-3-2-8 0,4 7-14-16,-5 0-2 15,-15-14 6-15,-1 0 6 0,-14-19 18 0,-1-7 9 16,-7-12 19-16,-2-5 3 16,-3-6 3-16,-1-6 1 15,-5-10 0-15,0-3 0 0,-5-13-1 16,1-10-1-16,-6-9 13 15,1-1 7 1,3 2 12-16,1 8 5 16,8 11-1-16,2 2-3 0,4 14-11 15,4 3-7 1,2 7-14-16,1 5-4 0,5 10-3 16,1 3-2-16,4 9 0 15,1 3 0-15,-4-2-4 16,-1 0-5-16,6 5-11 15,1-1-2-15,-7-2 4 16,-7-8 7-16,-3-8 14 16,-1-7 4-16,0-9 10 15,4 3 4-15,-6-17 9 16,-11-6 1-16,-1-7-2 0,0-4 0 16,-10 0-5-16,3 1-5 15,-8 1-5 1,-3 0-6-16,-1 4-8 0,0 8-5 15,6 10-8-15,-3 6-2 16,7 13-5-16,8 4-4 16,-7 4-3-16,3 4-3 15,5-2 2-15,-5-1 3 16,10-4 12-16,0-2 6 0,-2-7 9 16,4-2 5-16,-1-6 14 15,5-3 5 1,2-6 12-16,2 1 0 0,6-2-6 15,-6-5-4-15,9 6-12 16,8 3-3-16,-8 1-5 16,16 12-1-16,-3 2-2 15,-5 6-1-15,2 7-1 16,-8-1-1-16,-6 4 0 16,1-3 1-16,-3-2 0 15,-2-1 1-15,-2-6 1 16,-2-5 0-16,-2-3 4 15,1-5 0-15,0-6 3 16,-1-5 1-16,-1-4 2 16,2-3 4-16,1 0 5 15,-1 2 0-15,1 0-4 0,0 2-4 16,1 6-8-16,3 7-4 16,3 10-3-1,-3 4-1 1,4 8-3-16,0 5 1 0,3 6 1 0,3 6 1 15,-2-7 2-15,-3-6 0 16,-6-6 1-16,-2-6 1 0,7-1 1 16,-10-5 1-16,9-2 1 15,-2-8 1 1,-4-6-1-16,6-2 0 0,-9-9-3 16,6 2-1-16,-6-4 0 15,-2 5 0-15,0 1 0 16,-2 4 1-16,0 4-2 15,-1-4-2-15,4 19-3 16,-1 2-1-16,5 8 3 16,-1 7 1-16,3 1 2 15,-2-2 1-15,2 4 2 16,0 1 0-16,0-6 0 16,0-3 0-16,-2-4 2 15,-3-8 0-15,1-1 2 16,-1-6 1-16,-1-7-2 0,1-1-1 15,-2-7-8-15,3 1-9 47,-6-1-18-47,-2-8-9 0,-3 4-22 0,-5 0-7 0,3-1-1 16,-4 7-3-16,6 1-5 0,-1 1-13 16,1 5-123-16,3 5 141 15</inkml:trace>
  <inkml:trace contextRef="#ctx0" brushRef="#br0" timeOffset="36713.93">23570 15058 1358 0,'-30'81'491'0,"25"-62"-401"16,8 5-79-16,2-3-36 16,3-2-8-16,-2-1-19 0,-6-13-18 15,0-5-49-15,0-2-59 16,0 1 114-16</inkml:trace>
  <inkml:trace contextRef="#ctx0" brushRef="#br0" timeOffset="37009.74">23811 14916 992 0,'9'24'418'0,"-11"1"-239"16,5 7-90-1,7 3-65-15,1 5-6 0,3 7-3 16,-5-1 0-16,2 3-4 16,-3-6-3-16,7-1-3 15,4-5-2-15,-1 3-6 16,17 2-16-16,-3-2-71 15,1 5-56-15,4-15-203 16,-13-1 218-16</inkml:trace>
  <inkml:trace contextRef="#ctx0" brushRef="#br0" timeOffset="38033.46">23766 15351 1304 0,'0'-6'464'0,"8"-6"-396"16,5 0-46-16,10-1-22 16,-1-4-2-16,11 5 1 15,-2-3 0-15,5 2-1 16,8 2 1-16,-8 0-2 15,6 8-1-15,-1 0-2 16,-8 6-4-16,2 9-8 16,-7 3-7-16,0 9-12 15,-2 2-4-15,-5 2 8 16,-4-4 9-16,-1 1 15 16,-4-4 8-16,0-2 4 15,-2-4 4-15,-4-5 4 0,7-2 4 16,-8-8 10-16,2 0 4 15,2-11 4-15,-9-4 0 47,9-8-8-47,0-3-5 16,-13-7-10-16,3 1-1 0,-10-1-3 16,-5-5-1-16,0 7 0 0,1 3-5 15,1 6-2-15,-3 3-3 0,5 11-2 0,-2-3-1 16,3 10-1-16,6 5-2 15,2 1-3 1,3 5 3-16,3 6 2 16,3-2 4-16,10 4 3 0,0 0 0 0,-2-10 2 15,7 0 1-15,3-7 3 16,-3-3 3-16,10-9 5 16,-1-3 1-16,-3-12 3 15,0-7-2-15,-6-1-4 31,0-5-4-31,-6 2-4 16,-5 1-1-16,-1 2 0 0,-5 2 1 0,-4 1 2 16,0 2-1-1,-10 6-1-15,-2 0-2 0,-5 5-5 16,-3 2-5-16,-5 4-7 16,-1 4-1-16,1 6-2 0,1 0 0 15,10 9 2-15,-1 0 0 16,4 1-2-1,1 1-1-15,1-2 2 16,5 1 1-16,4-2 7 0,3 0 5 16,7-4 7-16,7-2 4 15,10-6 7-15,2-4 4 0,5-4 4 32,-1-5-2-32,4 1-1 0,-2 4-2 0,-3-1 3 15,-1 9-1-15,-9 1-6 16,-2 0-3-16,-1 7-8 15,-6 4-3-15,-3 8-1 16,0 7 1 0,-6 7 1-16,-3 3 1 0,-6 7-1 15,-1 5 1-15,-7 7 5 16,2 5 7-16,0 0 18 16,0-4 6-16,8-6 14 15,3-8 5-15,9-11 8 16,4-5 7-16,6-14 10 15,5-6-5-15,17-21-18 16,2-13-13-16,11-26-29 16,8-9-19-16,-7-15-78 15,1-6-75-15,-8-14 96 16</inkml:trace>
  <inkml:trace contextRef="#ctx0" brushRef="#br0" timeOffset="40571.82">15826 16929 1175 0,'1'17'413'0,"3"-10"-357"31,-3-1-28-31,2-5 3 0,2 3-2 16,-6-3 0-16,1-1 3 0,0 0 3 15,0 0 2-15,2 7-8 16,12 8-6-16,32 40-14 16,-31-23-6-16,1 7-4 15,1 6-3-15,6 5-1 16,5 3-4-16,3 3-12 16,-3-3-5-16,3 0-6 0,1-3-3 15,4 1-3-15,0-2-9 16,-11-3-41-16,5-3-41 15,-8-10-163-15,-8-8 186 16</inkml:trace>
  <inkml:trace contextRef="#ctx0" brushRef="#br0" timeOffset="40853.98">16437 16914 1443 0,'0'4'525'0,"0"-3"-414"16,2-1-88-16,-2 0-23 15,0 0-2-15,0 0-2 16,0 0-7-16,0 0-41 15,0 0-38-15,3 6-139 16,-2-3-179-16,-1-2 262 16</inkml:trace>
  <inkml:trace contextRef="#ctx0" brushRef="#br0" timeOffset="41181.26">16537 17527 1354 0,'3'20'522'0,"0"-12"-366"16,3-11-94-16,3-6-51 16,2 2-6-16,-2-5-45 15,-2-3-54-15,-3 1-255 16,-1-8 229-16</inkml:trace>
  <inkml:trace contextRef="#ctx0" brushRef="#br0" timeOffset="41958.37">17186 16805 906 0,'11'15'343'0,"2"-2"-248"0,1 4-53 0,5 7-23 16,4 3-2-16,2 9-5 15,-1 9-5-15,-7 1-4 16,2 4 0-16,-12-3 3 16,1-5 0-16,-3-12 2 15,-2-10-1-15,-4-17 3 32,2-3-1-32,-5-8-1 0,-7-9 0 0,3-7-5 0,-5-11 0 15,0-9 3 1,7-2 6-16,-10-7 13 0,-1 0 7 15,2-1 15-15,-10-1 3 16,0 2-9-16,9 7-1 16,5 13-11-1,9 5-9-15,18 15-5 0,-4 4-9 16,8 9-8-16,-1 5-1 16,8 12 0-16,2 1 0 0,1 11 1 15,6 2 2 1,-11 0 2-16,-3 1 2 0,-8-8 1 15,-2-5 2-15,-3-6 5 16,-2-7 4 0,-2-6 6-16,-2-3-1 0,0-11-6 15,-2-7-5-15,0-12-7 16,-1-9-3-16,-2-13 0 16,-1-2 0-16,1-7 1 15,5 3 0-15,7 10-2 16,1 2 0-16,7 19 1 15,2 8 1-15,4 19-1 16,4 7 0-16,5 16-1 16,3 9 1-16,0 10 0 15,-3 3 2-15,4 11-2 47,0 3 1-47,7 5 1 0,4 5 0 0,4 3-1 16,-1-1-2-1,2-6-50-15,-2-6-61 0,7-12 71 16</inkml:trace>
</inkml:ink>
</file>

<file path=ppt/ink/ink5.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09T23:47:40.150"/>
    </inkml:context>
    <inkml:brush xml:id="br0">
      <inkml:brushProperty name="width" value="0.05292" units="cm"/>
      <inkml:brushProperty name="height" value="0.05292" units="cm"/>
      <inkml:brushProperty name="color" value="#FF0000"/>
    </inkml:brush>
  </inkml:definitions>
  <inkml:trace contextRef="#ctx0" brushRef="#br0">3951 4599 248 0,'-79'-90'138'0,"77"85"-8"16,0 1-5-16,-7 2-6 16,-4 0 0-16,2-2-13 15,5 0-13-15,-4 1-20 16,1-2-10-16,-4 1-16 16,0 2-6-16,-3-7-6 15,2 9 0-15,-5 0 2 16,-5 2-1-16,-1 13-4 15,-6-5-4-15,4 12-11 16,-6-8-2-16,-3 7-5 16,0 0-1-16,-9-6 0 15,5 8-1-15,-9-4-1 16,9 4 0-16,-11-2-2 0,0-1 0 16,9 7 0-16,-8-5 1 15,11 12 0-15,4 0-1 16,-4-3-2-16,-3 3 0 15,1-4 1 1,-7-1 1-16,1 2 3 0,5 3 1 0,-3-1 3 16,7 4 2-1,0 4 1-15,1-2-1 0,-1 6 0 16,-4 2-3 0,7 5-2-16,-5-2-1 0,3 6-2 15,5-2 0-15,-10-4 0 16,2 0 2-16,5-4 2 15,-6 1 2-15,9 8 1 16,7-1-1-16,4 2-2 16,5-3-1-1,5-5-3-15,0-1 0 0,2-6 1 16,5 3 2-16,-2-4 0 16,3 2 1-16,2 5-2 15,1-1 0-15,0 5-3 16,1 5 0-16,1-7-1 0,2 1-1 15,-1-8 1-15,-2-3 0 16,1-1 1-16,1 0 0 16,0 4 2-16,-2 1 0 15,1 5 0-15,-2 4 1 16,1 2-1-16,0 2 1 16,-1-4-1-16,-1-3-1 0,0-1-1 15,-1 0 0 1,0 8 0-16,-1 1 1 15,1 4-1-15,0 4-1 16,2-6-1-16,-1-7-1 0,3-4-1 16,1-4 1-16,6-1 1 15,1 4 2 1,3 1 0-16,-1 4 2 0,0-2-1 16,5 6 0-16,-2-1 0 15,1-4-2-15,2 2-1 16,-3-5 0-16,1-4 0 15,-1-4-2-15,5 5 1 16,4-1 0-16,-3 1-1 16,5 0 0-1,-8-5 0-15,8 5-1 0,2-3 1 16,-3-2 1-16,3-2-1 0,-9-4 0 16,2 0 1-1,1 2 0 1,1-1 0-16,-4 4-1 0,-1-2 1 0,-2 5-1 15,1 1 1-15,3-1 0 16,-3 1 0-16,3-7-1 16,0-3 0-16,-2-2-1 15,5-1 0-15,0 0 1 16,5-1-1-16,-2 3 0 0,0 5 1 16,3 1 0-1,-14-7 0-15,5 4 1 16,5-4-1-16,-4-2 0 0,11 4 2 15,-4-5-1-15,-4-7 1 16,1 1 1-16,2-4 0 16,2-1 0-16,11 1-1 15,-1-2 0-15,8 6-2 16,-4-6 0-16,6 1-1 16,0-2 0-16,-8-4 1 15,4 4 0-15,-9-2-1 16,8 3 1-16,3-1 0 15,4 5-1-15,8 0 1 16,-3-5 1-16,-3 4 0 16,-4-4 0-16,-13-4 1 0,3 4 0 31,0-1 2-31,1-6 1 0,1-5 1 16,-1-7 0-16,4 1 1 0,12 6 0 15,-10 1 1-15,0 1 0 16,-11-8 1-16,-9-7 0 15,15 9-2-15,-6-4-1 16,7 9-3-16,-4-4 0 16,-1-5-1-16,-2 2 0 0,5 0 1 15,5 4-1-15,1-1-1 16,7 7 0 0,-4-4 0-16,-5-4 2 0,0 1 0 15,-3-2 0-15,4 1 4 16,3 7 1-16,1-6 7 15,0 2 2-15,9-1 0 16,1 2-1-16,1 12 0 16,-2-15-1-16,-7-4 1 15,-2 4 0-15,5-5-4 16,3 8-2-16,-2-4-3 16,-1-10-1-16,3 6 1 15,2-5 1-15,0 8 2 16,-2-1 2-16,-8-5 1 15,-1-2-1-15,3 1-4 0,0 1-1 16,-1 4-4 0,1 0 0-16,-7 0-1 0,-1-1-1 15,-1-3 0-15,-7 2 1 16,0-9-1-16,6 7 0 16,5-4-1-16,-2 1-1 15,13 3 0-15,-16-5 1 0,0 2-1 16,-8-3 1-16,-1 6 1 15,12 0-2-15,-6 3 1 16,15 4-1-16,-16-3 1 16,0 0-1-1,2 1 1-15,1-2-1 0,2 3 1 16,5 2-1-16,-3-4 0 16,-7 0 0-16,5-2 0 15,-4 1 0-15,-2-2 0 16,3 2 0-16,0 0 1 15,-1 0 0-15,5 0-1 16,10 2 1-16,-4 2-1 16,1 2 1-16,-2 0 0 15,-8-1 1-15,5 3 0 16,-5-2 1-16,4 1-2 16,-1 0 1-16,6 0-1 15,-2 0-1-15,12 4 1 0,-11-6-1 16,-4-3 0-16,8 1 0 15,-15-7 0-15,12 6 0 16,1 0 0-16,-5-6 0 16,11 3 0-16,-3-2 0 15,-6-6 0-15,4-1 1 16,-10-6 1-16,3-4 1 16,-5-6 1-16,-5-10 1 0,-9-11 5 15,-3-7 0-15,1-8 0 16,-3 2-1-16,2-2-1 15,2 4-1-15,-6-1 1 16,3 1 0-16,-4-2-2 16,-3-4-1-16,-8-6-2 15,-2-4-1-15,-7-10-2 16,-1-5 0-16,8 0-1 16,2 2 0-1,8 12 0-15,-3 6 1 0,-9-2 0 16,3 10 0-16,-9-2 0 15,2 1-1-15,-2 1 1 16,-2-12 0-16,-1-6 0 16,7 2 0-16,-1-13 0 0,-3 2 0 15,4 4 0-15,2 5-1 16,-8 9 2-16,3-2-1 16,-2 10 1-1,-8-9 1-15,9 7 0 16,-5 2-1-16,-6-6 0 0,-2-5-1 15,4-3 0-15,3 1 0 16,-3 3-1-16,1 4 0 16,-7 6-2-16,4 7 1 15,2 0-3-15,-1 6 1 16,1 2 1-16,-8-5 1 0,-3 2 1 16,-6-2 0-16,1 0-1 15,0-1 0-15,4 2 0 16,0 0 0-16,5 4 1 15,-13-4 0-15,-3 0-1 16,3-1 1-16,-6 3 0 16,8 6-1-16,3 5 1 15,-5 1-1-15,2 4 0 16,-1 1 1-16,-3 5-2 16,0-5 1-16,-8 1-2 15,-1-1 0-15,-2-1-1 0,-7 1-1 16,4 0 0-16,-1 4-2 15,-2 2-1-15,5 2 0 16,2 4 1-16,-5 1 0 16,-6 2-1-16,3 3 0 15,-7 2-4-15,3 3 3 16,5 0 1-16,-6-5 1 16,-3 12 2-16,3-6 2 15,-7 3 1-15,0 6 0 16,-2-18 1-16,-6 0 0 0,11 9-1 15,0 3-1-15,2 11 1 16,-2 7 0 0,-11-8 0-16,3 6 1 0,-1-9 0 15,4 10 1 1,4-7 0-16,-8-9 1 16,-2 0 0-16,1-14 2 0,-2-2 0 15,5 1 0-15,-5-2-2 16,1 4 0-16,-6 0 0 15,0 3 0-15,-7 2-1 16,1 0 0-16,-4 9-3 16,-9-1-3-16,10 6-9 15,-18 3-5-15,5 1-9 0,1 5-1 16,-6 1-8-16,4 3-7 16,-3 4-4-16,1-1-8 15,17 20 15-15,-16-11 10 16,3 4 17-16,3 8 12 15,-8-3 7-15,25 18 1 16,6-4 6-16,2-1 4 16,-4-7 2-16,7 2 1 0,7 6-4 15,4-3-4-15,17 1-4 16,5-3-3-16,4-2-2 16,10 8-2-16,-6-9-18 31,4-4-40-31,6 4-167 0,-6-6-272 0,-1 9 318 15</inkml:trace>
  <inkml:trace contextRef="#ctx0" brushRef="#br0" timeOffset="3422.73">19446 4578 464 0,'-16'-10'182'0,"1"7"-128"16,4 2-9-16,-1-2 24 16,-1-1 17-16,-4 4 41 15,-2 0-1-15,-3-1-34 16,0 2-11-16,-2 1-36 15,-1-1-12-15,-1 4-17 16,0 0-9-16,-9 2-6 16,-1 1-1-16,-2 4 0 15,-7-1 0-15,6 8-1 16,-3 2 0-16,-1 3 0 16,2 2 1-16,1 5 0 15,-6 2 1-15,-4 3 3 16,-6 0 3-16,-3 3 10 0,2 6 3 15,-2-4 5-15,4 7 3 16,-6-3-1 0,5 1-1-16,-6 4-4 0,-3 7-2 15,3 4 1-15,-6 4 2 16,12 2 2-16,1-9-3 16,3 0-5-1,-4-4-2-15,5 1-1 0,0 9-1 16,-3 5-2-16,-3-9-1 0,4 12-1 15,-2 1-1-15,11-7-1 16,12 13 0 0,2-3 0-16,7-4 0 0,5 7-1 15,-5 0-1-15,8-11 1 16,-1-1-1 0,16 2 0-16,3 3-1 0,6 6-1 15,8 8 1-15,-9-4-1 16,6 0-1-16,4-1 0 15,0 9 0-15,6 0-1 16,2-1 1-16,4-2-1 16,-3-9 0-16,1-2 0 15,4 6 0-15,4 9 0 16,7-2 1-16,-4-5 0 16,3-1 1-16,-2-5 2 0,-3 3 0 15,7 1 3-15,-6-5 3 16,2-5 7-16,-4-6 3 15,4-1 2-15,2-2-2 16,3 6-5-16,-2-4 0 16,0-3 1-16,4 3 1 15,-1-14 1-15,5 2 0 0,-6-11-2 16,0 1-1-16,-1-4-3 16,4 4 0-1,4 2-3-15,-4-2-2 16,5 3-1-16,6-6-2 0,-3-1 2 15,2-4-2-15,0-5 1 16,-2 0 1-16,3-2 2 16,6 5 3-16,-9-2 4 15,6 1 1-15,-1-1-1 16,-5 2 1-16,4-7-2 16,-1 2 0-16,1-1-1 15,-4-6-2-15,4-3 3 16,1 0 1-16,-2 0 1 15,1-2 2-15,-4 0-4 16,3 4-2-16,-3-9-2 0,9 4-2 16,8 1 0-16,-6-11-2 15,2 3-1 1,2 2 0-16,-10-9 2 16,-2 1 2-16,4-2 1 0,0-5 0 15,9 1-3-15,6-1-2 16,0-3-2-16,-2-1-2 15,-2 2 0-15,9-3-1 0,2 1-1 16,0 4-1-16,-1-6-1 16,-2 2 2-16,-6-3 0 15,-22 0 0 17,1 1 1-32,40-9-1 0,15-7 1 0,-9-4 0 15,-29-5-1-15,9 0 1 0,-6-2 0 47,2 4 0-47,3 3 0 0,-4-5 1 0,-5 0-1 0,5 5 1 16,-2-3-1-16,-6 0 1 0,0 5-1 15,-6-3 1-15,-6 1-1 16,15 6-1-16,-1-5 1 16,0 4 0-16,-2-4 1 15,-9-5-1-15,-2 1 1 0,1 2-1 16,1 2 0-16,-6 0 0 15,-1-1 0-15,2-5-1 16,1 0 1-16,-2-2-1 16,-3 2 0-16,-4-2 0 15,-5-4 0-15,3 4 0 16,-3-8 1-16,-5 1-1 16,-3 4-1-16,-1-4-1 15,-1-1 0-15,1 1 0 0,-6-16 0 16,-16-11-1-16,12 6-2 15,-8-6 0-15,8 14 1 16,6 6 2-16,-13-9 2 16,0 1 2-16,-4-3 0 15,2 2 1-15,-6-7-1 16,0-8 1-16,1-2-1 16,-5-10 2-16,1 0 0 15,-4-6 1-15,-3-2 0 16,2 4-1-16,-1 1-1 15,2 13 0-15,-1 2-1 16,-2 3 0-16,-3-1-2 16,-3-5 0-16,2 2 0 15,-1-5 0 1,-2-4 1-16,-1-10-2 0,-3-10-1 0,2 0-2 16,3 12-1-1,-4 3 1-15,-2 13-1 0,-5 5 1 16,0-1-3-16,-2 11 0 15,-7-3-4-15,-5-2-3 16,-12-8-2-16,3-2-1 16,-3 0-6-16,0 6-2 15,-3 12-1-15,-5 5 1 0,-4 6 4 16,-3 6 1-16,-9 0 2 16,-1-4 0-16,-3 5 3 15,-3-7 3-15,1 6 3 16,3 9 1-16,-2 4 3 31,-5 5 1-31,2 10 0 16,-5-1 1-16,-5 10 0 0,13 1-1 0,-6 5 0 15,-5 2 0-15,5 4 0 16,-11 1 2-16,-1-2 1 16,1 2 1-16,-1 0 0 15,-1-2 0 1,0 1 0-16,-3-3 0 0,5-3 0 15,1 4 0-15,4 2 0 16,2 0 0-16,-6 6 0 16,-3-3 0-16,2-2 0 15,1 10 0-15,3-3 0 16,15 18 0-16,-13-10 1 0,5 1-1 16,3 7 0-16,-13-18 0 31,19 17 0-31,-2-5 0 0,-7-9 0 0,8 11 1 15,0-9-1-15,0-2 0 0,13 3 0 16,1-3 0-16,5 0 0 16,-7 2 0-16,9-2-1 15,1-2-1-15,8 3 0 16,0-2-1-16,-3 1-7 16,2 0-20-16,-2 4-67 15,10-1-51-15,0-1-229 16,0 3 241-16</inkml:trace>
  <inkml:trace contextRef="#ctx0" brushRef="#br0" timeOffset="8245.91">12624 8873 503 0,'4'8'238'0,"3"5"-57"0,7 7-129 16,2 1 9 0,-3 2 25-16,-2-2 13 15,-2 4 1-15,-2-1-7 0,-2 6-20 16,-1 4-11 0,1 2-20-16,-1 8-10 0,7 6-17 15,0 3-4-15,7 9-9 31,4 3 0-31,-2 3-1 0,-1 3 0 0,0 2 1 16,-5-2 0-16,-2-4 0 16,-9-9 1-16,-6-12 0 15,1-6 1-15,-1-11 3 16,8-1 1 0,-10-13 5-16,-2-7 1 0,-5-10 1 15,-8-5-2-15,6-6-4 16,-5-8-3-16,-2-17-2 0,-1-13 0 15,1-13-2-15,2-1-1 32,3-5-1-32,5 6-1 0,1-6 0 15,1-2 0 1,5-10-1-16,0 0 2 0,3-4 0 16,6 5 0-16,6 12 1 0,-3-4 0 15,11 15 2-15,-6-11 2 16,7 4 9-16,6 10 4 0,4-7 6 15,8 10 0-15,11 12-3 16,-5 4-4 0,0 13-6-16,0 8-3 0,-14 6-5 15,3 6 0-15,-3 10-2 16,-4 6-1-16,-10 3 0 16,0 5-1-16,-9 6 0 15,0 3 1-15,-5 13 0 16,-2 0 0-16,-4 5 0 15,-4 3 1-15,-2-4 0 16,3-1 1-16,-3-5-1 16,-1-4-1-1,-5-8 1-15,-3-4-1 0,2 4 0 16,-9-6 0-16,3 1 0 16,1 1-1-16,-2-5 1 0,12 4 0 15,-2-6 0-15,2-6 0 16,-4 1-1-16,-2-7 1 15,2-2 0-15,-3 3 0 16,6-7 2-16,-2 0 0 16,2 1 1-16,4-1-1 15,2 1-1-15,0-7 0 16,2 5 0-16,1 1 1 0,-3-7 0 16,6 11-1-16,-4-5 0 15,3 1-1-15,2 0 1 16,-1 0-1-16,0 0 0 15,1 0 0-15,-2 0 0 16,1 0 0 0,0 0-1-16,-1 0 1 0,2 1 1 15,3 9 0-15,4 6 0 16,28 20 0-16,-9-18 0 16,9 5 1-16,-1 0 0 15,9 6 1-15,8-1-1 16,-6 0-1-16,7 6-1 15,-5-2 0-15,8 13 0 16,-2 0 1-16,-1-5 0 16,-6-2 0-16,-3-15 1 0,-3-1 0 15,4-7-1-15,3 2 1 16,-3-4-4-16,-6-9-7 16,-6-4-58-16,-6-15-80 15,-10-20 94-15</inkml:trace>
  <inkml:trace contextRef="#ctx0" brushRef="#br0" timeOffset="24237.73">4749 6236 176 0,'-12'6'137'0,"-1"-6"9"0,3 0-18 16,-3 0-5-16,3 0-10 16,0 0-6-16,2 0-15 15,0 0-6-15,0-1-7 16,-1-2-3-16,-7 0-9 16,3 2-9-1,-6 0-17-15,-2 2-10 0,0 1-12 16,-2-2-5-1,0 2-4-15,-1-2-1 16,4 0-3-16,-2 3-1 0,-10 0-1 16,3 2-1-16,-4 2 0 15,-7-1-1-15,9 4-1 16,-8-4 0-16,4 6 0 0,2 3-1 16,0 0 0-16,3 6 0 15,-1-3 0-15,4 4 2 16,0 0 4-16,4 0 1 15,0-1 3 1,-6-8 1-16,-8 3 0 0,4 2 0 0,-1-1 1 16,3 5 2-16,6-1 4 15,-7-2 2 1,8 1 1 0,3 1-3-16,6 1-5 0,1 0-3 15,1-2-5-15,2-1-1 16,5 4 1-16,-2 3 0 0,3 1 3 15,2 4 0-15,-1-5-2 16,4-4-2-16,3 1-4 16,1-2 1-16,3-2-1 15,1 3 0-15,1 0 1 16,2-1 0 0,1 5 1-16,5 3 0 0,1-3-1 15,5 1 0-15,-2-3 1 16,-5-3-1-16,4 2 1 0,-7 0 0 15,10 1 0 1,-4-3 1-16,4 0 0 0,4 1 2 16,-1-4 1-16,2 4 0 15,0-4 1-15,0-3 1 16,-5 1 4-16,4 2 3 16,-1-2 4-16,-2-6-1 0,4 1-1 15,0-2-1-15,-1-4-1 16,8 7 1-16,-5-5-1 15,7-3 1-15,1 1-4 16,-4-5-1-16,5 0-3 16,-7-1-1-16,0 1-2 15,-2 1 0-15,-1 1 2 16,-2 3 2-16,4-5 1 16,2 0-1-1,0-3-1-15,6-1-2 0,-1-1 0 16,-2-1 1-16,-1 0 3 15,-1-1 4 1,0-4 5-16,0-1 1 0,3 2-2 16,-5-9-3-16,3-5-5 15,-4 4-1-15,-1-18-3 16,2 9 1-16,0 3 3 0,4-2 1 16,-3 4 1-1,-1 0 1-15,-3-1-5 0,-4 3-1 16,2 4-2-16,3 0-1 15,0-2-1 1,-4-3 1 0,4-1-1-16,-11-6 0 0,2 1 0 0,1 1-1 15,-3-5 0-15,-1 8 1 16,-6-2 0-16,-4 2 0 16,-2 9 3-16,-1 1 0 0,-3 0 3 15,0-2 1-15,-2-1-2 16,-2-4 0-1,-1 1-3-15,-1 1-1 0,-5-2 0 16,1-1-1-16,-2 3 1 16,-3 0-3-16,-1 0 0 15,-6 4 0-15,-3 0-1 16,-7-1 0-16,2 5 0 16,0-2 0-16,1 3-1 15,-3-1 1-15,-3-3-1 16,-3 2 0-16,-4 0 0 15,6-1 0-15,-3 1 0 16,0 0 1-16,3 3 0 16,-2 3-1-16,0 2 0 0,-4-1 0 15,2-5-1-15,-4 1-1 16,-2 4 0-16,-4-2 0 16,-4-4-1-1,4 12-1-15,4 5-1 0,0-1-3 16,3 13-7-16,0-1-4 15,-6 0-10-15,-2 5-3 16,-6 2-11-16,-4-2-6 0,8 2-17 31,1-2-11-31,10 3-31 0,-1 0-21 16,6-2-97-16,9 6-137 0,5-10 237 16</inkml:trace>
  <inkml:trace contextRef="#ctx0" brushRef="#br0" timeOffset="26438.41">19782 6367 397 0,'-11'21'148'0,"10"-24"-108"16,-4-2-14-16,-5-4 36 15,-1-5 23-15,-7-9 37 16,7 10 2-16,-1-1-26 15,-3-4-16-15,-5 3-29 0,-1-7-13 16,1 0-22-16,-4 8-6 16,3 4-6-16,-9 2 0 15,-5 7 4-15,3-1 2 16,-6 2 3 0,3 2 1-16,0 7 1 15,-2-1 2-15,-3 5-1 0,-3 0-2 0,-2 2-4 16,6 8-2-1,-1 2-2-15,-1 4 2 0,0 0 4 16,-9-2 4-16,11 3 10 31,5 2 4-31,6-2 1 16,1 2-3-16,1-2-6 0,2-3-1 0,-7 2 0 16,14 6 1-16,3 5-2 15,-4 1 0-15,6 5-3 16,-8-3-3-16,6-2-4 15,3-1-3-15,11 0-4 16,4 2-3-16,-5-7 0 16,11 4-1-16,0-5 3 0,2-5-1 15,11 1 2-15,-4-4 0 16,9 5 0 0,-5-10-1-16,7 3 0 0,1 2 0 15,3 3 1-15,4 6 2 16,0-10 1-16,4 0 2 15,1-9 4-15,10 7 2 16,-4-2 2 0,6-1 0-16,-5-1-4 15,-5-5 1-15,10-1 3 0,-5 1 4 0,7-4 4 16,0-3-1-16,8-3-5 16,2-5-3-16,-1-3-1 15,-3-5 1-15,-10-3 4 16,2 1 1-16,-6-6 0 15,8 3-3 1,-2-7-4 0,-1 1-4-16,-4-7-4 0,-2-3-1 15,-3-4-2-15,-6-7 0 0,-2 1 2 16,-8 0 0-16,0 3 0 16,-3 1 0-16,-6 3-1 15,1 0-1-15,-13-1-1 16,-1-5 0-16,-4 5 0 0,0 0 1 15,-6-5 0 1,0 6 0-16,-8-3-1 0,-8-4 1 31,3 8-1-31,-4 4 2 16,-5-3 1-16,-2 7 1 0,-7 1-2 0,-1-2-1 16,-13 0-1-16,3 5-2 15,-6-2 2-15,-5 1 1 16,5 4 0-16,-7-5-2 15,4 8-4-15,3 4-2 0,6 7-4 16,-1 7 0-16,-7 3 1 16,-1 3-2-16,8 4-7 15,-4-4-6-15,4 2-21 16,5 3-12-16,-5-1-31 16,3 6-21-16,7 4-85 15,-1 0-120-15,1 3 204 16</inkml:trace>
  <inkml:trace contextRef="#ctx0" brushRef="#br0" timeOffset="27720.39">8510 14898 1069 0,'7'8'402'0,"2"-2"-272"16,10 3-121-16,8 5-1 0,12-4 7 0,-4-3 1 0,13 3-2 15,2 0-4-15,4-2-8 16,4 0-1-16,-2-4-1 31,-27-1 0-31,1-1 0 0,91 1 0 16,14-3 1-16,10-2 1 0,-41-8 22 15,12-1 17-15,5-3 21 16,2 2 12-16,6 2 2 16,-4 3-8-16,-2 7-13 15,-2 4-11-15,-7 2-18 16,1 3-9-16,-8 3-9 16,-1-2-2-16,-11-1-2 15,5 2-1-15,1 1 1 16,-5 4-1-16,-9-5-1 0,-19 0 0 15,-13-6 0-15,-12-4-1 16,-3 6-7 0,-11-8-8-16,-17 0-25 15,0-2-20-15,-21-12-72 0,-12 1-79 16,-3-2 134-16</inkml:trace>
  <inkml:trace contextRef="#ctx0" brushRef="#br0" timeOffset="28356.63">9043 15288 811 0,'10'-2'350'0,"13"2"-168"0,36 9-72 16,-26-11-30-16,4 0 7 15,6-4-5-15,-3-5-14 0,16 0-27 16,5-5-11-16,11-4-14 16,7-9-5-16,17-3-5 15,3-6-1-15,8 0-3 16,14 5 0-16,0 6-2 16,1 5 1-16,2 7 1 15,-5 8 0-15,2 7 6 16,-7 4 8-1,-1 6 20-15,-7 0 11 16,-7 0 20-16,0-3 1 0,-21 1-9 16,-8-1-9-16,-7-3-25 15,-5 5-8-15,-8-9-11 16,-7 4-2-16,-16-3-9 16,-7-1-22-16,-5 1-109 15,-10-4-126-15,-11-12 161 16</inkml:trace>
  <inkml:trace contextRef="#ctx0" brushRef="#br0" timeOffset="56845.32">9827 6077 208 0,'-10'4'130'15,"-20"15"49"-15,24-22-49 16,0 1 2-16,2 2-1 31,-2-3-36-31,-5-4-13 16,9 1-9-16,-6-5 6 0,-5-2 3 0,1-1-7 15,-1-5-18-15,-1 4-11 0,1 0-18 16,13 10-6-16,-20-7-11 16,5 1-3-16,-9 3-4 31,-12-8-2-31,9 12 0 0,-5 4-1 16,6 5 2-16,-1 4 1 0,6 10 0 15,-1-1 1-15,3 8-1 0,5 7 0 16,3 3-2-1,5 5-2-15,5 6 0 0,6 3 0 16,3 10 0 15,8 2 0-31,8-2 0 0,4-1 0 0,7-10 0 16,0-8 0-16,-1-6 0 0,10-2 0 0,-6-11 2 16,6 2-1-1,0-12 1-15,-8-6 0 0,2-4 2 16,0-5 0-16,1-3 2 15,2-10 1-15,0-8 1 16,10-1 2-16,-14-10-1 16,4-2 0-16,-10-2 0 15,-16-3 2-15,-5 3 3 16,-10 5 2-16,-10 8 2 16,-4 0 1-16,-3 7 0 15,0-2-4-15,-11 3-5 16,-1 6-4-16,-1 0-5 15,-4 8-1-15,12 11-1 16,4 0-2-16,4 7-2 16,4 4 1-16,0 11-1 15,3 2 2-15,3 6-1 0,0-1 2 16,2-5 1-16,2 4 1 16,0-5-1-1,3-2 1-15,3-8-1 0,0-5 0 16,4-8 1-1,1-3 0-15,-1-5 5 0,4-5 2 16,-3-11-1-16,3-2 0 16,8-11-2-16,-2-4-2 15,1-4 0 1,4 3 1-16,-2-4 0 0,5 0 1 0,-5 8 7 16,-3-1 2-16,-9 15 1 15,1 5-2-15,7 15-8 16,-3-3-1-16,3 6-3 15,1 8 1-15,-1 1 0 16,0 3 1-16,-1-8 0 16,3 6 1-16,-1-7 1 15,3 2 2-15,-4 1 0 16,2-12 1-16,2-1 1 16,-5-12 1-16,4 1 1 15,-3-8 0-15,-11-1 0 16,-4 0-1-16,-1-4 0 15,-4 0-2-15,-3 1-2 0,4 3 0 16,-9-5-2 0,2 1-1-16,-3 0 1 0,-2-3-1 15,-1 2 0-15,-1 1 0 16,2 4 0-16,-2 1 0 16,-2 8-2-16,-2 4 0 15,-2 3-1-15,-1 4-3 16,3 1-2-1,3 8-1-15,7 4-1 0,2-2-1 0,6 4 0 16,2-5 1-16,8-2 3 16,4 1 1-16,9-8 3 15,4-3 1-15,16-12 0 16,7 3 1-16,12-1-1 16,-4-5 1-16,-3 7 2 15,-7-1 3-15,-11 6 0 16,-4 11 0-16,-10 7-1 15,-2 3 0-15,-13 6 3 16,-2 2 0-16,-6 2 1 16,0-2-2-16,0-2-4 15,0-3-1-15,3-1-2 16,1-1 0-16,5 1-1 16,3-4 0-16,6-2 1 15,3-6 0-15,3-5 0 16,-4-3 3-16,2-6 1 15,6-1 1-15,-5-7 0 0,10 0 0 16,-9-2 2-16,-10 1 1 16,-4-2 3 15,-6 1 1-31,-4-4 1 0,1-4-2 16,-1 0-4-16,-11-3-1 0,8 5-3 0,-8-1 0 0,-2 6 0 15,9 6 0-15,-13-5-1 16,6 14 0-1,5 3-1-15,-12-3-1 16,6 14-2-16,-5-2-1 16,-2 6-1-16,4 8-1 0,1 1 0 15,9 13-1-15,0-5 2 16,0-3-1-16,5 0 2 16,0-11 1-16,7 3 0 15,0 0 1-15,4-7 1 16,1-5 0-16,3-7 1 15,2-3 3-15,5-8 2 16,-2-4-1-16,-13-13 0 16,12 4 1-16,-8-7-1 15,-3-7 0-15,7-1-1 16,-12-8 0-16,-5-5 0 0,-1 0 1 16,-8 3 4-16,-6-4 4 15,-2 7-1 1,-1 0-1-16,5 9-6 0,3 8-6 15,9 14 0-15,1 7-2 0,2 4 0 16,2 4-2 0,-1 4-3-16,-1-4 0 0,0 1 1 15,3 23 2-15,2 37 2 16,0-27 1-16,4 4 0 16,6 7 1-16,5 2 1 15,2 10 0 1,0 4 0-16,1-7 1 0,1-2 0 15,-2-11-1-15,6-16 2 16,-1-3-1-16,-2-13 1 16,4-6 1-16,-4-5 1 15,-3-8 0-15,-5-12 1 16,4 5 0-16,-3-4 1 16,-1-3 1-16,-4-1 0 15,-4-7 0-15,-9-3 1 16,-3 0-1-16,-1 11-2 15,0 6-3-15,5 10-2 16,5 10-3-16,2 3 0 0,1-2 1 16,5 6 2-16,2 6 1 15,6 5 1-15,-6 0 1 16,0 2-1 0,1-6 1-16,-12-1-1 0,10 1-1 15,-5-7-1-15,-4-13-3 0,-3-3-31 16,-2-4-41-1,1-16-176-15,-4-2-202 16,4-16 285-16</inkml:trace>
  <inkml:trace contextRef="#ctx0" brushRef="#br0" timeOffset="57101.86">11333 5537 1307 0,'-11'13'466'16,"4"0"-367"0,8 2-102-16,3 1 1 15,-2-5 2-15,-1-1 3 0,-2-4 2 16,-5-4 2 0,0-2-1-16,-2-3-4 0,0-11-31 0,4 0-34 15,2-3-139-15,1 0-140 16,4 8 213-1</inkml:trace>
  <inkml:trace contextRef="#ctx0" brushRef="#br0" timeOffset="58138.23">11487 5649 990 0,'29'15'358'0,"-7"0"-281"0,9 5-54 16,2 6 1-16,-3 4 1 0,0 17 4 15,-7-11 1-15,-5-3 16 16,0 2 9-16,-8-21 7 16,1 9-6-1,-3-9-21-15,-3-5-9 0,-3-9-10 16,2-4-2-16,-2-9-6 16,-1-10-4-16,7-3-7 15,-3 0-1-15,4-7 2 16,0-2 2-16,-5-6 3 15,2-3 2-15,-2 3 3 16,-2 4 0 0,4 9-2-16,-1-1-1 0,6 16-3 15,1 3 0-15,2 11 5 16,5 12 5-16,-3 3 9 16,1 3 3-16,-1 7 1 15,-7-1-3-15,3 5-6 0,3 1-5 16,-6-1-5-16,9-1-2 15,-7-10 0-15,-5-5 0 16,7-14 1-16,3-5 1 16,0-6 1-16,4-6 1 15,1 0-3-15,-7-5 0 0,-2-8-3 16,1 1 0-16,-3-1 0 16,-1-2 1-16,-2 3 1 15,-1-3 1-15,-7-2 3 16,-5 1-1-16,-5 5-1 15,1 4-1-15,-1 6-3 16,2 8-2-16,0 10-4 16,-3 3-1-16,-3 11 1 15,-6-1 1-15,-18 0 1 16,24 11 1-16,1-1 0 16,3 3 0-16,16 4 0 15,-16-15-1-15,4 0-1 16,6-8 0-16,2-4 1 0,1 0 2 15,3-8 0-15,-5 4 0 16,0 0 0 0,6-3 0-16,10-6 0 0,25-37 0 15,-29 28 1-15,0 5 1 16,-1 3-2-16,4 4-2 16,-6 6-1-16,4 1 0 15,0 8 1-15,-3 2 0 16,2 3 2-16,0 2 1 0,0-5 0 15,3-3 1-15,1-6 2 16,0-4 0-16,-2-10 2 16,2-1 0-16,3-9-3 15,1-5-1-15,4-13-1 47,-1-4-1-47,6 0 2 0,-6-6-1 0,-7 5 3 16,4 1 1-16,-13-3 2 0,1 6 1 0,-8 1 3 15,-11-3 0-15,-3-4 4 16,-11-12 0-16,7 20-9 16,3 4-2-16,2 25-10 15,11 20-5-15,-1 8 1 16,3 7-3-16,-2 8 3 0,2 10 1 16,1 2 4-16,5 8 1 15,7 7 0-15,1-1 0 16,4 3 2-16,5-6 2 15,-3-4 1-15,-1-14 1 16,5-9 0-16,-5-2 1 16,3-13 0-16,-3-2 2 15,-3-11 2-15,-2-5 0 16,-1-8 3-16,0-2-1 0,-4-6-1 16,-1-5 1-16,-2-6-3 15,0 0-1 1,-2 2-2-16,3 9-1 0,0 12-2 15,-1 7-2-15,-1 6-1 16,3 9 2-16,-5-3 1 16,4 7 3-16,-2-5 0 15,-1-4 1 1,3 11-2-16,0-6 0 0,0 1 0 16,1 6-2-16,-2-9 0 15,-2-3-1-15,3-3-12 16,-2-14-14-16,-1-11-62 15,3-9-49-15,-5-11-140 16,0 2-87-16,1-2 227 16</inkml:trace>
  <inkml:trace contextRef="#ctx0" brushRef="#br0" timeOffset="58660.53">12679 4935 742 0,'-12'-1'345'16,"0"6"-132"-16,1-1-32 15,3 4-44-15,-3 0-15 0,3 2-34 16,4 2-16-16,-2-6-30 16,0-6-10-1,-5-5-19-15,0-5-11 16,3-2-36-16,1 0-28 0,7-9-88 31,8 8-68 0,-4-17 137-15</inkml:trace>
  <inkml:trace contextRef="#ctx0" brushRef="#br0" timeOffset="59006.09">12886 4586 945 0,'27'-6'355'0,"-2"3"-240"0,2 7-78 15,-4-1 6-15,-5 6 25 0,-3 1 16 16,-6 7 4-16,-5 2-1 15,1 2-22-15,-3 3-15 16,-2 1-24-16,1 8-6 16,-1 6-6-16,0 4-3 15,-2 0-7-15,-2-1-4 16,8 6-16-16,0-2-19 16,5 1-49-16,5-2-39 15,0-7-68-15,-1-2-33 16,1-9-67-16,-5 0-20 15,-4-12 200-15</inkml:trace>
  <inkml:trace contextRef="#ctx0" brushRef="#br0" timeOffset="59362.98">12922 5089 1006 0,'-19'-10'368'0,"0"3"-291"16,11 1-36-16,11 6-17 15,1 0 3-15,5 0 13 16,-10-7 9-16,25 1 8 16,-3-7-2-16,2-11-14 15,18 2-8-15,-13-19-12 16,2-1-7-16,7-5-9 16,-3-3-3-16,-3 4-2 0,4 4-1 15,-1 11 0 1,-3-1 0-16,2 15-1 0,-3 6 0 15,-4 8-3-15,1 8-1 16,-5 10 2-16,-9 4 4 16,4 9 4-16,5 9 6 15,-9 3 7 1,2-4 0-16,-3-1 1 16,-6-9-1-16,7-6-2 0,4-4 3 15,-2-20 6-15,-3-8 0 16,0-13-4-16,1-6-4 15,3-4-9-15,0-1-1 16,2 0-1-16,-1-2 1 0,-6 5 1 16,1 2 1-16,-4 7 0 15,-4 8-1-15,9 11-4 16,0 7 0-16,5 7-3 16,-4 2 0-16,2 7 0 15,2 6 0-15,5 9 1 16,10 10 0-16,-7 12-1 15,-6 5 0-15,-5 13 0 16,-7-1-2-16,-8 3-2 16,1 3-2-16,-10-1-8 15,-10-1 1-15,1-4 1 0,-13-12 4 16,-1-15 3 0,0-9-2-16,-7-12 1 15,3-2 1-15,-3-10 8 0,-5-4 4 31,0-12 11-31,-1-5 7 0,3-8 16 16,-6-7 12-16,15-8 13 0,11-9-3 16,35-10-14-16,20-6-14 15,31-14-24-15,12 2-5 0,16-12-5 16,12-7-3 0,8-13-51-16,5-12-52 15,0-16 66-15</inkml:trace>
  <inkml:trace contextRef="#ctx0" brushRef="#br0" timeOffset="62015.16">10998 6478 690 0,'2'7'262'16,"0"4"-177"0,-1 10-38-16,-9 1 9 15,1 2 40-15,-5 3 13 0,-4 2-18 16,-2 0-1-16,-5 11-23 16,-1 3-12-16,-7 8-11 0,5 5-17 15,-5 3-20-15,0 2-4 16,3 6-3-1,0 3 0-15,2 5-2 16,3 3-2-16,-4-2-34 0,5-3-46 16,5-9-231-16,-5-7 209 15</inkml:trace>
  <inkml:trace contextRef="#ctx0" brushRef="#br0" timeOffset="63130.38">16829 6370 696 0,'-15'8'256'16,"-14"-2"-187"-16,10 18-11 0,-2 2 20 0,-12 6 42 15,10 6 16 1,-11 4-25-16,-3 7-23 0,5 10-19 15,-5 9-11-15,-4 14-11 32,0 4-1-17,-9 7-23 1,-8 4-11-16,1 16-27 16,-4 2-31-16,-5-1-143 0,11 0-271 0,2-41 299 0</inkml:trace>
</inkml:ink>
</file>

<file path=ppt/ink/ink6.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09T23:49:29.019"/>
    </inkml:context>
    <inkml:brush xml:id="br0">
      <inkml:brushProperty name="width" value="0.05292" units="cm"/>
      <inkml:brushProperty name="height" value="0.05292" units="cm"/>
      <inkml:brushProperty name="color" value="#FF0000"/>
    </inkml:brush>
  </inkml:definitions>
  <inkml:trace contextRef="#ctx0" brushRef="#br0">16032 5598 537 0,'-78'30'240'16,"83"-30"-102"-16,3 0-70 15,4 0-14-15,-1 0 9 16,0 0 24-16,-3 0 3 16,1-4-4-1,-3 3-4-15,4-5-9 16,0 1-11-16,4 4-19 0,4-3-10 15,0 1-24-15,5-1-5 0,10-2-3 16,-2 3-1-16,7-1 0 47,8 2 0-47,-1 0-1 16,7 1 1-16,-1 2 0 15,-5-1 0-15,0 0 2 16,0-1 1-16,2 1 3 0,3-1 2 0,1 0 7 15,-2-1 2-15,0-1 2 16,0 1-1-16,-5 0-3 0,-1-4 0 0,-3 2-1 16,-2-3 2-16,-4-2 2 15,2 3 1-15,-3-1 2 16,-1 2-1-16,-1 2-5 16,-7-3-1-16,-7 1-6 0,-5-1-2 15,0 6-3-15,-4-1 0 16,0 1-1-16,-2 0 0 15,-6-1 1-15,3 1 0 16,-4 0-1-16,0-1-2 16,-1 1 0-16,0 0-1 15,1 0 0-15,0 0 0 16,0 2 0-16,0 7 0 16,-2 6 0-16,1 31 1 0,0-29-1 15,-2 6 1 1,2 2-1-16,-2 1 0 0,2 8 0 15,1 4 0-15,0 8 0 16,9 11 0-16,-8 1 0 16,-1-4 0-16,2 4 1 15,-2-9 0-15,3 9 1 16,5 8 0-16,-2 12 1 16,-6 3 2-16,0 3 0 15,2-4 2-15,-1-6 2 16,0 3 3-16,4 7 12 15,-6-1 7-15,-4-4 9 16,8 1 1-16,-7-12-5 16,12 5-5-16,-5 0-9 15,-2-3-2-15,1-1-5 16,-2-6 1-16,-1-12-2 0,-4-4 1 16,2-10-2-16,-5-4-1 15,4-5-2-15,4 0-3 16,-4-6-1-16,4 0-1 15,0-5-1-15,-7-3 0 16,4 4 0-16,-3-5-1 16,4 2-1-16,3 3 0 15,-4-5-1-15,0 1 0 0,3 4 0 16,-1 0 0-16,1 0 0 16,-2 3 0-16,2-4 0 15,-3 3 0-15,6 5 0 16,5 1 0-16,-7-4 0 15,-1 0 1-15,1 1-1 16,-5-4 0-16,-5 4 1 16,7-1-1-16,-12-2 2 15,7 3-1-15,6 5 0 16,-4-4 0-16,2 1 0 16,-2 1 0-16,-8-4 0 15,4 5 1-15,0-4 0 16,6 2-1-16,1 3 0 15,-4-7 0-15,-1-2-1 16,-6-5 1-16,3-4 0 0,3 2 1 16,3-5 1-16,0 0 1 15,2-5 0-15,1-1 0 16,-3 1-1-16,4-2 1 16,0 0 1-16,0 0 2 15,0 0 3-15,0 0 1 0,0 0 0 16,0-1-1-1,0 0-2 1,-1 0-2-16,0 0 1 0,-1 0-1 16,1-6-1-16,-2-4-1 0,-19-26-3 15,10 30 0-15,-5 1-1 16,-1 6 0-16,-7-2 0 16,-1 2 0-16,-4-1 0 15,-3-4 0-15,-3 9 0 16,-3-2 0-16,-13-2 0 15,4 2 0-15,-11-4 1 16,-5-6 0-16,8 7-1 16,-8-7 0-16,10 8-3 15,4 7 1-15,2 2 0 16,3 6-1-16,-1 3 1 16,-4-10 0-16,4 6 1 0,0-2 0 15,4-3 0-15,8 4 0 16,4-6-2-16,5 2 0 15,7-5-4-15,2 3-3 16,8-3-21-16,1 1-18 16,6-3-61-16,2 2-49 15,8-2-220-15,9 3 244 16</inkml:trace>
  <inkml:trace contextRef="#ctx0" brushRef="#br0" timeOffset="3250.21">15969 8969 710 0,'-38'67'251'0,"46"-61"-212"15,1-6-26-15,3 0 13 16,-1 3 30-16,-1-2 9 0,-3 2 20 16,0-2 0 15,-1-1-8-31,4-1-4 0,-1-2-24 0,4-1-15 0,6 0-21 15,0 2-6 1,9-4-5-16,0 4-2 0,12 5-1 16,5-1 0-16,-1 4 0 15,5-1 0-15,-3-3 1 16,-3 1 0-16,7 4 0 31,-4 2 0-31,4 2 0 0,0 3-1 16,5 1 1-16,1 4 1 0,-12-3 6 15,2 4 5-15,-6 1 15 16,-5-4 9-16,4 1 11 16,-12-7 2-16,-2-4-2 0,-4 0-2 15,-2-9-2-15,5 5-1 16,-6-12-6-16,2-3-5 16,0 1-12-16,-5-11-6 15,0 7-7-15,1 1-1 16,-2 2-3-16,-1 1 0 15,-3 1-1-15,-2 4 0 16,-4 0 0-16,1 3-1 0,-5-2 0 16,6 4-1-16,-6 0-1 15,0 1-1-15,0 0 1 16,0 0-1-16,0 0 1 16,3 3 0-16,4 7 1 15,23 33 1-15,-30-23 0 16,2 1 0-16,-2 8 0 15,-2-3 0-15,-5 4 0 16,5-1 0-16,1 4 0 16,-3 0-1-16,-2 0 1 15,2 3-1 1,2 0 0 0,-4 2 1-16,11 13-2 0,-3 0 0 15,-1 16-2-15,8 3 0 0,-7-1 2 16,4 3 1-16,4-6 1 0,-2 2 0 15,6 8 1 17,-3 0-1-32,-8-1 0 15,4 0 0-15,0-6 0 0,-7 1 0 0,8 7 1 16,-1 2 0-16,-7-2-1 0,7 2 1 16,-2-3 1-16,-5-7 0 15,10 2 2-15,-9-2-1 0,-1 1 0 16,-10-8 0-16,7 5 0 15,4-3 2-15,-2-10 2 16,8 9 1-16,-13-14 2 16,-4 3 0-16,3 3-1 15,5-1 0-15,-6-2-2 16,1-4 0-16,3-7-3 16,-4 0 0-16,9 3-2 15,-3-6 0-15,-9 0 1 16,5 1 1-16,0 0 2 15,3 3 1-15,4 0 1 16,-1 4 0-16,0 0 2 16,-3-3 1-16,2 0 4 15,0-5 1-15,-2-3 1 16,8 4 0-16,-6 1-3 16,-4-4 0-16,0 4-2 15,-4-2-1-15,5 0-1 0,3 5-3 16,-8-4 0-16,1 1-2 15,-1 1-1-15,-4-4-1 16,2 0 0-16,0-2 0 16,-3-3 0-16,3 2 0 15,0-1 0-15,0 1-1 0,3 3 0 16,-2 2 0-16,0-2-1 16,3 2 0-16,0 2 0 15,0-4 0-15,2 1 0 16,-2-3 0-16,1-2 1 15,-1-2-1-15,2 8 1 16,1 3 2-16,0 0 1 16,-1 2 2-16,1 4 1 15,-2-9-1-15,3 3-1 16,-1 0-1-16,2-6 1 16,-2 6 2-16,1-4-1 15,2 1 0 1,1 0-2-1,0-1-1-15,0 5-2 0,0-1 0 16,1 1 1-16,-1-3 1 0,0-2 8 16,-1-2 4-16,-3-10 8 15,1-2 1-15,-1-10-3 0,2 2-3 16,1-6-3-16,0 1-2 16,1-3-2-16,-2-6-1 15,2 0-2-15,0-2 1 16,0-1-3-16,0 0-1 0,0 1 0 15,0 0-1-15,0 0 0 16,0 0-1-16,-1 0-1 16,0-1-1-16,0 0-1 15,1 1-1-15,0 0 1 16,0 0-1 0,-1 0 0-16,0 0 1 0,0 0 2 15,1 0 0-15,-2 3 1 16,1 1 0-16,0-1-1 15,-1 0-1-15,1-1 1 16,0 1-2-16,-1 2 1 16,1-5 1-16,-1 2 0 15,2 0 1-15,-1-1 0 16,-1 1 0-16,-1 1-1 16,2-3-1-16,0 1 0 15,-1 2-1-15,-2 0 0 16,0 1 0-16,-1 0-1 15,4-2 0-15,-4 2 1 0,2 1-1 16,0-2 0-16,2-2 0 16,-3 3 0-16,1 0 0 15,2-3 0-15,-3 4 0 16,3-5 0-16,-1 0 0 16,0 3 0-16,1-2 0 15,-1 8 1-15,0-8-1 0,1 0 1 16,0-1 0-16,-1 0 1 15,1 0-1-15,0 0 2 16,0 3 1-16,0-3 0 16,0 0 2-16,-1 0 0 15,2 0 1-15,-1 0 1 16,0 0 0-16,0 0-1 16,-1 0-1-16,-13 7 0 15,-27 5-2-15,25-18-2 16,6 2 0-16,-3 0-2 15,-9-1 0-15,0 1-1 16,-8 0-1-16,3 3 1 16,-2 0-1-16,-5-1 0 15,1 0-1-15,-5-4 1 0,-1 0-1 16,-1 0 1-16,-16-4 0 16,11 2-1-16,-2 0 1 15,4 1-7-15,8 1 1 16,-6 0 0-16,4 1 0 15,1 1 7-15,5 4 0 16,0 0-1-16,4 0 0 16,1 0 1-16,-1 1 0 0,5 1 0 15,0-2 0-15,2 0-6 16,7-3-3-16,-2 0-8 16,7 1-3-16,4-1-8 15,-5 2-7-15,6-1-19 16,2-1-14-16,4 2-30 15,-2 0-25-15,0 0-102 16,12-3-145-16,39-53 240 16</inkml:trace>
  <inkml:trace contextRef="#ctx0" brushRef="#br0" timeOffset="11734.78">15794 15508 509 0,'-3'6'274'0,"-12"-3"-22"15,21 8-175-15,-12-10-11 0,12 12-4 16,-1-6 0-16,-3 5-12 16,8 2-8-16,-4-10-13 15,9 7-6-15,0-8-4 16,-5-4-1-16,19 10 1 16,3-1 2-16,6-8 4 15,13 6 2 1,7-12 3-16,9-4 1 0,19-3 8 15,8 0 3-15,9-5-1 16,7-2 1-16,-2 1-6 16,6-1-2-16,-10 7 2 15,2 3 3-15,4 8 0 16,-17-3-2-16,5 3-3 16,-9 3-8-16,-20 0-3 15,5 6-3-15,-17-5-5 0,2 0-2 16,-13-3-6-1,-12-6-3 1,-3-2-2 0,-16-9-2-16,-1-4-29 0,5-1-33 15,-3-5-192-15,1-3 170 0</inkml:trace>
  <inkml:trace contextRef="#ctx0" brushRef="#br0" timeOffset="13650.11">18474 15332 356 0,'1'-45'225'0,"-5"42"5"0,2 3-91 0,1 0-4 0,0 0-15 31,1 0-14-31,-1 0-34 0,-1 0-19 0,2 1-29 16,0 9-10-16,2 10-12 15,6 34-2-15,-4-21 0 16,2 4 0-1,-4 1 0-15,-1 3 1 0,3 2 1 32,-4-5 0-32,1 1 6 15,0-10 6-15,-1-7 13 0,0-2 6 16,0-9 10-16,0 1 3 0,-3-9 9 16,0 0-1-16,1-10-11 15,-1 1-8-15,0-15-23 16,3-1-5-16,0-3-7 15,5 7 0-15,9 7-2 16,1-4 2-16,2 12 0 16,5-5 2-16,-2 7 3 15,3 0 0 1,9 6 4-16,-5 8 3 0,11 8 1 0,-2 6-1 16,-5-7-4-1,1 0-3-15,-6-3-3 0,-4 1 1 16,0-1 0-16,-1-1 0 15,-1-5 5-15,-2 1 4 16,2-3 10-16,-6-6 5 0,-1-3 6 16,-2-8 1-16,-1-1-3 15,0-5-4 1,-2-12-9-16,3 4-4 0,-6-17-9 16,2-2-1-16,-3-1-1 15,-6-13 0-15,-7 3-1 16,-3 1 1-16,-8-5-2 15,-3 5 0-15,-5-10-4 16,-2 1-2-16,-4-2-3 16,1 7-4-16,-6 6-4 15,-7 1-4-15,1 12-9 16,-13-1-6-16,8 18-4 16,0 2-1-16,-4 15 6 15,11 8 5-15,-1 11 8 16,1 9 5-16,-2 7 6 15,1 1 2-15,10 6 4 0,6 2-1 16,13 2-2-16,15 2 1 16,0-8-1-16,4-4 1 15,25-4 1-15,-6-7 0 32,14-9 2-32,7-4 2 0,-8-7 0 0,6-2 0 15,7-4-14-15,7 1-43 16,3-7-170-16,6 1 153 15</inkml:trace>
  <inkml:trace contextRef="#ctx0" brushRef="#br0" timeOffset="15273.16">19357 15541 655 0,'31'61'281'0,"-28"-71"-130"16,2 2-58-16,0-4 2 0,1-3-3 15,-3 3-11-15,-3-9-16 16,0 1-3-16,-3-7-7 15,-1 1-5-15,1-1-13 16,0-2-7-16,-2 1-12 16,1 3-4-16,-4 1-7 15,-2-1-2-15,-2 8-2 16,0-3-2-16,-2 4-1 16,1 6 0-1,-5 0 0-15,3 5 0 0,0 5 1 0,-2 1 0 16,-2 5-2-16,8 8-1 15,3 5-2-15,0 0-1 16,5 6 0-16,2 1-1 16,-1 4 0-16,1 1 1 15,9 7 2-15,-2-2 1 16,8 3 3-16,7 5 2 16,-1-10 5-16,0-3 1 15,3-8 0-15,-1-12 1 16,2 0 3-16,5-4 5 15,-1-7 9-15,6-3 4 0,4-9 6 16,2-10-1-16,-3-11-3 16,-6-1-3-16,1-4-9 15,-4 7-5-15,-7-1-10 16,5 1 0 0,-13 3-4-16,-6-2-1 15,-4 5-2-15,-3 4-3 16,0 4-2-16,-1 4-1 0,-3 5 3 15,2 1 1-15,-5 2 1 16,3-1 2-16,-1-2-3 16,5 6 0-16,2-2 0 15,5 3 1-15,12 7 3 16,-10-6 4-16,7 1 4 0,0 0 2 16,2 1 0-1,1 3 0-15,0 6 0 0,0 3-2 16,1 6-1-16,-1 5-1 15,-1 3-1-15,-1 3-2 16,0 2 0-16,-3-5 1 16,5 1 3-16,-1-4 5 0,-2-5 6 15,2 2 1-15,-3-10 2 16,0 0-3 0,-1-10 0-16,0 0 2 15,-3-6 0-15,2-7 1 16,-1-5-5-16,-6-8-4 0,5-1-6 15,3 0-2 1,-9 0-2-16,8 3 0 0,-5 1-1 16,-8 1 0-1,9 9-1-15,-2 1-1 0,-4 5-1 16,5 5-2-16,0 5 1 16,-1 4 0-16,4 3 2 15,1 5 3-15,0 3 1 16,-5-6 0-16,9 7-2 15,-1 0-1-15,-2-5-2 16,2-1-1-16,-2-9-25 0,-5-9-12 16,4-6-41-16,0-5-28 15,0-7-58 1,2-7-59-16,-2-4-263 16,0 1 314-16</inkml:trace>
  <inkml:trace contextRef="#ctx0" brushRef="#br0" timeOffset="15550.99">20332 15044 970 0,'-53'128'467'16,"41"-115"-166"-16,2-2-125 16,0-8-24-16,-2-8-61 15,1-5-26 1,2-5-45-16,0-8-7 0,3 2-10 16,2-2-5-16,4-1-15 15,1 5-15-15,6 6-40 16,0 0-35-16,4 1-115 15,6 4-100-15,5 8 202 0</inkml:trace>
  <inkml:trace contextRef="#ctx0" brushRef="#br0" timeOffset="16032.55">20685 15309 1435 0,'3'0'502'0,"2"-2"-437"16,4-1-47-16,2-1-7 16,1 2 1-16,1 2-2 15,-1 3-6-15,1 3-4 0,-2 3-1 16,5 7-1-16,1 3 1 16,-2 10 0-16,1-2-1 15,-2 6 0-15,1-2-1 16,-5-6 2-16,2-3 1 15,-6-8 6-15,-3-4 2 16,0-7 40-16,-2-3 24 16,-1-15 29-16,0-4 4 15,0-15-36 1,-1-2-22-16,-3-13-33 16,-2-4-7-16,-3-2-7 0,2-13-4 15,-1 7-6-15,3-1-6 16,1 5-11-1,2 7-11-15,5 7-31 0,5 9-15 16,7 7-43-16,5 6-38 0,4 10-151 16,0 6 201-16</inkml:trace>
  <inkml:trace contextRef="#ctx0" brushRef="#br0" timeOffset="17200.93">21339 15249 819 0,'14'5'384'0,"1"2"-74"16,1-2-265-16,1-5-17 0,1-3-2 16,-5-9-6-16,2-6-14 15,-7-7-2-15,4-5-3 16,-2-3 0-16,1-4 4 16,1 3 3-16,-12 3 5 15,4 3 1-15,-11 2 1 16,6 6-4-16,-4 6-3 15,-9 3-1-15,-4 3 16 16,-11 3 6-16,-7 5 12 16,5 1 3-16,3 6-4 15,-1 0-5-15,4 5-14 16,2 4-5-16,-1 7-17 16,-3 3-5-16,6 10-2 15,3 6 0-15,5-2-1 0,10 8-1 16,3-7-1-1,3-5 1-15,15 6 2 0,-1-9 2 16,13-3 6-16,4-2 1 16,6-10 4-16,2-1 0 15,9-6-1 1,60-1 6 0,-59-14-3-16,1-11 10 15,-11-7 5-15,7-8 6 0,-5-3 0 16,-8-4-8-16,-1-4-5 0,-5-5-7 15,-2-7-3-15,-9-2-2 16,2 2-1-16,-13 5 2 16,-3 9 0-16,-3 9 3 15,2 9 1-15,-12 5 2 16,-2 5 0-16,-4 9-3 16,-10-2-5-16,8 14-6 15,-1 4-3-15,1 9-1 16,0 9 2-16,4 8 3 15,3 4 0-15,2 2 0 16,5 2 0-16,1-7 0 16,2-3 1-16,3-11 0 0,-1-7 2 15,7-7 2-15,3-8 2 16,3-10 11-16,1-8 4 16,4-10 10-1,3-3 2-15,1-12-7 0,2-2-5 16,-5-14-10-16,-1-1-2 15,2-6-4-15,-4-2-1 16,5 5-1-16,-7-3 0 16,-10-3 0-16,-5-2-1 0,-13-6 0 15,-2 2 1-15,-3 9 1 16,-3 9 1-16,6 18 6 16,6 9 5-1,2 13-3-15,3 7 1 16,2 7-4-16,-4 5-6 0,-2 12-1 15,3 6-1-15,-3 21-3 16,4 9 0-16,8 15 1 16,9 8 0-16,-1 3-1 15,-3-2-2-15,-22-1-17 16,14 3-12-16,6-2-41 16,-2 0-33-16,26-13-76 15,-15-15-60-15,-2-19-194 16,-2-13 273-16</inkml:trace>
  <inkml:trace contextRef="#ctx0" brushRef="#br0" timeOffset="22942.52">18637 15566 843 0,'16'-13'342'0,"8"1"-188"16,-4-10-66-16,4 3 6 0,3 6-1 16,2 0-11-16,3 8-24 15,-2 0-7-15,-4 3-2 16,-1 3 0-16,2 1-3 16,-1 3-7-16,4 1-8 15,3-2-2 16,0 1-3-15,5 1 0-16,-5-9 1 31,8 0 1-31,9-1 2 0,0-2-2 0,5-1-2 16,0 1 0-16,7-3-2 0,3 1 2 0,12 0-3 16,5-1-2-16,4-1-9 0,0-2-3 0,12 0-4 15,-4-3-1-15,12 0 1 16,-2-3 4-16,5-3 3 0,4 3 2 15,-1-4 0-15,3 0-1 16,-9 1 1-16,9 2-2 16,-7-9 2-16,-37 11 0 15,1 1-2-15,59-11 4 16,12-5-1-16,-21 9-1 16,-22 7-3-16,-15-5-1 15,-4 6 0-15,0 2 1 16,-7-1 4-16,1 1-1 15,-19-5-1-15,-3 2 0 0,-11 1-1 16,-8-4-2-16,-1 2-3 16,-7 1-1-1,-10 2-5-15,-2 1-4 16,-12 2-30-16,-3 0-29 16,-10 0-108-16,-7 2-113 0,-7 9 179 15</inkml:trace>
  <inkml:trace contextRef="#ctx0" brushRef="#br0" timeOffset="25571.13">19530 14484 752 0,'5'22'267'0,"10"9"-224"15,-2 4-27-15,-1-3 9 0,-9 0 4 16,-6 0 5-16,-5-10 2 15,4 1 8-15,1-9 8 16,2-8 12-16,-4-6 2 0,4 0-17 16,1 0-11-16,-1-1-21 15,0 0-7 1,0 0-9-16,-8-16-1 0,-14-32 0 16,17 25-1-1,1-7 1-15,4 0 1 0,-3-7 1 16,3-2 4-16,-3-5 14 15,1 6 12-15,2 1 18 16,1 4 1-16,2 5-7 16,1-4-9-16,7 6-13 15,-1 1-4-15,1 10-4 16,2 7-4-16,4 9-4 16,3 0-1-16,5 10 1 15,11 8 2-15,-6 7 3 0,7 9 2 16,1 1-1-16,-7-3 0 15,5 2-4 1,-7-2-2-16,-2-5-2 16,-2-2 1-16,-2-11 1 15,-3-3 2-15,-4-9 11 0,1-2 9 16,-3-2 12-16,2-8 1 16,-3-4-6-1,-1-7-7-15,-3-5-16 0,-3-2-3 16,1-5-5-16,-2 3 1 15,-2-2 0-15,-1-2 0 16,5 7-2-16,7 4-2 0,-4 6-1 16,-1 5 0-16,6 7 0 15,-5 0 0-15,6 6 0 16,1-1 0-16,7 14-2 16,0 1 1-16,10 11 0 15,0 14 1 1,-7-9 0-16,1 5 1 0,-2-1 0 15,-6-2 0-15,1 1 0 16,-5-1-1-16,1-7 1 16,0-5 0-16,-2-5 0 15,-2-10 0-15,-1-6 1 16,0-3 1-16,2-11 0 0,2-5 0 16,-6-7-1-16,12-6-1 15,-10-5 0-15,0 2 0 16,-1 3 1-16,-8 5 1 15,1 7 0 1,5 7-2-16,5 7-1 0,-5 1 1 16,8 8 2-16,-2 3-1 15,-1 6 2-15,0 4-1 0,3 3 0 16,1-1-1-16,-1-1 0 31,-1 1-1-31,-8-2 0 0,0-4 0 0,-4-1 0 16,6-7 1-16,-4-3 1 15,-1-1 2 1,0-9 1-16,3 2 0 0,0-4-1 16,2-4-1-16,-4 0-1 15,-2-1 1-15,1-1-2 16,-2 4 0-16,4 7-2 16,-2 1-1-16,7 5-2 15,0 5-1-15,3-1 1 16,1 2 2-16,5 5-1 15,1 1 2-15,2 3 0 0,2-2 0 16,2-5 0 0,-3-7-1-16,8-4 1 0,-9-6 0 15,-2-7 2 1,0-2 0-16,-9-9-1 0,10-1-1 16,-4-5 0-1,5-2-1-15,-5-9-1 0,-5-2 0 16,-6-6 1-1,-4 1 1-15,-6 9 1 0,0-1 1 0,0 9-1 16,-6 2 0-16,-3 7 1 16,1 11 0-16,-4 5-2 15,3 7-1-15,8 7-7 16,-3 3-1-16,3 10 0 16,-3 1 1-16,11 16 5 15,-4 1-1 1,5 7 3-16,8 7-1 15,-3 5 1-15,7 2 0 0,1 2-1 16,4-7 0-16,-3-11-3 16,3-2-1-16,1-10-5 15,0-3-1-15,-2-9 5 16,-1-7 3-16,-3-11 7 16,2-11 2-16,-2-14 0 0,2-2-1 15,-2-11-3 1,-3-9-1-16,-2-10-1 0,1-4-1 15,-5-9 2-15,0 8 1 16,-9 7 4-16,-4 2 1 16,5 17-5-16,0 4 0 15,5 12 0-15,1 9-1 16,-5 9 0-16,3 4 0 0,2 13-3 16,2 5 0-1,11 12 3-15,-3 5 0 0,0 9 2 16,7 6 2-16,-9 2 0 15,8 8 0-15,1-1-2 16,-9-3-2-16,7-5-2 16,-2-9-2-16,-5-10-8 15,8-2-9-15,-14-16-28 16,0-5-22-16,-6-9-72 16,-6-7-100-16,-6-1 159 15</inkml:trace>
  <inkml:trace contextRef="#ctx0" brushRef="#br0" timeOffset="26041.94">21371 14185 858 0,'-3'5'369'0,"1"-2"-188"16,6-2-66-16,-4-1-2 15,0 0 0-15,7 0-6 16,15 1-20-16,30-3-13 15,-17-12-21-15,-3-7-6 16,9-5-9-16,4-2-1 16,-6-3-5-16,6 2-4 15,-6 3-5-15,-7 4-3 0,5 14-7 32,-7 2-2-32,-5 8-8 0,0 6-3 0,-6 4 0 15,8 8 0 1,-11 3 2-16,4 3 0 0,3 3 0 15,-5 0 0 1,-5-7 0-16,5-1-1 0,-17-6 1 16,-2-4-2-16,3 3 0 15,1 1 0 1,5-3-10-16,-2-1-8 0,-1-5-37 16,-2-1-26-16,-9-5-79 15,0-4-81-15,6 4 155 16</inkml:trace>
  <inkml:trace contextRef="#ctx0" brushRef="#br0" timeOffset="27475.75">21880 13756 1042 0,'-6'-3'440'15,"1"-1"-237"-15,-25-17-152 16,29 21-30-16,1 1-27 16,0-3-9-16,0 2-26 15,-1-1-24-15,0-1-91 16,0 1-74-16,0-1 143 15</inkml:trace>
  <inkml:trace contextRef="#ctx0" brushRef="#br0" timeOffset="29027.7">19109 16593 770 0,'62'19'308'0,"-54"-4"-172"0,-1-12-90 15,-4 8-4-15,13 20-10 16,-2-10-7-16,-8 14-19 16,-2-4-4-16,-1 3-1 15,2 6 1-15,-2 0-1 16,4 1 1-16,-17-2 4 16,-3-7 2-1,4-8 26 1,-9-3 14-16,13-5 16 0,-2 1 5 15,1-7-12-15,6-2-8 16,-4-11-15-16,-4-9-6 16,8-2-12-16,-6-4-5 0,8-2-6 15,4 2-2 1,-3-2 0-16,11 5 1 16,-5 1 3-16,7 4 1 0,10 7 1 15,-3-2 1-15,13 5 5 0,1 6 1 16,-4-1 1-1,1 3-1-15,3 6-7 0,3-5-1 16,-4 2-2 0,2 4 1-16,-6-3 0 0,5 6 3 15,-15-12 14 1,1-8 6-16,-4-1 11 16,-12-9 3-16,10 1-8 15,-11-2-6-15,3-5-14 0,-7-2-4 16,5-4-6-16,-6-1-1 0,-2-8-1 15,1 0-1-15,-11-7-3 16,2 2-1 0,-18-20-4-16,5 5-2 0,-10-6-3 15,-3-5 0-15,-4 10 2 16,-12-9 2 0,5 14 3-16,-1-3 2 0,2 15 0 15,-1 8-1-15,-6 5-1 16,9 12-1-16,-14 2-1 15,2 5 1 1,2 11 2-16,-8 1-1 0,20 16 0 0,1 4 0 16,12 4-1-1,6 1 1-15,10 2 1 16,5 1-3-16,7 0 1 0,5 7-1 16,10-4 2-16,-1 2 0 15,9-3 1-15,3-9-1 16,5 0-2-1,5-11-4-15,11-5-7 0,-6-6-16 16,13-6-84-16,-4-8-80 0,0-7 120 16</inkml:trace>
  <inkml:trace contextRef="#ctx0" brushRef="#br0" timeOffset="29892.45">20007 16758 942 0,'24'0'411'0,"-8"5"-185"0,-7-5-113 16,7-2-50-16,-6-4 2 16,-10-13-12-1,6 1-15-15,-16-18-24 0,14 6-7 16,-13-15-5 0,5 6-1-16,1 1-2 0,-10-7-2 15,-2 16-1 1,-6-9 0-16,2 13 2 0,2 4 1 0,7 9 0 15,-6 9-1 1,3 6-1-16,-8 6-1 16,1 10 1-16,2 5-1 0,-1 4 0 15,3 1 0 1,8 7-2-16,6 0 0 0,4 5 1 16,5 2 0-16,8-8 0 15,4 1 1-15,6-10-2 16,4-6 0-16,9-6 0 15,2-4 1 1,-5-8 1 0,12-2 3-16,-12-14 1 0,-2 0 3 15,10-6 5-15,-13-4 2 0,1-4-2 16,-2-10-1-16,-12-3-4 16,-3-2-3-16,-3 6 0 15,-2 3 0-15,-3 2 0 0,-3 4 2 16,-1 2 0-16,0 5 1 15,1 4 0-15,1 1-2 16,1 8-1-16,2 3-3 16,0 1 0-16,2 3 0 15,3 0 1-15,-2 2 0 16,4 5 0-16,-1 2-1 0,7 10 1 16,6-1 1-16,0 5 1 15,2 4 0-15,-6 0 0 16,-2 3 0-16,-2 6 2 15,-1 2-1-15,-3-9 1 16,-3 3 1-16,6-1 4 16,-8-7 7-16,5-2 15 15,0-6 8-15,-12-15 15 16,11 6 1-16,-9-15-1 16,5-1-3-16,2-8-15 15,1-6-6-15,1-2-14 16,0-9-4-16,2 9-5 15,-2-3 1-15,-1 7 1 16,-1 4-1-16,-3 1 0 16,0 2-1-1,2 8-1-15,-1 2-1 0,3 5 0 0,-2 4-2 16,3 4 0-16,4 4-1 16,-7-3 1-16,7 4 0 15,-1 4 0-15,4 1-3 16,6 6-9-16,-6-2-12 15,-12-18-44-15,6 2-22 16,-9-12-68-16,1-8-69 16,1 0 150-16</inkml:trace>
  <inkml:trace contextRef="#ctx0" brushRef="#br0" timeOffset="30163.03">20885 16020 996 0,'38'20'547'0,"-38"-9"-54"16,-2-2-334-16,4 0-142 15,2 0-11-15,1-6-11 16,0 3-10-16,-5-6-30 15,0-4-27-15,-2-6-99 0,-1-5-75 16,5-5 153-16</inkml:trace>
  <inkml:trace contextRef="#ctx0" brushRef="#br0" timeOffset="30821.78">21175 16104 1153 0,'18'38'480'0,"2"-11"-238"0,10 12-184 16,-6-3-9-16,-1-8-13 15,-1 5-6-15,-9-10-13 16,0-2-6-16,-3-5-3 16,-3-1 0-16,-3-9 8 15,-1-1 13 1,-3-5 19-1,0-3 4-15,0 2-6 0,0-3-13 0,-1-25-19 16,1-28-4-16,2 27-4 16,-1-5 1-16,1 2 1 15,-2-10 3 1,-2 2-5-16,2 0-1 0,0-1-4 16,1 12-1-16,5 6 0 15,-1 2-4-15,0 7-33 0,-2-3-35 16,-2 3-105-1,1 3-89-15,4 2 164 0</inkml:trace>
  <inkml:trace contextRef="#ctx0" brushRef="#br0" timeOffset="31324.65">21685 16198 1100 0,'12'-1'457'16,"1"4"-228"-16,5-4-166 15,1 0-11-15,3-4-16 16,-3-11-11-16,1 0-14 16,2-2-3-16,-5-9-6 15,1-3 0-15,-3-1 0 16,-2-6 0-16,-10 7 1 15,1 0 1-15,-7 5 1 0,-2 3 0 16,-4 9-3 0,-4 5-3-16,-9 5-8 0,-5 2 0 15,1 10 0-15,-3-1 3 16,3 5 4-16,3 7 2 16,4-1-1-16,6 8-1 15,3-3-1-15,5 1-1 16,5 9-2-16,0-5 0 15,7 10 0-15,7 0-1 16,6-4-2-16,7-1 0 16,5-9 1-16,2-8 1 0,6-6 2 15,-2-3 1 1,0-8 4-16,6-3 1 16,-7-14 11-16,-2-7 6 0,9 2 6 15,-12-13-2-15,-3-4-7 16,2 0-7-16,-14-7-8 15,1 5-5-15,-7 1-3 16,0 3 0-16,-8-6 1 16,-3 4 2-16,-8-4 5 15,-5 5 1-15,-6 5 2 16,-1 5 0-16,-1 11 3 16,4 6 0-16,-6 4 4 15,5 2 0-15,4 11-4 16,-6 4-2-16,17 13-7 15,-8 6-1-15,12 8 2 16,8-2 2-16,-2 5 0 16,10-3 2-16,1-3-1 15,-1-2-1-15,3-8 0 16,-1 3 0-16,-3-20 0 0,0-2 2 16,4-8 2-16,-5-17 3 15,1 1 4-15,1-10 3 16,-1-3 2-16,-1-4 0 15,-5-8-3-15,3 2-3 16,-4-11 3-16,-3 5 6 0,-4 0 15 16,-4 1 8-1,-4 7 7-15,-1 4-6 0,1 16-7 16,0 6-5-16,3 14-13 16,1 9-2-1,2 11-11-15,1 3-5 0,4 14 0 16,1-1-1-16,6 10 0 47,3 7 0-47,7 5-2 15,-2 4-1-15,6 4-7 0,-6-6-30 0,-8-10-73 16,-6-9-69-16,-9-17 105 0</inkml:trace>
  <inkml:trace contextRef="#ctx0" brushRef="#br0" timeOffset="32761.06">15076 17095 466 0,'1'-3'250'0,"-1"11"-20"0,4 0-117 16,-2 2 3-16,1-1 3 15,-2-10-7 1,2 10-29-16,1-9-14 0,-1 3-27 16,7 5-9-16,6-10-14 15,6 13-4 1,14-6-6-16,-1 2-1 0,19 6-2 16,0-11 2-1,5 7 0-15,8-1 4 16,-3-6 5-16,8-1 0 0,27 9-1 15,3-6-2-15,14 3-6 16,9 0-2-16,13 1-2 16,2 1-2-16,8 1-1 0,-5 4-1 15,-8-7 1 1,-5 4 4-16,-3-5 21 0,2-2 17 16,-19-4 22-16,-3-4 5 15,-15 1-8-15,-11 2-12 16,-10-3-20-16,1 2-10 15,-15-2-13-15,-2-2-3 16,-14 2-8-16,-9-4-14 0,-2 3-69 16,-10-6-66-1,0 2 94-15</inkml:trace>
  <inkml:trace contextRef="#ctx0" brushRef="#br0" timeOffset="38828.03">18481 6692 638 0,'5'7'244'0,"-2"-10"-165"0,4 3-52 0,-1 0 25 16,1-1 24-16,-2 0 43 15,-6-8 5-15,-3-2-18 16,-2 1-18-1,-7-10-36-15,3 3-12 0,-7-7-21 16,0-2-7-16,0-2-8 16,-3-2-2-16,3 6-1 0,-4-2 0 15,-2 7-1 1,-5 3 0 0,4 6 0-16,-2 4 1 0,-2 6 1 15,-1 1 1-15,-18 2 0 16,8 11 0-16,-1 5-3 0,3 9-1 15,15 21-2 1,-5-1 2-16,4 22 0 0,0 10 0 16,7 16 1-16,5 9-1 15,8 11 1-15,3 11-1 0,4-4 0 16,5-2-1 0,9-15 0-16,7-13 0 0,12-23 1 15,14-10 1 1,11-27 2-16,8-9 3 0,0-27 2 15,-5-16 2 1,-5-16 4-16,-5-7 2 16,-1-4 6-16,0 0-1 0,-16-5-3 15,2-3-3-15,-17-3-5 16,-8-1 0-16,-3 2 1 31,-16-1 1-31,3 15-2 16,-6 4-3-16,5 16-4 15,3 11-3-15,-1 10-8 0,-7 7-2 16,7 14 2 0,-4 11 1-16,-1 12 9 0,2 9 5 15,0 7 7-15,9 0 1 0,9 1-4 16,-1-6-2-16,18 5-7 0,-8-7-1 16,1-6 1-16,12-2 2 15,-14-22 3-15,5-3 4 16,-6-15 20-1,0-3 10-15,-4-18 10 16,0-2-1-16,-3-13-19 0,-4-9-10 16,-6 1-10-16,-6-6-3 0,-8 2-2 15,-6-2 0-15,-6-3 0 16,0-4 0-16,-4 5-1 16,6 3-2-16,-4 11-2 15,2 11-1-15,3 12-4 16,1 7-2-16,4 13-1 15,3 4 0-15,-2 2 3 16,3 3 1-16,3-10 0 16,0-3-1-16,14 0-1 15,-2-4 1-15,15 0 3 16,1-1 2 15,5-13 1-31,5 2 2 0,8 0 2 16,0-7 3-16,10 1 8 0,0-10 4 0,7-4 9 0,-4 5 0 15,-2 9-3-15,0 8-5 16,-13 13-9-16,6 14-3 16,-13 5-1-16,-6 2-1 15,-6-2-1-15,-5 8-1 16,-4-2-1-16,-1 1 0 16,-3 7 0-16,-3-11-1 15,1 4 0-15,-3-4-1 0,1-9-1 16,0 1 0-16,-2-13-2 15,3-1-1-15,3-8 1 16,-1-10 0-16,9-4 3 16,2-4 2-16,0-11-1 15,2-3 0-15,-2-4-2 16,8 11 0-16,-12 1 0 16,11 15 1-16,4 14 1 15,-23-2 1-15,21 22 3 16,-8 2-1-16,-11 6 0 15,26 11-1-15,-21-16-1 16,-2-5-1-16,2-6 0 16,-16-13-1-16,15 4 2 15,1-3 3-15,0-8 2 16,4-6-1-16,-3-13-3 0,4 6-4 16,0-12-1-16,1 0-2 15,-5-6 2-15,1 2 0 16,-7 7 2-16,-1 5 0 15,-3 15-2-15,-2 1 0 16,4 13-1-16,2 10 1 16,3 5 0-16,-1 2 1 15,3 4-1-15,1 6 0 16,4-9 0-16,0 2 1 0,3-13 2 16,0-11 0-1,-1-2 0-15,1-10 0 0,-3 0-2 16,-4-11-1-16,8-2 0 15,-6-1-1-15,6-10-4 16,-7 3 0-16,6-2 0 16,0 0 1-16,-2 3 4 15,4 2 0-15,-10 1 2 16,3 5-1-16,-8 3-1 16,-2 4 0-16,6 12-2 15,2 7 0-15,-2 6 2 16,2 9 0-16,0 4 2 15,-1 2 0-15,-1 7 0 0,2 3 0 16,1 11-1 0,3 18 0-16,1 14-1 0,2 7 0 15,-4 20 0-15,-3-2-1 16,-1 14-1 0,-5-2 0-16,0-17 0 0,-3-9 1 15,1-20 1-15,2-10 0 16,0-16 1-1,2-2 1 1,1-20 0-16,-5-1 3 0,-7-16 3 0,-3-4 0 16,-2-7 0-16,2-13-3 0,-3-10-3 15,0-11-1-15,-7-18-1 16,-2-5-2-16,-4-22 0 16,4-5-3-16,-1-13-1 15,3-6 1 1,2-6-1-16,7 2 3 0,7 3-2 15,4 6 1-15,11 23-1 16,5 9 1-16,3 21 1 16,3 8 0-16,-1 18 1 15,-1 5-1-15,10 15-3 16,-6 3 0-16,4 8-1 16,2 7 0-16,-6 10 2 15,1 9-1-15,-1 4 2 0,-4 6-1 16,-12 1-6-16,5-2-1 15,-14 4 0-15,-9-8 0 16,-6 1-5-16,-8-2-6 16,-4-8-21-16,1 5-13 15,-10-13-8-15,1-4 2 16,-9-7 19-16,1-7 15 16,0-6 24-16,4-5 5 15,11-9 7-15,2 0 0 0,14-2-3 16,9 5-3-16,12 4-1 15,10 4-1-15,15 5 1 16,-6-6 5-16,9 4 4 16,-2-1 2-16,0 0 3 15,13 2-1-15,-5-4-1 16,3 1-2 0,-3-1-3-16,-7-1-2 0,3 8-3 15,-3-1-1-15,-2 2-1 16,-5 4 1-1,-8-2 0-15,3 3 0 0,-8-1 4 16,-12-2 3-16,-5 0 10 16,-3-1 5-16,0 0 4 15,1 0-3-15,0 0-8 0,0 0-4 16,0 0-6-16,0 0 1 16,0 0 5-16,0 0 2 15,7 2 3-15,-3-1-1 16,5 1-2-1,24-2 1-15,-29-10-5 16,6 1-1-16,0-4-4 0,-2-3-2 16,-3-4 1-16,-2-2-1 15,-7 0 1-15,-3-3 1 16,1 3-1 0,-10 2-1-16,5 1-2 0,-4 4-1 0,2 11-1 15,1-5-3-15,-2 8-2 16,10 9-1-1,-12-7-2-15,4 7 2 16,1 6 3-16,-1-1 1 0,8 8 3 16,2-3 0-16,-1 3 0 15,-1-1-2-15,0-2 1 16,4 1-1-16,0 1 1 16,0-3 1-16,7 7 0 15,-3 4 0-15,6-4 0 16,-2 2 0-16,-2-9 0 15,11 5-1-15,-4-6 1 0,1 0 1 16,10 6-1 0,-12-9 0-16,7-4 1 0,-2-4-1 15,-5-4 2-15,2-1 0 16,1-5 2-16,6-9 1 16,-3-13-1-1,3-3 0 1,1-2 1-16,-2 0-1 15,-3-6 2-15,-4-1 0 0,-4-6 1 0,0 4 0 0,-11-3 1 16,-5 3 0 0,-4 5-1-16,-6-4 2 15,-4 6-4-15,-4-4 0 0,-4 9-4 16,-8 4-2-16,10 17-2 16,5 9-3-16,-14-1-2 31,23 17-1-31,-15-2-2 0,1 0 1 0,15 9-2 15,-9-10-6-15,15 11-23 16,2 4-14-16,4-3-45 16,6 5-32-16,2-8-151 15,10 1 182-15</inkml:trace>
  <inkml:trace contextRef="#ctx0" brushRef="#br0" timeOffset="39710.26">21785 6501 1090 0,'-1'8'497'0,"-11"9"-161"16,-4-1-267-16,3 4-60 16,-3-3 3-16,-10-3 18 15,-6 2 6-15,-5-5 11 16,2 1 0-16,8 0-22 16,-5-3-5-1,8 0-15-15,-1 1-5 16,1-2-15-16,9-2-16 0,3 4-28 15,6 0-7-15,9 2 11 16,12 7 15-16,8-4 26 16,6 9 9-16,13 3 5 15,4-9 1-15,-2 4 0 16,-1-8 1-16,-5 10-1 16,-2 8 1-16,-3 0 1 15,-6 2 1-15,-11-2 2 0,0-4 2 16,-15-4 0-1,-2-1 1-15,-11-3 1 0,-6 0-3 16,-7-5-6-16,-4-4-5 16,-2-6-12-16,-5-3-6 15,-8-4-5-15,9-2 2 16,-6-10 4-16,7-3-1 0,15-5-2 16,-2-4 1-1,8-6 5-15,3 2 8 16,28 3 10-16,0 0 10 0,10 0 21 15,-5 0 11-15,5 7 14 16,1-2 3-16,11 11-4 16,6 7-2-16,-11-4-9 15,0 8-3-15,-1 7-11 16,-5-2-2-16,0 2-4 16,-1 5-3-16,-6-7-6 15,-7-3-4-15,-1 11-7 16,-6-5-3-16,-4 4-16 15,-4-2-16-15,-6-8-40 16,-8-2-27-16,-2 0-77 0,0-2-70 16,-6-18 158-16</inkml:trace>
  <inkml:trace contextRef="#ctx0" brushRef="#br0" timeOffset="39930.72">21761 6491 1300 0,'4'4'487'0,"5"4"-326"15,6 4-157-15,0-1-2 0,2-2-2 16,-1-1-1-16,-10-7-2 16,-1-3-1-16,1-10-3 15,-1 0-15-15,3-12-111 16,5-2-133-16,-3-6 165 15</inkml:trace>
  <inkml:trace contextRef="#ctx0" brushRef="#br0" timeOffset="40069.29">22259 6206 1379 0,'11'28'491'0,"1"8"-399"0,3 16-60 0,0 5 16 16,-5 5 15-16,-2-2 9 16,-6-7-9-16,0 2-10 15,-2-7 3-15,-2-1-3 16,1 3-15 0,-2 1-7-16,2 10-20 0,-2 1-7 15,0-2-14-15,-1-6-10 16,1-13-19-16,3-5-11 0,0-20-17 15,3 0-9 1,1-20-36-16,2-8-43 0,-1-13-177 16,1-9 213-16</inkml:trace>
  <inkml:trace contextRef="#ctx0" brushRef="#br0" timeOffset="40321.47">22270 6820 1384 0,'-30'38'523'0,"36"-29"-394"15,6-2-69-15,10-4-42 16,2 1-3-16,7-7 0 0,1-6 2 16,5-7 8-16,2-6 3 15,6-3-1-15,-13-8-9 31,-3-5-67-31,-7-7-48 0,-4-1-160 0,7 9-200 16,-8 8 297-16</inkml:trace>
  <inkml:trace contextRef="#ctx0" brushRef="#br0" timeOffset="40783.3">22632 6600 1056 0,'10'106'471'16,"-1"-83"-188"-16,6 2-178 15,1-9-11-15,4-8-23 16,0 2-13-16,0-13-22 16,2-5-7-16,4-10-2 15,4-10 0-15,-4-12-8 16,0-3-4-16,-1-3-14 16,-5-1-7-16,-5 1-22 15,-4 2-7 1,-20 4-12-16,3 8 4 0,-17 8 11 15,-4 3 7 1,-4 11 13-16,-6 10 4 0,4 17 11 31,0 4 4-15,1 17 2-16,-2-1 4 16,0 10 5-16,-2 10 2 15,5 3 14-15,4 11 5 0,5 6 3 0,0-2-1 0,5-2-12 16,4-7-2-16,2-12 5 0,13-8 1 15,12-17-1 1,0-9-2-16,27-18-12 0,4-11-5 16,8-26-9-16,12-11-21 0,-2-25-71 15,4-14-45-15,3-17-328 16,12-1 307 0</inkml:trace>
</inkml:ink>
</file>

<file path=ppt/ink/ink7.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09T23:51:35.163"/>
    </inkml:context>
    <inkml:brush xml:id="br0">
      <inkml:brushProperty name="width" value="0.05292" units="cm"/>
      <inkml:brushProperty name="height" value="0.05292" units="cm"/>
      <inkml:brushProperty name="color" value="#FF0000"/>
    </inkml:brush>
  </inkml:definitions>
  <inkml:trace contextRef="#ctx0" brushRef="#br0">18953 9510 248 0,'30'-42'179'0,"-39"31"22"0,-2 1-23 0,-1 1-53 16,0-3-21-16,-2 3-34 0,0-1-16 0,-2 5-22 16,0 0-6-16,-1 5-13 15,-3 3-1-15,-6 0-3 16,-3 5 0-16,1 1 1 15,3 2 0-15,-8 0-2 16,-3 0-2-16,-4 0-1 16,-7 2 0-16,9 6-1 15,3-1-1-15,5 4 4 16,0-2 2-16,4 3 7 16,1 0 1-16,4-1 7 0,-2-1 9 15,5 6 0-15,0 0 3 16,4 5-8-16,0 9-5 31,1-2 1-15,5 4 1-16,-1-5 3 0,5-7 1 15,1 1 1-15,0-7 2 0,-1 3 1 16,4 1-4-16,5 2-8 16,6 2-5-16,6 5-5 0,1 3-2 0,3-1-4 15,0 0 0-15,6-5-2 16,3-1-1-16,-1-3 0 15,4-2-1 1,2 1 0-16,3 0-1 0,6 0 1 16,-2 2-1-16,-2-1 1 15,-6-3 1-15,0-3 1 16,6 3 1-16,-5-10 1 16,4 1 2-16,-7-2 0 15,-3-9 0-15,2 2 0 16,2-4 0-16,3-4-1 15,-3-2 1-15,9-5-1 16,0-4-1-16,-1-7 2 0,2-2 0 16,-8-7 0-16,-1-2 2 15,-2-3-2-15,-1 4-1 16,-5-5-1 0,-3 2 1-16,-1-1 1 0,-6-5 3 15,1 4 8-15,-1 0 3 16,-7-4 4-16,-2-4 1 15,-7-8-5-15,-6-4-4 0,-5-3-5 16,-4 1-3-16,-6 0-5 16,2 3 0-16,0-2-3 15,-1 1 0-15,2 4 0 16,-1-8 0-16,1 8-1 16,-1-2 0-16,-8 4-1 15,1 12-1-15,-7 3-2 16,4 10 1-16,-6 6-2 15,-8 2 0-15,-13 3-1 47,-4 1-2-47,0 7-1 0,0 1-1 0,7 6-9 0,0 4-11 16,-4 3-39-16,1 4-41 0,3 7-192 16,0 4 197-16</inkml:trace>
  <inkml:trace contextRef="#ctx0" brushRef="#br0" timeOffset="3459.8">14910 12878 211 0,'-86'-19'132'0,"59"24"2"0,2-1-15 15,-3 5-12-15,4 1-2 0,5 3-11 16,-3-2-3-16,-1-2-19 16,1-1-14-16,2 1-14 15,0 0-15-15,2 2-11 16,-1 0-4-16,2 4-7 16,1-1 2-16,-1 4 6 15,0 3 3-15,2 4 2 16,3 5 0-1,-2 1-4-15,2 2 3 16,3-2 2-16,5 2 3 0,6 4 6 16,2-4-1-16,5 4-1 0,-1-2-2 15,1-2-5-15,3 2-4 16,9 1-5-16,1 3-3 16,2 0-3-16,0 2-2 0,6 1-1 15,-3-4 2 1,11 5 4-16,4 1 4 0,5-4 5 15,3 1 3-15,-11-11 3 16,15 0 1 0,-6-7 0-1,-2-2-1-15,9 0-1 0,-16-5 2 0,4-4 3 16,3-3 2-16,5-5-5 16,1-4-3-1,6-3-7-15,0-1-4 0,-8-6-3 16,-3 1 0-16,-10-3 2 15,-3 0 1-15,2-7 1 16,-5 1 0-16,-5-9-1 16,1-3-1-16,-6-3-1 15,-3-1-1-15,-3-7 1 16,-4 0 0-16,-13-6 1 16,-3-2 1-16,-11 1-1 15,-1 0-1-15,-6 3-2 0,-1-1 0 16,-3 5-3-16,-1 0-1 15,1 4-1-15,-1 0-1 16,2-3 0-16,0 0 0 16,0 0-1-16,-1-1 0 15,-5 6 1-15,-2 2-1 16,-14 5 1-16,0 3 0 0,2 9-1 16,1 3 1-16,9 6-1 15,4 5 0-15,1 1 1 16,-5 3-1-1,4 5 0 1,1 0 0-16,-7 5 1 16,6-1-1-16,2 1 1 0,-4 0 0 0,4-1-1 15,-2-2-2-15,4 0-5 16,2 1-8-16,12-2-49 16,-1 2-44-16,7-3-143 15,-2 3-188 1,2-3 284-16</inkml:trace>
  <inkml:trace contextRef="#ctx0" brushRef="#br0" timeOffset="8592.42">8812 12463 172 0,'67'5'113'0,"-70"-1"8"15,-1-1-23-15,0-3 2 16,-4 1 2-16,1 5-6 16,-4-2-20-16,-2 1-11 15,2 0-14-15,-7-3-8 16,6 3-20 0,-3 0-7-16,-5-2-8 0,6 3-3 0,-6-3-4 15,9 3 0-15,-3 1-1 16,1-2 1-16,-4-1 0 15,-12-1 0 1,10 5 0-16,-8 2 1 16,3 5 11-16,6 6 4 0,-4 2 7 15,5 8-1-15,1 0 1 16,0 1 0-16,1 0 4 16,-2-6 1-16,6 3-1 15,4 0-2-15,-1 5-3 16,3 3-3-16,-2 4-4 15,-2-2 0-15,6 7-2 16,1 0 1-16,1 10-1 16,1 8-3-16,-4-6-1 0,2 3-2 15,2-5-1-15,0-3 0 16,2 3-3-16,3 2 0 16,0 4-1-16,2-2 0 15,4 4-1-15,3 0 1 16,6 0-2-16,3 5 0 15,7 6 0-15,2-3-1 16,10 5 1-16,-3-5 0 16,7-11 0-16,-4 0 1 15,-4-19 0 1,-1 2 0-16,-2-6 0 0,6-4-1 16,1 2 2-16,10 3-2 0,6-5 1 15,8 2 1-15,0-9-2 16,2-3-1-16,-9-13 2 15,-1-2 0 1,4 1 2-16,-1-9 1 0,8 0-1 16,0 1 0-16,-5-17 2 15,0 7-1-15,-6-4 0 16,0-14 0-16,2 11 1 0,2-15 4 16,0 6 12-1,1 3 6-15,1-6 2 0,-9-3-1 16,-5-3-11-16,-6-3-5 15,-2-3-2-15,4 1-1 16,3-6 1-16,0 0 0 16,-2-3-1-16,-8-9 1 15,-5-3 1-15,-3 0 2 16,-7-6 3-16,-1 4 0 0,-5-2-3 16,-3 4 0-16,-6-3-5 15,-2-4-1-15,-5 1-1 16,-2-6 0-16,-5 9-2 15,1 6 1-15,-11-1 0 16,-4-2-1-16,-8-5-2 16,2-8 0-16,-2 2-1 15,-7 2 0-15,5 13 0 16,-1 6 0-16,-6 6 1 16,6 4 0-16,-3 4 1 15,-7 0-1-15,7 1-2 16,-3-6 1-16,-1-6-2 15,-6-7-2-15,4 3 1 16,4 6-1-16,5 6 2 16,6 6 0-16,-1 1 0 0,-12 5 0 15,3 1 0 1,-1 1 0-16,1 0 0 0,6-5 0 16,-4 5 0-16,-2-1 0 15,-4 0 1-15,0-5-1 16,-4-5 0-16,2 5 0 15,-4 2 0 1,-1 11-1-16,4 8 0 0,-4 0 0 16,2 9-2-16,1 7 0 0,-5 4 0 15,1 5-2-15,-4 9 3 16,-5-1-1 0,1 11 0-16,-11-3 2 0,-4 1 1 15,2 1-1-15,1 1-2 16,11 7-1-16,1 4-4 15,5 1-2-15,-8 3-37 16,5 7-28-16,3 8-116 16,-2-5-149-16,9 4 220 15</inkml:trace>
  <inkml:trace contextRef="#ctx0" brushRef="#br0" timeOffset="12391.57">10832 10991 645 0,'-38'100'285'0,"20"-65"-161"16,2 8-18-16,-2-4-51 15,1 1-6-15,1-5 9 16,-3-3 2-16,-6-9-14 16,-6-2 0-16,-5 0-20 15,9-1-6-15,-1 6-10 16,5-1-7-16,7 9-4 0,-9 1-3 15,10 10-2-15,7 7-1 32,8 10-1-32,5-3 0 15,10-6 0-15,-5-5 1 0,21-13 1 16,6 3 0-16,5-6 2 0,11-3 0 16,-3-2 2-16,-1-1 1 15,11 1 1-15,11-3 1 16,3-11 1-16,6-10 1 0,-6-8 2 15,-8-11-1-15,-1-7 3 16,-5-2 0 0,5-3 4-1,-3-5 0-15,2-4 1 0,0-1-1 0,-15-12-1 16,0 4 1-16,-16-7 0 16,-2-4 1-16,-8 3-1 15,-5-9-1 1,-2 4-2-16,-4 4-2 0,-2 6 1 15,-3 1 3 1,-7 5 7-16,-5-8 2 0,-11-3 1 16,-1 7-3-16,-6 8-6 0,-2 6-3 15,-6 7-3 1,-4-9-2-16,-12-6-2 16,-13-3-1-16,12 14 1 0,-3 4-1 15,4 3 5-15,13 16 5 16,-11 0 8-1,-1 5 3-15,-3 11-2 0,-1 3-5 16,-7 4-9-16,-8 2-2 16,-3 8-3-16,-2-2-1 0,6 0-1 15,8 4-4-15,10-1-13 16,6-3-13-16,11 13-46 16,0-4-43-16,11 2-235 15,9 10 236-15</inkml:trace>
  <inkml:trace contextRef="#ctx0" brushRef="#br0" timeOffset="106291.1">13195 8366 468 0,'41'30'201'0,"-42"-28"-81"15,-2 1-5-15,1 0 18 16,1-3 14-16,0 0-34 15,1 0-10-15,-2 0-35 16,1 0-21 0,-2 6-5-16,1 0-16 0,1-4-19 15,0 0-13-15,0-2-49 16,-1 0-29-16,1 5-68 16,-1 2-42-16,0 6-127 15,7 30 202-15</inkml:trace>
  <inkml:trace contextRef="#ctx0" brushRef="#br0" timeOffset="106505.82">13242 8791 564 0,'7'31'284'0,"-4"-14"-85"0,3 5-68 0,-1-3-55 0,-3-10-8 0,3 1-18 15,-5-6-13 1,4-3-26-16,-1 1-10 15,-3-3-18-15,0 0-24 0,0 0-74 16,0-1-56 0,0 1-165-16,0 0 205 0</inkml:trace>
  <inkml:trace contextRef="#ctx0" brushRef="#br0" timeOffset="106650.02">13268 8945 702 0,'10'106'304'0,"-5"-92"-152"16,1 3-77-16,5 2-50 16,5 3-10-16,-10-7-10 15,2 2-5-15,-1-2-23 16,-8-10-17-16,7-2-30 16,-4-3-17-16,0-5-32 15,5 2-25-15,2 3 94 0</inkml:trace>
  <inkml:trace contextRef="#ctx0" brushRef="#br0" timeOffset="107233.6">13382 9365 522 0,'6'27'285'0,"-6"-3"-47"0,6-2-79 16,11-2-64-16,-6-2-22 15,1 1-35-15,1-2-14 0,-13-5-17 16,1-2-4-16,2-3-18 15,-1-3-32 1,5-2-113-16,-3 0-103 0,-2-2 159 16</inkml:trace>
  <inkml:trace contextRef="#ctx0" brushRef="#br0" timeOffset="107256.39">13434 9715 807 0,'0'4'274'0,"5"-5"-305"16,3-3-160-16,1-8 130 0</inkml:trace>
  <inkml:trace contextRef="#ctx0" brushRef="#br0" timeOffset="113930.63">12490 9552 489 0,'1'-54'201'0,"-5"59"-111"0,0 1-13 15,-7 1-5-15,9-3 4 16,0 2 6-1,-3-2 2-15,10-4-2 16,-3 2 2-16,-5-2-13 0,3 0-13 47,-2 0-23-47,2 0-17 0,0 0-17 0,0 8-2 16,0 14-1-16,6 34 1 0,-6-23 1 0,1 7 0 15,-3 3 1-15,2 1-1 16,-11-3 1-1,7-2-1-15,1-1 1 0,-2-7 0 0,9 0-1 16,-4-6 1-16,1-4-1 16,-1-1 1-16,0-4 0 31,1 1 2-31,1-4 3 16,-2-2 2-16,-7-8 4 0,7 1 1 0,-2-3 0 15,7-1 0-15,-5 0-1 16,0 0-2-16,0 0-3 15,0 0-2-15,0 0-3 16,8 2 0-16,3-1 1 16,35 6-1-16,-26-6 1 15,0 3-1-15,3-1 0 0,1 2 0 16,4 4 1-16,-2-3 1 16,4-1 1-16,4 3 3 15,3-3 0-15,8 3 1 16,15 3-2-16,1-5-1 15,1 1-1-15,-3-2-1 16,-3-2 0-16,0 8 4 16,13 1 4-16,7 0 2 0,5-5 1 47,-1-6-3-47,-3-3-1 15,-6 2 1-15,-4-1 12 0,2-2 5 0,1-3 5 16,2-3 1-16,5 4-6 0,-6 5-3 15,-3 0-4-15,-2 0-2 0,-1 1-7 16,2-2-1-16,-4 2-2 16,-10 3 0-16,-8-4-1 15,-8 0 0-15,-5 3-2 16,2 1-1-16,-7 2-1 31,3 0-1-31,-6-6-1 0,-2 1 0 16,-5-4 1-1,-1 0 1-15,-2 0 2 16,-3-7 0-16,-2-1 0 0,-5 0-1 0,-3-1 0 16,5 3-2-16,-6-4-1 0,3 2 0 15,-2-4-2-15,-1-4 0 16,4-2-1-16,-1-4 0 16,0-1 0-1,-2-2-3-15,-2-5 0 16,1-4 0-1,2-3 1-15,2-7 1 0,5-9 0 16,-5-3 0-16,12 0 0 0,-16-4 0 0,5 5 0 16,3 1 0-16,-13-4 1 15,10 8 0-15,-5 5 1 16,3 7-1 0,1 8 0-16,-3 3 0 0,2 9 0 15,-1 1 1 1,2 9-1-16,-1 0 0 15,-3 3-1-15,0 2 1 0,-1 6-2 16,-4-2 1-16,5 2-2 16,0 0 0-16,0 0 0 15,0 0 0-15,0 0 3 16,0 0 0-16,0 0 2 16,0 0 1-16,0 0 0 15,0 0-1-15,0 0 0 0,0 0-2 16,-1-1 1-16,0 0 0 15,0 0-1 1,-19-6 1-16,-23-1-1 0,24 7 0 16,-4-3 0-16,0 2 0 15,-11 3-1-15,-4-1 0 16,-8 0-5-16,0 0-4 16,-12-6-7-16,-1-1-3 0,-8 0 0 15,-4 6 2 1,2-3 7-16,-5 0 3 0,2 1 3 15,-1 0 1-15,1 5 1 16,2 4 1-16,6 0-1 16,-2 3 0-16,1 1 1 15,0 1 0-15,-2 1 2 16,-3-1 0-16,-5-3 0 16,4 6 0-16,3 0 0 15,5 0 0 1,9 2 0-16,-4-10 0 0,9-5 0 15,1 1-1-15,7 2 1 16,6 0 1-16,0 3-1 16,-2-8 0-16,5 1 0 15,2 1 0-15,5 2 1 16,2 0-1-16,3-3 0 16,0-4 0-16,0-4 0 15,5 5 0-15,6 3 0 0,2 3 0 16,2-3-1-16,-6-2-1 15,2 1-3-15,4-7-2 16,-2 10-11-16,7 6-16 0,0-2-32 16,0 1-19-16,0 1-46 15,-3-1-22-15,0 3-73 16,-3 4-82-16,6 11 200 16</inkml:trace>
  <inkml:trace contextRef="#ctx0" brushRef="#br0" timeOffset="115730.6">12891 9609 263 0,'33'22'137'0,"-38"-32"-6"15,6 4-33-15,-6 3-7 16,-2-4 6-16,8 4-9 15,-5 0-5-15,4 0-2 16,-2 2-2-16,1-1-12 16,0 1-10-1,-1 0-29-15,1 0-12 0,0 1-16 16,1 7-1-16,0 18-3 0,6 37 2 16,1-23 1-1,-11-8 0-15,5 7 1 0,5-6 1 16,-10-5 2-16,4 2 0 15,1-10 2 1,-2-3 3-16,0-8 5 0,-4-6 2 31,3-2 6-15,4 0-2-16,-2-1-3 0,0 0-3 0,0 0-8 16,4-18 0-16,9-30-2 0,-3 27-1 0,0-2 0 15,-5 2 0-15,9-2 0 16,-2 5-1-1,5 11-1-15,6 4 0 0,-5 10 0 16,-1-1 0-16,0 10 4 16,1-4 2-16,6 9 5 15,3 4 1 1,-3 2 2-16,-4 1-1 0,-1-8-2 16,0-2-2-16,-3-7 0 15,2-1 0-15,-5-3 4 16,0 0 4-16,-4-4 8 0,-2 0 5 15,-3-7 1-15,1 0-1 16,-2-7-10-16,2-3-6 16,0-2-6-16,-3-7-3 15,1-6-1-15,-3-14-1 16,-8-6 0 0,6 6 1-16,-7 2 1 0,0 7-1 15,1 2-1-15,-10-7 0 16,0 4-2-16,1 1 0 15,-1 7-1-15,2 1 1 0,-3 2 0 16,0 3 0 0,-3 3-1-16,1 8 0 0,-6 7-1 15,-4-3 1-15,-2 7 0 16,-7 0-1-16,2 0 0 16,2 10-1-16,-1 0-1 15,5 4 0-15,8 2-1 16,4-1 1-16,12-1-1 15,3-4-1-15,6 0 0 16,4-5 0-16,10 3-1 16,8 3 0-16,2-3-2 15,7 1-3-15,2-7-14 16,1-2-22-16,4-2-66 0,-1-1-49 16,0-1-168-16,-2-1 205 15</inkml:trace>
  <inkml:trace contextRef="#ctx0" brushRef="#br0" timeOffset="117225.93">13750 9739 559 0,'49'3'196'0,"-55"0"-163"16,-7-7-3-16,3 0 39 15,-8-14 23-15,-2-2 29 16,1 11 4-16,-1-4-12 16,2 4-13-16,3 3-29 15,-2-10-18-15,2 9-30 16,-2-1-11-16,4 2-12 15,3 7-3-15,-4 0-3 16,3 11 0-16,0-1 2 16,-1 6 0-16,3 2 1 15,2 4 0-15,3 5-1 16,2-3-1-16,4 4 1 16,0-3 1-16,6-4 1 15,3-6 1-15,-1-10 1 0,5-2 1 16,3-2 4-16,-3 5 1 15,6-7 6-15,-8-18 2 16,0 3 1-16,-1-14-1 16,-5 1-5-16,3 4-4 15,-4 3-2-15,0 0-1 16,-3 2 0-16,-1 1 0 16,-2 1 0-16,0 9 0 0,0 3-2 15,-1-1 0-15,0 2-2 16,1 6-1-1,1 5 1 1,7 13 2-16,-4 3 0 16,1 0 1-1,-2 4 0-15,2 7 0 16,4-2 0-16,-1 0 0 0,3-5 1 0,-5-11 0 0,1-7 1 16,4-2 1-16,-4-6 3 15,9 2 3-15,-2-4 3 16,2-6 0-16,1-5-3 15,-1-4-1-15,1-7-5 16,-9-2-1-16,7-7 0 16,-4-4 0-1,5 2 1-15,0-3 1 0,-4 1 2 0,-6 1 0 16,-8 1 0-16,-2 1 1 16,1 5 4-16,0 0 2 15,-8 3 3-15,11 5 0 16,0 6-6-16,2 9-2 15,5 5-8-15,-8 0-1 16,-6 6-1-16,7 2-1 0,1 8 1 16,-1 3 0-16,2 3 1 15,-5 1 0-15,2 3-1 16,2 3 1-16,13 9-2 16,2 5 0-16,-1 7 0 15,8 4 0-15,-8-2 1 16,3-5 0-16,3-10 1 15,-2-5-1-15,-2-13-1 16,0-2 1-16,-5-9-3 16,-2-4-2-16,1-3-12 15,-4-6-17-15,-2-7-62 16,-3-9-69-16,-2-6 104 16</inkml:trace>
  <inkml:trace contextRef="#ctx0" brushRef="#br0" timeOffset="117490.02">13816 9609 842 0,'-50'72'352'16,"54"-71"-200"-16,8 3-85 0,11 9-44 15,5 0 15-15,-1-8 24 16,-3 0 6-16,-3-12-5 16,-6-9-10-16,-5-2-22 15,3-7-9-15,2 4-20 16,-3 2-13-16,10 4-72 31,-3 0-71-31,2-1-215 0,6 2 227 0</inkml:trace>
  <inkml:trace contextRef="#ctx0" brushRef="#br0" timeOffset="118066.2">14233 9624 235 0,'16'13'168'16,"3"-2"-4"-16,2 6-18 0,-8-5-9 15,-5-5-10-15,0 1-7 16,8-8-17-16,4 0-11 15,3-10-26-15,2-1-12 16,-1 0-18-16,-3-3-6 16,2-1-10-16,-9-4-2 15,-1-3-8-15,7 2-2 16,-5 2-6-16,1-1-1 0,0-2-1 16,-6 1 0-1,-2 1 0 1,-4 0 1-16,-5 2 3 0,-5 2 1 15,-9 0 1-15,-1 4-1 0,-7-1-1 16,3 8-2-16,-6 4-2 16,1 0 0-16,1 13-1 15,7 2-1-15,3 3 0 16,0 2 0-16,-1 3 0 16,-7-3 2-16,7 7 0 15,-2 0 0-15,12 8 0 16,2 3 0-16,-6 3 1 15,9-2 1-15,-7-15 4 16,7 1 2-16,14-6 4 16,4-1 2-1,9-4 0 1,-3-13 2-16,4-4 1 0,-15-20 0 16,22 11-2-16,5 1-2 0,-6-15-7 0,19 13-4 15,-17-20-12-15,-2-2-22 16,-3-1-180-16,0-1 150 15</inkml:trace>
</inkml:ink>
</file>

<file path=ppt/ink/ink8.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09T23:52:24.195"/>
    </inkml:context>
    <inkml:brush xml:id="br0">
      <inkml:brushProperty name="width" value="0.05292" units="cm"/>
      <inkml:brushProperty name="height" value="0.05292" units="cm"/>
      <inkml:brushProperty name="color" value="#FF0000"/>
    </inkml:brush>
  </inkml:definitions>
  <inkml:trace contextRef="#ctx0" brushRef="#br0">11780 3664 311 0,'-12'-30'135'0,"7"29"-61"16,2 3-1-16,-4 0 11 16,1 2 11-16,-3 0 11 15,-1-2-6 1,0 1-20-16,0 2-12 0,1-3-26 16,2 2-12-16,2 4-18 15,0 1-8-15,2 12-5 16,-2 4-2-16,5 15-1 15,1 2 2 17,6 17 0-17,-3-8 0-15,0-6 1 32,-3 3 1-32,0-16 1 15,2 5 0-15,0-7 0 0,6 1-1 0,-7-11 2 0,-1 0 0 16,-1-6 1-16,-5-8 0 0,3-2 3 0,2-2 3 0,-1-2 5 0,0 0 3 15,-1-1 2-15,1 0-1 0,-6-12-3 16,-21-38 0-16,15 16-5 16,-1-6-4-16,0-13-2 15,3-2-2-15,0-11 0 16,3 2 0-16,-1 2 0 16,6 1 0-1,3 13 2-15,4 0 1 0,9 5 3 16,0 5 0-16,4-6 2 15,5-1 1-15,0 2-2 16,-4-4-1-16,3 15-3 16,2 9-2-16,4 10-2 15,-3 5-1-15,-1 9-2 16,2 10-2-16,-2 9 1 16,1 5 0-16,-2 14 3 0,-6 1 0 15,-1 3 0 1,-8 4 0-16,-5-7 2 15,-4-2 1-15,-11-2 2 0,2-3 1 16,-10-3 2 15,-2-2-1-31,1-1 0 0,-5-2-1 0,4 0-1 16,0 2-1-16,-3-17 1 0,7 8-1 16,2-7 2-16,4-4 0 15,7 4-1-15,1-8 1 0,5-3-4 16,-1-1-2-16,1 1-3 15,0 0-2-15,0 0 2 16,0 0 1-16,13-4 1 16,26-3-1-16,-21 10 0 15,-4 3 0 1,4 11-1-16,1 3 0 0,1 11 1 16,1 4-1-16,4 5 1 15,0 3 1-15,3-1 0 16,6-1 0-16,-6-7 1 15,2-5 0-15,0-4 0 16,-1 0 0-16,9-5 0 16,-5-3 1-16,0-8 0 15,1-4 0-15,-1-4 1 16,5-4 1-16,1-6-1 16,1-3 1-16,-6-3 2 0,-4-3-1 15,-7-3 2-15,-6 1 0 16,-11-7 0-1,1 3 0-15,-4 1 3 0,-1-2 0 16,-1 3 5-16,-22-18 3 16,-3 6 3-16,0 0 0 15,-5 2-3-15,12 13-3 16,-8 0-11-16,0 6-3 0,6 15-3 16,1 6-3-1,1 13-1-15,1 9 0 16,-1-4 1-16,4 6 1 0,0 3 2 15,1-7 0-15,2 5 1 16,5-5 0 0,6-8-1-16,4-5 0 0,8-7 1 15,3-1 2-15,3-10 1 16,5-4 1-16,2-5 0 16,4-5 0-16,4-2 1 15,1 1 0-15,-5-7-1 16,-3-2 1-16,-9 6 0 15,-4-7-1-15,-4 12 1 16,3 6-3-16,-10 1-3 16,4 9-3-16,-4 9 0 15,1 2 1-15,5 16 3 0,-6-2 1 16,1 4 1-16,2 4 0 16,2-10 0-16,3 0 1 15,-3-11 0-15,-3-2 0 16,1-5 1-16,-2-4 0 15,6 0 1-15,-3-2 0 16,-1-5-1-16,3 5 0 0,-6-8 0 16,1 0 0-16,4 6 0 15,-4-9 0-15,1-2 1 16,2 5-2-16,0-13 0 16,2 8 0-16,1-6 0 15,-3-3 0-15,1 5 0 16,0-3-1-16,1 7-1 15,0 7-2-15,2 4 1 16,2 9 2-16,2 9 3 16,3 7 1-16,1 6 2 15,2 3-1-15,-6-1 1 16,1 1 0-16,0 0-2 16,-3-7 0-16,9-5 1 15,-3-8 0-15,-8-10 4 16,0 0 2-16,1-6 0 15,-3-8 0-15,1-7-4 0,4-1-2 16,-7-7-1-16,2 3-1 16,-1-7 1-16,-3 2 1 31,-4 7 4-31,3 4 2 0,-4 12-6 0,7 8 0 16,0 10-3-16,-7 5-2 15,11 11 4-15,-10-3 0 0,3 5-1 16,1-5 1-16,1-8 0 15,1-1-1-15,3-9 1 16,1 0-1-16,1 6 0 16,2-6 0-16,0-4 1 15,-2-1 0-15,0-4 2 16,0-6-1-16,-1-2-1 16,4 2 0-16,-2-12-2 15,2 5 1-15,1-4 0 16,-2-9-1-16,0 3 2 15,-2-3 1-15,0-3 0 16,-2 0 0-16,-4-1-1 16,-2 2 1-16,-2 2-1 15,-2 3-1-15,0 5-1 16,-3 0 0-16,-3 8 1 0,1 4 0 16,0 8-3-16,1 2-1 15,-5 2-2-15,5 5-2 16,-4 3 2-16,-1-1 0 15,4 7-1-15,-1 1-1 16,6 10-1-16,1 3 1 16,9 18 1-16,3 7 1 15,8 14 1-15,5 7 0 0,7 4 1 16,8-2-1-16,-6 2 2 16,0-1 0-16,-3-7 1 15,-6 0 1-15,1-17 0 16,-4-4-1-16,-8-22 2 15,-5-7 1-15,-3-5 0 16,-3-10 3-16,-4 0 3 16,-5-7 1-16,-13-7-2 15,-1 0-2 1,-19-12-5-16,-1-3-2 0,-8-12-1 16,-4-5-1-16,3-8-4 15,4 1-4-15,9 2-5 16,4 0 0-16,10 8 2 15,8 3 3-15,13 15 0 16,3 2 1-16,14 5 1 0,5 3 1 16,8-5 7-16,11 3 1 15,11-4 4 1,-2 0 0-16,6-6 2 0,2 1 0 16,-7-8 1-16,4-4 1 15,-5-3 1-15,-13 3 1 31,-19 16 0-31,1 1-2 16,50-48-2-16,-7 3-1 0,-6-1 0 0,-33 25-1 16,-3 6 1-16,-1 3 1 0,-10 8 1 31,-1-1 0-31,-14 1-1 0,-9 3-3 16,-9 1-4-16,-1 6-5 0,-2 8-1 15,-1 8 1-15,-9 7 1 16,-4 4 2-16,1 4 0 15,3 1-1-15,8 7 1 16,5 2-1-16,-1 6 0 16,6-3 1-1,6 7 1-15,-1-2-1 0,9-5 1 16,6 5 1 0,13-16 0-16,6-9 2 0,21-2 1 15,3-7-1-15,23-1 0 16,-3-10 0-16,6-15-1 15,-1-6 0-15,-14-25-8 16,3 6-21-16,-10-14-149 16,-4 0-181-16,-17 3 224 0</inkml:trace>
  <inkml:trace contextRef="#ctx0" brushRef="#br0" timeOffset="1347.19">11410 2976 476 0,'5'-38'211'16,"-11"27"-90"-16,2 3-68 16,-5-6-10-16,-2 5 0 15,0 1 3-15,-1 1 15 16,-2 4 6-16,2 3 4 15,-2 0-8-15,5 2-26 16,-1 4-12-16,4 6-19 16,0 6-6-16,-2 17-2 15,2 5-2-15,-1 11 2 16,2 7-1 0,5 8 1-16,0 12-1 0,5 10 1 15,0 2 2-15,-1-11 0 16,1-10-1-16,1-6 1 15,1-5 0-15,2 2 0 16,0-3 0-16,2-3 0 0,1-5 1 16,-2-11 0-16,3-1 0 15,-6-11 1-15,-4-3 1 16,-1-9 3-16,-3-5 0 16,1-5 2-16,1-3 1 15,0-1 0-15,-1 0 0 16,0 0-4-16,0 0-1 15,0 0-3-15,0 0 0 0,4 0-1 16,5 0 0-16,7 1 0 16,26 3 0-16,-23 2 0 15,-3-3-1-15,2 3 0 16,-7-6 0-16,6 8-1 16,3-1 0-16,3 2 0 15,10 10 1-15,-1-5 1 16,3 2 0-16,5 2 0 15,1-4 0-15,14 2 0 16,0-4 0-16,11-2 0 16,6 1 0-16,3-1 0 15,1 1 1-15,5-1 5 16,4 1-1 0,1-4 4-16,6 4 1 0,-1 1 6 15,0-5 6-15,13 3 11 0,1-10 4 16,12-2 5-16,-1-8 0 15,4-10 2-15,2 3 3 16,-5-12 1-16,-3 3 2 16,-3-4-2-16,-5 0-4 15,-6 0-8-15,-3-4-7 0,-8 9-12 16,-14-3-4-16,3 12-6 16,-6 13-2-16,-16-3-3 15,-4 9 0-15,-25-6-2 16,-5 2 0-16,-3 6-9 15,-15-2-8-15,-9-2-61 16,-4 1-43-16,-21-10-92 16,1 0-64-16,-12-4 176 15</inkml:trace>
  <inkml:trace contextRef="#ctx0" brushRef="#br0" timeOffset="2637.7">11661 2817 528 0,'-45'-71'172'0,"43"71"-172"15,2 2-8-15,0 4 1 0,0-6 9 16,0 0 18-16,0 0 56 16,0 0 19-16,0 0 15 15,3 0-10-15,26-4-52 16,30-5-19-1,-16 0-20-15,5 1-4 0,13 3-5 0,8-1 0 16,8 2-1 0,0 2 1-16,-1-1 3 15,8 4 1-15,7-1 3 0,3-1 0 16,6-2 4-16,-10-5 0 16,7 6 5-16,5 1 5 15,6 1 7-15,4-2 4 0,-9 1 4 16,2-4-4-16,-8 2 2 31,1 0 0-31,-6-5 3 0,-9-2 0 0,6-2-5 16,-6-3-3-16,3 0-5 15,-1 0-1-15,-16-1-3 16,-4 0-2-16,-9 0-4 16,-4 4-2-16,4 7-1 15,-8 0 0-15,-6 4-3 16,-5-2-2-16,-16-2-2 15,-1-2-2-15,1 7 0 16,-3 0-1-16,-2 0 0 16,-3 3 0-16,-2 1-1 15,-1 3 1-15,-4-2 0 16,3 1 0-16,-4 0-1 0,0-5 1 16,4 6-1-1,-2-3 1-15,-2 1 0 16,5 5-1-16,-2 1 1 0,1 6 1 15,-1 3 0 1,0 1-1-16,1 3 0 0,0 2 0 16,1 4 0-16,1 7 0 15,0-2-1 1,3 14 1-16,5 5-1 0,1 0 1 0,0 6-1 16,-3-10 0-16,-2-5 1 15,-11-1-1 1,5 14 1 15,0 1-1-31,1 17 2 0,10-1-1 0,-17-12 2 16,1-4 0-16,-8-14 1 0,-4-4 0 0,4-3 0 15,-7-3-1-15,1-4 1 16,-3 1-1-16,1 1 1 16,2-2 1-16,-2-5 1 15,-1-10 3-15,0 1 1 16,1-9 2-16,0-1 0 15,3-5-1-15,-5-12-2 16,3 11-1-16,-3-17-3 0,-2 14-1 16,3 6-2-16,-3-4 0 15,1 0-1-15,2-4 0 16,-1-6-1-16,0 6 1 16,0 11 1-16,2-1-1 15,-1 6-1 16,-3-8 1-31,1 2 0 0,-6 3 1 0,-2 1-1 32,1-3 0-32,-6-2-1 0,1 5-1 0,-7-5-18 0,-1 1-31 15,-7 1-159-15,-3 4 141 16</inkml:trace>
  <inkml:trace contextRef="#ctx0" brushRef="#br0" timeOffset="9522.73">14402 4714 480 0,'-43'-53'208'0,"31"51"-117"16,4 3-4-16,1 1-7 15,0 6 1-15,-1-5-7 16,-3 2-25-16,-4 2-14 15,7 2-7-15,4 5-2 0,-1 1 4 16,1 4-1-16,5 13-9 16,-4-5-5-16,3 8-7 15,-1 2-3-15,3 2-5 16,1 8 0 0,12 8 0-1,3 1 0-15,1 5 0 16,4 5 0-16,-9-2 1 0,5-1-1 0,3-1 2 15,-4-11-1-15,3-9 0 16,-4-6 0-16,-3-8 2 16,-2-2 0-16,-3-8 3 15,3 2 0-15,-5-8 6 16,1-3 7-16,2-5 17 16,-7-3 11-16,3-1 14 0,-2-3 0 15,-4 2-16-15,0 0-12 16,0 0-19-16,0 0-6 15,0-1-8-15,0 1 0 16,0 0-1-16,0 0 0 16,7-1-1-1,5-1 1-15,31-15-1 0,-22 12 0 16,10 1 0-16,13 1-1 16,2-1 1-16,17 2-1 15,8-4 0-15,-1-2 1 0,12 1 1 31,-13-1 1-31,18 7 2 0,-12 2 1 16,13 6 2-16,0 0 0 16,-11 3 2-16,8-2 0 0,0 0 6 15,4 3 3-15,-6-3 11 16,-1 4 4 0,-12-4 6-16,-3 1 0 0,2 3-4 15,1-1-2-15,-2 2 1 16,-1-4 4-1,-7-2 2-15,-6-4-2 16,-1-2-9-16,-1-4-6 16,1-5-7-16,1-1 0 0,-13 0-2 15,-4 3 0-15,-2 0-4 16,5 7-1 0,3-3-4-16,-6 0-1 0,-7-2-1 15,-2-7 0 1,-1 3-1-16,4 1 1 15,2 0 1-15,-9-2-1 16,5 5-1-16,-9 1 0 0,5 5 0 16,2 5-1-16,-12-3 1 0,3 2 0 0,3-2 0 15,-14-1 1 1,6 0 1-16,1 0 1 0,-18-1 2 16,10-1 0-16,-2 2 1 15,-4-2-1-15,0 0-1 16,0-2 0-16,0 1 0 15,0 0 0-15,0 0 0 16,0 0 1-16,0 0-2 16,0 0 0-1,4-7-1 1,2-4-1 0,15-24 1-16,-22 24-1 0,1 2 1 0,-1-4 0 15,-6-5 1-15,7 4-1 0,-5-11 1 16,-8-2-2-16,7-8 0 15,-5-6-1-15,6-6 0 0,1-3 0 16,-5-2 0-16,5 0 0 16,-5-9-2-16,2 4 1 15,7-7-2-15,0-5 0 16,-5 5 0-16,13-1-1 16,-1 11 2-16,-5 6-2 15,13 8 1-15,-9 5-1 16,2 3 0-1,5 5 1-15,-8 5 1 0,4 1 0 16,-5 13 0-16,1 2 0 0,0 9 1 16,-5 2 0-16,3-4-1 15,-3 0-1-15,0 0 1 16,0 0-1 0,-1 0 3-16,-1 0 0 0,2 3 0 15,-1-3 1-15,0 0 1 16,-2 2 0-16,-2 1 0 15,5-2 1-15,-7 3-1 16,-1 0 1-16,-23 10-1 16,22-20-1-16,4 2 0 15,6 3 0-15,-9-5-1 16,-1 0 0-16,-9 0 0 16,0-1-1-16,-1 5 1 0,-4 1 0 15,-6-6-1-15,-7 5-1 16,-7-9-1-16,2 5-1 15,-9-2-6-15,-3 0-3 16,-2 5-7-16,-22-16-2 16,4 12 3-16,-3 2 4 0,-7-3 3 15,13 12 2-15,-4-2-1 16,-7-2 1-16,-4 17 1 31,1-2 3-15,-2 4 2-1,0 1 2-15,3-2 1 16,-1 3 0-16,-1-8 1 0,9 4 0 16,1-15 1-16,1-2 0 0,12-3 0 0,-3-11-1 0,-5 5 1 15,6-6-1-15,-5 4 0 16,5 13 0-16,4-1 0 16,0 5 0-16,-8-1-1 15,3-8 1-15,0 8-1 16,-2-1 1-16,13 3 0 15,-3 8 0-15,10 1 0 16,-6 0 0-16,1-5 0 16,3-5 0-16,-9-6 0 15,13 1-1-15,0 2 1 0,2 0-1 16,12 2 1 0,0-1-2-16,4-5-4 0,4-4-8 15,2-7-27-15,0-3-21 16,9 1-94-1,4 2-99-15,5-1 163 0</inkml:trace>
  <inkml:trace contextRef="#ctx0" brushRef="#br0" timeOffset="11759.3">14762 4900 279 0,'73'-3'183'16,"-85"6"22"-16,-2-1-69 15,4 2 1-15,-6-3 2 16,4-2-6-16,-4 0-32 16,0-7-12-16,-5-5-26 15,3 7-17-15,-4-12-18 16,0-1-7-16,-1 8-12 15,-5-6-4-15,-1 14-5 16,-4 3-1-16,-6 11-4 16,-2-2 0-16,0 14-2 15,9 9 0-15,-7-4 0 16,8 6-2-16,8-4-1 16,-2-3 0-16,27 2 0 0,3-4 2 15,19-4 4-15,10-7 1 16,16-5 1-16,3-2 2 15,5-4 0 1,0 3 2-16,-2-6 13 0,2 0 6 16,7 0 5-16,-3-2 0 0,-9 2-11 15,-4 2-5-15,-21 2-7 16,-4-2-1-16,-11 5-1 16,-7-5 0-16,-8 1 3 15,0 3 1-15,0-6 0 16,1 0 0-16,0 0-3 15,-11 3-1-15,-36 6-1 16,25-12 0-16,12 1 0 16,0-2 0-1,-3 1 1-15,1-1 0 16,-1 1 0-16,9 3 0 16,4 0 0-16,3 0-1 0,-2 0 0 15,0-1 0-15,0 0 0 16,1 0 1-16,18-6 2 15,34-7 1-15,-18 6-1 0,-15-2 1 16,10 1-1-16,-9-8-2 16,1 2 1-16,2 2 0 15,-7-6 0-15,3 5 0 16,-6-3-1-16,-1 0 0 16,-3 5 0-16,-1-3 0 15,-2 8 0-15,-2 1-1 16,-2 4 0-16,-2 10-1 0,-1 1 1 31,0 4 0-31,0 11 5 0,0-3 2 16,0 8 4-16,0 1 0 0,3-2 0 15,3 8-2 1,4 4-4 0,1 0-2-16,2 12-1 0,0 2-1 15,3 4-1-15,-2 4 0 0,3-5 1 16,-6-2 0-16,-1-8 0 15,-3-8 1-15,-3-3 0 16,5-4 0-16,-2-9 1 16,0 1 0-16,-5-9 1 0,2-3 2 15,-4 0 2-15,0-8 3 16,1-3 4-16,1 1 0 16,-3-3-4-16,0 0-3 15,0 0-6-15,-10-7-1 16,-28-43-1-1,22 22-1-15,11-4-1 0,0-3 0 16,0-4 1-16,3-4-1 0,-3-11 2 16,6 4-1-16,6-7 0 15,-2-5 1 1,2 4 0-16,0-1 0 0,2 4 1 16,1 8 0-16,0 4 0 15,-3 3 0-15,0-3-1 16,8 12-1-16,2 3-2 15,4 8 0-15,3 13-1 16,-9-2 0 0,-1 16-2-1,7 8-1 1,2 19 4-16,-3-4 1 0,-3 4 2 16,-8-6 2-16,-16-9 0 0,-1 7 1 0,4-3 1 15,0 4 0-15,-8-5 0 16,-3-3 1-16,-5-3-2 15,-5-3 0-15,4 1-2 0,1-3 1 16,-2-5-2-16,7 1 0 16,5-5-5-16,0 1-5 15,3-2-27-15,4-1-27 16,4-2-105-16,3-5-67 16,10-1 142-16</inkml:trace>
  <inkml:trace contextRef="#ctx0" brushRef="#br0" timeOffset="12934.72">15587 5072 808 0,'14'10'267'16,"3"4"-267"-16,4-1 0 15,-4-2 3-15,1 0 2 16,-4-6 31-16,2-4 27 0,-3-5 46 16,0-8 12-16,4-4-16 15,-1-1-27-15,-3-6-45 0,-4-4-15 16,-8-3-13 0,-5 5-2-16,-7-4-2 0,0 3 0 15,-13-9 0 1,5 4 0-16,-3 14-1 0,-1 5-1 15,9 24-1-15,-4 0-1 16,1 3 1 0,-3 2 0-16,10 6-1 0,-1-1 1 15,4 5-2-15,5 6 0 0,2-5 2 32,2 6 0-32,7-3 2 15,1 0-1-15,4-2 1 0,1-6 1 0,5 0 1 16,0-5 0-16,6-7 0 15,1-4 0-15,0-7 0 16,-4-1 0 0,0-9 1-16,-6 0 1 0,-3-6-2 15,1-4 0-15,-5 1 0 32,0-4-1-32,3 0 0 0,6 1 0 15,-3-1-1-15,5 1 1 0,-6 5 0 16,-1 4-1-16,-1 4 1 15,-4 5 1-15,1 2 1 16,-5 2 1-16,0 5 1 0,2 0 1 16,-1-4 0-16,-4-1 1 15,1 0 0 1,-3-1-1-16,0 0-1 0,0 0-2 16,0-1-2-16,7 1-1 15,0 1 0-15,-3-1 0 16,1-1 0-16,2 1 1 15,-3 0 0-15,-3 0 1 16,-1 0 2-16,0 0-1 0,0 0-2 16,0-1 0-16,-1 1 0 15,0 1-1-15,-9 0 0 16,-8 4 0-16,-26 10 0 16,28-4 0-16,4 2-2 15,-1 2 1-15,6 5-1 16,-1-1 0-16,-2 2 1 15,2-3 0-15,1 2 0 16,4 2 0-16,8-1 1 16,5-2 0-16,9 2 0 15,-3-10 0-15,3-4 1 16,0 1-1-16,-3-8 0 16,8 3 0-16,1-4 1 15,-2-4 2-15,0-4 0 0,-4-4 0 16,0-1 0-1,-1 1-1-15,0-1 1 0,-6 3 1 16,0 8 4 0,-3 1 0-16,1 6 2 0,4 5 2 15,-6 2 1-15,6 3 1 16,-5 2 1-16,0 1-2 16,-2 2-2-1,-2-2 0 1,11 6-2-16,-9-5-2 15,19 3 1-15,-4-3-1 0,-8-13-2 0,7 0 1 16,-10-12-8-16,2-4-17 16,-3-12-74-16,-6-3-68 0,-5-10 96 15</inkml:trace>
  <inkml:trace contextRef="#ctx0" brushRef="#br0" timeOffset="13138.39">16253 4837 1192 0,'-22'17'440'0,"21"-2"-336"16,7 5-77-16,16 5-28 16,-3-4 0-16,-3-7 1 0,-1-5 0 15,-7-9-1-15,7 0-4 16,1-12-35-1,0-9-50-15,2 3 58 16</inkml:trace>
  <inkml:trace contextRef="#ctx0" brushRef="#br0" timeOffset="14655.79">16887 5124 410 0,'-38'-80'132'16,"32"75"-127"-16,-2 1 7 15,-8-2 29 1,3 0 74-16,-7 1 30 0,2-2 31 16,1 0-11-16,-2 8-50 15,-1-1-28-15,-2 3-51 16,0 7-18-16,5-1-18 16,-1 3-3-16,6 8-5 15,3 3-2-15,2 2-10 16,2 1-3-16,5-1-4 15,0-2 2 1,1-10 11-16,4-2 4 16,1-7 8-16,4-5 2 0,1-2-1 15,-1-7-1-15,1-3 0 0,3-1 1 16,-4-1 1-16,10 1 2 16,-9 1 4-16,-8 0 2 15,-1 4 8-15,-4 2 2 16,0 6-1-16,8 2-2 15,0 4 0 1,1 5 0-16,1 2 1 0,-6 5 0 16,9 2-5-16,-1 1-3 0,5 3-1 15,5-1-1-15,3 1-3 16,-2-2 0-16,6-1 1 16,-7-8 2-16,-6-16 4 15,4 0 0 1,-8-17-2-16,5 2-3 0,-1-2-2 15,3-6 0-15,-5-5 2 16,-2-3 0-16,-1-2 1 16,-4-3-1-16,-3-5 2 15,-2-3 1-15,-6-2 3 16,0 3 2-16,-5 6 4 0,1 7 0 16,2 7 0-16,1 9-2 15,1 10-12-15,2 4-3 16,2 8-5-1,2 2-3-15,0 7 3 16,-1 4 2-16,4 12 2 0,-1 0 1 16,5 11-1-16,1 3 0 15,2 0 1-15,0 3 0 0,5-1 0 16,0-3 0-16,1-1 0 16,2-1 0-16,-5-5 1 15,2-2 1-15,2-7 0 16,-3-11 1-1,4-12 3-15,0-4 0 16,2-13 1-16,4 0-2 0,-2-12-2 16,0-5-1-1,-2-8 1-15,5-3 0 16,2-7 1 0,1-6 0-16,-1-10-1 0,-10-9 0 0,-8-1-1 15,2 2 0-15,-1 15-2 16,1 11 0-16,-2 16-1 15,1 13-2-15,-8 7 1 0,4 11 0 16,0 14 2 0,-2 3 0-16,5 22 7 15,-5 3 1-15,-4 12 3 0,0 7 0 16,0 6 0-16,-4 0-1 16,-1-2-4-16,0-1-1 15,0-6-2 1,1-2 0-16,-2-7 0 0,3-6-1 0,-2-16-14 15,-1-5-17-15,4-15-60 32,-2-8-74-32,-3-18 103 0</inkml:trace>
  <inkml:trace contextRef="#ctx0" brushRef="#br0" timeOffset="15507.69">17248 4988 819 0,'-2'7'312'0,"-5"7"-209"16,0 3-26-16,2-3-11 15,-4-8-3-15,9 2-12 16,13-4-1-16,-5-3 11 16,1-1 8-16,14-4 3 15,-12-10-10-15,20-5-25 16,1-3-11-16,-6-7-16 15,9 4-4-15,-11-4-4 0,-1 7-2 16,1 6 0 0,-4 1-1-16,-4 11-1 0,2 1 0 15,-6 13 0-15,0 11 0 16,-1 3 1-16,0 10 0 16,-3 1 0-16,-2 0 1 15,-1 0 0 1,-1-1 1-16,-4 2 0 15,0-1 0-15,0-2 2 16,1-2 0-16,1-8 1 0,1-3 2 16,1-11 5-16,3-1 4 15,2-18 6-15,3-5-1 0,4-13-7 16,-2-9-5-16,18 5-8 16,-13-6 0-16,1 6-1 15,0 2 0-15,-19-4-1 16,9 5 1-16,-2 0 0 15,0 1 0-15,0 13-2 16,2 1-2-16,-3 9-1 16,0 1 0-16,6 7 1 0,-5 6 3 15,1 3 2 1,1 6 0-16,-4 0 2 16,1 3 1-16,-1 4 1 15,-2 4 0-15,-3 5-1 16,3 6-1-16,-4 10-1 0,-4 10-1 15,-1 13 0-15,-5 4 1 16,-3 1-1-16,0-7 1 16,-5-6 1-16,3-7-1 15,3-6 1-15,1-1-1 0,-5-6 0 16,0-4-1-16,-7-7-1 16,-3-3-4-1,4-10-5-15,-6-7-1 0,3-9 3 16,1 2 4-16,5-3 4 15,1-3 2 1,1-4 0-16,-3-6 0 16,4-11-2-16,5 13 1 0,-4-10 0 15,4-11 1 1,0-3 0-16,0-16 1 0,11-1 0 16,4 2-2-16,10-3-1 15,5-2 0-15,13-2 0 16,5-4 1-16,14 3 2 15,8 2 0-15,6-4-1 16,7 10-2-16,-3-2-6 16,-3 0-7-16,4 6-51 0,2 0-88 15,5-8 99-15</inkml:trace>
  <inkml:trace contextRef="#ctx0" brushRef="#br0" timeOffset="20336.09">14897 5108 93 0,'2'-7'60'0,"-2"3"-1"16,2 2-26-16,0 2-5 15,-2 0 1-15,0 0 4 0,0 0 9 16,-1-2 7-16,0 1 12 16,-1 0 4-16,2 0-3 15,-1 0-11-15,0 1-13 16,-1 0 0-16,1 0 0 16,0 0 6-16,0 0-1 15,0 0-5-15,0 0-8 16,0 4-1-16,-3 4-5 15,0 2-1-15,-1 30-2 16,5-26 0-16,4 1 2 16,-4-1 1-16,-5 4-1 15,4-3 0-15,0 1-2 16,-1 4-2-16,5-6-1 16,-3 2-2-16,-6 1-5 15,7-5-1-15,-4 4-2 0,-6-5 0 16,5-4 1-16,-6 4 1 15,-1-5 0-15,4 6 0 16,-8-5-3-16,-6 0-2 16,-1-1-1-16,0-3-2 15,9 8 1-15,-3-17-1 16,1 13 0-16,-2-1-1 0,-4-8 0 47,5 6 1-47,-2-2 2 0,2 10 1 15,-2-1 4-15,3 5 2 16,-2-1 5-16,-2-11 1 0,4 5 1 16,3 0 0-16,-4-6 2 0,4 0-1 15,2 0-1-15,5 0-1 0,-3-1-2 16,3 5 1-16,-3-7-5 16,7 1-2-16,3 1-2 15,-1-4-1-15,-1 2 5 16,0-1 0-16,0 0-3 15,0 0-2-15,0 0-4 16,0 0-1-16,0-3 0 16,3-3 0-16,-2-2-1 0,0-30-1 15,-1 32-3-15,-5-5-2 16,2 0-6 0,2 1-4-16,-2-4-8 0,2 3-4 15,3 3-5 1,-6-2 1-16,7 4 6 0,-4 1 7 15,2 3 8-15,0 3 3 16,-1-1-3-16,-1 1-2 16,0 0-16-16,-1 0-11 15,1 0-29-15,0 1-21 0,0 6-66 16,0 0-82-16,0 4 154 16</inkml:trace>
</inkml:ink>
</file>

<file path=ppt/ink/ink9.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0-09-09T23:55:25.558"/>
    </inkml:context>
    <inkml:brush xml:id="br0">
      <inkml:brushProperty name="width" value="0.05292" units="cm"/>
      <inkml:brushProperty name="height" value="0.05292" units="cm"/>
      <inkml:brushProperty name="color" value="#FF0000"/>
    </inkml:brush>
  </inkml:definitions>
  <inkml:trace contextRef="#ctx0" brushRef="#br0">11418 3298 299 0,'-107'10'132'0,"90"-16"-60"16,5 2-15-16,-2-5 11 15,1 2 20-15,-1-2 26 16,1 0 3-16,-6-1-23 16,3 2-20-16,0 9-35 15,-6-3-15-15,-1 1-16 16,-4 2-4-16,-7-1-3 16,1 1 1-1,-5 3 2-15,12 1 0 0,-6-5 3 16,5 3 1-16,3 0-2 15,-7-6 0-15,3 6-3 16,4 0-1-16,-1 1-1 0,1 0 0 16,-5 2 6-16,-1 0 5 15,2 5 12-15,-3 3 6 16,-5-3-4 0,2 2-3-16,-8-2-11 15,-2 4-3-15,4-1 2 0,-5 3 3 31,1-3 2-31,6-1 1 16,-3 6-3-16,-4-3-4 0,1 8-4 0,-2-1-2 16,-4-1 0-16,9 1-1 0,-4-2 2 15,2 3 0-15,7 1 1 16,-4-3 2-16,10 6 4 16,-1-2-2-16,5 4 0 15,5 5-2-15,1 1-3 16,-1 3 0-1,9 4 1-15,-1-3 1 0,10-2 4 16,1-5-1-16,0-6-2 16,6 0 0-16,7-2 1 15,-1 0 3-15,13 2 7 16,0-7 1-16,-4 2-1 16,8 0-2-16,-1-3 5 15,5 3 4-15,-2-9 6 16,10 7-2-16,3-6-10 15,1 3-7-15,14 1-6 16,-2-7-1-16,-1-2 1 0,1-6-1 16,2 1-1-16,-1-4-1 15,9 0 0-15,1 0-1 0,0-4 0 16,-4-2 0-16,-2 1 0 16,-2-3 1-16,4 2 1 15,5 0 0-15,-2-8 2 16,3 2-1-16,2-3 0 15,-5-6-1-15,-3 4 0 16,0-1-1-16,-5-1-1 16,-1 2-1-16,-2-3 2 15,1 1 0-15,-4 0 5 16,-3 0 5-16,-6-2 6 16,-3-3 2-16,-4 3-1 15,0-5-3-15,-7-1-1 16,3-4 0-16,-6-7 1 31,0 3 1-31,-3 2-1 16,-3 5 0-16,-5 4-2 0,-1 3 0 0,-7-3-4 0,-3 1 0 15,-3 3-6-15,-10-2-1 16,-1 2-3-16,-4 0 0 16,-5-1-1-16,2 2-1 15,-2 1 0-15,-4-3 0 16,-6 5-2-16,-4 2 0 15,-15-7 0-15,1 3 0 16,-6-1 1-16,4-5-1 16,-1 6 1-16,0 3 0 0,0-2 1 15,1 6 0-15,7-3 0 16,5 2 0-16,1 1-1 16,-2-5 1-16,6 4 0 15,0-1-1-15,2 4-1 16,5 4 0-16,-4 2-3 15,1 0 0-15,-1 2-10 16,0 1-8-16,4 3-32 16,2 4-23-16,4 11-68 15,-3-3-49-15,9 5-172 16,0 1 228-16</inkml:trace>
  <inkml:trace contextRef="#ctx0" brushRef="#br0" timeOffset="1644.79">16640 3147 221 0,'-36'-81'162'0,"30"76"-1"0,-2 2-18 15,1 2-6-15,-4-1-32 16,2-5-15-16,-2 8-22 16,-5-3-8-16,0-2-16 15,0 4-10-15,-6-6-13 16,1 2-5-16,-4 5-5 15,-3 0-4-15,-11-4-3 16,-5 3-1 0,2 0-2-16,0 0 0 0,6 16-1 15,-6-14 0-15,-6 4 0 16,-3-3 0-16,-3-3 0 16,7 12 0-16,-7-4 0 15,-4 3 0-15,-2 1 0 16,1-2 0-16,3 4 0 15,6 3 1 1,-1 1 0-16,0-1 0 0,3 4 1 16,1 1 0-16,3 2 4 15,6 4 3-15,3 2 5 0,-2 2 2 16,5 2 1 0,-1-1 0-16,9 6 1 15,2-4 1-15,3 0 3 0,4-2 2 16,3-8-2-16,4 2-1 0,7-3-2 15,2 5-2-15,5 0 0 32,2-1 0-32,7 6-2 0,-2-5 0 0,5 2-5 15,2-2 0-15,2 0 0 16,1-1-1 0,6-3 0-16,4 2-1 0,5-5 1 15,-1-2 1 16,4-5 0-31,-1-2 0 16,1-3-1-16,8 10-2 0,-8-13 0 0,4 1-1 0,1 0 0 16,-5-10 0-16,12 6-1 15,0 1 0-15,7-2 0 0,2-1 0 16,-4-3-1-16,-1-2 1 16,8 2 1-16,2 1 0 15,-6-5 1-15,7 5 1 16,-7-4 2-16,1 0 0 15,3 4 1-15,-6-3 1 16,-2-6 1-16,2 2 1 16,-2-13 2-16,0 0 1 0,-3-2 3 15,-1-4 0 1,-6 0-4-16,-5-4-3 0,0 3-3 16,-5 2 0-16,0 0 0 15,2-3 0-15,-9 3-1 16,-6-5 0-1,5 6 1-15,-12 4 1 16,-3-2 4-16,-2 4 0 0,-16 0-1 16,-2-4-2-16,-11 2-4 15,-3-2-3-15,-10-3-2 16,-2-5-2-16,-6-5-1 16,-3 2 0-16,2 3 0 15,-5-2 0-15,10 17 0 31,17 7-1-31,0 1-2 0,-59-24-1 0,-10 0 1 16,-1 10 0-16,17 5 1 16,3 4 0-16,-5 7-1 0,-3 2-1 15,2 3-1-15,-8 0-1 16,8 1-13-16,-3 5-20 16,0 1-56-16,9 5-41 15,-8-6-142-15,3-3-185 16,-7-9 302-16</inkml:trace>
  <inkml:trace contextRef="#ctx0" brushRef="#br0" timeOffset="16686.18">10661 8792 591 0,'2'-4'250'0,"2"-8"-120"16,4 0-42-16,1-1 12 16,-2-4 8-16,-1-5-5 0,-3-2-6 15,-3-9-6-15,3-3-15 16,0 1-12-1,1-9-29-15,-1 3-10 16,-3-8-15-16,2 3-4 0,-2 5-3 16,1-5 0-1,0 7-2-15,-1-1 0 0,1 10 2 16,-2 8 1 0,0 8 6-16,-2 8 5 15,0 1 4-15,2 4-1 0,-4 5-5 16,4-4-2-16,0 0-4 15,-4 21 1-15,-11 34-1 16,10-23 1-16,7 14-2 0,0 0-1 16,3 3 0-16,-3-2-3 15,4-6 1 1,-8-3-2-16,14 8 1 0,1 1-1 16,-3-1 1-16,9 3 0 15,-10-2 0-15,1-4 0 16,-3-7 0-16,0 0 0 15,-2-9 0-15,-3-2-1 16,0-2 2-16,-1-3 1 16,2-4 2-16,-2-1 1 15,-4-8 5-15,-3-1 0 16,-3-2 2 0,0-4-1-16,-3 1-4 0,1-1-1 15,-3-6-2-15,5 2-2 16,0-3-1-16,1 2-1 31,5 3-2-31,-5 0-1 0,-1 0-1 0,-2 1-1 16,2 6-1-16,6-2 0 0,1 5 1 15,-1 2 2-15,2-4-1 16,-2 1 0-16,0-2-1 16,8 1 1-16,6-2 4 15,3-3 5-15,13 2 7 0,-1-3 4 16,6-4 5-16,5 2 3 15,-2-9 4-15,3 1 1 16,-1 1-4-16,1-3-5 16,-7 3-11-16,0 1-4 15,-7 3-5-15,0 2-10 16,-10 0-96-16,-1 1-104 16,-4-4 128-16</inkml:trace>
  <inkml:trace contextRef="#ctx0" brushRef="#br0" timeOffset="18859.2">15773 8531 430 0,'65'9'146'16,"-60"1"-125"-16,-11-6 13 15,-3 2 45-15,-3 5 24 0,-5-5 32 16,8 8-7-16,8 3-25 16,-9 1-18-16,4 6-40 15,-1 8-16-15,-3 14-19 16,2 7-6-16,3 5-4 15,-1-4 0-15,-1-8 0 16,5-4 0 0,-4-8 2-16,2-5 1 15,-1-11 16-15,5-4 10 0,1-7 16 16,1-4 6-16,4-5-7 16,1-5-7-16,-6-12-11 15,6-4-3-15,1-9-5 16,-2-5-2-16,1-10-2 15,-5-6-2-15,5-8-1 16,0-5-1-16,8 8 0 16,-2 6 0-16,4 15-1 15,-1 6 0-15,5 12-3 0,4 5-1 16,-5 8-1-16,3 6-1 16,-6 5 3-16,0 9 4 15,-3 9 11-15,3 5 6 16,2 11 6-16,1 5 0 0,-7-7-6 15,-2-12-4-15,1 12-5 16,-5-15-2 0,2 1-2-16,0 9-2 15,-5-25 2-15,2 8 0 16,-2-8 2-16,1-6 4 0,-1 2 3 16,-2-11 1-1,1-10-3-15,2 6-4 0,0-16-8 16,4 3-3-16,0-2-4 15,5-9 0-15,2 1-1 16,-2-4 0-16,5 9 0 16,-6-1-1-16,-3 8 1 15,8 5 0-15,-13 4 1 16,3 4 1-16,0 6 1 16,-6 1-2-16,8 4-2 0,-3 1 1 15,-7 4-2-15,-1 0 1 16,1 9 1-16,6 5 2 15,4 4 3-15,-1 10-1 16,6 4-1-16,-3 5-1 16,0 2-1-16,2 0-1 15,-9-5 1-15,0-4-1 16,-1-2 1 0,1 0-1-16,2-3-1 15,0 0-6-15,-2-12-34 16,-5-3-28-16,-1-9-119 0,0-4-179 15,9-12 239-15</inkml:trace>
  <inkml:trace contextRef="#ctx0" brushRef="#br0" timeOffset="58524.01">10632 14485 108 0,'-2'-1'99'0,"2"0"33"15,0 0 2-15,-1 0-27 16,0 0-2-16,-1 0-8 16,-2 1-13-16,1 0 7 15,2 0-7-15,-8 12-18 16,-25 33 1-16,30-18-19 16,6 6-9-16,-2 3-7 0,3 9-8 15,7 3-12-15,-9-2-4 16,6 8 1-1,5-4 6-15,-5-3 22 16,5 1 6-16,5 1 10 0,-12-8 0 16,-5-7-11-16,4-1-3 15,-4-15-1-15,-2-10 3 0,5-3 5 16,-6-6 0-16,0-6-10 16,1-1-7-1,-6-17-16-15,-2-4-4 16,2-13-4-16,5-1-2 15,-16-8-3-15,11-5 0 0,-5-1-1 16,-5-1 1-16,20 2-1 16,-7 4 1-16,6-4 0 15,14 5 1-15,-3 11 2 16,9 2 1-16,0 12-1 16,-5 7 0-16,13 11-2 15,-7 4 0-15,9 15 6 16,0 5 3-16,-5 11 6 15,1 0 0-15,-2 6-1 16,-2 3-3-16,-2 4-3 16,0 2 3-16,-8-3 8 0,-1 2 6 15,1-11 7 1,-3 1 1-16,-6-17 0 16,-4-12-3-16,0-2 2 0,-2-5 1 15,2 4-3-15,2-7-2 16,2-22-12-16,9-68-6 15,-4 35-8-15,-7-5-2 16,15 12 0-16,0 3-1 0,-5 6 0 31,5 11 0-31,-10 8-1 16,6 7-1-16,-1 14-2 16,2 6 0-16,4 6 0 0,0 3 1 15,6 10 3-15,3 2 0 0,-1-3 3 16,0 15 0-16,2 11-2 15,-3 1 0-15,7 16-1 16,-4-6-3-16,7 0-4 16,7 1-18-16,-2-8-81 15,5-11-68-15,4-12-256 16,3-12 268-16</inkml:trace>
  <inkml:trace contextRef="#ctx0" brushRef="#br0" timeOffset="60154">15270 14298 877 0,'0'0'350'0,"0"0"-234"0,-6 7-60 16,-1 12-37-16,-19 25 4 0,21-22 10 15,0 0 3-15,-4 1-10 16,3 6-6 0,2 4-11-16,1 1-3 15,3 1-6-15,4 6 0 16,7 1-2-16,-1-2 2 15,3-3 1-15,0-6 4 16,-6-17 17-16,-4-2 10 16,1-5 21-16,-4-5 10 31,-2-3 8-31,2-5 2 16,-1 5-1-16,0 0-4 15,-3-26-17-15,-11-31-10 0,5 17-18 0,-6-4-8 0,2-5-8 16,5 0-3-16,4-2-3 15,0 3-1-15,10 15-2 16,-2 0 1-16,8 11-2 16,2 7 1-1,5 3-1 1,4 4-2-16,13 8-2 0,4 5 1 0,0 9 1 0,4 6 1 16,-10 5 2-16,-5 0 1 15,0 9 1-15,1 0 1 16,-9-2 3-16,2-2 2 15,-6-9 3-15,-2-7 2 16,2-1 3 0,-3-7 3-1,-3-5 8-15,0-4 3 0,-3-16 2 0,2-3-4 16,-4-13-9-16,-1-3-5 16,-4-10-9-16,0 5-1 0,3-5-2 15,3 9 0-15,-3-5 0 16,2 4 1-16,-1 20-1 15,5 2 0-15,-2 12-3 16,2 3-1-16,5 9-1 16,-2 0 1-16,8 24 4 15,-4 8 2-15,4 3 1 16,0 9-1-16,3 2-2 16,5 3-1-16,0 10-2 31,-3 1-1-31,5 8-2 0,-1-1-6 15,-2-9-44-15,4-5-37 0,-7-21-94 16,0-12-67-16,-3-24 160 16</inkml:trace>
  <inkml:trace contextRef="#ctx0" brushRef="#br0" timeOffset="119527.1">9722 12785 1169 0,'16'-31'504'15,"-36"24"-285"-15,-9-2-90 0,12 2-96 16,-21-16-8-16,7 17-4 15,1-2-5 1,-11 4-13-16,9 11-2 16,-16-11-2-16,-4 6-1 0,-6 2-7 15,-5 1-8-15,0 6-26 16,-5-6-15-16,-8 2-31 16,2 6-10-1,-8 1 1-15,2 4 15 16,-1-2 39-16,-3-3 23 0,-8-3 37 15,0 2 12-15,-1 3 15 16,3-1 4-16,-8 4-5 16,-1 1-7-16,-3 0-17 15,-4 3-7-15,2-5-9 16,-3 0-1-16,3 1 0 16,-1-1 0-16,7 4-1 0,4 2 1 15,-6 0-1 1,2 2 0-16,3 6-1 0,-6 3-1 15,12 0-3-15,-1 6-1 16,5-3-1-16,1 2-1 16,4 9 0-16,0 2 0 15,5 3 1-15,3 4 2 16,7 15 0 0,6-4 1-16,7 9-4 0,6 0-1 0,4-5-2 15,7 7-1-15,6 7 0 16,2 11-1-16,4 0-1 15,2 7-1-15,2 2 1 16,-2-3 2 0,18 13 2-16,3-2 2 0,14-1 3 15,9 1 1-15,0-6 4 16,3-2 1-16,13-8 2 16,2-4 2-16,13-4 0 15,1 1 1-15,12 3-2 16,6-3 0-16,9-5-2 15,3 0 1-15,5 1 0 16,2-6 0-16,9-2 1 16,6-6-1-16,-1-10-1 0,8 6 0 15,8 0 0 1,6 6 1-16,4-4-1 0,4 0-1 16,3-7-1-16,0-3-2 15,14 1-1-15,4 2 0 16,-3 2 2-16,5-2 1 15,6 0 0-15,-3-3 3 16,16-7 0-16,2 2 1 16,4-1 3-16,7-7 3 0,-8 2 2 15,3 4 1-15,-5-6 1 16,8 1-3-16,15-4 3 16,-4-8 1-16,17-3 10 15,-10 0 7-15,5-7 6 16,3 3 0-16,-2-5-4 15,3 0-5-15,0-2-6 16,0-2 1-16,-10-5-3 16,7-1 0-16,-7-2-2 15,6-5-5-15,5 3-3 16,-5-1-3-16,-2-3-1 16,1-2-2-16,12-2-2 15,-6-1-2-15,11-3 0 0,-13 1 0 16,0-9-1-16,-9-1 1 15,2-2 0-15,5-4 0 16,-8-2 0-16,12 1 0 16,-14-2 4-16,2 3 6 15,-57 0 15 1,-76 7 7-16,3 1 5 16,213-27-5-1,6-2-10-15,-15 0-5 0,-96 10-7 16,4-7-1-16,-19 2-3 0,8-8 0 0,-6 2-1 15,-10 3 0-15,5-5-2 16,-5 3-2-16,-10-2-1 16,7-2 1-16,-7 0-2 15,-8 2 1-15,-1 0 0 16,-9-4 0-16,-7 2 3 16,-2-8 3-16,-7-1 8 15,1 0 6-15,-8-4 5 16,1-1 2-16,-8-4-7 15,-6-3-7-15,-7-7-9 16,-36 18-5 0,-1 2-1-16,37-43-3 0,1-20-2 15,-21 5-2-15,-20 11-4 0,-5-3-2 16,-4-5-3-16,-13-3 0 16,-7 1 1-16,-4-4 1 15,-13-3 6-15,-1 1 2 16,-6 3 5-16,-12-6 2 15,-12 6 1-15,-3-1 2 16,-17-3 1-16,-3-2 1 16,-7 12-1-16,-10 4 1 15,-7 3 0-15,-1 8-1 16,-6-3-1-16,-4 3-1 16,-17 2 1-16,-1 6 0 0,-16 0 1 15,3 4-1-15,-9-3-3 16,-9 1 0-16,-6 0-8 15,-4-2-2-15,-8 5-4 16,1-2 0 15,-6 8-4-15,-2 4-6-16,-13-3 0 0,4 4 0 16,-11-3 9-16,-1 7 8 0,2 8 5 0,-8-1-1 15,-4 8-6-15,-6-2-1 0,-9 7 2 16,6-1 0-16,-13 3 5 15,15 5 0-15,-10-5-2 0,-4 0-1 16,-3 4-12 0,-10-3-6-16,20 13-10 15,-20 2-2-15,7 0 2 16,-4 5 2-16,-11 1 7 0,14 2 2 16,-1 2 5-1,1 1 3-15,-3-1 3 16,0-1 1-16,6 2 0 0,-7-7 1 15,10 7 1-15,-4 0 3 16,-1 0 6-16,7 8 0 16,-4-2 1-16,7-4 1 0,-1 5 0 15,6 4 3-15,-7-9 5 16,1 11 4-16,8 2 5 16,-5-2 2-16,8 9-2 15,1-4-2-15,7 9-8 16,-2-4-4-16,4 10-14 15,9 0-16-15,-10-4-56 16,2 0-60-16,7 1 88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29AAAF6A-7335-4BBD-B181-A872C89DAFBE}"/>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defTabSz="930275">
              <a:defRPr sz="1200">
                <a:latin typeface="Helvetica" charset="0"/>
                <a:ea typeface="+mn-ea"/>
              </a:defRPr>
            </a:lvl1pPr>
          </a:lstStyle>
          <a:p>
            <a:pPr>
              <a:defRPr/>
            </a:pPr>
            <a:endParaRPr lang="en-US"/>
          </a:p>
        </p:txBody>
      </p:sp>
      <p:sp>
        <p:nvSpPr>
          <p:cNvPr id="52227" name="Rectangle 3">
            <a:extLst>
              <a:ext uri="{FF2B5EF4-FFF2-40B4-BE49-F238E27FC236}">
                <a16:creationId xmlns:a16="http://schemas.microsoft.com/office/drawing/2014/main" id="{4F62746D-8EA8-45E0-9E1C-058BD076A5DE}"/>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algn="r" defTabSz="930275">
              <a:defRPr sz="1200">
                <a:latin typeface="Helvetica" charset="0"/>
                <a:ea typeface="+mn-ea"/>
              </a:defRPr>
            </a:lvl1pPr>
          </a:lstStyle>
          <a:p>
            <a:pPr>
              <a:defRPr/>
            </a:pPr>
            <a:endParaRPr lang="en-US"/>
          </a:p>
        </p:txBody>
      </p:sp>
      <p:sp>
        <p:nvSpPr>
          <p:cNvPr id="3076" name="Rectangle 4">
            <a:extLst>
              <a:ext uri="{FF2B5EF4-FFF2-40B4-BE49-F238E27FC236}">
                <a16:creationId xmlns:a16="http://schemas.microsoft.com/office/drawing/2014/main" id="{C9CCE114-1F5B-437D-94A0-5F5F059519B3}"/>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a:extLst>
              <a:ext uri="{FF2B5EF4-FFF2-40B4-BE49-F238E27FC236}">
                <a16:creationId xmlns:a16="http://schemas.microsoft.com/office/drawing/2014/main" id="{28B40401-9806-4764-BF48-31F8B0C5F932}"/>
              </a:ext>
            </a:extLst>
          </p:cNvPr>
          <p:cNvSpPr>
            <a:spLocks noGrp="1" noChangeArrowheads="1"/>
          </p:cNvSpPr>
          <p:nvPr>
            <p:ph type="body" sz="quarter" idx="3"/>
          </p:nvPr>
        </p:nvSpPr>
        <p:spPr bwMode="auto">
          <a:xfrm>
            <a:off x="933450" y="4410075"/>
            <a:ext cx="5130800" cy="4176713"/>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2230" name="Rectangle 6">
            <a:extLst>
              <a:ext uri="{FF2B5EF4-FFF2-40B4-BE49-F238E27FC236}">
                <a16:creationId xmlns:a16="http://schemas.microsoft.com/office/drawing/2014/main" id="{EF0EAD33-B05D-4A36-8812-05283A7C9752}"/>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defTabSz="930275">
              <a:defRPr sz="1200">
                <a:latin typeface="Helvetica" charset="0"/>
                <a:ea typeface="+mn-ea"/>
              </a:defRPr>
            </a:lvl1pPr>
          </a:lstStyle>
          <a:p>
            <a:pPr>
              <a:defRPr/>
            </a:pPr>
            <a:endParaRPr lang="en-US"/>
          </a:p>
        </p:txBody>
      </p:sp>
      <p:sp>
        <p:nvSpPr>
          <p:cNvPr id="52231" name="Rectangle 7">
            <a:extLst>
              <a:ext uri="{FF2B5EF4-FFF2-40B4-BE49-F238E27FC236}">
                <a16:creationId xmlns:a16="http://schemas.microsoft.com/office/drawing/2014/main" id="{006B61AB-CD13-4F96-83DD-F2C7BF61F6D6}"/>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algn="r" defTabSz="930275">
              <a:defRPr sz="1200"/>
            </a:lvl1pPr>
          </a:lstStyle>
          <a:p>
            <a:pPr>
              <a:defRPr/>
            </a:pPr>
            <a:fld id="{21E42A97-1521-4D28-8960-056DBF2FD61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C885E36-DA8F-49FD-B785-C6CF676A35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4E304F0-CEC1-4EE3-87C1-F93A7E3694FE}" type="slidenum">
              <a:rPr lang="en-US" altLang="en-US" sz="1200" smtClean="0"/>
              <a:pPr/>
              <a:t>1</a:t>
            </a:fld>
            <a:endParaRPr lang="en-US" altLang="en-US" sz="1200"/>
          </a:p>
        </p:txBody>
      </p:sp>
      <p:sp>
        <p:nvSpPr>
          <p:cNvPr id="6147" name="Rectangle 2">
            <a:extLst>
              <a:ext uri="{FF2B5EF4-FFF2-40B4-BE49-F238E27FC236}">
                <a16:creationId xmlns:a16="http://schemas.microsoft.com/office/drawing/2014/main" id="{ACCF3915-BBC1-4139-8B36-659109D37019}"/>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7F71E7E9-405C-464F-A16C-DDEE8E5CD3C2}"/>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6534EFE3-41E9-4D07-AA68-74F6CDBFE6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4E5D4EA-DDB5-46AF-ADD5-3CC1CAF897E1}" type="slidenum">
              <a:rPr lang="en-US" altLang="en-US" sz="1200" smtClean="0"/>
              <a:pPr/>
              <a:t>13</a:t>
            </a:fld>
            <a:endParaRPr lang="en-US" altLang="en-US" sz="1200"/>
          </a:p>
        </p:txBody>
      </p:sp>
      <p:sp>
        <p:nvSpPr>
          <p:cNvPr id="24579" name="Rectangle 2">
            <a:extLst>
              <a:ext uri="{FF2B5EF4-FFF2-40B4-BE49-F238E27FC236}">
                <a16:creationId xmlns:a16="http://schemas.microsoft.com/office/drawing/2014/main" id="{DC1D30CE-1079-4B57-8819-0D92A286D96A}"/>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35AC1AC3-ABB2-4944-92AB-85B55ED5EC26}"/>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E4D2B5FC-859F-4377-B022-F7E706DB51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1CB1618-9B95-4C0C-A0BC-811E717C352A}" type="slidenum">
              <a:rPr lang="en-US" altLang="en-US" sz="1200" smtClean="0"/>
              <a:pPr/>
              <a:t>14</a:t>
            </a:fld>
            <a:endParaRPr lang="en-US" altLang="en-US" sz="1200"/>
          </a:p>
        </p:txBody>
      </p:sp>
      <p:sp>
        <p:nvSpPr>
          <p:cNvPr id="26627" name="Rectangle 2">
            <a:extLst>
              <a:ext uri="{FF2B5EF4-FFF2-40B4-BE49-F238E27FC236}">
                <a16:creationId xmlns:a16="http://schemas.microsoft.com/office/drawing/2014/main" id="{ABA02534-7C29-400C-8EF7-78D24FBB2B63}"/>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E52E1542-F7B7-4B7A-BE46-93401CD174F2}"/>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089C271D-F685-4075-8540-AB6609E504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0163C6F-DE19-4794-A383-759784B6EC08}" type="slidenum">
              <a:rPr lang="en-US" altLang="en-US" sz="1200" smtClean="0"/>
              <a:pPr/>
              <a:t>15</a:t>
            </a:fld>
            <a:endParaRPr lang="en-US" altLang="en-US" sz="1200"/>
          </a:p>
        </p:txBody>
      </p:sp>
      <p:sp>
        <p:nvSpPr>
          <p:cNvPr id="28675" name="Rectangle 2">
            <a:extLst>
              <a:ext uri="{FF2B5EF4-FFF2-40B4-BE49-F238E27FC236}">
                <a16:creationId xmlns:a16="http://schemas.microsoft.com/office/drawing/2014/main" id="{DB4AD3EF-3E97-45B4-BC18-B65EE8998079}"/>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60B3FE77-FDB3-4A87-9224-08D7E2F4C8F7}"/>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E293B02E-50FE-4D4F-9B5B-EDE66F2665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B8065AA-6C0F-401C-AE39-5E1278259A99}" type="slidenum">
              <a:rPr lang="en-US" altLang="en-US" sz="1200" smtClean="0"/>
              <a:pPr/>
              <a:t>16</a:t>
            </a:fld>
            <a:endParaRPr lang="en-US" altLang="en-US" sz="1200"/>
          </a:p>
        </p:txBody>
      </p:sp>
      <p:sp>
        <p:nvSpPr>
          <p:cNvPr id="30723" name="Rectangle 2">
            <a:extLst>
              <a:ext uri="{FF2B5EF4-FFF2-40B4-BE49-F238E27FC236}">
                <a16:creationId xmlns:a16="http://schemas.microsoft.com/office/drawing/2014/main" id="{1AD4F20C-D736-44CF-A3E8-CA1DD2C96013}"/>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16282F90-9B33-4AF2-ABAE-DE2A1CF730DB}"/>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47E1BE58-3C8F-48F7-88CF-5748AF91A6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4F1B1FD-35B0-43C3-B769-A7DCF4447AF9}" type="slidenum">
              <a:rPr lang="en-US" altLang="en-US" sz="1200" smtClean="0"/>
              <a:pPr/>
              <a:t>17</a:t>
            </a:fld>
            <a:endParaRPr lang="en-US" altLang="en-US" sz="1200"/>
          </a:p>
        </p:txBody>
      </p:sp>
      <p:sp>
        <p:nvSpPr>
          <p:cNvPr id="32771" name="Rectangle 2">
            <a:extLst>
              <a:ext uri="{FF2B5EF4-FFF2-40B4-BE49-F238E27FC236}">
                <a16:creationId xmlns:a16="http://schemas.microsoft.com/office/drawing/2014/main" id="{21BB400C-9288-4656-BD2B-EE0A7D0B1705}"/>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F596823D-7EE6-4ACC-91DE-7B17DE145233}"/>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99276C4E-8DA5-4068-981D-ED9A7E41E5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1E24668-592D-471F-BCA1-80528544F8EC}" type="slidenum">
              <a:rPr lang="en-US" altLang="en-US" sz="1200" smtClean="0"/>
              <a:pPr/>
              <a:t>18</a:t>
            </a:fld>
            <a:endParaRPr lang="en-US" altLang="en-US" sz="1200"/>
          </a:p>
        </p:txBody>
      </p:sp>
      <p:sp>
        <p:nvSpPr>
          <p:cNvPr id="34819" name="Rectangle 2">
            <a:extLst>
              <a:ext uri="{FF2B5EF4-FFF2-40B4-BE49-F238E27FC236}">
                <a16:creationId xmlns:a16="http://schemas.microsoft.com/office/drawing/2014/main" id="{D653FF5D-3EA7-48CB-BAAF-743AD0DBB83F}"/>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E980D55E-EB9D-46E9-A87B-39EB33A9C3A0}"/>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5BE848F9-2F97-401B-BBBB-D71415D848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D99AD1A-AB2B-4BCB-82A6-BB266DC11428}" type="slidenum">
              <a:rPr lang="en-US" altLang="en-US" sz="1200" smtClean="0"/>
              <a:pPr/>
              <a:t>19</a:t>
            </a:fld>
            <a:endParaRPr lang="en-US" altLang="en-US" sz="1200"/>
          </a:p>
        </p:txBody>
      </p:sp>
      <p:sp>
        <p:nvSpPr>
          <p:cNvPr id="36867" name="Rectangle 2">
            <a:extLst>
              <a:ext uri="{FF2B5EF4-FFF2-40B4-BE49-F238E27FC236}">
                <a16:creationId xmlns:a16="http://schemas.microsoft.com/office/drawing/2014/main" id="{B8B28813-5352-4304-B91D-EF8DC1C88EB7}"/>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E9B541C4-C8E0-4843-A40B-A27B9F8DA0A0}"/>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06B55453-5AAE-4309-9AFE-C0EE930FFC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CB9202C-06E3-43B1-BAB6-BC237A29314A}" type="slidenum">
              <a:rPr lang="en-US" altLang="en-US" sz="1200" smtClean="0"/>
              <a:pPr/>
              <a:t>20</a:t>
            </a:fld>
            <a:endParaRPr lang="en-US" altLang="en-US" sz="1200"/>
          </a:p>
        </p:txBody>
      </p:sp>
      <p:sp>
        <p:nvSpPr>
          <p:cNvPr id="38915" name="Rectangle 2">
            <a:extLst>
              <a:ext uri="{FF2B5EF4-FFF2-40B4-BE49-F238E27FC236}">
                <a16:creationId xmlns:a16="http://schemas.microsoft.com/office/drawing/2014/main" id="{124F52AE-8705-425F-AD36-BB4B94F4766B}"/>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35576394-3007-4ED9-8B2F-847BD0CCF3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8B223ACD-9DEA-40A4-A96D-F2D7DF08FA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2A20A0F-5141-443D-B328-AAF97F49C7CA}" type="slidenum">
              <a:rPr lang="en-US" altLang="en-US" sz="1200" smtClean="0"/>
              <a:pPr/>
              <a:t>21</a:t>
            </a:fld>
            <a:endParaRPr lang="en-US" altLang="en-US" sz="1200"/>
          </a:p>
        </p:txBody>
      </p:sp>
      <p:sp>
        <p:nvSpPr>
          <p:cNvPr id="40963" name="Rectangle 2">
            <a:extLst>
              <a:ext uri="{FF2B5EF4-FFF2-40B4-BE49-F238E27FC236}">
                <a16:creationId xmlns:a16="http://schemas.microsoft.com/office/drawing/2014/main" id="{C5B15A0C-EFFB-4061-8E91-9EE561B2A1CE}"/>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C7433A1E-D730-4AEF-B05C-F51B16C39888}"/>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28A5F4F8-F400-4608-85ED-47A61020A2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EF06362-76F0-4001-91BF-914D91EBAEAF}" type="slidenum">
              <a:rPr lang="en-US" altLang="en-US" sz="1200" smtClean="0"/>
              <a:pPr/>
              <a:t>22</a:t>
            </a:fld>
            <a:endParaRPr lang="en-US" altLang="en-US" sz="1200"/>
          </a:p>
        </p:txBody>
      </p:sp>
      <p:sp>
        <p:nvSpPr>
          <p:cNvPr id="43011" name="Rectangle 2">
            <a:extLst>
              <a:ext uri="{FF2B5EF4-FFF2-40B4-BE49-F238E27FC236}">
                <a16:creationId xmlns:a16="http://schemas.microsoft.com/office/drawing/2014/main" id="{52E5EC04-A134-4498-8328-448988941D5A}"/>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E459FF94-D80D-4AD0-80A6-1EEC832F6BA2}"/>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D8EF4F52-7445-44C3-B586-53429BCB32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F908396-B567-4261-950C-1B9450E4F5E8}" type="slidenum">
              <a:rPr lang="en-US" altLang="en-US" sz="1200" smtClean="0"/>
              <a:pPr/>
              <a:t>3</a:t>
            </a:fld>
            <a:endParaRPr lang="en-US" altLang="en-US" sz="1200"/>
          </a:p>
        </p:txBody>
      </p:sp>
      <p:sp>
        <p:nvSpPr>
          <p:cNvPr id="9219" name="Rectangle 2">
            <a:extLst>
              <a:ext uri="{FF2B5EF4-FFF2-40B4-BE49-F238E27FC236}">
                <a16:creationId xmlns:a16="http://schemas.microsoft.com/office/drawing/2014/main" id="{8DA69C84-EE4F-4D9B-8CA9-243FF9EDDC8D}"/>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B283B3C2-E8C6-46ED-9278-76A5AD78C2F3}"/>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C65516EC-44A6-4DAB-914D-45C58E1AD2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F69D792-AC55-4712-99DE-4AD9E549E05F}" type="slidenum">
              <a:rPr lang="en-US" altLang="en-US" sz="1200" smtClean="0"/>
              <a:pPr/>
              <a:t>23</a:t>
            </a:fld>
            <a:endParaRPr lang="en-US" altLang="en-US" sz="1200"/>
          </a:p>
        </p:txBody>
      </p:sp>
      <p:sp>
        <p:nvSpPr>
          <p:cNvPr id="45059" name="Rectangle 2">
            <a:extLst>
              <a:ext uri="{FF2B5EF4-FFF2-40B4-BE49-F238E27FC236}">
                <a16:creationId xmlns:a16="http://schemas.microsoft.com/office/drawing/2014/main" id="{D700844F-35B6-48ED-8186-7CF4A5CD44E0}"/>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1CE52B72-D39E-4E61-BBD7-5BF2D8C66872}"/>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3EF48F11-3C70-4A90-B0B8-B2A0DDECDA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326573C-B78B-4496-86E3-286C6B237C6E}" type="slidenum">
              <a:rPr lang="en-US" altLang="en-US" sz="1200" smtClean="0"/>
              <a:pPr/>
              <a:t>24</a:t>
            </a:fld>
            <a:endParaRPr lang="en-US" altLang="en-US" sz="1200"/>
          </a:p>
        </p:txBody>
      </p:sp>
      <p:sp>
        <p:nvSpPr>
          <p:cNvPr id="47107" name="Rectangle 2">
            <a:extLst>
              <a:ext uri="{FF2B5EF4-FFF2-40B4-BE49-F238E27FC236}">
                <a16:creationId xmlns:a16="http://schemas.microsoft.com/office/drawing/2014/main" id="{A4C1F7FE-3AAD-4F80-A39D-D5216DA77D49}"/>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9522E875-F188-4EE6-ADCB-F9AA162103CF}"/>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C74D9F6E-B070-4DC9-B197-64161B2FF3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EE392CD-0FAF-439E-89D1-8C54E6B40CC0}" type="slidenum">
              <a:rPr lang="en-US" altLang="en-US" sz="1200" smtClean="0"/>
              <a:pPr/>
              <a:t>25</a:t>
            </a:fld>
            <a:endParaRPr lang="en-US" altLang="en-US" sz="1200"/>
          </a:p>
        </p:txBody>
      </p:sp>
      <p:sp>
        <p:nvSpPr>
          <p:cNvPr id="49155" name="Rectangle 2">
            <a:extLst>
              <a:ext uri="{FF2B5EF4-FFF2-40B4-BE49-F238E27FC236}">
                <a16:creationId xmlns:a16="http://schemas.microsoft.com/office/drawing/2014/main" id="{CA96F282-122A-4465-80B1-D6D813CFF759}"/>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C1ED3133-F9A2-46DA-A148-2DE4117A78F6}"/>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522D97A2-D969-4265-B83E-C957CC719C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7D19556-07E2-45D0-A15E-9443D591AC3C}" type="slidenum">
              <a:rPr lang="en-US" altLang="en-US" sz="1200" smtClean="0"/>
              <a:pPr/>
              <a:t>26</a:t>
            </a:fld>
            <a:endParaRPr lang="en-US" altLang="en-US" sz="1200"/>
          </a:p>
        </p:txBody>
      </p:sp>
      <p:sp>
        <p:nvSpPr>
          <p:cNvPr id="51203" name="Rectangle 2">
            <a:extLst>
              <a:ext uri="{FF2B5EF4-FFF2-40B4-BE49-F238E27FC236}">
                <a16:creationId xmlns:a16="http://schemas.microsoft.com/office/drawing/2014/main" id="{A5D27EC8-D424-4A7D-807C-B178277B05A8}"/>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D1EE68D1-489E-4FE6-9EA6-DED751AC9A05}"/>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C26AA7B2-DE9C-4EF9-BD76-D036871AD2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84A044C-E915-4CB1-95FD-89937F66B7A6}" type="slidenum">
              <a:rPr lang="en-US" altLang="en-US" sz="1200" smtClean="0"/>
              <a:pPr/>
              <a:t>27</a:t>
            </a:fld>
            <a:endParaRPr lang="en-US" altLang="en-US" sz="1200"/>
          </a:p>
        </p:txBody>
      </p:sp>
      <p:sp>
        <p:nvSpPr>
          <p:cNvPr id="53251" name="Rectangle 2">
            <a:extLst>
              <a:ext uri="{FF2B5EF4-FFF2-40B4-BE49-F238E27FC236}">
                <a16:creationId xmlns:a16="http://schemas.microsoft.com/office/drawing/2014/main" id="{5D192221-EF6E-469A-806D-C0995F2E71D0}"/>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B2DE78C1-FF7D-482D-B04D-5EFBEF444775}"/>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82F5EAD4-6E43-4A09-AAF7-FD421E3D7C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E8D3669-EFF2-468A-9EA4-5FF51DD7FA1E}" type="slidenum">
              <a:rPr lang="en-US" altLang="en-US" sz="1200" smtClean="0"/>
              <a:pPr/>
              <a:t>29</a:t>
            </a:fld>
            <a:endParaRPr lang="en-US" altLang="en-US" sz="1200"/>
          </a:p>
        </p:txBody>
      </p:sp>
      <p:sp>
        <p:nvSpPr>
          <p:cNvPr id="105475" name="Rectangle 2">
            <a:extLst>
              <a:ext uri="{FF2B5EF4-FFF2-40B4-BE49-F238E27FC236}">
                <a16:creationId xmlns:a16="http://schemas.microsoft.com/office/drawing/2014/main" id="{E4EAA3EF-2C99-45A6-BBC2-853C5AE37674}"/>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AEA1DE50-162B-47D3-9D6B-2F5B492C9D2C}"/>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962761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7E8CCC3B-09A6-479A-BDE4-1B1FF9D396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FE470D9-6B03-46DC-9560-BCADAD136676}" type="slidenum">
              <a:rPr lang="en-US" altLang="en-US" sz="1200" smtClean="0"/>
              <a:pPr/>
              <a:t>30</a:t>
            </a:fld>
            <a:endParaRPr lang="en-US" altLang="en-US" sz="1200"/>
          </a:p>
        </p:txBody>
      </p:sp>
      <p:sp>
        <p:nvSpPr>
          <p:cNvPr id="56323" name="Rectangle 2">
            <a:extLst>
              <a:ext uri="{FF2B5EF4-FFF2-40B4-BE49-F238E27FC236}">
                <a16:creationId xmlns:a16="http://schemas.microsoft.com/office/drawing/2014/main" id="{233DBF99-3F4C-454D-88C9-B7506ADD619E}"/>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7B1DC374-B0F3-445F-A0AC-2132A3484B58}"/>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9C110A72-A473-4EBB-9C0E-1F60DAEBBE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1845AD9-5BE9-4E99-A5A5-4BF76D061E9B}" type="slidenum">
              <a:rPr lang="en-US" altLang="en-US" sz="1200" smtClean="0"/>
              <a:pPr/>
              <a:t>31</a:t>
            </a:fld>
            <a:endParaRPr lang="en-US" altLang="en-US" sz="1200"/>
          </a:p>
        </p:txBody>
      </p:sp>
      <p:sp>
        <p:nvSpPr>
          <p:cNvPr id="58371" name="Rectangle 2">
            <a:extLst>
              <a:ext uri="{FF2B5EF4-FFF2-40B4-BE49-F238E27FC236}">
                <a16:creationId xmlns:a16="http://schemas.microsoft.com/office/drawing/2014/main" id="{6847CACA-7E26-4393-9BC9-2EA0F9588E33}"/>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F995960B-0991-4459-9645-D8B56A6229A9}"/>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0BCB61F6-EC0D-4764-8013-32B81CB4B0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7549B99-8559-4ABA-A29A-08664A30150A}" type="slidenum">
              <a:rPr lang="en-US" altLang="en-US" sz="1200" smtClean="0"/>
              <a:pPr/>
              <a:t>32</a:t>
            </a:fld>
            <a:endParaRPr lang="en-US" altLang="en-US" sz="1200"/>
          </a:p>
        </p:txBody>
      </p:sp>
      <p:sp>
        <p:nvSpPr>
          <p:cNvPr id="60419" name="Rectangle 2">
            <a:extLst>
              <a:ext uri="{FF2B5EF4-FFF2-40B4-BE49-F238E27FC236}">
                <a16:creationId xmlns:a16="http://schemas.microsoft.com/office/drawing/2014/main" id="{62C67EFA-6369-484C-92A1-C4864AFD8079}"/>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BD6E4870-BB4B-4340-B299-39A9F80C30C6}"/>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8567C063-7FBF-4B1C-8403-78F475D6EF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C04B443-F867-4129-8290-15597F789BFA}" type="slidenum">
              <a:rPr lang="en-US" altLang="en-US" sz="1200" smtClean="0"/>
              <a:pPr/>
              <a:t>33</a:t>
            </a:fld>
            <a:endParaRPr lang="en-US" altLang="en-US" sz="1200"/>
          </a:p>
        </p:txBody>
      </p:sp>
      <p:sp>
        <p:nvSpPr>
          <p:cNvPr id="62467" name="Rectangle 2">
            <a:extLst>
              <a:ext uri="{FF2B5EF4-FFF2-40B4-BE49-F238E27FC236}">
                <a16:creationId xmlns:a16="http://schemas.microsoft.com/office/drawing/2014/main" id="{CB28EBD0-3910-436F-9247-00045D4F9A10}"/>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CD3101D0-943F-4C86-8F64-444F20833ABC}"/>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70D4D0DA-FCEB-4500-967B-959CB4611063}"/>
              </a:ext>
            </a:extLst>
          </p:cNvPr>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51" tIns="46576" rIns="93151" bIns="46576" anchor="b"/>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4157711B-79CA-4D11-A253-6D5CCF724EBC}" type="slidenum">
              <a:rPr lang="en-US" altLang="en-US" sz="1200"/>
              <a:pPr algn="r"/>
              <a:t>5</a:t>
            </a:fld>
            <a:endParaRPr lang="en-US" altLang="en-US" sz="1200"/>
          </a:p>
        </p:txBody>
      </p:sp>
      <p:sp>
        <p:nvSpPr>
          <p:cNvPr id="12291" name="Rectangle 2">
            <a:extLst>
              <a:ext uri="{FF2B5EF4-FFF2-40B4-BE49-F238E27FC236}">
                <a16:creationId xmlns:a16="http://schemas.microsoft.com/office/drawing/2014/main" id="{BA480B3D-10C6-4762-8330-389321D46062}"/>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75C9B932-2639-4CCF-B9D7-89DB18E4AA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09747578-85D3-412C-944F-5115522912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F799B74-6457-42F4-954B-A340B63E7A0A}" type="slidenum">
              <a:rPr lang="en-US" altLang="en-US" sz="1200" smtClean="0"/>
              <a:pPr/>
              <a:t>34</a:t>
            </a:fld>
            <a:endParaRPr lang="en-US" altLang="en-US" sz="1200"/>
          </a:p>
        </p:txBody>
      </p:sp>
      <p:sp>
        <p:nvSpPr>
          <p:cNvPr id="64515" name="Rectangle 2">
            <a:extLst>
              <a:ext uri="{FF2B5EF4-FFF2-40B4-BE49-F238E27FC236}">
                <a16:creationId xmlns:a16="http://schemas.microsoft.com/office/drawing/2014/main" id="{DC69B1F6-90AD-4201-8CBC-60D5D798197A}"/>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7454F954-D66E-4001-ACD4-F78F88E6ACE2}"/>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B055D7B1-92B7-408F-A0B1-8DA2EDF07E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ED095F4-A485-4324-9704-EB89742D1B89}" type="slidenum">
              <a:rPr lang="en-US" altLang="en-US" sz="1200" smtClean="0"/>
              <a:pPr/>
              <a:t>35</a:t>
            </a:fld>
            <a:endParaRPr lang="en-US" altLang="en-US" sz="1200"/>
          </a:p>
        </p:txBody>
      </p:sp>
      <p:sp>
        <p:nvSpPr>
          <p:cNvPr id="66563" name="Rectangle 2">
            <a:extLst>
              <a:ext uri="{FF2B5EF4-FFF2-40B4-BE49-F238E27FC236}">
                <a16:creationId xmlns:a16="http://schemas.microsoft.com/office/drawing/2014/main" id="{2CCE03D5-530E-49AD-A7E1-45954D1EBB88}"/>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B53B0BB4-4097-4D34-A9A1-A4A68FFA7A74}"/>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16A65473-B659-4B10-B1D5-FAC6B51328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111F365-1037-4EDF-80BD-B7CFBB183C62}" type="slidenum">
              <a:rPr lang="en-US" altLang="en-US" sz="1200" smtClean="0"/>
              <a:pPr/>
              <a:t>36</a:t>
            </a:fld>
            <a:endParaRPr lang="en-US" altLang="en-US" sz="1200"/>
          </a:p>
        </p:txBody>
      </p:sp>
      <p:sp>
        <p:nvSpPr>
          <p:cNvPr id="68611" name="Rectangle 2">
            <a:extLst>
              <a:ext uri="{FF2B5EF4-FFF2-40B4-BE49-F238E27FC236}">
                <a16:creationId xmlns:a16="http://schemas.microsoft.com/office/drawing/2014/main" id="{4B9D5C68-38BB-40DD-B396-2FAE6187554C}"/>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3CF437F1-A645-450D-93B4-63522D21E649}"/>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5826107D-7BEC-4920-ADE0-5B7E8C1978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7B56851-984E-49D4-9107-6DC9D0C453E1}" type="slidenum">
              <a:rPr lang="en-US" altLang="en-US" sz="1200" smtClean="0"/>
              <a:pPr/>
              <a:t>37</a:t>
            </a:fld>
            <a:endParaRPr lang="en-US" altLang="en-US" sz="1200"/>
          </a:p>
        </p:txBody>
      </p:sp>
      <p:sp>
        <p:nvSpPr>
          <p:cNvPr id="70659" name="Rectangle 2">
            <a:extLst>
              <a:ext uri="{FF2B5EF4-FFF2-40B4-BE49-F238E27FC236}">
                <a16:creationId xmlns:a16="http://schemas.microsoft.com/office/drawing/2014/main" id="{3E590249-4D8F-4A1B-8B9E-CE363A825887}"/>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7BA288FF-C5F4-47A2-B4DD-BEF9E249D26A}"/>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82F5EAD4-6E43-4A09-AAF7-FD421E3D7C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E8D3669-EFF2-468A-9EA4-5FF51DD7FA1E}" type="slidenum">
              <a:rPr lang="en-US" altLang="en-US" sz="1200" smtClean="0"/>
              <a:pPr/>
              <a:t>38</a:t>
            </a:fld>
            <a:endParaRPr lang="en-US" altLang="en-US" sz="1200"/>
          </a:p>
        </p:txBody>
      </p:sp>
      <p:sp>
        <p:nvSpPr>
          <p:cNvPr id="105475" name="Rectangle 2">
            <a:extLst>
              <a:ext uri="{FF2B5EF4-FFF2-40B4-BE49-F238E27FC236}">
                <a16:creationId xmlns:a16="http://schemas.microsoft.com/office/drawing/2014/main" id="{E4EAA3EF-2C99-45A6-BBC2-853C5AE37674}"/>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AEA1DE50-162B-47D3-9D6B-2F5B492C9D2C}"/>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805752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D44658F5-B84E-4424-BA66-0B79F057A2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8216B07-E18A-4DF3-973D-4A697AD4432A}" type="slidenum">
              <a:rPr lang="en-US" altLang="en-US" sz="1200" smtClean="0"/>
              <a:pPr/>
              <a:t>39</a:t>
            </a:fld>
            <a:endParaRPr lang="en-US" altLang="en-US" sz="1200"/>
          </a:p>
        </p:txBody>
      </p:sp>
      <p:sp>
        <p:nvSpPr>
          <p:cNvPr id="72707" name="Rectangle 2">
            <a:extLst>
              <a:ext uri="{FF2B5EF4-FFF2-40B4-BE49-F238E27FC236}">
                <a16:creationId xmlns:a16="http://schemas.microsoft.com/office/drawing/2014/main" id="{76E2E28A-0642-4D49-B9CA-CE728F46E1F5}"/>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DEC8BC08-2B62-4F9A-A8A0-BFBF2351C046}"/>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F2CC68F4-0A43-49EC-8515-24B867216B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B2E94CA-D0C1-42E4-8F05-53D9F70C0D85}" type="slidenum">
              <a:rPr lang="en-US" altLang="en-US" sz="1200" smtClean="0"/>
              <a:pPr/>
              <a:t>40</a:t>
            </a:fld>
            <a:endParaRPr lang="en-US" altLang="en-US" sz="1200"/>
          </a:p>
        </p:txBody>
      </p:sp>
      <p:sp>
        <p:nvSpPr>
          <p:cNvPr id="74755" name="Rectangle 2">
            <a:extLst>
              <a:ext uri="{FF2B5EF4-FFF2-40B4-BE49-F238E27FC236}">
                <a16:creationId xmlns:a16="http://schemas.microsoft.com/office/drawing/2014/main" id="{21DD8CFD-7A35-4761-9D93-8F120D62EEC9}"/>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CCAE4B08-D69D-4FAA-B331-30DF2D9F5214}"/>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ACA76B23-F73B-4A37-9DD0-F76391DB75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269E4C4-17A9-486D-A896-2C4BBC146E90}" type="slidenum">
              <a:rPr lang="en-US" altLang="en-US" sz="1200" smtClean="0"/>
              <a:pPr/>
              <a:t>41</a:t>
            </a:fld>
            <a:endParaRPr lang="en-US" altLang="en-US" sz="1200"/>
          </a:p>
        </p:txBody>
      </p:sp>
      <p:sp>
        <p:nvSpPr>
          <p:cNvPr id="76803" name="Rectangle 2">
            <a:extLst>
              <a:ext uri="{FF2B5EF4-FFF2-40B4-BE49-F238E27FC236}">
                <a16:creationId xmlns:a16="http://schemas.microsoft.com/office/drawing/2014/main" id="{906C0CD8-9586-48B4-9DFF-4CCA9E9543AB}"/>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FBB7A035-8292-4DD7-A3A1-CCCE00FF8726}"/>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82F5EAD4-6E43-4A09-AAF7-FD421E3D7C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E8D3669-EFF2-468A-9EA4-5FF51DD7FA1E}" type="slidenum">
              <a:rPr lang="en-US" altLang="en-US" sz="1200" smtClean="0"/>
              <a:pPr/>
              <a:t>42</a:t>
            </a:fld>
            <a:endParaRPr lang="en-US" altLang="en-US" sz="1200"/>
          </a:p>
        </p:txBody>
      </p:sp>
      <p:sp>
        <p:nvSpPr>
          <p:cNvPr id="105475" name="Rectangle 2">
            <a:extLst>
              <a:ext uri="{FF2B5EF4-FFF2-40B4-BE49-F238E27FC236}">
                <a16:creationId xmlns:a16="http://schemas.microsoft.com/office/drawing/2014/main" id="{E4EAA3EF-2C99-45A6-BBC2-853C5AE37674}"/>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AEA1DE50-162B-47D3-9D6B-2F5B492C9D2C}"/>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884553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A49E2DB8-FF0E-41F5-804E-D2F35DA14C4F}"/>
              </a:ext>
            </a:extLst>
          </p:cNvPr>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A19067C0-E71A-4013-8704-F549B9D95D69}" type="slidenum">
              <a:rPr lang="en-US" altLang="en-US" sz="1200"/>
              <a:pPr algn="r"/>
              <a:t>43</a:t>
            </a:fld>
            <a:endParaRPr lang="en-US" altLang="en-US" sz="1200"/>
          </a:p>
        </p:txBody>
      </p:sp>
      <p:sp>
        <p:nvSpPr>
          <p:cNvPr id="80899" name="Rectangle 2">
            <a:extLst>
              <a:ext uri="{FF2B5EF4-FFF2-40B4-BE49-F238E27FC236}">
                <a16:creationId xmlns:a16="http://schemas.microsoft.com/office/drawing/2014/main" id="{3AABA0FB-0E4F-45E1-A3D7-30C477387B99}"/>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8FAD459F-BF7E-4FE6-AE70-DFDCACED5DFC}"/>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FB189731-ADFC-4E5A-BC93-2607CE454F98}"/>
              </a:ext>
            </a:extLst>
          </p:cNvPr>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51" tIns="46576" rIns="93151" bIns="46576" anchor="b"/>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31B01B7C-B562-4EFD-959F-CAA361FA0A14}" type="slidenum">
              <a:rPr lang="en-US" altLang="en-US" sz="1200"/>
              <a:pPr algn="r"/>
              <a:t>6</a:t>
            </a:fld>
            <a:endParaRPr lang="en-US" altLang="en-US" sz="1200"/>
          </a:p>
        </p:txBody>
      </p:sp>
      <p:sp>
        <p:nvSpPr>
          <p:cNvPr id="14339" name="Rectangle 2">
            <a:extLst>
              <a:ext uri="{FF2B5EF4-FFF2-40B4-BE49-F238E27FC236}">
                <a16:creationId xmlns:a16="http://schemas.microsoft.com/office/drawing/2014/main" id="{B6FA0A19-0DA7-4675-9CA6-D94F9B9AA11F}"/>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11E11323-FE51-46F9-B283-9EBB2E8E8A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842EF5BD-C1CC-403A-A6F5-1701AA787D53}"/>
              </a:ext>
            </a:extLst>
          </p:cNvPr>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5E858698-3CEA-47ED-917B-885813D0C3CF}" type="slidenum">
              <a:rPr lang="en-US" altLang="en-US" sz="1200"/>
              <a:pPr algn="r"/>
              <a:t>44</a:t>
            </a:fld>
            <a:endParaRPr lang="en-US" altLang="en-US" sz="1200"/>
          </a:p>
        </p:txBody>
      </p:sp>
      <p:sp>
        <p:nvSpPr>
          <p:cNvPr id="82947" name="Rectangle 2">
            <a:extLst>
              <a:ext uri="{FF2B5EF4-FFF2-40B4-BE49-F238E27FC236}">
                <a16:creationId xmlns:a16="http://schemas.microsoft.com/office/drawing/2014/main" id="{4A099AA8-721D-4DFB-A63D-06EF2F16F954}"/>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9A95DC5B-8950-4BFB-9C7D-4387EE09B629}"/>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B75134EA-3246-4BC7-B4FE-8EA010DE1F67}"/>
              </a:ext>
            </a:extLst>
          </p:cNvPr>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DF19B4C9-B14D-4018-BF74-418767C201B5}" type="slidenum">
              <a:rPr lang="en-US" altLang="en-US" sz="1200"/>
              <a:pPr algn="r"/>
              <a:t>45</a:t>
            </a:fld>
            <a:endParaRPr lang="en-US" altLang="en-US" sz="1200"/>
          </a:p>
        </p:txBody>
      </p:sp>
      <p:sp>
        <p:nvSpPr>
          <p:cNvPr id="84995" name="Rectangle 2">
            <a:extLst>
              <a:ext uri="{FF2B5EF4-FFF2-40B4-BE49-F238E27FC236}">
                <a16:creationId xmlns:a16="http://schemas.microsoft.com/office/drawing/2014/main" id="{C8016BD4-2328-4FE2-BBEA-4ED3B63A8867}"/>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D6E7CDC7-661D-4F1E-863A-2417AE30A97A}"/>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C83F25C7-F991-476D-9E6B-64879BF57B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0BFC48A-616B-4AB3-AD6D-222E542E90F1}" type="slidenum">
              <a:rPr lang="en-US" altLang="en-US" sz="1200" smtClean="0"/>
              <a:pPr/>
              <a:t>46</a:t>
            </a:fld>
            <a:endParaRPr lang="en-US" altLang="en-US" sz="1200"/>
          </a:p>
        </p:txBody>
      </p:sp>
      <p:sp>
        <p:nvSpPr>
          <p:cNvPr id="87043" name="Rectangle 2">
            <a:extLst>
              <a:ext uri="{FF2B5EF4-FFF2-40B4-BE49-F238E27FC236}">
                <a16:creationId xmlns:a16="http://schemas.microsoft.com/office/drawing/2014/main" id="{55F5ED8C-8046-45D1-B84D-C833AD0ECC14}"/>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E1AC06C0-EA69-4AF6-93B5-FB3FBCA8340A}"/>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4BD33415-B886-4BA1-A1AC-0A0997A419B4}"/>
              </a:ext>
            </a:extLst>
          </p:cNvPr>
          <p:cNvSpPr>
            <a:spLocks noGrp="1" noRot="1" noChangeAspect="1" noChangeArrowheads="1" noTextEdit="1"/>
          </p:cNvSpPr>
          <p:nvPr>
            <p:ph type="sldImg"/>
          </p:nvPr>
        </p:nvSpPr>
        <p:spPr>
          <a:ln/>
        </p:spPr>
      </p:sp>
      <p:sp>
        <p:nvSpPr>
          <p:cNvPr id="89091" name="Rectangle 3">
            <a:extLst>
              <a:ext uri="{FF2B5EF4-FFF2-40B4-BE49-F238E27FC236}">
                <a16:creationId xmlns:a16="http://schemas.microsoft.com/office/drawing/2014/main" id="{9FD59A80-7339-4804-856C-45C684586F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39E6997D-7F26-4E20-BF43-2F52EC12C2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5C53D4A-FF84-49B4-8AD4-3AFF3A0E77F1}" type="slidenum">
              <a:rPr lang="en-US" altLang="en-US" sz="1200" smtClean="0"/>
              <a:pPr/>
              <a:t>48</a:t>
            </a:fld>
            <a:endParaRPr lang="en-US" altLang="en-US" sz="1200"/>
          </a:p>
        </p:txBody>
      </p:sp>
      <p:sp>
        <p:nvSpPr>
          <p:cNvPr id="91139" name="Rectangle 2">
            <a:extLst>
              <a:ext uri="{FF2B5EF4-FFF2-40B4-BE49-F238E27FC236}">
                <a16:creationId xmlns:a16="http://schemas.microsoft.com/office/drawing/2014/main" id="{37CC1F02-63B3-4975-B7B2-FB4D26906EBD}"/>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DC9DE2B4-9C2D-43F2-9792-B69EF2CAADA1}"/>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4F02100A-4134-48EE-8249-876C8EDDBE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345F69B-00D3-423B-B3F2-275AB7CB7641}" type="slidenum">
              <a:rPr lang="en-US" altLang="en-US" sz="1200" smtClean="0"/>
              <a:pPr/>
              <a:t>49</a:t>
            </a:fld>
            <a:endParaRPr lang="en-US" altLang="en-US" sz="1200"/>
          </a:p>
        </p:txBody>
      </p:sp>
      <p:sp>
        <p:nvSpPr>
          <p:cNvPr id="93187" name="Rectangle 2">
            <a:extLst>
              <a:ext uri="{FF2B5EF4-FFF2-40B4-BE49-F238E27FC236}">
                <a16:creationId xmlns:a16="http://schemas.microsoft.com/office/drawing/2014/main" id="{F1C1E921-FB5F-4F08-88A1-196D4A24C442}"/>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57F13429-ADAD-49D4-AECD-F7610D41FC27}"/>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3CB8660C-12C4-47AC-9216-54B02C4622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1B668B4-AFFC-470E-A735-E9F3CDDCAE64}" type="slidenum">
              <a:rPr lang="en-US" altLang="en-US" sz="1200" smtClean="0"/>
              <a:pPr/>
              <a:t>50</a:t>
            </a:fld>
            <a:endParaRPr lang="en-US" altLang="en-US" sz="1200"/>
          </a:p>
        </p:txBody>
      </p:sp>
      <p:sp>
        <p:nvSpPr>
          <p:cNvPr id="95235" name="Rectangle 2">
            <a:extLst>
              <a:ext uri="{FF2B5EF4-FFF2-40B4-BE49-F238E27FC236}">
                <a16:creationId xmlns:a16="http://schemas.microsoft.com/office/drawing/2014/main" id="{BB025F09-D8E3-4492-95AE-9383F21A6D42}"/>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E81CB6BD-050D-4E93-BB58-E3C60793B003}"/>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8DF569A7-55D8-406E-9C12-4970B3FB3A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FB6355D-D13E-43A4-848E-6B82CF0E21F2}" type="slidenum">
              <a:rPr lang="en-US" altLang="en-US" sz="1200" smtClean="0"/>
              <a:pPr/>
              <a:t>51</a:t>
            </a:fld>
            <a:endParaRPr lang="en-US" altLang="en-US" sz="1200"/>
          </a:p>
        </p:txBody>
      </p:sp>
      <p:sp>
        <p:nvSpPr>
          <p:cNvPr id="97283" name="Rectangle 2">
            <a:extLst>
              <a:ext uri="{FF2B5EF4-FFF2-40B4-BE49-F238E27FC236}">
                <a16:creationId xmlns:a16="http://schemas.microsoft.com/office/drawing/2014/main" id="{21EA6F79-6D31-4D71-83D0-3B212A39AA41}"/>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9EFC151D-9BB0-450C-B185-F0BF1F205B34}"/>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26969903-E450-4A3A-9321-A303794CA785}"/>
              </a:ext>
            </a:extLst>
          </p:cNvPr>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F880D15E-3596-4CAD-BD5C-2B2E20CC0259}" type="slidenum">
              <a:rPr lang="en-US" altLang="en-US" sz="1200"/>
              <a:pPr algn="r"/>
              <a:t>52</a:t>
            </a:fld>
            <a:endParaRPr lang="en-US" altLang="en-US" sz="1200"/>
          </a:p>
        </p:txBody>
      </p:sp>
      <p:sp>
        <p:nvSpPr>
          <p:cNvPr id="99331" name="Rectangle 2">
            <a:extLst>
              <a:ext uri="{FF2B5EF4-FFF2-40B4-BE49-F238E27FC236}">
                <a16:creationId xmlns:a16="http://schemas.microsoft.com/office/drawing/2014/main" id="{D74449ED-BC34-420C-B509-03E526D21A45}"/>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299262DA-2390-4082-B9FA-4DD1BA0A304E}"/>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3BF620BE-9AB4-4487-AF64-DDE22C0582DB}"/>
              </a:ext>
            </a:extLst>
          </p:cNvPr>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98F76E2B-6F3D-4F97-8957-3B28BA8E8730}" type="slidenum">
              <a:rPr lang="en-US" altLang="en-US" sz="1200"/>
              <a:pPr algn="r"/>
              <a:t>53</a:t>
            </a:fld>
            <a:endParaRPr lang="en-US" altLang="en-US" sz="1200"/>
          </a:p>
        </p:txBody>
      </p:sp>
      <p:sp>
        <p:nvSpPr>
          <p:cNvPr id="101379" name="Rectangle 2">
            <a:extLst>
              <a:ext uri="{FF2B5EF4-FFF2-40B4-BE49-F238E27FC236}">
                <a16:creationId xmlns:a16="http://schemas.microsoft.com/office/drawing/2014/main" id="{DB57100A-673C-4A18-821B-97AE04532C1D}"/>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E8209761-6B4E-46C3-BFBB-567B5CFD8A65}"/>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1957C7A3-8079-4CC9-94CA-69B2A598CB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CB2D86B-BD4A-434D-B8A7-C831B5C3803A}" type="slidenum">
              <a:rPr lang="en-US" altLang="en-US" sz="1200" smtClean="0"/>
              <a:pPr/>
              <a:t>7</a:t>
            </a:fld>
            <a:endParaRPr lang="en-US" altLang="en-US" sz="1200"/>
          </a:p>
        </p:txBody>
      </p:sp>
      <p:sp>
        <p:nvSpPr>
          <p:cNvPr id="16387" name="Rectangle 2">
            <a:extLst>
              <a:ext uri="{FF2B5EF4-FFF2-40B4-BE49-F238E27FC236}">
                <a16:creationId xmlns:a16="http://schemas.microsoft.com/office/drawing/2014/main" id="{CADDD368-5CFA-4B11-A377-F4F3A5820603}"/>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528E8115-68E4-4A81-B914-29B19067BDEE}"/>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93D74563-ABF8-453F-BFAA-609FD7511253}"/>
              </a:ext>
            </a:extLst>
          </p:cNvPr>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EC7530DC-2CB6-402C-8083-C2AB267A1280}" type="slidenum">
              <a:rPr lang="en-US" altLang="en-US" sz="1200"/>
              <a:pPr algn="r"/>
              <a:t>54</a:t>
            </a:fld>
            <a:endParaRPr lang="en-US" altLang="en-US" sz="1200"/>
          </a:p>
        </p:txBody>
      </p:sp>
      <p:sp>
        <p:nvSpPr>
          <p:cNvPr id="103427" name="Rectangle 2">
            <a:extLst>
              <a:ext uri="{FF2B5EF4-FFF2-40B4-BE49-F238E27FC236}">
                <a16:creationId xmlns:a16="http://schemas.microsoft.com/office/drawing/2014/main" id="{047674B7-C864-4191-9EAA-F9AFBD7CE02C}"/>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B964126F-D53F-4289-BFE2-5C71CEDE55EA}"/>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E70CFBB1-C7C5-4171-9E9F-000CA2E865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C660EA3-8E32-4003-A2F8-4DF021741E9B}" type="slidenum">
              <a:rPr lang="en-US" altLang="en-US" sz="1200" smtClean="0"/>
              <a:pPr/>
              <a:t>55</a:t>
            </a:fld>
            <a:endParaRPr lang="en-US" altLang="en-US" sz="1200"/>
          </a:p>
        </p:txBody>
      </p:sp>
      <p:sp>
        <p:nvSpPr>
          <p:cNvPr id="109571" name="Rectangle 2">
            <a:extLst>
              <a:ext uri="{FF2B5EF4-FFF2-40B4-BE49-F238E27FC236}">
                <a16:creationId xmlns:a16="http://schemas.microsoft.com/office/drawing/2014/main" id="{AEC6C018-894B-4DF5-94E0-8D27534456D3}"/>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05182F89-3DC7-4F13-9CBE-A2E1677FAF67}"/>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ACAD4A46-9570-468D-AFD7-2A41BD1775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3C55506-24DA-4AF4-BF82-BD8B22FFB3DA}" type="slidenum">
              <a:rPr lang="en-US" altLang="en-US" sz="1200" smtClean="0"/>
              <a:pPr/>
              <a:t>56</a:t>
            </a:fld>
            <a:endParaRPr lang="en-US" altLang="en-US" sz="1200"/>
          </a:p>
        </p:txBody>
      </p:sp>
      <p:sp>
        <p:nvSpPr>
          <p:cNvPr id="111619" name="Rectangle 2">
            <a:extLst>
              <a:ext uri="{FF2B5EF4-FFF2-40B4-BE49-F238E27FC236}">
                <a16:creationId xmlns:a16="http://schemas.microsoft.com/office/drawing/2014/main" id="{19488908-31A9-4593-BEBE-7C00BA533CBC}"/>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B5038147-2773-43D7-B677-460A5BAEBD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6F17E566-096A-485D-829A-2CFC318485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7B04D41-90F2-4BAA-B12E-1C2AEE9EB6BC}" type="slidenum">
              <a:rPr lang="en-US" altLang="en-US" sz="1200" smtClean="0"/>
              <a:pPr/>
              <a:t>57</a:t>
            </a:fld>
            <a:endParaRPr lang="en-US" altLang="en-US" sz="1200"/>
          </a:p>
        </p:txBody>
      </p:sp>
      <p:sp>
        <p:nvSpPr>
          <p:cNvPr id="113667" name="Rectangle 2">
            <a:extLst>
              <a:ext uri="{FF2B5EF4-FFF2-40B4-BE49-F238E27FC236}">
                <a16:creationId xmlns:a16="http://schemas.microsoft.com/office/drawing/2014/main" id="{6872C063-F479-409E-B5AF-DDC06F3CD26C}"/>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9516631D-3689-47D5-BC79-723EB11D74DF}"/>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0DA468B0-E918-4400-92B9-DDAB8B6F5D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E1582BB-B2CF-41A4-81B1-F5B88049F5E5}" type="slidenum">
              <a:rPr lang="en-US" altLang="en-US" sz="1200" smtClean="0"/>
              <a:pPr/>
              <a:t>58</a:t>
            </a:fld>
            <a:endParaRPr lang="en-US" altLang="en-US" sz="1200"/>
          </a:p>
        </p:txBody>
      </p:sp>
      <p:sp>
        <p:nvSpPr>
          <p:cNvPr id="115715" name="Rectangle 2">
            <a:extLst>
              <a:ext uri="{FF2B5EF4-FFF2-40B4-BE49-F238E27FC236}">
                <a16:creationId xmlns:a16="http://schemas.microsoft.com/office/drawing/2014/main" id="{41144324-E2DB-44FA-81ED-E9D442440682}"/>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B1269537-4EB0-4F06-93DD-20D113B793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527E037F-49F3-4622-A5F3-9EF7440C76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MS PGothic" panose="020B0600070205080204" pitchFamily="34" charset="-128"/>
              </a:defRPr>
            </a:lvl1pPr>
            <a:lvl2pPr marL="742950" indent="-285750" defTabSz="928688">
              <a:defRPr sz="1600">
                <a:solidFill>
                  <a:schemeClr val="tx1"/>
                </a:solidFill>
                <a:latin typeface="Helvetica" panose="020B0604020202020204" pitchFamily="34" charset="0"/>
                <a:ea typeface="MS PGothic" panose="020B0600070205080204" pitchFamily="34" charset="-128"/>
              </a:defRPr>
            </a:lvl2pPr>
            <a:lvl3pPr marL="1143000" indent="-228600" defTabSz="928688">
              <a:defRPr sz="1600">
                <a:solidFill>
                  <a:schemeClr val="tx1"/>
                </a:solidFill>
                <a:latin typeface="Helvetica" panose="020B0604020202020204" pitchFamily="34" charset="0"/>
                <a:ea typeface="MS PGothic" panose="020B0600070205080204" pitchFamily="34" charset="-128"/>
              </a:defRPr>
            </a:lvl3pPr>
            <a:lvl4pPr marL="1600200" indent="-228600" defTabSz="928688">
              <a:defRPr sz="1600">
                <a:solidFill>
                  <a:schemeClr val="tx1"/>
                </a:solidFill>
                <a:latin typeface="Helvetica" panose="020B0604020202020204" pitchFamily="34" charset="0"/>
                <a:ea typeface="MS PGothic" panose="020B0600070205080204" pitchFamily="34" charset="-128"/>
              </a:defRPr>
            </a:lvl4pPr>
            <a:lvl5pPr marL="2057400" indent="-228600" defTabSz="928688">
              <a:defRPr sz="1600">
                <a:solidFill>
                  <a:schemeClr val="tx1"/>
                </a:solidFill>
                <a:latin typeface="Helvetica" panose="020B0604020202020204" pitchFamily="34" charset="0"/>
                <a:ea typeface="MS PGothic"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7E91989-1D83-4CAD-BE83-675AD15BB2BF}" type="slidenum">
              <a:rPr lang="en-US" altLang="en-US" sz="1200" smtClean="0"/>
              <a:pPr/>
              <a:t>8</a:t>
            </a:fld>
            <a:endParaRPr lang="en-US" altLang="en-US" sz="1200"/>
          </a:p>
        </p:txBody>
      </p:sp>
      <p:sp>
        <p:nvSpPr>
          <p:cNvPr id="20483" name="Rectangle 2">
            <a:extLst>
              <a:ext uri="{FF2B5EF4-FFF2-40B4-BE49-F238E27FC236}">
                <a16:creationId xmlns:a16="http://schemas.microsoft.com/office/drawing/2014/main" id="{36519AF4-D1A4-4F0C-B984-4B6B1585F022}"/>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1851FFF3-61FA-49E0-B9E9-2AFD62862D73}"/>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D2E9A303-062A-4117-955E-F000FC9830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AADEF5A-61A3-4185-A40B-29C4F7AFA18F}" type="slidenum">
              <a:rPr lang="en-US" altLang="en-US" sz="1200" smtClean="0"/>
              <a:pPr/>
              <a:t>9</a:t>
            </a:fld>
            <a:endParaRPr lang="en-US" altLang="en-US" sz="1200"/>
          </a:p>
        </p:txBody>
      </p:sp>
      <p:sp>
        <p:nvSpPr>
          <p:cNvPr id="22531" name="Rectangle 2">
            <a:extLst>
              <a:ext uri="{FF2B5EF4-FFF2-40B4-BE49-F238E27FC236}">
                <a16:creationId xmlns:a16="http://schemas.microsoft.com/office/drawing/2014/main" id="{F57A40D1-1BA2-4592-8FF4-F6EFD123849F}"/>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F57660B0-F641-4616-91E5-AE3E5D01A78D}"/>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82F5EAD4-6E43-4A09-AAF7-FD421E3D7C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E8D3669-EFF2-468A-9EA4-5FF51DD7FA1E}" type="slidenum">
              <a:rPr lang="en-US" altLang="en-US" sz="1200" smtClean="0"/>
              <a:pPr/>
              <a:t>10</a:t>
            </a:fld>
            <a:endParaRPr lang="en-US" altLang="en-US" sz="1200"/>
          </a:p>
        </p:txBody>
      </p:sp>
      <p:sp>
        <p:nvSpPr>
          <p:cNvPr id="105475" name="Rectangle 2">
            <a:extLst>
              <a:ext uri="{FF2B5EF4-FFF2-40B4-BE49-F238E27FC236}">
                <a16:creationId xmlns:a16="http://schemas.microsoft.com/office/drawing/2014/main" id="{E4EAA3EF-2C99-45A6-BBC2-853C5AE37674}"/>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AEA1DE50-162B-47D3-9D6B-2F5B492C9D2C}"/>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02339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9">
            <a:extLst>
              <a:ext uri="{FF2B5EF4-FFF2-40B4-BE49-F238E27FC236}">
                <a16:creationId xmlns:a16="http://schemas.microsoft.com/office/drawing/2014/main" id="{36CEFAC1-17C3-428D-8504-DB56A30C37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Lst>
        </p:spPr>
        <p:txBody>
          <a:bodyPr/>
          <a:lstStyle>
            <a:lvl1pPr marL="215900" indent="-212725" defTabSz="930275">
              <a:spcBef>
                <a:spcPct val="30000"/>
              </a:spcBef>
              <a:tabLst>
                <a:tab pos="457200" algn="l"/>
                <a:tab pos="914400" algn="l"/>
                <a:tab pos="1371600" algn="l"/>
                <a:tab pos="1828800" algn="l"/>
                <a:tab pos="2286000" algn="l"/>
                <a:tab pos="2743200" algn="l"/>
              </a:tabLst>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tabLst>
                <a:tab pos="457200" algn="l"/>
                <a:tab pos="914400" algn="l"/>
                <a:tab pos="1371600" algn="l"/>
                <a:tab pos="1828800" algn="l"/>
                <a:tab pos="2286000" algn="l"/>
                <a:tab pos="2743200" algn="l"/>
              </a:tabLst>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tabLst>
                <a:tab pos="457200" algn="l"/>
                <a:tab pos="914400" algn="l"/>
                <a:tab pos="1371600" algn="l"/>
                <a:tab pos="1828800" algn="l"/>
                <a:tab pos="2286000" algn="l"/>
                <a:tab pos="2743200" algn="l"/>
              </a:tabLst>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tabLst>
                <a:tab pos="457200" algn="l"/>
                <a:tab pos="914400" algn="l"/>
                <a:tab pos="1371600" algn="l"/>
                <a:tab pos="1828800" algn="l"/>
                <a:tab pos="2286000" algn="l"/>
                <a:tab pos="2743200" algn="l"/>
              </a:tabLst>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tabLst>
                <a:tab pos="457200" algn="l"/>
                <a:tab pos="914400" algn="l"/>
                <a:tab pos="1371600" algn="l"/>
                <a:tab pos="1828800" algn="l"/>
                <a:tab pos="2286000" algn="l"/>
                <a:tab pos="2743200" algn="l"/>
              </a:tabLst>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tabLst>
                <a:tab pos="457200" algn="l"/>
                <a:tab pos="914400" algn="l"/>
                <a:tab pos="1371600" algn="l"/>
                <a:tab pos="1828800" algn="l"/>
                <a:tab pos="2286000" algn="l"/>
                <a:tab pos="2743200" algn="l"/>
              </a:tabLs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tabLst>
                <a:tab pos="457200" algn="l"/>
                <a:tab pos="914400" algn="l"/>
                <a:tab pos="1371600" algn="l"/>
                <a:tab pos="1828800" algn="l"/>
                <a:tab pos="2286000" algn="l"/>
                <a:tab pos="2743200" algn="l"/>
              </a:tabLs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tabLst>
                <a:tab pos="457200" algn="l"/>
                <a:tab pos="914400" algn="l"/>
                <a:tab pos="1371600" algn="l"/>
                <a:tab pos="1828800" algn="l"/>
                <a:tab pos="2286000" algn="l"/>
                <a:tab pos="2743200" algn="l"/>
              </a:tabLs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tabLst>
                <a:tab pos="457200" algn="l"/>
                <a:tab pos="914400" algn="l"/>
                <a:tab pos="1371600" algn="l"/>
                <a:tab pos="1828800" algn="l"/>
                <a:tab pos="2286000" algn="l"/>
                <a:tab pos="2743200" algn="l"/>
              </a:tabLst>
              <a:defRPr sz="1200">
                <a:solidFill>
                  <a:schemeClr val="tx1"/>
                </a:solidFill>
                <a:latin typeface="Times New Roman" panose="02020603050405020304" pitchFamily="18" charset="0"/>
                <a:ea typeface="MS PGothic" panose="020B0600070205080204" pitchFamily="34" charset="-128"/>
              </a:defRPr>
            </a:lvl9pPr>
          </a:lstStyle>
          <a:p>
            <a:pPr>
              <a:spcBef>
                <a:spcPct val="0"/>
              </a:spcBef>
              <a:buSzPct val="45000"/>
            </a:pPr>
            <a:fld id="{0EE9A6BA-986F-46B7-95AA-CAC82F13F7BB}" type="slidenum">
              <a:rPr lang="en-US" altLang="en-US" smtClean="0">
                <a:solidFill>
                  <a:srgbClr val="000000"/>
                </a:solidFill>
              </a:rPr>
              <a:pPr>
                <a:spcBef>
                  <a:spcPct val="0"/>
                </a:spcBef>
                <a:buSzPct val="45000"/>
              </a:pPr>
              <a:t>11</a:t>
            </a:fld>
            <a:endParaRPr lang="en-US" altLang="en-US">
              <a:solidFill>
                <a:srgbClr val="000000"/>
              </a:solidFill>
            </a:endParaRPr>
          </a:p>
        </p:txBody>
      </p:sp>
      <p:sp>
        <p:nvSpPr>
          <p:cNvPr id="18435" name="Rectangle 1">
            <a:extLst>
              <a:ext uri="{FF2B5EF4-FFF2-40B4-BE49-F238E27FC236}">
                <a16:creationId xmlns:a16="http://schemas.microsoft.com/office/drawing/2014/main" id="{21E022EC-150F-4BE5-9ED0-E41E52EDF591}"/>
              </a:ext>
            </a:extLst>
          </p:cNvPr>
          <p:cNvSpPr>
            <a:spLocks noGrp="1" noRot="1" noChangeAspect="1" noChangeArrowheads="1" noTextEdit="1"/>
          </p:cNvSpPr>
          <p:nvPr>
            <p:ph type="sldImg"/>
          </p:nvPr>
        </p:nvSpPr>
        <p:spPr>
          <a:xfrm>
            <a:off x="1196975" y="693738"/>
            <a:ext cx="4618038" cy="34639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6" name="Text Box 2">
            <a:extLst>
              <a:ext uri="{FF2B5EF4-FFF2-40B4-BE49-F238E27FC236}">
                <a16:creationId xmlns:a16="http://schemas.microsoft.com/office/drawing/2014/main" id="{432B85F6-CAA4-4558-94CA-0D64988FA7E9}"/>
              </a:ext>
            </a:extLst>
          </p:cNvPr>
          <p:cNvSpPr txBox="1">
            <a:spLocks noChangeArrowheads="1"/>
          </p:cNvSpPr>
          <p:nvPr/>
        </p:nvSpPr>
        <p:spPr bwMode="auto">
          <a:xfrm>
            <a:off x="935038" y="4387850"/>
            <a:ext cx="5141912" cy="415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Clr>
                <a:srgbClr val="000000"/>
              </a:buClr>
              <a:buSzPct val="100000"/>
              <a:buFont typeface="Times New Roman" panose="02020603050405020304" pitchFamily="18" charset="0"/>
              <a:buNone/>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jpeg"/><Relationship Id="rId4" Type="http://schemas.openxmlformats.org/officeDocument/2006/relationships/hyperlink" Target="http://www.db-book.co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vmlDrawing" Target="../drawings/vmlDrawing2.vml"/><Relationship Id="rId5" Type="http://schemas.openxmlformats.org/officeDocument/2006/relationships/image" Target="../media/image1.jpeg"/><Relationship Id="rId4" Type="http://schemas.openxmlformats.org/officeDocument/2006/relationships/hyperlink" Target="http://www.db-book.com/"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Rectangle 2">
            <a:extLst>
              <a:ext uri="{FF2B5EF4-FFF2-40B4-BE49-F238E27FC236}">
                <a16:creationId xmlns:a16="http://schemas.microsoft.com/office/drawing/2014/main" id="{D089EABB-8D09-4B9B-8441-DE84C2E38FE5}"/>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1026" name="Clip" r:id="rId3" imgW="0" imgH="0" progId="MS_ClipArt_Gallery.2">
                  <p:embed/>
                </p:oleObj>
              </mc:Choice>
              <mc:Fallback>
                <p:oleObj name="Clip" r:id="rId3" imgW="0" imgH="0" progId="MS_ClipArt_Gallery.2">
                  <p:embed/>
                  <p:pic>
                    <p:nvPicPr>
                      <p:cNvPr id="4" name="Rectangle 2">
                        <a:extLst>
                          <a:ext uri="{FF2B5EF4-FFF2-40B4-BE49-F238E27FC236}">
                            <a16:creationId xmlns:a16="http://schemas.microsoft.com/office/drawing/2014/main" id="{D089EABB-8D09-4B9B-8441-DE84C2E38FE5}"/>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7">
            <a:extLst>
              <a:ext uri="{FF2B5EF4-FFF2-40B4-BE49-F238E27FC236}">
                <a16:creationId xmlns:a16="http://schemas.microsoft.com/office/drawing/2014/main" id="{887C5FC0-EA60-4162-A607-CD3FDF057534}"/>
              </a:ext>
            </a:extLst>
          </p:cNvPr>
          <p:cNvSpPr txBox="1">
            <a:spLocks noChangeArrowheads="1"/>
          </p:cNvSpPr>
          <p:nvPr/>
        </p:nvSpPr>
        <p:spPr bwMode="auto">
          <a:xfrm>
            <a:off x="2676525" y="5726113"/>
            <a:ext cx="3689350" cy="793750"/>
          </a:xfrm>
          <a:prstGeom prst="rect">
            <a:avLst/>
          </a:prstGeom>
          <a:noFill/>
          <a:ln w="9525">
            <a:noFill/>
            <a:miter lim="800000"/>
            <a:headEnd/>
            <a:tailEnd/>
          </a:ln>
          <a:effectLst/>
        </p:spPr>
        <p:txBody>
          <a:bodyPr wrap="none">
            <a:spAutoFit/>
          </a:bodyPr>
          <a:lstStyle>
            <a:lvl1pPr>
              <a:defRPr sz="1600">
                <a:solidFill>
                  <a:schemeClr val="tx1"/>
                </a:solidFill>
                <a:latin typeface="Helvetica" charset="0"/>
                <a:ea typeface="MS PGothic" pitchFamily="34" charset="-128"/>
              </a:defRPr>
            </a:lvl1pPr>
            <a:lvl2pPr marL="37931725" indent="-37474525">
              <a:defRPr sz="1600">
                <a:solidFill>
                  <a:schemeClr val="tx1"/>
                </a:solidFill>
                <a:latin typeface="Helvetica" charset="0"/>
                <a:ea typeface="MS PGothic" pitchFamily="34" charset="-128"/>
              </a:defRPr>
            </a:lvl2pPr>
            <a:lvl3pPr>
              <a:defRPr sz="1600">
                <a:solidFill>
                  <a:schemeClr val="tx1"/>
                </a:solidFill>
                <a:latin typeface="Helvetica" charset="0"/>
                <a:ea typeface="MS PGothic" pitchFamily="34" charset="-128"/>
              </a:defRPr>
            </a:lvl3pPr>
            <a:lvl4pPr>
              <a:defRPr sz="1600">
                <a:solidFill>
                  <a:schemeClr val="tx1"/>
                </a:solidFill>
                <a:latin typeface="Helvetica" charset="0"/>
                <a:ea typeface="MS PGothic" pitchFamily="34" charset="-128"/>
              </a:defRPr>
            </a:lvl4pPr>
            <a:lvl5pPr>
              <a:defRPr sz="1600">
                <a:solidFill>
                  <a:schemeClr val="tx1"/>
                </a:solidFill>
                <a:latin typeface="Helvetica" charset="0"/>
                <a:ea typeface="MS PGothic" pitchFamily="34" charset="-128"/>
              </a:defRPr>
            </a:lvl5pPr>
            <a:lvl6pPr marL="457200" eaLnBrk="0" fontAlgn="base" hangingPunct="0">
              <a:spcBef>
                <a:spcPct val="0"/>
              </a:spcBef>
              <a:spcAft>
                <a:spcPct val="0"/>
              </a:spcAft>
              <a:defRPr sz="1600">
                <a:solidFill>
                  <a:schemeClr val="tx1"/>
                </a:solidFill>
                <a:latin typeface="Helvetica" charset="0"/>
                <a:ea typeface="MS PGothic" pitchFamily="34" charset="-128"/>
              </a:defRPr>
            </a:lvl6pPr>
            <a:lvl7pPr marL="914400" eaLnBrk="0" fontAlgn="base" hangingPunct="0">
              <a:spcBef>
                <a:spcPct val="0"/>
              </a:spcBef>
              <a:spcAft>
                <a:spcPct val="0"/>
              </a:spcAft>
              <a:defRPr sz="1600">
                <a:solidFill>
                  <a:schemeClr val="tx1"/>
                </a:solidFill>
                <a:latin typeface="Helvetica" charset="0"/>
                <a:ea typeface="MS PGothic" pitchFamily="34" charset="-128"/>
              </a:defRPr>
            </a:lvl7pPr>
            <a:lvl8pPr marL="1371600" eaLnBrk="0" fontAlgn="base" hangingPunct="0">
              <a:spcBef>
                <a:spcPct val="0"/>
              </a:spcBef>
              <a:spcAft>
                <a:spcPct val="0"/>
              </a:spcAft>
              <a:defRPr sz="1600">
                <a:solidFill>
                  <a:schemeClr val="tx1"/>
                </a:solidFill>
                <a:latin typeface="Helvetica" charset="0"/>
                <a:ea typeface="MS PGothic" pitchFamily="34" charset="-128"/>
              </a:defRPr>
            </a:lvl8pPr>
            <a:lvl9pPr marL="1828800" eaLnBrk="0" fontAlgn="base" hangingPunct="0">
              <a:spcBef>
                <a:spcPct val="0"/>
              </a:spcBef>
              <a:spcAft>
                <a:spcPct val="0"/>
              </a:spcAft>
              <a:defRPr sz="1600">
                <a:solidFill>
                  <a:schemeClr val="tx1"/>
                </a:solidFill>
                <a:latin typeface="Helvetica" charset="0"/>
                <a:ea typeface="MS PGothic" pitchFamily="34" charset="-128"/>
              </a:defRPr>
            </a:lvl9pPr>
          </a:lstStyle>
          <a:p>
            <a:pPr algn="ctr">
              <a:spcBef>
                <a:spcPct val="50000"/>
              </a:spcBef>
              <a:defRPr/>
            </a:pPr>
            <a:r>
              <a:rPr lang="en-US" altLang="en-US" b="1">
                <a:solidFill>
                  <a:schemeClr val="tx2"/>
                </a:solidFill>
              </a:rPr>
              <a:t>Database System Concepts, 6</a:t>
            </a:r>
            <a:r>
              <a:rPr lang="en-US" altLang="en-US" b="1" baseline="30000">
                <a:solidFill>
                  <a:schemeClr val="tx2"/>
                </a:solidFill>
              </a:rPr>
              <a:t>th</a:t>
            </a:r>
            <a:r>
              <a:rPr lang="en-US" altLang="en-US" b="1">
                <a:solidFill>
                  <a:schemeClr val="tx2"/>
                </a:solidFill>
              </a:rPr>
              <a:t> Ed</a:t>
            </a:r>
            <a:r>
              <a:rPr lang="en-US" altLang="en-US">
                <a:solidFill>
                  <a:schemeClr val="tx2"/>
                </a:solidFill>
              </a:rPr>
              <a:t>.</a:t>
            </a:r>
          </a:p>
          <a:p>
            <a:pPr algn="ctr">
              <a:spcBef>
                <a:spcPct val="50000"/>
              </a:spcBef>
              <a:defRPr/>
            </a:pPr>
            <a:r>
              <a:rPr lang="en-US" altLang="en-US" sz="1200" b="1">
                <a:solidFill>
                  <a:schemeClr val="tx2"/>
                </a:solidFill>
              </a:rPr>
              <a:t>©Silberschatz, Korth and Sudarshan</a:t>
            </a:r>
            <a:br>
              <a:rPr lang="en-US" altLang="en-US" sz="1200" b="1">
                <a:solidFill>
                  <a:srgbClr val="000099"/>
                </a:solidFill>
              </a:rPr>
            </a:br>
            <a:r>
              <a:rPr lang="en-US" altLang="en-US" sz="1200" b="1">
                <a:solidFill>
                  <a:schemeClr val="tx2"/>
                </a:solidFill>
              </a:rPr>
              <a:t>See</a:t>
            </a:r>
            <a:r>
              <a:rPr lang="en-US" altLang="en-US" sz="1200" b="1">
                <a:solidFill>
                  <a:srgbClr val="000099"/>
                </a:solidFill>
              </a:rPr>
              <a:t> </a:t>
            </a:r>
            <a:r>
              <a:rPr lang="en-US" altLang="en-US" sz="1200" b="1">
                <a:solidFill>
                  <a:srgbClr val="000099"/>
                </a:solidFill>
                <a:hlinkClick r:id="rId4"/>
              </a:rPr>
              <a:t>www.db-book.com</a:t>
            </a:r>
            <a:r>
              <a:rPr lang="en-US" altLang="en-US" sz="1200" b="1">
                <a:solidFill>
                  <a:srgbClr val="000099"/>
                </a:solidFill>
              </a:rPr>
              <a:t> </a:t>
            </a:r>
            <a:r>
              <a:rPr lang="en-US" altLang="en-US" sz="1200" b="1">
                <a:solidFill>
                  <a:schemeClr val="tx2"/>
                </a:solidFill>
              </a:rPr>
              <a:t>for conditions on re-use</a:t>
            </a:r>
            <a:r>
              <a:rPr lang="en-US" altLang="en-US" sz="1200" b="1">
                <a:solidFill>
                  <a:srgbClr val="000099"/>
                </a:solidFill>
              </a:rPr>
              <a:t> </a:t>
            </a:r>
          </a:p>
        </p:txBody>
      </p:sp>
      <p:pic>
        <p:nvPicPr>
          <p:cNvPr id="6" name="Picture 8" descr="Cover-6Ed">
            <a:extLst>
              <a:ext uri="{FF2B5EF4-FFF2-40B4-BE49-F238E27FC236}">
                <a16:creationId xmlns:a16="http://schemas.microsoft.com/office/drawing/2014/main" id="{3EC8E4BF-9E66-4346-AAA6-2D20C43720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92238"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0834" name="Rectangle 2"/>
          <p:cNvSpPr>
            <a:spLocks noGrp="1" noChangeArrowheads="1"/>
          </p:cNvSpPr>
          <p:nvPr>
            <p:ph type="ctrTitle"/>
          </p:nvPr>
        </p:nvSpPr>
        <p:spPr>
          <a:xfrm>
            <a:off x="685800" y="2286000"/>
            <a:ext cx="7772400" cy="1143000"/>
          </a:xfrm>
        </p:spPr>
        <p:txBody>
          <a:bodyPr/>
          <a:lstStyle>
            <a:lvl1pPr>
              <a:defRPr>
                <a:solidFill>
                  <a:srgbClr val="CC3300"/>
                </a:solidFill>
              </a:defRPr>
            </a:lvl1pPr>
          </a:lstStyle>
          <a:p>
            <a:r>
              <a:rPr lang="en-US"/>
              <a:t>Click to edit Master title style</a:t>
            </a:r>
          </a:p>
        </p:txBody>
      </p:sp>
      <p:sp>
        <p:nvSpPr>
          <p:cNvPr id="760835" name="Rectangle 3"/>
          <p:cNvSpPr>
            <a:spLocks noGrp="1" noChangeArrowheads="1"/>
          </p:cNvSpPr>
          <p:nvPr>
            <p:ph type="subTitle" idx="1"/>
          </p:nvPr>
        </p:nvSpPr>
        <p:spPr>
          <a:xfrm>
            <a:off x="1371600" y="3886200"/>
            <a:ext cx="6400800" cy="1752600"/>
          </a:xfrm>
        </p:spPr>
        <p:txBody>
          <a:bodyPr/>
          <a:lstStyle>
            <a:lvl1pPr marL="0" indent="0" algn="ctr">
              <a:buFont typeface="Monotype Sorts" charset="2"/>
              <a:buNone/>
              <a:defRPr/>
            </a:lvl1pPr>
          </a:lstStyle>
          <a:p>
            <a:r>
              <a:rPr lang="en-US"/>
              <a:t>Click to edit Master subtitle style</a:t>
            </a:r>
          </a:p>
        </p:txBody>
      </p:sp>
      <p:sp>
        <p:nvSpPr>
          <p:cNvPr id="7" name="Rectangle 4">
            <a:extLst>
              <a:ext uri="{FF2B5EF4-FFF2-40B4-BE49-F238E27FC236}">
                <a16:creationId xmlns:a16="http://schemas.microsoft.com/office/drawing/2014/main" id="{A1B6E184-1935-4B7F-8EE8-D407D001F56D}"/>
              </a:ext>
            </a:extLst>
          </p:cNvPr>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chemeClr val="tx2"/>
                </a:solidFill>
                <a:latin typeface="Times New Roman" pitchFamily="18" charset="0"/>
              </a:defRPr>
            </a:lvl1pPr>
          </a:lstStyle>
          <a:p>
            <a:pPr>
              <a:defRPr/>
            </a:pPr>
            <a:endParaRPr lang="en-US" altLang="en-US"/>
          </a:p>
        </p:txBody>
      </p:sp>
    </p:spTree>
    <p:extLst>
      <p:ext uri="{BB962C8B-B14F-4D97-AF65-F5344CB8AC3E}">
        <p14:creationId xmlns:p14="http://schemas.microsoft.com/office/powerpoint/2010/main" val="2272527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2636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313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042917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Rectangle 2">
            <a:extLst>
              <a:ext uri="{FF2B5EF4-FFF2-40B4-BE49-F238E27FC236}">
                <a16:creationId xmlns:a16="http://schemas.microsoft.com/office/drawing/2014/main" id="{EE10BDE3-8CD3-4C4B-8CBA-506191F6AFAC}"/>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050" name="Clip" r:id="rId3" imgW="0" imgH="0" progId="MS_ClipArt_Gallery.2">
                  <p:embed/>
                </p:oleObj>
              </mc:Choice>
              <mc:Fallback>
                <p:oleObj name="Clip" r:id="rId3" imgW="0" imgH="0" progId="MS_ClipArt_Gallery.2">
                  <p:embed/>
                  <p:pic>
                    <p:nvPicPr>
                      <p:cNvPr id="4" name="Rectangle 2">
                        <a:extLst>
                          <a:ext uri="{FF2B5EF4-FFF2-40B4-BE49-F238E27FC236}">
                            <a16:creationId xmlns:a16="http://schemas.microsoft.com/office/drawing/2014/main" id="{EE10BDE3-8CD3-4C4B-8CBA-506191F6AFAC}"/>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7">
            <a:extLst>
              <a:ext uri="{FF2B5EF4-FFF2-40B4-BE49-F238E27FC236}">
                <a16:creationId xmlns:a16="http://schemas.microsoft.com/office/drawing/2014/main" id="{EC6F0BB8-ED16-472B-8E11-D7283D0F820F}"/>
              </a:ext>
            </a:extLst>
          </p:cNvPr>
          <p:cNvSpPr txBox="1">
            <a:spLocks noChangeArrowheads="1"/>
          </p:cNvSpPr>
          <p:nvPr/>
        </p:nvSpPr>
        <p:spPr bwMode="auto">
          <a:xfrm>
            <a:off x="3105581" y="5726113"/>
            <a:ext cx="2832827" cy="623248"/>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200" b="1">
                <a:solidFill>
                  <a:srgbClr val="CC3300"/>
                </a:solidFill>
              </a:rPr>
              <a:t>Database System Concepts, 6</a:t>
            </a:r>
            <a:r>
              <a:rPr lang="en-US" altLang="en-US" sz="1200" b="1" baseline="30000">
                <a:solidFill>
                  <a:srgbClr val="CC3300"/>
                </a:solidFill>
              </a:rPr>
              <a:t>th</a:t>
            </a:r>
            <a:r>
              <a:rPr lang="en-US" altLang="en-US" sz="1200" b="1">
                <a:solidFill>
                  <a:srgbClr val="CC3300"/>
                </a:solidFill>
              </a:rPr>
              <a:t> Ed</a:t>
            </a:r>
            <a:r>
              <a:rPr lang="en-US" altLang="en-US" sz="1200">
                <a:solidFill>
                  <a:srgbClr val="CC3300"/>
                </a:solidFill>
              </a:rPr>
              <a:t>.</a:t>
            </a:r>
          </a:p>
          <a:p>
            <a:pPr algn="ctr">
              <a:spcBef>
                <a:spcPct val="50000"/>
              </a:spcBef>
              <a:defRPr/>
            </a:pPr>
            <a:r>
              <a:rPr lang="en-US" altLang="en-US" sz="900" b="1">
                <a:solidFill>
                  <a:srgbClr val="CC3300"/>
                </a:solidFill>
              </a:rPr>
              <a:t>©Silberschatz, Korth and Sudarshan</a:t>
            </a:r>
            <a:br>
              <a:rPr lang="en-US" altLang="en-US" sz="900" b="1">
                <a:solidFill>
                  <a:srgbClr val="CC3300"/>
                </a:solidFill>
              </a:rPr>
            </a:br>
            <a:r>
              <a:rPr lang="en-US" altLang="en-US" sz="900" b="1">
                <a:solidFill>
                  <a:srgbClr val="CC3300"/>
                </a:solidFill>
              </a:rPr>
              <a:t>See </a:t>
            </a:r>
            <a:r>
              <a:rPr lang="en-US" altLang="en-US" sz="900" b="1">
                <a:solidFill>
                  <a:srgbClr val="CC3300"/>
                </a:solidFill>
                <a:hlinkClick r:id="rId4"/>
              </a:rPr>
              <a:t>www.db-book.com</a:t>
            </a:r>
            <a:r>
              <a:rPr lang="en-US" altLang="en-US" sz="900" b="1">
                <a:solidFill>
                  <a:srgbClr val="CC3300"/>
                </a:solidFill>
              </a:rPr>
              <a:t> for conditions on re-use </a:t>
            </a:r>
          </a:p>
        </p:txBody>
      </p:sp>
      <p:pic>
        <p:nvPicPr>
          <p:cNvPr id="6" name="Picture 8" descr="Cover-6Ed">
            <a:extLst>
              <a:ext uri="{FF2B5EF4-FFF2-40B4-BE49-F238E27FC236}">
                <a16:creationId xmlns:a16="http://schemas.microsoft.com/office/drawing/2014/main" id="{DE630BA7-444E-44DD-9FD7-4843759001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
            <a:ext cx="1392238"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6402" name="Rectangle 2"/>
          <p:cNvSpPr>
            <a:spLocks noGrp="1" noChangeArrowheads="1"/>
          </p:cNvSpPr>
          <p:nvPr>
            <p:ph type="ctrTitle"/>
          </p:nvPr>
        </p:nvSpPr>
        <p:spPr>
          <a:xfrm>
            <a:off x="685800" y="2286000"/>
            <a:ext cx="7772400" cy="1143000"/>
          </a:xfrm>
        </p:spPr>
        <p:txBody>
          <a:bodyPr/>
          <a:lstStyle>
            <a:lvl1pPr>
              <a:defRPr>
                <a:solidFill>
                  <a:srgbClr val="CC3300"/>
                </a:solidFill>
              </a:defRPr>
            </a:lvl1pPr>
          </a:lstStyle>
          <a:p>
            <a:r>
              <a:rPr lang="en-US"/>
              <a:t>Click to edit Master title style</a:t>
            </a:r>
          </a:p>
        </p:txBody>
      </p:sp>
      <p:sp>
        <p:nvSpPr>
          <p:cNvPr id="486403" name="Rectangle 3"/>
          <p:cNvSpPr>
            <a:spLocks noGrp="1" noChangeArrowheads="1"/>
          </p:cNvSpPr>
          <p:nvPr>
            <p:ph type="subTitle" idx="1"/>
          </p:nvPr>
        </p:nvSpPr>
        <p:spPr>
          <a:xfrm>
            <a:off x="1371600" y="3886200"/>
            <a:ext cx="6400800" cy="1752600"/>
          </a:xfrm>
        </p:spPr>
        <p:txBody>
          <a:bodyPr/>
          <a:lstStyle>
            <a:lvl1pPr marL="0" indent="0" algn="ctr">
              <a:buFont typeface="Monotype Sorts" charset="2"/>
              <a:buNone/>
              <a:defRPr/>
            </a:lvl1pPr>
          </a:lstStyle>
          <a:p>
            <a:r>
              <a:rPr lang="en-US"/>
              <a:t>Click to edit Master subtitle style</a:t>
            </a:r>
          </a:p>
        </p:txBody>
      </p:sp>
    </p:spTree>
    <p:extLst>
      <p:ext uri="{BB962C8B-B14F-4D97-AF65-F5344CB8AC3E}">
        <p14:creationId xmlns:p14="http://schemas.microsoft.com/office/powerpoint/2010/main" val="35228756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1418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1428956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90"/>
            <a:ext cx="3754437" cy="490378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6" y="1093790"/>
            <a:ext cx="3754438" cy="490378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36185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09907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236585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2825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773825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30547489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26307185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512979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23531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1909940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863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10957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3639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347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099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22376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9686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9713E59-BC67-42D1-B292-FE5A5B1F7C21}"/>
              </a:ext>
            </a:extLst>
          </p:cNvPr>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59812" name="Text Box 4">
            <a:extLst>
              <a:ext uri="{FF2B5EF4-FFF2-40B4-BE49-F238E27FC236}">
                <a16:creationId xmlns:a16="http://schemas.microsoft.com/office/drawing/2014/main" id="{E070A2B0-AAD3-4FFB-8A1C-6A598516B33B}"/>
              </a:ext>
            </a:extLst>
          </p:cNvPr>
          <p:cNvSpPr txBox="1">
            <a:spLocks noChangeArrowheads="1"/>
          </p:cNvSpPr>
          <p:nvPr/>
        </p:nvSpPr>
        <p:spPr bwMode="auto">
          <a:xfrm>
            <a:off x="6762750" y="6613525"/>
            <a:ext cx="2381250" cy="244475"/>
          </a:xfrm>
          <a:prstGeom prst="rect">
            <a:avLst/>
          </a:prstGeom>
          <a:noFill/>
          <a:ln w="9525">
            <a:noFill/>
            <a:miter lim="800000"/>
            <a:headEnd/>
            <a:tailEnd/>
          </a:ln>
          <a:effectLst/>
        </p:spPr>
        <p:txBody>
          <a:bodyPr wrap="none">
            <a:spAutoFit/>
          </a:bodyPr>
          <a:lstStyle>
            <a:lvl1pPr>
              <a:defRPr sz="1600">
                <a:solidFill>
                  <a:schemeClr val="tx1"/>
                </a:solidFill>
                <a:latin typeface="Helvetica" charset="0"/>
                <a:ea typeface="MS PGothic" pitchFamily="34" charset="-128"/>
              </a:defRPr>
            </a:lvl1pPr>
            <a:lvl2pPr marL="37931725" indent="-37474525">
              <a:defRPr sz="1600">
                <a:solidFill>
                  <a:schemeClr val="tx1"/>
                </a:solidFill>
                <a:latin typeface="Helvetica" charset="0"/>
                <a:ea typeface="MS PGothic" pitchFamily="34" charset="-128"/>
              </a:defRPr>
            </a:lvl2pPr>
            <a:lvl3pPr>
              <a:defRPr sz="1600">
                <a:solidFill>
                  <a:schemeClr val="tx1"/>
                </a:solidFill>
                <a:latin typeface="Helvetica" charset="0"/>
                <a:ea typeface="MS PGothic" pitchFamily="34" charset="-128"/>
              </a:defRPr>
            </a:lvl3pPr>
            <a:lvl4pPr>
              <a:defRPr sz="1600">
                <a:solidFill>
                  <a:schemeClr val="tx1"/>
                </a:solidFill>
                <a:latin typeface="Helvetica" charset="0"/>
                <a:ea typeface="MS PGothic" pitchFamily="34" charset="-128"/>
              </a:defRPr>
            </a:lvl4pPr>
            <a:lvl5pPr>
              <a:defRPr sz="1600">
                <a:solidFill>
                  <a:schemeClr val="tx1"/>
                </a:solidFill>
                <a:latin typeface="Helvetica" charset="0"/>
                <a:ea typeface="MS PGothic" pitchFamily="34" charset="-128"/>
              </a:defRPr>
            </a:lvl5pPr>
            <a:lvl6pPr marL="457200" eaLnBrk="0" fontAlgn="base" hangingPunct="0">
              <a:spcBef>
                <a:spcPct val="0"/>
              </a:spcBef>
              <a:spcAft>
                <a:spcPct val="0"/>
              </a:spcAft>
              <a:defRPr sz="1600">
                <a:solidFill>
                  <a:schemeClr val="tx1"/>
                </a:solidFill>
                <a:latin typeface="Helvetica" charset="0"/>
                <a:ea typeface="MS PGothic" pitchFamily="34" charset="-128"/>
              </a:defRPr>
            </a:lvl6pPr>
            <a:lvl7pPr marL="914400" eaLnBrk="0" fontAlgn="base" hangingPunct="0">
              <a:spcBef>
                <a:spcPct val="0"/>
              </a:spcBef>
              <a:spcAft>
                <a:spcPct val="0"/>
              </a:spcAft>
              <a:defRPr sz="1600">
                <a:solidFill>
                  <a:schemeClr val="tx1"/>
                </a:solidFill>
                <a:latin typeface="Helvetica" charset="0"/>
                <a:ea typeface="MS PGothic" pitchFamily="34" charset="-128"/>
              </a:defRPr>
            </a:lvl7pPr>
            <a:lvl8pPr marL="1371600" eaLnBrk="0" fontAlgn="base" hangingPunct="0">
              <a:spcBef>
                <a:spcPct val="0"/>
              </a:spcBef>
              <a:spcAft>
                <a:spcPct val="0"/>
              </a:spcAft>
              <a:defRPr sz="1600">
                <a:solidFill>
                  <a:schemeClr val="tx1"/>
                </a:solidFill>
                <a:latin typeface="Helvetica" charset="0"/>
                <a:ea typeface="MS PGothic" pitchFamily="34" charset="-128"/>
              </a:defRPr>
            </a:lvl8pPr>
            <a:lvl9pPr marL="1828800" eaLnBrk="0" fontAlgn="base" hangingPunct="0">
              <a:spcBef>
                <a:spcPct val="0"/>
              </a:spcBef>
              <a:spcAft>
                <a:spcPct val="0"/>
              </a:spcAft>
              <a:defRPr sz="1600">
                <a:solidFill>
                  <a:schemeClr val="tx1"/>
                </a:solidFill>
                <a:latin typeface="Helvetica" charset="0"/>
                <a:ea typeface="MS PGothic" pitchFamily="34" charset="-128"/>
              </a:defRPr>
            </a:lvl9pPr>
          </a:lstStyle>
          <a:p>
            <a:pPr algn="ctr">
              <a:spcBef>
                <a:spcPct val="50000"/>
              </a:spcBef>
              <a:defRPr/>
            </a:pPr>
            <a:r>
              <a:rPr lang="en-US" altLang="en-US" sz="1000" b="1">
                <a:solidFill>
                  <a:srgbClr val="000099"/>
                </a:solidFill>
              </a:rPr>
              <a:t>©Silberschatz, Korth and Sudarshan</a:t>
            </a:r>
          </a:p>
        </p:txBody>
      </p:sp>
      <p:sp>
        <p:nvSpPr>
          <p:cNvPr id="759813" name="Text Box 5">
            <a:extLst>
              <a:ext uri="{FF2B5EF4-FFF2-40B4-BE49-F238E27FC236}">
                <a16:creationId xmlns:a16="http://schemas.microsoft.com/office/drawing/2014/main" id="{695AFF34-C9DB-4254-93D2-162A7124C155}"/>
              </a:ext>
            </a:extLst>
          </p:cNvPr>
          <p:cNvSpPr txBox="1">
            <a:spLocks noChangeArrowheads="1"/>
          </p:cNvSpPr>
          <p:nvPr/>
        </p:nvSpPr>
        <p:spPr bwMode="auto">
          <a:xfrm>
            <a:off x="4481513" y="6613525"/>
            <a:ext cx="444500" cy="244475"/>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a:solidFill>
                  <a:srgbClr val="000099"/>
                </a:solidFill>
              </a:rPr>
              <a:t>7.</a:t>
            </a:r>
            <a:fld id="{F9C00820-76C6-448C-B100-6DCD786A0677}" type="slidenum">
              <a:rPr lang="en-US" altLang="en-US" sz="1000" b="1" smtClean="0">
                <a:solidFill>
                  <a:srgbClr val="000099"/>
                </a:solidFill>
              </a:rPr>
              <a:pPr algn="ctr">
                <a:spcBef>
                  <a:spcPct val="50000"/>
                </a:spcBef>
                <a:defRPr/>
              </a:pPr>
              <a:t>‹#›</a:t>
            </a:fld>
            <a:endParaRPr lang="en-US" altLang="en-US" sz="1000" b="1">
              <a:solidFill>
                <a:srgbClr val="000099"/>
              </a:solidFill>
            </a:endParaRPr>
          </a:p>
        </p:txBody>
      </p:sp>
      <p:sp>
        <p:nvSpPr>
          <p:cNvPr id="759814" name="Rectangle 6">
            <a:extLst>
              <a:ext uri="{FF2B5EF4-FFF2-40B4-BE49-F238E27FC236}">
                <a16:creationId xmlns:a16="http://schemas.microsoft.com/office/drawing/2014/main" id="{86A89519-A874-4E1F-9999-5E794CF8A205}"/>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759815" name="Text Box 7">
            <a:extLst>
              <a:ext uri="{FF2B5EF4-FFF2-40B4-BE49-F238E27FC236}">
                <a16:creationId xmlns:a16="http://schemas.microsoft.com/office/drawing/2014/main" id="{07DA5596-0C3F-4D4E-8C4C-3DABBD7C52CC}"/>
              </a:ext>
            </a:extLst>
          </p:cNvPr>
          <p:cNvSpPr txBox="1">
            <a:spLocks noChangeArrowheads="1"/>
          </p:cNvSpPr>
          <p:nvPr/>
        </p:nvSpPr>
        <p:spPr bwMode="auto">
          <a:xfrm>
            <a:off x="0" y="6613525"/>
            <a:ext cx="2574925" cy="244475"/>
          </a:xfrm>
          <a:prstGeom prst="rect">
            <a:avLst/>
          </a:prstGeom>
          <a:noFill/>
          <a:ln w="9525">
            <a:noFill/>
            <a:miter lim="800000"/>
            <a:headEnd/>
            <a:tailEnd/>
          </a:ln>
          <a:effectLst/>
        </p:spPr>
        <p:txBody>
          <a:bodyPr wrap="none">
            <a:spAutoFit/>
          </a:bodyPr>
          <a:lstStyle>
            <a:lvl1pPr>
              <a:defRPr sz="1600">
                <a:solidFill>
                  <a:schemeClr val="tx1"/>
                </a:solidFill>
                <a:latin typeface="Helvetica" charset="0"/>
                <a:ea typeface="MS PGothic" pitchFamily="34" charset="-128"/>
              </a:defRPr>
            </a:lvl1pPr>
            <a:lvl2pPr marL="37931725" indent="-37474525">
              <a:defRPr sz="1600">
                <a:solidFill>
                  <a:schemeClr val="tx1"/>
                </a:solidFill>
                <a:latin typeface="Helvetica" charset="0"/>
                <a:ea typeface="MS PGothic" pitchFamily="34" charset="-128"/>
              </a:defRPr>
            </a:lvl2pPr>
            <a:lvl3pPr>
              <a:defRPr sz="1600">
                <a:solidFill>
                  <a:schemeClr val="tx1"/>
                </a:solidFill>
                <a:latin typeface="Helvetica" charset="0"/>
                <a:ea typeface="MS PGothic" pitchFamily="34" charset="-128"/>
              </a:defRPr>
            </a:lvl3pPr>
            <a:lvl4pPr>
              <a:defRPr sz="1600">
                <a:solidFill>
                  <a:schemeClr val="tx1"/>
                </a:solidFill>
                <a:latin typeface="Helvetica" charset="0"/>
                <a:ea typeface="MS PGothic" pitchFamily="34" charset="-128"/>
              </a:defRPr>
            </a:lvl4pPr>
            <a:lvl5pPr>
              <a:defRPr sz="1600">
                <a:solidFill>
                  <a:schemeClr val="tx1"/>
                </a:solidFill>
                <a:latin typeface="Helvetica" charset="0"/>
                <a:ea typeface="MS PGothic" pitchFamily="34" charset="-128"/>
              </a:defRPr>
            </a:lvl5pPr>
            <a:lvl6pPr marL="457200" eaLnBrk="0" fontAlgn="base" hangingPunct="0">
              <a:spcBef>
                <a:spcPct val="0"/>
              </a:spcBef>
              <a:spcAft>
                <a:spcPct val="0"/>
              </a:spcAft>
              <a:defRPr sz="1600">
                <a:solidFill>
                  <a:schemeClr val="tx1"/>
                </a:solidFill>
                <a:latin typeface="Helvetica" charset="0"/>
                <a:ea typeface="MS PGothic" pitchFamily="34" charset="-128"/>
              </a:defRPr>
            </a:lvl6pPr>
            <a:lvl7pPr marL="914400" eaLnBrk="0" fontAlgn="base" hangingPunct="0">
              <a:spcBef>
                <a:spcPct val="0"/>
              </a:spcBef>
              <a:spcAft>
                <a:spcPct val="0"/>
              </a:spcAft>
              <a:defRPr sz="1600">
                <a:solidFill>
                  <a:schemeClr val="tx1"/>
                </a:solidFill>
                <a:latin typeface="Helvetica" charset="0"/>
                <a:ea typeface="MS PGothic" pitchFamily="34" charset="-128"/>
              </a:defRPr>
            </a:lvl7pPr>
            <a:lvl8pPr marL="1371600" eaLnBrk="0" fontAlgn="base" hangingPunct="0">
              <a:spcBef>
                <a:spcPct val="0"/>
              </a:spcBef>
              <a:spcAft>
                <a:spcPct val="0"/>
              </a:spcAft>
              <a:defRPr sz="1600">
                <a:solidFill>
                  <a:schemeClr val="tx1"/>
                </a:solidFill>
                <a:latin typeface="Helvetica" charset="0"/>
                <a:ea typeface="MS PGothic" pitchFamily="34" charset="-128"/>
              </a:defRPr>
            </a:lvl8pPr>
            <a:lvl9pPr marL="1828800" eaLnBrk="0" fontAlgn="base" hangingPunct="0">
              <a:spcBef>
                <a:spcPct val="0"/>
              </a:spcBef>
              <a:spcAft>
                <a:spcPct val="0"/>
              </a:spcAft>
              <a:defRPr sz="1600">
                <a:solidFill>
                  <a:schemeClr val="tx1"/>
                </a:solidFill>
                <a:latin typeface="Helvetica" charset="0"/>
                <a:ea typeface="MS PGothic" pitchFamily="34" charset="-128"/>
              </a:defRPr>
            </a:lvl9pPr>
          </a:lstStyle>
          <a:p>
            <a:pPr>
              <a:spcBef>
                <a:spcPct val="50000"/>
              </a:spcBef>
              <a:defRPr/>
            </a:pPr>
            <a:r>
              <a:rPr lang="en-US" altLang="en-US" sz="1000" b="1">
                <a:solidFill>
                  <a:srgbClr val="000099"/>
                </a:solidFill>
              </a:rPr>
              <a:t>Database System Concepts - 6</a:t>
            </a:r>
            <a:r>
              <a:rPr lang="en-US" altLang="en-US" sz="1000" b="1" baseline="30000">
                <a:solidFill>
                  <a:srgbClr val="000099"/>
                </a:solidFill>
              </a:rPr>
              <a:t>th</a:t>
            </a:r>
            <a:r>
              <a:rPr lang="en-US" altLang="en-US" sz="1000" b="1">
                <a:solidFill>
                  <a:srgbClr val="000099"/>
                </a:solidFill>
              </a:rPr>
              <a:t> Edition</a:t>
            </a:r>
          </a:p>
        </p:txBody>
      </p:sp>
      <p:sp>
        <p:nvSpPr>
          <p:cNvPr id="1031" name="Freeform 8">
            <a:extLst>
              <a:ext uri="{FF2B5EF4-FFF2-40B4-BE49-F238E27FC236}">
                <a16:creationId xmlns:a16="http://schemas.microsoft.com/office/drawing/2014/main" id="{A65924B9-80CE-42CF-A193-896794133A27}"/>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1032" name="Picture 9" descr="Cover-6Ed">
            <a:extLst>
              <a:ext uri="{FF2B5EF4-FFF2-40B4-BE49-F238E27FC236}">
                <a16:creationId xmlns:a16="http://schemas.microsoft.com/office/drawing/2014/main" id="{0A195255-F006-47EF-8EF9-13761E3A4A8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5" y="0"/>
            <a:ext cx="668338"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39"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mj-lt"/>
          <a:ea typeface="MS PGothic" pitchFamily="34" charset="-128"/>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itchFamily="34" charset="-128"/>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itchFamily="34" charset="-128"/>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itchFamily="34" charset="-128"/>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itchFamily="34" charset="-12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S PGothic" pitchFamily="34" charset="-128"/>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0DADC6A-072F-4358-95B1-DEC39BD92A1A}"/>
              </a:ext>
            </a:extLst>
          </p:cNvPr>
          <p:cNvSpPr>
            <a:spLocks noGrp="1" noChangeArrowheads="1"/>
          </p:cNvSpPr>
          <p:nvPr>
            <p:ph type="body" idx="1"/>
          </p:nvPr>
        </p:nvSpPr>
        <p:spPr bwMode="auto">
          <a:xfrm>
            <a:off x="814389" y="1093790"/>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85380" name="Text Box 4">
            <a:extLst>
              <a:ext uri="{FF2B5EF4-FFF2-40B4-BE49-F238E27FC236}">
                <a16:creationId xmlns:a16="http://schemas.microsoft.com/office/drawing/2014/main" id="{1D7A1BE2-BAC9-4179-8E99-CC51E968F78F}"/>
              </a:ext>
            </a:extLst>
          </p:cNvPr>
          <p:cNvSpPr txBox="1">
            <a:spLocks noChangeArrowheads="1"/>
          </p:cNvSpPr>
          <p:nvPr/>
        </p:nvSpPr>
        <p:spPr bwMode="auto">
          <a:xfrm>
            <a:off x="7025878" y="6613527"/>
            <a:ext cx="1854995" cy="207749"/>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750" b="1">
                <a:solidFill>
                  <a:srgbClr val="000099"/>
                </a:solidFill>
              </a:rPr>
              <a:t>©Silberschatz, Korth and Sudarshan</a:t>
            </a:r>
          </a:p>
        </p:txBody>
      </p:sp>
      <p:sp>
        <p:nvSpPr>
          <p:cNvPr id="485381" name="Text Box 5">
            <a:extLst>
              <a:ext uri="{FF2B5EF4-FFF2-40B4-BE49-F238E27FC236}">
                <a16:creationId xmlns:a16="http://schemas.microsoft.com/office/drawing/2014/main" id="{C9DC6FA0-63EF-496C-A7B6-DAD08753905C}"/>
              </a:ext>
            </a:extLst>
          </p:cNvPr>
          <p:cNvSpPr txBox="1">
            <a:spLocks noChangeArrowheads="1"/>
          </p:cNvSpPr>
          <p:nvPr/>
        </p:nvSpPr>
        <p:spPr bwMode="auto">
          <a:xfrm>
            <a:off x="4512845" y="6613527"/>
            <a:ext cx="381836" cy="207749"/>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37931725" indent="-37474525">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defRPr/>
            </a:pPr>
            <a:r>
              <a:rPr lang="en-US" altLang="en-US" sz="750" b="1">
                <a:solidFill>
                  <a:srgbClr val="000099"/>
                </a:solidFill>
              </a:rPr>
              <a:t>5.</a:t>
            </a:r>
            <a:fld id="{7EDEB9FE-0FBE-496D-B373-AAD788BEFCFB}" type="slidenum">
              <a:rPr lang="en-US" altLang="en-US" sz="750" b="1" smtClean="0">
                <a:solidFill>
                  <a:srgbClr val="000099"/>
                </a:solidFill>
              </a:rPr>
              <a:pPr algn="ctr">
                <a:spcBef>
                  <a:spcPct val="50000"/>
                </a:spcBef>
                <a:defRPr/>
              </a:pPr>
              <a:t>‹#›</a:t>
            </a:fld>
            <a:endParaRPr lang="en-US" altLang="en-US" sz="750" b="1">
              <a:solidFill>
                <a:srgbClr val="000099"/>
              </a:solidFill>
            </a:endParaRPr>
          </a:p>
        </p:txBody>
      </p:sp>
      <p:sp>
        <p:nvSpPr>
          <p:cNvPr id="485382" name="Rectangle 6">
            <a:extLst>
              <a:ext uri="{FF2B5EF4-FFF2-40B4-BE49-F238E27FC236}">
                <a16:creationId xmlns:a16="http://schemas.microsoft.com/office/drawing/2014/main" id="{98A7781B-278B-43EA-85F7-2EE22275F1E1}"/>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485383" name="Text Box 7">
            <a:extLst>
              <a:ext uri="{FF2B5EF4-FFF2-40B4-BE49-F238E27FC236}">
                <a16:creationId xmlns:a16="http://schemas.microsoft.com/office/drawing/2014/main" id="{411A6532-83B8-4F9E-A103-2FE9AEEFCADD}"/>
              </a:ext>
            </a:extLst>
          </p:cNvPr>
          <p:cNvSpPr txBox="1">
            <a:spLocks noChangeArrowheads="1"/>
          </p:cNvSpPr>
          <p:nvPr/>
        </p:nvSpPr>
        <p:spPr bwMode="auto">
          <a:xfrm>
            <a:off x="1" y="6613527"/>
            <a:ext cx="1996059" cy="207749"/>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50000"/>
              </a:spcBef>
              <a:defRPr/>
            </a:pPr>
            <a:r>
              <a:rPr lang="en-US" altLang="en-US" sz="750" b="1">
                <a:solidFill>
                  <a:srgbClr val="000099"/>
                </a:solidFill>
              </a:rPr>
              <a:t>Database System Concepts - 6</a:t>
            </a:r>
            <a:r>
              <a:rPr lang="en-US" altLang="en-US" sz="750" b="1" baseline="30000">
                <a:solidFill>
                  <a:srgbClr val="000099"/>
                </a:solidFill>
              </a:rPr>
              <a:t>th</a:t>
            </a:r>
            <a:r>
              <a:rPr lang="en-US" altLang="en-US" sz="750" b="1">
                <a:solidFill>
                  <a:srgbClr val="000099"/>
                </a:solidFill>
              </a:rPr>
              <a:t> Edition</a:t>
            </a:r>
          </a:p>
        </p:txBody>
      </p:sp>
      <p:sp>
        <p:nvSpPr>
          <p:cNvPr id="1031" name="Freeform 8">
            <a:extLst>
              <a:ext uri="{FF2B5EF4-FFF2-40B4-BE49-F238E27FC236}">
                <a16:creationId xmlns:a16="http://schemas.microsoft.com/office/drawing/2014/main" id="{973B7D35-892E-4B7D-B6E1-3D5AC09B7790}"/>
              </a:ext>
            </a:extLst>
          </p:cNvPr>
          <p:cNvSpPr>
            <a:spLocks/>
          </p:cNvSpPr>
          <p:nvPr/>
        </p:nvSpPr>
        <p:spPr bwMode="auto">
          <a:xfrm>
            <a:off x="8916988" y="5445127"/>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pic>
        <p:nvPicPr>
          <p:cNvPr id="1032" name="Picture 9" descr="Cover-6Ed">
            <a:extLst>
              <a:ext uri="{FF2B5EF4-FFF2-40B4-BE49-F238E27FC236}">
                <a16:creationId xmlns:a16="http://schemas.microsoft.com/office/drawing/2014/main" id="{7D329AFA-64EB-4189-807C-6B21CD52E7F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5" y="2"/>
            <a:ext cx="668338"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0570108"/>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Lst>
  <p:txStyles>
    <p:titleStyle>
      <a:lvl1pPr algn="ctr" rtl="0" eaLnBrk="0" fontAlgn="base" hangingPunct="0">
        <a:spcBef>
          <a:spcPct val="0"/>
        </a:spcBef>
        <a:spcAft>
          <a:spcPct val="0"/>
        </a:spcAft>
        <a:defRPr kumimoji="1" sz="2400" b="1">
          <a:solidFill>
            <a:schemeClr val="tx2"/>
          </a:solidFill>
          <a:effectLst>
            <a:outerShdw blurRad="38100" dist="38100" dir="2700000" algn="tl">
              <a:srgbClr val="DDDDDD"/>
            </a:outerShdw>
          </a:effectLst>
          <a:latin typeface="+mj-lt"/>
          <a:ea typeface="MS PGothic" panose="020B0600070205080204" pitchFamily="34" charset="-128"/>
          <a:cs typeface="+mj-cs"/>
        </a:defRPr>
      </a:lvl1pPr>
      <a:lvl2pPr algn="ctr" rtl="0" eaLnBrk="0" fontAlgn="base" hangingPunct="0">
        <a:spcBef>
          <a:spcPct val="0"/>
        </a:spcBef>
        <a:spcAft>
          <a:spcPct val="0"/>
        </a:spcAft>
        <a:defRPr kumimoji="1" sz="2400" b="1">
          <a:solidFill>
            <a:schemeClr val="tx2"/>
          </a:solidFill>
          <a:effectLst>
            <a:outerShdw blurRad="38100" dist="38100" dir="2700000" algn="tl">
              <a:srgbClr val="DDDDDD"/>
            </a:outerShdw>
          </a:effectLst>
          <a:latin typeface="Helvetica" charset="0"/>
          <a:ea typeface="MS PGothic" panose="020B0600070205080204" pitchFamily="34" charset="-128"/>
        </a:defRPr>
      </a:lvl2pPr>
      <a:lvl3pPr algn="ctr" rtl="0" eaLnBrk="0" fontAlgn="base" hangingPunct="0">
        <a:spcBef>
          <a:spcPct val="0"/>
        </a:spcBef>
        <a:spcAft>
          <a:spcPct val="0"/>
        </a:spcAft>
        <a:defRPr kumimoji="1" sz="2400" b="1">
          <a:solidFill>
            <a:schemeClr val="tx2"/>
          </a:solidFill>
          <a:effectLst>
            <a:outerShdw blurRad="38100" dist="38100" dir="2700000" algn="tl">
              <a:srgbClr val="DDDDDD"/>
            </a:outerShdw>
          </a:effectLst>
          <a:latin typeface="Helvetica" charset="0"/>
          <a:ea typeface="MS PGothic" panose="020B0600070205080204" pitchFamily="34" charset="-128"/>
        </a:defRPr>
      </a:lvl3pPr>
      <a:lvl4pPr algn="ctr" rtl="0" eaLnBrk="0" fontAlgn="base" hangingPunct="0">
        <a:spcBef>
          <a:spcPct val="0"/>
        </a:spcBef>
        <a:spcAft>
          <a:spcPct val="0"/>
        </a:spcAft>
        <a:defRPr kumimoji="1" sz="2400" b="1">
          <a:solidFill>
            <a:schemeClr val="tx2"/>
          </a:solidFill>
          <a:effectLst>
            <a:outerShdw blurRad="38100" dist="38100" dir="2700000" algn="tl">
              <a:srgbClr val="DDDDDD"/>
            </a:outerShdw>
          </a:effectLst>
          <a:latin typeface="Helvetica" charset="0"/>
          <a:ea typeface="MS PGothic" panose="020B0600070205080204" pitchFamily="34" charset="-128"/>
        </a:defRPr>
      </a:lvl4pPr>
      <a:lvl5pPr algn="ctr" rtl="0" eaLnBrk="0" fontAlgn="base" hangingPunct="0">
        <a:spcBef>
          <a:spcPct val="0"/>
        </a:spcBef>
        <a:spcAft>
          <a:spcPct val="0"/>
        </a:spcAft>
        <a:defRPr kumimoji="1" sz="2400" b="1">
          <a:solidFill>
            <a:schemeClr val="tx2"/>
          </a:solidFill>
          <a:effectLst>
            <a:outerShdw blurRad="38100" dist="38100" dir="2700000" algn="tl">
              <a:srgbClr val="DDDDDD"/>
            </a:outerShdw>
          </a:effectLst>
          <a:latin typeface="Helvetica" charset="0"/>
          <a:ea typeface="MS PGothic" panose="020B0600070205080204" pitchFamily="34" charset="-128"/>
        </a:defRPr>
      </a:lvl5pPr>
      <a:lvl6pPr marL="342900" algn="ctr" rtl="0" eaLnBrk="0" fontAlgn="base" hangingPunct="0">
        <a:spcBef>
          <a:spcPct val="0"/>
        </a:spcBef>
        <a:spcAft>
          <a:spcPct val="0"/>
        </a:spcAft>
        <a:defRPr kumimoji="1" sz="2400" b="1">
          <a:solidFill>
            <a:schemeClr val="tx2"/>
          </a:solidFill>
          <a:effectLst>
            <a:outerShdw blurRad="38100" dist="38100" dir="2700000" algn="tl">
              <a:srgbClr val="DDDDDD"/>
            </a:outerShdw>
          </a:effectLst>
          <a:latin typeface="Helvetica" charset="0"/>
        </a:defRPr>
      </a:lvl6pPr>
      <a:lvl7pPr marL="685800" algn="ctr" rtl="0" eaLnBrk="0" fontAlgn="base" hangingPunct="0">
        <a:spcBef>
          <a:spcPct val="0"/>
        </a:spcBef>
        <a:spcAft>
          <a:spcPct val="0"/>
        </a:spcAft>
        <a:defRPr kumimoji="1" sz="2400" b="1">
          <a:solidFill>
            <a:schemeClr val="tx2"/>
          </a:solidFill>
          <a:effectLst>
            <a:outerShdw blurRad="38100" dist="38100" dir="2700000" algn="tl">
              <a:srgbClr val="DDDDDD"/>
            </a:outerShdw>
          </a:effectLst>
          <a:latin typeface="Helvetica" charset="0"/>
        </a:defRPr>
      </a:lvl7pPr>
      <a:lvl8pPr marL="1028700" algn="ctr" rtl="0" eaLnBrk="0" fontAlgn="base" hangingPunct="0">
        <a:spcBef>
          <a:spcPct val="0"/>
        </a:spcBef>
        <a:spcAft>
          <a:spcPct val="0"/>
        </a:spcAft>
        <a:defRPr kumimoji="1" sz="2400" b="1">
          <a:solidFill>
            <a:schemeClr val="tx2"/>
          </a:solidFill>
          <a:effectLst>
            <a:outerShdw blurRad="38100" dist="38100" dir="2700000" algn="tl">
              <a:srgbClr val="DDDDDD"/>
            </a:outerShdw>
          </a:effectLst>
          <a:latin typeface="Helvetica" charset="0"/>
        </a:defRPr>
      </a:lvl8pPr>
      <a:lvl9pPr marL="1371600" algn="ctr" rtl="0" eaLnBrk="0" fontAlgn="base" hangingPunct="0">
        <a:spcBef>
          <a:spcPct val="0"/>
        </a:spcBef>
        <a:spcAft>
          <a:spcPct val="0"/>
        </a:spcAft>
        <a:defRPr kumimoji="1" sz="2400" b="1">
          <a:solidFill>
            <a:schemeClr val="tx2"/>
          </a:solidFill>
          <a:effectLst>
            <a:outerShdw blurRad="38100" dist="38100" dir="2700000" algn="tl">
              <a:srgbClr val="DDDDDD"/>
            </a:outerShdw>
          </a:effectLst>
          <a:latin typeface="Helvetica" charset="0"/>
        </a:defRPr>
      </a:lvl9pPr>
    </p:titleStyle>
    <p:bodyStyle>
      <a:lvl1pPr marL="257175" indent="-257175"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S PGothic" panose="020B0600070205080204" pitchFamily="34" charset="-128"/>
          <a:cs typeface="+mn-cs"/>
        </a:defRPr>
      </a:lvl1pPr>
      <a:lvl2pPr marL="557213" indent="-214313"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ea typeface="MS PGothic" panose="020B0600070205080204" pitchFamily="34" charset="-128"/>
        </a:defRPr>
      </a:lvl2pPr>
      <a:lvl3pPr marL="814388" indent="-17145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mn-lt"/>
          <a:ea typeface="MS PGothic" panose="020B0600070205080204" pitchFamily="34" charset="-128"/>
        </a:defRPr>
      </a:lvl3pPr>
      <a:lvl4pPr marL="1071563" indent="-17145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mn-lt"/>
          <a:ea typeface="MS PGothic" panose="020B0600070205080204" pitchFamily="34" charset="-128"/>
        </a:defRPr>
      </a:lvl4pPr>
      <a:lvl5pPr marL="1328738" indent="-171450" algn="l" rtl="0" eaLnBrk="0" fontAlgn="base" hangingPunct="0">
        <a:spcBef>
          <a:spcPct val="35000"/>
        </a:spcBef>
        <a:spcAft>
          <a:spcPct val="0"/>
        </a:spcAft>
        <a:buClr>
          <a:schemeClr val="tx2"/>
        </a:buClr>
        <a:buSzPct val="75000"/>
        <a:buChar char="»"/>
        <a:defRPr kumimoji="1">
          <a:solidFill>
            <a:schemeClr val="tx1"/>
          </a:solidFill>
          <a:latin typeface="+mn-lt"/>
          <a:ea typeface="MS PGothic" panose="020B0600070205080204" pitchFamily="34" charset="-128"/>
        </a:defRPr>
      </a:lvl5pPr>
      <a:lvl6pPr marL="1671638" indent="-17145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014538" indent="-17145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2357438" indent="-17145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2700338" indent="-17145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customXml" Target="../ink/ink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customXml" Target="../ink/ink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customXml" Target="../ink/ink5.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customXml" Target="../ink/ink6.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customXml" Target="../ink/ink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customXml" Target="../ink/ink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customXml" Target="../ink/ink9.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customXml" Target="../ink/ink10.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customXml" Target="../ink/ink11.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customXml" Target="../ink/ink1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customXml" Target="../ink/ink13.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customXml" Target="../ink/ink14.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6.xml"/><Relationship Id="rId5" Type="http://schemas.openxmlformats.org/officeDocument/2006/relationships/image" Target="../media/image34.png"/><Relationship Id="rId4" Type="http://schemas.openxmlformats.org/officeDocument/2006/relationships/customXml" Target="../ink/ink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customXml" Target="../ink/ink17.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customXml" Target="../ink/ink18.xml"/><Relationship Id="rId4" Type="http://schemas.openxmlformats.org/officeDocument/2006/relationships/image" Target="../media/image3.jpeg"/></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customXml" Target="../ink/ink19.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0.xml"/><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customXml" Target="../ink/ink20.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customXml" Target="../ink/ink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customXml" Target="../ink/ink2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6.xml"/><Relationship Id="rId5" Type="http://schemas.openxmlformats.org/officeDocument/2006/relationships/image" Target="../media/image47.png"/><Relationship Id="rId4" Type="http://schemas.openxmlformats.org/officeDocument/2006/relationships/customXml" Target="../ink/ink23.xml"/></Relationships>
</file>

<file path=ppt/slides/_rels/slide52.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9.xml"/><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customXml" Target="../ink/ink2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1.xml"/><Relationship Id="rId1" Type="http://schemas.openxmlformats.org/officeDocument/2006/relationships/slideLayout" Target="../slideLayouts/slideLayout6.xml"/><Relationship Id="rId5" Type="http://schemas.openxmlformats.org/officeDocument/2006/relationships/image" Target="../media/image51.png"/><Relationship Id="rId4" Type="http://schemas.openxmlformats.org/officeDocument/2006/relationships/customXml" Target="../ink/ink26.xml"/></Relationships>
</file>

<file path=ppt/slides/_rels/slide5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customXml" Target="../ink/ink27.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customXml" Target="../ink/ink28.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customXml" Target="../ink/ink29.xml"/></Relationships>
</file>

<file path=ppt/slides/_rels/slide59.xml.rels><?xml version="1.0" encoding="UTF-8" standalone="yes"?>
<Relationships xmlns="http://schemas.openxmlformats.org/package/2006/relationships"><Relationship Id="rId2" Type="http://schemas.openxmlformats.org/officeDocument/2006/relationships/hyperlink" Target="https://www.youtube.com/watch?v=-fQ-bRllhXc"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customXml" Target="../ink/ink30.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customXml" Target="../ink/ink31.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customXml" Target="../ink/ink3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customXml" Target="../ink/ink3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a:extLst>
              <a:ext uri="{FF2B5EF4-FFF2-40B4-BE49-F238E27FC236}">
                <a16:creationId xmlns:a16="http://schemas.microsoft.com/office/drawing/2014/main" id="{D39B201E-4E37-424F-8E1D-486A41E3D180}"/>
              </a:ext>
            </a:extLst>
          </p:cNvPr>
          <p:cNvSpPr>
            <a:spLocks noGrp="1" noChangeArrowheads="1"/>
          </p:cNvSpPr>
          <p:nvPr>
            <p:ph type="ctrTitle"/>
          </p:nvPr>
        </p:nvSpPr>
        <p:spPr>
          <a:xfrm>
            <a:off x="1856935" y="1814732"/>
            <a:ext cx="5542672" cy="1614268"/>
          </a:xfrm>
        </p:spPr>
        <p:txBody>
          <a:bodyPr/>
          <a:lstStyle/>
          <a:p>
            <a:pPr>
              <a:defRPr/>
            </a:pPr>
            <a:r>
              <a:rPr lang="en-US" dirty="0">
                <a:ea typeface="+mj-ea"/>
              </a:rPr>
              <a:t>Lecture 3:  </a:t>
            </a:r>
            <a:br>
              <a:rPr lang="en-US" dirty="0">
                <a:ea typeface="+mj-ea"/>
              </a:rPr>
            </a:br>
            <a:r>
              <a:rPr lang="en-US" dirty="0">
                <a:ea typeface="+mj-ea"/>
              </a:rPr>
              <a:t>Database Design </a:t>
            </a:r>
            <a:br>
              <a:rPr lang="en-US" dirty="0">
                <a:ea typeface="+mj-ea"/>
              </a:rPr>
            </a:br>
            <a:r>
              <a:rPr lang="en-US" dirty="0">
                <a:ea typeface="+mj-ea"/>
              </a:rPr>
              <a:t>Entity-Relationship Model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a:extLst>
              <a:ext uri="{FF2B5EF4-FFF2-40B4-BE49-F238E27FC236}">
                <a16:creationId xmlns:a16="http://schemas.microsoft.com/office/drawing/2014/main" id="{205C1374-12A8-4058-9BA2-C20D43BE6DA8}"/>
              </a:ext>
            </a:extLst>
          </p:cNvPr>
          <p:cNvSpPr>
            <a:spLocks noGrp="1" noChangeArrowheads="1"/>
          </p:cNvSpPr>
          <p:nvPr>
            <p:ph type="title"/>
          </p:nvPr>
        </p:nvSpPr>
        <p:spPr>
          <a:xfrm>
            <a:off x="895350" y="95250"/>
            <a:ext cx="8077200" cy="609600"/>
          </a:xfrm>
        </p:spPr>
        <p:txBody>
          <a:bodyPr/>
          <a:lstStyle/>
          <a:p>
            <a:pPr>
              <a:defRPr/>
            </a:pPr>
            <a:r>
              <a:rPr lang="en-US">
                <a:ea typeface="+mj-ea"/>
              </a:rPr>
              <a:t>E-R Diagram for a University Enterprise</a:t>
            </a:r>
          </a:p>
        </p:txBody>
      </p:sp>
      <p:sp>
        <p:nvSpPr>
          <p:cNvPr id="104451" name="Rectangle 5">
            <a:extLst>
              <a:ext uri="{FF2B5EF4-FFF2-40B4-BE49-F238E27FC236}">
                <a16:creationId xmlns:a16="http://schemas.microsoft.com/office/drawing/2014/main" id="{28740967-F2C5-44F0-8768-70E12A9276EA}"/>
              </a:ext>
            </a:extLst>
          </p:cNvPr>
          <p:cNvSpPr>
            <a:spLocks noChangeArrowheads="1"/>
          </p:cNvSpPr>
          <p:nvPr/>
        </p:nvSpPr>
        <p:spPr bwMode="auto">
          <a:xfrm>
            <a:off x="5095875" y="4652963"/>
            <a:ext cx="88900" cy="1000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37931725" indent="-37474525">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endParaRPr kumimoji="0" lang="en-US" altLang="en-US">
              <a:solidFill>
                <a:schemeClr val="accent1"/>
              </a:solidFill>
            </a:endParaRPr>
          </a:p>
        </p:txBody>
      </p:sp>
      <p:pic>
        <p:nvPicPr>
          <p:cNvPr id="104452" name="Picture 6">
            <a:extLst>
              <a:ext uri="{FF2B5EF4-FFF2-40B4-BE49-F238E27FC236}">
                <a16:creationId xmlns:a16="http://schemas.microsoft.com/office/drawing/2014/main" id="{586EE668-2423-4247-98DE-7E5F3D66CC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8100" y="690563"/>
            <a:ext cx="6323013" cy="596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370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a:extLst>
              <a:ext uri="{FF2B5EF4-FFF2-40B4-BE49-F238E27FC236}">
                <a16:creationId xmlns:a16="http://schemas.microsoft.com/office/drawing/2014/main" id="{E3B518FA-3BEA-47D5-A7F6-CEA88B61524D}"/>
              </a:ext>
            </a:extLst>
          </p:cNvPr>
          <p:cNvSpPr txBox="1">
            <a:spLocks noChangeArrowheads="1"/>
          </p:cNvSpPr>
          <p:nvPr/>
        </p:nvSpPr>
        <p:spPr bwMode="auto">
          <a:xfrm>
            <a:off x="722313" y="0"/>
            <a:ext cx="807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9pPr>
          </a:lstStyle>
          <a:p>
            <a:pPr algn="ctr">
              <a:buSzPct val="100000"/>
              <a:defRPr/>
            </a:pPr>
            <a:r>
              <a:rPr lang="en-US" altLang="en-US" sz="2800" b="1" dirty="0">
                <a:solidFill>
                  <a:srgbClr val="CC3300"/>
                </a:solidFill>
                <a:effectLst>
                  <a:outerShdw blurRad="38100" dist="38100" dir="2700000" algn="tl">
                    <a:srgbClr val="C0C0C0"/>
                  </a:outerShdw>
                </a:effectLst>
              </a:rPr>
              <a:t>Schema Diagram for University Database</a:t>
            </a:r>
          </a:p>
        </p:txBody>
      </p:sp>
      <p:grpSp>
        <p:nvGrpSpPr>
          <p:cNvPr id="17411" name="Group 6">
            <a:extLst>
              <a:ext uri="{FF2B5EF4-FFF2-40B4-BE49-F238E27FC236}">
                <a16:creationId xmlns:a16="http://schemas.microsoft.com/office/drawing/2014/main" id="{6301DF97-5357-42E9-8708-B8FEB7454161}"/>
              </a:ext>
            </a:extLst>
          </p:cNvPr>
          <p:cNvGrpSpPr>
            <a:grpSpLocks/>
          </p:cNvGrpSpPr>
          <p:nvPr/>
        </p:nvGrpSpPr>
        <p:grpSpPr bwMode="auto">
          <a:xfrm>
            <a:off x="228600" y="914400"/>
            <a:ext cx="8721725" cy="5559425"/>
            <a:chOff x="304800" y="990600"/>
            <a:chExt cx="8721725" cy="5559425"/>
          </a:xfrm>
        </p:grpSpPr>
        <p:pic>
          <p:nvPicPr>
            <p:cNvPr id="17412" name="Picture 2">
              <a:extLst>
                <a:ext uri="{FF2B5EF4-FFF2-40B4-BE49-F238E27FC236}">
                  <a16:creationId xmlns:a16="http://schemas.microsoft.com/office/drawing/2014/main" id="{8B4F6576-5716-4CFF-A3DB-6835FF5BEC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990600"/>
              <a:ext cx="8721725" cy="5559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17413" name="Connector: Elbow 4">
              <a:extLst>
                <a:ext uri="{FF2B5EF4-FFF2-40B4-BE49-F238E27FC236}">
                  <a16:creationId xmlns:a16="http://schemas.microsoft.com/office/drawing/2014/main" id="{94A65FB7-831F-48EF-ADCE-37DFFB71CF9C}"/>
                </a:ext>
              </a:extLst>
            </p:cNvPr>
            <p:cNvCxnSpPr>
              <a:cxnSpLocks/>
            </p:cNvCxnSpPr>
            <p:nvPr/>
          </p:nvCxnSpPr>
          <p:spPr bwMode="auto">
            <a:xfrm flipV="1">
              <a:off x="1752600" y="3733800"/>
              <a:ext cx="838200" cy="152400"/>
            </a:xfrm>
            <a:prstGeom prst="bentConnector3">
              <a:avLst>
                <a:gd name="adj1" fmla="val 50000"/>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a:extLst>
              <a:ext uri="{FF2B5EF4-FFF2-40B4-BE49-F238E27FC236}">
                <a16:creationId xmlns:a16="http://schemas.microsoft.com/office/drawing/2014/main" id="{7B4DFA0F-736F-4717-8EBA-ED90FA2D2714}"/>
              </a:ext>
            </a:extLst>
          </p:cNvPr>
          <p:cNvSpPr txBox="1">
            <a:spLocks noChangeArrowheads="1"/>
          </p:cNvSpPr>
          <p:nvPr/>
        </p:nvSpPr>
        <p:spPr bwMode="auto">
          <a:xfrm>
            <a:off x="722313" y="0"/>
            <a:ext cx="8077200" cy="4360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9pPr>
          </a:lstStyle>
          <a:p>
            <a:pPr algn="ctr">
              <a:buSzPct val="100000"/>
              <a:defRPr/>
            </a:pPr>
            <a:r>
              <a:rPr kumimoji="1" lang="en-US" sz="2800" b="1" dirty="0">
                <a:solidFill>
                  <a:schemeClr val="tx2"/>
                </a:solidFill>
                <a:effectLst>
                  <a:outerShdw blurRad="38100" dist="38100" dir="2700000" algn="tl">
                    <a:srgbClr val="DDDDDD"/>
                  </a:outerShdw>
                </a:effectLst>
                <a:latin typeface="+mj-lt"/>
                <a:ea typeface="+mj-ea"/>
                <a:cs typeface="+mj-cs"/>
              </a:rPr>
              <a:t>Order to Cash ER Diagram</a:t>
            </a:r>
            <a:endParaRPr kumimoji="1" lang="en-US" altLang="en-US" sz="2800" b="1" dirty="0">
              <a:solidFill>
                <a:schemeClr val="tx2"/>
              </a:solidFill>
              <a:effectLst>
                <a:outerShdw blurRad="38100" dist="38100" dir="2700000" algn="tl">
                  <a:srgbClr val="DDDDDD"/>
                </a:outerShdw>
              </a:effectLst>
              <a:latin typeface="+mj-lt"/>
              <a:ea typeface="+mj-ea"/>
              <a:cs typeface="+mj-cs"/>
            </a:endParaRPr>
          </a:p>
        </p:txBody>
      </p:sp>
      <p:pic>
        <p:nvPicPr>
          <p:cNvPr id="3074" name="Picture 2" descr="Order to Cash ER Diagram">
            <a:extLst>
              <a:ext uri="{FF2B5EF4-FFF2-40B4-BE49-F238E27FC236}">
                <a16:creationId xmlns:a16="http://schemas.microsoft.com/office/drawing/2014/main" id="{2DD01363-9FEC-4D92-B0B3-A816581AB4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6098"/>
            <a:ext cx="9143999" cy="642190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76F40CC8-2D28-44A6-A5AD-2A7F0F6C676E}"/>
                  </a:ext>
                </a:extLst>
              </p14:cNvPr>
              <p14:cNvContentPartPr/>
              <p14:nvPr/>
            </p14:nvContentPartPr>
            <p14:xfrm>
              <a:off x="3381480" y="1803240"/>
              <a:ext cx="4092840" cy="3737520"/>
            </p14:xfrm>
          </p:contentPart>
        </mc:Choice>
        <mc:Fallback>
          <p:pic>
            <p:nvPicPr>
              <p:cNvPr id="2" name="Ink 1">
                <a:extLst>
                  <a:ext uri="{FF2B5EF4-FFF2-40B4-BE49-F238E27FC236}">
                    <a16:creationId xmlns:a16="http://schemas.microsoft.com/office/drawing/2014/main" id="{76F40CC8-2D28-44A6-A5AD-2A7F0F6C676E}"/>
                  </a:ext>
                </a:extLst>
              </p:cNvPr>
              <p:cNvPicPr/>
              <p:nvPr/>
            </p:nvPicPr>
            <p:blipFill>
              <a:blip r:embed="rId4"/>
              <a:stretch>
                <a:fillRect/>
              </a:stretch>
            </p:blipFill>
            <p:spPr>
              <a:xfrm>
                <a:off x="3372120" y="1793880"/>
                <a:ext cx="4111560" cy="3756240"/>
              </a:xfrm>
              <a:prstGeom prst="rect">
                <a:avLst/>
              </a:prstGeom>
            </p:spPr>
          </p:pic>
        </mc:Fallback>
      </mc:AlternateContent>
    </p:spTree>
    <p:extLst>
      <p:ext uri="{BB962C8B-B14F-4D97-AF65-F5344CB8AC3E}">
        <p14:creationId xmlns:p14="http://schemas.microsoft.com/office/powerpoint/2010/main" val="3046107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a:extLst>
              <a:ext uri="{FF2B5EF4-FFF2-40B4-BE49-F238E27FC236}">
                <a16:creationId xmlns:a16="http://schemas.microsoft.com/office/drawing/2014/main" id="{CC532E95-149F-4022-ABD5-A47C819E1AAE}"/>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Entity Sets </a:t>
            </a:r>
            <a:r>
              <a:rPr lang="en-US" altLang="en-US" i="1">
                <a:effectLst>
                  <a:outerShdw blurRad="38100" dist="38100" dir="2700000" algn="tl">
                    <a:srgbClr val="C0C0C0"/>
                  </a:outerShdw>
                </a:effectLst>
              </a:rPr>
              <a:t>instructor </a:t>
            </a:r>
            <a:r>
              <a:rPr lang="en-US" altLang="en-US">
                <a:effectLst>
                  <a:outerShdw blurRad="38100" dist="38100" dir="2700000" algn="tl">
                    <a:srgbClr val="C0C0C0"/>
                  </a:outerShdw>
                </a:effectLst>
              </a:rPr>
              <a:t>and </a:t>
            </a:r>
            <a:r>
              <a:rPr lang="en-US" altLang="en-US" i="1">
                <a:effectLst>
                  <a:outerShdw blurRad="38100" dist="38100" dir="2700000" algn="tl">
                    <a:srgbClr val="C0C0C0"/>
                  </a:outerShdw>
                </a:effectLst>
              </a:rPr>
              <a:t>student</a:t>
            </a:r>
            <a:endParaRPr lang="en-US" altLang="en-US">
              <a:effectLst>
                <a:outerShdw blurRad="38100" dist="38100" dir="2700000" algn="tl">
                  <a:srgbClr val="C0C0C0"/>
                </a:outerShdw>
              </a:effectLst>
            </a:endParaRPr>
          </a:p>
        </p:txBody>
      </p:sp>
      <p:sp>
        <p:nvSpPr>
          <p:cNvPr id="23555" name="Text Box 3">
            <a:extLst>
              <a:ext uri="{FF2B5EF4-FFF2-40B4-BE49-F238E27FC236}">
                <a16:creationId xmlns:a16="http://schemas.microsoft.com/office/drawing/2014/main" id="{517EED8F-53E5-4EF2-8968-677D12CB172F}"/>
              </a:ext>
            </a:extLst>
          </p:cNvPr>
          <p:cNvSpPr txBox="1">
            <a:spLocks noChangeArrowheads="1"/>
          </p:cNvSpPr>
          <p:nvPr/>
        </p:nvSpPr>
        <p:spPr bwMode="auto">
          <a:xfrm>
            <a:off x="1192213" y="1751013"/>
            <a:ext cx="7381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37931725" indent="-37474525">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a:latin typeface="Arial" panose="020B0604020202020204" pitchFamily="34" charset="0"/>
                <a:cs typeface="Arial" panose="020B0604020202020204" pitchFamily="34" charset="0"/>
              </a:rPr>
              <a:t>instructor_ID  instructor_name                                    student-ID   student_name</a:t>
            </a:r>
          </a:p>
        </p:txBody>
      </p:sp>
      <p:pic>
        <p:nvPicPr>
          <p:cNvPr id="23556" name="Picture 6">
            <a:extLst>
              <a:ext uri="{FF2B5EF4-FFF2-40B4-BE49-F238E27FC236}">
                <a16:creationId xmlns:a16="http://schemas.microsoft.com/office/drawing/2014/main" id="{62B2E74E-2C4B-49C3-87D0-0A38479C4F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738" y="2111375"/>
            <a:ext cx="6354762"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a:extLst>
              <a:ext uri="{FF2B5EF4-FFF2-40B4-BE49-F238E27FC236}">
                <a16:creationId xmlns:a16="http://schemas.microsoft.com/office/drawing/2014/main" id="{7FC81DA1-5EEF-426C-BEAC-BA4A89D8EF0D}"/>
              </a:ext>
            </a:extLst>
          </p:cNvPr>
          <p:cNvSpPr>
            <a:spLocks noGrp="1" noChangeArrowheads="1"/>
          </p:cNvSpPr>
          <p:nvPr>
            <p:ph type="title"/>
          </p:nvPr>
        </p:nvSpPr>
        <p:spPr/>
        <p:txBody>
          <a:bodyPr/>
          <a:lstStyle/>
          <a:p>
            <a:pPr>
              <a:defRPr/>
            </a:pPr>
            <a:r>
              <a:rPr lang="en-US">
                <a:ea typeface="+mj-ea"/>
              </a:rPr>
              <a:t>Relationship Sets</a:t>
            </a:r>
          </a:p>
        </p:txBody>
      </p:sp>
      <p:sp>
        <p:nvSpPr>
          <p:cNvPr id="25603" name="Rectangle 3">
            <a:extLst>
              <a:ext uri="{FF2B5EF4-FFF2-40B4-BE49-F238E27FC236}">
                <a16:creationId xmlns:a16="http://schemas.microsoft.com/office/drawing/2014/main" id="{6ED5BF1E-EFCE-4CF1-B3FB-75FFF2BB270E}"/>
              </a:ext>
            </a:extLst>
          </p:cNvPr>
          <p:cNvSpPr>
            <a:spLocks noGrp="1" noChangeArrowheads="1"/>
          </p:cNvSpPr>
          <p:nvPr>
            <p:ph type="body" idx="1"/>
          </p:nvPr>
        </p:nvSpPr>
        <p:spPr>
          <a:xfrm>
            <a:off x="855663" y="1222375"/>
            <a:ext cx="7848600" cy="4876800"/>
          </a:xfrm>
        </p:spPr>
        <p:txBody>
          <a:bodyPr/>
          <a:lstStyle/>
          <a:p>
            <a:pPr>
              <a:tabLst>
                <a:tab pos="1536700" algn="ctr"/>
                <a:tab pos="3543300" algn="ctr"/>
                <a:tab pos="5481638" algn="ctr"/>
              </a:tabLst>
            </a:pPr>
            <a:r>
              <a:rPr lang="en-US" altLang="en-US"/>
              <a:t>A </a:t>
            </a:r>
            <a:r>
              <a:rPr lang="en-US" altLang="en-US" b="1">
                <a:solidFill>
                  <a:srgbClr val="000099"/>
                </a:solidFill>
              </a:rPr>
              <a:t>relationship</a:t>
            </a:r>
            <a:r>
              <a:rPr lang="en-US" altLang="en-US"/>
              <a:t> is an association among several entities</a:t>
            </a:r>
          </a:p>
          <a:p>
            <a:pPr>
              <a:buFont typeface="Monotype Sorts" charset="2"/>
              <a:buNone/>
              <a:tabLst>
                <a:tab pos="1536700" algn="ctr"/>
                <a:tab pos="3543300" algn="ctr"/>
                <a:tab pos="5481638" algn="ctr"/>
              </a:tabLst>
            </a:pPr>
            <a:r>
              <a:rPr lang="en-US" altLang="en-US"/>
              <a:t>	Example:</a:t>
            </a:r>
            <a:br>
              <a:rPr lang="en-US" altLang="en-US"/>
            </a:br>
            <a:r>
              <a:rPr lang="en-US" altLang="en-US"/>
              <a:t>	 44553 (Peltier</a:t>
            </a:r>
            <a:r>
              <a:rPr lang="en-US" altLang="en-US" u="sng"/>
              <a:t>)</a:t>
            </a:r>
            <a:r>
              <a:rPr lang="en-US" altLang="en-US"/>
              <a:t> 	</a:t>
            </a:r>
            <a:r>
              <a:rPr lang="en-US" altLang="en-US" i="1" u="sng"/>
              <a:t>advisor</a:t>
            </a:r>
            <a:r>
              <a:rPr lang="en-US" altLang="en-US"/>
              <a:t>	 22222 (</a:t>
            </a:r>
            <a:r>
              <a:rPr lang="en-US" altLang="en-US" u="sng"/>
              <a:t>Einstein)</a:t>
            </a:r>
            <a:r>
              <a:rPr lang="en-US" altLang="en-US"/>
              <a:t> </a:t>
            </a:r>
            <a:br>
              <a:rPr lang="en-US" altLang="en-US" u="sng"/>
            </a:br>
            <a:r>
              <a:rPr lang="en-US" altLang="en-US"/>
              <a:t>	 </a:t>
            </a:r>
            <a:r>
              <a:rPr lang="en-US" altLang="en-US" i="1"/>
              <a:t>student</a:t>
            </a:r>
            <a:r>
              <a:rPr lang="en-US" altLang="en-US"/>
              <a:t> entity	relationship set	 </a:t>
            </a:r>
            <a:r>
              <a:rPr lang="en-US" altLang="en-US" i="1"/>
              <a:t>instructor</a:t>
            </a:r>
            <a:r>
              <a:rPr lang="en-US" altLang="en-US"/>
              <a:t> entity</a:t>
            </a:r>
          </a:p>
          <a:p>
            <a:pPr>
              <a:tabLst>
                <a:tab pos="1536700" algn="ctr"/>
                <a:tab pos="3543300" algn="ctr"/>
                <a:tab pos="5481638" algn="ctr"/>
              </a:tabLst>
            </a:pPr>
            <a:endParaRPr lang="en-US" altLang="en-US"/>
          </a:p>
          <a:p>
            <a:pPr>
              <a:tabLst>
                <a:tab pos="1536700" algn="ctr"/>
                <a:tab pos="3543300" algn="ctr"/>
                <a:tab pos="5481638" algn="ctr"/>
              </a:tabLst>
            </a:pPr>
            <a:r>
              <a:rPr lang="en-US" altLang="en-US"/>
              <a:t>A </a:t>
            </a:r>
            <a:r>
              <a:rPr lang="en-US" altLang="en-US" b="1">
                <a:solidFill>
                  <a:srgbClr val="000099"/>
                </a:solidFill>
              </a:rPr>
              <a:t>relationship set</a:t>
            </a:r>
            <a:r>
              <a:rPr lang="en-US" altLang="en-US"/>
              <a:t> is a mathematical relation among </a:t>
            </a:r>
            <a:r>
              <a:rPr lang="en-US" altLang="en-US" i="1"/>
              <a:t>n</a:t>
            </a:r>
            <a:r>
              <a:rPr lang="en-US" altLang="en-US"/>
              <a:t> </a:t>
            </a:r>
            <a:r>
              <a:rPr lang="en-US" altLang="en-US">
                <a:sym typeface="Symbol" panose="05050102010706020507" pitchFamily="18" charset="2"/>
              </a:rPr>
              <a:t> 2 entities, each taken from entity sets</a:t>
            </a:r>
          </a:p>
          <a:p>
            <a:pPr>
              <a:buFont typeface="Monotype Sorts" charset="2"/>
              <a:buNone/>
              <a:tabLst>
                <a:tab pos="1536700" algn="ctr"/>
                <a:tab pos="3543300" algn="ctr"/>
                <a:tab pos="5481638" algn="ctr"/>
              </a:tabLst>
            </a:pPr>
            <a:r>
              <a:rPr lang="en-US" altLang="en-US">
                <a:sym typeface="Symbol" panose="05050102010706020507" pitchFamily="18" charset="2"/>
              </a:rPr>
              <a:t>			{(</a:t>
            </a:r>
            <a:r>
              <a:rPr lang="en-US" altLang="en-US" i="1">
                <a:sym typeface="Symbol" panose="05050102010706020507" pitchFamily="18" charset="2"/>
              </a:rPr>
              <a:t>e</a:t>
            </a:r>
            <a:r>
              <a:rPr lang="en-US" altLang="en-US" baseline="-25000">
                <a:sym typeface="Symbol" panose="05050102010706020507" pitchFamily="18" charset="2"/>
              </a:rPr>
              <a:t>1</a:t>
            </a:r>
            <a:r>
              <a:rPr lang="en-US" altLang="en-US">
                <a:sym typeface="Symbol" panose="05050102010706020507" pitchFamily="18" charset="2"/>
              </a:rPr>
              <a:t>, </a:t>
            </a:r>
            <a:r>
              <a:rPr lang="en-US" altLang="en-US" i="1">
                <a:sym typeface="Symbol" panose="05050102010706020507" pitchFamily="18" charset="2"/>
              </a:rPr>
              <a:t>e</a:t>
            </a:r>
            <a:r>
              <a:rPr lang="en-US" altLang="en-US" baseline="-25000">
                <a:sym typeface="Symbol" panose="05050102010706020507" pitchFamily="18" charset="2"/>
              </a:rPr>
              <a:t>2</a:t>
            </a:r>
            <a:r>
              <a:rPr lang="en-US" altLang="en-US">
                <a:sym typeface="Symbol" panose="05050102010706020507" pitchFamily="18" charset="2"/>
              </a:rPr>
              <a:t>, … </a:t>
            </a:r>
            <a:r>
              <a:rPr lang="en-US" altLang="en-US" i="1">
                <a:sym typeface="Symbol" panose="05050102010706020507" pitchFamily="18" charset="2"/>
              </a:rPr>
              <a:t>e</a:t>
            </a:r>
            <a:r>
              <a:rPr lang="en-US" altLang="en-US" i="1" baseline="-25000">
                <a:sym typeface="Symbol" panose="05050102010706020507" pitchFamily="18" charset="2"/>
              </a:rPr>
              <a:t>n</a:t>
            </a:r>
            <a:r>
              <a:rPr lang="en-US" altLang="en-US">
                <a:sym typeface="Symbol" panose="05050102010706020507" pitchFamily="18" charset="2"/>
              </a:rPr>
              <a:t>) | </a:t>
            </a:r>
            <a:r>
              <a:rPr lang="en-US" altLang="en-US" i="1">
                <a:sym typeface="Symbol" panose="05050102010706020507" pitchFamily="18" charset="2"/>
              </a:rPr>
              <a:t>e</a:t>
            </a:r>
            <a:r>
              <a:rPr lang="en-US" altLang="en-US" baseline="-25000">
                <a:sym typeface="Symbol" panose="05050102010706020507" pitchFamily="18" charset="2"/>
              </a:rPr>
              <a:t>1</a:t>
            </a:r>
            <a:r>
              <a:rPr lang="en-US" altLang="en-US">
                <a:sym typeface="Symbol" panose="05050102010706020507" pitchFamily="18" charset="2"/>
              </a:rPr>
              <a:t>   </a:t>
            </a:r>
            <a:r>
              <a:rPr lang="en-US" altLang="en-US" i="1">
                <a:sym typeface="Symbol" panose="05050102010706020507" pitchFamily="18" charset="2"/>
              </a:rPr>
              <a:t>E</a:t>
            </a:r>
            <a:r>
              <a:rPr lang="en-US" altLang="en-US" baseline="-25000">
                <a:sym typeface="Symbol" panose="05050102010706020507" pitchFamily="18" charset="2"/>
              </a:rPr>
              <a:t>1</a:t>
            </a:r>
            <a:r>
              <a:rPr lang="en-US" altLang="en-US">
                <a:sym typeface="Symbol" panose="05050102010706020507" pitchFamily="18" charset="2"/>
              </a:rPr>
              <a:t>, </a:t>
            </a:r>
            <a:r>
              <a:rPr lang="en-US" altLang="en-US" i="1">
                <a:sym typeface="Symbol" panose="05050102010706020507" pitchFamily="18" charset="2"/>
              </a:rPr>
              <a:t>e</a:t>
            </a:r>
            <a:r>
              <a:rPr lang="en-US" altLang="en-US" baseline="-25000">
                <a:sym typeface="Symbol" panose="05050102010706020507" pitchFamily="18" charset="2"/>
              </a:rPr>
              <a:t>2</a:t>
            </a:r>
            <a:r>
              <a:rPr lang="en-US" altLang="en-US">
                <a:sym typeface="Symbol" panose="05050102010706020507" pitchFamily="18" charset="2"/>
              </a:rPr>
              <a:t>   </a:t>
            </a:r>
            <a:r>
              <a:rPr lang="en-US" altLang="en-US" i="1">
                <a:sym typeface="Symbol" panose="05050102010706020507" pitchFamily="18" charset="2"/>
              </a:rPr>
              <a:t>E</a:t>
            </a:r>
            <a:r>
              <a:rPr lang="en-US" altLang="en-US" baseline="-25000">
                <a:sym typeface="Symbol" panose="05050102010706020507" pitchFamily="18" charset="2"/>
              </a:rPr>
              <a:t>2</a:t>
            </a:r>
            <a:r>
              <a:rPr lang="en-US" altLang="en-US">
                <a:sym typeface="Symbol" panose="05050102010706020507" pitchFamily="18" charset="2"/>
              </a:rPr>
              <a:t>, …, </a:t>
            </a:r>
            <a:r>
              <a:rPr lang="en-US" altLang="en-US" i="1">
                <a:sym typeface="Symbol" panose="05050102010706020507" pitchFamily="18" charset="2"/>
              </a:rPr>
              <a:t>e</a:t>
            </a:r>
            <a:r>
              <a:rPr lang="en-US" altLang="en-US" i="1" baseline="-25000">
                <a:sym typeface="Symbol" panose="05050102010706020507" pitchFamily="18" charset="2"/>
              </a:rPr>
              <a:t>n</a:t>
            </a:r>
            <a:r>
              <a:rPr lang="en-US" altLang="en-US">
                <a:sym typeface="Symbol" panose="05050102010706020507" pitchFamily="18" charset="2"/>
              </a:rPr>
              <a:t>   </a:t>
            </a:r>
            <a:r>
              <a:rPr lang="en-US" altLang="en-US" i="1">
                <a:sym typeface="Symbol" panose="05050102010706020507" pitchFamily="18" charset="2"/>
              </a:rPr>
              <a:t>E</a:t>
            </a:r>
            <a:r>
              <a:rPr lang="en-US" altLang="en-US" i="1" baseline="-25000">
                <a:sym typeface="Symbol" panose="05050102010706020507" pitchFamily="18" charset="2"/>
              </a:rPr>
              <a:t>n</a:t>
            </a:r>
            <a:r>
              <a:rPr lang="en-US" altLang="en-US">
                <a:sym typeface="Symbol" panose="05050102010706020507" pitchFamily="18" charset="2"/>
              </a:rPr>
              <a:t>}</a:t>
            </a:r>
            <a:br>
              <a:rPr lang="en-US" altLang="en-US">
                <a:sym typeface="Symbol" panose="05050102010706020507" pitchFamily="18" charset="2"/>
              </a:rPr>
            </a:br>
            <a:br>
              <a:rPr lang="en-US" altLang="en-US">
                <a:sym typeface="Symbol" panose="05050102010706020507" pitchFamily="18" charset="2"/>
              </a:rPr>
            </a:br>
            <a:r>
              <a:rPr lang="en-US" altLang="en-US">
                <a:sym typeface="Symbol" panose="05050102010706020507" pitchFamily="18" charset="2"/>
              </a:rPr>
              <a:t>where (</a:t>
            </a:r>
            <a:r>
              <a:rPr lang="en-US" altLang="en-US" i="1">
                <a:sym typeface="Symbol" panose="05050102010706020507" pitchFamily="18" charset="2"/>
              </a:rPr>
              <a:t>e</a:t>
            </a:r>
            <a:r>
              <a:rPr lang="en-US" altLang="en-US" baseline="-25000">
                <a:sym typeface="Symbol" panose="05050102010706020507" pitchFamily="18" charset="2"/>
              </a:rPr>
              <a:t>1</a:t>
            </a:r>
            <a:r>
              <a:rPr lang="en-US" altLang="en-US">
                <a:sym typeface="Symbol" panose="05050102010706020507" pitchFamily="18" charset="2"/>
              </a:rPr>
              <a:t>, </a:t>
            </a:r>
            <a:r>
              <a:rPr lang="en-US" altLang="en-US" i="1">
                <a:sym typeface="Symbol" panose="05050102010706020507" pitchFamily="18" charset="2"/>
              </a:rPr>
              <a:t>e</a:t>
            </a:r>
            <a:r>
              <a:rPr lang="en-US" altLang="en-US" baseline="-25000">
                <a:sym typeface="Symbol" panose="05050102010706020507" pitchFamily="18" charset="2"/>
              </a:rPr>
              <a:t>2</a:t>
            </a:r>
            <a:r>
              <a:rPr lang="en-US" altLang="en-US">
                <a:sym typeface="Symbol" panose="05050102010706020507" pitchFamily="18" charset="2"/>
              </a:rPr>
              <a:t>, …, </a:t>
            </a:r>
            <a:r>
              <a:rPr lang="en-US" altLang="en-US" i="1">
                <a:sym typeface="Symbol" panose="05050102010706020507" pitchFamily="18" charset="2"/>
              </a:rPr>
              <a:t>e</a:t>
            </a:r>
            <a:r>
              <a:rPr lang="en-US" altLang="en-US" i="1" baseline="-25000">
                <a:sym typeface="Symbol" panose="05050102010706020507" pitchFamily="18" charset="2"/>
              </a:rPr>
              <a:t>n</a:t>
            </a:r>
            <a:r>
              <a:rPr lang="en-US" altLang="en-US">
                <a:sym typeface="Symbol" panose="05050102010706020507" pitchFamily="18" charset="2"/>
              </a:rPr>
              <a:t>) is a relationship</a:t>
            </a:r>
          </a:p>
          <a:p>
            <a:pPr lvl="1">
              <a:tabLst>
                <a:tab pos="1536700" algn="ctr"/>
                <a:tab pos="3543300" algn="ctr"/>
                <a:tab pos="5481638" algn="ctr"/>
              </a:tabLst>
            </a:pPr>
            <a:r>
              <a:rPr lang="en-US" altLang="en-US">
                <a:sym typeface="Symbol" panose="05050102010706020507" pitchFamily="18" charset="2"/>
              </a:rPr>
              <a:t>Example: </a:t>
            </a:r>
          </a:p>
          <a:p>
            <a:pPr lvl="1">
              <a:buFont typeface="Monotype Sorts" charset="2"/>
              <a:buNone/>
              <a:tabLst>
                <a:tab pos="1536700" algn="ctr"/>
                <a:tab pos="3543300" algn="ctr"/>
                <a:tab pos="5481638" algn="ctr"/>
              </a:tabLst>
            </a:pPr>
            <a:r>
              <a:rPr lang="en-US" altLang="en-US">
                <a:sym typeface="Symbol" panose="05050102010706020507" pitchFamily="18" charset="2"/>
              </a:rPr>
              <a:t>		        (44553,22222)  </a:t>
            </a:r>
            <a:r>
              <a:rPr lang="en-US" altLang="en-US" i="1">
                <a:sym typeface="Symbol" panose="05050102010706020507" pitchFamily="18" charset="2"/>
              </a:rPr>
              <a:t>advisor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a:extLst>
              <a:ext uri="{FF2B5EF4-FFF2-40B4-BE49-F238E27FC236}">
                <a16:creationId xmlns:a16="http://schemas.microsoft.com/office/drawing/2014/main" id="{41AC94FC-E350-4475-BCE8-E30409C4A599}"/>
              </a:ext>
            </a:extLst>
          </p:cNvPr>
          <p:cNvSpPr>
            <a:spLocks noGrp="1" noChangeArrowheads="1"/>
          </p:cNvSpPr>
          <p:nvPr>
            <p:ph type="title"/>
          </p:nvPr>
        </p:nvSpPr>
        <p:spPr/>
        <p:txBody>
          <a:bodyPr/>
          <a:lstStyle/>
          <a:p>
            <a:pPr>
              <a:defRPr/>
            </a:pPr>
            <a:r>
              <a:rPr lang="en-US">
                <a:ea typeface="+mj-ea"/>
              </a:rPr>
              <a:t>Relationship Set </a:t>
            </a:r>
            <a:r>
              <a:rPr lang="en-US" i="1">
                <a:ea typeface="+mj-ea"/>
              </a:rPr>
              <a:t>advisor</a:t>
            </a:r>
          </a:p>
        </p:txBody>
      </p:sp>
      <p:pic>
        <p:nvPicPr>
          <p:cNvPr id="27651" name="Picture 6">
            <a:extLst>
              <a:ext uri="{FF2B5EF4-FFF2-40B4-BE49-F238E27FC236}">
                <a16:creationId xmlns:a16="http://schemas.microsoft.com/office/drawing/2014/main" id="{58E93534-7B53-4E63-93A4-C061E2CF7A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025" y="1316038"/>
            <a:ext cx="8027988" cy="445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a:extLst>
              <a:ext uri="{FF2B5EF4-FFF2-40B4-BE49-F238E27FC236}">
                <a16:creationId xmlns:a16="http://schemas.microsoft.com/office/drawing/2014/main" id="{F0C30283-A990-420A-88DE-B9BC3B6D9D9F}"/>
              </a:ext>
            </a:extLst>
          </p:cNvPr>
          <p:cNvSpPr>
            <a:spLocks noGrp="1" noChangeArrowheads="1"/>
          </p:cNvSpPr>
          <p:nvPr>
            <p:ph type="title"/>
          </p:nvPr>
        </p:nvSpPr>
        <p:spPr/>
        <p:txBody>
          <a:bodyPr/>
          <a:lstStyle/>
          <a:p>
            <a:pPr>
              <a:defRPr/>
            </a:pPr>
            <a:r>
              <a:rPr lang="en-US" dirty="0">
                <a:ea typeface="+mj-ea"/>
              </a:rPr>
              <a:t>Relationship Sets (continued)</a:t>
            </a:r>
          </a:p>
        </p:txBody>
      </p:sp>
      <p:sp>
        <p:nvSpPr>
          <p:cNvPr id="29699" name="Rectangle 3">
            <a:extLst>
              <a:ext uri="{FF2B5EF4-FFF2-40B4-BE49-F238E27FC236}">
                <a16:creationId xmlns:a16="http://schemas.microsoft.com/office/drawing/2014/main" id="{48A58CCB-2B52-41A7-82FC-19C0DD88862E}"/>
              </a:ext>
            </a:extLst>
          </p:cNvPr>
          <p:cNvSpPr>
            <a:spLocks noGrp="1" noChangeArrowheads="1"/>
          </p:cNvSpPr>
          <p:nvPr>
            <p:ph type="body" idx="1"/>
          </p:nvPr>
        </p:nvSpPr>
        <p:spPr>
          <a:xfrm>
            <a:off x="855663" y="1222375"/>
            <a:ext cx="7570787" cy="1171575"/>
          </a:xfrm>
        </p:spPr>
        <p:txBody>
          <a:bodyPr/>
          <a:lstStyle/>
          <a:p>
            <a:r>
              <a:rPr lang="en-US" altLang="en-US" dirty="0"/>
              <a:t>An </a:t>
            </a:r>
            <a:r>
              <a:rPr lang="en-US" altLang="en-US" b="1" dirty="0">
                <a:solidFill>
                  <a:srgbClr val="000099"/>
                </a:solidFill>
              </a:rPr>
              <a:t>attribute</a:t>
            </a:r>
            <a:r>
              <a:rPr lang="en-US" altLang="en-US" dirty="0"/>
              <a:t> can also be property of a relationship set.</a:t>
            </a:r>
          </a:p>
          <a:p>
            <a:pPr>
              <a:lnSpc>
                <a:spcPct val="90000"/>
              </a:lnSpc>
            </a:pPr>
            <a:r>
              <a:rPr lang="en-US" altLang="en-US" dirty="0"/>
              <a:t>For instance, the </a:t>
            </a:r>
            <a:r>
              <a:rPr lang="en-US" altLang="en-US" i="1" dirty="0"/>
              <a:t>advisor </a:t>
            </a:r>
            <a:r>
              <a:rPr lang="en-US" altLang="en-US" dirty="0"/>
              <a:t>relationship set between entity sets </a:t>
            </a:r>
            <a:r>
              <a:rPr lang="en-US" altLang="en-US" i="1" dirty="0"/>
              <a:t>instructor </a:t>
            </a:r>
            <a:r>
              <a:rPr lang="en-US" altLang="en-US" dirty="0"/>
              <a:t>and </a:t>
            </a:r>
            <a:r>
              <a:rPr lang="en-US" altLang="en-US" i="1" dirty="0"/>
              <a:t>student </a:t>
            </a:r>
            <a:r>
              <a:rPr lang="en-US" altLang="en-US" dirty="0"/>
              <a:t>may have the attribute </a:t>
            </a:r>
            <a:r>
              <a:rPr lang="en-US" altLang="en-US" i="1" dirty="0"/>
              <a:t>date </a:t>
            </a:r>
            <a:r>
              <a:rPr lang="en-US" altLang="en-US" dirty="0"/>
              <a:t>which tracks when the student started being associated with the advisor</a:t>
            </a:r>
          </a:p>
        </p:txBody>
      </p:sp>
      <p:pic>
        <p:nvPicPr>
          <p:cNvPr id="29700" name="Picture 6">
            <a:extLst>
              <a:ext uri="{FF2B5EF4-FFF2-40B4-BE49-F238E27FC236}">
                <a16:creationId xmlns:a16="http://schemas.microsoft.com/office/drawing/2014/main" id="{65EA7FC4-CF4D-45E1-8C8B-D9F524099B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138" y="2520950"/>
            <a:ext cx="7751762"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B958BBD7-32C3-43D6-A2BF-6E35AC0AC3C3}"/>
                  </a:ext>
                </a:extLst>
              </p14:cNvPr>
              <p14:cNvContentPartPr/>
              <p14:nvPr/>
            </p14:nvContentPartPr>
            <p14:xfrm>
              <a:off x="458280" y="1927440"/>
              <a:ext cx="8435520" cy="4529160"/>
            </p14:xfrm>
          </p:contentPart>
        </mc:Choice>
        <mc:Fallback>
          <p:pic>
            <p:nvPicPr>
              <p:cNvPr id="2" name="Ink 1">
                <a:extLst>
                  <a:ext uri="{FF2B5EF4-FFF2-40B4-BE49-F238E27FC236}">
                    <a16:creationId xmlns:a16="http://schemas.microsoft.com/office/drawing/2014/main" id="{B958BBD7-32C3-43D6-A2BF-6E35AC0AC3C3}"/>
                  </a:ext>
                </a:extLst>
              </p:cNvPr>
              <p:cNvPicPr/>
              <p:nvPr/>
            </p:nvPicPr>
            <p:blipFill>
              <a:blip r:embed="rId5"/>
              <a:stretch>
                <a:fillRect/>
              </a:stretch>
            </p:blipFill>
            <p:spPr>
              <a:xfrm>
                <a:off x="448920" y="1918080"/>
                <a:ext cx="8454240" cy="454788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a:extLst>
              <a:ext uri="{FF2B5EF4-FFF2-40B4-BE49-F238E27FC236}">
                <a16:creationId xmlns:a16="http://schemas.microsoft.com/office/drawing/2014/main" id="{26E0E231-1E28-4C4E-970F-45509AB641BC}"/>
              </a:ext>
            </a:extLst>
          </p:cNvPr>
          <p:cNvSpPr>
            <a:spLocks noGrp="1" noChangeArrowheads="1"/>
          </p:cNvSpPr>
          <p:nvPr>
            <p:ph type="title"/>
          </p:nvPr>
        </p:nvSpPr>
        <p:spPr/>
        <p:txBody>
          <a:bodyPr/>
          <a:lstStyle/>
          <a:p>
            <a:pPr>
              <a:defRPr/>
            </a:pPr>
            <a:r>
              <a:rPr lang="en-US">
                <a:ea typeface="+mj-ea"/>
              </a:rPr>
              <a:t>Degree of a Relationship Set</a:t>
            </a:r>
          </a:p>
        </p:txBody>
      </p:sp>
      <p:sp>
        <p:nvSpPr>
          <p:cNvPr id="31747" name="Rectangle 3">
            <a:extLst>
              <a:ext uri="{FF2B5EF4-FFF2-40B4-BE49-F238E27FC236}">
                <a16:creationId xmlns:a16="http://schemas.microsoft.com/office/drawing/2014/main" id="{7CF4C68B-4268-48B6-B823-7C165B274C38}"/>
              </a:ext>
            </a:extLst>
          </p:cNvPr>
          <p:cNvSpPr>
            <a:spLocks noGrp="1" noChangeArrowheads="1"/>
          </p:cNvSpPr>
          <p:nvPr>
            <p:ph type="body" idx="1"/>
          </p:nvPr>
        </p:nvSpPr>
        <p:spPr>
          <a:xfrm>
            <a:off x="814388" y="1093788"/>
            <a:ext cx="7221537" cy="4195762"/>
          </a:xfrm>
        </p:spPr>
        <p:txBody>
          <a:bodyPr/>
          <a:lstStyle/>
          <a:p>
            <a:r>
              <a:rPr lang="en-US" altLang="en-US" b="1">
                <a:solidFill>
                  <a:srgbClr val="000099"/>
                </a:solidFill>
              </a:rPr>
              <a:t>Binary Relationship</a:t>
            </a:r>
          </a:p>
          <a:p>
            <a:pPr lvl="1"/>
            <a:r>
              <a:rPr lang="en-US" altLang="en-US"/>
              <a:t>involve two entity sets</a:t>
            </a:r>
          </a:p>
          <a:p>
            <a:endParaRPr lang="en-US" altLang="en-US"/>
          </a:p>
          <a:p>
            <a:r>
              <a:rPr lang="en-US" altLang="en-US"/>
              <a:t>Most relationship sets in a database system are binary.</a:t>
            </a:r>
          </a:p>
          <a:p>
            <a:endParaRPr lang="en-US" altLang="en-US"/>
          </a:p>
          <a:p>
            <a:r>
              <a:rPr lang="en-US" altLang="en-US"/>
              <a:t>Relationships between more than two entity sets are rare.</a:t>
            </a:r>
          </a:p>
          <a:p>
            <a:pPr lvl="1"/>
            <a:r>
              <a:rPr lang="en-US" altLang="en-US"/>
              <a:t>Example: </a:t>
            </a:r>
            <a:r>
              <a:rPr lang="en-US" altLang="en-US" i="1"/>
              <a:t>students</a:t>
            </a:r>
            <a:r>
              <a:rPr lang="en-US" altLang="en-US"/>
              <a:t> work on research </a:t>
            </a:r>
            <a:r>
              <a:rPr lang="en-US" altLang="en-US" i="1"/>
              <a:t>projects</a:t>
            </a:r>
            <a:r>
              <a:rPr lang="en-US" altLang="en-US"/>
              <a:t> under the guidance of an </a:t>
            </a:r>
            <a:r>
              <a:rPr lang="en-US" altLang="en-US" i="1"/>
              <a:t>instructor</a:t>
            </a:r>
            <a:r>
              <a:rPr lang="en-US" altLang="en-US"/>
              <a:t>. </a:t>
            </a:r>
          </a:p>
          <a:p>
            <a:pPr lvl="2">
              <a:buClr>
                <a:srgbClr val="CC6600"/>
              </a:buClr>
              <a:buSzPct val="105000"/>
            </a:pPr>
            <a:r>
              <a:rPr lang="en-US" altLang="en-US"/>
              <a:t>relationship </a:t>
            </a:r>
            <a:r>
              <a:rPr lang="en-US" altLang="en-US" i="1"/>
              <a:t>proj_guide</a:t>
            </a:r>
            <a:r>
              <a:rPr lang="en-US" altLang="en-US"/>
              <a:t> is a ternary (base of 3) relationship between </a:t>
            </a:r>
            <a:r>
              <a:rPr lang="en-US" altLang="en-US" i="1"/>
              <a:t>instructor, student, </a:t>
            </a:r>
            <a:r>
              <a:rPr lang="en-US" altLang="en-US"/>
              <a:t>and </a:t>
            </a:r>
            <a:r>
              <a:rPr lang="en-US" altLang="en-US" i="1"/>
              <a:t>project</a:t>
            </a:r>
            <a:endParaRPr kumimoji="0" lang="en-US" altLang="en-US"/>
          </a:p>
          <a:p>
            <a:pPr lvl="1"/>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a:extLst>
              <a:ext uri="{FF2B5EF4-FFF2-40B4-BE49-F238E27FC236}">
                <a16:creationId xmlns:a16="http://schemas.microsoft.com/office/drawing/2014/main" id="{7272EDF5-2ADA-460C-A3D0-0309CE939BF2}"/>
              </a:ext>
            </a:extLst>
          </p:cNvPr>
          <p:cNvSpPr>
            <a:spLocks noGrp="1" noChangeArrowheads="1"/>
          </p:cNvSpPr>
          <p:nvPr>
            <p:ph type="title"/>
          </p:nvPr>
        </p:nvSpPr>
        <p:spPr/>
        <p:txBody>
          <a:bodyPr/>
          <a:lstStyle/>
          <a:p>
            <a:pPr>
              <a:defRPr/>
            </a:pPr>
            <a:r>
              <a:rPr lang="en-US">
                <a:ea typeface="+mj-ea"/>
              </a:rPr>
              <a:t>Attributes</a:t>
            </a:r>
          </a:p>
        </p:txBody>
      </p:sp>
      <p:sp>
        <p:nvSpPr>
          <p:cNvPr id="33795" name="Rectangle 3">
            <a:extLst>
              <a:ext uri="{FF2B5EF4-FFF2-40B4-BE49-F238E27FC236}">
                <a16:creationId xmlns:a16="http://schemas.microsoft.com/office/drawing/2014/main" id="{5CEC8589-7309-433D-A234-5D45855A9039}"/>
              </a:ext>
            </a:extLst>
          </p:cNvPr>
          <p:cNvSpPr>
            <a:spLocks noGrp="1" noChangeArrowheads="1"/>
          </p:cNvSpPr>
          <p:nvPr>
            <p:ph type="body" idx="1"/>
          </p:nvPr>
        </p:nvSpPr>
        <p:spPr>
          <a:xfrm>
            <a:off x="538163" y="917575"/>
            <a:ext cx="7966075" cy="5391150"/>
          </a:xfrm>
        </p:spPr>
        <p:txBody>
          <a:bodyPr/>
          <a:lstStyle/>
          <a:p>
            <a:r>
              <a:rPr lang="en-US" altLang="en-US"/>
              <a:t>An entity is represented by a set of attributes, that is descriptive properties possessed by all members of an entity set.</a:t>
            </a:r>
          </a:p>
          <a:p>
            <a:pPr lvl="1"/>
            <a:r>
              <a:rPr lang="en-US" altLang="en-US"/>
              <a:t>Example: </a:t>
            </a:r>
          </a:p>
          <a:p>
            <a:pPr lvl="1">
              <a:buFont typeface="Monotype Sorts" charset="2"/>
              <a:buNone/>
            </a:pPr>
            <a:r>
              <a:rPr lang="en-US" altLang="en-US"/>
              <a:t>     	</a:t>
            </a:r>
            <a:r>
              <a:rPr lang="en-US" altLang="en-US" i="1"/>
              <a:t>instructor = </a:t>
            </a:r>
            <a:r>
              <a:rPr lang="en-US" altLang="en-US"/>
              <a:t>(</a:t>
            </a:r>
            <a:r>
              <a:rPr lang="en-US" altLang="en-US" i="1"/>
              <a:t>ID, name, street, city, salary </a:t>
            </a:r>
            <a:r>
              <a:rPr lang="en-US" altLang="en-US"/>
              <a:t>)</a:t>
            </a:r>
            <a:br>
              <a:rPr lang="en-US" altLang="en-US" i="1"/>
            </a:br>
            <a:r>
              <a:rPr lang="en-US" altLang="en-US" i="1"/>
              <a:t>	course= </a:t>
            </a:r>
            <a:r>
              <a:rPr lang="en-US" altLang="en-US"/>
              <a:t>(</a:t>
            </a:r>
            <a:r>
              <a:rPr lang="en-US" altLang="en-US" i="1"/>
              <a:t>course_id, title, credits</a:t>
            </a:r>
            <a:r>
              <a:rPr lang="en-US" altLang="en-US"/>
              <a:t>)</a:t>
            </a:r>
            <a:endParaRPr lang="en-US" altLang="en-US" i="1">
              <a:solidFill>
                <a:schemeClr val="tx2"/>
              </a:solidFill>
            </a:endParaRPr>
          </a:p>
          <a:p>
            <a:r>
              <a:rPr lang="en-US" altLang="en-US" b="1">
                <a:solidFill>
                  <a:srgbClr val="000099"/>
                </a:solidFill>
              </a:rPr>
              <a:t>Domain</a:t>
            </a:r>
            <a:r>
              <a:rPr lang="en-US" altLang="en-US"/>
              <a:t> – the set of permitted values for each attribute </a:t>
            </a:r>
          </a:p>
          <a:p>
            <a:pPr lvl="1"/>
            <a:r>
              <a:rPr lang="en-US" altLang="en-US"/>
              <a:t>E.g. Semester: Fall, Winter, Spring, Summer</a:t>
            </a:r>
          </a:p>
          <a:p>
            <a:endParaRPr lang="en-US" altLang="en-US"/>
          </a:p>
          <a:p>
            <a:r>
              <a:rPr lang="en-US" altLang="en-US"/>
              <a:t>Attribute types:</a:t>
            </a:r>
          </a:p>
          <a:p>
            <a:pPr lvl="1"/>
            <a:r>
              <a:rPr lang="en-US" altLang="en-US" b="1">
                <a:solidFill>
                  <a:srgbClr val="000099"/>
                </a:solidFill>
              </a:rPr>
              <a:t>Simple</a:t>
            </a:r>
            <a:r>
              <a:rPr lang="en-US" altLang="en-US"/>
              <a:t> and </a:t>
            </a:r>
            <a:r>
              <a:rPr lang="en-US" altLang="en-US" b="1">
                <a:solidFill>
                  <a:srgbClr val="000099"/>
                </a:solidFill>
              </a:rPr>
              <a:t>composite</a:t>
            </a:r>
            <a:r>
              <a:rPr lang="en-US" altLang="en-US"/>
              <a:t> attributes.</a:t>
            </a:r>
          </a:p>
          <a:p>
            <a:pPr lvl="1"/>
            <a:r>
              <a:rPr lang="en-US" altLang="en-US" b="1">
                <a:solidFill>
                  <a:srgbClr val="000099"/>
                </a:solidFill>
              </a:rPr>
              <a:t>Single-valued</a:t>
            </a:r>
            <a:r>
              <a:rPr lang="en-US" altLang="en-US"/>
              <a:t> and </a:t>
            </a:r>
            <a:r>
              <a:rPr lang="en-US" altLang="en-US" b="1">
                <a:solidFill>
                  <a:srgbClr val="000099"/>
                </a:solidFill>
              </a:rPr>
              <a:t>multivalued</a:t>
            </a:r>
            <a:r>
              <a:rPr lang="en-US" altLang="en-US"/>
              <a:t> attributes</a:t>
            </a:r>
          </a:p>
          <a:p>
            <a:pPr lvl="2"/>
            <a:r>
              <a:rPr lang="en-US" altLang="en-US"/>
              <a:t>Example: multivalued attribute: </a:t>
            </a:r>
            <a:r>
              <a:rPr lang="en-US" altLang="en-US" i="1"/>
              <a:t>phone_numbers</a:t>
            </a:r>
          </a:p>
          <a:p>
            <a:pPr lvl="1"/>
            <a:r>
              <a:rPr lang="en-US" altLang="en-US" b="1">
                <a:solidFill>
                  <a:srgbClr val="000099"/>
                </a:solidFill>
              </a:rPr>
              <a:t>Derived</a:t>
            </a:r>
            <a:r>
              <a:rPr lang="en-US" altLang="en-US"/>
              <a:t> attributes (Not stored but calculated)</a:t>
            </a:r>
          </a:p>
          <a:p>
            <a:pPr lvl="2"/>
            <a:r>
              <a:rPr lang="en-US" altLang="en-US"/>
              <a:t>Can be computed from other attributes</a:t>
            </a:r>
          </a:p>
          <a:p>
            <a:pPr lvl="2"/>
            <a:r>
              <a:rPr lang="en-US" altLang="en-US"/>
              <a:t>Example:  age, given date_of_birth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a:extLst>
              <a:ext uri="{FF2B5EF4-FFF2-40B4-BE49-F238E27FC236}">
                <a16:creationId xmlns:a16="http://schemas.microsoft.com/office/drawing/2014/main" id="{CBF0F801-D8EE-4121-B92A-61330E74F504}"/>
              </a:ext>
            </a:extLst>
          </p:cNvPr>
          <p:cNvSpPr>
            <a:spLocks noGrp="1" noChangeArrowheads="1"/>
          </p:cNvSpPr>
          <p:nvPr>
            <p:ph type="title"/>
          </p:nvPr>
        </p:nvSpPr>
        <p:spPr>
          <a:xfrm>
            <a:off x="752475" y="104775"/>
            <a:ext cx="8391525" cy="609600"/>
          </a:xfrm>
        </p:spPr>
        <p:txBody>
          <a:bodyPr/>
          <a:lstStyle/>
          <a:p>
            <a:pPr>
              <a:defRPr/>
            </a:pPr>
            <a:r>
              <a:rPr lang="en-US">
                <a:ea typeface="+mj-ea"/>
              </a:rPr>
              <a:t>Composite Attributes</a:t>
            </a:r>
          </a:p>
        </p:txBody>
      </p:sp>
      <p:pic>
        <p:nvPicPr>
          <p:cNvPr id="35843" name="Picture 5">
            <a:extLst>
              <a:ext uri="{FF2B5EF4-FFF2-40B4-BE49-F238E27FC236}">
                <a16:creationId xmlns:a16="http://schemas.microsoft.com/office/drawing/2014/main" id="{335E29FA-D1D0-42A1-8EEC-B1D55D2DE8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163" y="1330325"/>
            <a:ext cx="8093075" cy="255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8C0017C3-6D72-4FE9-A4E8-D6D285573A29}"/>
                  </a:ext>
                </a:extLst>
              </p14:cNvPr>
              <p14:cNvContentPartPr/>
              <p14:nvPr/>
            </p14:nvContentPartPr>
            <p14:xfrm>
              <a:off x="3715920" y="2280240"/>
              <a:ext cx="4059000" cy="1906200"/>
            </p14:xfrm>
          </p:contentPart>
        </mc:Choice>
        <mc:Fallback>
          <p:pic>
            <p:nvPicPr>
              <p:cNvPr id="2" name="Ink 1">
                <a:extLst>
                  <a:ext uri="{FF2B5EF4-FFF2-40B4-BE49-F238E27FC236}">
                    <a16:creationId xmlns:a16="http://schemas.microsoft.com/office/drawing/2014/main" id="{8C0017C3-6D72-4FE9-A4E8-D6D285573A29}"/>
                  </a:ext>
                </a:extLst>
              </p:cNvPr>
              <p:cNvPicPr/>
              <p:nvPr/>
            </p:nvPicPr>
            <p:blipFill>
              <a:blip r:embed="rId5"/>
              <a:stretch>
                <a:fillRect/>
              </a:stretch>
            </p:blipFill>
            <p:spPr>
              <a:xfrm>
                <a:off x="3706560" y="2270880"/>
                <a:ext cx="4077720" cy="1924920"/>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E1A54-1266-4763-86F0-83E96B09CD05}"/>
              </a:ext>
            </a:extLst>
          </p:cNvPr>
          <p:cNvSpPr>
            <a:spLocks noGrp="1"/>
          </p:cNvSpPr>
          <p:nvPr>
            <p:ph type="title"/>
          </p:nvPr>
        </p:nvSpPr>
        <p:spPr/>
        <p:txBody>
          <a:bodyPr/>
          <a:lstStyle/>
          <a:p>
            <a:pPr>
              <a:defRPr/>
            </a:pPr>
            <a:r>
              <a:rPr lang="en-US" dirty="0"/>
              <a:t>Reading</a:t>
            </a:r>
          </a:p>
        </p:txBody>
      </p:sp>
      <p:sp>
        <p:nvSpPr>
          <p:cNvPr id="7171" name="Content Placeholder 2">
            <a:extLst>
              <a:ext uri="{FF2B5EF4-FFF2-40B4-BE49-F238E27FC236}">
                <a16:creationId xmlns:a16="http://schemas.microsoft.com/office/drawing/2014/main" id="{4DA7D1D6-5B28-434D-B008-CA39ADD9DE02}"/>
              </a:ext>
            </a:extLst>
          </p:cNvPr>
          <p:cNvSpPr>
            <a:spLocks noGrp="1" noChangeArrowheads="1"/>
          </p:cNvSpPr>
          <p:nvPr>
            <p:ph idx="1"/>
          </p:nvPr>
        </p:nvSpPr>
        <p:spPr/>
        <p:txBody>
          <a:bodyPr/>
          <a:lstStyle/>
          <a:p>
            <a:r>
              <a:rPr lang="en-US" altLang="en-US"/>
              <a:t>Chapter 7</a:t>
            </a:r>
          </a:p>
          <a:p>
            <a:pPr lvl="1"/>
            <a:r>
              <a:rPr lang="en-US" altLang="en-US"/>
              <a:t>Sections 7.1 to 7.7</a:t>
            </a:r>
          </a:p>
          <a:p>
            <a:pPr lvl="1"/>
            <a:endParaRPr lang="en-US" altLang="en-US"/>
          </a:p>
          <a:p>
            <a:r>
              <a:rPr lang="en-US" altLang="en-US"/>
              <a:t>Please note that these set of slides is not comprehensive and reading Chapter 7 is required.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a:extLst>
              <a:ext uri="{FF2B5EF4-FFF2-40B4-BE49-F238E27FC236}">
                <a16:creationId xmlns:a16="http://schemas.microsoft.com/office/drawing/2014/main" id="{2F777FD8-93A6-440C-AAB1-F35D7D53D679}"/>
              </a:ext>
            </a:extLst>
          </p:cNvPr>
          <p:cNvSpPr>
            <a:spLocks noGrp="1" noChangeArrowheads="1"/>
          </p:cNvSpPr>
          <p:nvPr>
            <p:ph type="title"/>
          </p:nvPr>
        </p:nvSpPr>
        <p:spPr/>
        <p:txBody>
          <a:bodyPr/>
          <a:lstStyle/>
          <a:p>
            <a:pPr>
              <a:defRPr/>
            </a:pPr>
            <a:r>
              <a:rPr lang="en-US">
                <a:ea typeface="+mj-ea"/>
              </a:rPr>
              <a:t>Redundant Attributes</a:t>
            </a:r>
          </a:p>
        </p:txBody>
      </p:sp>
      <p:sp>
        <p:nvSpPr>
          <p:cNvPr id="37891" name="Rectangle 3">
            <a:extLst>
              <a:ext uri="{FF2B5EF4-FFF2-40B4-BE49-F238E27FC236}">
                <a16:creationId xmlns:a16="http://schemas.microsoft.com/office/drawing/2014/main" id="{5AADC4A0-EB3B-49B9-B8AF-01900A809506}"/>
              </a:ext>
            </a:extLst>
          </p:cNvPr>
          <p:cNvSpPr>
            <a:spLocks noGrp="1" noChangeArrowheads="1"/>
          </p:cNvSpPr>
          <p:nvPr>
            <p:ph type="body" idx="1"/>
          </p:nvPr>
        </p:nvSpPr>
        <p:spPr>
          <a:xfrm>
            <a:off x="814388" y="1093788"/>
            <a:ext cx="6654800" cy="4903787"/>
          </a:xfrm>
        </p:spPr>
        <p:txBody>
          <a:bodyPr/>
          <a:lstStyle/>
          <a:p>
            <a:r>
              <a:rPr lang="en-US" altLang="en-US" dirty="0"/>
              <a:t>Suppose we have entity sets:</a:t>
            </a:r>
          </a:p>
          <a:p>
            <a:pPr lvl="1"/>
            <a:r>
              <a:rPr lang="en-US" altLang="en-US" i="1" dirty="0"/>
              <a:t>instructor</a:t>
            </a:r>
            <a:r>
              <a:rPr lang="en-US" altLang="en-US" dirty="0"/>
              <a:t>, with attributes: </a:t>
            </a:r>
            <a:r>
              <a:rPr lang="en-US" altLang="en-US" i="1" dirty="0"/>
              <a:t>ID</a:t>
            </a:r>
            <a:r>
              <a:rPr lang="en-US" altLang="en-US" dirty="0"/>
              <a:t>, </a:t>
            </a:r>
            <a:r>
              <a:rPr lang="en-US" altLang="en-US" i="1" dirty="0"/>
              <a:t>name</a:t>
            </a:r>
            <a:r>
              <a:rPr lang="en-US" altLang="en-US" dirty="0"/>
              <a:t>, </a:t>
            </a:r>
            <a:r>
              <a:rPr lang="en-US" altLang="en-US" i="1" dirty="0" err="1"/>
              <a:t>dept_name</a:t>
            </a:r>
            <a:r>
              <a:rPr lang="en-US" altLang="en-US" i="1" dirty="0"/>
              <a:t>, salary</a:t>
            </a:r>
          </a:p>
          <a:p>
            <a:pPr lvl="1"/>
            <a:r>
              <a:rPr lang="en-US" altLang="en-US" i="1" dirty="0"/>
              <a:t>department, </a:t>
            </a:r>
            <a:r>
              <a:rPr lang="en-US" altLang="en-US" dirty="0"/>
              <a:t>with attributes: </a:t>
            </a:r>
            <a:r>
              <a:rPr lang="en-US" altLang="en-US" i="1" dirty="0" err="1"/>
              <a:t>dept_name</a:t>
            </a:r>
            <a:r>
              <a:rPr lang="en-US" altLang="en-US" i="1" dirty="0"/>
              <a:t>, building, budget</a:t>
            </a:r>
          </a:p>
          <a:p>
            <a:endParaRPr lang="en-US" altLang="en-US" dirty="0"/>
          </a:p>
          <a:p>
            <a:r>
              <a:rPr lang="en-US" altLang="en-US" dirty="0"/>
              <a:t>We model the fact that each instructor has an associated department</a:t>
            </a:r>
            <a:r>
              <a:rPr lang="en-US" altLang="en-US" i="1" dirty="0"/>
              <a:t> </a:t>
            </a:r>
            <a:r>
              <a:rPr lang="en-US" altLang="en-US" dirty="0"/>
              <a:t>using a relationship set </a:t>
            </a:r>
            <a:r>
              <a:rPr lang="en-US" altLang="en-US" i="1" dirty="0" err="1"/>
              <a:t>inst_dept</a:t>
            </a:r>
            <a:endParaRPr lang="en-US" altLang="en-US" i="1" dirty="0"/>
          </a:p>
          <a:p>
            <a:endParaRPr lang="en-US" altLang="en-US" dirty="0"/>
          </a:p>
          <a:p>
            <a:r>
              <a:rPr lang="en-US" altLang="en-US" dirty="0"/>
              <a:t>The attribute </a:t>
            </a:r>
            <a:r>
              <a:rPr lang="en-US" altLang="en-US" i="1" dirty="0" err="1"/>
              <a:t>dept_name</a:t>
            </a:r>
            <a:r>
              <a:rPr lang="en-US" altLang="en-US" i="1" dirty="0"/>
              <a:t> </a:t>
            </a:r>
            <a:r>
              <a:rPr lang="en-US" altLang="en-US" dirty="0"/>
              <a:t>appears in both entity sets.  Since it is the  primary key for the entity set </a:t>
            </a:r>
            <a:r>
              <a:rPr lang="en-US" altLang="en-US" i="1" dirty="0"/>
              <a:t>department</a:t>
            </a:r>
            <a:r>
              <a:rPr lang="en-US" altLang="en-US" dirty="0"/>
              <a:t>, it replicates information present in the relationship and is therefore  redundant in the entity set </a:t>
            </a:r>
            <a:r>
              <a:rPr lang="en-US" altLang="en-US" i="1" dirty="0"/>
              <a:t>instructor</a:t>
            </a:r>
            <a:r>
              <a:rPr lang="en-US" altLang="en-US" dirty="0"/>
              <a:t> and needs to be removed.</a:t>
            </a:r>
          </a:p>
          <a:p>
            <a:endParaRPr lang="en-US" altLang="en-US" dirty="0"/>
          </a:p>
          <a:p>
            <a:r>
              <a:rPr lang="en-US" altLang="en-US" dirty="0"/>
              <a:t>BUT: when converting back to tables, in some cases the attribute gets reintroduced, as we will see later.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a:extLst>
              <a:ext uri="{FF2B5EF4-FFF2-40B4-BE49-F238E27FC236}">
                <a16:creationId xmlns:a16="http://schemas.microsoft.com/office/drawing/2014/main" id="{4CD43444-08A0-4F9B-9E05-9D0B9F68B835}"/>
              </a:ext>
            </a:extLst>
          </p:cNvPr>
          <p:cNvSpPr>
            <a:spLocks noGrp="1" noChangeArrowheads="1"/>
          </p:cNvSpPr>
          <p:nvPr>
            <p:ph type="title"/>
          </p:nvPr>
        </p:nvSpPr>
        <p:spPr/>
        <p:txBody>
          <a:bodyPr/>
          <a:lstStyle/>
          <a:p>
            <a:pPr>
              <a:defRPr/>
            </a:pPr>
            <a:r>
              <a:rPr lang="en-US">
                <a:ea typeface="+mj-ea"/>
              </a:rPr>
              <a:t>Mapping Cardinality Constraints</a:t>
            </a:r>
          </a:p>
        </p:txBody>
      </p:sp>
      <p:sp>
        <p:nvSpPr>
          <p:cNvPr id="39939" name="Rectangle 3">
            <a:extLst>
              <a:ext uri="{FF2B5EF4-FFF2-40B4-BE49-F238E27FC236}">
                <a16:creationId xmlns:a16="http://schemas.microsoft.com/office/drawing/2014/main" id="{1C6C1FAA-B6CB-434C-8A1D-316DDDC85BCE}"/>
              </a:ext>
            </a:extLst>
          </p:cNvPr>
          <p:cNvSpPr>
            <a:spLocks noGrp="1" noChangeArrowheads="1"/>
          </p:cNvSpPr>
          <p:nvPr>
            <p:ph type="body" idx="1"/>
          </p:nvPr>
        </p:nvSpPr>
        <p:spPr>
          <a:xfrm>
            <a:off x="814388" y="1093788"/>
            <a:ext cx="7505700" cy="4997450"/>
          </a:xfrm>
        </p:spPr>
        <p:txBody>
          <a:bodyPr/>
          <a:lstStyle/>
          <a:p>
            <a:r>
              <a:rPr lang="en-US" altLang="en-US" dirty="0"/>
              <a:t>Expresses the number of entities to which another entity can be associated via a relationship set.</a:t>
            </a:r>
          </a:p>
          <a:p>
            <a:endParaRPr lang="en-US" altLang="en-US" dirty="0"/>
          </a:p>
          <a:p>
            <a:r>
              <a:rPr lang="en-US" altLang="en-US" dirty="0"/>
              <a:t>Most useful in describing binary relationship sets.</a:t>
            </a:r>
          </a:p>
          <a:p>
            <a:endParaRPr lang="en-US" altLang="en-US" dirty="0"/>
          </a:p>
          <a:p>
            <a:r>
              <a:rPr lang="en-US" altLang="en-US" dirty="0"/>
              <a:t>For a binary relationship set the mapping cardinality must be one of the following types:</a:t>
            </a:r>
          </a:p>
          <a:p>
            <a:pPr lvl="1"/>
            <a:r>
              <a:rPr lang="en-US" altLang="en-US" dirty="0"/>
              <a:t>One to one</a:t>
            </a:r>
          </a:p>
          <a:p>
            <a:pPr lvl="1"/>
            <a:r>
              <a:rPr lang="en-US" altLang="en-US" dirty="0"/>
              <a:t>One to many</a:t>
            </a:r>
          </a:p>
          <a:p>
            <a:pPr lvl="1"/>
            <a:r>
              <a:rPr lang="en-US" altLang="en-US" dirty="0"/>
              <a:t>Many to one</a:t>
            </a:r>
          </a:p>
          <a:p>
            <a:pPr lvl="1"/>
            <a:r>
              <a:rPr lang="en-US" altLang="en-US" dirty="0"/>
              <a:t>Many to many </a:t>
            </a:r>
          </a:p>
          <a:p>
            <a:pPr lvl="1"/>
            <a:endParaRPr lang="en-US" altLang="en-US" dirty="0"/>
          </a:p>
          <a:p>
            <a:r>
              <a:rPr lang="en-US" altLang="en-US" dirty="0">
                <a:solidFill>
                  <a:srgbClr val="FF0000"/>
                </a:solidFill>
              </a:rPr>
              <a:t>E.g. Customer and Invoice (1:M)</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AFC10E00-D935-40D3-B473-23CBE7092637}"/>
                  </a:ext>
                </a:extLst>
              </p14:cNvPr>
              <p14:cNvContentPartPr/>
              <p14:nvPr/>
            </p14:nvContentPartPr>
            <p14:xfrm>
              <a:off x="5373000" y="3413880"/>
              <a:ext cx="3662280" cy="2965680"/>
            </p14:xfrm>
          </p:contentPart>
        </mc:Choice>
        <mc:Fallback>
          <p:pic>
            <p:nvPicPr>
              <p:cNvPr id="2" name="Ink 1">
                <a:extLst>
                  <a:ext uri="{FF2B5EF4-FFF2-40B4-BE49-F238E27FC236}">
                    <a16:creationId xmlns:a16="http://schemas.microsoft.com/office/drawing/2014/main" id="{AFC10E00-D935-40D3-B473-23CBE7092637}"/>
                  </a:ext>
                </a:extLst>
              </p:cNvPr>
              <p:cNvPicPr/>
              <p:nvPr/>
            </p:nvPicPr>
            <p:blipFill>
              <a:blip r:embed="rId4"/>
              <a:stretch>
                <a:fillRect/>
              </a:stretch>
            </p:blipFill>
            <p:spPr>
              <a:xfrm>
                <a:off x="5363640" y="3404520"/>
                <a:ext cx="3681000" cy="2984400"/>
              </a:xfrm>
              <a:prstGeom prst="rect">
                <a:avLst/>
              </a:prstGeom>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a:extLst>
              <a:ext uri="{FF2B5EF4-FFF2-40B4-BE49-F238E27FC236}">
                <a16:creationId xmlns:a16="http://schemas.microsoft.com/office/drawing/2014/main" id="{2BDF00AC-29DB-4C2D-AA07-2ADE22DFF814}"/>
              </a:ext>
            </a:extLst>
          </p:cNvPr>
          <p:cNvSpPr>
            <a:spLocks noGrp="1" noChangeArrowheads="1"/>
          </p:cNvSpPr>
          <p:nvPr>
            <p:ph type="title"/>
          </p:nvPr>
        </p:nvSpPr>
        <p:spPr/>
        <p:txBody>
          <a:bodyPr/>
          <a:lstStyle/>
          <a:p>
            <a:pPr>
              <a:defRPr/>
            </a:pPr>
            <a:r>
              <a:rPr lang="en-US">
                <a:ea typeface="+mj-ea"/>
              </a:rPr>
              <a:t>Mapping Cardinalities</a:t>
            </a:r>
          </a:p>
        </p:txBody>
      </p:sp>
      <p:sp>
        <p:nvSpPr>
          <p:cNvPr id="41987" name="Text Box 3">
            <a:extLst>
              <a:ext uri="{FF2B5EF4-FFF2-40B4-BE49-F238E27FC236}">
                <a16:creationId xmlns:a16="http://schemas.microsoft.com/office/drawing/2014/main" id="{52B236C1-FA0E-4078-B1D7-A176783B829B}"/>
              </a:ext>
            </a:extLst>
          </p:cNvPr>
          <p:cNvSpPr txBox="1">
            <a:spLocks noChangeArrowheads="1"/>
          </p:cNvSpPr>
          <p:nvPr/>
        </p:nvSpPr>
        <p:spPr bwMode="auto">
          <a:xfrm>
            <a:off x="1895475" y="4883150"/>
            <a:ext cx="1416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37931725" indent="-37474525">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sz="1800"/>
              <a:t>One to one</a:t>
            </a:r>
          </a:p>
        </p:txBody>
      </p:sp>
      <p:sp>
        <p:nvSpPr>
          <p:cNvPr id="41988" name="Text Box 4">
            <a:extLst>
              <a:ext uri="{FF2B5EF4-FFF2-40B4-BE49-F238E27FC236}">
                <a16:creationId xmlns:a16="http://schemas.microsoft.com/office/drawing/2014/main" id="{6F6FBFDE-1A07-4B2B-93EF-69C2C1803827}"/>
              </a:ext>
            </a:extLst>
          </p:cNvPr>
          <p:cNvSpPr txBox="1">
            <a:spLocks noChangeArrowheads="1"/>
          </p:cNvSpPr>
          <p:nvPr/>
        </p:nvSpPr>
        <p:spPr bwMode="auto">
          <a:xfrm>
            <a:off x="5935663" y="4868863"/>
            <a:ext cx="14874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37931725" indent="-37474525">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sz="1800"/>
              <a:t>One to many</a:t>
            </a:r>
          </a:p>
        </p:txBody>
      </p:sp>
      <p:sp>
        <p:nvSpPr>
          <p:cNvPr id="41989" name="Text Box 5">
            <a:extLst>
              <a:ext uri="{FF2B5EF4-FFF2-40B4-BE49-F238E27FC236}">
                <a16:creationId xmlns:a16="http://schemas.microsoft.com/office/drawing/2014/main" id="{80577D93-7797-4AC3-BF80-8481E54648E6}"/>
              </a:ext>
            </a:extLst>
          </p:cNvPr>
          <p:cNvSpPr txBox="1">
            <a:spLocks noChangeArrowheads="1"/>
          </p:cNvSpPr>
          <p:nvPr/>
        </p:nvSpPr>
        <p:spPr bwMode="auto">
          <a:xfrm>
            <a:off x="1025525" y="5426075"/>
            <a:ext cx="70072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37931725" indent="-37474525">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sz="2000"/>
              <a:t>Note: Some elements in </a:t>
            </a:r>
            <a:r>
              <a:rPr lang="en-US" altLang="en-US" sz="2000" i="1"/>
              <a:t>A</a:t>
            </a:r>
            <a:r>
              <a:rPr lang="en-US" altLang="en-US" sz="2000"/>
              <a:t> and </a:t>
            </a:r>
            <a:r>
              <a:rPr lang="en-US" altLang="en-US" sz="2000" i="1"/>
              <a:t>B</a:t>
            </a:r>
            <a:r>
              <a:rPr lang="en-US" altLang="en-US" sz="2000"/>
              <a:t> may not be mapped to any </a:t>
            </a:r>
          </a:p>
          <a:p>
            <a:pPr>
              <a:spcBef>
                <a:spcPct val="0"/>
              </a:spcBef>
              <a:buClrTx/>
              <a:buSzTx/>
              <a:buFontTx/>
              <a:buNone/>
            </a:pPr>
            <a:r>
              <a:rPr lang="en-US" altLang="en-US" sz="2000"/>
              <a:t>elements in the other set</a:t>
            </a:r>
          </a:p>
        </p:txBody>
      </p:sp>
      <p:pic>
        <p:nvPicPr>
          <p:cNvPr id="41990" name="Picture 7" descr="7">
            <a:extLst>
              <a:ext uri="{FF2B5EF4-FFF2-40B4-BE49-F238E27FC236}">
                <a16:creationId xmlns:a16="http://schemas.microsoft.com/office/drawing/2014/main" id="{9D13C73F-2855-4AAD-B9AF-C2E6A7C1E1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 y="1220788"/>
            <a:ext cx="67056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a:extLst>
              <a:ext uri="{FF2B5EF4-FFF2-40B4-BE49-F238E27FC236}">
                <a16:creationId xmlns:a16="http://schemas.microsoft.com/office/drawing/2014/main" id="{8872208E-33A0-4738-9BF8-98B97A6E4AC3}"/>
              </a:ext>
            </a:extLst>
          </p:cNvPr>
          <p:cNvSpPr>
            <a:spLocks noGrp="1" noChangeArrowheads="1"/>
          </p:cNvSpPr>
          <p:nvPr>
            <p:ph type="title"/>
          </p:nvPr>
        </p:nvSpPr>
        <p:spPr/>
        <p:txBody>
          <a:bodyPr/>
          <a:lstStyle/>
          <a:p>
            <a:pPr>
              <a:defRPr/>
            </a:pPr>
            <a:r>
              <a:rPr lang="en-US">
                <a:ea typeface="+mj-ea"/>
              </a:rPr>
              <a:t>Mapping Cardinalities </a:t>
            </a:r>
          </a:p>
        </p:txBody>
      </p:sp>
      <p:sp>
        <p:nvSpPr>
          <p:cNvPr id="44035" name="Text Box 3">
            <a:extLst>
              <a:ext uri="{FF2B5EF4-FFF2-40B4-BE49-F238E27FC236}">
                <a16:creationId xmlns:a16="http://schemas.microsoft.com/office/drawing/2014/main" id="{02A0D817-6BEA-44CF-9E5F-98C544E18E15}"/>
              </a:ext>
            </a:extLst>
          </p:cNvPr>
          <p:cNvSpPr txBox="1">
            <a:spLocks noChangeArrowheads="1"/>
          </p:cNvSpPr>
          <p:nvPr/>
        </p:nvSpPr>
        <p:spPr bwMode="auto">
          <a:xfrm>
            <a:off x="1992313" y="4849813"/>
            <a:ext cx="14366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37931725" indent="-37474525">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sz="1800"/>
              <a:t>Many to one</a:t>
            </a:r>
          </a:p>
        </p:txBody>
      </p:sp>
      <p:sp>
        <p:nvSpPr>
          <p:cNvPr id="44036" name="Text Box 4">
            <a:extLst>
              <a:ext uri="{FF2B5EF4-FFF2-40B4-BE49-F238E27FC236}">
                <a16:creationId xmlns:a16="http://schemas.microsoft.com/office/drawing/2014/main" id="{67BA7579-B970-4D0D-BD2F-58061F7CDB17}"/>
              </a:ext>
            </a:extLst>
          </p:cNvPr>
          <p:cNvSpPr txBox="1">
            <a:spLocks noChangeArrowheads="1"/>
          </p:cNvSpPr>
          <p:nvPr/>
        </p:nvSpPr>
        <p:spPr bwMode="auto">
          <a:xfrm>
            <a:off x="5913438" y="4864100"/>
            <a:ext cx="1609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37931725" indent="-37474525">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sz="1800"/>
              <a:t>Many to many</a:t>
            </a:r>
          </a:p>
        </p:txBody>
      </p:sp>
      <p:sp>
        <p:nvSpPr>
          <p:cNvPr id="44037" name="Text Box 5">
            <a:extLst>
              <a:ext uri="{FF2B5EF4-FFF2-40B4-BE49-F238E27FC236}">
                <a16:creationId xmlns:a16="http://schemas.microsoft.com/office/drawing/2014/main" id="{259EA8D1-E07F-437C-B72E-6B5E880C78E6}"/>
              </a:ext>
            </a:extLst>
          </p:cNvPr>
          <p:cNvSpPr txBox="1">
            <a:spLocks noChangeArrowheads="1"/>
          </p:cNvSpPr>
          <p:nvPr/>
        </p:nvSpPr>
        <p:spPr bwMode="auto">
          <a:xfrm>
            <a:off x="1177925" y="5430838"/>
            <a:ext cx="70072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37931725" indent="-37474525">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sz="2000"/>
              <a:t>Note: Some elements in A and B may not be mapped to any </a:t>
            </a:r>
          </a:p>
          <a:p>
            <a:pPr>
              <a:spcBef>
                <a:spcPct val="0"/>
              </a:spcBef>
              <a:buClrTx/>
              <a:buSzTx/>
              <a:buFontTx/>
              <a:buNone/>
            </a:pPr>
            <a:r>
              <a:rPr lang="en-US" altLang="en-US" sz="2000"/>
              <a:t>elements in the other set</a:t>
            </a:r>
          </a:p>
        </p:txBody>
      </p:sp>
      <p:pic>
        <p:nvPicPr>
          <p:cNvPr id="44038" name="Picture 7" descr="7">
            <a:extLst>
              <a:ext uri="{FF2B5EF4-FFF2-40B4-BE49-F238E27FC236}">
                <a16:creationId xmlns:a16="http://schemas.microsoft.com/office/drawing/2014/main" id="{5ECFC235-53C1-4451-9489-1C337FC6E3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475" y="1452563"/>
            <a:ext cx="6324600" cy="330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a:extLst>
              <a:ext uri="{FF2B5EF4-FFF2-40B4-BE49-F238E27FC236}">
                <a16:creationId xmlns:a16="http://schemas.microsoft.com/office/drawing/2014/main" id="{97B492FB-B940-4A8A-BC1F-EAA2A555E3DE}"/>
              </a:ext>
            </a:extLst>
          </p:cNvPr>
          <p:cNvSpPr>
            <a:spLocks noGrp="1" noChangeArrowheads="1"/>
          </p:cNvSpPr>
          <p:nvPr>
            <p:ph type="title"/>
          </p:nvPr>
        </p:nvSpPr>
        <p:spPr/>
        <p:txBody>
          <a:bodyPr/>
          <a:lstStyle/>
          <a:p>
            <a:pPr>
              <a:defRPr/>
            </a:pPr>
            <a:r>
              <a:rPr lang="en-US">
                <a:ea typeface="+mj-ea"/>
              </a:rPr>
              <a:t>Keys</a:t>
            </a:r>
          </a:p>
        </p:txBody>
      </p:sp>
      <p:sp>
        <p:nvSpPr>
          <p:cNvPr id="46083" name="Rectangle 3">
            <a:extLst>
              <a:ext uri="{FF2B5EF4-FFF2-40B4-BE49-F238E27FC236}">
                <a16:creationId xmlns:a16="http://schemas.microsoft.com/office/drawing/2014/main" id="{184AB2CC-ED1F-4B82-BFA6-43C6567EB366}"/>
              </a:ext>
            </a:extLst>
          </p:cNvPr>
          <p:cNvSpPr>
            <a:spLocks noGrp="1" noChangeArrowheads="1"/>
          </p:cNvSpPr>
          <p:nvPr>
            <p:ph type="body" idx="1"/>
          </p:nvPr>
        </p:nvSpPr>
        <p:spPr>
          <a:xfrm>
            <a:off x="855663" y="1222375"/>
            <a:ext cx="7334250" cy="4965700"/>
          </a:xfrm>
        </p:spPr>
        <p:txBody>
          <a:bodyPr/>
          <a:lstStyle/>
          <a:p>
            <a:r>
              <a:rPr lang="en-US" altLang="en-US"/>
              <a:t>A </a:t>
            </a:r>
            <a:r>
              <a:rPr lang="en-US" altLang="en-US" b="1">
                <a:solidFill>
                  <a:srgbClr val="000099"/>
                </a:solidFill>
              </a:rPr>
              <a:t>super key</a:t>
            </a:r>
            <a:r>
              <a:rPr lang="en-US" altLang="en-US"/>
              <a:t> of an entity set is a set of one or more attributes whose values uniquely determine each entity.</a:t>
            </a:r>
          </a:p>
          <a:p>
            <a:endParaRPr lang="en-US" altLang="en-US"/>
          </a:p>
          <a:p>
            <a:r>
              <a:rPr lang="en-US" altLang="en-US"/>
              <a:t>A </a:t>
            </a:r>
            <a:r>
              <a:rPr lang="en-US" altLang="en-US" b="1">
                <a:solidFill>
                  <a:srgbClr val="000099"/>
                </a:solidFill>
              </a:rPr>
              <a:t>candidate key</a:t>
            </a:r>
            <a:r>
              <a:rPr lang="en-US" altLang="en-US"/>
              <a:t> of an entity set is a minimal super key</a:t>
            </a:r>
          </a:p>
          <a:p>
            <a:pPr lvl="1"/>
            <a:r>
              <a:rPr lang="en-US" altLang="en-US" i="1"/>
              <a:t>ID</a:t>
            </a:r>
            <a:r>
              <a:rPr lang="en-US" altLang="en-US"/>
              <a:t> is candidate key of </a:t>
            </a:r>
            <a:r>
              <a:rPr lang="en-US" altLang="en-US" i="1"/>
              <a:t>instructor</a:t>
            </a:r>
            <a:endParaRPr lang="en-US" altLang="en-US"/>
          </a:p>
          <a:p>
            <a:pPr lvl="1"/>
            <a:r>
              <a:rPr lang="en-US" altLang="en-US" i="1"/>
              <a:t>course_id</a:t>
            </a:r>
            <a:r>
              <a:rPr lang="en-US" altLang="en-US"/>
              <a:t> is candidate key of </a:t>
            </a:r>
            <a:r>
              <a:rPr lang="en-US" altLang="en-US" i="1"/>
              <a:t>course</a:t>
            </a:r>
            <a:endParaRPr lang="en-US" altLang="en-US"/>
          </a:p>
          <a:p>
            <a:endParaRPr lang="en-US" altLang="en-US"/>
          </a:p>
          <a:p>
            <a:r>
              <a:rPr lang="en-US" altLang="en-US"/>
              <a:t>Although several candidate keys may exist, one of the candidate keys is selected to be the </a:t>
            </a:r>
            <a:r>
              <a:rPr lang="en-US" altLang="en-US" b="1">
                <a:solidFill>
                  <a:srgbClr val="000099"/>
                </a:solidFill>
              </a:rPr>
              <a:t>primary key</a:t>
            </a:r>
            <a:r>
              <a:rPr lang="en-US" altLang="en-US"/>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a:extLst>
              <a:ext uri="{FF2B5EF4-FFF2-40B4-BE49-F238E27FC236}">
                <a16:creationId xmlns:a16="http://schemas.microsoft.com/office/drawing/2014/main" id="{D2E71F3E-804F-4EE9-A7E8-9E13BD8803E8}"/>
              </a:ext>
            </a:extLst>
          </p:cNvPr>
          <p:cNvSpPr>
            <a:spLocks noGrp="1" noChangeArrowheads="1"/>
          </p:cNvSpPr>
          <p:nvPr>
            <p:ph type="title"/>
          </p:nvPr>
        </p:nvSpPr>
        <p:spPr/>
        <p:txBody>
          <a:bodyPr/>
          <a:lstStyle/>
          <a:p>
            <a:pPr>
              <a:defRPr/>
            </a:pPr>
            <a:r>
              <a:rPr lang="en-US">
                <a:ea typeface="+mj-ea"/>
              </a:rPr>
              <a:t>Keys for Relationship Sets</a:t>
            </a:r>
          </a:p>
        </p:txBody>
      </p:sp>
      <p:sp>
        <p:nvSpPr>
          <p:cNvPr id="48131" name="Rectangle 3">
            <a:extLst>
              <a:ext uri="{FF2B5EF4-FFF2-40B4-BE49-F238E27FC236}">
                <a16:creationId xmlns:a16="http://schemas.microsoft.com/office/drawing/2014/main" id="{DE98FCAA-2E68-470F-8C70-9476BBAC21ED}"/>
              </a:ext>
            </a:extLst>
          </p:cNvPr>
          <p:cNvSpPr>
            <a:spLocks noGrp="1" noChangeArrowheads="1"/>
          </p:cNvSpPr>
          <p:nvPr>
            <p:ph type="body" idx="1"/>
          </p:nvPr>
        </p:nvSpPr>
        <p:spPr>
          <a:xfrm>
            <a:off x="855663" y="829994"/>
            <a:ext cx="7410450" cy="5542671"/>
          </a:xfrm>
        </p:spPr>
        <p:txBody>
          <a:bodyPr/>
          <a:lstStyle/>
          <a:p>
            <a:r>
              <a:rPr lang="en-US" altLang="en-US" dirty="0"/>
              <a:t>The combination of primary keys of the participating entity sets forms a super key of a relationship set.</a:t>
            </a:r>
          </a:p>
          <a:p>
            <a:pPr lvl="1"/>
            <a:r>
              <a:rPr lang="en-US" altLang="en-US" dirty="0"/>
              <a:t>(</a:t>
            </a:r>
            <a:r>
              <a:rPr lang="en-US" altLang="en-US" i="1" dirty="0" err="1"/>
              <a:t>s_id</a:t>
            </a:r>
            <a:r>
              <a:rPr lang="en-US" altLang="en-US" i="1" dirty="0"/>
              <a:t>, </a:t>
            </a:r>
            <a:r>
              <a:rPr lang="en-US" altLang="en-US" i="1" dirty="0" err="1"/>
              <a:t>i_id</a:t>
            </a:r>
            <a:r>
              <a:rPr lang="en-US" altLang="en-US" dirty="0"/>
              <a:t>) is the super key of </a:t>
            </a:r>
            <a:r>
              <a:rPr lang="en-US" altLang="en-US" i="1" dirty="0"/>
              <a:t>advisor</a:t>
            </a:r>
          </a:p>
          <a:p>
            <a:pPr lvl="1"/>
            <a:r>
              <a:rPr lang="en-US" altLang="en-US" i="1" dirty="0"/>
              <a:t>NOTE:  this means </a:t>
            </a:r>
            <a:r>
              <a:rPr lang="en-US" altLang="en-US" b="1" i="1" dirty="0">
                <a:solidFill>
                  <a:srgbClr val="000099"/>
                </a:solidFill>
              </a:rPr>
              <a:t>a pair of entity sets can have at most one relationship in a particular relationship set.</a:t>
            </a:r>
            <a:r>
              <a:rPr lang="en-US" altLang="en-US" i="1" dirty="0"/>
              <a:t>  </a:t>
            </a:r>
          </a:p>
          <a:p>
            <a:endParaRPr lang="en-US" altLang="en-US" dirty="0"/>
          </a:p>
          <a:p>
            <a:endParaRPr lang="en-US" altLang="en-US" dirty="0"/>
          </a:p>
          <a:p>
            <a:endParaRPr lang="en-US" altLang="en-US" dirty="0"/>
          </a:p>
          <a:p>
            <a:endParaRPr lang="en-US" altLang="en-US" dirty="0"/>
          </a:p>
          <a:p>
            <a:endParaRPr lang="en-US" altLang="en-US" dirty="0"/>
          </a:p>
          <a:p>
            <a:r>
              <a:rPr lang="en-US" altLang="en-US" dirty="0"/>
              <a:t>Must consider the mapping cardinality of the relationship set when deciding what are the candidate keys </a:t>
            </a:r>
          </a:p>
          <a:p>
            <a:endParaRPr lang="en-US" altLang="en-US" dirty="0"/>
          </a:p>
          <a:p>
            <a:r>
              <a:rPr lang="en-US" altLang="en-US" dirty="0"/>
              <a:t>Need to consider semantics of relationship set in selecting the </a:t>
            </a:r>
            <a:r>
              <a:rPr lang="en-US" altLang="en-US" i="1" dirty="0"/>
              <a:t>primary key  </a:t>
            </a:r>
            <a:r>
              <a:rPr lang="en-US" altLang="en-US" dirty="0"/>
              <a:t>in case of more than one candidate key</a:t>
            </a:r>
          </a:p>
        </p:txBody>
      </p:sp>
      <p:pic>
        <p:nvPicPr>
          <p:cNvPr id="5" name="Picture 4">
            <a:extLst>
              <a:ext uri="{FF2B5EF4-FFF2-40B4-BE49-F238E27FC236}">
                <a16:creationId xmlns:a16="http://schemas.microsoft.com/office/drawing/2014/main" id="{18308E1C-3878-41E1-99AE-85AEE68D0973}"/>
              </a:ext>
            </a:extLst>
          </p:cNvPr>
          <p:cNvPicPr>
            <a:picLocks noChangeAspect="1"/>
          </p:cNvPicPr>
          <p:nvPr/>
        </p:nvPicPr>
        <p:blipFill>
          <a:blip r:embed="rId3"/>
          <a:stretch>
            <a:fillRect/>
          </a:stretch>
        </p:blipFill>
        <p:spPr>
          <a:xfrm>
            <a:off x="1683531" y="2594487"/>
            <a:ext cx="1590675" cy="14573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a:extLst>
              <a:ext uri="{FF2B5EF4-FFF2-40B4-BE49-F238E27FC236}">
                <a16:creationId xmlns:a16="http://schemas.microsoft.com/office/drawing/2014/main" id="{D4B9082A-7C82-48E7-88EA-D14F8761F181}"/>
              </a:ext>
            </a:extLst>
          </p:cNvPr>
          <p:cNvSpPr>
            <a:spLocks noGrp="1" noChangeArrowheads="1"/>
          </p:cNvSpPr>
          <p:nvPr>
            <p:ph type="title"/>
          </p:nvPr>
        </p:nvSpPr>
        <p:spPr>
          <a:xfrm>
            <a:off x="469900" y="85725"/>
            <a:ext cx="8267700" cy="609600"/>
          </a:xfrm>
        </p:spPr>
        <p:txBody>
          <a:bodyPr/>
          <a:lstStyle/>
          <a:p>
            <a:pPr>
              <a:defRPr/>
            </a:pPr>
            <a:r>
              <a:rPr lang="en-US">
                <a:ea typeface="+mj-ea"/>
              </a:rPr>
              <a:t>E-R Diagrams</a:t>
            </a:r>
          </a:p>
        </p:txBody>
      </p:sp>
      <p:sp>
        <p:nvSpPr>
          <p:cNvPr id="50179" name="Rectangle 3">
            <a:extLst>
              <a:ext uri="{FF2B5EF4-FFF2-40B4-BE49-F238E27FC236}">
                <a16:creationId xmlns:a16="http://schemas.microsoft.com/office/drawing/2014/main" id="{5F25AEF0-053B-4283-A19F-1008FA2571A3}"/>
              </a:ext>
            </a:extLst>
          </p:cNvPr>
          <p:cNvSpPr>
            <a:spLocks noChangeArrowheads="1"/>
          </p:cNvSpPr>
          <p:nvPr/>
        </p:nvSpPr>
        <p:spPr bwMode="auto">
          <a:xfrm>
            <a:off x="855664" y="3836988"/>
            <a:ext cx="7683500"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37931725" indent="-37474525">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r>
              <a:rPr lang="en-US" altLang="en-US" sz="1800" dirty="0"/>
              <a:t>Rectangles represent entity sets.</a:t>
            </a:r>
          </a:p>
          <a:p>
            <a:r>
              <a:rPr lang="en-US" altLang="en-US" sz="1800" dirty="0"/>
              <a:t>Diamonds represent relationship sets.</a:t>
            </a:r>
          </a:p>
          <a:p>
            <a:r>
              <a:rPr lang="en-US" altLang="en-US" sz="1800" dirty="0"/>
              <a:t>Attributes are listed inside entity rectangle</a:t>
            </a:r>
          </a:p>
          <a:p>
            <a:r>
              <a:rPr lang="en-US" altLang="en-US" sz="1800" dirty="0"/>
              <a:t>Underline indicates primary key attributes</a:t>
            </a:r>
          </a:p>
        </p:txBody>
      </p:sp>
      <p:pic>
        <p:nvPicPr>
          <p:cNvPr id="50180" name="Picture 6">
            <a:extLst>
              <a:ext uri="{FF2B5EF4-FFF2-40B4-BE49-F238E27FC236}">
                <a16:creationId xmlns:a16="http://schemas.microsoft.com/office/drawing/2014/main" id="{7F35C5B9-76A3-4F25-8240-9CD6BCB725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738" y="1811271"/>
            <a:ext cx="7464425"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D12B6559-69DA-4483-A505-2A56891D700D}"/>
              </a:ext>
            </a:extLst>
          </p:cNvPr>
          <p:cNvSpPr/>
          <p:nvPr/>
        </p:nvSpPr>
        <p:spPr bwMode="auto">
          <a:xfrm>
            <a:off x="1074738" y="1012874"/>
            <a:ext cx="1865410" cy="337624"/>
          </a:xfrm>
          <a:prstGeom prst="rect">
            <a:avLst/>
          </a:prstGeom>
          <a:solidFill>
            <a:schemeClr val="accent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Helvetica" charset="0"/>
              </a:rPr>
              <a:t>Entity</a:t>
            </a:r>
          </a:p>
        </p:txBody>
      </p:sp>
      <p:sp>
        <p:nvSpPr>
          <p:cNvPr id="3" name="Rectangle 2">
            <a:extLst>
              <a:ext uri="{FF2B5EF4-FFF2-40B4-BE49-F238E27FC236}">
                <a16:creationId xmlns:a16="http://schemas.microsoft.com/office/drawing/2014/main" id="{5E1E469D-BEFB-4D69-854F-D69A67ADB6C0}"/>
              </a:ext>
            </a:extLst>
          </p:cNvPr>
          <p:cNvSpPr/>
          <p:nvPr/>
        </p:nvSpPr>
        <p:spPr bwMode="auto">
          <a:xfrm>
            <a:off x="4023360" y="1012874"/>
            <a:ext cx="1758462" cy="337624"/>
          </a:xfrm>
          <a:prstGeom prst="rect">
            <a:avLst/>
          </a:prstGeom>
          <a:solidFill>
            <a:schemeClr val="accent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Helvetica" charset="0"/>
              </a:rPr>
              <a:t>Relationship</a:t>
            </a:r>
          </a:p>
        </p:txBody>
      </p:sp>
      <p:sp>
        <p:nvSpPr>
          <p:cNvPr id="7" name="Rectangle 6">
            <a:extLst>
              <a:ext uri="{FF2B5EF4-FFF2-40B4-BE49-F238E27FC236}">
                <a16:creationId xmlns:a16="http://schemas.microsoft.com/office/drawing/2014/main" id="{C9912883-291A-4062-970A-A9CFDB60878D}"/>
              </a:ext>
            </a:extLst>
          </p:cNvPr>
          <p:cNvSpPr/>
          <p:nvPr/>
        </p:nvSpPr>
        <p:spPr bwMode="auto">
          <a:xfrm>
            <a:off x="6615065" y="1012874"/>
            <a:ext cx="1865410" cy="337624"/>
          </a:xfrm>
          <a:prstGeom prst="rect">
            <a:avLst/>
          </a:prstGeom>
          <a:solidFill>
            <a:schemeClr val="accent1">
              <a:lumMod val="9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Helvetica" charset="0"/>
              </a:rPr>
              <a:t>Entity</a:t>
            </a:r>
          </a:p>
        </p:txBody>
      </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908D37F0-36EA-4F7C-AB64-BDA8B42C27DA}"/>
                  </a:ext>
                </a:extLst>
              </p14:cNvPr>
              <p14:cNvContentPartPr/>
              <p14:nvPr/>
            </p14:nvContentPartPr>
            <p14:xfrm>
              <a:off x="771480" y="1498320"/>
              <a:ext cx="7926480" cy="4008240"/>
            </p14:xfrm>
          </p:contentPart>
        </mc:Choice>
        <mc:Fallback>
          <p:pic>
            <p:nvPicPr>
              <p:cNvPr id="4" name="Ink 3">
                <a:extLst>
                  <a:ext uri="{FF2B5EF4-FFF2-40B4-BE49-F238E27FC236}">
                    <a16:creationId xmlns:a16="http://schemas.microsoft.com/office/drawing/2014/main" id="{908D37F0-36EA-4F7C-AB64-BDA8B42C27DA}"/>
                  </a:ext>
                </a:extLst>
              </p:cNvPr>
              <p:cNvPicPr/>
              <p:nvPr/>
            </p:nvPicPr>
            <p:blipFill>
              <a:blip r:embed="rId5"/>
              <a:stretch>
                <a:fillRect/>
              </a:stretch>
            </p:blipFill>
            <p:spPr>
              <a:xfrm>
                <a:off x="762120" y="1488960"/>
                <a:ext cx="7945200" cy="4026960"/>
              </a:xfrm>
              <a:prstGeom prst="rect">
                <a:avLst/>
              </a:prstGeom>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a:extLst>
              <a:ext uri="{FF2B5EF4-FFF2-40B4-BE49-F238E27FC236}">
                <a16:creationId xmlns:a16="http://schemas.microsoft.com/office/drawing/2014/main" id="{C4D39248-F9CF-41EC-B33B-8177AAF901C5}"/>
              </a:ext>
            </a:extLst>
          </p:cNvPr>
          <p:cNvSpPr>
            <a:spLocks noGrp="1" noChangeArrowheads="1"/>
          </p:cNvSpPr>
          <p:nvPr>
            <p:ph type="title"/>
          </p:nvPr>
        </p:nvSpPr>
        <p:spPr>
          <a:xfrm>
            <a:off x="835025" y="103188"/>
            <a:ext cx="7831138" cy="846137"/>
          </a:xfrm>
        </p:spPr>
        <p:txBody>
          <a:bodyPr/>
          <a:lstStyle/>
          <a:p>
            <a:pPr>
              <a:defRPr/>
            </a:pPr>
            <a:r>
              <a:rPr lang="en-US" altLang="en-US" sz="2400">
                <a:effectLst>
                  <a:outerShdw blurRad="38100" dist="38100" dir="2700000" algn="tl">
                    <a:srgbClr val="C0C0C0"/>
                  </a:outerShdw>
                </a:effectLst>
              </a:rPr>
              <a:t>Entity With Composite, Multivalued, and Derived Attributes</a:t>
            </a:r>
          </a:p>
        </p:txBody>
      </p:sp>
      <p:pic>
        <p:nvPicPr>
          <p:cNvPr id="52227" name="Picture 5">
            <a:extLst>
              <a:ext uri="{FF2B5EF4-FFF2-40B4-BE49-F238E27FC236}">
                <a16:creationId xmlns:a16="http://schemas.microsoft.com/office/drawing/2014/main" id="{B15CFC9D-7EF8-4F98-8E8F-B503735CB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5675" y="1023938"/>
            <a:ext cx="2519363"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4A9D12B9-A69C-48C7-B2D7-B4DA12AD9E6C}"/>
                  </a:ext>
                </a:extLst>
              </p14:cNvPr>
              <p14:cNvContentPartPr/>
              <p14:nvPr/>
            </p14:nvContentPartPr>
            <p14:xfrm>
              <a:off x="5427360" y="1981440"/>
              <a:ext cx="2846160" cy="4246560"/>
            </p14:xfrm>
          </p:contentPart>
        </mc:Choice>
        <mc:Fallback>
          <p:pic>
            <p:nvPicPr>
              <p:cNvPr id="2" name="Ink 1">
                <a:extLst>
                  <a:ext uri="{FF2B5EF4-FFF2-40B4-BE49-F238E27FC236}">
                    <a16:creationId xmlns:a16="http://schemas.microsoft.com/office/drawing/2014/main" id="{4A9D12B9-A69C-48C7-B2D7-B4DA12AD9E6C}"/>
                  </a:ext>
                </a:extLst>
              </p:cNvPr>
              <p:cNvPicPr/>
              <p:nvPr/>
            </p:nvPicPr>
            <p:blipFill>
              <a:blip r:embed="rId5"/>
              <a:stretch>
                <a:fillRect/>
              </a:stretch>
            </p:blipFill>
            <p:spPr>
              <a:xfrm>
                <a:off x="5418000" y="1972080"/>
                <a:ext cx="2864880" cy="4265280"/>
              </a:xfrm>
              <a:prstGeom prst="rect">
                <a:avLst/>
              </a:prstGeom>
            </p:spPr>
          </p:pic>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D6A55-7C49-4AC3-A9FA-203BEF6ABB81}"/>
              </a:ext>
            </a:extLst>
          </p:cNvPr>
          <p:cNvSpPr>
            <a:spLocks noGrp="1"/>
          </p:cNvSpPr>
          <p:nvPr>
            <p:ph type="title"/>
          </p:nvPr>
        </p:nvSpPr>
        <p:spPr/>
        <p:txBody>
          <a:bodyPr/>
          <a:lstStyle/>
          <a:p>
            <a:pPr>
              <a:defRPr/>
            </a:pPr>
            <a:r>
              <a:rPr lang="en-US" dirty="0"/>
              <a:t>Alternate Notation</a:t>
            </a:r>
          </a:p>
        </p:txBody>
      </p:sp>
      <p:pic>
        <p:nvPicPr>
          <p:cNvPr id="54275" name="Picture 5">
            <a:extLst>
              <a:ext uri="{FF2B5EF4-FFF2-40B4-BE49-F238E27FC236}">
                <a16:creationId xmlns:a16="http://schemas.microsoft.com/office/drawing/2014/main" id="{EEA0E452-11F4-4EAB-8E8B-FAB5A815B4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r="15594" b="76595"/>
          <a:stretch>
            <a:fillRect/>
          </a:stretch>
        </p:blipFill>
        <p:spPr>
          <a:xfrm>
            <a:off x="1377950" y="1755775"/>
            <a:ext cx="7278688" cy="2206625"/>
          </a:xfr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a:extLst>
              <a:ext uri="{FF2B5EF4-FFF2-40B4-BE49-F238E27FC236}">
                <a16:creationId xmlns:a16="http://schemas.microsoft.com/office/drawing/2014/main" id="{205C1374-12A8-4058-9BA2-C20D43BE6DA8}"/>
              </a:ext>
            </a:extLst>
          </p:cNvPr>
          <p:cNvSpPr>
            <a:spLocks noGrp="1" noChangeArrowheads="1"/>
          </p:cNvSpPr>
          <p:nvPr>
            <p:ph type="title"/>
          </p:nvPr>
        </p:nvSpPr>
        <p:spPr>
          <a:xfrm>
            <a:off x="895350" y="95250"/>
            <a:ext cx="8077200" cy="609600"/>
          </a:xfrm>
        </p:spPr>
        <p:txBody>
          <a:bodyPr/>
          <a:lstStyle/>
          <a:p>
            <a:pPr>
              <a:defRPr/>
            </a:pPr>
            <a:r>
              <a:rPr lang="en-US">
                <a:ea typeface="+mj-ea"/>
              </a:rPr>
              <a:t>E-R Diagram for a University Enterprise</a:t>
            </a:r>
          </a:p>
        </p:txBody>
      </p:sp>
      <p:sp>
        <p:nvSpPr>
          <p:cNvPr id="104451" name="Rectangle 5">
            <a:extLst>
              <a:ext uri="{FF2B5EF4-FFF2-40B4-BE49-F238E27FC236}">
                <a16:creationId xmlns:a16="http://schemas.microsoft.com/office/drawing/2014/main" id="{28740967-F2C5-44F0-8768-70E12A9276EA}"/>
              </a:ext>
            </a:extLst>
          </p:cNvPr>
          <p:cNvSpPr>
            <a:spLocks noChangeArrowheads="1"/>
          </p:cNvSpPr>
          <p:nvPr/>
        </p:nvSpPr>
        <p:spPr bwMode="auto">
          <a:xfrm>
            <a:off x="5095875" y="4652963"/>
            <a:ext cx="88900" cy="1000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37931725" indent="-37474525">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endParaRPr kumimoji="0" lang="en-US" altLang="en-US">
              <a:solidFill>
                <a:schemeClr val="accent1"/>
              </a:solidFill>
            </a:endParaRPr>
          </a:p>
        </p:txBody>
      </p:sp>
      <p:pic>
        <p:nvPicPr>
          <p:cNvPr id="104452" name="Picture 6">
            <a:extLst>
              <a:ext uri="{FF2B5EF4-FFF2-40B4-BE49-F238E27FC236}">
                <a16:creationId xmlns:a16="http://schemas.microsoft.com/office/drawing/2014/main" id="{586EE668-2423-4247-98DE-7E5F3D66CC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8100" y="690563"/>
            <a:ext cx="6323013" cy="596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CAC83C4E-3C36-4E25-84B7-0FAEABCD589E}"/>
                  </a:ext>
                </a:extLst>
              </p14:cNvPr>
              <p14:cNvContentPartPr/>
              <p14:nvPr/>
            </p14:nvContentPartPr>
            <p14:xfrm>
              <a:off x="3018600" y="3011760"/>
              <a:ext cx="3989160" cy="2289960"/>
            </p14:xfrm>
          </p:contentPart>
        </mc:Choice>
        <mc:Fallback>
          <p:pic>
            <p:nvPicPr>
              <p:cNvPr id="2" name="Ink 1">
                <a:extLst>
                  <a:ext uri="{FF2B5EF4-FFF2-40B4-BE49-F238E27FC236}">
                    <a16:creationId xmlns:a16="http://schemas.microsoft.com/office/drawing/2014/main" id="{CAC83C4E-3C36-4E25-84B7-0FAEABCD589E}"/>
                  </a:ext>
                </a:extLst>
              </p:cNvPr>
              <p:cNvPicPr/>
              <p:nvPr/>
            </p:nvPicPr>
            <p:blipFill>
              <a:blip r:embed="rId5"/>
              <a:stretch>
                <a:fillRect/>
              </a:stretch>
            </p:blipFill>
            <p:spPr>
              <a:xfrm>
                <a:off x="3009240" y="3002400"/>
                <a:ext cx="4007880" cy="2308680"/>
              </a:xfrm>
              <a:prstGeom prst="rect">
                <a:avLst/>
              </a:prstGeom>
            </p:spPr>
          </p:pic>
        </mc:Fallback>
      </mc:AlternateContent>
    </p:spTree>
    <p:extLst>
      <p:ext uri="{BB962C8B-B14F-4D97-AF65-F5344CB8AC3E}">
        <p14:creationId xmlns:p14="http://schemas.microsoft.com/office/powerpoint/2010/main" val="3374959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a:extLst>
              <a:ext uri="{FF2B5EF4-FFF2-40B4-BE49-F238E27FC236}">
                <a16:creationId xmlns:a16="http://schemas.microsoft.com/office/drawing/2014/main" id="{AD3E40E6-85FD-4F7F-94DE-8B5DB99A72D8}"/>
              </a:ext>
            </a:extLst>
          </p:cNvPr>
          <p:cNvSpPr>
            <a:spLocks noGrp="1" noChangeArrowheads="1"/>
          </p:cNvSpPr>
          <p:nvPr>
            <p:ph type="title"/>
          </p:nvPr>
        </p:nvSpPr>
        <p:spPr>
          <a:xfrm>
            <a:off x="852488" y="85725"/>
            <a:ext cx="8077200" cy="609600"/>
          </a:xfrm>
        </p:spPr>
        <p:txBody>
          <a:bodyPr/>
          <a:lstStyle/>
          <a:p>
            <a:pPr>
              <a:defRPr/>
            </a:pPr>
            <a:r>
              <a:rPr lang="en-US">
                <a:ea typeface="+mj-ea"/>
              </a:rPr>
              <a:t>Chapter 7:  Entity-Relationship Model</a:t>
            </a:r>
          </a:p>
        </p:txBody>
      </p:sp>
      <p:sp>
        <p:nvSpPr>
          <p:cNvPr id="8195" name="Rectangle 3">
            <a:extLst>
              <a:ext uri="{FF2B5EF4-FFF2-40B4-BE49-F238E27FC236}">
                <a16:creationId xmlns:a16="http://schemas.microsoft.com/office/drawing/2014/main" id="{7EE8439A-FC14-4FE8-B4B6-1C1E341859B3}"/>
              </a:ext>
            </a:extLst>
          </p:cNvPr>
          <p:cNvSpPr>
            <a:spLocks noGrp="1" noChangeArrowheads="1"/>
          </p:cNvSpPr>
          <p:nvPr>
            <p:ph type="body" idx="1"/>
          </p:nvPr>
        </p:nvSpPr>
        <p:spPr>
          <a:xfrm>
            <a:off x="855663" y="1222375"/>
            <a:ext cx="7848600" cy="4876800"/>
          </a:xfrm>
        </p:spPr>
        <p:txBody>
          <a:bodyPr/>
          <a:lstStyle/>
          <a:p>
            <a:r>
              <a:rPr lang="en-US" altLang="en-US"/>
              <a:t>Design Process</a:t>
            </a:r>
          </a:p>
          <a:p>
            <a:r>
              <a:rPr lang="en-US" altLang="en-US"/>
              <a:t>Modeling</a:t>
            </a:r>
          </a:p>
          <a:p>
            <a:r>
              <a:rPr lang="en-US" altLang="en-US"/>
              <a:t>Constraints</a:t>
            </a:r>
          </a:p>
          <a:p>
            <a:r>
              <a:rPr lang="en-US" altLang="en-US"/>
              <a:t>E-R Diagram </a:t>
            </a:r>
          </a:p>
          <a:p>
            <a:r>
              <a:rPr lang="en-US" altLang="en-US"/>
              <a:t>Design Issues </a:t>
            </a:r>
          </a:p>
          <a:p>
            <a:r>
              <a:rPr lang="en-US" altLang="en-US"/>
              <a:t>Weak Entity Sets </a:t>
            </a:r>
          </a:p>
          <a:p>
            <a:r>
              <a:rPr lang="en-US" altLang="en-US"/>
              <a:t>Extended E-R Features</a:t>
            </a:r>
          </a:p>
          <a:p>
            <a:r>
              <a:rPr lang="en-US" altLang="en-US"/>
              <a:t>Reduction to Relation Schemas</a:t>
            </a:r>
          </a:p>
          <a:p>
            <a:r>
              <a:rPr lang="en-US" altLang="en-US"/>
              <a:t>Database Design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a:extLst>
              <a:ext uri="{FF2B5EF4-FFF2-40B4-BE49-F238E27FC236}">
                <a16:creationId xmlns:a16="http://schemas.microsoft.com/office/drawing/2014/main" id="{CA05ABFF-C165-4753-89FA-FA3A1725B638}"/>
              </a:ext>
            </a:extLst>
          </p:cNvPr>
          <p:cNvSpPr>
            <a:spLocks noGrp="1" noChangeArrowheads="1"/>
          </p:cNvSpPr>
          <p:nvPr>
            <p:ph type="title"/>
          </p:nvPr>
        </p:nvSpPr>
        <p:spPr/>
        <p:txBody>
          <a:bodyPr/>
          <a:lstStyle/>
          <a:p>
            <a:pPr>
              <a:defRPr/>
            </a:pPr>
            <a:r>
              <a:rPr lang="en-US">
                <a:ea typeface="+mj-ea"/>
              </a:rPr>
              <a:t>Relationship Sets with Attributes</a:t>
            </a:r>
          </a:p>
        </p:txBody>
      </p:sp>
      <p:pic>
        <p:nvPicPr>
          <p:cNvPr id="55299" name="Picture 5">
            <a:extLst>
              <a:ext uri="{FF2B5EF4-FFF2-40B4-BE49-F238E27FC236}">
                <a16:creationId xmlns:a16="http://schemas.microsoft.com/office/drawing/2014/main" id="{CBFD8518-6309-4306-9C06-5FC22D63C2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613" y="1603375"/>
            <a:ext cx="762635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EABABE73-D5FF-4A25-9DE7-B8A3300492D8}"/>
              </a:ext>
            </a:extLst>
          </p:cNvPr>
          <p:cNvSpPr txBox="1"/>
          <p:nvPr/>
        </p:nvSpPr>
        <p:spPr>
          <a:xfrm>
            <a:off x="768350" y="4557932"/>
            <a:ext cx="6151364" cy="646331"/>
          </a:xfrm>
          <a:prstGeom prst="rect">
            <a:avLst/>
          </a:prstGeom>
          <a:noFill/>
        </p:spPr>
        <p:txBody>
          <a:bodyPr wrap="none" rtlCol="0">
            <a:spAutoFit/>
          </a:bodyPr>
          <a:lstStyle/>
          <a:p>
            <a:pPr marL="285750" indent="-285750">
              <a:buFont typeface="Arial" panose="020B0604020202020204" pitchFamily="34" charset="0"/>
              <a:buChar char="•"/>
            </a:pPr>
            <a:r>
              <a:rPr lang="en-US" sz="2000" dirty="0"/>
              <a:t>Instructor ‘A’ advises student ‘AB’ during Fall 2018</a:t>
            </a:r>
          </a:p>
          <a:p>
            <a:endParaRPr lang="en-US" dirty="0"/>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57438B6A-D427-431A-98E2-5E7C62568CD2}"/>
                  </a:ext>
                </a:extLst>
              </p14:cNvPr>
              <p14:cNvContentPartPr/>
              <p14:nvPr/>
            </p14:nvContentPartPr>
            <p14:xfrm>
              <a:off x="4055400" y="905400"/>
              <a:ext cx="2483640" cy="1235880"/>
            </p14:xfrm>
          </p:contentPart>
        </mc:Choice>
        <mc:Fallback>
          <p:pic>
            <p:nvPicPr>
              <p:cNvPr id="3" name="Ink 2">
                <a:extLst>
                  <a:ext uri="{FF2B5EF4-FFF2-40B4-BE49-F238E27FC236}">
                    <a16:creationId xmlns:a16="http://schemas.microsoft.com/office/drawing/2014/main" id="{57438B6A-D427-431A-98E2-5E7C62568CD2}"/>
                  </a:ext>
                </a:extLst>
              </p:cNvPr>
              <p:cNvPicPr/>
              <p:nvPr/>
            </p:nvPicPr>
            <p:blipFill>
              <a:blip r:embed="rId5"/>
              <a:stretch>
                <a:fillRect/>
              </a:stretch>
            </p:blipFill>
            <p:spPr>
              <a:xfrm>
                <a:off x="4046040" y="896040"/>
                <a:ext cx="2502360" cy="1254600"/>
              </a:xfrm>
              <a:prstGeom prst="rect">
                <a:avLst/>
              </a:prstGeom>
            </p:spPr>
          </p:pic>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a:extLst>
              <a:ext uri="{FF2B5EF4-FFF2-40B4-BE49-F238E27FC236}">
                <a16:creationId xmlns:a16="http://schemas.microsoft.com/office/drawing/2014/main" id="{DD29590E-2A2F-4AAA-950B-66427D926F40}"/>
              </a:ext>
            </a:extLst>
          </p:cNvPr>
          <p:cNvSpPr>
            <a:spLocks noGrp="1" noChangeArrowheads="1"/>
          </p:cNvSpPr>
          <p:nvPr>
            <p:ph type="title"/>
          </p:nvPr>
        </p:nvSpPr>
        <p:spPr/>
        <p:txBody>
          <a:bodyPr/>
          <a:lstStyle/>
          <a:p>
            <a:pPr>
              <a:defRPr/>
            </a:pPr>
            <a:r>
              <a:rPr lang="en-US">
                <a:ea typeface="+mj-ea"/>
              </a:rPr>
              <a:t>Cardinality Constraints</a:t>
            </a:r>
          </a:p>
        </p:txBody>
      </p:sp>
      <p:sp>
        <p:nvSpPr>
          <p:cNvPr id="57347" name="Rectangle 3">
            <a:extLst>
              <a:ext uri="{FF2B5EF4-FFF2-40B4-BE49-F238E27FC236}">
                <a16:creationId xmlns:a16="http://schemas.microsoft.com/office/drawing/2014/main" id="{71E49352-9768-4BB2-BD11-06E21D710D06}"/>
              </a:ext>
            </a:extLst>
          </p:cNvPr>
          <p:cNvSpPr>
            <a:spLocks noGrp="1" noChangeArrowheads="1"/>
          </p:cNvSpPr>
          <p:nvPr>
            <p:ph type="body" idx="1"/>
          </p:nvPr>
        </p:nvSpPr>
        <p:spPr>
          <a:xfrm>
            <a:off x="855663" y="1222375"/>
            <a:ext cx="7419975" cy="3786188"/>
          </a:xfrm>
        </p:spPr>
        <p:txBody>
          <a:bodyPr/>
          <a:lstStyle/>
          <a:p>
            <a:pPr>
              <a:lnSpc>
                <a:spcPct val="90000"/>
              </a:lnSpc>
            </a:pPr>
            <a:r>
              <a:rPr lang="en-US" altLang="en-US"/>
              <a:t>We express cardinality constraints by drawing either a directed line (</a:t>
            </a:r>
            <a:r>
              <a:rPr lang="en-US" altLang="en-US">
                <a:sym typeface="Symbol" panose="05050102010706020507" pitchFamily="18" charset="2"/>
              </a:rPr>
              <a:t>), signifying “one,” or an undirected line (—), signifying “many,” between the relationship set and the entity set.</a:t>
            </a:r>
          </a:p>
          <a:p>
            <a:pPr>
              <a:lnSpc>
                <a:spcPct val="90000"/>
              </a:lnSpc>
            </a:pPr>
            <a:endParaRPr lang="en-US" altLang="en-US"/>
          </a:p>
          <a:p>
            <a:pPr>
              <a:lnSpc>
                <a:spcPct val="90000"/>
              </a:lnSpc>
            </a:pPr>
            <a:r>
              <a:rPr lang="en-US" altLang="en-US">
                <a:solidFill>
                  <a:srgbClr val="FF0000"/>
                </a:solidFill>
              </a:rPr>
              <a:t>One-to-one relationship:</a:t>
            </a:r>
          </a:p>
          <a:p>
            <a:pPr lvl="1">
              <a:lnSpc>
                <a:spcPct val="90000"/>
              </a:lnSpc>
            </a:pPr>
            <a:r>
              <a:rPr lang="en-US" altLang="en-US"/>
              <a:t>A student is associated with at most one </a:t>
            </a:r>
            <a:r>
              <a:rPr lang="en-US" altLang="en-US" i="1"/>
              <a:t>instructor</a:t>
            </a:r>
            <a:r>
              <a:rPr lang="en-US" altLang="en-US"/>
              <a:t> via the relationship </a:t>
            </a:r>
            <a:r>
              <a:rPr lang="en-US" altLang="en-US" i="1"/>
              <a:t>advisor</a:t>
            </a:r>
          </a:p>
          <a:p>
            <a:pPr lvl="1">
              <a:lnSpc>
                <a:spcPct val="90000"/>
              </a:lnSpc>
            </a:pPr>
            <a:r>
              <a:rPr lang="en-US" altLang="en-US"/>
              <a:t>A </a:t>
            </a:r>
            <a:r>
              <a:rPr lang="en-US" altLang="en-US" i="1"/>
              <a:t>student</a:t>
            </a:r>
            <a:r>
              <a:rPr lang="en-US" altLang="en-US"/>
              <a:t> is associated with at most one </a:t>
            </a:r>
            <a:r>
              <a:rPr lang="en-US" altLang="en-US" i="1"/>
              <a:t>department</a:t>
            </a:r>
            <a:r>
              <a:rPr lang="en-US" altLang="en-US"/>
              <a:t> via </a:t>
            </a:r>
            <a:r>
              <a:rPr lang="en-US" altLang="en-US" i="1"/>
              <a:t>stud_dept</a:t>
            </a:r>
          </a:p>
          <a:p>
            <a:pPr lvl="1">
              <a:lnSpc>
                <a:spcPct val="90000"/>
              </a:lnSpc>
            </a:pPr>
            <a:endParaRPr lang="en-US" altLang="en-US" i="1"/>
          </a:p>
          <a:p>
            <a:pPr lvl="1">
              <a:lnSpc>
                <a:spcPct val="90000"/>
              </a:lnSpc>
            </a:pPr>
            <a:r>
              <a:rPr lang="en-US" altLang="en-US" b="1" i="1">
                <a:solidFill>
                  <a:srgbClr val="0070C0"/>
                </a:solidFill>
              </a:rPr>
              <a:t>Note: Above statement is also known as a business rule</a:t>
            </a:r>
            <a:endParaRPr lang="en-US" altLang="en-US" b="1">
              <a:solidFill>
                <a:srgbClr val="0070C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a:extLst>
              <a:ext uri="{FF2B5EF4-FFF2-40B4-BE49-F238E27FC236}">
                <a16:creationId xmlns:a16="http://schemas.microsoft.com/office/drawing/2014/main" id="{055A73E1-474A-4600-BB1A-44E29FAFDCF5}"/>
              </a:ext>
            </a:extLst>
          </p:cNvPr>
          <p:cNvSpPr>
            <a:spLocks noGrp="1" noChangeArrowheads="1"/>
          </p:cNvSpPr>
          <p:nvPr>
            <p:ph type="title"/>
          </p:nvPr>
        </p:nvSpPr>
        <p:spPr/>
        <p:txBody>
          <a:bodyPr/>
          <a:lstStyle/>
          <a:p>
            <a:pPr>
              <a:defRPr/>
            </a:pPr>
            <a:r>
              <a:rPr lang="en-US">
                <a:ea typeface="+mj-ea"/>
              </a:rPr>
              <a:t>Figure 7.09</a:t>
            </a:r>
          </a:p>
        </p:txBody>
      </p:sp>
      <p:pic>
        <p:nvPicPr>
          <p:cNvPr id="59395" name="Picture 5">
            <a:extLst>
              <a:ext uri="{FF2B5EF4-FFF2-40B4-BE49-F238E27FC236}">
                <a16:creationId xmlns:a16="http://schemas.microsoft.com/office/drawing/2014/main" id="{368CC521-7957-40B3-83AA-4E427790B3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3475" y="693738"/>
            <a:ext cx="4846638" cy="589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5635B2BA-8AC1-4E2D-B9B5-F48EC51F0749}"/>
              </a:ext>
            </a:extLst>
          </p:cNvPr>
          <p:cNvSpPr/>
          <p:nvPr/>
        </p:nvSpPr>
        <p:spPr bwMode="auto">
          <a:xfrm>
            <a:off x="768350" y="1083212"/>
            <a:ext cx="990112" cy="45016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Helvetica" charset="0"/>
              </a:rPr>
              <a:t>1:1</a:t>
            </a:r>
            <a:endParaRPr kumimoji="0" lang="en-US" sz="1600" b="0" i="0" u="none" strike="noStrike" cap="none" normalizeH="0" baseline="0" dirty="0">
              <a:ln>
                <a:noFill/>
              </a:ln>
              <a:solidFill>
                <a:schemeClr val="tx1"/>
              </a:solidFill>
              <a:effectLst/>
              <a:latin typeface="Helvetica" charset="0"/>
            </a:endParaRPr>
          </a:p>
        </p:txBody>
      </p:sp>
      <p:sp>
        <p:nvSpPr>
          <p:cNvPr id="5" name="Rectangle 4">
            <a:extLst>
              <a:ext uri="{FF2B5EF4-FFF2-40B4-BE49-F238E27FC236}">
                <a16:creationId xmlns:a16="http://schemas.microsoft.com/office/drawing/2014/main" id="{76EE34D9-0D97-4D28-BECA-8251547FF3E8}"/>
              </a:ext>
            </a:extLst>
          </p:cNvPr>
          <p:cNvSpPr/>
          <p:nvPr/>
        </p:nvSpPr>
        <p:spPr bwMode="auto">
          <a:xfrm>
            <a:off x="768350" y="3203917"/>
            <a:ext cx="990112" cy="45016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Helvetica" charset="0"/>
              </a:rPr>
              <a:t>1:M</a:t>
            </a:r>
            <a:endParaRPr kumimoji="0" lang="en-US" sz="1600" b="0" i="0" u="none" strike="noStrike" cap="none" normalizeH="0" baseline="0" dirty="0">
              <a:ln>
                <a:noFill/>
              </a:ln>
              <a:solidFill>
                <a:schemeClr val="tx1"/>
              </a:solidFill>
              <a:effectLst/>
              <a:latin typeface="Helvetica" charset="0"/>
            </a:endParaRPr>
          </a:p>
        </p:txBody>
      </p:sp>
      <p:sp>
        <p:nvSpPr>
          <p:cNvPr id="6" name="Rectangle 5">
            <a:extLst>
              <a:ext uri="{FF2B5EF4-FFF2-40B4-BE49-F238E27FC236}">
                <a16:creationId xmlns:a16="http://schemas.microsoft.com/office/drawing/2014/main" id="{4CAB2144-8C60-4486-B366-910754B3D90D}"/>
              </a:ext>
            </a:extLst>
          </p:cNvPr>
          <p:cNvSpPr/>
          <p:nvPr/>
        </p:nvSpPr>
        <p:spPr bwMode="auto">
          <a:xfrm>
            <a:off x="808038" y="5288280"/>
            <a:ext cx="990112" cy="45016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Helvetica" charset="0"/>
              </a:rPr>
              <a:t>M:M</a:t>
            </a:r>
            <a:endParaRPr kumimoji="0" lang="en-US" sz="1600" b="0" i="0" u="none" strike="noStrike" cap="none" normalizeH="0" baseline="0" dirty="0">
              <a:ln>
                <a:noFill/>
              </a:ln>
              <a:solidFill>
                <a:schemeClr val="tx1"/>
              </a:solidFill>
              <a:effectLst/>
              <a:latin typeface="Helvetica" charset="0"/>
            </a:endParaRP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49EE592E-178A-4CCD-9302-11B3C1BC61DD}"/>
                  </a:ext>
                </a:extLst>
              </p14:cNvPr>
              <p14:cNvContentPartPr/>
              <p14:nvPr/>
            </p14:nvContentPartPr>
            <p14:xfrm>
              <a:off x="2086560" y="1091520"/>
              <a:ext cx="5654520" cy="5389560"/>
            </p14:xfrm>
          </p:contentPart>
        </mc:Choice>
        <mc:Fallback>
          <p:pic>
            <p:nvPicPr>
              <p:cNvPr id="3" name="Ink 2">
                <a:extLst>
                  <a:ext uri="{FF2B5EF4-FFF2-40B4-BE49-F238E27FC236}">
                    <a16:creationId xmlns:a16="http://schemas.microsoft.com/office/drawing/2014/main" id="{49EE592E-178A-4CCD-9302-11B3C1BC61DD}"/>
                  </a:ext>
                </a:extLst>
              </p:cNvPr>
              <p:cNvPicPr/>
              <p:nvPr/>
            </p:nvPicPr>
            <p:blipFill>
              <a:blip r:embed="rId5"/>
              <a:stretch>
                <a:fillRect/>
              </a:stretch>
            </p:blipFill>
            <p:spPr>
              <a:xfrm>
                <a:off x="2077200" y="1082160"/>
                <a:ext cx="5673240" cy="5408280"/>
              </a:xfrm>
              <a:prstGeom prst="rect">
                <a:avLst/>
              </a:prstGeom>
            </p:spPr>
          </p:pic>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a:extLst>
              <a:ext uri="{FF2B5EF4-FFF2-40B4-BE49-F238E27FC236}">
                <a16:creationId xmlns:a16="http://schemas.microsoft.com/office/drawing/2014/main" id="{534AB4EA-2EF9-479D-BEAE-61E1F57BE9D5}"/>
              </a:ext>
            </a:extLst>
          </p:cNvPr>
          <p:cNvSpPr>
            <a:spLocks noGrp="1" noChangeArrowheads="1"/>
          </p:cNvSpPr>
          <p:nvPr>
            <p:ph type="title"/>
          </p:nvPr>
        </p:nvSpPr>
        <p:spPr>
          <a:xfrm>
            <a:off x="819150" y="104775"/>
            <a:ext cx="8077200" cy="609600"/>
          </a:xfrm>
        </p:spPr>
        <p:txBody>
          <a:bodyPr/>
          <a:lstStyle/>
          <a:p>
            <a:pPr>
              <a:defRPr/>
            </a:pPr>
            <a:r>
              <a:rPr lang="en-US">
                <a:ea typeface="+mj-ea"/>
              </a:rPr>
              <a:t>One-to-One Relationship</a:t>
            </a:r>
          </a:p>
        </p:txBody>
      </p:sp>
      <p:sp>
        <p:nvSpPr>
          <p:cNvPr id="61443" name="Rectangle 3">
            <a:extLst>
              <a:ext uri="{FF2B5EF4-FFF2-40B4-BE49-F238E27FC236}">
                <a16:creationId xmlns:a16="http://schemas.microsoft.com/office/drawing/2014/main" id="{2250C67D-CF02-4DDA-9797-54FD0DC5C0E9}"/>
              </a:ext>
            </a:extLst>
          </p:cNvPr>
          <p:cNvSpPr>
            <a:spLocks noGrp="1" noChangeArrowheads="1"/>
          </p:cNvSpPr>
          <p:nvPr>
            <p:ph type="body" idx="1"/>
          </p:nvPr>
        </p:nvSpPr>
        <p:spPr>
          <a:xfrm>
            <a:off x="855663" y="1222375"/>
            <a:ext cx="7377112" cy="1790700"/>
          </a:xfrm>
        </p:spPr>
        <p:txBody>
          <a:bodyPr/>
          <a:lstStyle/>
          <a:p>
            <a:r>
              <a:rPr lang="en-US" altLang="en-US"/>
              <a:t>one-to-one relationship between an </a:t>
            </a:r>
            <a:r>
              <a:rPr lang="en-US" altLang="en-US" i="1"/>
              <a:t>instructor</a:t>
            </a:r>
            <a:r>
              <a:rPr lang="en-US" altLang="en-US"/>
              <a:t> and a </a:t>
            </a:r>
            <a:r>
              <a:rPr lang="en-US" altLang="en-US" i="1"/>
              <a:t>student</a:t>
            </a:r>
          </a:p>
          <a:p>
            <a:pPr lvl="1"/>
            <a:r>
              <a:rPr lang="en-US" altLang="en-US"/>
              <a:t>an instructor is associated with at most one student via </a:t>
            </a:r>
            <a:r>
              <a:rPr lang="en-US" altLang="en-US" i="1"/>
              <a:t>advisor</a:t>
            </a:r>
            <a:r>
              <a:rPr lang="en-US" altLang="en-US"/>
              <a:t> </a:t>
            </a:r>
          </a:p>
          <a:p>
            <a:pPr lvl="1"/>
            <a:r>
              <a:rPr lang="en-US" altLang="en-US"/>
              <a:t>and a student is associated with at most one instructor via </a:t>
            </a:r>
            <a:r>
              <a:rPr lang="en-US" altLang="en-US" i="1"/>
              <a:t>advisor</a:t>
            </a:r>
            <a:endParaRPr lang="en-US" altLang="en-US"/>
          </a:p>
        </p:txBody>
      </p:sp>
      <p:pic>
        <p:nvPicPr>
          <p:cNvPr id="61444" name="Picture 5">
            <a:extLst>
              <a:ext uri="{FF2B5EF4-FFF2-40B4-BE49-F238E27FC236}">
                <a16:creationId xmlns:a16="http://schemas.microsoft.com/office/drawing/2014/main" id="{DBC16C79-DF3B-4045-8E6E-5A89543320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78418"/>
          <a:stretch>
            <a:fillRect/>
          </a:stretch>
        </p:blipFill>
        <p:spPr bwMode="auto">
          <a:xfrm>
            <a:off x="1370013" y="3260725"/>
            <a:ext cx="6586537" cy="173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a:extLst>
              <a:ext uri="{FF2B5EF4-FFF2-40B4-BE49-F238E27FC236}">
                <a16:creationId xmlns:a16="http://schemas.microsoft.com/office/drawing/2014/main" id="{0DCE8A03-9D93-458F-A201-E76E819FE6D8}"/>
              </a:ext>
            </a:extLst>
          </p:cNvPr>
          <p:cNvSpPr>
            <a:spLocks noGrp="1" noChangeArrowheads="1"/>
          </p:cNvSpPr>
          <p:nvPr>
            <p:ph type="title"/>
          </p:nvPr>
        </p:nvSpPr>
        <p:spPr>
          <a:xfrm>
            <a:off x="819150" y="95250"/>
            <a:ext cx="8077200" cy="609600"/>
          </a:xfrm>
        </p:spPr>
        <p:txBody>
          <a:bodyPr/>
          <a:lstStyle/>
          <a:p>
            <a:pPr>
              <a:defRPr/>
            </a:pPr>
            <a:r>
              <a:rPr lang="en-US">
                <a:ea typeface="+mj-ea"/>
              </a:rPr>
              <a:t>One-to-Many Relationship</a:t>
            </a:r>
          </a:p>
        </p:txBody>
      </p:sp>
      <p:sp>
        <p:nvSpPr>
          <p:cNvPr id="63491" name="Rectangle 3">
            <a:extLst>
              <a:ext uri="{FF2B5EF4-FFF2-40B4-BE49-F238E27FC236}">
                <a16:creationId xmlns:a16="http://schemas.microsoft.com/office/drawing/2014/main" id="{66A4333C-AB0F-4115-916B-645C13C1719C}"/>
              </a:ext>
            </a:extLst>
          </p:cNvPr>
          <p:cNvSpPr>
            <a:spLocks noGrp="1" noChangeArrowheads="1"/>
          </p:cNvSpPr>
          <p:nvPr>
            <p:ph type="body" idx="1"/>
          </p:nvPr>
        </p:nvSpPr>
        <p:spPr>
          <a:xfrm>
            <a:off x="855663" y="1222375"/>
            <a:ext cx="7480300" cy="1852613"/>
          </a:xfrm>
        </p:spPr>
        <p:txBody>
          <a:bodyPr/>
          <a:lstStyle/>
          <a:p>
            <a:r>
              <a:rPr lang="en-US" altLang="en-US"/>
              <a:t>one-to-many relationship between an </a:t>
            </a:r>
            <a:r>
              <a:rPr lang="en-US" altLang="en-US" i="1"/>
              <a:t>instructor</a:t>
            </a:r>
            <a:r>
              <a:rPr lang="en-US" altLang="en-US"/>
              <a:t> and a </a:t>
            </a:r>
            <a:r>
              <a:rPr lang="en-US" altLang="en-US" i="1"/>
              <a:t>student</a:t>
            </a:r>
          </a:p>
          <a:p>
            <a:pPr lvl="1"/>
            <a:r>
              <a:rPr lang="en-US" altLang="en-US"/>
              <a:t> an instructor is associated with several (including 0) students  via </a:t>
            </a:r>
            <a:r>
              <a:rPr lang="en-US" altLang="en-US" i="1"/>
              <a:t>advisor (</a:t>
            </a:r>
            <a:r>
              <a:rPr lang="en-US" altLang="en-US" i="1">
                <a:solidFill>
                  <a:srgbClr val="0070C0"/>
                </a:solidFill>
              </a:rPr>
              <a:t>Business Rule</a:t>
            </a:r>
            <a:r>
              <a:rPr lang="en-US" altLang="en-US" i="1"/>
              <a:t>)</a:t>
            </a:r>
          </a:p>
          <a:p>
            <a:pPr lvl="1"/>
            <a:r>
              <a:rPr lang="en-US" altLang="en-US"/>
              <a:t>a student is associated with at most one instructor via advisor (</a:t>
            </a:r>
            <a:r>
              <a:rPr lang="en-US" altLang="en-US" i="1">
                <a:solidFill>
                  <a:srgbClr val="0070C0"/>
                </a:solidFill>
              </a:rPr>
              <a:t>Business Rule</a:t>
            </a:r>
            <a:r>
              <a:rPr lang="en-US" altLang="en-US"/>
              <a:t>) </a:t>
            </a:r>
          </a:p>
        </p:txBody>
      </p:sp>
      <p:pic>
        <p:nvPicPr>
          <p:cNvPr id="63492" name="Picture 5">
            <a:extLst>
              <a:ext uri="{FF2B5EF4-FFF2-40B4-BE49-F238E27FC236}">
                <a16:creationId xmlns:a16="http://schemas.microsoft.com/office/drawing/2014/main" id="{0347263A-B3B5-4C35-A5F7-F323B7A013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1459" b="44698"/>
          <a:stretch>
            <a:fillRect/>
          </a:stretch>
        </p:blipFill>
        <p:spPr bwMode="auto">
          <a:xfrm>
            <a:off x="1489075" y="2955925"/>
            <a:ext cx="6421438"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8B7BBDBC-2ADD-4875-82BB-7BBEF624389D}"/>
                  </a:ext>
                </a:extLst>
              </p14:cNvPr>
              <p14:cNvContentPartPr/>
              <p14:nvPr/>
            </p14:nvContentPartPr>
            <p14:xfrm>
              <a:off x="1651320" y="1949400"/>
              <a:ext cx="6045120" cy="2556720"/>
            </p14:xfrm>
          </p:contentPart>
        </mc:Choice>
        <mc:Fallback>
          <p:pic>
            <p:nvPicPr>
              <p:cNvPr id="2" name="Ink 1">
                <a:extLst>
                  <a:ext uri="{FF2B5EF4-FFF2-40B4-BE49-F238E27FC236}">
                    <a16:creationId xmlns:a16="http://schemas.microsoft.com/office/drawing/2014/main" id="{8B7BBDBC-2ADD-4875-82BB-7BBEF624389D}"/>
                  </a:ext>
                </a:extLst>
              </p:cNvPr>
              <p:cNvPicPr/>
              <p:nvPr/>
            </p:nvPicPr>
            <p:blipFill>
              <a:blip r:embed="rId5"/>
              <a:stretch>
                <a:fillRect/>
              </a:stretch>
            </p:blipFill>
            <p:spPr>
              <a:xfrm>
                <a:off x="1641960" y="1940040"/>
                <a:ext cx="6063840" cy="2575440"/>
              </a:xfrm>
              <a:prstGeom prst="rect">
                <a:avLst/>
              </a:prstGeom>
            </p:spPr>
          </p:pic>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a:extLst>
              <a:ext uri="{FF2B5EF4-FFF2-40B4-BE49-F238E27FC236}">
                <a16:creationId xmlns:a16="http://schemas.microsoft.com/office/drawing/2014/main" id="{B3A57B16-6E68-4A85-B739-2CC0CC2D3DCF}"/>
              </a:ext>
            </a:extLst>
          </p:cNvPr>
          <p:cNvSpPr>
            <a:spLocks noGrp="1" noChangeArrowheads="1"/>
          </p:cNvSpPr>
          <p:nvPr>
            <p:ph type="title"/>
          </p:nvPr>
        </p:nvSpPr>
        <p:spPr>
          <a:xfrm>
            <a:off x="512763" y="238125"/>
            <a:ext cx="8113712" cy="457200"/>
          </a:xfrm>
        </p:spPr>
        <p:txBody>
          <a:bodyPr/>
          <a:lstStyle/>
          <a:p>
            <a:pPr>
              <a:defRPr/>
            </a:pPr>
            <a:r>
              <a:rPr lang="en-US">
                <a:ea typeface="+mj-ea"/>
              </a:rPr>
              <a:t>Many-to-One Relationships</a:t>
            </a:r>
          </a:p>
        </p:txBody>
      </p:sp>
      <p:sp>
        <p:nvSpPr>
          <p:cNvPr id="65539" name="Rectangle 3">
            <a:extLst>
              <a:ext uri="{FF2B5EF4-FFF2-40B4-BE49-F238E27FC236}">
                <a16:creationId xmlns:a16="http://schemas.microsoft.com/office/drawing/2014/main" id="{26659701-5F71-4CA2-9562-783D2229456C}"/>
              </a:ext>
            </a:extLst>
          </p:cNvPr>
          <p:cNvSpPr>
            <a:spLocks noGrp="1" noChangeArrowheads="1"/>
          </p:cNvSpPr>
          <p:nvPr>
            <p:ph type="body" idx="1"/>
          </p:nvPr>
        </p:nvSpPr>
        <p:spPr>
          <a:xfrm>
            <a:off x="855663" y="1222375"/>
            <a:ext cx="7310437" cy="1814513"/>
          </a:xfrm>
          <a:noFill/>
        </p:spPr>
        <p:txBody>
          <a:bodyPr/>
          <a:lstStyle/>
          <a:p>
            <a:r>
              <a:rPr lang="en-US" altLang="en-US"/>
              <a:t>In a many-to-one relationship between an </a:t>
            </a:r>
            <a:r>
              <a:rPr lang="en-US" altLang="en-US" i="1"/>
              <a:t>instructor</a:t>
            </a:r>
            <a:r>
              <a:rPr lang="en-US" altLang="en-US"/>
              <a:t> and a </a:t>
            </a:r>
            <a:r>
              <a:rPr lang="en-US" altLang="en-US" i="1"/>
              <a:t>student, </a:t>
            </a:r>
          </a:p>
          <a:p>
            <a:pPr lvl="1"/>
            <a:r>
              <a:rPr lang="en-US" altLang="en-US"/>
              <a:t>an instructor</a:t>
            </a:r>
            <a:r>
              <a:rPr lang="en-US" altLang="en-US" i="1"/>
              <a:t> </a:t>
            </a:r>
            <a:r>
              <a:rPr lang="en-US" altLang="en-US"/>
              <a:t> is associated with at most one student via </a:t>
            </a:r>
            <a:r>
              <a:rPr lang="en-US" altLang="en-US" i="1"/>
              <a:t>advisor</a:t>
            </a:r>
            <a:r>
              <a:rPr lang="en-US" altLang="en-US"/>
              <a:t>, </a:t>
            </a:r>
          </a:p>
          <a:p>
            <a:pPr lvl="1"/>
            <a:r>
              <a:rPr lang="en-US" altLang="en-US"/>
              <a:t>and a student is associated with several (including 0) instructors via </a:t>
            </a:r>
            <a:r>
              <a:rPr lang="en-US" altLang="en-US" i="1"/>
              <a:t>advisor</a:t>
            </a:r>
          </a:p>
        </p:txBody>
      </p:sp>
      <p:pic>
        <p:nvPicPr>
          <p:cNvPr id="65540" name="Picture 5">
            <a:extLst>
              <a:ext uri="{FF2B5EF4-FFF2-40B4-BE49-F238E27FC236}">
                <a16:creationId xmlns:a16="http://schemas.microsoft.com/office/drawing/2014/main" id="{D9E78269-7BE5-4D96-B333-4D035EA580C0}"/>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t="68164" b="6378"/>
          <a:stretch>
            <a:fillRect/>
          </a:stretch>
        </p:blipFill>
        <p:spPr bwMode="auto">
          <a:xfrm>
            <a:off x="1476375" y="2987675"/>
            <a:ext cx="6583363" cy="203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1" name="Line 6">
            <a:extLst>
              <a:ext uri="{FF2B5EF4-FFF2-40B4-BE49-F238E27FC236}">
                <a16:creationId xmlns:a16="http://schemas.microsoft.com/office/drawing/2014/main" id="{85694D1E-3AAE-4E02-839D-04B2AAF064F5}"/>
              </a:ext>
            </a:extLst>
          </p:cNvPr>
          <p:cNvSpPr>
            <a:spLocks noChangeShapeType="1"/>
          </p:cNvSpPr>
          <p:nvPr/>
        </p:nvSpPr>
        <p:spPr bwMode="auto">
          <a:xfrm>
            <a:off x="6362700" y="4038600"/>
            <a:ext cx="228600" cy="1588"/>
          </a:xfrm>
          <a:prstGeom prst="line">
            <a:avLst/>
          </a:prstGeom>
          <a:noFill/>
          <a:ln w="12700">
            <a:solidFill>
              <a:schemeClr val="tx1"/>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EF2F67D7-02C9-4C27-BFC5-88216485E7AE}"/>
                  </a:ext>
                </a:extLst>
              </p14:cNvPr>
              <p14:cNvContentPartPr/>
              <p14:nvPr/>
            </p14:nvContentPartPr>
            <p14:xfrm>
              <a:off x="3332880" y="2010240"/>
              <a:ext cx="3067560" cy="2597760"/>
            </p14:xfrm>
          </p:contentPart>
        </mc:Choice>
        <mc:Fallback>
          <p:pic>
            <p:nvPicPr>
              <p:cNvPr id="2" name="Ink 1">
                <a:extLst>
                  <a:ext uri="{FF2B5EF4-FFF2-40B4-BE49-F238E27FC236}">
                    <a16:creationId xmlns:a16="http://schemas.microsoft.com/office/drawing/2014/main" id="{EF2F67D7-02C9-4C27-BFC5-88216485E7AE}"/>
                  </a:ext>
                </a:extLst>
              </p:cNvPr>
              <p:cNvPicPr/>
              <p:nvPr/>
            </p:nvPicPr>
            <p:blipFill>
              <a:blip r:embed="rId5"/>
              <a:stretch>
                <a:fillRect/>
              </a:stretch>
            </p:blipFill>
            <p:spPr>
              <a:xfrm>
                <a:off x="3323520" y="2000880"/>
                <a:ext cx="3086280" cy="2616480"/>
              </a:xfrm>
              <a:prstGeom prst="rect">
                <a:avLst/>
              </a:prstGeom>
            </p:spPr>
          </p:pic>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a:extLst>
              <a:ext uri="{FF2B5EF4-FFF2-40B4-BE49-F238E27FC236}">
                <a16:creationId xmlns:a16="http://schemas.microsoft.com/office/drawing/2014/main" id="{CEDFEDA5-85A3-4C7E-8A4E-B757AA883741}"/>
              </a:ext>
            </a:extLst>
          </p:cNvPr>
          <p:cNvSpPr>
            <a:spLocks noGrp="1" noChangeArrowheads="1"/>
          </p:cNvSpPr>
          <p:nvPr>
            <p:ph type="title"/>
          </p:nvPr>
        </p:nvSpPr>
        <p:spPr/>
        <p:txBody>
          <a:bodyPr/>
          <a:lstStyle/>
          <a:p>
            <a:pPr>
              <a:defRPr/>
            </a:pPr>
            <a:r>
              <a:rPr lang="en-US">
                <a:ea typeface="+mj-ea"/>
              </a:rPr>
              <a:t>Many-to-Many Relationship</a:t>
            </a:r>
          </a:p>
        </p:txBody>
      </p:sp>
      <p:sp>
        <p:nvSpPr>
          <p:cNvPr id="67587" name="Rectangle 3">
            <a:extLst>
              <a:ext uri="{FF2B5EF4-FFF2-40B4-BE49-F238E27FC236}">
                <a16:creationId xmlns:a16="http://schemas.microsoft.com/office/drawing/2014/main" id="{018DF3C1-6AF1-4B14-86F4-6F69063B202F}"/>
              </a:ext>
            </a:extLst>
          </p:cNvPr>
          <p:cNvSpPr>
            <a:spLocks noGrp="1" noChangeArrowheads="1"/>
          </p:cNvSpPr>
          <p:nvPr>
            <p:ph type="body" idx="1"/>
          </p:nvPr>
        </p:nvSpPr>
        <p:spPr>
          <a:xfrm>
            <a:off x="814388" y="1093788"/>
            <a:ext cx="7029450" cy="1546225"/>
          </a:xfrm>
        </p:spPr>
        <p:txBody>
          <a:bodyPr/>
          <a:lstStyle/>
          <a:p>
            <a:r>
              <a:rPr lang="en-US" altLang="en-US"/>
              <a:t>An instructor is associated with several (possibly 0) students via </a:t>
            </a:r>
            <a:r>
              <a:rPr lang="en-US" altLang="en-US" i="1"/>
              <a:t>advisor</a:t>
            </a:r>
          </a:p>
          <a:p>
            <a:r>
              <a:rPr lang="en-US" altLang="en-US"/>
              <a:t>A student is associated with several (possibly 0) instructors via </a:t>
            </a:r>
            <a:r>
              <a:rPr lang="en-US" altLang="en-US" i="1"/>
              <a:t>advisor</a:t>
            </a:r>
            <a:r>
              <a:rPr lang="en-US" altLang="en-US"/>
              <a:t> </a:t>
            </a:r>
          </a:p>
        </p:txBody>
      </p:sp>
      <p:pic>
        <p:nvPicPr>
          <p:cNvPr id="67588" name="Picture 6">
            <a:extLst>
              <a:ext uri="{FF2B5EF4-FFF2-40B4-BE49-F238E27FC236}">
                <a16:creationId xmlns:a16="http://schemas.microsoft.com/office/drawing/2014/main" id="{316DC27F-BAAC-460F-A3DA-CC0D744496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2705100"/>
            <a:ext cx="67659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BBA5AD65-EA79-49D7-AAD8-1B9639FBF207}"/>
                  </a:ext>
                </a:extLst>
              </p14:cNvPr>
              <p14:cNvContentPartPr/>
              <p14:nvPr/>
            </p14:nvContentPartPr>
            <p14:xfrm>
              <a:off x="1323360" y="1690920"/>
              <a:ext cx="4485600" cy="1526400"/>
            </p14:xfrm>
          </p:contentPart>
        </mc:Choice>
        <mc:Fallback>
          <p:pic>
            <p:nvPicPr>
              <p:cNvPr id="2" name="Ink 1">
                <a:extLst>
                  <a:ext uri="{FF2B5EF4-FFF2-40B4-BE49-F238E27FC236}">
                    <a16:creationId xmlns:a16="http://schemas.microsoft.com/office/drawing/2014/main" id="{BBA5AD65-EA79-49D7-AAD8-1B9639FBF207}"/>
                  </a:ext>
                </a:extLst>
              </p:cNvPr>
              <p:cNvPicPr/>
              <p:nvPr/>
            </p:nvPicPr>
            <p:blipFill>
              <a:blip r:embed="rId5"/>
              <a:stretch>
                <a:fillRect/>
              </a:stretch>
            </p:blipFill>
            <p:spPr>
              <a:xfrm>
                <a:off x="1314000" y="1681560"/>
                <a:ext cx="4504320" cy="1545120"/>
              </a:xfrm>
              <a:prstGeom prst="rect">
                <a:avLst/>
              </a:prstGeom>
            </p:spPr>
          </p:pic>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a:extLst>
              <a:ext uri="{FF2B5EF4-FFF2-40B4-BE49-F238E27FC236}">
                <a16:creationId xmlns:a16="http://schemas.microsoft.com/office/drawing/2014/main" id="{76094A4D-7CA2-4DC9-A4D4-FFAF0D60BC52}"/>
              </a:ext>
            </a:extLst>
          </p:cNvPr>
          <p:cNvSpPr>
            <a:spLocks noGrp="1" noChangeArrowheads="1"/>
          </p:cNvSpPr>
          <p:nvPr>
            <p:ph type="title"/>
          </p:nvPr>
        </p:nvSpPr>
        <p:spPr>
          <a:xfrm>
            <a:off x="1130300" y="384175"/>
            <a:ext cx="7594600" cy="571500"/>
          </a:xfrm>
        </p:spPr>
        <p:txBody>
          <a:bodyPr/>
          <a:lstStyle/>
          <a:p>
            <a:pPr>
              <a:defRPr/>
            </a:pPr>
            <a:r>
              <a:rPr lang="en-US" sz="2800">
                <a:ea typeface="+mj-ea"/>
              </a:rPr>
              <a:t>Participation of an Entity Set in a Relationship Set</a:t>
            </a:r>
          </a:p>
        </p:txBody>
      </p:sp>
      <p:sp>
        <p:nvSpPr>
          <p:cNvPr id="69635" name="Rectangle 3">
            <a:extLst>
              <a:ext uri="{FF2B5EF4-FFF2-40B4-BE49-F238E27FC236}">
                <a16:creationId xmlns:a16="http://schemas.microsoft.com/office/drawing/2014/main" id="{1F7FC03F-0EE0-4CC8-8C32-4EA298F67751}"/>
              </a:ext>
            </a:extLst>
          </p:cNvPr>
          <p:cNvSpPr>
            <a:spLocks noChangeArrowheads="1"/>
          </p:cNvSpPr>
          <p:nvPr/>
        </p:nvSpPr>
        <p:spPr bwMode="auto">
          <a:xfrm>
            <a:off x="855663" y="1222375"/>
            <a:ext cx="7448550"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08585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42875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177165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22885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68605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14325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60045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r>
              <a:rPr lang="en-US" altLang="en-US" sz="1800" b="1" dirty="0">
                <a:solidFill>
                  <a:srgbClr val="FF0000"/>
                </a:solidFill>
              </a:rPr>
              <a:t>Total participation </a:t>
            </a:r>
            <a:r>
              <a:rPr lang="en-US" altLang="en-US" sz="1800" dirty="0"/>
              <a:t>(indicated by double line):  every entity in the entity set participates in at least one relationship in the relationship set</a:t>
            </a:r>
          </a:p>
          <a:p>
            <a:pPr lvl="1">
              <a:buClr>
                <a:schemeClr val="hlink"/>
              </a:buClr>
            </a:pPr>
            <a:r>
              <a:rPr lang="en-US" altLang="en-US" sz="1800" dirty="0"/>
              <a:t>E.g., participation of </a:t>
            </a:r>
            <a:r>
              <a:rPr lang="en-US" altLang="en-US" sz="1800" i="1" dirty="0"/>
              <a:t>section </a:t>
            </a:r>
            <a:r>
              <a:rPr lang="en-US" altLang="en-US" sz="1800" dirty="0"/>
              <a:t> in </a:t>
            </a:r>
            <a:r>
              <a:rPr lang="en-US" altLang="en-US" sz="1800" i="1" dirty="0" err="1"/>
              <a:t>sec_course</a:t>
            </a:r>
            <a:r>
              <a:rPr lang="en-US" altLang="en-US" sz="1800" i="1" dirty="0"/>
              <a:t> </a:t>
            </a:r>
            <a:r>
              <a:rPr lang="en-US" altLang="en-US" sz="1800" dirty="0"/>
              <a:t>is total</a:t>
            </a:r>
          </a:p>
          <a:p>
            <a:pPr lvl="2"/>
            <a:r>
              <a:rPr lang="en-US" altLang="en-US" sz="1800" dirty="0"/>
              <a:t> every </a:t>
            </a:r>
            <a:r>
              <a:rPr lang="en-US" altLang="en-US" sz="1800" i="1" dirty="0"/>
              <a:t>section</a:t>
            </a:r>
            <a:r>
              <a:rPr lang="en-US" altLang="en-US" sz="1800" dirty="0"/>
              <a:t> must have an associated course</a:t>
            </a:r>
          </a:p>
          <a:p>
            <a:endParaRPr lang="en-US" altLang="en-US" sz="1800" b="1" dirty="0">
              <a:solidFill>
                <a:srgbClr val="FF0000"/>
              </a:solidFill>
            </a:endParaRPr>
          </a:p>
          <a:p>
            <a:endParaRPr lang="en-US" altLang="en-US" sz="1800" b="1" dirty="0">
              <a:solidFill>
                <a:srgbClr val="FF0000"/>
              </a:solidFill>
            </a:endParaRPr>
          </a:p>
          <a:p>
            <a:endParaRPr lang="en-US" altLang="en-US" sz="1800" b="1" dirty="0">
              <a:solidFill>
                <a:srgbClr val="FF0000"/>
              </a:solidFill>
            </a:endParaRPr>
          </a:p>
          <a:p>
            <a:endParaRPr lang="en-US" altLang="en-US" sz="1800" b="1" dirty="0">
              <a:solidFill>
                <a:srgbClr val="FF0000"/>
              </a:solidFill>
            </a:endParaRPr>
          </a:p>
          <a:p>
            <a:endParaRPr lang="en-US" altLang="en-US" sz="1800" b="1" dirty="0">
              <a:solidFill>
                <a:srgbClr val="FF0000"/>
              </a:solidFill>
            </a:endParaRPr>
          </a:p>
          <a:p>
            <a:endParaRPr lang="en-US" altLang="en-US" sz="1800" b="1" dirty="0">
              <a:solidFill>
                <a:srgbClr val="FF0000"/>
              </a:solidFill>
            </a:endParaRPr>
          </a:p>
          <a:p>
            <a:r>
              <a:rPr lang="en-US" altLang="en-US" sz="1800" b="1" dirty="0">
                <a:solidFill>
                  <a:srgbClr val="FF0000"/>
                </a:solidFill>
              </a:rPr>
              <a:t>Partial participation:  </a:t>
            </a:r>
            <a:r>
              <a:rPr lang="en-US" altLang="en-US" sz="1800" dirty="0"/>
              <a:t>some entities may not participate in any relationship in the relationship set</a:t>
            </a:r>
          </a:p>
          <a:p>
            <a:pPr lvl="1">
              <a:buClr>
                <a:schemeClr val="hlink"/>
              </a:buClr>
            </a:pPr>
            <a:r>
              <a:rPr lang="en-US" altLang="en-US" sz="1800" dirty="0"/>
              <a:t>Example: participation of </a:t>
            </a:r>
            <a:r>
              <a:rPr lang="en-US" altLang="en-US" sz="1800" i="1" dirty="0"/>
              <a:t>instructor</a:t>
            </a:r>
            <a:r>
              <a:rPr lang="en-US" altLang="en-US" sz="1800" dirty="0"/>
              <a:t> in </a:t>
            </a:r>
            <a:r>
              <a:rPr lang="en-US" altLang="en-US" sz="1800" i="1" dirty="0"/>
              <a:t>advisor</a:t>
            </a:r>
            <a:r>
              <a:rPr lang="en-US" altLang="en-US" sz="1800" dirty="0"/>
              <a:t> is partial</a:t>
            </a:r>
          </a:p>
        </p:txBody>
      </p:sp>
      <p:pic>
        <p:nvPicPr>
          <p:cNvPr id="69636" name="Picture 4">
            <a:extLst>
              <a:ext uri="{FF2B5EF4-FFF2-40B4-BE49-F238E27FC236}">
                <a16:creationId xmlns:a16="http://schemas.microsoft.com/office/drawing/2014/main" id="{2CAE8636-0CA1-4BBE-98B9-3A5AE69BFE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300" y="3055937"/>
            <a:ext cx="7539037" cy="159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B95E4965-FE29-4FA4-AD55-10CE28F99226}"/>
                  </a:ext>
                </a:extLst>
              </p14:cNvPr>
              <p14:cNvContentPartPr/>
              <p14:nvPr/>
            </p14:nvContentPartPr>
            <p14:xfrm>
              <a:off x="2512080" y="1144080"/>
              <a:ext cx="6561720" cy="3683880"/>
            </p14:xfrm>
          </p:contentPart>
        </mc:Choice>
        <mc:Fallback>
          <p:pic>
            <p:nvPicPr>
              <p:cNvPr id="2" name="Ink 1">
                <a:extLst>
                  <a:ext uri="{FF2B5EF4-FFF2-40B4-BE49-F238E27FC236}">
                    <a16:creationId xmlns:a16="http://schemas.microsoft.com/office/drawing/2014/main" id="{B95E4965-FE29-4FA4-AD55-10CE28F99226}"/>
                  </a:ext>
                </a:extLst>
              </p:cNvPr>
              <p:cNvPicPr/>
              <p:nvPr/>
            </p:nvPicPr>
            <p:blipFill>
              <a:blip r:embed="rId5"/>
              <a:stretch>
                <a:fillRect/>
              </a:stretch>
            </p:blipFill>
            <p:spPr>
              <a:xfrm>
                <a:off x="2502720" y="1134720"/>
                <a:ext cx="6580440" cy="3702600"/>
              </a:xfrm>
              <a:prstGeom prst="rect">
                <a:avLst/>
              </a:prstGeom>
            </p:spPr>
          </p:pic>
        </mc:Fallback>
      </mc:AlternateContent>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a:extLst>
              <a:ext uri="{FF2B5EF4-FFF2-40B4-BE49-F238E27FC236}">
                <a16:creationId xmlns:a16="http://schemas.microsoft.com/office/drawing/2014/main" id="{205C1374-12A8-4058-9BA2-C20D43BE6DA8}"/>
              </a:ext>
            </a:extLst>
          </p:cNvPr>
          <p:cNvSpPr>
            <a:spLocks noGrp="1" noChangeArrowheads="1"/>
          </p:cNvSpPr>
          <p:nvPr>
            <p:ph type="title"/>
          </p:nvPr>
        </p:nvSpPr>
        <p:spPr>
          <a:xfrm>
            <a:off x="895350" y="95250"/>
            <a:ext cx="8077200" cy="609600"/>
          </a:xfrm>
        </p:spPr>
        <p:txBody>
          <a:bodyPr/>
          <a:lstStyle/>
          <a:p>
            <a:pPr>
              <a:defRPr/>
            </a:pPr>
            <a:r>
              <a:rPr lang="en-US">
                <a:ea typeface="+mj-ea"/>
              </a:rPr>
              <a:t>E-R Diagram for a University Enterprise</a:t>
            </a:r>
          </a:p>
        </p:txBody>
      </p:sp>
      <p:sp>
        <p:nvSpPr>
          <p:cNvPr id="104451" name="Rectangle 5">
            <a:extLst>
              <a:ext uri="{FF2B5EF4-FFF2-40B4-BE49-F238E27FC236}">
                <a16:creationId xmlns:a16="http://schemas.microsoft.com/office/drawing/2014/main" id="{28740967-F2C5-44F0-8768-70E12A9276EA}"/>
              </a:ext>
            </a:extLst>
          </p:cNvPr>
          <p:cNvSpPr>
            <a:spLocks noChangeArrowheads="1"/>
          </p:cNvSpPr>
          <p:nvPr/>
        </p:nvSpPr>
        <p:spPr bwMode="auto">
          <a:xfrm>
            <a:off x="5095875" y="4652963"/>
            <a:ext cx="88900" cy="1000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37931725" indent="-37474525">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endParaRPr kumimoji="0" lang="en-US" altLang="en-US">
              <a:solidFill>
                <a:schemeClr val="accent1"/>
              </a:solidFill>
            </a:endParaRPr>
          </a:p>
        </p:txBody>
      </p:sp>
      <p:pic>
        <p:nvPicPr>
          <p:cNvPr id="104452" name="Picture 6">
            <a:extLst>
              <a:ext uri="{FF2B5EF4-FFF2-40B4-BE49-F238E27FC236}">
                <a16:creationId xmlns:a16="http://schemas.microsoft.com/office/drawing/2014/main" id="{586EE668-2423-4247-98DE-7E5F3D66CC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8100" y="690563"/>
            <a:ext cx="6323013" cy="596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14CBC95D-4AD8-4827-AE0A-483BAA6F8880}"/>
                  </a:ext>
                </a:extLst>
              </p14:cNvPr>
              <p14:cNvContentPartPr/>
              <p14:nvPr/>
            </p14:nvContentPartPr>
            <p14:xfrm>
              <a:off x="2691360" y="1819080"/>
              <a:ext cx="4259160" cy="3437640"/>
            </p14:xfrm>
          </p:contentPart>
        </mc:Choice>
        <mc:Fallback>
          <p:pic>
            <p:nvPicPr>
              <p:cNvPr id="2" name="Ink 1">
                <a:extLst>
                  <a:ext uri="{FF2B5EF4-FFF2-40B4-BE49-F238E27FC236}">
                    <a16:creationId xmlns:a16="http://schemas.microsoft.com/office/drawing/2014/main" id="{14CBC95D-4AD8-4827-AE0A-483BAA6F8880}"/>
                  </a:ext>
                </a:extLst>
              </p:cNvPr>
              <p:cNvPicPr/>
              <p:nvPr/>
            </p:nvPicPr>
            <p:blipFill>
              <a:blip r:embed="rId5"/>
              <a:stretch>
                <a:fillRect/>
              </a:stretch>
            </p:blipFill>
            <p:spPr>
              <a:xfrm>
                <a:off x="2682000" y="1809720"/>
                <a:ext cx="4277880" cy="3456360"/>
              </a:xfrm>
              <a:prstGeom prst="rect">
                <a:avLst/>
              </a:prstGeom>
            </p:spPr>
          </p:pic>
        </mc:Fallback>
      </mc:AlternateContent>
    </p:spTree>
    <p:extLst>
      <p:ext uri="{BB962C8B-B14F-4D97-AF65-F5344CB8AC3E}">
        <p14:creationId xmlns:p14="http://schemas.microsoft.com/office/powerpoint/2010/main" val="39147575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a:extLst>
              <a:ext uri="{FF2B5EF4-FFF2-40B4-BE49-F238E27FC236}">
                <a16:creationId xmlns:a16="http://schemas.microsoft.com/office/drawing/2014/main" id="{94E25FC2-3E33-461E-A6F8-36798DC5D27F}"/>
              </a:ext>
            </a:extLst>
          </p:cNvPr>
          <p:cNvSpPr>
            <a:spLocks noGrp="1" noChangeArrowheads="1"/>
          </p:cNvSpPr>
          <p:nvPr>
            <p:ph type="title"/>
          </p:nvPr>
        </p:nvSpPr>
        <p:spPr>
          <a:xfrm>
            <a:off x="742950" y="38100"/>
            <a:ext cx="8420100" cy="682625"/>
          </a:xfrm>
        </p:spPr>
        <p:txBody>
          <a:bodyPr/>
          <a:lstStyle/>
          <a:p>
            <a:pPr>
              <a:defRPr/>
            </a:pPr>
            <a:r>
              <a:rPr lang="en-US" sz="2400" dirty="0">
                <a:ea typeface="+mj-ea"/>
              </a:rPr>
              <a:t>Notation for Expressing More Complex Constraints</a:t>
            </a:r>
          </a:p>
        </p:txBody>
      </p:sp>
      <p:sp>
        <p:nvSpPr>
          <p:cNvPr id="71683" name="Rectangle 3">
            <a:extLst>
              <a:ext uri="{FF2B5EF4-FFF2-40B4-BE49-F238E27FC236}">
                <a16:creationId xmlns:a16="http://schemas.microsoft.com/office/drawing/2014/main" id="{9660B697-7E11-447C-93B7-AB0DB430EEA7}"/>
              </a:ext>
            </a:extLst>
          </p:cNvPr>
          <p:cNvSpPr>
            <a:spLocks noChangeArrowheads="1"/>
          </p:cNvSpPr>
          <p:nvPr/>
        </p:nvSpPr>
        <p:spPr bwMode="auto">
          <a:xfrm>
            <a:off x="855663" y="1106488"/>
            <a:ext cx="7323137" cy="252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800100" indent="-34290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r>
              <a:rPr lang="en-US" altLang="en-US" sz="1800" dirty="0"/>
              <a:t>A line may have an associated minimum and maximum cardinality, shown in the form </a:t>
            </a:r>
            <a:r>
              <a:rPr lang="en-US" altLang="en-US" sz="1800" i="1" dirty="0" err="1"/>
              <a:t>l..h</a:t>
            </a:r>
            <a:r>
              <a:rPr lang="en-US" altLang="en-US" sz="1800" dirty="0"/>
              <a:t>, where </a:t>
            </a:r>
            <a:r>
              <a:rPr lang="en-US" altLang="en-US" sz="1800" i="1" dirty="0"/>
              <a:t>l</a:t>
            </a:r>
            <a:r>
              <a:rPr lang="en-US" altLang="en-US" sz="1800" dirty="0"/>
              <a:t> is the minimum and </a:t>
            </a:r>
            <a:r>
              <a:rPr lang="en-US" altLang="en-US" sz="1800" i="1" dirty="0"/>
              <a:t>h</a:t>
            </a:r>
            <a:r>
              <a:rPr lang="en-US" altLang="en-US" sz="1800" dirty="0"/>
              <a:t> the maximum cardinality</a:t>
            </a:r>
          </a:p>
          <a:p>
            <a:pPr lvl="1">
              <a:buClr>
                <a:schemeClr val="tx2"/>
              </a:buClr>
              <a:buSzPct val="90000"/>
              <a:buFont typeface="Monotype Sorts" charset="2"/>
              <a:buChar char="n"/>
            </a:pPr>
            <a:r>
              <a:rPr lang="en-US" altLang="en-US" sz="1800" dirty="0"/>
              <a:t>A minimum value of 1 indicates total participation.</a:t>
            </a:r>
          </a:p>
          <a:p>
            <a:pPr lvl="1">
              <a:buClr>
                <a:schemeClr val="tx2"/>
              </a:buClr>
              <a:buSzPct val="90000"/>
              <a:buFont typeface="Monotype Sorts" charset="2"/>
              <a:buChar char="n"/>
            </a:pPr>
            <a:r>
              <a:rPr lang="en-US" altLang="en-US" sz="1800" dirty="0"/>
              <a:t>A maximum value of 1 indicates that the entity participates  in at most one relationship</a:t>
            </a:r>
          </a:p>
          <a:p>
            <a:pPr lvl="1">
              <a:buClr>
                <a:schemeClr val="tx2"/>
              </a:buClr>
              <a:buSzPct val="90000"/>
              <a:buFont typeface="Monotype Sorts" charset="2"/>
              <a:buChar char="n"/>
            </a:pPr>
            <a:r>
              <a:rPr lang="en-US" altLang="en-US" sz="1800" dirty="0"/>
              <a:t>A maximum value of * indicates no limit.</a:t>
            </a:r>
          </a:p>
          <a:p>
            <a:pPr>
              <a:buFontTx/>
              <a:buNone/>
            </a:pPr>
            <a:endParaRPr lang="en-US" altLang="en-US" sz="1800" dirty="0"/>
          </a:p>
          <a:p>
            <a:endParaRPr lang="en-US" altLang="en-US" sz="1800" dirty="0"/>
          </a:p>
        </p:txBody>
      </p:sp>
      <p:pic>
        <p:nvPicPr>
          <p:cNvPr id="71684" name="Picture 5">
            <a:extLst>
              <a:ext uri="{FF2B5EF4-FFF2-40B4-BE49-F238E27FC236}">
                <a16:creationId xmlns:a16="http://schemas.microsoft.com/office/drawing/2014/main" id="{22800F6C-9498-4D9F-88C8-B28BD6EF21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6463" y="3516313"/>
            <a:ext cx="5800725"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5" name="Rectangle 4">
            <a:extLst>
              <a:ext uri="{FF2B5EF4-FFF2-40B4-BE49-F238E27FC236}">
                <a16:creationId xmlns:a16="http://schemas.microsoft.com/office/drawing/2014/main" id="{8729C1EB-D993-4099-A619-D06FAC66914F}"/>
              </a:ext>
            </a:extLst>
          </p:cNvPr>
          <p:cNvSpPr>
            <a:spLocks noChangeArrowheads="1"/>
          </p:cNvSpPr>
          <p:nvPr/>
        </p:nvSpPr>
        <p:spPr bwMode="auto">
          <a:xfrm>
            <a:off x="1641475" y="4954588"/>
            <a:ext cx="66262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buFont typeface="Monotype Sorts" charset="2"/>
              <a:buNone/>
            </a:pPr>
            <a:r>
              <a:rPr lang="en-US" altLang="en-US" sz="1800"/>
              <a:t>Instructor can advise 0 or more students.  A student must have 1 advisor; cannot have multiple advisors</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3532757E-0332-4CEB-BABC-AC8CAC52FE3B}"/>
                  </a:ext>
                </a:extLst>
              </p14:cNvPr>
              <p14:cNvContentPartPr/>
              <p14:nvPr/>
            </p14:nvContentPartPr>
            <p14:xfrm>
              <a:off x="3885120" y="2267280"/>
              <a:ext cx="2715480" cy="2360880"/>
            </p14:xfrm>
          </p:contentPart>
        </mc:Choice>
        <mc:Fallback>
          <p:pic>
            <p:nvPicPr>
              <p:cNvPr id="2" name="Ink 1">
                <a:extLst>
                  <a:ext uri="{FF2B5EF4-FFF2-40B4-BE49-F238E27FC236}">
                    <a16:creationId xmlns:a16="http://schemas.microsoft.com/office/drawing/2014/main" id="{3532757E-0332-4CEB-BABC-AC8CAC52FE3B}"/>
                  </a:ext>
                </a:extLst>
              </p:cNvPr>
              <p:cNvPicPr/>
              <p:nvPr/>
            </p:nvPicPr>
            <p:blipFill>
              <a:blip r:embed="rId5"/>
              <a:stretch>
                <a:fillRect/>
              </a:stretch>
            </p:blipFill>
            <p:spPr>
              <a:xfrm>
                <a:off x="3875760" y="2257920"/>
                <a:ext cx="2734200" cy="237960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E1A54-1266-4763-86F0-83E96B09CD05}"/>
              </a:ext>
            </a:extLst>
          </p:cNvPr>
          <p:cNvSpPr>
            <a:spLocks noGrp="1"/>
          </p:cNvSpPr>
          <p:nvPr>
            <p:ph type="title"/>
          </p:nvPr>
        </p:nvSpPr>
        <p:spPr/>
        <p:txBody>
          <a:bodyPr/>
          <a:lstStyle/>
          <a:p>
            <a:pPr>
              <a:defRPr/>
            </a:pPr>
            <a:r>
              <a:rPr lang="en-US" dirty="0"/>
              <a:t>Design Phases</a:t>
            </a:r>
          </a:p>
        </p:txBody>
      </p:sp>
      <p:sp>
        <p:nvSpPr>
          <p:cNvPr id="10243" name="Content Placeholder 2">
            <a:extLst>
              <a:ext uri="{FF2B5EF4-FFF2-40B4-BE49-F238E27FC236}">
                <a16:creationId xmlns:a16="http://schemas.microsoft.com/office/drawing/2014/main" id="{010BA7B3-2748-4A6F-B078-381E495440F8}"/>
              </a:ext>
            </a:extLst>
          </p:cNvPr>
          <p:cNvSpPr>
            <a:spLocks noGrp="1" noChangeArrowheads="1"/>
          </p:cNvSpPr>
          <p:nvPr>
            <p:ph idx="1"/>
          </p:nvPr>
        </p:nvSpPr>
        <p:spPr/>
        <p:txBody>
          <a:bodyPr/>
          <a:lstStyle/>
          <a:p>
            <a:r>
              <a:rPr lang="en-US" altLang="en-US"/>
              <a:t>Needs of users are central to designing ERD and databases</a:t>
            </a:r>
          </a:p>
          <a:p>
            <a:endParaRPr lang="en-US" altLang="en-US"/>
          </a:p>
          <a:p>
            <a:r>
              <a:rPr lang="en-US" altLang="en-US"/>
              <a:t>Gather requirements</a:t>
            </a:r>
          </a:p>
          <a:p>
            <a:endParaRPr lang="en-US" altLang="en-US"/>
          </a:p>
          <a:p>
            <a:r>
              <a:rPr lang="en-US" altLang="en-US"/>
              <a:t>Build Entity Relationship diagram</a:t>
            </a:r>
          </a:p>
          <a:p>
            <a:endParaRPr lang="en-US" altLang="en-US"/>
          </a:p>
          <a:p>
            <a:r>
              <a:rPr lang="en-US" altLang="en-US"/>
              <a:t>Need to avoid</a:t>
            </a:r>
          </a:p>
          <a:p>
            <a:pPr lvl="1"/>
            <a:r>
              <a:rPr lang="en-US" altLang="en-US"/>
              <a:t>Redundancy</a:t>
            </a:r>
          </a:p>
          <a:p>
            <a:pPr lvl="1"/>
            <a:r>
              <a:rPr lang="en-US" altLang="en-US"/>
              <a:t>Incompleteness</a:t>
            </a:r>
          </a:p>
          <a:p>
            <a:pPr lvl="1"/>
            <a:endParaRPr lang="en-US" altLang="en-US"/>
          </a:p>
          <a:p>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a:extLst>
              <a:ext uri="{FF2B5EF4-FFF2-40B4-BE49-F238E27FC236}">
                <a16:creationId xmlns:a16="http://schemas.microsoft.com/office/drawing/2014/main" id="{C7680706-F487-4F07-A440-73B14B521A8F}"/>
              </a:ext>
            </a:extLst>
          </p:cNvPr>
          <p:cNvSpPr>
            <a:spLocks noGrp="1" noChangeArrowheads="1"/>
          </p:cNvSpPr>
          <p:nvPr>
            <p:ph type="title"/>
          </p:nvPr>
        </p:nvSpPr>
        <p:spPr/>
        <p:txBody>
          <a:bodyPr/>
          <a:lstStyle/>
          <a:p>
            <a:pPr>
              <a:defRPr/>
            </a:pPr>
            <a:r>
              <a:rPr lang="en-US">
                <a:ea typeface="+mj-ea"/>
              </a:rPr>
              <a:t>Weak Entity Sets</a:t>
            </a:r>
          </a:p>
        </p:txBody>
      </p:sp>
      <p:sp>
        <p:nvSpPr>
          <p:cNvPr id="73731" name="Rectangle 3">
            <a:extLst>
              <a:ext uri="{FF2B5EF4-FFF2-40B4-BE49-F238E27FC236}">
                <a16:creationId xmlns:a16="http://schemas.microsoft.com/office/drawing/2014/main" id="{F54A078C-DC95-47CE-BE06-C88CFF84ADC6}"/>
              </a:ext>
            </a:extLst>
          </p:cNvPr>
          <p:cNvSpPr>
            <a:spLocks noGrp="1" noChangeArrowheads="1"/>
          </p:cNvSpPr>
          <p:nvPr>
            <p:ph type="body" idx="1"/>
          </p:nvPr>
        </p:nvSpPr>
        <p:spPr>
          <a:xfrm>
            <a:off x="855663" y="1222375"/>
            <a:ext cx="7496175" cy="4876800"/>
          </a:xfrm>
        </p:spPr>
        <p:txBody>
          <a:bodyPr/>
          <a:lstStyle/>
          <a:p>
            <a:r>
              <a:rPr lang="en-US" altLang="en-US" dirty="0"/>
              <a:t>An entity set that does not have sufficient attributes to form a primary key is referred to as a </a:t>
            </a:r>
            <a:r>
              <a:rPr lang="en-US" altLang="en-US" b="1" dirty="0">
                <a:solidFill>
                  <a:srgbClr val="000099"/>
                </a:solidFill>
              </a:rPr>
              <a:t>weak entity set</a:t>
            </a:r>
            <a:r>
              <a:rPr lang="en-US" altLang="en-US" dirty="0"/>
              <a:t>.</a:t>
            </a:r>
          </a:p>
          <a:p>
            <a:r>
              <a:rPr lang="en-US" altLang="en-US" dirty="0"/>
              <a:t>The existence of a weak entity set depends on the existence of a </a:t>
            </a:r>
            <a:r>
              <a:rPr lang="en-US" altLang="en-US" b="1" dirty="0">
                <a:solidFill>
                  <a:srgbClr val="000099"/>
                </a:solidFill>
              </a:rPr>
              <a:t>identifying entity set</a:t>
            </a:r>
          </a:p>
          <a:p>
            <a:pPr lvl="1"/>
            <a:r>
              <a:rPr lang="en-US" altLang="en-US" dirty="0"/>
              <a:t>It must relate to the identifying entity set via a total, one-to-many relationship set from the identifying to the weak entity set</a:t>
            </a:r>
          </a:p>
          <a:p>
            <a:pPr lvl="1"/>
            <a:r>
              <a:rPr lang="en-US" altLang="en-US" b="1" dirty="0">
                <a:solidFill>
                  <a:srgbClr val="000099"/>
                </a:solidFill>
              </a:rPr>
              <a:t>Identifying relationship</a:t>
            </a:r>
            <a:r>
              <a:rPr lang="en-US" altLang="en-US" dirty="0"/>
              <a:t> is depicted using a double diamond</a:t>
            </a:r>
          </a:p>
          <a:p>
            <a:r>
              <a:rPr lang="en-US" altLang="en-US" dirty="0"/>
              <a:t>The </a:t>
            </a:r>
            <a:r>
              <a:rPr lang="en-US" altLang="en-US" b="1" dirty="0">
                <a:solidFill>
                  <a:srgbClr val="000099"/>
                </a:solidFill>
              </a:rPr>
              <a:t>discriminator</a:t>
            </a:r>
            <a:r>
              <a:rPr lang="en-US" altLang="en-US" b="1" i="1" dirty="0">
                <a:solidFill>
                  <a:schemeClr val="tx2"/>
                </a:solidFill>
              </a:rPr>
              <a:t> </a:t>
            </a:r>
            <a:r>
              <a:rPr lang="en-US" altLang="en-US" dirty="0"/>
              <a:t>(</a:t>
            </a:r>
            <a:r>
              <a:rPr lang="en-US" altLang="en-US" i="1" dirty="0"/>
              <a:t>or partial key)</a:t>
            </a:r>
            <a:r>
              <a:rPr lang="en-US" altLang="en-US" dirty="0"/>
              <a:t> of a weak entity set is the set of attributes that distinguishes among all the entities of a weak entity set.</a:t>
            </a:r>
          </a:p>
          <a:p>
            <a:r>
              <a:rPr lang="en-US" altLang="en-US" dirty="0"/>
              <a:t>The primary key of a weak entity set is formed by the primary key of the strong entity set on which the weak entity set is said to be existence dependent, plus the weak entity set’s discriminator.</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0D59F62F-7326-42BD-B45C-9AC9F91B48BD}"/>
                  </a:ext>
                </a:extLst>
              </p14:cNvPr>
              <p14:cNvContentPartPr/>
              <p14:nvPr/>
            </p14:nvContentPartPr>
            <p14:xfrm>
              <a:off x="1686600" y="3154320"/>
              <a:ext cx="7281720" cy="444600"/>
            </p14:xfrm>
          </p:contentPart>
        </mc:Choice>
        <mc:Fallback>
          <p:pic>
            <p:nvPicPr>
              <p:cNvPr id="2" name="Ink 1">
                <a:extLst>
                  <a:ext uri="{FF2B5EF4-FFF2-40B4-BE49-F238E27FC236}">
                    <a16:creationId xmlns:a16="http://schemas.microsoft.com/office/drawing/2014/main" id="{0D59F62F-7326-42BD-B45C-9AC9F91B48BD}"/>
                  </a:ext>
                </a:extLst>
              </p:cNvPr>
              <p:cNvPicPr/>
              <p:nvPr/>
            </p:nvPicPr>
            <p:blipFill>
              <a:blip r:embed="rId4"/>
              <a:stretch>
                <a:fillRect/>
              </a:stretch>
            </p:blipFill>
            <p:spPr>
              <a:xfrm>
                <a:off x="1677240" y="3144960"/>
                <a:ext cx="7300440" cy="463320"/>
              </a:xfrm>
              <a:prstGeom prst="rect">
                <a:avLst/>
              </a:prstGeom>
            </p:spPr>
          </p:pic>
        </mc:Fallback>
      </mc:AlternateContent>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a:extLst>
              <a:ext uri="{FF2B5EF4-FFF2-40B4-BE49-F238E27FC236}">
                <a16:creationId xmlns:a16="http://schemas.microsoft.com/office/drawing/2014/main" id="{B27FF24D-B8F4-43B5-9FF0-9514C1EED6BD}"/>
              </a:ext>
            </a:extLst>
          </p:cNvPr>
          <p:cNvSpPr>
            <a:spLocks noGrp="1" noChangeArrowheads="1"/>
          </p:cNvSpPr>
          <p:nvPr>
            <p:ph type="title"/>
          </p:nvPr>
        </p:nvSpPr>
        <p:spPr>
          <a:xfrm>
            <a:off x="539750" y="85725"/>
            <a:ext cx="8077200" cy="609600"/>
          </a:xfrm>
        </p:spPr>
        <p:txBody>
          <a:bodyPr/>
          <a:lstStyle/>
          <a:p>
            <a:pPr>
              <a:defRPr/>
            </a:pPr>
            <a:r>
              <a:rPr lang="en-US" dirty="0">
                <a:ea typeface="+mj-ea"/>
              </a:rPr>
              <a:t>Weak Entity Sets (continued)</a:t>
            </a:r>
          </a:p>
        </p:txBody>
      </p:sp>
      <p:sp>
        <p:nvSpPr>
          <p:cNvPr id="75779" name="Rectangle 3">
            <a:extLst>
              <a:ext uri="{FF2B5EF4-FFF2-40B4-BE49-F238E27FC236}">
                <a16:creationId xmlns:a16="http://schemas.microsoft.com/office/drawing/2014/main" id="{7E3D8ABF-0306-4F82-AB04-F534F03CE391}"/>
              </a:ext>
            </a:extLst>
          </p:cNvPr>
          <p:cNvSpPr>
            <a:spLocks noGrp="1" noChangeArrowheads="1"/>
          </p:cNvSpPr>
          <p:nvPr>
            <p:ph type="body" idx="1"/>
          </p:nvPr>
        </p:nvSpPr>
        <p:spPr>
          <a:xfrm>
            <a:off x="814388" y="1093788"/>
            <a:ext cx="7478712" cy="2095500"/>
          </a:xfrm>
        </p:spPr>
        <p:txBody>
          <a:bodyPr/>
          <a:lstStyle/>
          <a:p>
            <a:r>
              <a:rPr lang="en-US" altLang="en-US"/>
              <a:t>We underline the discriminator of a weak entity set  with a dashed line.</a:t>
            </a:r>
          </a:p>
          <a:p>
            <a:r>
              <a:rPr lang="en-US" altLang="en-US"/>
              <a:t>We put the identifying relationship of a weak entity in a double diamond. </a:t>
            </a:r>
          </a:p>
          <a:p>
            <a:r>
              <a:rPr lang="en-US" altLang="en-US"/>
              <a:t>Primary key for </a:t>
            </a:r>
            <a:r>
              <a:rPr lang="en-US" altLang="en-US" i="1"/>
              <a:t>section </a:t>
            </a:r>
            <a:r>
              <a:rPr lang="en-US" altLang="en-US"/>
              <a:t>– (</a:t>
            </a:r>
            <a:r>
              <a:rPr lang="en-US" altLang="en-US" i="1"/>
              <a:t>course_id, sec_id, semester, year</a:t>
            </a:r>
            <a:r>
              <a:rPr lang="en-US" altLang="en-US"/>
              <a:t>) </a:t>
            </a:r>
          </a:p>
        </p:txBody>
      </p:sp>
      <p:pic>
        <p:nvPicPr>
          <p:cNvPr id="75780" name="Picture 21">
            <a:extLst>
              <a:ext uri="{FF2B5EF4-FFF2-40B4-BE49-F238E27FC236}">
                <a16:creationId xmlns:a16="http://schemas.microsoft.com/office/drawing/2014/main" id="{70D94828-4CE3-4697-815D-B27A37F036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6050" y="3429000"/>
            <a:ext cx="6808788"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0026AE73-2A40-47E0-B079-86FC25DB6DAB}"/>
                  </a:ext>
                </a:extLst>
              </p14:cNvPr>
              <p14:cNvContentPartPr/>
              <p14:nvPr/>
            </p14:nvContentPartPr>
            <p14:xfrm>
              <a:off x="858600" y="2905920"/>
              <a:ext cx="7991280" cy="3408480"/>
            </p14:xfrm>
          </p:contentPart>
        </mc:Choice>
        <mc:Fallback>
          <p:pic>
            <p:nvPicPr>
              <p:cNvPr id="2" name="Ink 1">
                <a:extLst>
                  <a:ext uri="{FF2B5EF4-FFF2-40B4-BE49-F238E27FC236}">
                    <a16:creationId xmlns:a16="http://schemas.microsoft.com/office/drawing/2014/main" id="{0026AE73-2A40-47E0-B079-86FC25DB6DAB}"/>
                  </a:ext>
                </a:extLst>
              </p:cNvPr>
              <p:cNvPicPr/>
              <p:nvPr/>
            </p:nvPicPr>
            <p:blipFill>
              <a:blip r:embed="rId5"/>
              <a:stretch>
                <a:fillRect/>
              </a:stretch>
            </p:blipFill>
            <p:spPr>
              <a:xfrm>
                <a:off x="849240" y="2896560"/>
                <a:ext cx="8010000" cy="3427200"/>
              </a:xfrm>
              <a:prstGeom prst="rect">
                <a:avLst/>
              </a:prstGeom>
            </p:spPr>
          </p:pic>
        </mc:Fallback>
      </mc:AlternateContent>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a:extLst>
              <a:ext uri="{FF2B5EF4-FFF2-40B4-BE49-F238E27FC236}">
                <a16:creationId xmlns:a16="http://schemas.microsoft.com/office/drawing/2014/main" id="{205C1374-12A8-4058-9BA2-C20D43BE6DA8}"/>
              </a:ext>
            </a:extLst>
          </p:cNvPr>
          <p:cNvSpPr>
            <a:spLocks noGrp="1" noChangeArrowheads="1"/>
          </p:cNvSpPr>
          <p:nvPr>
            <p:ph type="title"/>
          </p:nvPr>
        </p:nvSpPr>
        <p:spPr>
          <a:xfrm>
            <a:off x="895350" y="95250"/>
            <a:ext cx="8077200" cy="609600"/>
          </a:xfrm>
        </p:spPr>
        <p:txBody>
          <a:bodyPr/>
          <a:lstStyle/>
          <a:p>
            <a:pPr>
              <a:defRPr/>
            </a:pPr>
            <a:r>
              <a:rPr lang="en-US">
                <a:ea typeface="+mj-ea"/>
              </a:rPr>
              <a:t>E-R Diagram for a University Enterprise</a:t>
            </a:r>
          </a:p>
        </p:txBody>
      </p:sp>
      <p:sp>
        <p:nvSpPr>
          <p:cNvPr id="104451" name="Rectangle 5">
            <a:extLst>
              <a:ext uri="{FF2B5EF4-FFF2-40B4-BE49-F238E27FC236}">
                <a16:creationId xmlns:a16="http://schemas.microsoft.com/office/drawing/2014/main" id="{28740967-F2C5-44F0-8768-70E12A9276EA}"/>
              </a:ext>
            </a:extLst>
          </p:cNvPr>
          <p:cNvSpPr>
            <a:spLocks noChangeArrowheads="1"/>
          </p:cNvSpPr>
          <p:nvPr/>
        </p:nvSpPr>
        <p:spPr bwMode="auto">
          <a:xfrm>
            <a:off x="5095875" y="4652963"/>
            <a:ext cx="88900" cy="1000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37931725" indent="-37474525">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endParaRPr kumimoji="0" lang="en-US" altLang="en-US">
              <a:solidFill>
                <a:schemeClr val="accent1"/>
              </a:solidFill>
            </a:endParaRPr>
          </a:p>
        </p:txBody>
      </p:sp>
      <p:pic>
        <p:nvPicPr>
          <p:cNvPr id="104452" name="Picture 6">
            <a:extLst>
              <a:ext uri="{FF2B5EF4-FFF2-40B4-BE49-F238E27FC236}">
                <a16:creationId xmlns:a16="http://schemas.microsoft.com/office/drawing/2014/main" id="{586EE668-2423-4247-98DE-7E5F3D66CC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3" y="704850"/>
            <a:ext cx="4515374" cy="5794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6">
            <a:extLst>
              <a:ext uri="{FF2B5EF4-FFF2-40B4-BE49-F238E27FC236}">
                <a16:creationId xmlns:a16="http://schemas.microsoft.com/office/drawing/2014/main" id="{544DA519-BDD3-4FDE-8758-728BD9EA8049}"/>
              </a:ext>
            </a:extLst>
          </p:cNvPr>
          <p:cNvGrpSpPr>
            <a:grpSpLocks/>
          </p:cNvGrpSpPr>
          <p:nvPr/>
        </p:nvGrpSpPr>
        <p:grpSpPr bwMode="auto">
          <a:xfrm>
            <a:off x="4642340" y="914400"/>
            <a:ext cx="4378325" cy="5559425"/>
            <a:chOff x="304800" y="990600"/>
            <a:chExt cx="8721725" cy="5559425"/>
          </a:xfrm>
        </p:grpSpPr>
        <p:pic>
          <p:nvPicPr>
            <p:cNvPr id="6" name="Picture 2">
              <a:extLst>
                <a:ext uri="{FF2B5EF4-FFF2-40B4-BE49-F238E27FC236}">
                  <a16:creationId xmlns:a16="http://schemas.microsoft.com/office/drawing/2014/main" id="{1C6A2C28-7C9F-47B3-B250-31826DC8DE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990600"/>
              <a:ext cx="8721725" cy="5559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7" name="Connector: Elbow 4">
              <a:extLst>
                <a:ext uri="{FF2B5EF4-FFF2-40B4-BE49-F238E27FC236}">
                  <a16:creationId xmlns:a16="http://schemas.microsoft.com/office/drawing/2014/main" id="{F6CFAEFB-E7C7-47E6-B107-2EA497781AED}"/>
                </a:ext>
              </a:extLst>
            </p:cNvPr>
            <p:cNvCxnSpPr>
              <a:cxnSpLocks/>
            </p:cNvCxnSpPr>
            <p:nvPr/>
          </p:nvCxnSpPr>
          <p:spPr bwMode="auto">
            <a:xfrm flipV="1">
              <a:off x="1752600" y="3733800"/>
              <a:ext cx="838200" cy="152400"/>
            </a:xfrm>
            <a:prstGeom prst="bentConnector3">
              <a:avLst>
                <a:gd name="adj1" fmla="val 50000"/>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B9B3E605-CD8A-44FF-8B6C-9EBD9BD5A5CC}"/>
                  </a:ext>
                </a:extLst>
              </p14:cNvPr>
              <p14:cNvContentPartPr/>
              <p14:nvPr/>
            </p14:nvContentPartPr>
            <p14:xfrm>
              <a:off x="148680" y="672480"/>
              <a:ext cx="7831080" cy="5731920"/>
            </p14:xfrm>
          </p:contentPart>
        </mc:Choice>
        <mc:Fallback>
          <p:pic>
            <p:nvPicPr>
              <p:cNvPr id="2" name="Ink 1">
                <a:extLst>
                  <a:ext uri="{FF2B5EF4-FFF2-40B4-BE49-F238E27FC236}">
                    <a16:creationId xmlns:a16="http://schemas.microsoft.com/office/drawing/2014/main" id="{B9B3E605-CD8A-44FF-8B6C-9EBD9BD5A5CC}"/>
                  </a:ext>
                </a:extLst>
              </p:cNvPr>
              <p:cNvPicPr/>
              <p:nvPr/>
            </p:nvPicPr>
            <p:blipFill>
              <a:blip r:embed="rId6"/>
              <a:stretch>
                <a:fillRect/>
              </a:stretch>
            </p:blipFill>
            <p:spPr>
              <a:xfrm>
                <a:off x="139320" y="663120"/>
                <a:ext cx="7849800" cy="5750640"/>
              </a:xfrm>
              <a:prstGeom prst="rect">
                <a:avLst/>
              </a:prstGeom>
            </p:spPr>
          </p:pic>
        </mc:Fallback>
      </mc:AlternateContent>
    </p:spTree>
    <p:extLst>
      <p:ext uri="{BB962C8B-B14F-4D97-AF65-F5344CB8AC3E}">
        <p14:creationId xmlns:p14="http://schemas.microsoft.com/office/powerpoint/2010/main" val="22190621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a:extLst>
              <a:ext uri="{FF2B5EF4-FFF2-40B4-BE49-F238E27FC236}">
                <a16:creationId xmlns:a16="http://schemas.microsoft.com/office/drawing/2014/main" id="{39CDC842-4FD8-4183-922D-9A4DD7A9E0F0}"/>
              </a:ext>
            </a:extLst>
          </p:cNvPr>
          <p:cNvSpPr>
            <a:spLocks noGrp="1" noChangeArrowheads="1"/>
          </p:cNvSpPr>
          <p:nvPr>
            <p:ph type="title" idx="4294967295"/>
          </p:nvPr>
        </p:nvSpPr>
        <p:spPr/>
        <p:txBody>
          <a:bodyPr/>
          <a:lstStyle/>
          <a:p>
            <a:pPr>
              <a:defRPr/>
            </a:pPr>
            <a:r>
              <a:rPr lang="en-US">
                <a:ea typeface="+mj-ea"/>
              </a:rPr>
              <a:t>Design Issues</a:t>
            </a:r>
          </a:p>
        </p:txBody>
      </p:sp>
      <p:sp>
        <p:nvSpPr>
          <p:cNvPr id="79875" name="Rectangle 3">
            <a:extLst>
              <a:ext uri="{FF2B5EF4-FFF2-40B4-BE49-F238E27FC236}">
                <a16:creationId xmlns:a16="http://schemas.microsoft.com/office/drawing/2014/main" id="{096A8DA1-6E6A-41F3-9BDD-68785932BEC8}"/>
              </a:ext>
            </a:extLst>
          </p:cNvPr>
          <p:cNvSpPr>
            <a:spLocks noGrp="1" noChangeArrowheads="1"/>
          </p:cNvSpPr>
          <p:nvPr>
            <p:ph type="body" idx="4294967295"/>
          </p:nvPr>
        </p:nvSpPr>
        <p:spPr>
          <a:xfrm>
            <a:off x="712788" y="1093788"/>
            <a:ext cx="7918450" cy="5384800"/>
          </a:xfrm>
        </p:spPr>
        <p:txBody>
          <a:bodyPr/>
          <a:lstStyle/>
          <a:p>
            <a:r>
              <a:rPr lang="en-US" altLang="en-US" b="1">
                <a:solidFill>
                  <a:srgbClr val="000099"/>
                </a:solidFill>
              </a:rPr>
              <a:t>Use of entity sets vs. attributes</a:t>
            </a:r>
            <a:br>
              <a:rPr lang="en-US" altLang="en-US" sz="2000" b="1">
                <a:solidFill>
                  <a:srgbClr val="000099"/>
                </a:solidFill>
              </a:rPr>
            </a:br>
            <a:br>
              <a:rPr lang="en-US" altLang="en-US" sz="2000" b="1">
                <a:solidFill>
                  <a:schemeClr val="tx2"/>
                </a:solidFill>
              </a:rPr>
            </a:br>
            <a:br>
              <a:rPr lang="en-US" altLang="en-US" sz="2000"/>
            </a:br>
            <a:br>
              <a:rPr lang="en-US" altLang="en-US" sz="2000"/>
            </a:br>
            <a:br>
              <a:rPr lang="en-US" altLang="en-US" sz="2000"/>
            </a:br>
            <a:endParaRPr lang="en-US" altLang="en-US" sz="2000"/>
          </a:p>
          <a:p>
            <a:endParaRPr lang="en-US" altLang="en-US" sz="2000"/>
          </a:p>
          <a:p>
            <a:endParaRPr lang="en-US" altLang="en-US" sz="2000"/>
          </a:p>
          <a:p>
            <a:r>
              <a:rPr lang="en-US" altLang="en-US"/>
              <a:t>Use of phone as an entity allows extra information about phone numbers (plus multiple phone numbers)</a:t>
            </a:r>
          </a:p>
        </p:txBody>
      </p:sp>
      <p:pic>
        <p:nvPicPr>
          <p:cNvPr id="79876" name="Picture 5">
            <a:extLst>
              <a:ext uri="{FF2B5EF4-FFF2-40B4-BE49-F238E27FC236}">
                <a16:creationId xmlns:a16="http://schemas.microsoft.com/office/drawing/2014/main" id="{7DCFE95F-D345-471E-9480-46B98A699E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8642"/>
          <a:stretch>
            <a:fillRect/>
          </a:stretch>
        </p:blipFill>
        <p:spPr bwMode="auto">
          <a:xfrm>
            <a:off x="1203325" y="1657350"/>
            <a:ext cx="7229475"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3AFAC592-73DF-4A73-8D0C-377A9F4A27DE}"/>
                  </a:ext>
                </a:extLst>
              </p14:cNvPr>
              <p14:cNvContentPartPr/>
              <p14:nvPr/>
            </p14:nvContentPartPr>
            <p14:xfrm>
              <a:off x="1164960" y="1873080"/>
              <a:ext cx="6210720" cy="1622520"/>
            </p14:xfrm>
          </p:contentPart>
        </mc:Choice>
        <mc:Fallback>
          <p:pic>
            <p:nvPicPr>
              <p:cNvPr id="2" name="Ink 1">
                <a:extLst>
                  <a:ext uri="{FF2B5EF4-FFF2-40B4-BE49-F238E27FC236}">
                    <a16:creationId xmlns:a16="http://schemas.microsoft.com/office/drawing/2014/main" id="{3AFAC592-73DF-4A73-8D0C-377A9F4A27DE}"/>
                  </a:ext>
                </a:extLst>
              </p:cNvPr>
              <p:cNvPicPr/>
              <p:nvPr/>
            </p:nvPicPr>
            <p:blipFill>
              <a:blip r:embed="rId5"/>
              <a:stretch>
                <a:fillRect/>
              </a:stretch>
            </p:blipFill>
            <p:spPr>
              <a:xfrm>
                <a:off x="1155600" y="1863720"/>
                <a:ext cx="6229440" cy="1641240"/>
              </a:xfrm>
              <a:prstGeom prst="rect">
                <a:avLst/>
              </a:prstGeom>
            </p:spPr>
          </p:pic>
        </mc:Fallback>
      </mc:AlternateContent>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a:extLst>
              <a:ext uri="{FF2B5EF4-FFF2-40B4-BE49-F238E27FC236}">
                <a16:creationId xmlns:a16="http://schemas.microsoft.com/office/drawing/2014/main" id="{7CF170CB-E3D3-4CC1-830E-25237F67B9F4}"/>
              </a:ext>
            </a:extLst>
          </p:cNvPr>
          <p:cNvSpPr>
            <a:spLocks noGrp="1" noChangeArrowheads="1"/>
          </p:cNvSpPr>
          <p:nvPr>
            <p:ph type="title" idx="4294967295"/>
          </p:nvPr>
        </p:nvSpPr>
        <p:spPr/>
        <p:txBody>
          <a:bodyPr/>
          <a:lstStyle/>
          <a:p>
            <a:pPr>
              <a:defRPr/>
            </a:pPr>
            <a:r>
              <a:rPr lang="en-US" dirty="0">
                <a:ea typeface="+mj-ea"/>
              </a:rPr>
              <a:t>Design Issues</a:t>
            </a:r>
          </a:p>
        </p:txBody>
      </p:sp>
      <p:sp>
        <p:nvSpPr>
          <p:cNvPr id="81923" name="Rectangle 3">
            <a:extLst>
              <a:ext uri="{FF2B5EF4-FFF2-40B4-BE49-F238E27FC236}">
                <a16:creationId xmlns:a16="http://schemas.microsoft.com/office/drawing/2014/main" id="{4AF2C0A7-477C-4686-B643-94F85398ACFE}"/>
              </a:ext>
            </a:extLst>
          </p:cNvPr>
          <p:cNvSpPr>
            <a:spLocks noGrp="1" noChangeArrowheads="1"/>
          </p:cNvSpPr>
          <p:nvPr>
            <p:ph type="body" idx="4294967295"/>
          </p:nvPr>
        </p:nvSpPr>
        <p:spPr>
          <a:xfrm>
            <a:off x="712788" y="1093788"/>
            <a:ext cx="8208962" cy="5384800"/>
          </a:xfrm>
        </p:spPr>
        <p:txBody>
          <a:bodyPr/>
          <a:lstStyle/>
          <a:p>
            <a:r>
              <a:rPr lang="en-US" altLang="en-US" b="1">
                <a:solidFill>
                  <a:srgbClr val="000099"/>
                </a:solidFill>
              </a:rPr>
              <a:t>Use of entity sets vs. relationship sets</a:t>
            </a:r>
            <a:br>
              <a:rPr lang="en-US" altLang="en-US" b="1">
                <a:solidFill>
                  <a:schemeClr val="tx2"/>
                </a:solidFill>
              </a:rPr>
            </a:br>
            <a:r>
              <a:rPr lang="en-US" altLang="en-US"/>
              <a:t>Possible guideline is to designate a relationship set to describe an action that occurs between entities</a:t>
            </a:r>
          </a:p>
          <a:p>
            <a:pPr marL="37931725" lvl="1" indent="-37474525"/>
            <a:endParaRPr lang="en-US" altLang="en-US">
              <a:solidFill>
                <a:srgbClr val="000099"/>
              </a:solidFill>
            </a:endParaRPr>
          </a:p>
        </p:txBody>
      </p:sp>
      <p:pic>
        <p:nvPicPr>
          <p:cNvPr id="81924" name="Picture 5">
            <a:extLst>
              <a:ext uri="{FF2B5EF4-FFF2-40B4-BE49-F238E27FC236}">
                <a16:creationId xmlns:a16="http://schemas.microsoft.com/office/drawing/2014/main" id="{50EFFA5A-E191-4A69-85D5-B9C6BCE7A8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663" y="2824163"/>
            <a:ext cx="7504112" cy="276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94B51E74-06AC-431B-88A6-E48A60C4CD5A}"/>
                  </a:ext>
                </a:extLst>
              </p14:cNvPr>
              <p14:cNvContentPartPr/>
              <p14:nvPr/>
            </p14:nvContentPartPr>
            <p14:xfrm>
              <a:off x="1596240" y="2784600"/>
              <a:ext cx="6210720" cy="1360080"/>
            </p14:xfrm>
          </p:contentPart>
        </mc:Choice>
        <mc:Fallback>
          <p:pic>
            <p:nvPicPr>
              <p:cNvPr id="2" name="Ink 1">
                <a:extLst>
                  <a:ext uri="{FF2B5EF4-FFF2-40B4-BE49-F238E27FC236}">
                    <a16:creationId xmlns:a16="http://schemas.microsoft.com/office/drawing/2014/main" id="{94B51E74-06AC-431B-88A6-E48A60C4CD5A}"/>
                  </a:ext>
                </a:extLst>
              </p:cNvPr>
              <p:cNvPicPr/>
              <p:nvPr/>
            </p:nvPicPr>
            <p:blipFill>
              <a:blip r:embed="rId5"/>
              <a:stretch>
                <a:fillRect/>
              </a:stretch>
            </p:blipFill>
            <p:spPr>
              <a:xfrm>
                <a:off x="1586880" y="2775240"/>
                <a:ext cx="6229440" cy="1378800"/>
              </a:xfrm>
              <a:prstGeom prst="rect">
                <a:avLst/>
              </a:prstGeom>
            </p:spPr>
          </p:pic>
        </mc:Fallback>
      </mc:AlternateContent>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a:extLst>
              <a:ext uri="{FF2B5EF4-FFF2-40B4-BE49-F238E27FC236}">
                <a16:creationId xmlns:a16="http://schemas.microsoft.com/office/drawing/2014/main" id="{AF23D822-3B87-46E4-8508-DE97C66EA5CC}"/>
              </a:ext>
            </a:extLst>
          </p:cNvPr>
          <p:cNvSpPr>
            <a:spLocks noGrp="1" noChangeArrowheads="1"/>
          </p:cNvSpPr>
          <p:nvPr>
            <p:ph type="title" idx="4294967295"/>
          </p:nvPr>
        </p:nvSpPr>
        <p:spPr/>
        <p:txBody>
          <a:bodyPr/>
          <a:lstStyle/>
          <a:p>
            <a:pPr>
              <a:defRPr/>
            </a:pPr>
            <a:r>
              <a:rPr lang="en-US">
                <a:ea typeface="+mj-ea"/>
              </a:rPr>
              <a:t>Design Issues</a:t>
            </a:r>
          </a:p>
        </p:txBody>
      </p:sp>
      <p:sp>
        <p:nvSpPr>
          <p:cNvPr id="70659" name="Rectangle 3">
            <a:extLst>
              <a:ext uri="{FF2B5EF4-FFF2-40B4-BE49-F238E27FC236}">
                <a16:creationId xmlns:a16="http://schemas.microsoft.com/office/drawing/2014/main" id="{FDCFB164-D6B9-4D55-B9E7-D6BFD857D778}"/>
              </a:ext>
            </a:extLst>
          </p:cNvPr>
          <p:cNvSpPr>
            <a:spLocks noGrp="1" noChangeArrowheads="1"/>
          </p:cNvSpPr>
          <p:nvPr>
            <p:ph type="body" idx="4294967295"/>
          </p:nvPr>
        </p:nvSpPr>
        <p:spPr>
          <a:xfrm>
            <a:off x="712788" y="1093788"/>
            <a:ext cx="8208962" cy="5384800"/>
          </a:xfrm>
        </p:spPr>
        <p:txBody>
          <a:bodyPr/>
          <a:lstStyle/>
          <a:p>
            <a:pPr>
              <a:defRPr/>
            </a:pPr>
            <a:r>
              <a:rPr lang="en-US" altLang="en-US" b="1" dirty="0">
                <a:solidFill>
                  <a:srgbClr val="000099"/>
                </a:solidFill>
              </a:rPr>
              <a:t>Binary versus n-</a:t>
            </a:r>
            <a:r>
              <a:rPr lang="en-US" altLang="en-US" b="1" dirty="0" err="1">
                <a:solidFill>
                  <a:srgbClr val="000099"/>
                </a:solidFill>
              </a:rPr>
              <a:t>ary</a:t>
            </a:r>
            <a:r>
              <a:rPr lang="en-US" altLang="en-US" b="1" dirty="0">
                <a:solidFill>
                  <a:srgbClr val="000099"/>
                </a:solidFill>
              </a:rPr>
              <a:t> relationship sets</a:t>
            </a:r>
            <a:br>
              <a:rPr lang="en-US" altLang="en-US" b="1" dirty="0">
                <a:solidFill>
                  <a:schemeClr val="tx2"/>
                </a:solidFill>
              </a:rPr>
            </a:br>
            <a:r>
              <a:rPr lang="en-US" altLang="en-US" dirty="0"/>
              <a:t>Although it is possible to replace any nonbinary (</a:t>
            </a:r>
            <a:r>
              <a:rPr lang="en-US" altLang="en-US" i="1" dirty="0"/>
              <a:t>n</a:t>
            </a:r>
            <a:r>
              <a:rPr lang="en-US" altLang="en-US" dirty="0"/>
              <a:t>-</a:t>
            </a:r>
            <a:r>
              <a:rPr lang="en-US" altLang="en-US" dirty="0" err="1"/>
              <a:t>ary</a:t>
            </a:r>
            <a:r>
              <a:rPr lang="en-US" altLang="en-US"/>
              <a:t>, or </a:t>
            </a:r>
            <a:r>
              <a:rPr lang="en-US" altLang="en-US" i="1" dirty="0"/>
              <a:t>n</a:t>
            </a:r>
            <a:r>
              <a:rPr lang="en-US" altLang="en-US" dirty="0"/>
              <a:t> &gt; 2) relationship set by a number of distinct binary relationship sets, a </a:t>
            </a:r>
            <a:r>
              <a:rPr lang="en-US" altLang="en-US" i="1" dirty="0"/>
              <a:t>n</a:t>
            </a:r>
            <a:r>
              <a:rPr lang="en-US" altLang="en-US" dirty="0"/>
              <a:t>-</a:t>
            </a:r>
            <a:r>
              <a:rPr lang="en-US" altLang="en-US" dirty="0" err="1"/>
              <a:t>ary</a:t>
            </a:r>
            <a:r>
              <a:rPr lang="en-US" altLang="en-US" dirty="0"/>
              <a:t> relationship set shows more clearly that several entities participate in a single relationship.</a:t>
            </a:r>
          </a:p>
          <a:p>
            <a:pPr lvl="1">
              <a:defRPr/>
            </a:pPr>
            <a:r>
              <a:rPr lang="en-US" altLang="en-US" dirty="0"/>
              <a:t>e.g. </a:t>
            </a:r>
          </a:p>
          <a:p>
            <a:pPr lvl="2">
              <a:defRPr/>
            </a:pPr>
            <a:r>
              <a:rPr lang="en-US" altLang="en-US" dirty="0"/>
              <a:t>child-mother-father OR </a:t>
            </a:r>
          </a:p>
          <a:p>
            <a:pPr lvl="2">
              <a:defRPr/>
            </a:pPr>
            <a:r>
              <a:rPr lang="en-US" altLang="en-US" dirty="0"/>
              <a:t>child relates to mother/ child relates to father</a:t>
            </a:r>
          </a:p>
          <a:p>
            <a:pPr>
              <a:defRPr/>
            </a:pPr>
            <a:r>
              <a:rPr lang="en-US" altLang="en-US" b="1" dirty="0">
                <a:solidFill>
                  <a:srgbClr val="000099"/>
                </a:solidFill>
              </a:rPr>
              <a:t>Placement of relationship attributes</a:t>
            </a:r>
          </a:p>
          <a:p>
            <a:pPr>
              <a:buFont typeface="Monotype Sorts" charset="2"/>
              <a:buNone/>
              <a:defRPr/>
            </a:pPr>
            <a:r>
              <a:rPr lang="en-US" altLang="en-US" dirty="0">
                <a:solidFill>
                  <a:srgbClr val="000099"/>
                </a:solidFill>
              </a:rPr>
              <a:t>        </a:t>
            </a:r>
            <a:r>
              <a:rPr lang="en-US" altLang="en-US" dirty="0"/>
              <a:t>e.g., attribute </a:t>
            </a:r>
            <a:r>
              <a:rPr lang="en-US" altLang="en-US" i="1" dirty="0"/>
              <a:t>date </a:t>
            </a:r>
            <a:r>
              <a:rPr lang="en-US" altLang="en-US" dirty="0"/>
              <a:t>as attribute of </a:t>
            </a:r>
            <a:r>
              <a:rPr lang="en-US" altLang="en-US" i="1" dirty="0"/>
              <a:t>advisor</a:t>
            </a:r>
            <a:r>
              <a:rPr lang="en-US" altLang="en-US" dirty="0"/>
              <a:t> or as attribute of </a:t>
            </a:r>
            <a:r>
              <a:rPr lang="en-US" altLang="en-US" i="1" dirty="0"/>
              <a:t>student</a:t>
            </a:r>
            <a:endParaRPr lang="en-US" altLang="en-US" i="1" dirty="0">
              <a:solidFill>
                <a:srgbClr val="000099"/>
              </a:solidFill>
            </a:endParaRPr>
          </a:p>
          <a:p>
            <a:pPr marL="37931725" lvl="1" indent="-37474525">
              <a:defRPr/>
            </a:pPr>
            <a:endParaRPr lang="en-US" altLang="en-US" sz="2000" dirty="0">
              <a:solidFill>
                <a:srgbClr val="000099"/>
              </a:solidFill>
            </a:endParaRPr>
          </a:p>
        </p:txBody>
      </p:sp>
      <p:pic>
        <p:nvPicPr>
          <p:cNvPr id="83972" name="Picture 5">
            <a:extLst>
              <a:ext uri="{FF2B5EF4-FFF2-40B4-BE49-F238E27FC236}">
                <a16:creationId xmlns:a16="http://schemas.microsoft.com/office/drawing/2014/main" id="{C70FA4BC-4B73-4DC3-B959-2E6DA25B40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400" y="4611688"/>
            <a:ext cx="6977063" cy="169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a:extLst>
              <a:ext uri="{FF2B5EF4-FFF2-40B4-BE49-F238E27FC236}">
                <a16:creationId xmlns:a16="http://schemas.microsoft.com/office/drawing/2014/main" id="{F966E1A3-6846-4FBE-BB92-9FE7EEE42AA4}"/>
              </a:ext>
            </a:extLst>
          </p:cNvPr>
          <p:cNvSpPr>
            <a:spLocks noGrp="1" noChangeArrowheads="1"/>
          </p:cNvSpPr>
          <p:nvPr>
            <p:ph type="title"/>
          </p:nvPr>
        </p:nvSpPr>
        <p:spPr/>
        <p:txBody>
          <a:bodyPr/>
          <a:lstStyle/>
          <a:p>
            <a:pPr>
              <a:defRPr/>
            </a:pPr>
            <a:r>
              <a:rPr lang="en-US">
                <a:ea typeface="+mj-ea"/>
              </a:rPr>
              <a:t>E-R Design Decisions</a:t>
            </a:r>
          </a:p>
        </p:txBody>
      </p:sp>
      <p:sp>
        <p:nvSpPr>
          <p:cNvPr id="86019" name="Rectangle 3">
            <a:extLst>
              <a:ext uri="{FF2B5EF4-FFF2-40B4-BE49-F238E27FC236}">
                <a16:creationId xmlns:a16="http://schemas.microsoft.com/office/drawing/2014/main" id="{2AD30212-283B-4AEB-BAB1-AA7FE5FF9E2B}"/>
              </a:ext>
            </a:extLst>
          </p:cNvPr>
          <p:cNvSpPr>
            <a:spLocks noGrp="1" noChangeArrowheads="1"/>
          </p:cNvSpPr>
          <p:nvPr>
            <p:ph type="body" idx="1"/>
          </p:nvPr>
        </p:nvSpPr>
        <p:spPr>
          <a:xfrm>
            <a:off x="814388" y="1093788"/>
            <a:ext cx="7397750" cy="4687887"/>
          </a:xfrm>
        </p:spPr>
        <p:txBody>
          <a:bodyPr/>
          <a:lstStyle/>
          <a:p>
            <a:r>
              <a:rPr lang="en-US" altLang="en-US"/>
              <a:t>The use of an attribute or entity set to represent an object.</a:t>
            </a:r>
          </a:p>
          <a:p>
            <a:endParaRPr lang="en-US" altLang="en-US"/>
          </a:p>
          <a:p>
            <a:r>
              <a:rPr lang="en-US" altLang="en-US"/>
              <a:t>Whether a real-world concept is best expressed by an entity set or a relationship set.</a:t>
            </a:r>
          </a:p>
          <a:p>
            <a:endParaRPr lang="en-US" altLang="en-US"/>
          </a:p>
          <a:p>
            <a:r>
              <a:rPr lang="en-US" altLang="en-US"/>
              <a:t>The use of a ternary relationship versus a pair of binary relationships.</a:t>
            </a:r>
          </a:p>
          <a:p>
            <a:endParaRPr lang="en-US" altLang="en-US"/>
          </a:p>
          <a:p>
            <a:r>
              <a:rPr lang="en-US" altLang="en-US"/>
              <a:t>The use of a strong or weak entity set.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4">
            <a:extLst>
              <a:ext uri="{FF2B5EF4-FFF2-40B4-BE49-F238E27FC236}">
                <a16:creationId xmlns:a16="http://schemas.microsoft.com/office/drawing/2014/main" id="{F58539C3-D74F-44E2-A338-5632F7465CA0}"/>
              </a:ext>
            </a:extLst>
          </p:cNvPr>
          <p:cNvSpPr>
            <a:spLocks noGrp="1" noChangeArrowheads="1"/>
          </p:cNvSpPr>
          <p:nvPr>
            <p:ph type="ctr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Reduction to Relational Schemas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a:extLst>
              <a:ext uri="{FF2B5EF4-FFF2-40B4-BE49-F238E27FC236}">
                <a16:creationId xmlns:a16="http://schemas.microsoft.com/office/drawing/2014/main" id="{69FC3A52-997A-4DEE-BF17-79EB3DD04A04}"/>
              </a:ext>
            </a:extLst>
          </p:cNvPr>
          <p:cNvSpPr>
            <a:spLocks noGrp="1" noChangeArrowheads="1"/>
          </p:cNvSpPr>
          <p:nvPr>
            <p:ph type="title"/>
          </p:nvPr>
        </p:nvSpPr>
        <p:spPr>
          <a:xfrm>
            <a:off x="885825" y="114300"/>
            <a:ext cx="8077200" cy="609600"/>
          </a:xfrm>
        </p:spPr>
        <p:txBody>
          <a:bodyPr/>
          <a:lstStyle/>
          <a:p>
            <a:pPr>
              <a:defRPr/>
            </a:pPr>
            <a:r>
              <a:rPr lang="en-US">
                <a:ea typeface="+mj-ea"/>
              </a:rPr>
              <a:t>Reduction to Relation Schemas</a:t>
            </a:r>
          </a:p>
        </p:txBody>
      </p:sp>
      <p:sp>
        <p:nvSpPr>
          <p:cNvPr id="90115" name="Rectangle 3">
            <a:extLst>
              <a:ext uri="{FF2B5EF4-FFF2-40B4-BE49-F238E27FC236}">
                <a16:creationId xmlns:a16="http://schemas.microsoft.com/office/drawing/2014/main" id="{B23383B8-4C20-400C-9ECD-FB6B9B49338B}"/>
              </a:ext>
            </a:extLst>
          </p:cNvPr>
          <p:cNvSpPr>
            <a:spLocks noGrp="1" noChangeArrowheads="1"/>
          </p:cNvSpPr>
          <p:nvPr>
            <p:ph type="body" idx="1"/>
          </p:nvPr>
        </p:nvSpPr>
        <p:spPr>
          <a:xfrm>
            <a:off x="814388" y="1093788"/>
            <a:ext cx="7670800" cy="4786312"/>
          </a:xfrm>
        </p:spPr>
        <p:txBody>
          <a:bodyPr/>
          <a:lstStyle/>
          <a:p>
            <a:r>
              <a:rPr lang="en-US" altLang="en-US" sz="2000"/>
              <a:t>Entity sets and relationship sets can be expressed uniformly as </a:t>
            </a:r>
            <a:r>
              <a:rPr lang="en-US" altLang="en-US" sz="2000" i="1"/>
              <a:t>relation schemas </a:t>
            </a:r>
            <a:r>
              <a:rPr lang="en-US" altLang="en-US" sz="2000"/>
              <a:t>that represent the contents of the database.</a:t>
            </a:r>
          </a:p>
          <a:p>
            <a:endParaRPr lang="en-US" altLang="en-US" sz="2000"/>
          </a:p>
          <a:p>
            <a:r>
              <a:rPr lang="en-US" altLang="en-US" sz="2000"/>
              <a:t>A database which conforms to an E-R diagram can be represented by a collection of schemas.</a:t>
            </a:r>
          </a:p>
          <a:p>
            <a:endParaRPr lang="en-US" altLang="en-US" sz="2000"/>
          </a:p>
          <a:p>
            <a:r>
              <a:rPr lang="en-US" altLang="en-US" sz="2000"/>
              <a:t>For each entity set and relationship set there is a unique schema that is assigned the name of the corresponding entity set or relationship set.</a:t>
            </a:r>
          </a:p>
          <a:p>
            <a:endParaRPr lang="en-US" altLang="en-US" sz="2000"/>
          </a:p>
          <a:p>
            <a:r>
              <a:rPr lang="en-US" altLang="en-US" sz="2000"/>
              <a:t>Each schema has a number of columns (generally corresponding to attributes), which have unique names.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a:extLst>
              <a:ext uri="{FF2B5EF4-FFF2-40B4-BE49-F238E27FC236}">
                <a16:creationId xmlns:a16="http://schemas.microsoft.com/office/drawing/2014/main" id="{EF79C1A9-5323-4957-A7B7-1EF8CD05A555}"/>
              </a:ext>
            </a:extLst>
          </p:cNvPr>
          <p:cNvSpPr>
            <a:spLocks noGrp="1" noChangeArrowheads="1"/>
          </p:cNvSpPr>
          <p:nvPr>
            <p:ph type="title"/>
          </p:nvPr>
        </p:nvSpPr>
        <p:spPr>
          <a:xfrm>
            <a:off x="744538" y="373063"/>
            <a:ext cx="8077200" cy="609600"/>
          </a:xfrm>
        </p:spPr>
        <p:txBody>
          <a:bodyPr/>
          <a:lstStyle/>
          <a:p>
            <a:pPr>
              <a:defRPr/>
            </a:pPr>
            <a:r>
              <a:rPr lang="en-US" altLang="en-US" sz="2800" dirty="0">
                <a:effectLst>
                  <a:outerShdw blurRad="38100" dist="38100" dir="2700000" algn="tl">
                    <a:srgbClr val="C0C0C0"/>
                  </a:outerShdw>
                </a:effectLst>
              </a:rPr>
              <a:t>Representing Entity Sets With Simple Attributes</a:t>
            </a:r>
          </a:p>
        </p:txBody>
      </p:sp>
      <p:sp>
        <p:nvSpPr>
          <p:cNvPr id="92163" name="Rectangle 3">
            <a:extLst>
              <a:ext uri="{FF2B5EF4-FFF2-40B4-BE49-F238E27FC236}">
                <a16:creationId xmlns:a16="http://schemas.microsoft.com/office/drawing/2014/main" id="{2D40D199-FB7F-41EE-9B69-3597BC443FF8}"/>
              </a:ext>
            </a:extLst>
          </p:cNvPr>
          <p:cNvSpPr>
            <a:spLocks noGrp="1" noChangeArrowheads="1"/>
          </p:cNvSpPr>
          <p:nvPr>
            <p:ph type="body" idx="1"/>
          </p:nvPr>
        </p:nvSpPr>
        <p:spPr>
          <a:xfrm>
            <a:off x="814388" y="1450975"/>
            <a:ext cx="8081962" cy="3632200"/>
          </a:xfrm>
        </p:spPr>
        <p:txBody>
          <a:bodyPr/>
          <a:lstStyle/>
          <a:p>
            <a:r>
              <a:rPr lang="en-US" altLang="en-US"/>
              <a:t>A strong entity set reduces to a schema with the same attributes</a:t>
            </a:r>
            <a:br>
              <a:rPr lang="en-US" altLang="en-US"/>
            </a:br>
            <a:r>
              <a:rPr lang="en-US" altLang="en-US" i="1"/>
              <a:t>student(</a:t>
            </a:r>
            <a:r>
              <a:rPr lang="en-US" altLang="en-US" i="1" u="sng"/>
              <a:t>ID</a:t>
            </a:r>
            <a:r>
              <a:rPr lang="en-US" altLang="en-US" i="1"/>
              <a:t>, name, tot_cred)</a:t>
            </a:r>
            <a:endParaRPr lang="en-US" altLang="en-US"/>
          </a:p>
          <a:p>
            <a:r>
              <a:rPr lang="en-US" altLang="en-US"/>
              <a:t>A weak entity set becomes a table that includes a column for the primary key of the identifying strong entity set </a:t>
            </a:r>
            <a:br>
              <a:rPr lang="en-US" altLang="en-US"/>
            </a:br>
            <a:r>
              <a:rPr lang="en-US" altLang="en-US" i="1"/>
              <a:t>section ( </a:t>
            </a:r>
            <a:r>
              <a:rPr lang="en-US" altLang="en-US" i="1" u="sng"/>
              <a:t>course_id, sec_id, sem, year</a:t>
            </a:r>
            <a:r>
              <a:rPr lang="en-US" altLang="en-US" i="1"/>
              <a:t> )</a:t>
            </a:r>
          </a:p>
        </p:txBody>
      </p:sp>
      <p:pic>
        <p:nvPicPr>
          <p:cNvPr id="92164" name="Picture 21">
            <a:extLst>
              <a:ext uri="{FF2B5EF4-FFF2-40B4-BE49-F238E27FC236}">
                <a16:creationId xmlns:a16="http://schemas.microsoft.com/office/drawing/2014/main" id="{C2583496-A74E-4979-B4B6-9193DB43B1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175" y="3624263"/>
            <a:ext cx="7605713"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B8E26D41-5010-4FFB-B56E-1B21E5F963A4}"/>
                  </a:ext>
                </a:extLst>
              </p14:cNvPr>
              <p14:cNvContentPartPr/>
              <p14:nvPr/>
            </p14:nvContentPartPr>
            <p14:xfrm>
              <a:off x="2445120" y="3542040"/>
              <a:ext cx="5897520" cy="2292120"/>
            </p14:xfrm>
          </p:contentPart>
        </mc:Choice>
        <mc:Fallback>
          <p:pic>
            <p:nvPicPr>
              <p:cNvPr id="2" name="Ink 1">
                <a:extLst>
                  <a:ext uri="{FF2B5EF4-FFF2-40B4-BE49-F238E27FC236}">
                    <a16:creationId xmlns:a16="http://schemas.microsoft.com/office/drawing/2014/main" id="{B8E26D41-5010-4FFB-B56E-1B21E5F963A4}"/>
                  </a:ext>
                </a:extLst>
              </p:cNvPr>
              <p:cNvPicPr/>
              <p:nvPr/>
            </p:nvPicPr>
            <p:blipFill>
              <a:blip r:embed="rId5"/>
              <a:stretch>
                <a:fillRect/>
              </a:stretch>
            </p:blipFill>
            <p:spPr>
              <a:xfrm>
                <a:off x="2435760" y="3532680"/>
                <a:ext cx="5916240" cy="231084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11053FDB-C8D1-4F5D-B380-F03CC8DB42C5}"/>
              </a:ext>
            </a:extLst>
          </p:cNvPr>
          <p:cNvSpPr>
            <a:spLocks noGrp="1" noChangeArrowheads="1"/>
          </p:cNvSpPr>
          <p:nvPr>
            <p:ph type="title"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effectLst/>
              </a:rPr>
              <a:t>Design Phases (Cont.)</a:t>
            </a:r>
          </a:p>
        </p:txBody>
      </p:sp>
      <p:sp>
        <p:nvSpPr>
          <p:cNvPr id="11267" name="Rectangle 3">
            <a:extLst>
              <a:ext uri="{FF2B5EF4-FFF2-40B4-BE49-F238E27FC236}">
                <a16:creationId xmlns:a16="http://schemas.microsoft.com/office/drawing/2014/main" id="{2D4487E4-FD8B-437A-9B48-41F316BCD9F7}"/>
              </a:ext>
            </a:extLst>
          </p:cNvPr>
          <p:cNvSpPr>
            <a:spLocks noGrp="1" noChangeArrowheads="1"/>
          </p:cNvSpPr>
          <p:nvPr>
            <p:ph type="body" idx="4294967295"/>
          </p:nvPr>
        </p:nvSpPr>
        <p:spPr>
          <a:xfrm>
            <a:off x="1270000" y="1798638"/>
            <a:ext cx="6430963" cy="4225925"/>
          </a:xfrm>
        </p:spPr>
        <p:txBody>
          <a:bodyPr/>
          <a:lstStyle/>
          <a:p>
            <a:pPr>
              <a:buFont typeface="Monotype Sorts" charset="2"/>
              <a:buNone/>
            </a:pPr>
            <a:endParaRPr lang="en-US" altLang="en-US" i="1"/>
          </a:p>
          <a:p>
            <a:r>
              <a:rPr lang="en-US" altLang="en-US"/>
              <a:t>Logical Design –  Deciding on the database schema. Database design requires that we find a “good” collection of relation schemas.</a:t>
            </a:r>
          </a:p>
          <a:p>
            <a:pPr lvl="1"/>
            <a:r>
              <a:rPr lang="en-US" altLang="en-US"/>
              <a:t>Business decision – What attributes should we record in the database?</a:t>
            </a:r>
          </a:p>
          <a:p>
            <a:pPr lvl="1"/>
            <a:r>
              <a:rPr lang="en-US" altLang="en-US"/>
              <a:t>Computer Science decision –  What relation schemas should we have and how should the attributes be distributed among the various relation schemas?</a:t>
            </a:r>
          </a:p>
          <a:p>
            <a:r>
              <a:rPr lang="en-US" altLang="en-US"/>
              <a:t>Physical Design – Deciding on the physical layout of the database                </a:t>
            </a:r>
          </a:p>
          <a:p>
            <a:pPr>
              <a:buFont typeface="Monotype Sorts" charset="2"/>
              <a:buNone/>
            </a:pPr>
            <a:endParaRPr lang="en-US" altLang="en-US"/>
          </a:p>
          <a:p>
            <a:pPr>
              <a:buFont typeface="Monotype Sorts" charset="2"/>
              <a:buNone/>
            </a:pPr>
            <a:r>
              <a:rPr lang="en-US" altLang="en-US">
                <a:sym typeface="Symbol" panose="05050102010706020507" pitchFamily="18" charset="2"/>
              </a:rPr>
              <a:t>     </a:t>
            </a:r>
          </a:p>
        </p:txBody>
      </p:sp>
      <p:sp>
        <p:nvSpPr>
          <p:cNvPr id="11268" name="Rectangle 3">
            <a:extLst>
              <a:ext uri="{FF2B5EF4-FFF2-40B4-BE49-F238E27FC236}">
                <a16:creationId xmlns:a16="http://schemas.microsoft.com/office/drawing/2014/main" id="{A1B2A7DC-C584-4AAC-B76B-B1F4BEAC7B0A}"/>
              </a:ext>
            </a:extLst>
          </p:cNvPr>
          <p:cNvSpPr>
            <a:spLocks noChangeArrowheads="1"/>
          </p:cNvSpPr>
          <p:nvPr/>
        </p:nvSpPr>
        <p:spPr bwMode="auto">
          <a:xfrm>
            <a:off x="927100" y="1074738"/>
            <a:ext cx="7327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 typeface="Monotype Sorts" charset="2"/>
              <a:buNone/>
            </a:pPr>
            <a:endParaRPr kumimoji="0" lang="en-US" altLang="en-US"/>
          </a:p>
          <a:p>
            <a:pPr>
              <a:spcBef>
                <a:spcPct val="0"/>
              </a:spcBef>
              <a:buClrTx/>
              <a:buSzTx/>
              <a:buFont typeface="Monotype Sorts" charset="2"/>
              <a:buNone/>
            </a:pPr>
            <a:r>
              <a:rPr kumimoji="0" lang="en-US" altLang="en-US">
                <a:sym typeface="Symbol" panose="05050102010706020507" pitchFamily="18" charset="2"/>
              </a:rPr>
              <a:t> </a:t>
            </a:r>
            <a:endParaRPr kumimoji="0" lang="en-US" altLang="en-US"/>
          </a:p>
        </p:txBody>
      </p:sp>
      <p:sp>
        <p:nvSpPr>
          <p:cNvPr id="11269" name="Rectangle 4">
            <a:extLst>
              <a:ext uri="{FF2B5EF4-FFF2-40B4-BE49-F238E27FC236}">
                <a16:creationId xmlns:a16="http://schemas.microsoft.com/office/drawing/2014/main" id="{3E56D1A4-97F0-4DED-8FC1-02F36A77560D}"/>
              </a:ext>
            </a:extLst>
          </p:cNvPr>
          <p:cNvSpPr>
            <a:spLocks noChangeArrowheads="1"/>
          </p:cNvSpPr>
          <p:nvPr/>
        </p:nvSpPr>
        <p:spPr bwMode="auto">
          <a:xfrm>
            <a:off x="920750" y="1150938"/>
            <a:ext cx="70389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800"/>
              <a:t>The process of moving from an abstract data model to the implementation of the database proceeds in two final design phases.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a:extLst>
              <a:ext uri="{FF2B5EF4-FFF2-40B4-BE49-F238E27FC236}">
                <a16:creationId xmlns:a16="http://schemas.microsoft.com/office/drawing/2014/main" id="{1B82E949-0510-4F61-85B7-5638F834DA36}"/>
              </a:ext>
            </a:extLst>
          </p:cNvPr>
          <p:cNvSpPr>
            <a:spLocks noGrp="1" noChangeArrowheads="1"/>
          </p:cNvSpPr>
          <p:nvPr>
            <p:ph type="title"/>
          </p:nvPr>
        </p:nvSpPr>
        <p:spPr>
          <a:xfrm>
            <a:off x="666750" y="96838"/>
            <a:ext cx="8429625" cy="603250"/>
          </a:xfrm>
        </p:spPr>
        <p:txBody>
          <a:bodyPr/>
          <a:lstStyle/>
          <a:p>
            <a:pPr>
              <a:defRPr/>
            </a:pPr>
            <a:r>
              <a:rPr lang="en-US" altLang="en-US" dirty="0">
                <a:effectLst>
                  <a:outerShdw blurRad="38100" dist="38100" dir="2700000" algn="tl">
                    <a:srgbClr val="C0C0C0"/>
                  </a:outerShdw>
                </a:effectLst>
              </a:rPr>
              <a:t>Mapping many-to-many Relationships</a:t>
            </a:r>
          </a:p>
        </p:txBody>
      </p:sp>
      <p:sp>
        <p:nvSpPr>
          <p:cNvPr id="94211" name="Rectangle 3">
            <a:extLst>
              <a:ext uri="{FF2B5EF4-FFF2-40B4-BE49-F238E27FC236}">
                <a16:creationId xmlns:a16="http://schemas.microsoft.com/office/drawing/2014/main" id="{E97EEEDA-52E6-45E5-A2CE-11DA724424AB}"/>
              </a:ext>
            </a:extLst>
          </p:cNvPr>
          <p:cNvSpPr>
            <a:spLocks noGrp="1" noChangeArrowheads="1"/>
          </p:cNvSpPr>
          <p:nvPr>
            <p:ph type="body" idx="1"/>
          </p:nvPr>
        </p:nvSpPr>
        <p:spPr>
          <a:xfrm>
            <a:off x="855663" y="1498600"/>
            <a:ext cx="7959725" cy="2944813"/>
          </a:xfrm>
        </p:spPr>
        <p:txBody>
          <a:bodyPr/>
          <a:lstStyle/>
          <a:p>
            <a:r>
              <a:rPr lang="en-US" altLang="en-US"/>
              <a:t>A </a:t>
            </a:r>
            <a:r>
              <a:rPr lang="en-US" altLang="en-US" b="1">
                <a:solidFill>
                  <a:srgbClr val="FF0000"/>
                </a:solidFill>
              </a:rPr>
              <a:t>many-to-many relationship </a:t>
            </a:r>
            <a:r>
              <a:rPr lang="en-US" altLang="en-US"/>
              <a:t>set is represented as a schema with attributes for the primary keys of the two participating entity sets, and any descriptive attributes of the relationship set. </a:t>
            </a:r>
          </a:p>
          <a:p>
            <a:r>
              <a:rPr lang="en-US" altLang="en-US"/>
              <a:t>Example: schema for relationship set </a:t>
            </a:r>
            <a:r>
              <a:rPr lang="en-US" altLang="en-US" i="1"/>
              <a:t>advisor</a:t>
            </a:r>
          </a:p>
          <a:p>
            <a:pPr>
              <a:buFont typeface="Monotype Sorts" charset="2"/>
              <a:buNone/>
            </a:pPr>
            <a:r>
              <a:rPr lang="en-US" altLang="en-US"/>
              <a:t>	</a:t>
            </a:r>
            <a:r>
              <a:rPr lang="en-US" altLang="en-US" i="1"/>
              <a:t>advisor = </a:t>
            </a:r>
            <a:r>
              <a:rPr lang="en-US" altLang="en-US"/>
              <a:t>(</a:t>
            </a:r>
            <a:r>
              <a:rPr lang="en-US" altLang="en-US" i="1" u="sng"/>
              <a:t>s_id, i_id</a:t>
            </a:r>
            <a:r>
              <a:rPr lang="en-US" altLang="en-US"/>
              <a:t>)</a:t>
            </a:r>
          </a:p>
        </p:txBody>
      </p:sp>
      <p:sp>
        <p:nvSpPr>
          <p:cNvPr id="94212" name="Rectangle 5">
            <a:extLst>
              <a:ext uri="{FF2B5EF4-FFF2-40B4-BE49-F238E27FC236}">
                <a16:creationId xmlns:a16="http://schemas.microsoft.com/office/drawing/2014/main" id="{ADDC4EF0-A658-44CF-A8B9-24EB1E77CDC6}"/>
              </a:ext>
            </a:extLst>
          </p:cNvPr>
          <p:cNvSpPr>
            <a:spLocks noChangeArrowheads="1"/>
          </p:cNvSpPr>
          <p:nvPr/>
        </p:nvSpPr>
        <p:spPr bwMode="auto">
          <a:xfrm rot="-372694">
            <a:off x="2216150" y="3624263"/>
            <a:ext cx="1970088" cy="28098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37931725" indent="-37474525">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pic>
        <p:nvPicPr>
          <p:cNvPr id="94213" name="Picture 6">
            <a:extLst>
              <a:ext uri="{FF2B5EF4-FFF2-40B4-BE49-F238E27FC236}">
                <a16:creationId xmlns:a16="http://schemas.microsoft.com/office/drawing/2014/main" id="{D1B413A0-8C39-4CCC-AA1B-AC4D693FA1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288" y="3717925"/>
            <a:ext cx="6529387"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F19C3F51-AF8C-4087-AA5A-7F91F4750D6E}"/>
                  </a:ext>
                </a:extLst>
              </p14:cNvPr>
              <p14:cNvContentPartPr/>
              <p14:nvPr/>
            </p14:nvContentPartPr>
            <p14:xfrm>
              <a:off x="3465360" y="3874320"/>
              <a:ext cx="2633040" cy="2338920"/>
            </p14:xfrm>
          </p:contentPart>
        </mc:Choice>
        <mc:Fallback>
          <p:pic>
            <p:nvPicPr>
              <p:cNvPr id="2" name="Ink 1">
                <a:extLst>
                  <a:ext uri="{FF2B5EF4-FFF2-40B4-BE49-F238E27FC236}">
                    <a16:creationId xmlns:a16="http://schemas.microsoft.com/office/drawing/2014/main" id="{F19C3F51-AF8C-4087-AA5A-7F91F4750D6E}"/>
                  </a:ext>
                </a:extLst>
              </p:cNvPr>
              <p:cNvPicPr/>
              <p:nvPr/>
            </p:nvPicPr>
            <p:blipFill>
              <a:blip r:embed="rId5"/>
              <a:stretch>
                <a:fillRect/>
              </a:stretch>
            </p:blipFill>
            <p:spPr>
              <a:xfrm>
                <a:off x="3456000" y="3864960"/>
                <a:ext cx="2651760" cy="2357640"/>
              </a:xfrm>
              <a:prstGeom prst="rect">
                <a:avLst/>
              </a:prstGeom>
            </p:spPr>
          </p:pic>
        </mc:Fallback>
      </mc:AlternateContent>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a:extLst>
              <a:ext uri="{FF2B5EF4-FFF2-40B4-BE49-F238E27FC236}">
                <a16:creationId xmlns:a16="http://schemas.microsoft.com/office/drawing/2014/main" id="{C8B1A841-3A65-4213-8D13-3139D7A6067C}"/>
              </a:ext>
            </a:extLst>
          </p:cNvPr>
          <p:cNvSpPr>
            <a:spLocks noGrp="1" noChangeArrowheads="1"/>
          </p:cNvSpPr>
          <p:nvPr>
            <p:ph type="title"/>
          </p:nvPr>
        </p:nvSpPr>
        <p:spPr/>
        <p:txBody>
          <a:bodyPr/>
          <a:lstStyle/>
          <a:p>
            <a:pPr>
              <a:defRPr/>
            </a:pPr>
            <a:r>
              <a:rPr lang="en-US" dirty="0">
                <a:ea typeface="+mj-ea"/>
              </a:rPr>
              <a:t>Mapping Many-to-one Relationships</a:t>
            </a:r>
          </a:p>
        </p:txBody>
      </p:sp>
      <p:sp>
        <p:nvSpPr>
          <p:cNvPr id="96259" name="Rectangle 4">
            <a:extLst>
              <a:ext uri="{FF2B5EF4-FFF2-40B4-BE49-F238E27FC236}">
                <a16:creationId xmlns:a16="http://schemas.microsoft.com/office/drawing/2014/main" id="{BE6FDEC9-99EF-44C4-9239-1F94FF262668}"/>
              </a:ext>
            </a:extLst>
          </p:cNvPr>
          <p:cNvSpPr>
            <a:spLocks noChangeArrowheads="1"/>
          </p:cNvSpPr>
          <p:nvPr/>
        </p:nvSpPr>
        <p:spPr bwMode="auto">
          <a:xfrm>
            <a:off x="636588" y="1079500"/>
            <a:ext cx="7758112" cy="212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37931725" indent="-37474525">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90000"/>
              </a:lnSpc>
            </a:pPr>
            <a:r>
              <a:rPr lang="en-US" altLang="en-US" sz="1800" b="1" dirty="0">
                <a:solidFill>
                  <a:srgbClr val="FF0000"/>
                </a:solidFill>
              </a:rPr>
              <a:t>Many-to-one</a:t>
            </a:r>
            <a:r>
              <a:rPr lang="en-US" altLang="en-US" sz="1800" dirty="0"/>
              <a:t> and </a:t>
            </a:r>
            <a:r>
              <a:rPr lang="en-US" altLang="en-US" sz="1800" b="1" dirty="0">
                <a:solidFill>
                  <a:srgbClr val="FF0000"/>
                </a:solidFill>
              </a:rPr>
              <a:t>one-to-many</a:t>
            </a:r>
            <a:r>
              <a:rPr lang="en-US" altLang="en-US" sz="1800" dirty="0"/>
              <a:t> relationship sets that are total participation on the many-side can be represented by adding an extra attribute to the “many” side, containing the primary key of the “one” side</a:t>
            </a:r>
          </a:p>
          <a:p>
            <a:pPr>
              <a:lnSpc>
                <a:spcPct val="90000"/>
              </a:lnSpc>
            </a:pPr>
            <a:r>
              <a:rPr lang="en-US" altLang="en-US" sz="1800" dirty="0"/>
              <a:t>Example: Instead of creating a schema for relationship set </a:t>
            </a:r>
            <a:r>
              <a:rPr lang="en-US" altLang="en-US" sz="1800" i="1" dirty="0" err="1"/>
              <a:t>inst_dept</a:t>
            </a:r>
            <a:r>
              <a:rPr lang="en-US" altLang="en-US" sz="1800" dirty="0"/>
              <a:t>, add an attribute </a:t>
            </a:r>
            <a:r>
              <a:rPr lang="en-US" altLang="en-US" sz="1800" i="1" dirty="0" err="1"/>
              <a:t>dept_name</a:t>
            </a:r>
            <a:r>
              <a:rPr lang="en-US" altLang="en-US" sz="1800" dirty="0"/>
              <a:t> to the schema arising from entity set </a:t>
            </a:r>
            <a:r>
              <a:rPr lang="en-US" altLang="en-US" sz="1800" i="1" dirty="0"/>
              <a:t>instructor</a:t>
            </a:r>
          </a:p>
        </p:txBody>
      </p:sp>
      <p:sp>
        <p:nvSpPr>
          <p:cNvPr id="96260" name="Rectangle 6">
            <a:extLst>
              <a:ext uri="{FF2B5EF4-FFF2-40B4-BE49-F238E27FC236}">
                <a16:creationId xmlns:a16="http://schemas.microsoft.com/office/drawing/2014/main" id="{0598FC86-7BAA-4A84-9B76-7B1ADCACBBA6}"/>
              </a:ext>
            </a:extLst>
          </p:cNvPr>
          <p:cNvSpPr>
            <a:spLocks noChangeArrowheads="1"/>
          </p:cNvSpPr>
          <p:nvPr/>
        </p:nvSpPr>
        <p:spPr bwMode="auto">
          <a:xfrm rot="-372694">
            <a:off x="1692275" y="3449638"/>
            <a:ext cx="1970088" cy="28098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37931725" indent="-37474525">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grpSp>
        <p:nvGrpSpPr>
          <p:cNvPr id="96261" name="Group 13">
            <a:extLst>
              <a:ext uri="{FF2B5EF4-FFF2-40B4-BE49-F238E27FC236}">
                <a16:creationId xmlns:a16="http://schemas.microsoft.com/office/drawing/2014/main" id="{E9808F75-D5E9-4242-8A50-A2252B0777A0}"/>
              </a:ext>
            </a:extLst>
          </p:cNvPr>
          <p:cNvGrpSpPr>
            <a:grpSpLocks/>
          </p:cNvGrpSpPr>
          <p:nvPr/>
        </p:nvGrpSpPr>
        <p:grpSpPr bwMode="auto">
          <a:xfrm>
            <a:off x="373063" y="2740025"/>
            <a:ext cx="8185150" cy="3424238"/>
            <a:chOff x="0" y="1413"/>
            <a:chExt cx="5483" cy="2545"/>
          </a:xfrm>
        </p:grpSpPr>
        <p:pic>
          <p:nvPicPr>
            <p:cNvPr id="96262" name="Picture 6">
              <a:extLst>
                <a:ext uri="{FF2B5EF4-FFF2-40B4-BE49-F238E27FC236}">
                  <a16:creationId xmlns:a16="http://schemas.microsoft.com/office/drawing/2014/main" id="{BFF8EDA3-79C8-4B4B-883F-40EA9EEE11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7952" t="423" r="7481" b="61655"/>
            <a:stretch>
              <a:fillRect/>
            </a:stretch>
          </p:blipFill>
          <p:spPr bwMode="auto">
            <a:xfrm>
              <a:off x="175" y="1413"/>
              <a:ext cx="5308" cy="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3" name="Rectangle 11">
              <a:extLst>
                <a:ext uri="{FF2B5EF4-FFF2-40B4-BE49-F238E27FC236}">
                  <a16:creationId xmlns:a16="http://schemas.microsoft.com/office/drawing/2014/main" id="{792D51FA-599E-468D-865D-E57B68403365}"/>
                </a:ext>
              </a:extLst>
            </p:cNvPr>
            <p:cNvSpPr>
              <a:spLocks noChangeArrowheads="1"/>
            </p:cNvSpPr>
            <p:nvPr/>
          </p:nvSpPr>
          <p:spPr bwMode="auto">
            <a:xfrm>
              <a:off x="0" y="1500"/>
              <a:ext cx="1956" cy="44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sp>
          <p:nvSpPr>
            <p:cNvPr id="96264" name="Rectangle 12">
              <a:extLst>
                <a:ext uri="{FF2B5EF4-FFF2-40B4-BE49-F238E27FC236}">
                  <a16:creationId xmlns:a16="http://schemas.microsoft.com/office/drawing/2014/main" id="{D9C1DFE9-BB7A-4634-BBCE-D9F803539ED8}"/>
                </a:ext>
              </a:extLst>
            </p:cNvPr>
            <p:cNvSpPr>
              <a:spLocks noChangeArrowheads="1"/>
            </p:cNvSpPr>
            <p:nvPr/>
          </p:nvSpPr>
          <p:spPr bwMode="auto">
            <a:xfrm>
              <a:off x="1920" y="1690"/>
              <a:ext cx="374"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gr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BA03C21D-FB1E-4529-8274-3CC6F4BC93E3}"/>
                  </a:ext>
                </a:extLst>
              </p14:cNvPr>
              <p14:cNvContentPartPr/>
              <p14:nvPr/>
            </p14:nvContentPartPr>
            <p14:xfrm>
              <a:off x="922320" y="1617120"/>
              <a:ext cx="7273080" cy="5086800"/>
            </p14:xfrm>
          </p:contentPart>
        </mc:Choice>
        <mc:Fallback>
          <p:pic>
            <p:nvPicPr>
              <p:cNvPr id="2" name="Ink 1">
                <a:extLst>
                  <a:ext uri="{FF2B5EF4-FFF2-40B4-BE49-F238E27FC236}">
                    <a16:creationId xmlns:a16="http://schemas.microsoft.com/office/drawing/2014/main" id="{BA03C21D-FB1E-4529-8274-3CC6F4BC93E3}"/>
                  </a:ext>
                </a:extLst>
              </p:cNvPr>
              <p:cNvPicPr/>
              <p:nvPr/>
            </p:nvPicPr>
            <p:blipFill>
              <a:blip r:embed="rId5"/>
              <a:stretch>
                <a:fillRect/>
              </a:stretch>
            </p:blipFill>
            <p:spPr>
              <a:xfrm>
                <a:off x="912960" y="1607760"/>
                <a:ext cx="7291800" cy="5105520"/>
              </a:xfrm>
              <a:prstGeom prst="rect">
                <a:avLst/>
              </a:prstGeom>
            </p:spPr>
          </p:pic>
        </mc:Fallback>
      </mc:AlternateContent>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a:extLst>
              <a:ext uri="{FF2B5EF4-FFF2-40B4-BE49-F238E27FC236}">
                <a16:creationId xmlns:a16="http://schemas.microsoft.com/office/drawing/2014/main" id="{49F87E71-336A-469B-B520-6DBE8436A07D}"/>
              </a:ext>
            </a:extLst>
          </p:cNvPr>
          <p:cNvSpPr>
            <a:spLocks noGrp="1" noChangeArrowheads="1"/>
          </p:cNvSpPr>
          <p:nvPr>
            <p:ph type="title" idx="4294967295"/>
          </p:nvPr>
        </p:nvSpPr>
        <p:spPr/>
        <p:txBody>
          <a:bodyPr/>
          <a:lstStyle/>
          <a:p>
            <a:pPr>
              <a:defRPr/>
            </a:pPr>
            <a:r>
              <a:rPr lang="en-US" dirty="0">
                <a:ea typeface="+mj-ea"/>
              </a:rPr>
              <a:t>Mapping one-to-one Relationships</a:t>
            </a:r>
          </a:p>
        </p:txBody>
      </p:sp>
      <p:sp>
        <p:nvSpPr>
          <p:cNvPr id="98307" name="Rectangle 3">
            <a:extLst>
              <a:ext uri="{FF2B5EF4-FFF2-40B4-BE49-F238E27FC236}">
                <a16:creationId xmlns:a16="http://schemas.microsoft.com/office/drawing/2014/main" id="{DF4D6B93-6A45-4004-82F8-0891EA09EC5D}"/>
              </a:ext>
            </a:extLst>
          </p:cNvPr>
          <p:cNvSpPr>
            <a:spLocks noGrp="1" noChangeArrowheads="1"/>
          </p:cNvSpPr>
          <p:nvPr>
            <p:ph type="body" idx="4294967295"/>
          </p:nvPr>
        </p:nvSpPr>
        <p:spPr>
          <a:xfrm>
            <a:off x="855663" y="1222375"/>
            <a:ext cx="7391400" cy="4876800"/>
          </a:xfrm>
        </p:spPr>
        <p:txBody>
          <a:bodyPr/>
          <a:lstStyle/>
          <a:p>
            <a:pPr>
              <a:lnSpc>
                <a:spcPct val="90000"/>
              </a:lnSpc>
            </a:pPr>
            <a:r>
              <a:rPr lang="en-US" altLang="en-US" dirty="0"/>
              <a:t>For </a:t>
            </a:r>
            <a:r>
              <a:rPr lang="en-US" altLang="en-US" dirty="0">
                <a:solidFill>
                  <a:srgbClr val="FF0000"/>
                </a:solidFill>
              </a:rPr>
              <a:t>one-to-one</a:t>
            </a:r>
            <a:r>
              <a:rPr lang="en-US" altLang="en-US" dirty="0"/>
              <a:t> relationship sets, either side can be chosen to act as the “many” side</a:t>
            </a:r>
          </a:p>
          <a:p>
            <a:pPr lvl="1">
              <a:lnSpc>
                <a:spcPct val="90000"/>
              </a:lnSpc>
            </a:pPr>
            <a:r>
              <a:rPr lang="en-US" altLang="en-US" dirty="0"/>
              <a:t>That is, extra attribute can be added to either of the tables corresponding to the two entity sets </a:t>
            </a:r>
          </a:p>
          <a:p>
            <a:pPr lvl="1">
              <a:lnSpc>
                <a:spcPct val="90000"/>
              </a:lnSpc>
            </a:pPr>
            <a:endParaRPr lang="en-US" altLang="en-US" dirty="0"/>
          </a:p>
          <a:p>
            <a:pPr marL="57150" indent="0">
              <a:lnSpc>
                <a:spcPct val="90000"/>
              </a:lnSpc>
              <a:buNone/>
            </a:pPr>
            <a:r>
              <a:rPr lang="en-US" altLang="en-US" i="1" dirty="0">
                <a:solidFill>
                  <a:srgbClr val="0070C0"/>
                </a:solidFill>
              </a:rPr>
              <a:t>Note: It will be easier to understand if we say that the “extra attribute” relates to the concept of a foreign key</a:t>
            </a:r>
          </a:p>
          <a:p>
            <a:pPr lvl="1">
              <a:lnSpc>
                <a:spcPct val="90000"/>
              </a:lnSpc>
            </a:pPr>
            <a:endParaRPr lang="en-US" altLang="en-US"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73A0C036-963B-42E0-A8B7-28B716391B5F}"/>
                  </a:ext>
                </a:extLst>
              </p14:cNvPr>
              <p14:cNvContentPartPr/>
              <p14:nvPr/>
            </p14:nvContentPartPr>
            <p14:xfrm>
              <a:off x="1221120" y="2745720"/>
              <a:ext cx="6837480" cy="3743280"/>
            </p14:xfrm>
          </p:contentPart>
        </mc:Choice>
        <mc:Fallback>
          <p:pic>
            <p:nvPicPr>
              <p:cNvPr id="2" name="Ink 1">
                <a:extLst>
                  <a:ext uri="{FF2B5EF4-FFF2-40B4-BE49-F238E27FC236}">
                    <a16:creationId xmlns:a16="http://schemas.microsoft.com/office/drawing/2014/main" id="{73A0C036-963B-42E0-A8B7-28B716391B5F}"/>
                  </a:ext>
                </a:extLst>
              </p:cNvPr>
              <p:cNvPicPr/>
              <p:nvPr/>
            </p:nvPicPr>
            <p:blipFill>
              <a:blip r:embed="rId4"/>
              <a:stretch>
                <a:fillRect/>
              </a:stretch>
            </p:blipFill>
            <p:spPr>
              <a:xfrm>
                <a:off x="1211760" y="2736360"/>
                <a:ext cx="6856200" cy="3762000"/>
              </a:xfrm>
              <a:prstGeom prst="rect">
                <a:avLst/>
              </a:prstGeom>
            </p:spPr>
          </p:pic>
        </mc:Fallback>
      </mc:AlternateContent>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a:extLst>
              <a:ext uri="{FF2B5EF4-FFF2-40B4-BE49-F238E27FC236}">
                <a16:creationId xmlns:a16="http://schemas.microsoft.com/office/drawing/2014/main" id="{7D5A761C-5295-4D98-893C-757FBB2313C8}"/>
              </a:ext>
            </a:extLst>
          </p:cNvPr>
          <p:cNvSpPr>
            <a:spLocks noGrp="1" noChangeArrowheads="1"/>
          </p:cNvSpPr>
          <p:nvPr>
            <p:ph type="title" idx="4294967295"/>
          </p:nvPr>
        </p:nvSpPr>
        <p:spPr>
          <a:xfrm>
            <a:off x="981075" y="66675"/>
            <a:ext cx="8077200" cy="609600"/>
          </a:xfrm>
        </p:spPr>
        <p:txBody>
          <a:bodyPr/>
          <a:lstStyle/>
          <a:p>
            <a:pPr>
              <a:defRPr/>
            </a:pPr>
            <a:r>
              <a:rPr lang="en-US">
                <a:ea typeface="+mj-ea"/>
              </a:rPr>
              <a:t>Composite and Multivalued Attributes</a:t>
            </a:r>
          </a:p>
        </p:txBody>
      </p:sp>
      <p:sp>
        <p:nvSpPr>
          <p:cNvPr id="100355" name="Rectangle 3">
            <a:extLst>
              <a:ext uri="{FF2B5EF4-FFF2-40B4-BE49-F238E27FC236}">
                <a16:creationId xmlns:a16="http://schemas.microsoft.com/office/drawing/2014/main" id="{909E48F7-E940-40F1-9B2E-5C36B9FB8ADF}"/>
              </a:ext>
            </a:extLst>
          </p:cNvPr>
          <p:cNvSpPr>
            <a:spLocks noGrp="1" noChangeArrowheads="1"/>
          </p:cNvSpPr>
          <p:nvPr>
            <p:ph type="body" idx="4294967295"/>
          </p:nvPr>
        </p:nvSpPr>
        <p:spPr>
          <a:xfrm>
            <a:off x="2849563" y="1104900"/>
            <a:ext cx="6026150" cy="5097463"/>
          </a:xfrm>
          <a:noFill/>
        </p:spPr>
        <p:txBody>
          <a:bodyPr/>
          <a:lstStyle/>
          <a:p>
            <a:r>
              <a:rPr lang="en-US" altLang="en-US"/>
              <a:t>Composite attributes are flattened out by creating a separate attribute for each component attribute</a:t>
            </a:r>
          </a:p>
          <a:p>
            <a:pPr lvl="1"/>
            <a:r>
              <a:rPr lang="en-US" altLang="en-US"/>
              <a:t>Example: given entity set </a:t>
            </a:r>
            <a:r>
              <a:rPr lang="en-US" altLang="en-US" i="1"/>
              <a:t>instructor</a:t>
            </a:r>
            <a:r>
              <a:rPr lang="en-US" altLang="en-US"/>
              <a:t> with composite attribute </a:t>
            </a:r>
            <a:r>
              <a:rPr lang="en-US" altLang="en-US" i="1"/>
              <a:t>name</a:t>
            </a:r>
            <a:r>
              <a:rPr lang="en-US" altLang="en-US"/>
              <a:t> with component attributes </a:t>
            </a:r>
            <a:r>
              <a:rPr lang="en-US" altLang="en-US" i="1"/>
              <a:t>first_name </a:t>
            </a:r>
            <a:r>
              <a:rPr lang="en-US" altLang="en-US"/>
              <a:t>and </a:t>
            </a:r>
            <a:r>
              <a:rPr lang="en-US" altLang="en-US" i="1"/>
              <a:t>last_name</a:t>
            </a:r>
            <a:r>
              <a:rPr lang="en-US" altLang="en-US"/>
              <a:t> the schema corresponding to the entity set has two attributes </a:t>
            </a:r>
            <a:r>
              <a:rPr lang="en-US" altLang="en-US" i="1"/>
              <a:t>name_first_name</a:t>
            </a:r>
            <a:r>
              <a:rPr lang="en-US" altLang="en-US"/>
              <a:t>  and </a:t>
            </a:r>
            <a:r>
              <a:rPr lang="en-US" altLang="en-US" i="1"/>
              <a:t>name_last_name</a:t>
            </a:r>
          </a:p>
          <a:p>
            <a:pPr lvl="2"/>
            <a:r>
              <a:rPr lang="en-US" altLang="en-US" i="1"/>
              <a:t>Prefix omitted if there is no ambiguity</a:t>
            </a:r>
          </a:p>
          <a:p>
            <a:r>
              <a:rPr lang="en-US" altLang="en-US"/>
              <a:t>Ignoring multivalued attributes, extended instructor schema is</a:t>
            </a:r>
          </a:p>
          <a:p>
            <a:pPr lvl="1"/>
            <a:r>
              <a:rPr lang="en-US" altLang="en-US" i="1"/>
              <a:t>instructor(ID, </a:t>
            </a:r>
            <a:br>
              <a:rPr lang="en-US" altLang="en-US" i="1"/>
            </a:br>
            <a:r>
              <a:rPr lang="en-US" altLang="en-US" i="1"/>
              <a:t>      first_name, middle_initial,  last_name,</a:t>
            </a:r>
            <a:br>
              <a:rPr lang="en-US" altLang="en-US" i="1"/>
            </a:br>
            <a:r>
              <a:rPr lang="en-US" altLang="en-US" i="1"/>
              <a:t>      street_number, street_name,  </a:t>
            </a:r>
            <a:br>
              <a:rPr lang="en-US" altLang="en-US" i="1"/>
            </a:br>
            <a:r>
              <a:rPr lang="en-US" altLang="en-US" i="1"/>
              <a:t>           apt_number, city, state, zip_code,  </a:t>
            </a:r>
            <a:br>
              <a:rPr lang="en-US" altLang="en-US" i="1"/>
            </a:br>
            <a:r>
              <a:rPr lang="en-US" altLang="en-US" i="1"/>
              <a:t>      date_of_birth)</a:t>
            </a:r>
          </a:p>
          <a:p>
            <a:pPr lvl="1"/>
            <a:endParaRPr lang="en-US" altLang="en-US"/>
          </a:p>
        </p:txBody>
      </p:sp>
      <p:pic>
        <p:nvPicPr>
          <p:cNvPr id="100356" name="Picture 5">
            <a:extLst>
              <a:ext uri="{FF2B5EF4-FFF2-40B4-BE49-F238E27FC236}">
                <a16:creationId xmlns:a16="http://schemas.microsoft.com/office/drawing/2014/main" id="{D6C8AF92-F7D7-42E7-89D1-C79D009053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50" y="1044575"/>
            <a:ext cx="2519363"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64452917-4CC9-4538-940C-A4A4505132D8}"/>
                  </a:ext>
                </a:extLst>
              </p14:cNvPr>
              <p14:cNvContentPartPr/>
              <p14:nvPr/>
            </p14:nvContentPartPr>
            <p14:xfrm>
              <a:off x="370800" y="1909800"/>
              <a:ext cx="7248240" cy="4361760"/>
            </p14:xfrm>
          </p:contentPart>
        </mc:Choice>
        <mc:Fallback>
          <p:pic>
            <p:nvPicPr>
              <p:cNvPr id="2" name="Ink 1">
                <a:extLst>
                  <a:ext uri="{FF2B5EF4-FFF2-40B4-BE49-F238E27FC236}">
                    <a16:creationId xmlns:a16="http://schemas.microsoft.com/office/drawing/2014/main" id="{64452917-4CC9-4538-940C-A4A4505132D8}"/>
                  </a:ext>
                </a:extLst>
              </p:cNvPr>
              <p:cNvPicPr/>
              <p:nvPr/>
            </p:nvPicPr>
            <p:blipFill>
              <a:blip r:embed="rId5"/>
              <a:stretch>
                <a:fillRect/>
              </a:stretch>
            </p:blipFill>
            <p:spPr>
              <a:xfrm>
                <a:off x="361440" y="1900440"/>
                <a:ext cx="7266960" cy="4380480"/>
              </a:xfrm>
              <a:prstGeom prst="rect">
                <a:avLst/>
              </a:prstGeom>
            </p:spPr>
          </p:pic>
        </mc:Fallback>
      </mc:AlternateContent>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a:extLst>
              <a:ext uri="{FF2B5EF4-FFF2-40B4-BE49-F238E27FC236}">
                <a16:creationId xmlns:a16="http://schemas.microsoft.com/office/drawing/2014/main" id="{CB1EDCDD-1FD0-4808-827B-A07BB9D85DC9}"/>
              </a:ext>
            </a:extLst>
          </p:cNvPr>
          <p:cNvSpPr>
            <a:spLocks noGrp="1" noChangeArrowheads="1"/>
          </p:cNvSpPr>
          <p:nvPr>
            <p:ph type="title" idx="4294967295"/>
          </p:nvPr>
        </p:nvSpPr>
        <p:spPr>
          <a:xfrm>
            <a:off x="981075" y="66675"/>
            <a:ext cx="8077200" cy="609600"/>
          </a:xfrm>
        </p:spPr>
        <p:txBody>
          <a:bodyPr/>
          <a:lstStyle/>
          <a:p>
            <a:pPr>
              <a:defRPr/>
            </a:pPr>
            <a:r>
              <a:rPr lang="en-US">
                <a:ea typeface="+mj-ea"/>
              </a:rPr>
              <a:t>Composite and Multivalued Attributes</a:t>
            </a:r>
          </a:p>
        </p:txBody>
      </p:sp>
      <p:sp>
        <p:nvSpPr>
          <p:cNvPr id="102403" name="Rectangle 3">
            <a:extLst>
              <a:ext uri="{FF2B5EF4-FFF2-40B4-BE49-F238E27FC236}">
                <a16:creationId xmlns:a16="http://schemas.microsoft.com/office/drawing/2014/main" id="{0CF914F5-E18F-4AAD-961F-078C8061B7D4}"/>
              </a:ext>
            </a:extLst>
          </p:cNvPr>
          <p:cNvSpPr>
            <a:spLocks noGrp="1" noChangeArrowheads="1"/>
          </p:cNvSpPr>
          <p:nvPr>
            <p:ph type="body" idx="4294967295"/>
          </p:nvPr>
        </p:nvSpPr>
        <p:spPr>
          <a:xfrm>
            <a:off x="622300" y="1165225"/>
            <a:ext cx="7672388" cy="5160963"/>
          </a:xfrm>
          <a:noFill/>
        </p:spPr>
        <p:txBody>
          <a:bodyPr/>
          <a:lstStyle/>
          <a:p>
            <a:r>
              <a:rPr lang="en-US" altLang="en-US"/>
              <a:t>A multivalued attribute </a:t>
            </a:r>
            <a:r>
              <a:rPr lang="en-US" altLang="en-US" i="1"/>
              <a:t>M</a:t>
            </a:r>
            <a:r>
              <a:rPr lang="en-US" altLang="en-US"/>
              <a:t> of an entity </a:t>
            </a:r>
            <a:r>
              <a:rPr lang="en-US" altLang="en-US" i="1"/>
              <a:t>E</a:t>
            </a:r>
            <a:r>
              <a:rPr lang="en-US" altLang="en-US"/>
              <a:t> is represented by a separate schema </a:t>
            </a:r>
            <a:r>
              <a:rPr lang="en-US" altLang="en-US" i="1"/>
              <a:t>EM</a:t>
            </a:r>
            <a:endParaRPr lang="en-US" altLang="en-US"/>
          </a:p>
          <a:p>
            <a:pPr lvl="1"/>
            <a:r>
              <a:rPr lang="en-US" altLang="en-US"/>
              <a:t>Schema </a:t>
            </a:r>
            <a:r>
              <a:rPr lang="en-US" altLang="en-US" i="1"/>
              <a:t>EM</a:t>
            </a:r>
            <a:r>
              <a:rPr lang="en-US" altLang="en-US"/>
              <a:t> has attributes corresponding to the primary key of </a:t>
            </a:r>
            <a:r>
              <a:rPr lang="en-US" altLang="en-US" i="1"/>
              <a:t>E</a:t>
            </a:r>
            <a:r>
              <a:rPr lang="en-US" altLang="en-US"/>
              <a:t> and an attribute corresponding to multivalued attribute </a:t>
            </a:r>
            <a:r>
              <a:rPr lang="en-US" altLang="en-US" i="1"/>
              <a:t>M</a:t>
            </a:r>
            <a:endParaRPr lang="en-US" altLang="en-US"/>
          </a:p>
          <a:p>
            <a:pPr lvl="1"/>
            <a:r>
              <a:rPr lang="en-US" altLang="en-US"/>
              <a:t>Example:  Multivalued attribute </a:t>
            </a:r>
            <a:r>
              <a:rPr lang="en-US" altLang="en-US" i="1"/>
              <a:t>phone_number </a:t>
            </a:r>
            <a:r>
              <a:rPr lang="en-US" altLang="en-US"/>
              <a:t>of </a:t>
            </a:r>
            <a:r>
              <a:rPr lang="en-US" altLang="en-US" i="1"/>
              <a:t>instructor</a:t>
            </a:r>
            <a:r>
              <a:rPr lang="en-US" altLang="en-US"/>
              <a:t> is represented by a schema:</a:t>
            </a:r>
            <a:br>
              <a:rPr lang="en-US" altLang="en-US"/>
            </a:br>
            <a:r>
              <a:rPr lang="en-US" altLang="en-US"/>
              <a:t>    </a:t>
            </a:r>
            <a:r>
              <a:rPr lang="en-US" altLang="en-US" i="1"/>
              <a:t>inst_phone= </a:t>
            </a:r>
            <a:r>
              <a:rPr lang="en-US" altLang="en-US"/>
              <a:t>(</a:t>
            </a:r>
            <a:r>
              <a:rPr lang="en-US" altLang="en-US" i="1"/>
              <a:t> </a:t>
            </a:r>
            <a:r>
              <a:rPr lang="en-US" altLang="en-US" i="1" u="sng"/>
              <a:t>ID</a:t>
            </a:r>
            <a:r>
              <a:rPr lang="en-US" altLang="en-US" i="1"/>
              <a:t>, </a:t>
            </a:r>
            <a:r>
              <a:rPr lang="en-US" altLang="en-US" i="1" u="sng"/>
              <a:t>phone_number</a:t>
            </a:r>
            <a:r>
              <a:rPr lang="en-US" altLang="en-US"/>
              <a:t>)</a:t>
            </a:r>
            <a:r>
              <a:rPr lang="en-US" altLang="en-US" i="1"/>
              <a:t> </a:t>
            </a:r>
          </a:p>
          <a:p>
            <a:pPr lvl="1"/>
            <a:r>
              <a:rPr lang="en-US" altLang="en-US"/>
              <a:t>Each value of the multivalued attribute maps to a separate tuple of the relation on schema </a:t>
            </a:r>
            <a:r>
              <a:rPr lang="en-US" altLang="en-US" i="1"/>
              <a:t>EM</a:t>
            </a:r>
            <a:endParaRPr lang="en-US" altLang="en-US"/>
          </a:p>
          <a:p>
            <a:pPr lvl="2"/>
            <a:r>
              <a:rPr lang="en-US" altLang="en-US"/>
              <a:t>For example, an </a:t>
            </a:r>
            <a:r>
              <a:rPr lang="en-US" altLang="en-US" i="1"/>
              <a:t>instructor</a:t>
            </a:r>
            <a:r>
              <a:rPr lang="en-US" altLang="en-US"/>
              <a:t> entity with primary key  22222 and phone numbers 456-7890 and 123-4567 maps to two tuples:   </a:t>
            </a:r>
            <a:br>
              <a:rPr lang="en-US" altLang="en-US"/>
            </a:br>
            <a:r>
              <a:rPr lang="en-US" altLang="en-US"/>
              <a:t>   (22222, 456-7890) and (22222, 123-4567)</a:t>
            </a:r>
            <a:r>
              <a:rPr lang="en-US" altLang="en-US" sz="2000"/>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a:extLst>
              <a:ext uri="{FF2B5EF4-FFF2-40B4-BE49-F238E27FC236}">
                <a16:creationId xmlns:a16="http://schemas.microsoft.com/office/drawing/2014/main" id="{B80AC009-9CD1-4C8F-B22A-A28638F15C35}"/>
              </a:ext>
            </a:extLst>
          </p:cNvPr>
          <p:cNvSpPr>
            <a:spLocks noGrp="1" noChangeArrowheads="1"/>
          </p:cNvSpPr>
          <p:nvPr>
            <p:ph type="title"/>
          </p:nvPr>
        </p:nvSpPr>
        <p:spPr>
          <a:xfrm>
            <a:off x="469900" y="155575"/>
            <a:ext cx="8867775" cy="477838"/>
          </a:xfrm>
        </p:spPr>
        <p:txBody>
          <a:bodyPr/>
          <a:lstStyle/>
          <a:p>
            <a:pPr>
              <a:defRPr/>
            </a:pPr>
            <a:r>
              <a:rPr lang="en-US" sz="2800" dirty="0">
                <a:effectLst>
                  <a:outerShdw blurRad="38100" dist="38100" dir="2700000" algn="tl">
                    <a:srgbClr val="C0C0C0"/>
                  </a:outerShdw>
                </a:effectLst>
                <a:ea typeface="ＭＳ Ｐゴシック" charset="-128"/>
              </a:rPr>
              <a:t>Summary of Symbols Used in E-R Notation</a:t>
            </a:r>
          </a:p>
        </p:txBody>
      </p:sp>
      <p:pic>
        <p:nvPicPr>
          <p:cNvPr id="108547" name="Picture 5">
            <a:extLst>
              <a:ext uri="{FF2B5EF4-FFF2-40B4-BE49-F238E27FC236}">
                <a16:creationId xmlns:a16="http://schemas.microsoft.com/office/drawing/2014/main" id="{56F74C1C-5A0E-415B-ACDD-256E88FD38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3856"/>
          <a:stretch>
            <a:fillRect/>
          </a:stretch>
        </p:blipFill>
        <p:spPr bwMode="auto">
          <a:xfrm>
            <a:off x="596900" y="1128713"/>
            <a:ext cx="8012113" cy="459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2693A058-9D43-4EA4-A4A7-A0F093FBD3F5}"/>
                  </a:ext>
                </a:extLst>
              </p14:cNvPr>
              <p14:cNvContentPartPr/>
              <p14:nvPr/>
            </p14:nvContentPartPr>
            <p14:xfrm>
              <a:off x="5176800" y="1677960"/>
              <a:ext cx="1105920" cy="3951720"/>
            </p14:xfrm>
          </p:contentPart>
        </mc:Choice>
        <mc:Fallback>
          <p:pic>
            <p:nvPicPr>
              <p:cNvPr id="2" name="Ink 1">
                <a:extLst>
                  <a:ext uri="{FF2B5EF4-FFF2-40B4-BE49-F238E27FC236}">
                    <a16:creationId xmlns:a16="http://schemas.microsoft.com/office/drawing/2014/main" id="{2693A058-9D43-4EA4-A4A7-A0F093FBD3F5}"/>
                  </a:ext>
                </a:extLst>
              </p:cNvPr>
              <p:cNvPicPr/>
              <p:nvPr/>
            </p:nvPicPr>
            <p:blipFill>
              <a:blip r:embed="rId5"/>
              <a:stretch>
                <a:fillRect/>
              </a:stretch>
            </p:blipFill>
            <p:spPr>
              <a:xfrm>
                <a:off x="5167440" y="1668600"/>
                <a:ext cx="1124640" cy="3970440"/>
              </a:xfrm>
              <a:prstGeom prst="rect">
                <a:avLst/>
              </a:prstGeom>
            </p:spPr>
          </p:pic>
        </mc:Fallback>
      </mc:AlternateContent>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a:extLst>
              <a:ext uri="{FF2B5EF4-FFF2-40B4-BE49-F238E27FC236}">
                <a16:creationId xmlns:a16="http://schemas.microsoft.com/office/drawing/2014/main" id="{FBFFDDF7-6900-475C-841D-92111B7A4971}"/>
              </a:ext>
            </a:extLst>
          </p:cNvPr>
          <p:cNvSpPr>
            <a:spLocks noGrp="1" noChangeArrowheads="1"/>
          </p:cNvSpPr>
          <p:nvPr>
            <p:ph type="title"/>
          </p:nvPr>
        </p:nvSpPr>
        <p:spPr/>
        <p:txBody>
          <a:bodyPr/>
          <a:lstStyle/>
          <a:p>
            <a:pPr>
              <a:defRPr/>
            </a:pPr>
            <a:r>
              <a:rPr lang="en-US">
                <a:ea typeface="+mj-ea"/>
              </a:rPr>
              <a:t>Symbols Used in E-R Notation (Cont.)</a:t>
            </a:r>
          </a:p>
        </p:txBody>
      </p:sp>
      <p:pic>
        <p:nvPicPr>
          <p:cNvPr id="110595" name="Picture 5">
            <a:extLst>
              <a:ext uri="{FF2B5EF4-FFF2-40B4-BE49-F238E27FC236}">
                <a16:creationId xmlns:a16="http://schemas.microsoft.com/office/drawing/2014/main" id="{C8853743-FDD1-4741-B891-93D4BA0821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5372"/>
          <a:stretch>
            <a:fillRect/>
          </a:stretch>
        </p:blipFill>
        <p:spPr bwMode="auto">
          <a:xfrm>
            <a:off x="1196975" y="979488"/>
            <a:ext cx="7435850"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E2CD46E3-28A8-4DE7-94E7-FDD366C5B79C}"/>
                  </a:ext>
                </a:extLst>
              </p14:cNvPr>
              <p14:cNvContentPartPr/>
              <p14:nvPr/>
            </p14:nvContentPartPr>
            <p14:xfrm>
              <a:off x="775080" y="1756080"/>
              <a:ext cx="2258280" cy="4174920"/>
            </p14:xfrm>
          </p:contentPart>
        </mc:Choice>
        <mc:Fallback>
          <p:pic>
            <p:nvPicPr>
              <p:cNvPr id="2" name="Ink 1">
                <a:extLst>
                  <a:ext uri="{FF2B5EF4-FFF2-40B4-BE49-F238E27FC236}">
                    <a16:creationId xmlns:a16="http://schemas.microsoft.com/office/drawing/2014/main" id="{E2CD46E3-28A8-4DE7-94E7-FDD366C5B79C}"/>
                  </a:ext>
                </a:extLst>
              </p:cNvPr>
              <p:cNvPicPr/>
              <p:nvPr/>
            </p:nvPicPr>
            <p:blipFill>
              <a:blip r:embed="rId5"/>
              <a:stretch>
                <a:fillRect/>
              </a:stretch>
            </p:blipFill>
            <p:spPr>
              <a:xfrm>
                <a:off x="765720" y="1746720"/>
                <a:ext cx="2277000" cy="4193640"/>
              </a:xfrm>
              <a:prstGeom prst="rect">
                <a:avLst/>
              </a:prstGeom>
            </p:spPr>
          </p:pic>
        </mc:Fallback>
      </mc:AlternateContent>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a:extLst>
              <a:ext uri="{FF2B5EF4-FFF2-40B4-BE49-F238E27FC236}">
                <a16:creationId xmlns:a16="http://schemas.microsoft.com/office/drawing/2014/main" id="{61308068-19B6-45E6-9F5B-15A6DB5BF604}"/>
              </a:ext>
            </a:extLst>
          </p:cNvPr>
          <p:cNvSpPr>
            <a:spLocks noGrp="1" noChangeArrowheads="1"/>
          </p:cNvSpPr>
          <p:nvPr>
            <p:ph type="title"/>
          </p:nvPr>
        </p:nvSpPr>
        <p:spPr/>
        <p:txBody>
          <a:bodyPr/>
          <a:lstStyle/>
          <a:p>
            <a:pPr>
              <a:defRPr/>
            </a:pPr>
            <a:r>
              <a:rPr lang="en-US">
                <a:ea typeface="+mj-ea"/>
              </a:rPr>
              <a:t>Alternative ER Notations</a:t>
            </a:r>
          </a:p>
        </p:txBody>
      </p:sp>
      <p:sp>
        <p:nvSpPr>
          <p:cNvPr id="112643" name="Rectangle 116">
            <a:extLst>
              <a:ext uri="{FF2B5EF4-FFF2-40B4-BE49-F238E27FC236}">
                <a16:creationId xmlns:a16="http://schemas.microsoft.com/office/drawing/2014/main" id="{C2DB067C-D896-4D72-9C0A-8ADB34F5E743}"/>
              </a:ext>
            </a:extLst>
          </p:cNvPr>
          <p:cNvSpPr>
            <a:spLocks noGrp="1" noChangeArrowheads="1"/>
          </p:cNvSpPr>
          <p:nvPr>
            <p:ph type="body" idx="1"/>
          </p:nvPr>
        </p:nvSpPr>
        <p:spPr>
          <a:xfrm>
            <a:off x="814388" y="1093788"/>
            <a:ext cx="7661275" cy="606425"/>
          </a:xfrm>
        </p:spPr>
        <p:txBody>
          <a:bodyPr/>
          <a:lstStyle/>
          <a:p>
            <a:r>
              <a:rPr kumimoji="0" lang="en-US" altLang="en-US" sz="2000"/>
              <a:t> </a:t>
            </a:r>
            <a:r>
              <a:rPr kumimoji="0" lang="en-US" altLang="en-US"/>
              <a:t>Chen, IDE1FX, …</a:t>
            </a:r>
          </a:p>
        </p:txBody>
      </p:sp>
      <p:pic>
        <p:nvPicPr>
          <p:cNvPr id="112644" name="Picture 5">
            <a:extLst>
              <a:ext uri="{FF2B5EF4-FFF2-40B4-BE49-F238E27FC236}">
                <a16:creationId xmlns:a16="http://schemas.microsoft.com/office/drawing/2014/main" id="{2FD5CF86-36F1-42AB-831F-3C02CA102D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5594" b="76595"/>
          <a:stretch>
            <a:fillRect/>
          </a:stretch>
        </p:blipFill>
        <p:spPr bwMode="auto">
          <a:xfrm>
            <a:off x="1065213" y="1760538"/>
            <a:ext cx="6831012"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45" name="Picture 5">
            <a:extLst>
              <a:ext uri="{FF2B5EF4-FFF2-40B4-BE49-F238E27FC236}">
                <a16:creationId xmlns:a16="http://schemas.microsoft.com/office/drawing/2014/main" id="{7996EA5A-C1A7-407E-9C01-C8FD2B6F9D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7552"/>
          <a:stretch>
            <a:fillRect/>
          </a:stretch>
        </p:blipFill>
        <p:spPr bwMode="auto">
          <a:xfrm>
            <a:off x="514350" y="4040188"/>
            <a:ext cx="8478838"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58589C57-DCD4-4CC9-9280-B32D749C6319}"/>
                  </a:ext>
                </a:extLst>
              </p14:cNvPr>
              <p14:cNvContentPartPr/>
              <p14:nvPr/>
            </p14:nvContentPartPr>
            <p14:xfrm>
              <a:off x="4092840" y="1454400"/>
              <a:ext cx="3587760" cy="2647080"/>
            </p14:xfrm>
          </p:contentPart>
        </mc:Choice>
        <mc:Fallback>
          <p:pic>
            <p:nvPicPr>
              <p:cNvPr id="2" name="Ink 1">
                <a:extLst>
                  <a:ext uri="{FF2B5EF4-FFF2-40B4-BE49-F238E27FC236}">
                    <a16:creationId xmlns:a16="http://schemas.microsoft.com/office/drawing/2014/main" id="{58589C57-DCD4-4CC9-9280-B32D749C6319}"/>
                  </a:ext>
                </a:extLst>
              </p:cNvPr>
              <p:cNvPicPr/>
              <p:nvPr/>
            </p:nvPicPr>
            <p:blipFill>
              <a:blip r:embed="rId5"/>
              <a:stretch>
                <a:fillRect/>
              </a:stretch>
            </p:blipFill>
            <p:spPr>
              <a:xfrm>
                <a:off x="4083480" y="1445040"/>
                <a:ext cx="3606480" cy="2665800"/>
              </a:xfrm>
              <a:prstGeom prst="rect">
                <a:avLst/>
              </a:prstGeom>
            </p:spPr>
          </p:pic>
        </mc:Fallback>
      </mc:AlternateContent>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a:extLst>
              <a:ext uri="{FF2B5EF4-FFF2-40B4-BE49-F238E27FC236}">
                <a16:creationId xmlns:a16="http://schemas.microsoft.com/office/drawing/2014/main" id="{CA1FF6A5-16F7-400F-86A9-97DD8DEE8172}"/>
              </a:ext>
            </a:extLst>
          </p:cNvPr>
          <p:cNvSpPr>
            <a:spLocks noGrp="1" noChangeArrowheads="1"/>
          </p:cNvSpPr>
          <p:nvPr>
            <p:ph type="title"/>
          </p:nvPr>
        </p:nvSpPr>
        <p:spPr/>
        <p:txBody>
          <a:bodyPr/>
          <a:lstStyle/>
          <a:p>
            <a:pPr>
              <a:defRPr/>
            </a:pPr>
            <a:r>
              <a:rPr lang="en-US">
                <a:ea typeface="+mj-ea"/>
              </a:rPr>
              <a:t>Alternative ER Notations</a:t>
            </a:r>
          </a:p>
        </p:txBody>
      </p:sp>
      <p:sp>
        <p:nvSpPr>
          <p:cNvPr id="114691" name="Rectangle 3">
            <a:extLst>
              <a:ext uri="{FF2B5EF4-FFF2-40B4-BE49-F238E27FC236}">
                <a16:creationId xmlns:a16="http://schemas.microsoft.com/office/drawing/2014/main" id="{38206903-3E0D-40A5-A2B3-D5DFDCF33ED2}"/>
              </a:ext>
            </a:extLst>
          </p:cNvPr>
          <p:cNvSpPr>
            <a:spLocks noGrp="1" noChangeArrowheads="1"/>
          </p:cNvSpPr>
          <p:nvPr>
            <p:ph type="body" idx="1"/>
          </p:nvPr>
        </p:nvSpPr>
        <p:spPr>
          <a:xfrm>
            <a:off x="639763" y="1266825"/>
            <a:ext cx="8232775" cy="622300"/>
          </a:xfrm>
        </p:spPr>
        <p:txBody>
          <a:bodyPr/>
          <a:lstStyle/>
          <a:p>
            <a:pPr>
              <a:buFont typeface="Monotype Sorts" charset="2"/>
              <a:buNone/>
            </a:pPr>
            <a:r>
              <a:rPr lang="en-US" altLang="en-US" b="1"/>
              <a:t>                                             Chen                      IDE1FX (Crows feet notation)</a:t>
            </a:r>
          </a:p>
        </p:txBody>
      </p:sp>
      <p:pic>
        <p:nvPicPr>
          <p:cNvPr id="114692" name="Picture 5">
            <a:extLst>
              <a:ext uri="{FF2B5EF4-FFF2-40B4-BE49-F238E27FC236}">
                <a16:creationId xmlns:a16="http://schemas.microsoft.com/office/drawing/2014/main" id="{E2B194EA-8D8F-4378-B290-5CCA0BCD0E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2716" b="11975"/>
          <a:stretch>
            <a:fillRect/>
          </a:stretch>
        </p:blipFill>
        <p:spPr bwMode="auto">
          <a:xfrm>
            <a:off x="1223963" y="1784350"/>
            <a:ext cx="7554912"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E83D8C99-4308-45CD-999F-1161E91C4E6C}"/>
                  </a:ext>
                </a:extLst>
              </p14:cNvPr>
              <p14:cNvContentPartPr/>
              <p14:nvPr/>
            </p14:nvContentPartPr>
            <p14:xfrm>
              <a:off x="3310200" y="1957680"/>
              <a:ext cx="3416760" cy="1249560"/>
            </p14:xfrm>
          </p:contentPart>
        </mc:Choice>
        <mc:Fallback>
          <p:pic>
            <p:nvPicPr>
              <p:cNvPr id="2" name="Ink 1">
                <a:extLst>
                  <a:ext uri="{FF2B5EF4-FFF2-40B4-BE49-F238E27FC236}">
                    <a16:creationId xmlns:a16="http://schemas.microsoft.com/office/drawing/2014/main" id="{E83D8C99-4308-45CD-999F-1161E91C4E6C}"/>
                  </a:ext>
                </a:extLst>
              </p:cNvPr>
              <p:cNvPicPr/>
              <p:nvPr/>
            </p:nvPicPr>
            <p:blipFill>
              <a:blip r:embed="rId5"/>
              <a:stretch>
                <a:fillRect/>
              </a:stretch>
            </p:blipFill>
            <p:spPr>
              <a:xfrm>
                <a:off x="3300840" y="1948320"/>
                <a:ext cx="3435480" cy="1268280"/>
              </a:xfrm>
              <a:prstGeom prst="rect">
                <a:avLst/>
              </a:prstGeom>
            </p:spPr>
          </p:pic>
        </mc:Fallback>
      </mc:AlternateContent>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54128-3262-42C4-A0DA-EF1A29169F73}"/>
              </a:ext>
            </a:extLst>
          </p:cNvPr>
          <p:cNvSpPr>
            <a:spLocks noGrp="1"/>
          </p:cNvSpPr>
          <p:nvPr>
            <p:ph type="title"/>
          </p:nvPr>
        </p:nvSpPr>
        <p:spPr/>
        <p:txBody>
          <a:bodyPr/>
          <a:lstStyle/>
          <a:p>
            <a:pPr>
              <a:defRPr/>
            </a:pPr>
            <a:r>
              <a:rPr lang="en-US" dirty="0"/>
              <a:t>ERD Videos</a:t>
            </a:r>
          </a:p>
        </p:txBody>
      </p:sp>
      <p:sp>
        <p:nvSpPr>
          <p:cNvPr id="3" name="Rectangle 2">
            <a:extLst>
              <a:ext uri="{FF2B5EF4-FFF2-40B4-BE49-F238E27FC236}">
                <a16:creationId xmlns:a16="http://schemas.microsoft.com/office/drawing/2014/main" id="{C6A026F1-8DA6-4972-A219-148D1FE2D656}"/>
              </a:ext>
            </a:extLst>
          </p:cNvPr>
          <p:cNvSpPr/>
          <p:nvPr/>
        </p:nvSpPr>
        <p:spPr>
          <a:xfrm>
            <a:off x="1190381" y="2457864"/>
            <a:ext cx="5105757" cy="584775"/>
          </a:xfrm>
          <a:prstGeom prst="rect">
            <a:avLst/>
          </a:prstGeom>
        </p:spPr>
        <p:txBody>
          <a:bodyPr wrap="none">
            <a:spAutoFit/>
          </a:bodyPr>
          <a:lstStyle/>
          <a:p>
            <a:r>
              <a:rPr lang="en-US" dirty="0"/>
              <a:t>ERDs: </a:t>
            </a:r>
            <a:r>
              <a:rPr lang="en-US" dirty="0">
                <a:hlinkClick r:id="rId2"/>
              </a:rPr>
              <a:t>https://www.youtube.com/watch?v=-fQ-bRllhXc</a:t>
            </a: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3C0331B-1E85-427A-9A24-D16D903BC438}"/>
              </a:ext>
            </a:extLst>
          </p:cNvPr>
          <p:cNvSpPr>
            <a:spLocks noGrp="1" noChangeArrowheads="1"/>
          </p:cNvSpPr>
          <p:nvPr>
            <p:ph type="title"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Design Approaches</a:t>
            </a:r>
          </a:p>
        </p:txBody>
      </p:sp>
      <p:sp>
        <p:nvSpPr>
          <p:cNvPr id="13315" name="Rectangle 3">
            <a:extLst>
              <a:ext uri="{FF2B5EF4-FFF2-40B4-BE49-F238E27FC236}">
                <a16:creationId xmlns:a16="http://schemas.microsoft.com/office/drawing/2014/main" id="{C36B41A4-06A3-41AA-8B87-93298801D680}"/>
              </a:ext>
            </a:extLst>
          </p:cNvPr>
          <p:cNvSpPr>
            <a:spLocks noGrp="1" noChangeArrowheads="1"/>
          </p:cNvSpPr>
          <p:nvPr>
            <p:ph type="body" idx="4294967295"/>
          </p:nvPr>
        </p:nvSpPr>
        <p:spPr/>
        <p:txBody>
          <a:bodyPr/>
          <a:lstStyle/>
          <a:p>
            <a:r>
              <a:rPr lang="en-US" altLang="en-US"/>
              <a:t>Entity Relationship Model (covered in this chapter)</a:t>
            </a:r>
          </a:p>
          <a:p>
            <a:pPr lvl="1"/>
            <a:r>
              <a:rPr lang="en-US" altLang="en-US"/>
              <a:t>Models an enterprise as a collection of </a:t>
            </a:r>
            <a:r>
              <a:rPr lang="en-US" altLang="en-US" i="1"/>
              <a:t>entities </a:t>
            </a:r>
            <a:r>
              <a:rPr lang="en-US" altLang="en-US"/>
              <a:t>and </a:t>
            </a:r>
            <a:r>
              <a:rPr lang="en-US" altLang="en-US" i="1"/>
              <a:t>relationships</a:t>
            </a:r>
          </a:p>
          <a:p>
            <a:pPr lvl="2"/>
            <a:r>
              <a:rPr lang="en-US" altLang="en-US"/>
              <a:t>Entity: a “thing” or “object” in the enterprise that is distinguishable from other objects</a:t>
            </a:r>
          </a:p>
          <a:p>
            <a:pPr lvl="3"/>
            <a:r>
              <a:rPr lang="en-US" altLang="en-US"/>
              <a:t>Described by a set of </a:t>
            </a:r>
            <a:r>
              <a:rPr lang="en-US" altLang="en-US" i="1"/>
              <a:t>attributes</a:t>
            </a:r>
            <a:endParaRPr lang="en-US" altLang="en-US"/>
          </a:p>
          <a:p>
            <a:pPr lvl="2"/>
            <a:r>
              <a:rPr lang="en-US" altLang="en-US"/>
              <a:t>Relationship: an association among several entities</a:t>
            </a:r>
          </a:p>
          <a:p>
            <a:pPr lvl="1"/>
            <a:r>
              <a:rPr lang="en-US" altLang="en-US"/>
              <a:t>Represented diagrammatically by an </a:t>
            </a:r>
            <a:r>
              <a:rPr lang="en-US" altLang="en-US" i="1"/>
              <a:t>entity-relationship diagram:</a:t>
            </a:r>
          </a:p>
          <a:p>
            <a:r>
              <a:rPr lang="en-US" altLang="en-US"/>
              <a:t>Normalization Theory (Chapter 8)</a:t>
            </a:r>
          </a:p>
          <a:p>
            <a:pPr lvl="1"/>
            <a:r>
              <a:rPr lang="en-US" altLang="en-US"/>
              <a:t>Formalize what designs are bad, and test for them</a:t>
            </a:r>
          </a:p>
          <a:p>
            <a:pPr lvl="1">
              <a:buFont typeface="Monotype Sorts" charset="2"/>
              <a:buNone/>
            </a:pPr>
            <a:endParaRPr lang="en-US"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E28BD-B16D-415E-972B-57E0BC00B8CF}"/>
              </a:ext>
            </a:extLst>
          </p:cNvPr>
          <p:cNvSpPr>
            <a:spLocks noGrp="1"/>
          </p:cNvSpPr>
          <p:nvPr>
            <p:ph type="title"/>
          </p:nvPr>
        </p:nvSpPr>
        <p:spPr>
          <a:xfrm>
            <a:off x="768350" y="2346"/>
            <a:ext cx="8077200" cy="490023"/>
          </a:xfrm>
        </p:spPr>
        <p:txBody>
          <a:bodyPr/>
          <a:lstStyle/>
          <a:p>
            <a:r>
              <a:rPr lang="en-US" dirty="0"/>
              <a:t>Case study - ERD</a:t>
            </a:r>
          </a:p>
        </p:txBody>
      </p:sp>
      <p:sp>
        <p:nvSpPr>
          <p:cNvPr id="3" name="Content Placeholder 2">
            <a:extLst>
              <a:ext uri="{FF2B5EF4-FFF2-40B4-BE49-F238E27FC236}">
                <a16:creationId xmlns:a16="http://schemas.microsoft.com/office/drawing/2014/main" id="{BB4EF82D-E3BA-4DA9-AAF4-99A549093809}"/>
              </a:ext>
            </a:extLst>
          </p:cNvPr>
          <p:cNvSpPr>
            <a:spLocks noGrp="1"/>
          </p:cNvSpPr>
          <p:nvPr>
            <p:ph idx="1"/>
          </p:nvPr>
        </p:nvSpPr>
        <p:spPr>
          <a:xfrm>
            <a:off x="352426" y="703385"/>
            <a:ext cx="8493124" cy="5542669"/>
          </a:xfrm>
        </p:spPr>
        <p:txBody>
          <a:bodyPr/>
          <a:lstStyle/>
          <a:p>
            <a:r>
              <a:rPr lang="en-US" dirty="0"/>
              <a:t>You have just been hired as a consultant for a big airplane manufacturer. Impressed by your background in databases, they want you to completely redesign their database system. Talking with the people in the company, you get the following information:</a:t>
            </a:r>
          </a:p>
          <a:p>
            <a:endParaRPr lang="en-US" dirty="0"/>
          </a:p>
          <a:p>
            <a:pPr lvl="1"/>
            <a:r>
              <a:rPr lang="en-US" sz="1600" dirty="0"/>
              <a:t> - The database contains information about employees, factories and parts.</a:t>
            </a:r>
          </a:p>
          <a:p>
            <a:pPr lvl="1"/>
            <a:r>
              <a:rPr lang="en-US" sz="1600" dirty="0"/>
              <a:t> - Each employee has a social security number (SSN), name and salary. An employee is uniquely identified by his or her SSN. </a:t>
            </a:r>
          </a:p>
          <a:p>
            <a:pPr lvl="1"/>
            <a:r>
              <a:rPr lang="en-US" sz="1600" dirty="0"/>
              <a:t> - Each factory has an id, name and a budget. The id uniquely identifies a factory. </a:t>
            </a:r>
          </a:p>
          <a:p>
            <a:pPr lvl="1"/>
            <a:r>
              <a:rPr lang="en-US" sz="1600" dirty="0"/>
              <a:t> - Each part has an id and a name. The id uniquely identifies a part. </a:t>
            </a:r>
          </a:p>
          <a:p>
            <a:pPr lvl="1"/>
            <a:r>
              <a:rPr lang="en-US" sz="1600" dirty="0"/>
              <a:t> - Each employee works in only one factory, a factory can employ many employees. </a:t>
            </a:r>
          </a:p>
          <a:p>
            <a:pPr lvl="1"/>
            <a:r>
              <a:rPr lang="en-US" sz="1600" dirty="0"/>
              <a:t> - Each part is manufactured in at least one factory.  A factory can produce many different  parts.</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A279564-02A6-4BD2-A444-8E78272D9A87}"/>
                  </a:ext>
                </a:extLst>
              </p14:cNvPr>
              <p14:cNvContentPartPr/>
              <p14:nvPr/>
            </p14:nvContentPartPr>
            <p14:xfrm>
              <a:off x="529560" y="2713680"/>
              <a:ext cx="205920" cy="1026720"/>
            </p14:xfrm>
          </p:contentPart>
        </mc:Choice>
        <mc:Fallback>
          <p:pic>
            <p:nvPicPr>
              <p:cNvPr id="4" name="Ink 3">
                <a:extLst>
                  <a:ext uri="{FF2B5EF4-FFF2-40B4-BE49-F238E27FC236}">
                    <a16:creationId xmlns:a16="http://schemas.microsoft.com/office/drawing/2014/main" id="{1A279564-02A6-4BD2-A444-8E78272D9A87}"/>
                  </a:ext>
                </a:extLst>
              </p:cNvPr>
              <p:cNvPicPr/>
              <p:nvPr/>
            </p:nvPicPr>
            <p:blipFill>
              <a:blip r:embed="rId3"/>
              <a:stretch>
                <a:fillRect/>
              </a:stretch>
            </p:blipFill>
            <p:spPr>
              <a:xfrm>
                <a:off x="520200" y="2704320"/>
                <a:ext cx="224640" cy="1045440"/>
              </a:xfrm>
              <a:prstGeom prst="rect">
                <a:avLst/>
              </a:prstGeom>
            </p:spPr>
          </p:pic>
        </mc:Fallback>
      </mc:AlternateContent>
    </p:spTree>
    <p:extLst>
      <p:ext uri="{BB962C8B-B14F-4D97-AF65-F5344CB8AC3E}">
        <p14:creationId xmlns:p14="http://schemas.microsoft.com/office/powerpoint/2010/main" val="19155721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E28BD-B16D-415E-972B-57E0BC00B8CF}"/>
              </a:ext>
            </a:extLst>
          </p:cNvPr>
          <p:cNvSpPr>
            <a:spLocks noGrp="1"/>
          </p:cNvSpPr>
          <p:nvPr>
            <p:ph type="title"/>
          </p:nvPr>
        </p:nvSpPr>
        <p:spPr>
          <a:xfrm>
            <a:off x="768350" y="2346"/>
            <a:ext cx="8077200" cy="490023"/>
          </a:xfrm>
        </p:spPr>
        <p:txBody>
          <a:bodyPr/>
          <a:lstStyle/>
          <a:p>
            <a:r>
              <a:rPr lang="en-US" dirty="0"/>
              <a:t>Case study - ERD</a:t>
            </a:r>
          </a:p>
        </p:txBody>
      </p:sp>
      <p:sp>
        <p:nvSpPr>
          <p:cNvPr id="3" name="Content Placeholder 2">
            <a:extLst>
              <a:ext uri="{FF2B5EF4-FFF2-40B4-BE49-F238E27FC236}">
                <a16:creationId xmlns:a16="http://schemas.microsoft.com/office/drawing/2014/main" id="{BB4EF82D-E3BA-4DA9-AAF4-99A549093809}"/>
              </a:ext>
            </a:extLst>
          </p:cNvPr>
          <p:cNvSpPr>
            <a:spLocks noGrp="1"/>
          </p:cNvSpPr>
          <p:nvPr>
            <p:ph idx="1"/>
          </p:nvPr>
        </p:nvSpPr>
        <p:spPr>
          <a:xfrm>
            <a:off x="352426" y="703385"/>
            <a:ext cx="8493124" cy="5542669"/>
          </a:xfrm>
        </p:spPr>
        <p:txBody>
          <a:bodyPr/>
          <a:lstStyle/>
          <a:p>
            <a:endParaRPr lang="en-US" dirty="0"/>
          </a:p>
        </p:txBody>
      </p:sp>
    </p:spTree>
    <p:extLst>
      <p:ext uri="{BB962C8B-B14F-4D97-AF65-F5344CB8AC3E}">
        <p14:creationId xmlns:p14="http://schemas.microsoft.com/office/powerpoint/2010/main" val="34201550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2B05CAF-3E2B-4402-A9AB-49FB8CA168FD}"/>
              </a:ext>
            </a:extLst>
          </p:cNvPr>
          <p:cNvSpPr>
            <a:spLocks noGrp="1"/>
          </p:cNvSpPr>
          <p:nvPr>
            <p:ph type="title"/>
          </p:nvPr>
        </p:nvSpPr>
        <p:spPr>
          <a:xfrm>
            <a:off x="606426" y="266610"/>
            <a:ext cx="8077200" cy="457200"/>
          </a:xfrm>
        </p:spPr>
        <p:txBody>
          <a:bodyPr/>
          <a:lstStyle/>
          <a:p>
            <a:r>
              <a:rPr lang="en-US" dirty="0"/>
              <a:t>ERD - Answer</a:t>
            </a:r>
          </a:p>
        </p:txBody>
      </p:sp>
      <p:sp>
        <p:nvSpPr>
          <p:cNvPr id="6" name="Content Placeholder 2">
            <a:extLst>
              <a:ext uri="{FF2B5EF4-FFF2-40B4-BE49-F238E27FC236}">
                <a16:creationId xmlns:a16="http://schemas.microsoft.com/office/drawing/2014/main" id="{FA97F4AD-4A6C-4D0C-9D21-B8AC5F83D340}"/>
              </a:ext>
            </a:extLst>
          </p:cNvPr>
          <p:cNvSpPr>
            <a:spLocks noGrp="1"/>
          </p:cNvSpPr>
          <p:nvPr>
            <p:ph idx="1"/>
          </p:nvPr>
        </p:nvSpPr>
        <p:spPr>
          <a:xfrm>
            <a:off x="814389" y="998806"/>
            <a:ext cx="7661275" cy="5064369"/>
          </a:xfrm>
          <a:ln>
            <a:solidFill>
              <a:schemeClr val="tx1"/>
            </a:solidFill>
          </a:ln>
        </p:spPr>
        <p:txBody>
          <a:bodyPr/>
          <a:lstStyle/>
          <a:p>
            <a:endParaRPr lang="en-US" altLang="en-US" dirty="0"/>
          </a:p>
          <a:p>
            <a:endParaRPr lang="en-US" dirty="0"/>
          </a:p>
          <a:p>
            <a:endParaRPr lang="en-US" dirty="0"/>
          </a:p>
          <a:p>
            <a:endParaRPr lang="en-US" dirty="0"/>
          </a:p>
          <a:p>
            <a:endParaRPr lang="en-US" dirty="0"/>
          </a:p>
          <a:p>
            <a:endParaRPr lang="en-US" dirty="0"/>
          </a:p>
        </p:txBody>
      </p:sp>
      <p:sp>
        <p:nvSpPr>
          <p:cNvPr id="7" name="Rectangle 6">
            <a:extLst>
              <a:ext uri="{FF2B5EF4-FFF2-40B4-BE49-F238E27FC236}">
                <a16:creationId xmlns:a16="http://schemas.microsoft.com/office/drawing/2014/main" id="{F8601C95-08EC-4043-9CEF-D0ABC03A8AC3}"/>
              </a:ext>
            </a:extLst>
          </p:cNvPr>
          <p:cNvSpPr/>
          <p:nvPr/>
        </p:nvSpPr>
        <p:spPr bwMode="auto">
          <a:xfrm>
            <a:off x="1329774" y="1487360"/>
            <a:ext cx="1189799" cy="1021198"/>
          </a:xfrm>
          <a:prstGeom prst="rect">
            <a:avLst/>
          </a:prstGeom>
          <a:solidFill>
            <a:schemeClr val="bg1">
              <a:lumMod val="90000"/>
            </a:schemeClr>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none" lIns="68580" tIns="34290" rIns="68580" bIns="34290" numCol="1" spcCol="0" rtlCol="0" fromWordArt="0" anchor="t" anchorCtr="0" forceAA="0" compatLnSpc="1">
            <a:prstTxWarp prst="textNoShape">
              <a:avLst/>
            </a:prstTxWarp>
            <a:noAutofit/>
          </a:bodyPr>
          <a:lstStyle/>
          <a:p>
            <a:pPr algn="ctr" defTabSz="685800"/>
            <a:r>
              <a:rPr lang="en-US" sz="1350" b="1" u="sng" dirty="0">
                <a:solidFill>
                  <a:srgbClr val="000000"/>
                </a:solidFill>
                <a:latin typeface="Helvetica" charset="0"/>
                <a:ea typeface="+mn-ea"/>
              </a:rPr>
              <a:t>Employee</a:t>
            </a:r>
          </a:p>
          <a:p>
            <a:pPr algn="ctr" defTabSz="685800"/>
            <a:r>
              <a:rPr lang="en-US" sz="1200" dirty="0" err="1">
                <a:solidFill>
                  <a:srgbClr val="000000"/>
                </a:solidFill>
                <a:latin typeface="Helvetica" charset="0"/>
                <a:ea typeface="+mn-ea"/>
              </a:rPr>
              <a:t>Ssn</a:t>
            </a:r>
            <a:endParaRPr lang="en-US" sz="1200" dirty="0">
              <a:solidFill>
                <a:srgbClr val="000000"/>
              </a:solidFill>
              <a:latin typeface="Helvetica" charset="0"/>
              <a:ea typeface="+mn-ea"/>
            </a:endParaRPr>
          </a:p>
          <a:p>
            <a:pPr algn="ctr" defTabSz="685800"/>
            <a:r>
              <a:rPr lang="en-US" sz="1200" dirty="0">
                <a:solidFill>
                  <a:srgbClr val="000000"/>
                </a:solidFill>
                <a:latin typeface="Helvetica" charset="0"/>
                <a:ea typeface="+mn-ea"/>
              </a:rPr>
              <a:t>Name</a:t>
            </a:r>
          </a:p>
          <a:p>
            <a:pPr algn="ctr" defTabSz="685800"/>
            <a:r>
              <a:rPr lang="en-US" sz="1200" dirty="0">
                <a:solidFill>
                  <a:srgbClr val="000000"/>
                </a:solidFill>
                <a:latin typeface="Helvetica" charset="0"/>
                <a:ea typeface="+mn-ea"/>
              </a:rPr>
              <a:t>Salary</a:t>
            </a:r>
          </a:p>
          <a:p>
            <a:pPr algn="ctr" defTabSz="685800"/>
            <a:endParaRPr lang="en-US" sz="1200" b="1" dirty="0">
              <a:solidFill>
                <a:srgbClr val="000000"/>
              </a:solidFill>
              <a:latin typeface="Helvetica" charset="0"/>
              <a:ea typeface="+mn-ea"/>
            </a:endParaRPr>
          </a:p>
        </p:txBody>
      </p:sp>
      <p:sp>
        <p:nvSpPr>
          <p:cNvPr id="10" name="Flowchart: Decision 9">
            <a:extLst>
              <a:ext uri="{FF2B5EF4-FFF2-40B4-BE49-F238E27FC236}">
                <a16:creationId xmlns:a16="http://schemas.microsoft.com/office/drawing/2014/main" id="{62E83465-EF42-45DA-898C-690E62ED174A}"/>
              </a:ext>
            </a:extLst>
          </p:cNvPr>
          <p:cNvSpPr/>
          <p:nvPr/>
        </p:nvSpPr>
        <p:spPr bwMode="auto">
          <a:xfrm>
            <a:off x="3490186" y="4306136"/>
            <a:ext cx="1520579" cy="718985"/>
          </a:xfrm>
          <a:prstGeom prst="flowChartDecision">
            <a:avLst/>
          </a:prstGeom>
          <a:solidFill>
            <a:schemeClr val="bg1">
              <a:lumMod val="90000"/>
            </a:schemeClr>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none" lIns="68580" tIns="34290" rIns="68580" bIns="34290" numCol="1" spcCol="0" rtlCol="0" fromWordArt="0" anchor="t" anchorCtr="0" forceAA="0" compatLnSpc="1">
            <a:prstTxWarp prst="textNoShape">
              <a:avLst/>
            </a:prstTxWarp>
            <a:noAutofit/>
          </a:bodyPr>
          <a:lstStyle/>
          <a:p>
            <a:pPr algn="ctr" defTabSz="685800"/>
            <a:r>
              <a:rPr lang="en-US" sz="1200" dirty="0">
                <a:solidFill>
                  <a:srgbClr val="000000"/>
                </a:solidFill>
                <a:latin typeface="Helvetica" charset="0"/>
                <a:ea typeface="+mn-ea"/>
              </a:rPr>
              <a:t>Manufactured</a:t>
            </a:r>
          </a:p>
        </p:txBody>
      </p:sp>
      <p:sp>
        <p:nvSpPr>
          <p:cNvPr id="12" name="Rectangle 11">
            <a:extLst>
              <a:ext uri="{FF2B5EF4-FFF2-40B4-BE49-F238E27FC236}">
                <a16:creationId xmlns:a16="http://schemas.microsoft.com/office/drawing/2014/main" id="{167D3FF4-BA28-49B5-8F0E-89447EC544F5}"/>
              </a:ext>
            </a:extLst>
          </p:cNvPr>
          <p:cNvSpPr/>
          <p:nvPr/>
        </p:nvSpPr>
        <p:spPr bwMode="auto">
          <a:xfrm>
            <a:off x="1329774" y="4170107"/>
            <a:ext cx="1189799" cy="991044"/>
          </a:xfrm>
          <a:prstGeom prst="rect">
            <a:avLst/>
          </a:prstGeom>
          <a:solidFill>
            <a:schemeClr val="bg1">
              <a:lumMod val="90000"/>
            </a:schemeClr>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none" lIns="68580" tIns="34290" rIns="68580" bIns="34290" numCol="1" spcCol="0" rtlCol="0" fromWordArt="0" anchor="t" anchorCtr="0" forceAA="0" compatLnSpc="1">
            <a:prstTxWarp prst="textNoShape">
              <a:avLst/>
            </a:prstTxWarp>
            <a:noAutofit/>
          </a:bodyPr>
          <a:lstStyle/>
          <a:p>
            <a:pPr algn="ctr" defTabSz="685800"/>
            <a:r>
              <a:rPr lang="en-US" sz="1350" b="1" u="sng" dirty="0">
                <a:solidFill>
                  <a:srgbClr val="000000"/>
                </a:solidFill>
                <a:latin typeface="Helvetica" charset="0"/>
                <a:ea typeface="+mn-ea"/>
              </a:rPr>
              <a:t>Factory</a:t>
            </a:r>
          </a:p>
          <a:p>
            <a:pPr algn="ctr" defTabSz="685800"/>
            <a:r>
              <a:rPr lang="en-US" sz="1200" dirty="0" err="1">
                <a:solidFill>
                  <a:srgbClr val="000000"/>
                </a:solidFill>
                <a:latin typeface="Helvetica" charset="0"/>
                <a:ea typeface="+mn-ea"/>
              </a:rPr>
              <a:t>Factory_id</a:t>
            </a:r>
            <a:endParaRPr lang="en-US" sz="1200" dirty="0">
              <a:solidFill>
                <a:srgbClr val="000000"/>
              </a:solidFill>
              <a:latin typeface="Helvetica" charset="0"/>
              <a:ea typeface="+mn-ea"/>
            </a:endParaRPr>
          </a:p>
          <a:p>
            <a:pPr algn="ctr" defTabSz="685800"/>
            <a:r>
              <a:rPr lang="en-US" sz="1200" dirty="0">
                <a:solidFill>
                  <a:srgbClr val="000000"/>
                </a:solidFill>
                <a:latin typeface="Helvetica" charset="0"/>
                <a:ea typeface="+mn-ea"/>
              </a:rPr>
              <a:t>Name</a:t>
            </a:r>
          </a:p>
          <a:p>
            <a:pPr algn="ctr" defTabSz="685800"/>
            <a:r>
              <a:rPr lang="en-US" sz="1200" dirty="0">
                <a:solidFill>
                  <a:srgbClr val="000000"/>
                </a:solidFill>
                <a:latin typeface="Helvetica" charset="0"/>
                <a:ea typeface="+mn-ea"/>
              </a:rPr>
              <a:t>Budget</a:t>
            </a:r>
          </a:p>
          <a:p>
            <a:pPr algn="ctr" defTabSz="685800"/>
            <a:endParaRPr lang="en-US" sz="1200" b="1" dirty="0">
              <a:solidFill>
                <a:srgbClr val="000000"/>
              </a:solidFill>
              <a:latin typeface="Helvetica" charset="0"/>
              <a:ea typeface="+mn-ea"/>
            </a:endParaRPr>
          </a:p>
        </p:txBody>
      </p:sp>
      <p:sp>
        <p:nvSpPr>
          <p:cNvPr id="13" name="Flowchart: Decision 12">
            <a:extLst>
              <a:ext uri="{FF2B5EF4-FFF2-40B4-BE49-F238E27FC236}">
                <a16:creationId xmlns:a16="http://schemas.microsoft.com/office/drawing/2014/main" id="{54CDF058-97B8-4928-8151-E80D016597DE}"/>
              </a:ext>
            </a:extLst>
          </p:cNvPr>
          <p:cNvSpPr/>
          <p:nvPr/>
        </p:nvSpPr>
        <p:spPr bwMode="auto">
          <a:xfrm>
            <a:off x="1164383" y="2932300"/>
            <a:ext cx="1520579" cy="718985"/>
          </a:xfrm>
          <a:prstGeom prst="flowChartDecision">
            <a:avLst/>
          </a:prstGeom>
          <a:solidFill>
            <a:schemeClr val="bg1">
              <a:lumMod val="90000"/>
            </a:schemeClr>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none" lIns="68580" tIns="34290" rIns="68580" bIns="34290" numCol="1" spcCol="0" rtlCol="0" fromWordArt="0" anchor="t" anchorCtr="0" forceAA="0" compatLnSpc="1">
            <a:prstTxWarp prst="textNoShape">
              <a:avLst/>
            </a:prstTxWarp>
            <a:noAutofit/>
          </a:bodyPr>
          <a:lstStyle/>
          <a:p>
            <a:pPr algn="ctr" defTabSz="685800"/>
            <a:r>
              <a:rPr lang="en-US" sz="1200" dirty="0">
                <a:solidFill>
                  <a:srgbClr val="000000"/>
                </a:solidFill>
                <a:latin typeface="Helvetica" charset="0"/>
                <a:ea typeface="+mn-ea"/>
              </a:rPr>
              <a:t>Works In</a:t>
            </a:r>
          </a:p>
        </p:txBody>
      </p:sp>
      <p:sp>
        <p:nvSpPr>
          <p:cNvPr id="14" name="Rectangle 13">
            <a:extLst>
              <a:ext uri="{FF2B5EF4-FFF2-40B4-BE49-F238E27FC236}">
                <a16:creationId xmlns:a16="http://schemas.microsoft.com/office/drawing/2014/main" id="{B7340B0C-521E-4731-B66F-A77C16303232}"/>
              </a:ext>
            </a:extLst>
          </p:cNvPr>
          <p:cNvSpPr/>
          <p:nvPr/>
        </p:nvSpPr>
        <p:spPr bwMode="auto">
          <a:xfrm>
            <a:off x="6443777" y="4170107"/>
            <a:ext cx="1189799" cy="991044"/>
          </a:xfrm>
          <a:prstGeom prst="rect">
            <a:avLst/>
          </a:prstGeom>
          <a:solidFill>
            <a:schemeClr val="bg1">
              <a:lumMod val="90000"/>
            </a:schemeClr>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none" lIns="68580" tIns="34290" rIns="68580" bIns="34290" numCol="1" spcCol="0" rtlCol="0" fromWordArt="0" anchor="t" anchorCtr="0" forceAA="0" compatLnSpc="1">
            <a:prstTxWarp prst="textNoShape">
              <a:avLst/>
            </a:prstTxWarp>
            <a:noAutofit/>
          </a:bodyPr>
          <a:lstStyle/>
          <a:p>
            <a:pPr algn="ctr" defTabSz="685800"/>
            <a:r>
              <a:rPr lang="en-US" sz="1350" b="1" u="sng" dirty="0">
                <a:solidFill>
                  <a:srgbClr val="000000"/>
                </a:solidFill>
                <a:latin typeface="Helvetica" charset="0"/>
                <a:ea typeface="+mn-ea"/>
              </a:rPr>
              <a:t>Parts</a:t>
            </a:r>
          </a:p>
          <a:p>
            <a:pPr algn="ctr" defTabSz="685800"/>
            <a:r>
              <a:rPr lang="en-US" sz="1200" dirty="0" err="1">
                <a:solidFill>
                  <a:srgbClr val="000000"/>
                </a:solidFill>
                <a:latin typeface="Helvetica" charset="0"/>
                <a:ea typeface="+mn-ea"/>
              </a:rPr>
              <a:t>Part_id</a:t>
            </a:r>
            <a:endParaRPr lang="en-US" sz="1200" dirty="0">
              <a:solidFill>
                <a:srgbClr val="000000"/>
              </a:solidFill>
              <a:latin typeface="Helvetica" charset="0"/>
              <a:ea typeface="+mn-ea"/>
            </a:endParaRPr>
          </a:p>
          <a:p>
            <a:pPr algn="ctr" defTabSz="685800"/>
            <a:r>
              <a:rPr lang="en-US" sz="1200" dirty="0" err="1">
                <a:solidFill>
                  <a:srgbClr val="000000"/>
                </a:solidFill>
                <a:latin typeface="Helvetica" charset="0"/>
                <a:ea typeface="+mn-ea"/>
              </a:rPr>
              <a:t>Part_name</a:t>
            </a:r>
            <a:endParaRPr lang="en-US" sz="1200" dirty="0">
              <a:solidFill>
                <a:srgbClr val="000000"/>
              </a:solidFill>
              <a:latin typeface="Helvetica" charset="0"/>
              <a:ea typeface="+mn-ea"/>
            </a:endParaRPr>
          </a:p>
          <a:p>
            <a:pPr algn="ctr" defTabSz="685800"/>
            <a:endParaRPr lang="en-US" sz="1200" b="1" dirty="0">
              <a:solidFill>
                <a:srgbClr val="000000"/>
              </a:solidFill>
              <a:latin typeface="Helvetica" charset="0"/>
              <a:ea typeface="+mn-ea"/>
            </a:endParaRPr>
          </a:p>
        </p:txBody>
      </p:sp>
      <p:cxnSp>
        <p:nvCxnSpPr>
          <p:cNvPr id="16" name="Straight Connector 15">
            <a:extLst>
              <a:ext uri="{FF2B5EF4-FFF2-40B4-BE49-F238E27FC236}">
                <a16:creationId xmlns:a16="http://schemas.microsoft.com/office/drawing/2014/main" id="{52523E8A-86D9-4456-A675-AA55CE66D26A}"/>
              </a:ext>
            </a:extLst>
          </p:cNvPr>
          <p:cNvCxnSpPr>
            <a:stCxn id="7" idx="2"/>
            <a:endCxn id="13" idx="0"/>
          </p:cNvCxnSpPr>
          <p:nvPr/>
        </p:nvCxnSpPr>
        <p:spPr bwMode="auto">
          <a:xfrm flipH="1">
            <a:off x="1924673" y="2508557"/>
            <a:ext cx="1" cy="42374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Arrow Connector 17">
            <a:extLst>
              <a:ext uri="{FF2B5EF4-FFF2-40B4-BE49-F238E27FC236}">
                <a16:creationId xmlns:a16="http://schemas.microsoft.com/office/drawing/2014/main" id="{2A2D2A77-1F43-4971-9676-3F951D7CC857}"/>
              </a:ext>
            </a:extLst>
          </p:cNvPr>
          <p:cNvCxnSpPr>
            <a:stCxn id="13" idx="2"/>
            <a:endCxn id="12" idx="0"/>
          </p:cNvCxnSpPr>
          <p:nvPr/>
        </p:nvCxnSpPr>
        <p:spPr bwMode="auto">
          <a:xfrm>
            <a:off x="1924673" y="3651285"/>
            <a:ext cx="1" cy="5188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 name="Straight Arrow Connector 19">
            <a:extLst>
              <a:ext uri="{FF2B5EF4-FFF2-40B4-BE49-F238E27FC236}">
                <a16:creationId xmlns:a16="http://schemas.microsoft.com/office/drawing/2014/main" id="{A60B57DC-0ACF-4085-B874-BC5A3970B497}"/>
              </a:ext>
            </a:extLst>
          </p:cNvPr>
          <p:cNvCxnSpPr>
            <a:stCxn id="10" idx="1"/>
            <a:endCxn id="12" idx="3"/>
          </p:cNvCxnSpPr>
          <p:nvPr/>
        </p:nvCxnSpPr>
        <p:spPr bwMode="auto">
          <a:xfrm flipH="1">
            <a:off x="2519572" y="4665629"/>
            <a:ext cx="970613"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2" name="Straight Connector 21">
            <a:extLst>
              <a:ext uri="{FF2B5EF4-FFF2-40B4-BE49-F238E27FC236}">
                <a16:creationId xmlns:a16="http://schemas.microsoft.com/office/drawing/2014/main" id="{DCFCC9E8-6AC0-437C-8B90-ECE24811D2E3}"/>
              </a:ext>
            </a:extLst>
          </p:cNvPr>
          <p:cNvCxnSpPr>
            <a:stCxn id="14" idx="1"/>
            <a:endCxn id="10" idx="3"/>
          </p:cNvCxnSpPr>
          <p:nvPr/>
        </p:nvCxnSpPr>
        <p:spPr bwMode="auto">
          <a:xfrm flipH="1">
            <a:off x="5010765" y="4665629"/>
            <a:ext cx="143301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738D8267-A53D-4E94-A74B-66C2A760152C}"/>
                  </a:ext>
                </a:extLst>
              </p14:cNvPr>
              <p14:cNvContentPartPr/>
              <p14:nvPr/>
            </p14:nvContentPartPr>
            <p14:xfrm>
              <a:off x="1794240" y="1410840"/>
              <a:ext cx="6026400" cy="3909960"/>
            </p14:xfrm>
          </p:contentPart>
        </mc:Choice>
        <mc:Fallback>
          <p:pic>
            <p:nvPicPr>
              <p:cNvPr id="2" name="Ink 1">
                <a:extLst>
                  <a:ext uri="{FF2B5EF4-FFF2-40B4-BE49-F238E27FC236}">
                    <a16:creationId xmlns:a16="http://schemas.microsoft.com/office/drawing/2014/main" id="{738D8267-A53D-4E94-A74B-66C2A760152C}"/>
                  </a:ext>
                </a:extLst>
              </p:cNvPr>
              <p:cNvPicPr/>
              <p:nvPr/>
            </p:nvPicPr>
            <p:blipFill>
              <a:blip r:embed="rId3"/>
              <a:stretch>
                <a:fillRect/>
              </a:stretch>
            </p:blipFill>
            <p:spPr>
              <a:xfrm>
                <a:off x="1784880" y="1401480"/>
                <a:ext cx="6045120" cy="3928680"/>
              </a:xfrm>
              <a:prstGeom prst="rect">
                <a:avLst/>
              </a:prstGeom>
            </p:spPr>
          </p:pic>
        </mc:Fallback>
      </mc:AlternateContent>
    </p:spTree>
    <p:extLst>
      <p:ext uri="{BB962C8B-B14F-4D97-AF65-F5344CB8AC3E}">
        <p14:creationId xmlns:p14="http://schemas.microsoft.com/office/powerpoint/2010/main" val="4179078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6"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down)">
                                      <p:cBhvr>
                                        <p:cTn id="40" dur="580">
                                          <p:stCondLst>
                                            <p:cond delay="0"/>
                                          </p:stCondLst>
                                        </p:cTn>
                                        <p:tgtEl>
                                          <p:spTgt spid="10"/>
                                        </p:tgtEl>
                                      </p:cBhvr>
                                    </p:animEffect>
                                    <p:anim calcmode="lin" valueType="num">
                                      <p:cBhvr>
                                        <p:cTn id="41"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46" dur="26">
                                          <p:stCondLst>
                                            <p:cond delay="650"/>
                                          </p:stCondLst>
                                        </p:cTn>
                                        <p:tgtEl>
                                          <p:spTgt spid="10"/>
                                        </p:tgtEl>
                                      </p:cBhvr>
                                      <p:to x="100000" y="60000"/>
                                    </p:animScale>
                                    <p:animScale>
                                      <p:cBhvr>
                                        <p:cTn id="47" dur="166" decel="50000">
                                          <p:stCondLst>
                                            <p:cond delay="676"/>
                                          </p:stCondLst>
                                        </p:cTn>
                                        <p:tgtEl>
                                          <p:spTgt spid="10"/>
                                        </p:tgtEl>
                                      </p:cBhvr>
                                      <p:to x="100000" y="100000"/>
                                    </p:animScale>
                                    <p:animScale>
                                      <p:cBhvr>
                                        <p:cTn id="48" dur="26">
                                          <p:stCondLst>
                                            <p:cond delay="1312"/>
                                          </p:stCondLst>
                                        </p:cTn>
                                        <p:tgtEl>
                                          <p:spTgt spid="10"/>
                                        </p:tgtEl>
                                      </p:cBhvr>
                                      <p:to x="100000" y="80000"/>
                                    </p:animScale>
                                    <p:animScale>
                                      <p:cBhvr>
                                        <p:cTn id="49" dur="166" decel="50000">
                                          <p:stCondLst>
                                            <p:cond delay="1338"/>
                                          </p:stCondLst>
                                        </p:cTn>
                                        <p:tgtEl>
                                          <p:spTgt spid="10"/>
                                        </p:tgtEl>
                                      </p:cBhvr>
                                      <p:to x="100000" y="100000"/>
                                    </p:animScale>
                                    <p:animScale>
                                      <p:cBhvr>
                                        <p:cTn id="50" dur="26">
                                          <p:stCondLst>
                                            <p:cond delay="1642"/>
                                          </p:stCondLst>
                                        </p:cTn>
                                        <p:tgtEl>
                                          <p:spTgt spid="10"/>
                                        </p:tgtEl>
                                      </p:cBhvr>
                                      <p:to x="100000" y="90000"/>
                                    </p:animScale>
                                    <p:animScale>
                                      <p:cBhvr>
                                        <p:cTn id="51" dur="166" decel="50000">
                                          <p:stCondLst>
                                            <p:cond delay="1668"/>
                                          </p:stCondLst>
                                        </p:cTn>
                                        <p:tgtEl>
                                          <p:spTgt spid="10"/>
                                        </p:tgtEl>
                                      </p:cBhvr>
                                      <p:to x="100000" y="100000"/>
                                    </p:animScale>
                                    <p:animScale>
                                      <p:cBhvr>
                                        <p:cTn id="52" dur="26">
                                          <p:stCondLst>
                                            <p:cond delay="1808"/>
                                          </p:stCondLst>
                                        </p:cTn>
                                        <p:tgtEl>
                                          <p:spTgt spid="10"/>
                                        </p:tgtEl>
                                      </p:cBhvr>
                                      <p:to x="100000" y="95000"/>
                                    </p:animScale>
                                    <p:animScale>
                                      <p:cBhvr>
                                        <p:cTn id="53" dur="166" decel="50000">
                                          <p:stCondLst>
                                            <p:cond delay="1834"/>
                                          </p:stCondLst>
                                        </p:cTn>
                                        <p:tgtEl>
                                          <p:spTgt spid="10"/>
                                        </p:tgtEl>
                                      </p:cBhvr>
                                      <p:to x="100000" y="100000"/>
                                    </p:animScale>
                                  </p:childTnLst>
                                </p:cTn>
                              </p:par>
                            </p:childTnLst>
                          </p:cTn>
                        </p:par>
                      </p:childTnLst>
                    </p:cTn>
                  </p:par>
                  <p:par>
                    <p:cTn id="54" fill="hold">
                      <p:stCondLst>
                        <p:cond delay="indefinite"/>
                      </p:stCondLst>
                      <p:childTnLst>
                        <p:par>
                          <p:cTn id="55" fill="hold">
                            <p:stCondLst>
                              <p:cond delay="0"/>
                            </p:stCondLst>
                            <p:childTnLst>
                              <p:par>
                                <p:cTn id="56" presetID="26" presetClass="entr" presetSubtype="0" fill="hold" nodeType="click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down)">
                                      <p:cBhvr>
                                        <p:cTn id="58" dur="580">
                                          <p:stCondLst>
                                            <p:cond delay="0"/>
                                          </p:stCondLst>
                                        </p:cTn>
                                        <p:tgtEl>
                                          <p:spTgt spid="20"/>
                                        </p:tgtEl>
                                      </p:cBhvr>
                                    </p:animEffect>
                                    <p:anim calcmode="lin" valueType="num">
                                      <p:cBhvr>
                                        <p:cTn id="59"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64" dur="26">
                                          <p:stCondLst>
                                            <p:cond delay="650"/>
                                          </p:stCondLst>
                                        </p:cTn>
                                        <p:tgtEl>
                                          <p:spTgt spid="20"/>
                                        </p:tgtEl>
                                      </p:cBhvr>
                                      <p:to x="100000" y="60000"/>
                                    </p:animScale>
                                    <p:animScale>
                                      <p:cBhvr>
                                        <p:cTn id="65" dur="166" decel="50000">
                                          <p:stCondLst>
                                            <p:cond delay="676"/>
                                          </p:stCondLst>
                                        </p:cTn>
                                        <p:tgtEl>
                                          <p:spTgt spid="20"/>
                                        </p:tgtEl>
                                      </p:cBhvr>
                                      <p:to x="100000" y="100000"/>
                                    </p:animScale>
                                    <p:animScale>
                                      <p:cBhvr>
                                        <p:cTn id="66" dur="26">
                                          <p:stCondLst>
                                            <p:cond delay="1312"/>
                                          </p:stCondLst>
                                        </p:cTn>
                                        <p:tgtEl>
                                          <p:spTgt spid="20"/>
                                        </p:tgtEl>
                                      </p:cBhvr>
                                      <p:to x="100000" y="80000"/>
                                    </p:animScale>
                                    <p:animScale>
                                      <p:cBhvr>
                                        <p:cTn id="67" dur="166" decel="50000">
                                          <p:stCondLst>
                                            <p:cond delay="1338"/>
                                          </p:stCondLst>
                                        </p:cTn>
                                        <p:tgtEl>
                                          <p:spTgt spid="20"/>
                                        </p:tgtEl>
                                      </p:cBhvr>
                                      <p:to x="100000" y="100000"/>
                                    </p:animScale>
                                    <p:animScale>
                                      <p:cBhvr>
                                        <p:cTn id="68" dur="26">
                                          <p:stCondLst>
                                            <p:cond delay="1642"/>
                                          </p:stCondLst>
                                        </p:cTn>
                                        <p:tgtEl>
                                          <p:spTgt spid="20"/>
                                        </p:tgtEl>
                                      </p:cBhvr>
                                      <p:to x="100000" y="90000"/>
                                    </p:animScale>
                                    <p:animScale>
                                      <p:cBhvr>
                                        <p:cTn id="69" dur="166" decel="50000">
                                          <p:stCondLst>
                                            <p:cond delay="1668"/>
                                          </p:stCondLst>
                                        </p:cTn>
                                        <p:tgtEl>
                                          <p:spTgt spid="20"/>
                                        </p:tgtEl>
                                      </p:cBhvr>
                                      <p:to x="100000" y="100000"/>
                                    </p:animScale>
                                    <p:animScale>
                                      <p:cBhvr>
                                        <p:cTn id="70" dur="26">
                                          <p:stCondLst>
                                            <p:cond delay="1808"/>
                                          </p:stCondLst>
                                        </p:cTn>
                                        <p:tgtEl>
                                          <p:spTgt spid="20"/>
                                        </p:tgtEl>
                                      </p:cBhvr>
                                      <p:to x="100000" y="95000"/>
                                    </p:animScale>
                                    <p:animScale>
                                      <p:cBhvr>
                                        <p:cTn id="71" dur="166" decel="50000">
                                          <p:stCondLst>
                                            <p:cond delay="1834"/>
                                          </p:stCondLst>
                                        </p:cTn>
                                        <p:tgtEl>
                                          <p:spTgt spid="20"/>
                                        </p:tgtEl>
                                      </p:cBhvr>
                                      <p:to x="100000" y="100000"/>
                                    </p:animScale>
                                  </p:childTnLst>
                                </p:cTn>
                              </p:par>
                            </p:childTnLst>
                          </p:cTn>
                        </p:par>
                      </p:childTnLst>
                    </p:cTn>
                  </p:par>
                  <p:par>
                    <p:cTn id="72" fill="hold">
                      <p:stCondLst>
                        <p:cond delay="indefinite"/>
                      </p:stCondLst>
                      <p:childTnLst>
                        <p:par>
                          <p:cTn id="73" fill="hold">
                            <p:stCondLst>
                              <p:cond delay="0"/>
                            </p:stCondLst>
                            <p:childTnLst>
                              <p:par>
                                <p:cTn id="74" presetID="26" presetClass="entr" presetSubtype="0" fill="hold" nodeType="click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wipe(down)">
                                      <p:cBhvr>
                                        <p:cTn id="76" dur="580">
                                          <p:stCondLst>
                                            <p:cond delay="0"/>
                                          </p:stCondLst>
                                        </p:cTn>
                                        <p:tgtEl>
                                          <p:spTgt spid="22"/>
                                        </p:tgtEl>
                                      </p:cBhvr>
                                    </p:animEffect>
                                    <p:anim calcmode="lin" valueType="num">
                                      <p:cBhvr>
                                        <p:cTn id="77"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78"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79"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80"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81"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82" dur="26">
                                          <p:stCondLst>
                                            <p:cond delay="650"/>
                                          </p:stCondLst>
                                        </p:cTn>
                                        <p:tgtEl>
                                          <p:spTgt spid="22"/>
                                        </p:tgtEl>
                                      </p:cBhvr>
                                      <p:to x="100000" y="60000"/>
                                    </p:animScale>
                                    <p:animScale>
                                      <p:cBhvr>
                                        <p:cTn id="83" dur="166" decel="50000">
                                          <p:stCondLst>
                                            <p:cond delay="676"/>
                                          </p:stCondLst>
                                        </p:cTn>
                                        <p:tgtEl>
                                          <p:spTgt spid="22"/>
                                        </p:tgtEl>
                                      </p:cBhvr>
                                      <p:to x="100000" y="100000"/>
                                    </p:animScale>
                                    <p:animScale>
                                      <p:cBhvr>
                                        <p:cTn id="84" dur="26">
                                          <p:stCondLst>
                                            <p:cond delay="1312"/>
                                          </p:stCondLst>
                                        </p:cTn>
                                        <p:tgtEl>
                                          <p:spTgt spid="22"/>
                                        </p:tgtEl>
                                      </p:cBhvr>
                                      <p:to x="100000" y="80000"/>
                                    </p:animScale>
                                    <p:animScale>
                                      <p:cBhvr>
                                        <p:cTn id="85" dur="166" decel="50000">
                                          <p:stCondLst>
                                            <p:cond delay="1338"/>
                                          </p:stCondLst>
                                        </p:cTn>
                                        <p:tgtEl>
                                          <p:spTgt spid="22"/>
                                        </p:tgtEl>
                                      </p:cBhvr>
                                      <p:to x="100000" y="100000"/>
                                    </p:animScale>
                                    <p:animScale>
                                      <p:cBhvr>
                                        <p:cTn id="86" dur="26">
                                          <p:stCondLst>
                                            <p:cond delay="1642"/>
                                          </p:stCondLst>
                                        </p:cTn>
                                        <p:tgtEl>
                                          <p:spTgt spid="22"/>
                                        </p:tgtEl>
                                      </p:cBhvr>
                                      <p:to x="100000" y="90000"/>
                                    </p:animScale>
                                    <p:animScale>
                                      <p:cBhvr>
                                        <p:cTn id="87" dur="166" decel="50000">
                                          <p:stCondLst>
                                            <p:cond delay="1668"/>
                                          </p:stCondLst>
                                        </p:cTn>
                                        <p:tgtEl>
                                          <p:spTgt spid="22"/>
                                        </p:tgtEl>
                                      </p:cBhvr>
                                      <p:to x="100000" y="100000"/>
                                    </p:animScale>
                                    <p:animScale>
                                      <p:cBhvr>
                                        <p:cTn id="88" dur="26">
                                          <p:stCondLst>
                                            <p:cond delay="1808"/>
                                          </p:stCondLst>
                                        </p:cTn>
                                        <p:tgtEl>
                                          <p:spTgt spid="22"/>
                                        </p:tgtEl>
                                      </p:cBhvr>
                                      <p:to x="100000" y="95000"/>
                                    </p:animScale>
                                    <p:animScale>
                                      <p:cBhvr>
                                        <p:cTn id="89" dur="166" decel="50000">
                                          <p:stCondLst>
                                            <p:cond delay="1834"/>
                                          </p:stCondLst>
                                        </p:cTn>
                                        <p:tgtEl>
                                          <p:spTgt spid="2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2" grpId="0" animBg="1"/>
      <p:bldP spid="13" grpId="0" animBg="1"/>
      <p:bldP spid="1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D6CDE-8143-4438-B529-6BEB7B494A0B}"/>
              </a:ext>
            </a:extLst>
          </p:cNvPr>
          <p:cNvSpPr>
            <a:spLocks noGrp="1"/>
          </p:cNvSpPr>
          <p:nvPr>
            <p:ph type="title"/>
          </p:nvPr>
        </p:nvSpPr>
        <p:spPr/>
        <p:txBody>
          <a:bodyPr/>
          <a:lstStyle/>
          <a:p>
            <a:pPr>
              <a:defRPr/>
            </a:pPr>
            <a:r>
              <a:rPr lang="en-US" dirty="0"/>
              <a:t>Class Exercise - Example 1</a:t>
            </a:r>
          </a:p>
        </p:txBody>
      </p:sp>
      <p:sp>
        <p:nvSpPr>
          <p:cNvPr id="119811" name="Content Placeholder 2">
            <a:extLst>
              <a:ext uri="{FF2B5EF4-FFF2-40B4-BE49-F238E27FC236}">
                <a16:creationId xmlns:a16="http://schemas.microsoft.com/office/drawing/2014/main" id="{2978989E-7F22-4E03-A657-AB60EFBAC2D1}"/>
              </a:ext>
            </a:extLst>
          </p:cNvPr>
          <p:cNvSpPr>
            <a:spLocks noGrp="1" noChangeArrowheads="1"/>
          </p:cNvSpPr>
          <p:nvPr>
            <p:ph idx="1"/>
          </p:nvPr>
        </p:nvSpPr>
        <p:spPr/>
        <p:txBody>
          <a:bodyPr/>
          <a:lstStyle/>
          <a:p>
            <a:pPr marL="0" indent="0">
              <a:buNone/>
            </a:pPr>
            <a:r>
              <a:rPr lang="en-US" altLang="en-US" b="1" dirty="0"/>
              <a:t>Draw an ERD for the following scenario:</a:t>
            </a:r>
          </a:p>
          <a:p>
            <a:r>
              <a:rPr lang="en-US" altLang="en-US" dirty="0"/>
              <a:t>A customer can place many orders; an order may be placed by one customer only</a:t>
            </a:r>
          </a:p>
          <a:p>
            <a:pPr marL="0" indent="0">
              <a:buNone/>
            </a:pPr>
            <a:endParaRPr lang="en-US" altLang="en-US" dirty="0"/>
          </a:p>
          <a:p>
            <a:r>
              <a:rPr lang="en-US" altLang="en-US" b="1" dirty="0"/>
              <a:t>Convert ERD to relational schema</a:t>
            </a:r>
          </a:p>
          <a:p>
            <a:pPr marL="0" indent="0">
              <a:buNone/>
            </a:pPr>
            <a:endParaRPr lang="en-US" altLang="en-US" dirty="0"/>
          </a:p>
          <a:p>
            <a:endParaRPr lang="en-US" altLang="en-US" dirty="0"/>
          </a:p>
          <a:p>
            <a:endParaRPr lang="en-US"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857B3-08A9-4365-824C-6E27DAB08E2C}"/>
              </a:ext>
            </a:extLst>
          </p:cNvPr>
          <p:cNvSpPr>
            <a:spLocks noGrp="1"/>
          </p:cNvSpPr>
          <p:nvPr>
            <p:ph type="title"/>
          </p:nvPr>
        </p:nvSpPr>
        <p:spPr/>
        <p:txBody>
          <a:bodyPr/>
          <a:lstStyle/>
          <a:p>
            <a:pPr>
              <a:defRPr/>
            </a:pPr>
            <a:r>
              <a:rPr lang="en-US" dirty="0"/>
              <a:t>Class Exercise - Example 2</a:t>
            </a:r>
          </a:p>
        </p:txBody>
      </p:sp>
      <p:sp>
        <p:nvSpPr>
          <p:cNvPr id="120835" name="Content Placeholder 2">
            <a:extLst>
              <a:ext uri="{FF2B5EF4-FFF2-40B4-BE49-F238E27FC236}">
                <a16:creationId xmlns:a16="http://schemas.microsoft.com/office/drawing/2014/main" id="{BB391722-D87D-437C-9374-A0653874C783}"/>
              </a:ext>
            </a:extLst>
          </p:cNvPr>
          <p:cNvSpPr>
            <a:spLocks noGrp="1" noChangeArrowheads="1"/>
          </p:cNvSpPr>
          <p:nvPr>
            <p:ph idx="1"/>
          </p:nvPr>
        </p:nvSpPr>
        <p:spPr/>
        <p:txBody>
          <a:bodyPr/>
          <a:lstStyle/>
          <a:p>
            <a:r>
              <a:rPr lang="en-US" altLang="en-US" dirty="0"/>
              <a:t>A dealer can deal with many manufacturers, and a manufacturer can  deal with many dealers. </a:t>
            </a:r>
          </a:p>
          <a:p>
            <a:endParaRPr lang="en-US" altLang="en-US" dirty="0"/>
          </a:p>
          <a:p>
            <a:r>
              <a:rPr lang="en-US" altLang="en-US" dirty="0"/>
              <a:t>Dealers can sell many vehicle models and vehicle models can be sold by many dealers.</a:t>
            </a:r>
          </a:p>
          <a:p>
            <a:endParaRPr lang="en-US" altLang="en-US" dirty="0"/>
          </a:p>
          <a:p>
            <a:r>
              <a:rPr lang="en-US" altLang="en-US" dirty="0"/>
              <a:t>Manufacturers can make many vehicle models and a vehicle model can be made by only one manufacturers. </a:t>
            </a:r>
          </a:p>
          <a:p>
            <a:endParaRPr lang="en-US" altLang="en-US" dirty="0"/>
          </a:p>
          <a:p>
            <a:r>
              <a:rPr lang="en-US" altLang="en-US" b="1" dirty="0"/>
              <a:t>Draw an ER diagram that captures the preceding information</a:t>
            </a:r>
          </a:p>
          <a:p>
            <a:r>
              <a:rPr lang="en-US" altLang="en-US" b="1" dirty="0"/>
              <a:t>Convert ERD to relational schema</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857B3-08A9-4365-824C-6E27DAB08E2C}"/>
              </a:ext>
            </a:extLst>
          </p:cNvPr>
          <p:cNvSpPr>
            <a:spLocks noGrp="1"/>
          </p:cNvSpPr>
          <p:nvPr>
            <p:ph type="title"/>
          </p:nvPr>
        </p:nvSpPr>
        <p:spPr/>
        <p:txBody>
          <a:bodyPr/>
          <a:lstStyle/>
          <a:p>
            <a:pPr>
              <a:defRPr/>
            </a:pPr>
            <a:r>
              <a:rPr lang="en-US" dirty="0"/>
              <a:t>Class Exercise - Example 2</a:t>
            </a:r>
          </a:p>
        </p:txBody>
      </p:sp>
      <p:sp>
        <p:nvSpPr>
          <p:cNvPr id="120835" name="Content Placeholder 2">
            <a:extLst>
              <a:ext uri="{FF2B5EF4-FFF2-40B4-BE49-F238E27FC236}">
                <a16:creationId xmlns:a16="http://schemas.microsoft.com/office/drawing/2014/main" id="{BB391722-D87D-437C-9374-A0653874C783}"/>
              </a:ext>
            </a:extLst>
          </p:cNvPr>
          <p:cNvSpPr>
            <a:spLocks noGrp="1" noChangeArrowheads="1"/>
          </p:cNvSpPr>
          <p:nvPr>
            <p:ph idx="1"/>
          </p:nvPr>
        </p:nvSpPr>
        <p:spPr>
          <a:xfrm>
            <a:off x="398464" y="727075"/>
            <a:ext cx="8260550" cy="5724243"/>
          </a:xfrm>
        </p:spPr>
        <p:txBody>
          <a:bodyPr/>
          <a:lstStyle/>
          <a:p>
            <a:r>
              <a:rPr lang="en-US" altLang="en-US" dirty="0"/>
              <a:t>A dealer can deal with many manufacturers, and a manufacturer can  deal with many dealers. </a:t>
            </a:r>
          </a:p>
          <a:p>
            <a:r>
              <a:rPr lang="en-US" altLang="en-US" dirty="0"/>
              <a:t>Dealers can sell many vehicle models and vehicle models can be sold by many dealers.</a:t>
            </a:r>
          </a:p>
          <a:p>
            <a:r>
              <a:rPr lang="en-US" altLang="en-US" dirty="0"/>
              <a:t>Manufacturers can make many vehicle models and a vehicle model can be made by only one manufacturers. </a:t>
            </a:r>
          </a:p>
          <a:p>
            <a:endParaRPr lang="en-US" altLang="en-US" dirty="0"/>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9E41CE17-B897-4931-BC08-901DBB7EB2E2}"/>
                  </a:ext>
                </a:extLst>
              </p14:cNvPr>
              <p14:cNvContentPartPr/>
              <p14:nvPr/>
            </p14:nvContentPartPr>
            <p14:xfrm>
              <a:off x="-76320" y="2349360"/>
              <a:ext cx="8906040" cy="3845880"/>
            </p14:xfrm>
          </p:contentPart>
        </mc:Choice>
        <mc:Fallback>
          <p:pic>
            <p:nvPicPr>
              <p:cNvPr id="3" name="Ink 2">
                <a:extLst>
                  <a:ext uri="{FF2B5EF4-FFF2-40B4-BE49-F238E27FC236}">
                    <a16:creationId xmlns:a16="http://schemas.microsoft.com/office/drawing/2014/main" id="{9E41CE17-B897-4931-BC08-901DBB7EB2E2}"/>
                  </a:ext>
                </a:extLst>
              </p:cNvPr>
              <p:cNvPicPr/>
              <p:nvPr/>
            </p:nvPicPr>
            <p:blipFill>
              <a:blip r:embed="rId3"/>
              <a:stretch>
                <a:fillRect/>
              </a:stretch>
            </p:blipFill>
            <p:spPr>
              <a:xfrm>
                <a:off x="-85680" y="2340000"/>
                <a:ext cx="8924760" cy="3864600"/>
              </a:xfrm>
              <a:prstGeom prst="rect">
                <a:avLst/>
              </a:prstGeom>
            </p:spPr>
          </p:pic>
        </mc:Fallback>
      </mc:AlternateContent>
    </p:spTree>
    <p:extLst>
      <p:ext uri="{BB962C8B-B14F-4D97-AF65-F5344CB8AC3E}">
        <p14:creationId xmlns:p14="http://schemas.microsoft.com/office/powerpoint/2010/main" val="9435617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93369730-3577-4CF1-BD17-C5AEC8B84828}"/>
              </a:ext>
            </a:extLst>
          </p:cNvPr>
          <p:cNvSpPr>
            <a:spLocks noGrp="1" noChangeArrowheads="1"/>
          </p:cNvSpPr>
          <p:nvPr>
            <p:ph type="sldNum" sz="quarter" idx="4294967295"/>
          </p:nvPr>
        </p:nvSpPr>
        <p:spPr bwMode="auto">
          <a:xfrm>
            <a:off x="6553200" y="6245225"/>
            <a:ext cx="20574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fld id="{F292CCD0-B98B-4410-9EC8-A509C54F2E7C}" type="slidenum">
              <a:rPr kumimoji="0" lang="en-US" altLang="en-US">
                <a:latin typeface="Times New Roman" panose="02020603050405020304" pitchFamily="18" charset="0"/>
              </a:rPr>
              <a:pPr>
                <a:spcBef>
                  <a:spcPct val="0"/>
                </a:spcBef>
                <a:buClrTx/>
                <a:buSzTx/>
                <a:buFontTx/>
                <a:buNone/>
              </a:pPr>
              <a:t>66</a:t>
            </a:fld>
            <a:endParaRPr kumimoji="0" lang="en-US" altLang="en-US">
              <a:latin typeface="Times New Roman" panose="02020603050405020304" pitchFamily="18" charset="0"/>
            </a:endParaRPr>
          </a:p>
        </p:txBody>
      </p:sp>
      <p:sp>
        <p:nvSpPr>
          <p:cNvPr id="45059" name="Rectangle 2">
            <a:extLst>
              <a:ext uri="{FF2B5EF4-FFF2-40B4-BE49-F238E27FC236}">
                <a16:creationId xmlns:a16="http://schemas.microsoft.com/office/drawing/2014/main" id="{9BCA2260-5D8B-42BB-A2C6-D737201D053A}"/>
              </a:ext>
            </a:extLst>
          </p:cNvPr>
          <p:cNvSpPr>
            <a:spLocks noGrp="1" noChangeArrowheads="1"/>
          </p:cNvSpPr>
          <p:nvPr>
            <p:ph type="title"/>
          </p:nvPr>
        </p:nvSpPr>
        <p:spPr/>
        <p:txBody>
          <a:bodyPr/>
          <a:lstStyle/>
          <a:p>
            <a:pPr>
              <a:defRPr/>
            </a:pPr>
            <a:r>
              <a:rPr lang="en-US" altLang="en-US" dirty="0"/>
              <a:t>Class Exercise - Example 3</a:t>
            </a:r>
          </a:p>
        </p:txBody>
      </p:sp>
      <p:sp>
        <p:nvSpPr>
          <p:cNvPr id="56324" name="Rectangle 3">
            <a:extLst>
              <a:ext uri="{FF2B5EF4-FFF2-40B4-BE49-F238E27FC236}">
                <a16:creationId xmlns:a16="http://schemas.microsoft.com/office/drawing/2014/main" id="{9249AE3A-07E3-4B19-8E37-3A0B820FC2B9}"/>
              </a:ext>
            </a:extLst>
          </p:cNvPr>
          <p:cNvSpPr>
            <a:spLocks noGrp="1" noChangeArrowheads="1"/>
          </p:cNvSpPr>
          <p:nvPr>
            <p:ph type="body" idx="1"/>
          </p:nvPr>
        </p:nvSpPr>
        <p:spPr>
          <a:xfrm>
            <a:off x="520700" y="1103313"/>
            <a:ext cx="8077200" cy="5257800"/>
          </a:xfrm>
        </p:spPr>
        <p:txBody>
          <a:bodyPr/>
          <a:lstStyle/>
          <a:p>
            <a:pPr marL="533400" indent="-533400">
              <a:lnSpc>
                <a:spcPct val="80000"/>
              </a:lnSpc>
              <a:defRPr/>
            </a:pPr>
            <a:r>
              <a:rPr lang="en-US" altLang="en-US" dirty="0"/>
              <a:t>A department employs many employees, but each employee is employed by one department.</a:t>
            </a:r>
          </a:p>
          <a:p>
            <a:pPr marL="533400" indent="-533400">
              <a:lnSpc>
                <a:spcPct val="80000"/>
              </a:lnSpc>
              <a:defRPr/>
            </a:pPr>
            <a:endParaRPr lang="en-US" altLang="en-US" dirty="0"/>
          </a:p>
          <a:p>
            <a:pPr marL="533400" indent="-533400">
              <a:lnSpc>
                <a:spcPct val="80000"/>
              </a:lnSpc>
              <a:defRPr/>
            </a:pPr>
            <a:r>
              <a:rPr lang="en-US" altLang="en-US" dirty="0"/>
              <a:t>A division operates many departments, but each department is operated by one division.</a:t>
            </a:r>
          </a:p>
          <a:p>
            <a:pPr marL="533400" indent="-533400">
              <a:lnSpc>
                <a:spcPct val="80000"/>
              </a:lnSpc>
              <a:defRPr/>
            </a:pPr>
            <a:endParaRPr lang="en-US" altLang="en-US" dirty="0"/>
          </a:p>
          <a:p>
            <a:pPr marL="533400" indent="-533400">
              <a:lnSpc>
                <a:spcPct val="80000"/>
              </a:lnSpc>
              <a:defRPr/>
            </a:pPr>
            <a:r>
              <a:rPr lang="en-US" altLang="en-US" dirty="0"/>
              <a:t>An employee may be assigned many projects, and a project may have many employees assigned to it.</a:t>
            </a:r>
          </a:p>
          <a:p>
            <a:pPr marL="0" indent="0">
              <a:lnSpc>
                <a:spcPct val="80000"/>
              </a:lnSpc>
              <a:buFont typeface="Monotype Sorts" charset="2"/>
              <a:buNone/>
              <a:defRPr/>
            </a:pPr>
            <a:endParaRPr lang="en-US" altLang="en-US" dirty="0"/>
          </a:p>
          <a:p>
            <a:pPr marL="533400" indent="-533400">
              <a:lnSpc>
                <a:spcPct val="80000"/>
              </a:lnSpc>
              <a:defRPr/>
            </a:pPr>
            <a:r>
              <a:rPr lang="en-US" altLang="en-US" dirty="0"/>
              <a:t>One of the employees manages each department, and each department is managed by only one employee.</a:t>
            </a:r>
          </a:p>
          <a:p>
            <a:pPr marL="533400" indent="-533400">
              <a:lnSpc>
                <a:spcPct val="80000"/>
              </a:lnSpc>
              <a:defRPr/>
            </a:pPr>
            <a:endParaRPr lang="en-US" altLang="en-US" dirty="0"/>
          </a:p>
          <a:p>
            <a:pPr marL="533400" indent="-533400">
              <a:lnSpc>
                <a:spcPct val="80000"/>
              </a:lnSpc>
              <a:defRPr/>
            </a:pPr>
            <a:r>
              <a:rPr lang="en-US" altLang="en-US" dirty="0"/>
              <a:t>One of the employees runs each division, and each division is run by only one employee.</a:t>
            </a:r>
          </a:p>
          <a:p>
            <a:pPr marL="533400" indent="-533400">
              <a:lnSpc>
                <a:spcPct val="80000"/>
              </a:lnSpc>
              <a:defRPr/>
            </a:pPr>
            <a:endParaRPr lang="en-US" altLang="en-US" dirty="0"/>
          </a:p>
          <a:p>
            <a:r>
              <a:rPr lang="en-US" altLang="en-US" b="1" dirty="0"/>
              <a:t>Draw an ER diagram that captures the preceding information</a:t>
            </a:r>
          </a:p>
          <a:p>
            <a:r>
              <a:rPr lang="en-US" altLang="en-US" b="1" dirty="0"/>
              <a:t>Convert ERD to relational schema</a:t>
            </a:r>
          </a:p>
          <a:p>
            <a:pPr marL="533400" indent="-533400">
              <a:lnSpc>
                <a:spcPct val="80000"/>
              </a:lnSpc>
              <a:defRPr/>
            </a:pPr>
            <a:endParaRPr lang="en-US"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F3EF5-2931-4296-B28C-292716490505}"/>
              </a:ext>
            </a:extLst>
          </p:cNvPr>
          <p:cNvSpPr>
            <a:spLocks noGrp="1"/>
          </p:cNvSpPr>
          <p:nvPr>
            <p:ph type="title"/>
          </p:nvPr>
        </p:nvSpPr>
        <p:spPr/>
        <p:txBody>
          <a:bodyPr/>
          <a:lstStyle/>
          <a:p>
            <a:pPr>
              <a:defRPr/>
            </a:pPr>
            <a:r>
              <a:rPr lang="en-US" dirty="0"/>
              <a:t>Example 4</a:t>
            </a:r>
          </a:p>
        </p:txBody>
      </p:sp>
      <p:sp>
        <p:nvSpPr>
          <p:cNvPr id="3" name="Content Placeholder 2">
            <a:extLst>
              <a:ext uri="{FF2B5EF4-FFF2-40B4-BE49-F238E27FC236}">
                <a16:creationId xmlns:a16="http://schemas.microsoft.com/office/drawing/2014/main" id="{C0BAB16E-87DD-4974-B296-8C0FBE739221}"/>
              </a:ext>
            </a:extLst>
          </p:cNvPr>
          <p:cNvSpPr>
            <a:spLocks noGrp="1"/>
          </p:cNvSpPr>
          <p:nvPr>
            <p:ph idx="1"/>
          </p:nvPr>
        </p:nvSpPr>
        <p:spPr/>
        <p:txBody>
          <a:bodyPr/>
          <a:lstStyle/>
          <a:p>
            <a:pPr marL="0" indent="0">
              <a:buFont typeface="Monotype Sorts" charset="2"/>
              <a:buNone/>
              <a:defRPr/>
            </a:pPr>
            <a:r>
              <a:rPr lang="en-US" dirty="0"/>
              <a:t>Construct ER diagram for a car insurance company where:</a:t>
            </a:r>
          </a:p>
          <a:p>
            <a:pPr>
              <a:defRPr/>
            </a:pPr>
            <a:r>
              <a:rPr lang="en-US" dirty="0"/>
              <a:t>Customers own one or more cars each</a:t>
            </a:r>
          </a:p>
          <a:p>
            <a:pPr>
              <a:defRPr/>
            </a:pPr>
            <a:r>
              <a:rPr lang="en-US" dirty="0"/>
              <a:t>Each car is associated with zero to any number of recorded accidents.</a:t>
            </a:r>
          </a:p>
          <a:p>
            <a:pPr>
              <a:defRPr/>
            </a:pPr>
            <a:r>
              <a:rPr lang="en-US" dirty="0"/>
              <a:t>Each insurance policy covers one or more cars, has one or more premium payments associated with it.</a:t>
            </a:r>
          </a:p>
          <a:p>
            <a:pPr>
              <a:defRPr/>
            </a:pPr>
            <a:r>
              <a:rPr lang="en-US" dirty="0"/>
              <a:t>Each payment is for a particular period of time, and has an associated due date, and the date when the payment was received.</a:t>
            </a:r>
          </a:p>
          <a:p>
            <a:pPr>
              <a:defRPr/>
            </a:pPr>
            <a:endParaRPr lang="en-US" dirty="0"/>
          </a:p>
          <a:p>
            <a:r>
              <a:rPr lang="en-US" altLang="en-US" b="1" dirty="0"/>
              <a:t>Draw an ER diagram that captures the preceding information</a:t>
            </a:r>
          </a:p>
          <a:p>
            <a:r>
              <a:rPr lang="en-US" altLang="en-US" b="1" dirty="0"/>
              <a:t>Convert ERD to relational schema</a:t>
            </a:r>
          </a:p>
          <a:p>
            <a:pPr lvl="1">
              <a:defRPr/>
            </a:pP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94EE9-9DEA-4CA9-82BF-F404BE17737F}"/>
              </a:ext>
            </a:extLst>
          </p:cNvPr>
          <p:cNvSpPr>
            <a:spLocks noGrp="1"/>
          </p:cNvSpPr>
          <p:nvPr>
            <p:ph type="title"/>
          </p:nvPr>
        </p:nvSpPr>
        <p:spPr/>
        <p:txBody>
          <a:bodyPr/>
          <a:lstStyle/>
          <a:p>
            <a:pPr>
              <a:defRPr/>
            </a:pPr>
            <a:r>
              <a:rPr lang="en-US" dirty="0"/>
              <a:t>Class Exercise - Example 5</a:t>
            </a:r>
          </a:p>
        </p:txBody>
      </p:sp>
      <p:sp>
        <p:nvSpPr>
          <p:cNvPr id="125955" name="Content Placeholder 2">
            <a:extLst>
              <a:ext uri="{FF2B5EF4-FFF2-40B4-BE49-F238E27FC236}">
                <a16:creationId xmlns:a16="http://schemas.microsoft.com/office/drawing/2014/main" id="{17461ED4-2A64-4FA7-9D4F-CFF2EDEB9AE5}"/>
              </a:ext>
            </a:extLst>
          </p:cNvPr>
          <p:cNvSpPr>
            <a:spLocks noGrp="1" noChangeArrowheads="1"/>
          </p:cNvSpPr>
          <p:nvPr>
            <p:ph idx="1"/>
          </p:nvPr>
        </p:nvSpPr>
        <p:spPr>
          <a:xfrm>
            <a:off x="814388" y="1093788"/>
            <a:ext cx="7661275" cy="5419554"/>
          </a:xfrm>
        </p:spPr>
        <p:txBody>
          <a:bodyPr/>
          <a:lstStyle/>
          <a:p>
            <a:pPr>
              <a:lnSpc>
                <a:spcPct val="80000"/>
              </a:lnSpc>
              <a:buFont typeface="Wingdings" panose="05000000000000000000" pitchFamily="2" charset="2"/>
              <a:buNone/>
            </a:pPr>
            <a:r>
              <a:rPr lang="en-US" altLang="en-US" dirty="0" err="1"/>
              <a:t>Notown</a:t>
            </a:r>
            <a:r>
              <a:rPr lang="en-US" altLang="en-US" dirty="0"/>
              <a:t> Records has decided to store information about musicians who  perform on its albums (as well as other company data) in a database.</a:t>
            </a:r>
          </a:p>
          <a:p>
            <a:pPr>
              <a:lnSpc>
                <a:spcPct val="80000"/>
              </a:lnSpc>
            </a:pPr>
            <a:r>
              <a:rPr lang="en-US" altLang="en-US" dirty="0"/>
              <a:t>Each musician that records at </a:t>
            </a:r>
            <a:r>
              <a:rPr lang="en-US" altLang="en-US" dirty="0" err="1"/>
              <a:t>Notown</a:t>
            </a:r>
            <a:r>
              <a:rPr lang="en-US" altLang="en-US" dirty="0"/>
              <a:t> has an SSN, a name, an address, and a phone number. </a:t>
            </a:r>
          </a:p>
          <a:p>
            <a:pPr>
              <a:lnSpc>
                <a:spcPct val="80000"/>
              </a:lnSpc>
            </a:pPr>
            <a:r>
              <a:rPr lang="en-US" altLang="en-US" dirty="0"/>
              <a:t>Each instrument used in songs recorded at </a:t>
            </a:r>
            <a:r>
              <a:rPr lang="en-US" altLang="en-US" dirty="0" err="1"/>
              <a:t>Notown</a:t>
            </a:r>
            <a:r>
              <a:rPr lang="en-US" altLang="en-US" dirty="0"/>
              <a:t> has a unique identification number, a name, and a musical key.</a:t>
            </a:r>
          </a:p>
          <a:p>
            <a:pPr>
              <a:lnSpc>
                <a:spcPct val="80000"/>
              </a:lnSpc>
            </a:pPr>
            <a:r>
              <a:rPr lang="en-US" altLang="en-US" dirty="0"/>
              <a:t>Each album recorded on the </a:t>
            </a:r>
            <a:r>
              <a:rPr lang="en-US" altLang="en-US" dirty="0" err="1"/>
              <a:t>Notown</a:t>
            </a:r>
            <a:r>
              <a:rPr lang="en-US" altLang="en-US" dirty="0"/>
              <a:t> label has a title, a copyright date, a format, and an album identifier.</a:t>
            </a:r>
          </a:p>
          <a:p>
            <a:pPr>
              <a:lnSpc>
                <a:spcPct val="80000"/>
              </a:lnSpc>
            </a:pPr>
            <a:r>
              <a:rPr lang="en-US" altLang="en-US" dirty="0"/>
              <a:t>Each song recorded at </a:t>
            </a:r>
            <a:r>
              <a:rPr lang="en-US" altLang="en-US" dirty="0" err="1"/>
              <a:t>Notown</a:t>
            </a:r>
            <a:r>
              <a:rPr lang="en-US" altLang="en-US" dirty="0"/>
              <a:t> has a title and an author.</a:t>
            </a:r>
          </a:p>
          <a:p>
            <a:pPr>
              <a:lnSpc>
                <a:spcPct val="80000"/>
              </a:lnSpc>
            </a:pPr>
            <a:r>
              <a:rPr lang="en-US" altLang="en-US" dirty="0"/>
              <a:t>Each musician may play several instruments, and a given instrument may be played by several musicians.</a:t>
            </a:r>
          </a:p>
          <a:p>
            <a:pPr>
              <a:lnSpc>
                <a:spcPct val="80000"/>
              </a:lnSpc>
            </a:pPr>
            <a:r>
              <a:rPr lang="en-US" altLang="en-US" dirty="0"/>
              <a:t>Each album has a number of songs on it, but no song may appear on more than one album.</a:t>
            </a:r>
          </a:p>
          <a:p>
            <a:pPr>
              <a:lnSpc>
                <a:spcPct val="80000"/>
              </a:lnSpc>
            </a:pPr>
            <a:r>
              <a:rPr lang="en-US" altLang="en-US" dirty="0"/>
              <a:t>Each song is performed by one or more musicians, and a musician may perform a number of songs.</a:t>
            </a:r>
          </a:p>
          <a:p>
            <a:pPr>
              <a:lnSpc>
                <a:spcPct val="80000"/>
              </a:lnSpc>
            </a:pPr>
            <a:r>
              <a:rPr lang="en-US" altLang="en-US" dirty="0"/>
              <a:t>Each album has exactly one musician who acts as its producer. A musician may produce several albums, of course.</a:t>
            </a:r>
          </a:p>
          <a:p>
            <a:r>
              <a:rPr lang="en-US" altLang="en-US" b="1" dirty="0"/>
              <a:t>Draw an ER diagram that captures the preceding information</a:t>
            </a:r>
          </a:p>
          <a:p>
            <a:r>
              <a:rPr lang="en-US" altLang="en-US" b="1" dirty="0"/>
              <a:t>Convert ERD to relational schema</a:t>
            </a:r>
          </a:p>
          <a:p>
            <a:endParaRPr lang="en-US"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FC75C-4798-43F1-B381-19EF2AA87524}"/>
              </a:ext>
            </a:extLst>
          </p:cNvPr>
          <p:cNvSpPr>
            <a:spLocks noGrp="1"/>
          </p:cNvSpPr>
          <p:nvPr>
            <p:ph type="title"/>
          </p:nvPr>
        </p:nvSpPr>
        <p:spPr/>
        <p:txBody>
          <a:bodyPr/>
          <a:lstStyle/>
          <a:p>
            <a:pPr>
              <a:defRPr/>
            </a:pPr>
            <a:r>
              <a:rPr lang="en-US" dirty="0"/>
              <a:t>Example 6</a:t>
            </a:r>
          </a:p>
        </p:txBody>
      </p:sp>
      <p:sp>
        <p:nvSpPr>
          <p:cNvPr id="123907" name="Content Placeholder 2">
            <a:extLst>
              <a:ext uri="{FF2B5EF4-FFF2-40B4-BE49-F238E27FC236}">
                <a16:creationId xmlns:a16="http://schemas.microsoft.com/office/drawing/2014/main" id="{4E739792-DB0A-4A7D-95D8-4F4D84E41A4E}"/>
              </a:ext>
            </a:extLst>
          </p:cNvPr>
          <p:cNvSpPr>
            <a:spLocks noGrp="1" noChangeArrowheads="1"/>
          </p:cNvSpPr>
          <p:nvPr>
            <p:ph idx="1"/>
          </p:nvPr>
        </p:nvSpPr>
        <p:spPr/>
        <p:txBody>
          <a:bodyPr/>
          <a:lstStyle/>
          <a:p>
            <a:pPr marL="228600" indent="-228600">
              <a:lnSpc>
                <a:spcPct val="80000"/>
              </a:lnSpc>
              <a:buFont typeface="Wingdings" panose="05000000000000000000" pitchFamily="2" charset="2"/>
              <a:buNone/>
            </a:pPr>
            <a:r>
              <a:rPr lang="en-US" altLang="en-US"/>
              <a:t>A chain of pharmacies has offered you a free lifetime supply of medicine if you design its database. Here’s the information that you gather:</a:t>
            </a:r>
          </a:p>
          <a:p>
            <a:pPr marL="228600" indent="-228600">
              <a:lnSpc>
                <a:spcPct val="80000"/>
              </a:lnSpc>
            </a:pPr>
            <a:endParaRPr lang="en-US" altLang="en-US"/>
          </a:p>
          <a:p>
            <a:pPr marL="228600" indent="-228600">
              <a:lnSpc>
                <a:spcPct val="80000"/>
              </a:lnSpc>
            </a:pPr>
            <a:r>
              <a:rPr lang="en-US" altLang="en-US"/>
              <a:t>Patient records include an SSN, name, address, and age.</a:t>
            </a:r>
          </a:p>
          <a:p>
            <a:pPr marL="228600" indent="-228600">
              <a:lnSpc>
                <a:spcPct val="80000"/>
              </a:lnSpc>
            </a:pPr>
            <a:endParaRPr lang="en-US" altLang="en-US"/>
          </a:p>
          <a:p>
            <a:pPr marL="228600" indent="-228600">
              <a:lnSpc>
                <a:spcPct val="80000"/>
              </a:lnSpc>
            </a:pPr>
            <a:r>
              <a:rPr lang="en-US" altLang="en-US"/>
              <a:t>Doctor records include SSN, name, specialty, and years of experience.</a:t>
            </a:r>
          </a:p>
          <a:p>
            <a:pPr marL="228600" indent="-228600">
              <a:lnSpc>
                <a:spcPct val="80000"/>
              </a:lnSpc>
            </a:pPr>
            <a:endParaRPr lang="en-US" altLang="en-US"/>
          </a:p>
          <a:p>
            <a:pPr marL="228600" indent="-228600">
              <a:lnSpc>
                <a:spcPct val="80000"/>
              </a:lnSpc>
            </a:pPr>
            <a:r>
              <a:rPr lang="en-US" altLang="en-US"/>
              <a:t>Each pharmaceutical company is identified by name and has a phone no. </a:t>
            </a:r>
          </a:p>
          <a:p>
            <a:pPr marL="228600" indent="-228600">
              <a:lnSpc>
                <a:spcPct val="80000"/>
              </a:lnSpc>
            </a:pPr>
            <a:endParaRPr lang="en-US" altLang="en-US"/>
          </a:p>
          <a:p>
            <a:pPr marL="228600" indent="-228600">
              <a:lnSpc>
                <a:spcPct val="80000"/>
              </a:lnSpc>
            </a:pPr>
            <a:r>
              <a:rPr lang="en-US" altLang="en-US"/>
              <a:t>For each drug, the trade name and formula must be recorded. Each drug is sold by a given pharmaceutical company, and the trade name identifies a drug uniquely from among the products of that company. If a pharmaceutical company is deleted, you need not keep track of its products</a:t>
            </a:r>
          </a:p>
          <a:p>
            <a:pPr marL="228600" indent="-228600">
              <a:lnSpc>
                <a:spcPct val="80000"/>
              </a:lnSpc>
            </a:pPr>
            <a:endParaRPr lang="en-US" altLang="en-US"/>
          </a:p>
          <a:p>
            <a:pPr marL="228600" indent="-228600">
              <a:lnSpc>
                <a:spcPct val="80000"/>
              </a:lnSpc>
            </a:pPr>
            <a:r>
              <a:rPr lang="en-US" altLang="en-US"/>
              <a:t>Each pharmacy has a name, address, and phone number.</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680DEBF6-6D87-43FB-8102-8AE3F13CCA4F}"/>
                  </a:ext>
                </a:extLst>
              </p14:cNvPr>
              <p14:cNvContentPartPr/>
              <p14:nvPr/>
            </p14:nvContentPartPr>
            <p14:xfrm>
              <a:off x="4673880" y="4184640"/>
              <a:ext cx="360" cy="3600"/>
            </p14:xfrm>
          </p:contentPart>
        </mc:Choice>
        <mc:Fallback>
          <p:pic>
            <p:nvPicPr>
              <p:cNvPr id="3" name="Ink 2">
                <a:extLst>
                  <a:ext uri="{FF2B5EF4-FFF2-40B4-BE49-F238E27FC236}">
                    <a16:creationId xmlns:a16="http://schemas.microsoft.com/office/drawing/2014/main" id="{680DEBF6-6D87-43FB-8102-8AE3F13CCA4F}"/>
                  </a:ext>
                </a:extLst>
              </p:cNvPr>
              <p:cNvPicPr/>
              <p:nvPr/>
            </p:nvPicPr>
            <p:blipFill>
              <a:blip r:embed="rId3"/>
              <a:stretch>
                <a:fillRect/>
              </a:stretch>
            </p:blipFill>
            <p:spPr>
              <a:xfrm>
                <a:off x="4664520" y="4175280"/>
                <a:ext cx="19080" cy="2232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a:extLst>
              <a:ext uri="{FF2B5EF4-FFF2-40B4-BE49-F238E27FC236}">
                <a16:creationId xmlns:a16="http://schemas.microsoft.com/office/drawing/2014/main" id="{587B2DEE-D4D6-48AB-84DE-27B59449A07C}"/>
              </a:ext>
            </a:extLst>
          </p:cNvPr>
          <p:cNvSpPr>
            <a:spLocks noGrp="1" noChangeArrowheads="1"/>
          </p:cNvSpPr>
          <p:nvPr>
            <p:ph type="title"/>
          </p:nvPr>
        </p:nvSpPr>
        <p:spPr>
          <a:xfrm>
            <a:off x="469900" y="2736850"/>
            <a:ext cx="8267700" cy="609600"/>
          </a:xfrm>
        </p:spPr>
        <p:txBody>
          <a:bodyPr/>
          <a:lstStyle/>
          <a:p>
            <a:pPr>
              <a:defRPr/>
            </a:pPr>
            <a:r>
              <a:rPr lang="en-US" dirty="0">
                <a:ea typeface="+mj-ea"/>
              </a:rPr>
              <a:t>Outline of the ER Model</a:t>
            </a:r>
          </a:p>
        </p:txBody>
      </p:sp>
      <p:sp>
        <p:nvSpPr>
          <p:cNvPr id="15363" name="Rectangle 3">
            <a:extLst>
              <a:ext uri="{FF2B5EF4-FFF2-40B4-BE49-F238E27FC236}">
                <a16:creationId xmlns:a16="http://schemas.microsoft.com/office/drawing/2014/main" id="{7861AC8A-3931-4E1E-94A6-CF17EE8525BF}"/>
              </a:ext>
            </a:extLst>
          </p:cNvPr>
          <p:cNvSpPr>
            <a:spLocks noChangeArrowheads="1"/>
          </p:cNvSpPr>
          <p:nvPr/>
        </p:nvSpPr>
        <p:spPr bwMode="auto">
          <a:xfrm>
            <a:off x="1422400" y="2851150"/>
            <a:ext cx="6845300"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buFontTx/>
              <a:buNone/>
            </a:pPr>
            <a:endParaRPr lang="en-US" altLang="en-US" sz="18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9C38-5DB4-4D6A-AE66-284D1A4FA6F2}"/>
              </a:ext>
            </a:extLst>
          </p:cNvPr>
          <p:cNvSpPr>
            <a:spLocks noGrp="1"/>
          </p:cNvSpPr>
          <p:nvPr>
            <p:ph type="title"/>
          </p:nvPr>
        </p:nvSpPr>
        <p:spPr/>
        <p:txBody>
          <a:bodyPr/>
          <a:lstStyle/>
          <a:p>
            <a:pPr>
              <a:defRPr/>
            </a:pPr>
            <a:r>
              <a:rPr lang="en-US" dirty="0"/>
              <a:t>Example 6 (continued)</a:t>
            </a:r>
          </a:p>
        </p:txBody>
      </p:sp>
      <p:sp>
        <p:nvSpPr>
          <p:cNvPr id="3" name="Content Placeholder 2">
            <a:extLst>
              <a:ext uri="{FF2B5EF4-FFF2-40B4-BE49-F238E27FC236}">
                <a16:creationId xmlns:a16="http://schemas.microsoft.com/office/drawing/2014/main" id="{EAC606BA-E851-43E8-B036-C94BD8D3720E}"/>
              </a:ext>
            </a:extLst>
          </p:cNvPr>
          <p:cNvSpPr>
            <a:spLocks noGrp="1"/>
          </p:cNvSpPr>
          <p:nvPr>
            <p:ph idx="1"/>
          </p:nvPr>
        </p:nvSpPr>
        <p:spPr/>
        <p:txBody>
          <a:bodyPr/>
          <a:lstStyle/>
          <a:p>
            <a:pPr marL="228600" indent="-228600">
              <a:lnSpc>
                <a:spcPct val="80000"/>
              </a:lnSpc>
              <a:defRPr/>
            </a:pPr>
            <a:r>
              <a:rPr lang="en-US" altLang="en-US" dirty="0"/>
              <a:t>Every patient has a primary physician. Every doctor has at least one patient.</a:t>
            </a:r>
          </a:p>
          <a:p>
            <a:pPr marL="228600" indent="-228600">
              <a:lnSpc>
                <a:spcPct val="80000"/>
              </a:lnSpc>
              <a:defRPr/>
            </a:pPr>
            <a:r>
              <a:rPr lang="en-US" altLang="en-US" dirty="0"/>
              <a:t>Each pharmacy sells several drugs and has a price for each. A drug could be sold at several pharmacies with different price.</a:t>
            </a:r>
          </a:p>
          <a:p>
            <a:pPr marL="228600" indent="-228600">
              <a:lnSpc>
                <a:spcPct val="80000"/>
              </a:lnSpc>
              <a:defRPr/>
            </a:pPr>
            <a:r>
              <a:rPr lang="en-US" altLang="en-US" dirty="0"/>
              <a:t>A doctor could prescribe one or more drugs for several patients, and a patient could obtain prescriptions from several doctors.</a:t>
            </a:r>
          </a:p>
          <a:p>
            <a:pPr marL="228600" indent="-228600">
              <a:lnSpc>
                <a:spcPct val="80000"/>
              </a:lnSpc>
              <a:defRPr/>
            </a:pPr>
            <a:r>
              <a:rPr lang="en-US" altLang="en-US" dirty="0"/>
              <a:t>Each prescription has a date and a quantity associated with it. You can assume that, if a doctor prescribes the same drug for the same patient more than once, only the last such prescription needs to be stored.</a:t>
            </a:r>
          </a:p>
          <a:p>
            <a:pPr marL="228600" indent="-228600">
              <a:lnSpc>
                <a:spcPct val="80000"/>
              </a:lnSpc>
              <a:defRPr/>
            </a:pPr>
            <a:r>
              <a:rPr lang="en-US" altLang="en-US" dirty="0"/>
              <a:t>Pharmaceutical companies have long-term contracts with pharmacies. A pharmaceutical company can contract with several pharmacies, and a pharmacy can contract with several pharmaceutical companies. For each contract, you have to store a start date, end date, and the text of the contract.</a:t>
            </a:r>
          </a:p>
          <a:p>
            <a:pPr marL="228600" indent="-228600">
              <a:lnSpc>
                <a:spcPct val="80000"/>
              </a:lnSpc>
              <a:buFont typeface="Wingdings" pitchFamily="2" charset="2"/>
              <a:buNone/>
              <a:defRPr/>
            </a:pPr>
            <a:endParaRPr lang="en-US" altLang="en-US" dirty="0"/>
          </a:p>
          <a:p>
            <a:r>
              <a:rPr lang="en-US" altLang="en-US" b="1" dirty="0"/>
              <a:t>Draw an ER diagram that captures the preceding information</a:t>
            </a:r>
          </a:p>
          <a:p>
            <a:r>
              <a:rPr lang="en-US" altLang="en-US" b="1" dirty="0"/>
              <a:t>Convert ERD to relational schema</a:t>
            </a:r>
          </a:p>
          <a:p>
            <a:pPr>
              <a:defRPr/>
            </a:pP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a:extLst>
              <a:ext uri="{FF2B5EF4-FFF2-40B4-BE49-F238E27FC236}">
                <a16:creationId xmlns:a16="http://schemas.microsoft.com/office/drawing/2014/main" id="{8BFE3037-B3BA-47AC-88A9-3C75260F5C0D}"/>
              </a:ext>
            </a:extLst>
          </p:cNvPr>
          <p:cNvSpPr txBox="1">
            <a:spLocks noChangeArrowheads="1"/>
          </p:cNvSpPr>
          <p:nvPr/>
        </p:nvSpPr>
        <p:spPr bwMode="auto">
          <a:xfrm>
            <a:off x="768350" y="76200"/>
            <a:ext cx="807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9pPr>
          </a:lstStyle>
          <a:p>
            <a:pPr algn="ctr">
              <a:buSzPct val="100000"/>
              <a:defRPr/>
            </a:pPr>
            <a:r>
              <a:rPr lang="en-US" altLang="en-US" sz="3200" b="1" dirty="0">
                <a:solidFill>
                  <a:srgbClr val="CC3300"/>
                </a:solidFill>
                <a:effectLst>
                  <a:outerShdw blurRad="38100" dist="38100" dir="2700000" algn="tl">
                    <a:srgbClr val="C0C0C0"/>
                  </a:outerShdw>
                </a:effectLst>
              </a:rPr>
              <a:t>Reading and Assignment</a:t>
            </a:r>
          </a:p>
        </p:txBody>
      </p:sp>
      <p:pic>
        <p:nvPicPr>
          <p:cNvPr id="3" name="Picture 2">
            <a:extLst>
              <a:ext uri="{FF2B5EF4-FFF2-40B4-BE49-F238E27FC236}">
                <a16:creationId xmlns:a16="http://schemas.microsoft.com/office/drawing/2014/main" id="{3DBB2FCF-04C1-4B5D-8E70-3BA8A9942720}"/>
              </a:ext>
            </a:extLst>
          </p:cNvPr>
          <p:cNvPicPr>
            <a:picLocks noChangeAspect="1"/>
          </p:cNvPicPr>
          <p:nvPr/>
        </p:nvPicPr>
        <p:blipFill>
          <a:blip r:embed="rId2"/>
          <a:stretch>
            <a:fillRect/>
          </a:stretch>
        </p:blipFill>
        <p:spPr>
          <a:xfrm>
            <a:off x="685800" y="914400"/>
            <a:ext cx="8077200" cy="5410200"/>
          </a:xfrm>
          <a:prstGeom prst="rect">
            <a:avLst/>
          </a:prstGeom>
        </p:spPr>
      </p:pic>
    </p:spTree>
    <p:extLst>
      <p:ext uri="{BB962C8B-B14F-4D97-AF65-F5344CB8AC3E}">
        <p14:creationId xmlns:p14="http://schemas.microsoft.com/office/powerpoint/2010/main" val="974485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a:extLst>
              <a:ext uri="{FF2B5EF4-FFF2-40B4-BE49-F238E27FC236}">
                <a16:creationId xmlns:a16="http://schemas.microsoft.com/office/drawing/2014/main" id="{D7F48019-5DC1-44AB-BADA-0F37F436A27D}"/>
              </a:ext>
            </a:extLst>
          </p:cNvPr>
          <p:cNvSpPr>
            <a:spLocks noGrp="1" noChangeArrowheads="1"/>
          </p:cNvSpPr>
          <p:nvPr>
            <p:ph type="title"/>
          </p:nvPr>
        </p:nvSpPr>
        <p:spPr/>
        <p:txBody>
          <a:bodyPr/>
          <a:lstStyle/>
          <a:p>
            <a:pPr>
              <a:defRPr/>
            </a:pPr>
            <a:r>
              <a:rPr lang="en-US">
                <a:ea typeface="+mj-ea"/>
              </a:rPr>
              <a:t>ER model -- Database </a:t>
            </a:r>
            <a:r>
              <a:rPr lang="en-US" dirty="0">
                <a:ea typeface="+mj-ea"/>
              </a:rPr>
              <a:t>Modeling</a:t>
            </a:r>
          </a:p>
        </p:txBody>
      </p:sp>
      <p:sp>
        <p:nvSpPr>
          <p:cNvPr id="19459" name="Rectangle 3">
            <a:extLst>
              <a:ext uri="{FF2B5EF4-FFF2-40B4-BE49-F238E27FC236}">
                <a16:creationId xmlns:a16="http://schemas.microsoft.com/office/drawing/2014/main" id="{6C3E03D9-205B-4E84-8384-90589248883F}"/>
              </a:ext>
            </a:extLst>
          </p:cNvPr>
          <p:cNvSpPr>
            <a:spLocks noGrp="1" noChangeArrowheads="1"/>
          </p:cNvSpPr>
          <p:nvPr>
            <p:ph type="body" idx="1"/>
          </p:nvPr>
        </p:nvSpPr>
        <p:spPr>
          <a:xfrm>
            <a:off x="855663" y="1222375"/>
            <a:ext cx="7348537" cy="4876800"/>
          </a:xfrm>
        </p:spPr>
        <p:txBody>
          <a:bodyPr/>
          <a:lstStyle/>
          <a:p>
            <a:r>
              <a:rPr lang="en-US" altLang="en-US"/>
              <a:t>The ER data model was developed to facilitate database design by allowing specification of an </a:t>
            </a:r>
            <a:r>
              <a:rPr lang="en-US" altLang="en-US">
                <a:solidFill>
                  <a:srgbClr val="000099"/>
                </a:solidFill>
              </a:rPr>
              <a:t>enterprise schema </a:t>
            </a:r>
            <a:r>
              <a:rPr lang="en-US" altLang="en-US"/>
              <a:t>that represents the overall logical structure of a database.</a:t>
            </a:r>
          </a:p>
          <a:p>
            <a:r>
              <a:rPr lang="en-US" altLang="en-US"/>
              <a:t>The ER model is very useful in mapping the meanings and interactions of real-world enterprises onto a conceptual schema.  Because of this usefulness, many database-design tools draw on concepts from the ER model.</a:t>
            </a:r>
          </a:p>
          <a:p>
            <a:r>
              <a:rPr lang="en-US" altLang="en-US"/>
              <a:t>The ER data model employs three basic concepts: </a:t>
            </a:r>
          </a:p>
          <a:p>
            <a:pPr lvl="1"/>
            <a:r>
              <a:rPr lang="en-US" altLang="en-US"/>
              <a:t>entity sets,</a:t>
            </a:r>
          </a:p>
          <a:p>
            <a:pPr lvl="1"/>
            <a:r>
              <a:rPr lang="en-US" altLang="en-US"/>
              <a:t>relationship sets, </a:t>
            </a:r>
          </a:p>
          <a:p>
            <a:pPr lvl="1"/>
            <a:r>
              <a:rPr lang="en-US" altLang="en-US"/>
              <a:t>attributes.</a:t>
            </a:r>
          </a:p>
          <a:p>
            <a:r>
              <a:rPr lang="en-US" altLang="en-US"/>
              <a:t>The ER model also has an associated diagrammatic representation, the ER diagram, which can express the overall logical structure of a database graphically.</a:t>
            </a:r>
          </a:p>
          <a:p>
            <a:pPr>
              <a:buFont typeface="Monotype Sorts" charset="2"/>
              <a:buNone/>
            </a:pPr>
            <a:endParaRPr lang="en-US" altLang="en-US"/>
          </a:p>
          <a:p>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a:extLst>
              <a:ext uri="{FF2B5EF4-FFF2-40B4-BE49-F238E27FC236}">
                <a16:creationId xmlns:a16="http://schemas.microsoft.com/office/drawing/2014/main" id="{077A537D-5E18-45F3-BF08-99C0E4BD1D74}"/>
              </a:ext>
            </a:extLst>
          </p:cNvPr>
          <p:cNvSpPr>
            <a:spLocks noGrp="1" noChangeArrowheads="1"/>
          </p:cNvSpPr>
          <p:nvPr>
            <p:ph type="title"/>
          </p:nvPr>
        </p:nvSpPr>
        <p:spPr/>
        <p:txBody>
          <a:bodyPr/>
          <a:lstStyle/>
          <a:p>
            <a:pPr>
              <a:defRPr/>
            </a:pPr>
            <a:r>
              <a:rPr lang="en-US" dirty="0">
                <a:ea typeface="+mj-ea"/>
              </a:rPr>
              <a:t>Database Modeling</a:t>
            </a:r>
          </a:p>
        </p:txBody>
      </p:sp>
      <p:sp>
        <p:nvSpPr>
          <p:cNvPr id="21507" name="Rectangle 3">
            <a:extLst>
              <a:ext uri="{FF2B5EF4-FFF2-40B4-BE49-F238E27FC236}">
                <a16:creationId xmlns:a16="http://schemas.microsoft.com/office/drawing/2014/main" id="{8FB125D0-8895-42A7-A95D-7DC22E9F8DEE}"/>
              </a:ext>
            </a:extLst>
          </p:cNvPr>
          <p:cNvSpPr>
            <a:spLocks noGrp="1" noChangeArrowheads="1"/>
          </p:cNvSpPr>
          <p:nvPr>
            <p:ph type="body" idx="1"/>
          </p:nvPr>
        </p:nvSpPr>
        <p:spPr>
          <a:xfrm>
            <a:off x="768349" y="727075"/>
            <a:ext cx="7935913" cy="5828470"/>
          </a:xfrm>
        </p:spPr>
        <p:txBody>
          <a:bodyPr/>
          <a:lstStyle/>
          <a:p>
            <a:r>
              <a:rPr lang="en-US" altLang="en-US" dirty="0"/>
              <a:t>A </a:t>
            </a:r>
            <a:r>
              <a:rPr lang="en-US" altLang="en-US" i="1" dirty="0"/>
              <a:t>database</a:t>
            </a:r>
            <a:r>
              <a:rPr lang="en-US" altLang="en-US" dirty="0"/>
              <a:t> can be modeled as:</a:t>
            </a:r>
          </a:p>
          <a:p>
            <a:pPr lvl="1"/>
            <a:r>
              <a:rPr lang="en-US" altLang="en-US" dirty="0"/>
              <a:t>A collection of entities, and</a:t>
            </a:r>
          </a:p>
          <a:p>
            <a:pPr lvl="1"/>
            <a:r>
              <a:rPr lang="en-US" altLang="en-US" dirty="0"/>
              <a:t>relationships among entities.</a:t>
            </a:r>
          </a:p>
          <a:p>
            <a:endParaRPr lang="en-US" altLang="en-US" dirty="0"/>
          </a:p>
          <a:p>
            <a:r>
              <a:rPr lang="en-US" altLang="en-US" dirty="0"/>
              <a:t>An </a:t>
            </a:r>
            <a:r>
              <a:rPr lang="en-US" altLang="en-US" b="1" dirty="0">
                <a:solidFill>
                  <a:srgbClr val="000099"/>
                </a:solidFill>
              </a:rPr>
              <a:t>entity</a:t>
            </a:r>
            <a:r>
              <a:rPr lang="en-US" altLang="en-US" b="1" dirty="0"/>
              <a:t> </a:t>
            </a:r>
            <a:r>
              <a:rPr lang="en-US" altLang="en-US" dirty="0"/>
              <a:t>is an object that exists and is distinguishable from other objects. An entity can be concrete or abstract.</a:t>
            </a:r>
          </a:p>
          <a:p>
            <a:pPr lvl="1"/>
            <a:r>
              <a:rPr lang="en-US" altLang="en-US" sz="2000" dirty="0"/>
              <a:t>Example:  specific person, company, event, plant</a:t>
            </a:r>
          </a:p>
          <a:p>
            <a:pPr lvl="1"/>
            <a:endParaRPr lang="en-US" altLang="en-US" dirty="0"/>
          </a:p>
          <a:p>
            <a:r>
              <a:rPr lang="en-US" altLang="en-US" dirty="0"/>
              <a:t>Entities have </a:t>
            </a:r>
            <a:r>
              <a:rPr lang="en-US" altLang="en-US" b="1" dirty="0">
                <a:solidFill>
                  <a:srgbClr val="000099"/>
                </a:solidFill>
              </a:rPr>
              <a:t>attributes</a:t>
            </a:r>
          </a:p>
          <a:p>
            <a:pPr lvl="1"/>
            <a:r>
              <a:rPr lang="en-US" altLang="en-US" dirty="0"/>
              <a:t>Example: people have </a:t>
            </a:r>
            <a:r>
              <a:rPr lang="en-US" altLang="en-US" i="1" dirty="0"/>
              <a:t>names </a:t>
            </a:r>
            <a:r>
              <a:rPr lang="en-US" altLang="en-US" dirty="0"/>
              <a:t>and </a:t>
            </a:r>
            <a:r>
              <a:rPr lang="en-US" altLang="en-US" i="1" dirty="0"/>
              <a:t>addresses	</a:t>
            </a:r>
          </a:p>
          <a:p>
            <a:endParaRPr lang="en-US" altLang="en-US" dirty="0"/>
          </a:p>
          <a:p>
            <a:r>
              <a:rPr lang="en-US" altLang="en-US" dirty="0"/>
              <a:t>An </a:t>
            </a:r>
            <a:r>
              <a:rPr lang="en-US" altLang="en-US" b="1" dirty="0">
                <a:solidFill>
                  <a:srgbClr val="000099"/>
                </a:solidFill>
              </a:rPr>
              <a:t>entity set</a:t>
            </a:r>
            <a:r>
              <a:rPr lang="en-US" altLang="en-US" dirty="0"/>
              <a:t> is a set of entities of the same type that share the same properties.</a:t>
            </a:r>
          </a:p>
          <a:p>
            <a:pPr lvl="1"/>
            <a:r>
              <a:rPr lang="en-US" altLang="en-US" dirty="0"/>
              <a:t>Example: set of all persons, companies, trees, holidays</a:t>
            </a:r>
          </a:p>
          <a:p>
            <a:pPr lvl="1"/>
            <a:endParaRPr lang="en-US" altLang="en-US" dirty="0"/>
          </a:p>
        </p:txBody>
      </p:sp>
    </p:spTree>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46275</TotalTime>
  <Words>3846</Words>
  <Application>Microsoft Office PowerPoint</Application>
  <PresentationFormat>On-screen Show (4:3)</PresentationFormat>
  <Paragraphs>455</Paragraphs>
  <Slides>71</Slides>
  <Notes>54</Notes>
  <HiddenSlides>0</HiddenSlides>
  <MMClips>0</MMClips>
  <ScaleCrop>false</ScaleCrop>
  <HeadingPairs>
    <vt:vector size="10"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71</vt:i4>
      </vt:variant>
      <vt:variant>
        <vt:lpstr>Custom Shows</vt:lpstr>
      </vt:variant>
      <vt:variant>
        <vt:i4>1</vt:i4>
      </vt:variant>
    </vt:vector>
  </HeadingPairs>
  <TitlesOfParts>
    <vt:vector size="81" baseType="lpstr">
      <vt:lpstr>Arial</vt:lpstr>
      <vt:lpstr>Helvetica</vt:lpstr>
      <vt:lpstr>Monotype Sorts</vt:lpstr>
      <vt:lpstr>Times New Roman</vt:lpstr>
      <vt:lpstr>Webdings</vt:lpstr>
      <vt:lpstr>Wingdings</vt:lpstr>
      <vt:lpstr>2_db-5-grey</vt:lpstr>
      <vt:lpstr>3_db-5-grey</vt:lpstr>
      <vt:lpstr>Clip</vt:lpstr>
      <vt:lpstr>Lecture 3:   Database Design  Entity-Relationship Model</vt:lpstr>
      <vt:lpstr>Reading</vt:lpstr>
      <vt:lpstr>Chapter 7:  Entity-Relationship Model</vt:lpstr>
      <vt:lpstr>Design Phases</vt:lpstr>
      <vt:lpstr>Design Phases (Cont.)</vt:lpstr>
      <vt:lpstr>Design Approaches</vt:lpstr>
      <vt:lpstr>Outline of the ER Model</vt:lpstr>
      <vt:lpstr>ER model -- Database Modeling</vt:lpstr>
      <vt:lpstr>Database Modeling</vt:lpstr>
      <vt:lpstr>E-R Diagram for a University Enterprise</vt:lpstr>
      <vt:lpstr>PowerPoint Presentation</vt:lpstr>
      <vt:lpstr>PowerPoint Presentation</vt:lpstr>
      <vt:lpstr>Entity Sets instructor and student</vt:lpstr>
      <vt:lpstr>Relationship Sets</vt:lpstr>
      <vt:lpstr>Relationship Set advisor</vt:lpstr>
      <vt:lpstr>Relationship Sets (continued)</vt:lpstr>
      <vt:lpstr>Degree of a Relationship Set</vt:lpstr>
      <vt:lpstr>Attributes</vt:lpstr>
      <vt:lpstr>Composite Attributes</vt:lpstr>
      <vt:lpstr>Redundant Attributes</vt:lpstr>
      <vt:lpstr>Mapping Cardinality Constraints</vt:lpstr>
      <vt:lpstr>Mapping Cardinalities</vt:lpstr>
      <vt:lpstr>Mapping Cardinalities </vt:lpstr>
      <vt:lpstr>Keys</vt:lpstr>
      <vt:lpstr>Keys for Relationship Sets</vt:lpstr>
      <vt:lpstr>E-R Diagrams</vt:lpstr>
      <vt:lpstr>Entity With Composite, Multivalued, and Derived Attributes</vt:lpstr>
      <vt:lpstr>Alternate Notation</vt:lpstr>
      <vt:lpstr>E-R Diagram for a University Enterprise</vt:lpstr>
      <vt:lpstr>Relationship Sets with Attributes</vt:lpstr>
      <vt:lpstr>Cardinality Constraints</vt:lpstr>
      <vt:lpstr>Figure 7.09</vt:lpstr>
      <vt:lpstr>One-to-One Relationship</vt:lpstr>
      <vt:lpstr>One-to-Many Relationship</vt:lpstr>
      <vt:lpstr>Many-to-One Relationships</vt:lpstr>
      <vt:lpstr>Many-to-Many Relationship</vt:lpstr>
      <vt:lpstr>Participation of an Entity Set in a Relationship Set</vt:lpstr>
      <vt:lpstr>E-R Diagram for a University Enterprise</vt:lpstr>
      <vt:lpstr>Notation for Expressing More Complex Constraints</vt:lpstr>
      <vt:lpstr>Weak Entity Sets</vt:lpstr>
      <vt:lpstr>Weak Entity Sets (continued)</vt:lpstr>
      <vt:lpstr>E-R Diagram for a University Enterprise</vt:lpstr>
      <vt:lpstr>Design Issues</vt:lpstr>
      <vt:lpstr>Design Issues</vt:lpstr>
      <vt:lpstr>Design Issues</vt:lpstr>
      <vt:lpstr>E-R Design Decisions</vt:lpstr>
      <vt:lpstr>Reduction to Relational Schemas</vt:lpstr>
      <vt:lpstr>Reduction to Relation Schemas</vt:lpstr>
      <vt:lpstr>Representing Entity Sets With Simple Attributes</vt:lpstr>
      <vt:lpstr>Mapping many-to-many Relationships</vt:lpstr>
      <vt:lpstr>Mapping Many-to-one Relationships</vt:lpstr>
      <vt:lpstr>Mapping one-to-one Relationships</vt:lpstr>
      <vt:lpstr>Composite and Multivalued Attributes</vt:lpstr>
      <vt:lpstr>Composite and Multivalued Attributes</vt:lpstr>
      <vt:lpstr>Summary of Symbols Used in E-R Notation</vt:lpstr>
      <vt:lpstr>Symbols Used in E-R Notation (Cont.)</vt:lpstr>
      <vt:lpstr>Alternative ER Notations</vt:lpstr>
      <vt:lpstr>Alternative ER Notations</vt:lpstr>
      <vt:lpstr>ERD Videos</vt:lpstr>
      <vt:lpstr>Case study - ERD</vt:lpstr>
      <vt:lpstr>Case study - ERD</vt:lpstr>
      <vt:lpstr>ERD - Answer</vt:lpstr>
      <vt:lpstr>Class Exercise - Example 1</vt:lpstr>
      <vt:lpstr>Class Exercise - Example 2</vt:lpstr>
      <vt:lpstr>Class Exercise - Example 2</vt:lpstr>
      <vt:lpstr>Class Exercise - Example 3</vt:lpstr>
      <vt:lpstr>Example 4</vt:lpstr>
      <vt:lpstr>Class Exercise - Example 5</vt:lpstr>
      <vt:lpstr>Example 6</vt:lpstr>
      <vt:lpstr>Example 6 (continued)</vt:lpstr>
      <vt:lpstr>PowerPoint Presentation</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Marilyn Turnamian</dc:creator>
  <cp:lastModifiedBy>Rajeev Goyal</cp:lastModifiedBy>
  <cp:revision>385</cp:revision>
  <cp:lastPrinted>2005-01-10T21:51:57Z</cp:lastPrinted>
  <dcterms:created xsi:type="dcterms:W3CDTF">2009-12-21T15:40:15Z</dcterms:created>
  <dcterms:modified xsi:type="dcterms:W3CDTF">2020-09-10T02:15:25Z</dcterms:modified>
</cp:coreProperties>
</file>