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2.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3.xml" ContentType="application/vnd.openxmlformats-officedocument.presentationml.notesSlide+xml"/>
  <Override PartName="/ppt/ink/ink29.xml" ContentType="application/inkml+xml"/>
  <Override PartName="/ppt/ink/ink3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 id="2147483839" r:id="rId2"/>
  </p:sldMasterIdLst>
  <p:notesMasterIdLst>
    <p:notesMasterId r:id="rId62"/>
  </p:notesMasterIdLst>
  <p:handoutMasterIdLst>
    <p:handoutMasterId r:id="rId63"/>
  </p:handoutMasterIdLst>
  <p:sldIdLst>
    <p:sldId id="256" r:id="rId3"/>
    <p:sldId id="335" r:id="rId4"/>
    <p:sldId id="336" r:id="rId5"/>
    <p:sldId id="338" r:id="rId6"/>
    <p:sldId id="337" r:id="rId7"/>
    <p:sldId id="339" r:id="rId8"/>
    <p:sldId id="340" r:id="rId9"/>
    <p:sldId id="391" r:id="rId10"/>
    <p:sldId id="392" r:id="rId11"/>
    <p:sldId id="393" r:id="rId12"/>
    <p:sldId id="394" r:id="rId13"/>
    <p:sldId id="395" r:id="rId14"/>
    <p:sldId id="374" r:id="rId15"/>
    <p:sldId id="341" r:id="rId16"/>
    <p:sldId id="396" r:id="rId17"/>
    <p:sldId id="406" r:id="rId18"/>
    <p:sldId id="397" r:id="rId19"/>
    <p:sldId id="398" r:id="rId20"/>
    <p:sldId id="399" r:id="rId21"/>
    <p:sldId id="591" r:id="rId22"/>
    <p:sldId id="592" r:id="rId23"/>
    <p:sldId id="400" r:id="rId24"/>
    <p:sldId id="342" r:id="rId25"/>
    <p:sldId id="402" r:id="rId26"/>
    <p:sldId id="403" r:id="rId27"/>
    <p:sldId id="593" r:id="rId28"/>
    <p:sldId id="401" r:id="rId29"/>
    <p:sldId id="380" r:id="rId30"/>
    <p:sldId id="584" r:id="rId31"/>
    <p:sldId id="585" r:id="rId32"/>
    <p:sldId id="586" r:id="rId33"/>
    <p:sldId id="587" r:id="rId34"/>
    <p:sldId id="588" r:id="rId35"/>
    <p:sldId id="581" r:id="rId36"/>
    <p:sldId id="405" r:id="rId37"/>
    <p:sldId id="582" r:id="rId38"/>
    <p:sldId id="386" r:id="rId39"/>
    <p:sldId id="387" r:id="rId40"/>
    <p:sldId id="407" r:id="rId41"/>
    <p:sldId id="360" r:id="rId42"/>
    <p:sldId id="589" r:id="rId43"/>
    <p:sldId id="590" r:id="rId44"/>
    <p:sldId id="369" r:id="rId45"/>
    <p:sldId id="361" r:id="rId46"/>
    <p:sldId id="365" r:id="rId47"/>
    <p:sldId id="366" r:id="rId48"/>
    <p:sldId id="362" r:id="rId49"/>
    <p:sldId id="363" r:id="rId50"/>
    <p:sldId id="367" r:id="rId51"/>
    <p:sldId id="583" r:id="rId52"/>
    <p:sldId id="326" r:id="rId53"/>
    <p:sldId id="327" r:id="rId54"/>
    <p:sldId id="330" r:id="rId55"/>
    <p:sldId id="331" r:id="rId56"/>
    <p:sldId id="333" r:id="rId57"/>
    <p:sldId id="388" r:id="rId58"/>
    <p:sldId id="389" r:id="rId59"/>
    <p:sldId id="373" r:id="rId60"/>
    <p:sldId id="412" r:id="rId61"/>
  </p:sldIdLst>
  <p:sldSz cx="9144000" cy="6858000" type="screen4x3"/>
  <p:notesSz cx="6858000" cy="92964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53105-E76A-4F24-A0B5-3326CFCBC99F}" v="8" dt="2020-09-16T02:43:44.169"/>
    <p1510:client id="{6DF058CA-EF7B-442C-B3FF-7767960E4E08}" v="2" dt="2020-09-17T01:30:16.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47" autoAdjust="0"/>
    <p:restoredTop sz="94664" autoAdjust="0"/>
  </p:normalViewPr>
  <p:slideViewPr>
    <p:cSldViewPr snapToGrid="0">
      <p:cViewPr varScale="1">
        <p:scale>
          <a:sx n="63" d="100"/>
          <a:sy n="63" d="100"/>
        </p:scale>
        <p:origin x="1106" y="34"/>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1360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ev Goyal" userId="55559854770e66cb" providerId="LiveId" clId="{3FE8DB4E-25B8-4395-8C65-946E51949A71}"/>
    <pc:docChg chg="custSel addSld delSld modSld">
      <pc:chgData name="Rajeev Goyal" userId="55559854770e66cb" providerId="LiveId" clId="{3FE8DB4E-25B8-4395-8C65-946E51949A71}" dt="2020-02-04T03:17:19.983" v="8" actId="478"/>
      <pc:docMkLst>
        <pc:docMk/>
      </pc:docMkLst>
      <pc:sldChg chg="delSp modSp">
        <pc:chgData name="Rajeev Goyal" userId="55559854770e66cb" providerId="LiveId" clId="{3FE8DB4E-25B8-4395-8C65-946E51949A71}" dt="2020-02-04T03:17:19.983" v="8" actId="478"/>
        <pc:sldMkLst>
          <pc:docMk/>
          <pc:sldMk cId="0" sldId="374"/>
        </pc:sldMkLst>
        <pc:spChg chg="del">
          <ac:chgData name="Rajeev Goyal" userId="55559854770e66cb" providerId="LiveId" clId="{3FE8DB4E-25B8-4395-8C65-946E51949A71}" dt="2020-02-04T03:17:14.186" v="7" actId="478"/>
          <ac:spMkLst>
            <pc:docMk/>
            <pc:sldMk cId="0" sldId="374"/>
            <ac:spMk id="19459" creationId="{646F6B0A-18B3-4D8A-ABAF-5C0F2E85C235}"/>
          </ac:spMkLst>
        </pc:spChg>
        <pc:spChg chg="del mod">
          <ac:chgData name="Rajeev Goyal" userId="55559854770e66cb" providerId="LiveId" clId="{3FE8DB4E-25B8-4395-8C65-946E51949A71}" dt="2020-02-04T03:17:19.983" v="8" actId="478"/>
          <ac:spMkLst>
            <pc:docMk/>
            <pc:sldMk cId="0" sldId="374"/>
            <ac:spMk id="19461" creationId="{35FE0593-F749-417C-92D2-7847A7AE7C7C}"/>
          </ac:spMkLst>
        </pc:spChg>
      </pc:sldChg>
      <pc:sldChg chg="addSp delSp modSp">
        <pc:chgData name="Rajeev Goyal" userId="55559854770e66cb" providerId="LiveId" clId="{3FE8DB4E-25B8-4395-8C65-946E51949A71}" dt="2020-01-19T18:34:39.098" v="3" actId="207"/>
        <pc:sldMkLst>
          <pc:docMk/>
          <pc:sldMk cId="974485037" sldId="412"/>
        </pc:sldMkLst>
        <pc:graphicFrameChg chg="add mod modGraphic">
          <ac:chgData name="Rajeev Goyal" userId="55559854770e66cb" providerId="LiveId" clId="{3FE8DB4E-25B8-4395-8C65-946E51949A71}" dt="2020-01-19T18:34:39.098" v="3" actId="207"/>
          <ac:graphicFrameMkLst>
            <pc:docMk/>
            <pc:sldMk cId="974485037" sldId="412"/>
            <ac:graphicFrameMk id="2" creationId="{2A49258E-40F4-49FE-B6C3-2E5B35620DEC}"/>
          </ac:graphicFrameMkLst>
        </pc:graphicFrameChg>
        <pc:graphicFrameChg chg="del">
          <ac:chgData name="Rajeev Goyal" userId="55559854770e66cb" providerId="LiveId" clId="{3FE8DB4E-25B8-4395-8C65-946E51949A71}" dt="2020-01-19T18:34:22.647" v="0" actId="478"/>
          <ac:graphicFrameMkLst>
            <pc:docMk/>
            <pc:sldMk cId="974485037" sldId="412"/>
            <ac:graphicFrameMk id="5" creationId="{039DC389-2B56-4A3E-800D-ABD56F14AAAE}"/>
          </ac:graphicFrameMkLst>
        </pc:graphicFrameChg>
      </pc:sldChg>
      <pc:sldChg chg="add del">
        <pc:chgData name="Rajeev Goyal" userId="55559854770e66cb" providerId="LiveId" clId="{3FE8DB4E-25B8-4395-8C65-946E51949A71}" dt="2020-02-04T03:14:08.748" v="5"/>
        <pc:sldMkLst>
          <pc:docMk/>
          <pc:sldMk cId="4156382449" sldId="593"/>
        </pc:sldMkLst>
      </pc:sldChg>
    </pc:docChg>
  </pc:docChgLst>
  <pc:docChgLst>
    <pc:chgData name="Rajeev Goyal" userId="55559854770e66cb" providerId="LiveId" clId="{BF9A9997-B2FC-457F-94EF-0C9179FB0396}"/>
    <pc:docChg chg="undo custSel modSld">
      <pc:chgData name="Rajeev Goyal" userId="55559854770e66cb" providerId="LiveId" clId="{BF9A9997-B2FC-457F-94EF-0C9179FB0396}" dt="2020-08-28T16:38:03.889" v="3" actId="11529"/>
      <pc:docMkLst>
        <pc:docMk/>
      </pc:docMkLst>
      <pc:sldChg chg="addSp delSp mod">
        <pc:chgData name="Rajeev Goyal" userId="55559854770e66cb" providerId="LiveId" clId="{BF9A9997-B2FC-457F-94EF-0C9179FB0396}" dt="2020-08-28T16:38:03.889" v="3" actId="11529"/>
        <pc:sldMkLst>
          <pc:docMk/>
          <pc:sldMk cId="974485037" sldId="412"/>
        </pc:sldMkLst>
        <pc:spChg chg="add del">
          <ac:chgData name="Rajeev Goyal" userId="55559854770e66cb" providerId="LiveId" clId="{BF9A9997-B2FC-457F-94EF-0C9179FB0396}" dt="2020-08-28T16:38:03.889" v="3" actId="11529"/>
          <ac:spMkLst>
            <pc:docMk/>
            <pc:sldMk cId="974485037" sldId="412"/>
            <ac:spMk id="6" creationId="{C107D7F1-240D-4224-8FA0-A3258DC1AECF}"/>
          </ac:spMkLst>
        </pc:spChg>
        <pc:graphicFrameChg chg="del">
          <ac:chgData name="Rajeev Goyal" userId="55559854770e66cb" providerId="LiveId" clId="{BF9A9997-B2FC-457F-94EF-0C9179FB0396}" dt="2020-08-28T16:37:34.269" v="0" actId="478"/>
          <ac:graphicFrameMkLst>
            <pc:docMk/>
            <pc:sldMk cId="974485037" sldId="412"/>
            <ac:graphicFrameMk id="2" creationId="{2A49258E-40F4-49FE-B6C3-2E5B35620DEC}"/>
          </ac:graphicFrameMkLst>
        </pc:graphicFrameChg>
        <pc:picChg chg="add">
          <ac:chgData name="Rajeev Goyal" userId="55559854770e66cb" providerId="LiveId" clId="{BF9A9997-B2FC-457F-94EF-0C9179FB0396}" dt="2020-08-28T16:37:36.137" v="1" actId="22"/>
          <ac:picMkLst>
            <pc:docMk/>
            <pc:sldMk cId="974485037" sldId="412"/>
            <ac:picMk id="3" creationId="{1BC265AA-2C65-4BDA-8954-2D7430E3ECD0}"/>
          </ac:picMkLst>
        </pc:picChg>
      </pc:sldChg>
    </pc:docChg>
  </pc:docChgLst>
  <pc:docChgLst>
    <pc:chgData name="Rajeev Goyal" userId="55559854770e66cb" providerId="LiveId" clId="{26D6E074-C57A-4A6C-8010-C852DE71850B}"/>
    <pc:docChg chg="custSel addSld modSld">
      <pc:chgData name="Rajeev Goyal" userId="55559854770e66cb" providerId="LiveId" clId="{26D6E074-C57A-4A6C-8010-C852DE71850B}" dt="2019-09-18T01:13:02.089" v="345" actId="14100"/>
      <pc:docMkLst>
        <pc:docMk/>
      </pc:docMkLst>
      <pc:sldChg chg="modSp">
        <pc:chgData name="Rajeev Goyal" userId="55559854770e66cb" providerId="LiveId" clId="{26D6E074-C57A-4A6C-8010-C852DE71850B}" dt="2019-09-18T01:13:02.089" v="345" actId="14100"/>
        <pc:sldMkLst>
          <pc:docMk/>
          <pc:sldMk cId="0" sldId="373"/>
        </pc:sldMkLst>
        <pc:spChg chg="mod">
          <ac:chgData name="Rajeev Goyal" userId="55559854770e66cb" providerId="LiveId" clId="{26D6E074-C57A-4A6C-8010-C852DE71850B}" dt="2019-09-18T01:12:47.827" v="341" actId="20577"/>
          <ac:spMkLst>
            <pc:docMk/>
            <pc:sldMk cId="0" sldId="373"/>
            <ac:spMk id="61444" creationId="{7520636D-7F7B-46FE-B80C-A223B562CBA2}"/>
          </ac:spMkLst>
        </pc:spChg>
        <pc:picChg chg="mod">
          <ac:chgData name="Rajeev Goyal" userId="55559854770e66cb" providerId="LiveId" clId="{26D6E074-C57A-4A6C-8010-C852DE71850B}" dt="2019-09-18T01:13:02.089" v="345" actId="14100"/>
          <ac:picMkLst>
            <pc:docMk/>
            <pc:sldMk cId="0" sldId="373"/>
            <ac:picMk id="59395" creationId="{70D62DE0-A997-4E94-909D-273B73D3065D}"/>
          </ac:picMkLst>
        </pc:picChg>
      </pc:sldChg>
      <pc:sldChg chg="modSp">
        <pc:chgData name="Rajeev Goyal" userId="55559854770e66cb" providerId="LiveId" clId="{26D6E074-C57A-4A6C-8010-C852DE71850B}" dt="2019-09-15T19:57:20.493" v="6" actId="403"/>
        <pc:sldMkLst>
          <pc:docMk/>
          <pc:sldMk cId="0" sldId="391"/>
        </pc:sldMkLst>
        <pc:graphicFrameChg chg="mod modGraphic">
          <ac:chgData name="Rajeev Goyal" userId="55559854770e66cb" providerId="LiveId" clId="{26D6E074-C57A-4A6C-8010-C852DE71850B}" dt="2019-09-15T19:57:20.493" v="6" actId="403"/>
          <ac:graphicFrameMkLst>
            <pc:docMk/>
            <pc:sldMk cId="0" sldId="391"/>
            <ac:graphicFrameMk id="10" creationId="{70916B01-2602-4BA0-BD00-069CF7884FA8}"/>
          </ac:graphicFrameMkLst>
        </pc:graphicFrameChg>
      </pc:sldChg>
      <pc:sldChg chg="addSp modSp">
        <pc:chgData name="Rajeev Goyal" userId="55559854770e66cb" providerId="LiveId" clId="{26D6E074-C57A-4A6C-8010-C852DE71850B}" dt="2019-09-15T22:13:47.599" v="70" actId="14100"/>
        <pc:sldMkLst>
          <pc:docMk/>
          <pc:sldMk cId="0" sldId="398"/>
        </pc:sldMkLst>
        <pc:spChg chg="add mod">
          <ac:chgData name="Rajeev Goyal" userId="55559854770e66cb" providerId="LiveId" clId="{26D6E074-C57A-4A6C-8010-C852DE71850B}" dt="2019-09-15T22:13:47.599" v="70" actId="14100"/>
          <ac:spMkLst>
            <pc:docMk/>
            <pc:sldMk cId="0" sldId="398"/>
            <ac:spMk id="6" creationId="{B173970A-11DA-4014-B478-E4E8C5F3C412}"/>
          </ac:spMkLst>
        </pc:spChg>
      </pc:sldChg>
      <pc:sldChg chg="modSp">
        <pc:chgData name="Rajeev Goyal" userId="55559854770e66cb" providerId="LiveId" clId="{26D6E074-C57A-4A6C-8010-C852DE71850B}" dt="2019-09-15T22:14:17.686" v="81" actId="14100"/>
        <pc:sldMkLst>
          <pc:docMk/>
          <pc:sldMk cId="0" sldId="399"/>
        </pc:sldMkLst>
        <pc:spChg chg="mod">
          <ac:chgData name="Rajeev Goyal" userId="55559854770e66cb" providerId="LiveId" clId="{26D6E074-C57A-4A6C-8010-C852DE71850B}" dt="2019-09-15T22:14:14.501" v="80" actId="1076"/>
          <ac:spMkLst>
            <pc:docMk/>
            <pc:sldMk cId="0" sldId="399"/>
            <ac:spMk id="2" creationId="{DD14A4C3-AF9F-4991-8431-5A0D6E00400D}"/>
          </ac:spMkLst>
        </pc:spChg>
        <pc:picChg chg="mod">
          <ac:chgData name="Rajeev Goyal" userId="55559854770e66cb" providerId="LiveId" clId="{26D6E074-C57A-4A6C-8010-C852DE71850B}" dt="2019-09-15T22:14:17.686" v="81" actId="14100"/>
          <ac:picMkLst>
            <pc:docMk/>
            <pc:sldMk cId="0" sldId="399"/>
            <ac:picMk id="25603" creationId="{175D3B89-0FFF-4009-B480-5F0099D7E978}"/>
          </ac:picMkLst>
        </pc:picChg>
      </pc:sldChg>
      <pc:sldChg chg="modSp">
        <pc:chgData name="Rajeev Goyal" userId="55559854770e66cb" providerId="LiveId" clId="{26D6E074-C57A-4A6C-8010-C852DE71850B}" dt="2019-09-15T22:35:15.449" v="157" actId="6549"/>
        <pc:sldMkLst>
          <pc:docMk/>
          <pc:sldMk cId="0" sldId="400"/>
        </pc:sldMkLst>
        <pc:spChg chg="mod">
          <ac:chgData name="Rajeev Goyal" userId="55559854770e66cb" providerId="LiveId" clId="{26D6E074-C57A-4A6C-8010-C852DE71850B}" dt="2019-09-15T22:35:15.449" v="157" actId="6549"/>
          <ac:spMkLst>
            <pc:docMk/>
            <pc:sldMk cId="0" sldId="400"/>
            <ac:spMk id="26627" creationId="{B6726B5B-3A8A-4EDF-8BC2-7C05E94B0BB0}"/>
          </ac:spMkLst>
        </pc:spChg>
      </pc:sldChg>
      <pc:sldChg chg="addSp delSp modSp add">
        <pc:chgData name="Rajeev Goyal" userId="55559854770e66cb" providerId="LiveId" clId="{26D6E074-C57A-4A6C-8010-C852DE71850B}" dt="2019-09-15T22:15:11.881" v="83" actId="14100"/>
        <pc:sldMkLst>
          <pc:docMk/>
          <pc:sldMk cId="2157685202" sldId="591"/>
        </pc:sldMkLst>
        <pc:spChg chg="mod">
          <ac:chgData name="Rajeev Goyal" userId="55559854770e66cb" providerId="LiveId" clId="{26D6E074-C57A-4A6C-8010-C852DE71850B}" dt="2019-09-15T22:08:36.746" v="40" actId="1076"/>
          <ac:spMkLst>
            <pc:docMk/>
            <pc:sldMk cId="2157685202" sldId="591"/>
            <ac:spMk id="2" creationId="{DD14A4C3-AF9F-4991-8431-5A0D6E00400D}"/>
          </ac:spMkLst>
        </pc:spChg>
        <pc:spChg chg="add del mod">
          <ac:chgData name="Rajeev Goyal" userId="55559854770e66cb" providerId="LiveId" clId="{26D6E074-C57A-4A6C-8010-C852DE71850B}" dt="2019-09-15T22:08:23.776" v="37"/>
          <ac:spMkLst>
            <pc:docMk/>
            <pc:sldMk cId="2157685202" sldId="591"/>
            <ac:spMk id="3" creationId="{159B9830-45C3-494A-8A3E-BB4B8766758C}"/>
          </ac:spMkLst>
        </pc:spChg>
        <pc:spChg chg="add del mod">
          <ac:chgData name="Rajeev Goyal" userId="55559854770e66cb" providerId="LiveId" clId="{26D6E074-C57A-4A6C-8010-C852DE71850B}" dt="2019-09-15T22:09:13.131" v="44" actId="478"/>
          <ac:spMkLst>
            <pc:docMk/>
            <pc:sldMk cId="2157685202" sldId="591"/>
            <ac:spMk id="6" creationId="{FB4D8724-9E39-49C3-9D63-5B5289C7DDCF}"/>
          </ac:spMkLst>
        </pc:spChg>
        <pc:spChg chg="add mod">
          <ac:chgData name="Rajeev Goyal" userId="55559854770e66cb" providerId="LiveId" clId="{26D6E074-C57A-4A6C-8010-C852DE71850B}" dt="2019-09-15T22:13:37.856" v="69" actId="1076"/>
          <ac:spMkLst>
            <pc:docMk/>
            <pc:sldMk cId="2157685202" sldId="591"/>
            <ac:spMk id="7" creationId="{BF1200E6-6F49-45FB-8FDB-F429A4F2E53E}"/>
          </ac:spMkLst>
        </pc:spChg>
        <pc:picChg chg="add del mod">
          <ac:chgData name="Rajeev Goyal" userId="55559854770e66cb" providerId="LiveId" clId="{26D6E074-C57A-4A6C-8010-C852DE71850B}" dt="2019-09-15T22:09:08.229" v="43" actId="478"/>
          <ac:picMkLst>
            <pc:docMk/>
            <pc:sldMk cId="2157685202" sldId="591"/>
            <ac:picMk id="4" creationId="{D37BAC4E-7D99-41B4-BC08-C5E23E9C4C97}"/>
          </ac:picMkLst>
        </pc:picChg>
        <pc:picChg chg="add mod">
          <ac:chgData name="Rajeev Goyal" userId="55559854770e66cb" providerId="LiveId" clId="{26D6E074-C57A-4A6C-8010-C852DE71850B}" dt="2019-09-15T22:15:11.881" v="83" actId="14100"/>
          <ac:picMkLst>
            <pc:docMk/>
            <pc:sldMk cId="2157685202" sldId="591"/>
            <ac:picMk id="5" creationId="{8096C0CE-9046-42CD-A6E1-94999E9CF79B}"/>
          </ac:picMkLst>
        </pc:picChg>
        <pc:picChg chg="add del mod">
          <ac:chgData name="Rajeev Goyal" userId="55559854770e66cb" providerId="LiveId" clId="{26D6E074-C57A-4A6C-8010-C852DE71850B}" dt="2019-09-15T22:12:46.462" v="64" actId="478"/>
          <ac:picMkLst>
            <pc:docMk/>
            <pc:sldMk cId="2157685202" sldId="591"/>
            <ac:picMk id="8" creationId="{89DC02F7-F62D-45B6-8711-7EE50A249D0C}"/>
          </ac:picMkLst>
        </pc:picChg>
        <pc:picChg chg="del">
          <ac:chgData name="Rajeev Goyal" userId="55559854770e66cb" providerId="LiveId" clId="{26D6E074-C57A-4A6C-8010-C852DE71850B}" dt="2019-09-15T22:07:46.484" v="36" actId="478"/>
          <ac:picMkLst>
            <pc:docMk/>
            <pc:sldMk cId="2157685202" sldId="591"/>
            <ac:picMk id="25603" creationId="{175D3B89-0FFF-4009-B480-5F0099D7E978}"/>
          </ac:picMkLst>
        </pc:picChg>
      </pc:sldChg>
      <pc:sldChg chg="delSp modSp add">
        <pc:chgData name="Rajeev Goyal" userId="55559854770e66cb" providerId="LiveId" clId="{26D6E074-C57A-4A6C-8010-C852DE71850B}" dt="2019-09-15T22:12:40.514" v="63" actId="14100"/>
        <pc:sldMkLst>
          <pc:docMk/>
          <pc:sldMk cId="3626185020" sldId="592"/>
        </pc:sldMkLst>
        <pc:spChg chg="del">
          <ac:chgData name="Rajeev Goyal" userId="55559854770e66cb" providerId="LiveId" clId="{26D6E074-C57A-4A6C-8010-C852DE71850B}" dt="2019-09-15T22:12:33.348" v="61" actId="478"/>
          <ac:spMkLst>
            <pc:docMk/>
            <pc:sldMk cId="3626185020" sldId="592"/>
            <ac:spMk id="7" creationId="{BF1200E6-6F49-45FB-8FDB-F429A4F2E53E}"/>
          </ac:spMkLst>
        </pc:spChg>
        <pc:picChg chg="del">
          <ac:chgData name="Rajeev Goyal" userId="55559854770e66cb" providerId="LiveId" clId="{26D6E074-C57A-4A6C-8010-C852DE71850B}" dt="2019-09-15T22:12:31.253" v="60" actId="478"/>
          <ac:picMkLst>
            <pc:docMk/>
            <pc:sldMk cId="3626185020" sldId="592"/>
            <ac:picMk id="5" creationId="{8096C0CE-9046-42CD-A6E1-94999E9CF79B}"/>
          </ac:picMkLst>
        </pc:picChg>
        <pc:picChg chg="mod">
          <ac:chgData name="Rajeev Goyal" userId="55559854770e66cb" providerId="LiveId" clId="{26D6E074-C57A-4A6C-8010-C852DE71850B}" dt="2019-09-15T22:12:40.514" v="63" actId="14100"/>
          <ac:picMkLst>
            <pc:docMk/>
            <pc:sldMk cId="3626185020" sldId="592"/>
            <ac:picMk id="8" creationId="{89DC02F7-F62D-45B6-8711-7EE50A249D0C}"/>
          </ac:picMkLst>
        </pc:picChg>
      </pc:sldChg>
    </pc:docChg>
  </pc:docChgLst>
  <pc:docChgLst>
    <pc:chgData name="Rajeev Goyal" userId="55559854770e66cb" providerId="LiveId" clId="{07B53105-E76A-4F24-A0B5-3326CFCBC99F}"/>
    <pc:docChg chg="addSld modSld">
      <pc:chgData name="Rajeev Goyal" userId="55559854770e66cb" providerId="LiveId" clId="{07B53105-E76A-4F24-A0B5-3326CFCBC99F}" dt="2020-09-16T02:43:44.169" v="11" actId="1076"/>
      <pc:docMkLst>
        <pc:docMk/>
      </pc:docMkLst>
      <pc:sldChg chg="addSp delSp modSp add mod">
        <pc:chgData name="Rajeev Goyal" userId="55559854770e66cb" providerId="LiveId" clId="{07B53105-E76A-4F24-A0B5-3326CFCBC99F}" dt="2020-09-16T02:43:44.169" v="11" actId="1076"/>
        <pc:sldMkLst>
          <pc:docMk/>
          <pc:sldMk cId="3150430944" sldId="593"/>
        </pc:sldMkLst>
        <pc:spChg chg="del">
          <ac:chgData name="Rajeev Goyal" userId="55559854770e66cb" providerId="LiveId" clId="{07B53105-E76A-4F24-A0B5-3326CFCBC99F}" dt="2020-09-16T02:42:33.992" v="2" actId="478"/>
          <ac:spMkLst>
            <pc:docMk/>
            <pc:sldMk cId="3150430944" sldId="593"/>
            <ac:spMk id="2" creationId="{89C78976-59F2-4730-9724-8B8924B806CD}"/>
          </ac:spMkLst>
        </pc:spChg>
        <pc:spChg chg="add del mod">
          <ac:chgData name="Rajeev Goyal" userId="55559854770e66cb" providerId="LiveId" clId="{07B53105-E76A-4F24-A0B5-3326CFCBC99F}" dt="2020-09-16T02:43:12.249" v="7" actId="478"/>
          <ac:spMkLst>
            <pc:docMk/>
            <pc:sldMk cId="3150430944" sldId="593"/>
            <ac:spMk id="3" creationId="{587F291A-057D-4732-AE69-3A5A2B625095}"/>
          </ac:spMkLst>
        </pc:spChg>
        <pc:spChg chg="del mod">
          <ac:chgData name="Rajeev Goyal" userId="55559854770e66cb" providerId="LiveId" clId="{07B53105-E76A-4F24-A0B5-3326CFCBC99F}" dt="2020-09-16T02:43:38.363" v="10" actId="478"/>
          <ac:spMkLst>
            <pc:docMk/>
            <pc:sldMk cId="3150430944" sldId="593"/>
            <ac:spMk id="16389" creationId="{1439F679-2C2D-409D-B0A5-2AE90DEFAA6B}"/>
          </ac:spMkLst>
        </pc:spChg>
        <pc:picChg chg="add mod">
          <ac:chgData name="Rajeev Goyal" userId="55559854770e66cb" providerId="LiveId" clId="{07B53105-E76A-4F24-A0B5-3326CFCBC99F}" dt="2020-09-16T02:43:44.169" v="11" actId="1076"/>
          <ac:picMkLst>
            <pc:docMk/>
            <pc:sldMk cId="3150430944" sldId="593"/>
            <ac:picMk id="4" creationId="{1106A16B-8FF2-4E0F-A187-80ADD68B29DC}"/>
          </ac:picMkLst>
        </pc:picChg>
        <pc:picChg chg="del">
          <ac:chgData name="Rajeev Goyal" userId="55559854770e66cb" providerId="LiveId" clId="{07B53105-E76A-4F24-A0B5-3326CFCBC99F}" dt="2020-09-16T02:42:26.838" v="1" actId="478"/>
          <ac:picMkLst>
            <pc:docMk/>
            <pc:sldMk cId="3150430944" sldId="593"/>
            <ac:picMk id="30726" creationId="{68A64A07-803E-4A8C-B944-FF6F496F9192}"/>
          </ac:picMkLst>
        </pc:picChg>
      </pc:sldChg>
    </pc:docChg>
  </pc:docChgLst>
  <pc:docChgLst>
    <pc:chgData name="Rajeev Goyal" userId="55559854770e66cb" providerId="LiveId" clId="{6DF058CA-EF7B-442C-B3FF-7767960E4E08}"/>
    <pc:docChg chg="modSld">
      <pc:chgData name="Rajeev Goyal" userId="55559854770e66cb" providerId="LiveId" clId="{6DF058CA-EF7B-442C-B3FF-7767960E4E08}" dt="2020-09-17T01:30:16.368" v="1"/>
      <pc:docMkLst>
        <pc:docMk/>
      </pc:docMkLst>
      <pc:sldChg chg="addSp">
        <pc:chgData name="Rajeev Goyal" userId="55559854770e66cb" providerId="LiveId" clId="{6DF058CA-EF7B-442C-B3FF-7767960E4E08}" dt="2020-09-17T00:12:54.643" v="0"/>
        <pc:sldMkLst>
          <pc:docMk/>
          <pc:sldMk cId="0" sldId="336"/>
        </pc:sldMkLst>
        <pc:inkChg chg="add">
          <ac:chgData name="Rajeev Goyal" userId="55559854770e66cb" providerId="LiveId" clId="{6DF058CA-EF7B-442C-B3FF-7767960E4E08}" dt="2020-09-17T00:12:54.643" v="0"/>
          <ac:inkMkLst>
            <pc:docMk/>
            <pc:sldMk cId="0" sldId="336"/>
            <ac:inkMk id="2" creationId="{D50B3411-D1A6-40A4-A4BE-A2B468F7E4A1}"/>
          </ac:inkMkLst>
        </pc:inkChg>
      </pc:sldChg>
      <pc:sldChg chg="addSp">
        <pc:chgData name="Rajeev Goyal" userId="55559854770e66cb" providerId="LiveId" clId="{6DF058CA-EF7B-442C-B3FF-7767960E4E08}" dt="2020-09-17T00:12:54.643" v="0"/>
        <pc:sldMkLst>
          <pc:docMk/>
          <pc:sldMk cId="0" sldId="337"/>
        </pc:sldMkLst>
        <pc:inkChg chg="add">
          <ac:chgData name="Rajeev Goyal" userId="55559854770e66cb" providerId="LiveId" clId="{6DF058CA-EF7B-442C-B3FF-7767960E4E08}" dt="2020-09-17T00:12:54.643" v="0"/>
          <ac:inkMkLst>
            <pc:docMk/>
            <pc:sldMk cId="0" sldId="337"/>
            <ac:inkMk id="2" creationId="{A624F882-6189-4279-AE69-C5CD03835072}"/>
          </ac:inkMkLst>
        </pc:inkChg>
      </pc:sldChg>
      <pc:sldChg chg="addSp">
        <pc:chgData name="Rajeev Goyal" userId="55559854770e66cb" providerId="LiveId" clId="{6DF058CA-EF7B-442C-B3FF-7767960E4E08}" dt="2020-09-17T00:12:54.643" v="0"/>
        <pc:sldMkLst>
          <pc:docMk/>
          <pc:sldMk cId="0" sldId="338"/>
        </pc:sldMkLst>
        <pc:inkChg chg="add">
          <ac:chgData name="Rajeev Goyal" userId="55559854770e66cb" providerId="LiveId" clId="{6DF058CA-EF7B-442C-B3FF-7767960E4E08}" dt="2020-09-17T00:12:54.643" v="0"/>
          <ac:inkMkLst>
            <pc:docMk/>
            <pc:sldMk cId="0" sldId="338"/>
            <ac:inkMk id="2" creationId="{C6A0F375-4B79-4C13-B726-145ACEA48B5C}"/>
          </ac:inkMkLst>
        </pc:inkChg>
      </pc:sldChg>
      <pc:sldChg chg="addSp">
        <pc:chgData name="Rajeev Goyal" userId="55559854770e66cb" providerId="LiveId" clId="{6DF058CA-EF7B-442C-B3FF-7767960E4E08}" dt="2020-09-17T01:30:16.368" v="1"/>
        <pc:sldMkLst>
          <pc:docMk/>
          <pc:sldMk cId="0" sldId="361"/>
        </pc:sldMkLst>
        <pc:inkChg chg="add">
          <ac:chgData name="Rajeev Goyal" userId="55559854770e66cb" providerId="LiveId" clId="{6DF058CA-EF7B-442C-B3FF-7767960E4E08}" dt="2020-09-17T01:30:16.368" v="1"/>
          <ac:inkMkLst>
            <pc:docMk/>
            <pc:sldMk cId="0" sldId="361"/>
            <ac:inkMk id="2" creationId="{EA6F358F-9611-4C13-B6BB-BA84D6284FE7}"/>
          </ac:inkMkLst>
        </pc:inkChg>
      </pc:sldChg>
      <pc:sldChg chg="addSp">
        <pc:chgData name="Rajeev Goyal" userId="55559854770e66cb" providerId="LiveId" clId="{6DF058CA-EF7B-442C-B3FF-7767960E4E08}" dt="2020-09-17T01:30:16.368" v="1"/>
        <pc:sldMkLst>
          <pc:docMk/>
          <pc:sldMk cId="0" sldId="369"/>
        </pc:sldMkLst>
        <pc:inkChg chg="add">
          <ac:chgData name="Rajeev Goyal" userId="55559854770e66cb" providerId="LiveId" clId="{6DF058CA-EF7B-442C-B3FF-7767960E4E08}" dt="2020-09-17T01:30:16.368" v="1"/>
          <ac:inkMkLst>
            <pc:docMk/>
            <pc:sldMk cId="0" sldId="369"/>
            <ac:inkMk id="2" creationId="{F9523AC5-6434-4C59-AD31-4E0D9AE5172B}"/>
          </ac:inkMkLst>
        </pc:inkChg>
      </pc:sldChg>
      <pc:sldChg chg="addSp">
        <pc:chgData name="Rajeev Goyal" userId="55559854770e66cb" providerId="LiveId" clId="{6DF058CA-EF7B-442C-B3FF-7767960E4E08}" dt="2020-09-17T01:30:16.368" v="1"/>
        <pc:sldMkLst>
          <pc:docMk/>
          <pc:sldMk cId="0" sldId="380"/>
        </pc:sldMkLst>
        <pc:inkChg chg="add">
          <ac:chgData name="Rajeev Goyal" userId="55559854770e66cb" providerId="LiveId" clId="{6DF058CA-EF7B-442C-B3FF-7767960E4E08}" dt="2020-09-17T00:12:54.643" v="0"/>
          <ac:inkMkLst>
            <pc:docMk/>
            <pc:sldMk cId="0" sldId="380"/>
            <ac:inkMk id="3" creationId="{636E06E9-3A18-41AC-BB32-85717D1C87DB}"/>
          </ac:inkMkLst>
        </pc:inkChg>
        <pc:inkChg chg="add">
          <ac:chgData name="Rajeev Goyal" userId="55559854770e66cb" providerId="LiveId" clId="{6DF058CA-EF7B-442C-B3FF-7767960E4E08}" dt="2020-09-17T01:30:16.368" v="1"/>
          <ac:inkMkLst>
            <pc:docMk/>
            <pc:sldMk cId="0" sldId="380"/>
            <ac:inkMk id="4" creationId="{3AEA906D-683B-428A-A5E4-100D9363D22F}"/>
          </ac:inkMkLst>
        </pc:inkChg>
      </pc:sldChg>
      <pc:sldChg chg="addSp">
        <pc:chgData name="Rajeev Goyal" userId="55559854770e66cb" providerId="LiveId" clId="{6DF058CA-EF7B-442C-B3FF-7767960E4E08}" dt="2020-09-17T01:30:16.368" v="1"/>
        <pc:sldMkLst>
          <pc:docMk/>
          <pc:sldMk cId="0" sldId="386"/>
        </pc:sldMkLst>
        <pc:inkChg chg="add">
          <ac:chgData name="Rajeev Goyal" userId="55559854770e66cb" providerId="LiveId" clId="{6DF058CA-EF7B-442C-B3FF-7767960E4E08}" dt="2020-09-17T01:30:16.368" v="1"/>
          <ac:inkMkLst>
            <pc:docMk/>
            <pc:sldMk cId="0" sldId="386"/>
            <ac:inkMk id="3" creationId="{FF222240-3CAB-4254-81EE-29FFFDB1773A}"/>
          </ac:inkMkLst>
        </pc:inkChg>
      </pc:sldChg>
      <pc:sldChg chg="addSp">
        <pc:chgData name="Rajeev Goyal" userId="55559854770e66cb" providerId="LiveId" clId="{6DF058CA-EF7B-442C-B3FF-7767960E4E08}" dt="2020-09-17T01:30:16.368" v="1"/>
        <pc:sldMkLst>
          <pc:docMk/>
          <pc:sldMk cId="0" sldId="387"/>
        </pc:sldMkLst>
        <pc:inkChg chg="add">
          <ac:chgData name="Rajeev Goyal" userId="55559854770e66cb" providerId="LiveId" clId="{6DF058CA-EF7B-442C-B3FF-7767960E4E08}" dt="2020-09-17T01:30:16.368" v="1"/>
          <ac:inkMkLst>
            <pc:docMk/>
            <pc:sldMk cId="0" sldId="387"/>
            <ac:inkMk id="3" creationId="{EB0B9B23-7F98-453B-8D0D-E2AC486DFFBF}"/>
          </ac:inkMkLst>
        </pc:inkChg>
      </pc:sldChg>
      <pc:sldChg chg="addSp">
        <pc:chgData name="Rajeev Goyal" userId="55559854770e66cb" providerId="LiveId" clId="{6DF058CA-EF7B-442C-B3FF-7767960E4E08}" dt="2020-09-17T00:12:54.643" v="0"/>
        <pc:sldMkLst>
          <pc:docMk/>
          <pc:sldMk cId="0" sldId="391"/>
        </pc:sldMkLst>
        <pc:inkChg chg="add">
          <ac:chgData name="Rajeev Goyal" userId="55559854770e66cb" providerId="LiveId" clId="{6DF058CA-EF7B-442C-B3FF-7767960E4E08}" dt="2020-09-17T00:12:54.643" v="0"/>
          <ac:inkMkLst>
            <pc:docMk/>
            <pc:sldMk cId="0" sldId="391"/>
            <ac:inkMk id="2" creationId="{CF15652C-76BA-4078-A9B7-EBC89FE848F9}"/>
          </ac:inkMkLst>
        </pc:inkChg>
      </pc:sldChg>
      <pc:sldChg chg="addSp">
        <pc:chgData name="Rajeev Goyal" userId="55559854770e66cb" providerId="LiveId" clId="{6DF058CA-EF7B-442C-B3FF-7767960E4E08}" dt="2020-09-17T00:12:54.643" v="0"/>
        <pc:sldMkLst>
          <pc:docMk/>
          <pc:sldMk cId="0" sldId="392"/>
        </pc:sldMkLst>
        <pc:inkChg chg="add">
          <ac:chgData name="Rajeev Goyal" userId="55559854770e66cb" providerId="LiveId" clId="{6DF058CA-EF7B-442C-B3FF-7767960E4E08}" dt="2020-09-17T00:12:54.643" v="0"/>
          <ac:inkMkLst>
            <pc:docMk/>
            <pc:sldMk cId="0" sldId="392"/>
            <ac:inkMk id="2" creationId="{9733FAF4-DFC8-422E-9A92-E50BF08CA639}"/>
          </ac:inkMkLst>
        </pc:inkChg>
      </pc:sldChg>
      <pc:sldChg chg="addSp">
        <pc:chgData name="Rajeev Goyal" userId="55559854770e66cb" providerId="LiveId" clId="{6DF058CA-EF7B-442C-B3FF-7767960E4E08}" dt="2020-09-17T00:12:54.643" v="0"/>
        <pc:sldMkLst>
          <pc:docMk/>
          <pc:sldMk cId="0" sldId="393"/>
        </pc:sldMkLst>
        <pc:inkChg chg="add">
          <ac:chgData name="Rajeev Goyal" userId="55559854770e66cb" providerId="LiveId" clId="{6DF058CA-EF7B-442C-B3FF-7767960E4E08}" dt="2020-09-17T00:12:54.643" v="0"/>
          <ac:inkMkLst>
            <pc:docMk/>
            <pc:sldMk cId="0" sldId="393"/>
            <ac:inkMk id="2" creationId="{E245D3A0-2700-48E7-B8AD-667CB8EDEBFD}"/>
          </ac:inkMkLst>
        </pc:inkChg>
      </pc:sldChg>
      <pc:sldChg chg="addSp">
        <pc:chgData name="Rajeev Goyal" userId="55559854770e66cb" providerId="LiveId" clId="{6DF058CA-EF7B-442C-B3FF-7767960E4E08}" dt="2020-09-17T00:12:54.643" v="0"/>
        <pc:sldMkLst>
          <pc:docMk/>
          <pc:sldMk cId="0" sldId="394"/>
        </pc:sldMkLst>
        <pc:inkChg chg="add">
          <ac:chgData name="Rajeev Goyal" userId="55559854770e66cb" providerId="LiveId" clId="{6DF058CA-EF7B-442C-B3FF-7767960E4E08}" dt="2020-09-17T00:12:54.643" v="0"/>
          <ac:inkMkLst>
            <pc:docMk/>
            <pc:sldMk cId="0" sldId="394"/>
            <ac:inkMk id="2" creationId="{80B7F51F-9DA3-40B1-BEC9-03762FF8D5B3}"/>
          </ac:inkMkLst>
        </pc:inkChg>
      </pc:sldChg>
      <pc:sldChg chg="addSp">
        <pc:chgData name="Rajeev Goyal" userId="55559854770e66cb" providerId="LiveId" clId="{6DF058CA-EF7B-442C-B3FF-7767960E4E08}" dt="2020-09-17T00:12:54.643" v="0"/>
        <pc:sldMkLst>
          <pc:docMk/>
          <pc:sldMk cId="0" sldId="397"/>
        </pc:sldMkLst>
        <pc:inkChg chg="add">
          <ac:chgData name="Rajeev Goyal" userId="55559854770e66cb" providerId="LiveId" clId="{6DF058CA-EF7B-442C-B3FF-7767960E4E08}" dt="2020-09-17T00:12:54.643" v="0"/>
          <ac:inkMkLst>
            <pc:docMk/>
            <pc:sldMk cId="0" sldId="397"/>
            <ac:inkMk id="4" creationId="{0DECE960-EF5F-4AEF-BCBF-B350AFEA30BF}"/>
          </ac:inkMkLst>
        </pc:inkChg>
      </pc:sldChg>
      <pc:sldChg chg="addSp">
        <pc:chgData name="Rajeev Goyal" userId="55559854770e66cb" providerId="LiveId" clId="{6DF058CA-EF7B-442C-B3FF-7767960E4E08}" dt="2020-09-17T00:12:54.643" v="0"/>
        <pc:sldMkLst>
          <pc:docMk/>
          <pc:sldMk cId="0" sldId="398"/>
        </pc:sldMkLst>
        <pc:inkChg chg="add">
          <ac:chgData name="Rajeev Goyal" userId="55559854770e66cb" providerId="LiveId" clId="{6DF058CA-EF7B-442C-B3FF-7767960E4E08}" dt="2020-09-17T00:12:54.643" v="0"/>
          <ac:inkMkLst>
            <pc:docMk/>
            <pc:sldMk cId="0" sldId="398"/>
            <ac:inkMk id="3" creationId="{CE319CF0-72BE-45F9-8117-354298CF6BD8}"/>
          </ac:inkMkLst>
        </pc:inkChg>
      </pc:sldChg>
      <pc:sldChg chg="addSp">
        <pc:chgData name="Rajeev Goyal" userId="55559854770e66cb" providerId="LiveId" clId="{6DF058CA-EF7B-442C-B3FF-7767960E4E08}" dt="2020-09-17T00:12:54.643" v="0"/>
        <pc:sldMkLst>
          <pc:docMk/>
          <pc:sldMk cId="0" sldId="399"/>
        </pc:sldMkLst>
        <pc:inkChg chg="add">
          <ac:chgData name="Rajeev Goyal" userId="55559854770e66cb" providerId="LiveId" clId="{6DF058CA-EF7B-442C-B3FF-7767960E4E08}" dt="2020-09-17T00:12:54.643" v="0"/>
          <ac:inkMkLst>
            <pc:docMk/>
            <pc:sldMk cId="0" sldId="399"/>
            <ac:inkMk id="3" creationId="{42B9E75F-CF6B-4BF8-9274-C8B3F6477714}"/>
          </ac:inkMkLst>
        </pc:inkChg>
      </pc:sldChg>
      <pc:sldChg chg="addSp">
        <pc:chgData name="Rajeev Goyal" userId="55559854770e66cb" providerId="LiveId" clId="{6DF058CA-EF7B-442C-B3FF-7767960E4E08}" dt="2020-09-17T00:12:54.643" v="0"/>
        <pc:sldMkLst>
          <pc:docMk/>
          <pc:sldMk cId="0" sldId="400"/>
        </pc:sldMkLst>
        <pc:inkChg chg="add">
          <ac:chgData name="Rajeev Goyal" userId="55559854770e66cb" providerId="LiveId" clId="{6DF058CA-EF7B-442C-B3FF-7767960E4E08}" dt="2020-09-17T00:12:54.643" v="0"/>
          <ac:inkMkLst>
            <pc:docMk/>
            <pc:sldMk cId="0" sldId="400"/>
            <ac:inkMk id="3" creationId="{BEAB0A86-D555-4051-8137-69E414D9B387}"/>
          </ac:inkMkLst>
        </pc:inkChg>
      </pc:sldChg>
      <pc:sldChg chg="addSp">
        <pc:chgData name="Rajeev Goyal" userId="55559854770e66cb" providerId="LiveId" clId="{6DF058CA-EF7B-442C-B3FF-7767960E4E08}" dt="2020-09-17T00:12:54.643" v="0"/>
        <pc:sldMkLst>
          <pc:docMk/>
          <pc:sldMk cId="0" sldId="401"/>
        </pc:sldMkLst>
        <pc:inkChg chg="add">
          <ac:chgData name="Rajeev Goyal" userId="55559854770e66cb" providerId="LiveId" clId="{6DF058CA-EF7B-442C-B3FF-7767960E4E08}" dt="2020-09-17T00:12:54.643" v="0"/>
          <ac:inkMkLst>
            <pc:docMk/>
            <pc:sldMk cId="0" sldId="401"/>
            <ac:inkMk id="3" creationId="{B30AC0BD-2D2D-4EBF-8EE7-DC311B91A43F}"/>
          </ac:inkMkLst>
        </pc:inkChg>
      </pc:sldChg>
      <pc:sldChg chg="addSp">
        <pc:chgData name="Rajeev Goyal" userId="55559854770e66cb" providerId="LiveId" clId="{6DF058CA-EF7B-442C-B3FF-7767960E4E08}" dt="2020-09-17T00:12:54.643" v="0"/>
        <pc:sldMkLst>
          <pc:docMk/>
          <pc:sldMk cId="0" sldId="403"/>
        </pc:sldMkLst>
        <pc:inkChg chg="add">
          <ac:chgData name="Rajeev Goyal" userId="55559854770e66cb" providerId="LiveId" clId="{6DF058CA-EF7B-442C-B3FF-7767960E4E08}" dt="2020-09-17T00:12:54.643" v="0"/>
          <ac:inkMkLst>
            <pc:docMk/>
            <pc:sldMk cId="0" sldId="403"/>
            <ac:inkMk id="3" creationId="{A04682CB-C3A2-4DD9-A26E-85FDF984556F}"/>
          </ac:inkMkLst>
        </pc:inkChg>
      </pc:sldChg>
      <pc:sldChg chg="addSp">
        <pc:chgData name="Rajeev Goyal" userId="55559854770e66cb" providerId="LiveId" clId="{6DF058CA-EF7B-442C-B3FF-7767960E4E08}" dt="2020-09-17T01:30:16.368" v="1"/>
        <pc:sldMkLst>
          <pc:docMk/>
          <pc:sldMk cId="0" sldId="405"/>
        </pc:sldMkLst>
        <pc:inkChg chg="add">
          <ac:chgData name="Rajeev Goyal" userId="55559854770e66cb" providerId="LiveId" clId="{6DF058CA-EF7B-442C-B3FF-7767960E4E08}" dt="2020-09-17T01:30:16.368" v="1"/>
          <ac:inkMkLst>
            <pc:docMk/>
            <pc:sldMk cId="0" sldId="405"/>
            <ac:inkMk id="3" creationId="{CFB3754D-56C7-4267-A046-E5067BBDD95E}"/>
          </ac:inkMkLst>
        </pc:inkChg>
      </pc:sldChg>
      <pc:sldChg chg="addSp">
        <pc:chgData name="Rajeev Goyal" userId="55559854770e66cb" providerId="LiveId" clId="{6DF058CA-EF7B-442C-B3FF-7767960E4E08}" dt="2020-09-17T00:12:54.643" v="0"/>
        <pc:sldMkLst>
          <pc:docMk/>
          <pc:sldMk cId="0" sldId="406"/>
        </pc:sldMkLst>
        <pc:inkChg chg="add">
          <ac:chgData name="Rajeev Goyal" userId="55559854770e66cb" providerId="LiveId" clId="{6DF058CA-EF7B-442C-B3FF-7767960E4E08}" dt="2020-09-17T00:12:54.643" v="0"/>
          <ac:inkMkLst>
            <pc:docMk/>
            <pc:sldMk cId="0" sldId="406"/>
            <ac:inkMk id="3" creationId="{6EFBC851-5DD6-4FF5-878B-EE2777EA8072}"/>
          </ac:inkMkLst>
        </pc:inkChg>
      </pc:sldChg>
      <pc:sldChg chg="addSp">
        <pc:chgData name="Rajeev Goyal" userId="55559854770e66cb" providerId="LiveId" clId="{6DF058CA-EF7B-442C-B3FF-7767960E4E08}" dt="2020-09-17T01:30:16.368" v="1"/>
        <pc:sldMkLst>
          <pc:docMk/>
          <pc:sldMk cId="0" sldId="407"/>
        </pc:sldMkLst>
        <pc:inkChg chg="add">
          <ac:chgData name="Rajeev Goyal" userId="55559854770e66cb" providerId="LiveId" clId="{6DF058CA-EF7B-442C-B3FF-7767960E4E08}" dt="2020-09-17T01:30:16.368" v="1"/>
          <ac:inkMkLst>
            <pc:docMk/>
            <pc:sldMk cId="0" sldId="407"/>
            <ac:inkMk id="2" creationId="{B8D44B82-DADE-4F38-87B2-E196F5F9797A}"/>
          </ac:inkMkLst>
        </pc:inkChg>
      </pc:sldChg>
      <pc:sldChg chg="addSp">
        <pc:chgData name="Rajeev Goyal" userId="55559854770e66cb" providerId="LiveId" clId="{6DF058CA-EF7B-442C-B3FF-7767960E4E08}" dt="2020-09-17T01:30:16.368" v="1"/>
        <pc:sldMkLst>
          <pc:docMk/>
          <pc:sldMk cId="0" sldId="581"/>
        </pc:sldMkLst>
        <pc:inkChg chg="add">
          <ac:chgData name="Rajeev Goyal" userId="55559854770e66cb" providerId="LiveId" clId="{6DF058CA-EF7B-442C-B3FF-7767960E4E08}" dt="2020-09-17T01:30:16.368" v="1"/>
          <ac:inkMkLst>
            <pc:docMk/>
            <pc:sldMk cId="0" sldId="581"/>
            <ac:inkMk id="3" creationId="{808E5000-409E-4AEC-9B35-1D66BB090A8D}"/>
          </ac:inkMkLst>
        </pc:inkChg>
      </pc:sldChg>
      <pc:sldChg chg="addSp">
        <pc:chgData name="Rajeev Goyal" userId="55559854770e66cb" providerId="LiveId" clId="{6DF058CA-EF7B-442C-B3FF-7767960E4E08}" dt="2020-09-17T01:30:16.368" v="1"/>
        <pc:sldMkLst>
          <pc:docMk/>
          <pc:sldMk cId="4294188948" sldId="582"/>
        </pc:sldMkLst>
        <pc:inkChg chg="add">
          <ac:chgData name="Rajeev Goyal" userId="55559854770e66cb" providerId="LiveId" clId="{6DF058CA-EF7B-442C-B3FF-7767960E4E08}" dt="2020-09-17T01:30:16.368" v="1"/>
          <ac:inkMkLst>
            <pc:docMk/>
            <pc:sldMk cId="4294188948" sldId="582"/>
            <ac:inkMk id="2" creationId="{5D2B1019-A0FD-4A85-A2E0-4CDC6E75AF54}"/>
          </ac:inkMkLst>
        </pc:inkChg>
      </pc:sldChg>
      <pc:sldChg chg="addSp">
        <pc:chgData name="Rajeev Goyal" userId="55559854770e66cb" providerId="LiveId" clId="{6DF058CA-EF7B-442C-B3FF-7767960E4E08}" dt="2020-09-17T01:30:16.368" v="1"/>
        <pc:sldMkLst>
          <pc:docMk/>
          <pc:sldMk cId="917364430" sldId="585"/>
        </pc:sldMkLst>
        <pc:inkChg chg="add">
          <ac:chgData name="Rajeev Goyal" userId="55559854770e66cb" providerId="LiveId" clId="{6DF058CA-EF7B-442C-B3FF-7767960E4E08}" dt="2020-09-17T01:30:16.368" v="1"/>
          <ac:inkMkLst>
            <pc:docMk/>
            <pc:sldMk cId="917364430" sldId="585"/>
            <ac:inkMk id="6" creationId="{D4AF572C-C0BB-4892-9F94-DA33B01C4D7F}"/>
          </ac:inkMkLst>
        </pc:inkChg>
      </pc:sldChg>
      <pc:sldChg chg="addSp">
        <pc:chgData name="Rajeev Goyal" userId="55559854770e66cb" providerId="LiveId" clId="{6DF058CA-EF7B-442C-B3FF-7767960E4E08}" dt="2020-09-17T01:30:16.368" v="1"/>
        <pc:sldMkLst>
          <pc:docMk/>
          <pc:sldMk cId="2935762259" sldId="589"/>
        </pc:sldMkLst>
        <pc:inkChg chg="add">
          <ac:chgData name="Rajeev Goyal" userId="55559854770e66cb" providerId="LiveId" clId="{6DF058CA-EF7B-442C-B3FF-7767960E4E08}" dt="2020-09-17T01:30:16.368" v="1"/>
          <ac:inkMkLst>
            <pc:docMk/>
            <pc:sldMk cId="2935762259" sldId="589"/>
            <ac:inkMk id="2" creationId="{5DA0A4D5-306F-42EB-A7E6-BEF0D392908F}"/>
          </ac:inkMkLst>
        </pc:inkChg>
      </pc:sldChg>
      <pc:sldChg chg="addSp">
        <pc:chgData name="Rajeev Goyal" userId="55559854770e66cb" providerId="LiveId" clId="{6DF058CA-EF7B-442C-B3FF-7767960E4E08}" dt="2020-09-17T01:30:16.368" v="1"/>
        <pc:sldMkLst>
          <pc:docMk/>
          <pc:sldMk cId="2597881445" sldId="590"/>
        </pc:sldMkLst>
        <pc:inkChg chg="add">
          <ac:chgData name="Rajeev Goyal" userId="55559854770e66cb" providerId="LiveId" clId="{6DF058CA-EF7B-442C-B3FF-7767960E4E08}" dt="2020-09-17T01:30:16.368" v="1"/>
          <ac:inkMkLst>
            <pc:docMk/>
            <pc:sldMk cId="2597881445" sldId="590"/>
            <ac:inkMk id="4" creationId="{92BD4D90-BD45-4145-8D5F-F1204462B07A}"/>
          </ac:inkMkLst>
        </pc:inkChg>
      </pc:sldChg>
      <pc:sldChg chg="addSp">
        <pc:chgData name="Rajeev Goyal" userId="55559854770e66cb" providerId="LiveId" clId="{6DF058CA-EF7B-442C-B3FF-7767960E4E08}" dt="2020-09-17T00:12:54.643" v="0"/>
        <pc:sldMkLst>
          <pc:docMk/>
          <pc:sldMk cId="2157685202" sldId="591"/>
        </pc:sldMkLst>
        <pc:inkChg chg="add">
          <ac:chgData name="Rajeev Goyal" userId="55559854770e66cb" providerId="LiveId" clId="{6DF058CA-EF7B-442C-B3FF-7767960E4E08}" dt="2020-09-17T00:12:54.643" v="0"/>
          <ac:inkMkLst>
            <pc:docMk/>
            <pc:sldMk cId="2157685202" sldId="591"/>
            <ac:inkMk id="3" creationId="{2A2D1A6B-6571-4528-8D2D-54CCE595EF9C}"/>
          </ac:inkMkLst>
        </pc:inkChg>
      </pc:sldChg>
      <pc:sldChg chg="addSp">
        <pc:chgData name="Rajeev Goyal" userId="55559854770e66cb" providerId="LiveId" clId="{6DF058CA-EF7B-442C-B3FF-7767960E4E08}" dt="2020-09-17T00:12:54.643" v="0"/>
        <pc:sldMkLst>
          <pc:docMk/>
          <pc:sldMk cId="3626185020" sldId="592"/>
        </pc:sldMkLst>
        <pc:inkChg chg="add">
          <ac:chgData name="Rajeev Goyal" userId="55559854770e66cb" providerId="LiveId" clId="{6DF058CA-EF7B-442C-B3FF-7767960E4E08}" dt="2020-09-17T00:12:54.643" v="0"/>
          <ac:inkMkLst>
            <pc:docMk/>
            <pc:sldMk cId="3626185020" sldId="592"/>
            <ac:inkMk id="3" creationId="{6D2AA2C4-B847-4760-BF28-752862F7A4E7}"/>
          </ac:inkMkLst>
        </pc:inkChg>
      </pc:sldChg>
      <pc:sldChg chg="addSp">
        <pc:chgData name="Rajeev Goyal" userId="55559854770e66cb" providerId="LiveId" clId="{6DF058CA-EF7B-442C-B3FF-7767960E4E08}" dt="2020-09-17T00:12:54.643" v="0"/>
        <pc:sldMkLst>
          <pc:docMk/>
          <pc:sldMk cId="3150430944" sldId="593"/>
        </pc:sldMkLst>
        <pc:inkChg chg="add">
          <ac:chgData name="Rajeev Goyal" userId="55559854770e66cb" providerId="LiveId" clId="{6DF058CA-EF7B-442C-B3FF-7767960E4E08}" dt="2020-09-17T00:12:54.643" v="0"/>
          <ac:inkMkLst>
            <pc:docMk/>
            <pc:sldMk cId="3150430944" sldId="593"/>
            <ac:inkMk id="2" creationId="{17436EB2-CF1D-49CB-A7B5-11B819EDD894}"/>
          </ac:inkMkLst>
        </pc:inkChg>
      </pc:sldChg>
    </pc:docChg>
  </pc:docChgLst>
  <pc:docChgLst>
    <pc:chgData name="Rajeev Goyal" userId="55559854770e66cb" providerId="LiveId" clId="{12043BE8-91E4-40B4-B6DB-820072F8B983}"/>
    <pc:docChg chg="custSel modSld">
      <pc:chgData name="Rajeev Goyal" userId="55559854770e66cb" providerId="LiveId" clId="{12043BE8-91E4-40B4-B6DB-820072F8B983}" dt="2019-08-21T02:35:55.780" v="14" actId="207"/>
      <pc:docMkLst>
        <pc:docMk/>
      </pc:docMkLst>
      <pc:sldChg chg="modSp">
        <pc:chgData name="Rajeev Goyal" userId="55559854770e66cb" providerId="LiveId" clId="{12043BE8-91E4-40B4-B6DB-820072F8B983}" dt="2019-08-18T19:50:36.437" v="10" actId="20577"/>
        <pc:sldMkLst>
          <pc:docMk/>
          <pc:sldMk cId="0" sldId="256"/>
        </pc:sldMkLst>
        <pc:spChg chg="mod">
          <ac:chgData name="Rajeev Goyal" userId="55559854770e66cb" providerId="LiveId" clId="{12043BE8-91E4-40B4-B6DB-820072F8B983}" dt="2019-08-18T19:50:36.437" v="10" actId="20577"/>
          <ac:spMkLst>
            <pc:docMk/>
            <pc:sldMk cId="0" sldId="256"/>
            <ac:spMk id="646146" creationId="{744B3B14-3EF7-46A9-A3B8-229C4D970C88}"/>
          </ac:spMkLst>
        </pc:spChg>
      </pc:sldChg>
      <pc:sldChg chg="addSp delSp modSp">
        <pc:chgData name="Rajeev Goyal" userId="55559854770e66cb" providerId="LiveId" clId="{12043BE8-91E4-40B4-B6DB-820072F8B983}" dt="2019-08-21T02:35:55.780" v="14" actId="207"/>
        <pc:sldMkLst>
          <pc:docMk/>
          <pc:sldMk cId="974485037" sldId="412"/>
        </pc:sldMkLst>
        <pc:graphicFrameChg chg="add mod modGraphic">
          <ac:chgData name="Rajeev Goyal" userId="55559854770e66cb" providerId="LiveId" clId="{12043BE8-91E4-40B4-B6DB-820072F8B983}" dt="2019-08-21T02:35:55.780" v="14" actId="207"/>
          <ac:graphicFrameMkLst>
            <pc:docMk/>
            <pc:sldMk cId="974485037" sldId="412"/>
            <ac:graphicFrameMk id="5" creationId="{039DC389-2B56-4A3E-800D-ABD56F14AAAE}"/>
          </ac:graphicFrameMkLst>
        </pc:graphicFrameChg>
        <pc:graphicFrameChg chg="del">
          <ac:chgData name="Rajeev Goyal" userId="55559854770e66cb" providerId="LiveId" clId="{12043BE8-91E4-40B4-B6DB-820072F8B983}" dt="2019-08-21T02:35:40.743" v="11" actId="478"/>
          <ac:graphicFrameMkLst>
            <pc:docMk/>
            <pc:sldMk cId="974485037" sldId="412"/>
            <ac:graphicFrameMk id="7" creationId="{43E1EDA3-A3C3-411B-8770-4B361BBEF42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D9B3FC9-52DC-4E78-814D-6ACF8C7AA997}"/>
              </a:ext>
            </a:extLst>
          </p:cNvPr>
          <p:cNvSpPr>
            <a:spLocks noGrp="1" noChangeArrowheads="1"/>
          </p:cNvSpPr>
          <p:nvPr>
            <p:ph type="hdr" sz="quarter"/>
          </p:nvPr>
        </p:nvSpPr>
        <p:spPr bwMode="auto">
          <a:xfrm>
            <a:off x="0" y="0"/>
            <a:ext cx="29702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171" tIns="46586" rIns="93171" bIns="46586" numCol="1" anchor="t" anchorCtr="0" compatLnSpc="1">
            <a:prstTxWarp prst="textNoShape">
              <a:avLst/>
            </a:prstTxWarp>
          </a:bodyPr>
          <a:lstStyle>
            <a:lvl1pPr defTabSz="931670">
              <a:defRPr sz="1200"/>
            </a:lvl1pPr>
          </a:lstStyle>
          <a:p>
            <a:pPr>
              <a:defRPr/>
            </a:pPr>
            <a:endParaRPr lang="en-US" altLang="en-US"/>
          </a:p>
        </p:txBody>
      </p:sp>
      <p:sp>
        <p:nvSpPr>
          <p:cNvPr id="58371" name="Rectangle 3">
            <a:extLst>
              <a:ext uri="{FF2B5EF4-FFF2-40B4-BE49-F238E27FC236}">
                <a16:creationId xmlns:a16="http://schemas.microsoft.com/office/drawing/2014/main" id="{496CEFFC-85AC-45B7-916B-59E8271D69CB}"/>
              </a:ext>
            </a:extLst>
          </p:cNvPr>
          <p:cNvSpPr>
            <a:spLocks noGrp="1" noChangeArrowheads="1"/>
          </p:cNvSpPr>
          <p:nvPr>
            <p:ph type="dt" sz="quarter" idx="1"/>
          </p:nvPr>
        </p:nvSpPr>
        <p:spPr bwMode="auto">
          <a:xfrm>
            <a:off x="3887788" y="0"/>
            <a:ext cx="29702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171" tIns="46586" rIns="93171" bIns="46586" numCol="1" anchor="t" anchorCtr="0" compatLnSpc="1">
            <a:prstTxWarp prst="textNoShape">
              <a:avLst/>
            </a:prstTxWarp>
          </a:bodyPr>
          <a:lstStyle>
            <a:lvl1pPr algn="r" defTabSz="931670">
              <a:defRPr sz="1200"/>
            </a:lvl1pPr>
          </a:lstStyle>
          <a:p>
            <a:pPr>
              <a:defRPr/>
            </a:pPr>
            <a:endParaRPr lang="en-US" altLang="en-US"/>
          </a:p>
        </p:txBody>
      </p:sp>
      <p:sp>
        <p:nvSpPr>
          <p:cNvPr id="58372" name="Rectangle 4">
            <a:extLst>
              <a:ext uri="{FF2B5EF4-FFF2-40B4-BE49-F238E27FC236}">
                <a16:creationId xmlns:a16="http://schemas.microsoft.com/office/drawing/2014/main" id="{3AF5B56A-6E41-4E82-8187-5947C773D6DE}"/>
              </a:ext>
            </a:extLst>
          </p:cNvPr>
          <p:cNvSpPr>
            <a:spLocks noGrp="1" noChangeArrowheads="1"/>
          </p:cNvSpPr>
          <p:nvPr>
            <p:ph type="ftr" sz="quarter" idx="2"/>
          </p:nvPr>
        </p:nvSpPr>
        <p:spPr bwMode="auto">
          <a:xfrm>
            <a:off x="0" y="8832850"/>
            <a:ext cx="29702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171" tIns="46586" rIns="93171" bIns="46586" numCol="1" anchor="b" anchorCtr="0" compatLnSpc="1">
            <a:prstTxWarp prst="textNoShape">
              <a:avLst/>
            </a:prstTxWarp>
          </a:bodyPr>
          <a:lstStyle>
            <a:lvl1pPr defTabSz="931670">
              <a:defRPr sz="1200"/>
            </a:lvl1pPr>
          </a:lstStyle>
          <a:p>
            <a:pPr>
              <a:defRPr/>
            </a:pPr>
            <a:endParaRPr lang="en-US" altLang="en-US"/>
          </a:p>
        </p:txBody>
      </p:sp>
      <p:sp>
        <p:nvSpPr>
          <p:cNvPr id="58373" name="Rectangle 5">
            <a:extLst>
              <a:ext uri="{FF2B5EF4-FFF2-40B4-BE49-F238E27FC236}">
                <a16:creationId xmlns:a16="http://schemas.microsoft.com/office/drawing/2014/main" id="{DAEE58A7-83DC-4E95-996F-915E69338696}"/>
              </a:ext>
            </a:extLst>
          </p:cNvPr>
          <p:cNvSpPr>
            <a:spLocks noGrp="1" noChangeArrowheads="1"/>
          </p:cNvSpPr>
          <p:nvPr>
            <p:ph type="sldNum" sz="quarter" idx="3"/>
          </p:nvPr>
        </p:nvSpPr>
        <p:spPr bwMode="auto">
          <a:xfrm>
            <a:off x="3887788" y="8832850"/>
            <a:ext cx="29702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171" tIns="46586" rIns="93171" bIns="46586" numCol="1" anchor="b" anchorCtr="0" compatLnSpc="1">
            <a:prstTxWarp prst="textNoShape">
              <a:avLst/>
            </a:prstTxWarp>
          </a:bodyPr>
          <a:lstStyle>
            <a:lvl1pPr algn="r" defTabSz="930275">
              <a:defRPr sz="1200"/>
            </a:lvl1pPr>
          </a:lstStyle>
          <a:p>
            <a:pPr>
              <a:defRPr/>
            </a:pPr>
            <a:fld id="{1B4621A5-0FFD-4D83-B513-AF3C9EABAFB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10:50.581"/>
    </inkml:context>
    <inkml:brush xml:id="br0">
      <inkml:brushProperty name="width" value="0.05292" units="cm"/>
      <inkml:brushProperty name="height" value="0.05292" units="cm"/>
      <inkml:brushProperty name="color" value="#FF0000"/>
    </inkml:brush>
  </inkml:definitions>
  <inkml:trace contextRef="#ctx0" brushRef="#br0">9810 10687 1157 0,'-4'8'411'0,"2"-8"-330"16,3 6-53-16,1 5-5 15,-2-9 1-15,0 13-11 16,-5-5-4-16,-3 5-5 16,2 12-1-16,-3 3-2 15,-3-2 0-15,3 10-1 16,3 3-1-16,-2 1 0 15,4 5-1-15,0 7 0 16,-3 0 0 0,4 13 0-16,1 5 1 0,-8 2 1 15,4-1 1-15,-1-3 1 16,-3 6 0-16,6 4 0 16,-11 1 0-16,4 2 0 15,-5-8-1-15,8 0 0 16,2-2 2-16,-8 7 2 15,3-2 2-15,-5-6 3 0,0 4 1 16,7-24 2-16,1-2 2 16,-1-13 12-16,3-9 7 15,-6-8 7-15,0-9 0 16,4-5-13-16,4-1-9 16,8-3-16-16,0-1-3 0,-4-1-5 15,0-1 0-15,11-1 1 16,9 0 1-16,30-6-1 15,-9 6 2-15,-4-4-1 16,8-4 1-16,8 5 1 16,-8 0-1-16,11 2 1 15,-2-2 0-15,15 0 0 16,6 3 0-16,1 0 0 16,9 3 1-16,-4-1-1 15,10 0 1-15,4-5 0 16,1-1 0-16,0-4 0 15,-8-5 1-15,1 4 0 16,8-1 0-16,-1-3 1 16,-1 2 0-16,-1-4 2 15,10 7-1-15,-19-4 0 0,7 9-1 16,-9 1 0-16,-24-6 0 16,13 6 1-16,-3 0 0 15,6 5 0-15,-4-4-1 16,-6 4-1-16,-12-6-1 15,-13-9 0-15,10 11 0 16,-11-7 1-16,-1 2-1 16,-2 16 1-16,-3-6 0 0,2 12 1 15,-3 2 1 1,-3-11 1-16,-3 2 1 0,-3-6 1 16,2 2 1-16,-7-6 2 15,-8 1 2-15,1-5 4 16,-7-4-1-16,3 3 0 15,-2-4-2-15,-3-3-5 16,1 1-2-16,-5-15-5 16,5 5-2-16,-1-9-6 15,-2-4-1-15,-3-6 0 16,-6-6 2-16,-4-6 5 16,2-4 1-16,6-4 1 15,-2-3 0-15,3-12 1 16,-2 5 1-16,1-4-1 15,-2 2 1-15,7 10 0 16,9 2-1-16,-6-7 0 0,4-3 0 16,-3 0-1-1,-10-3 0-15,11 12 0 0,-10 1 0 16,13 15 1-16,-8 1 0 16,1 13 3-16,14 7 0 15,-14 5 3-15,-3 4 1 16,2 13 1-16,4 5 2 15,-9 0 1-15,5 0 0 0,0 0 5 16,-1 0 1-16,0 0 4 16,-1 0 0-16,1 0-2 15,-7 3-2-15,0 1-4 16,-19 20-1-16,13-32-6 16,8 7-1-16,-6-1-3 15,-12-10 0-15,-3-1-1 16,-3 5 1-16,1-2 0 15,-7 2 1-15,-4 4 0 16,-3 2 1-16,-15-9-1 16,-4-2-1-16,-18 0-1 15,-8-8-2-15,-1 8 0 16,-4-4-1-16,-3 0 0 16,-3-3 0-16,-2 2-2 15,0 8 0-15,0 4-3 0,-5 1 0 16,-1 8 0-16,-3 1 0 15,1 7 1-15,9 6 0 16,-3-2 0-16,2 1 1 16,12 8 1-16,5 10-1 15,12 1 1-15,7-2 1 16,9-5 1-16,-3-11 1 16,3-7 0-16,10 2 2 0,8-2 1 15,5-4 0-15,8 0 2 16,4 2-1-16,1-14-1 15,0 1 0-15,4-7-3 16,-4-9-3-16,6 8-49 16,2 3-59-16,10 4 71 15</inkml:trace>
  <inkml:trace contextRef="#ctx0" brushRef="#br0" timeOffset="2626.34">18030 10883 816 0,'-1'0'275'15,"0"0"-252"-15,0 0 0 0,-1 5 39 16,1 2 13-16,1 0 9 15,1 27-4-15,1-23-19 16,-5-4-9-16,3 12-13 16,0 6-6-16,-1 10-17 15,5 11-6-15,0 14-8 16,2 6-2-16,1 7 0 16,0 5 1-16,0-1 2 15,-1 2 1-15,1 6 3 16,0-1 1-16,3 4 1 15,0-4-1-15,-2 3-2 16,-2-2 0-16,-2 5-1 16,1 0 0-16,5-8 2 15,-3-4 2-15,2-17 9 0,-2-3 5 16,-6-11 8-16,2-4 2 16,-2-8-2-16,6-6-4 15,-4-5-1-15,5-6-1 16,-5-8 2-16,-2-4-1 15,4-6-2-15,-4 1 1 0,9-4-4 16,2 2-2-16,2-8-4 16,-2-2-2-16,5 4-4 15,1-10-2-15,12 14-4 16,6 3-2-16,5-2 0 16,6 2-1-16,6-5 1 15,5-2 0-15,8 0 1 16,11 6 0-16,9-4 0 15,4-3 1-15,26 5 1 16,1-1 1-16,11 0 2 16,5 3 1-16,1 1-1 15,0-3-1-15,6 4-2 16,4 1-2-16,0-2 4 16,-5-1 4-16,3-2 11 15,-6-2 4-15,-5 0 2 16,-3-1-3-16,-5 3-9 15,-6-3-3-15,-9 4-4 0,-4 2-1 16,-18 4-1-16,-5 0 0 16,-12 5 0-16,-5-1-1 15,-12-1 1-15,-6 0-3 16,-13-2 0-16,-7-2-1 16,-7 3-2-16,1 1 0 15,-14-8 1-15,0 1 0 0,-6-2 3 16,-3-5 1-16,4 10 2 15,-2-5-2-15,-2-2-4 16,2 3-1-16,-1 0 0 16,2 0-1-16,-1-1 1 15,0-12 0-15,3-35 1 16,2 28 0-16,5-8 1 16,-1 0-1-16,3-5 2 15,0-4 0-15,-2-5 3 16,-2-11 1-16,-7-13 5 15,-2-5 1-15,-9-19-3 16,-2-5 0-16,-10-15-7 16,1-2 0-16,-1 0 0 15,2 1 0-15,1 4 0 16,6 7-1-16,0 4-2 16,-2 4 0-16,7 13-2 0,-10 4 1 15,7 11 1-15,5 9-1 16,-2 11 1-16,0 4 0 15,7 20-1-15,-2 4 1 16,-2 3-2-16,4 7-1 16,-7-4-1-16,2 3-1 15,5 5 3-15,0 0-1 16,-1-1 3-16,1 3 0 0,1 0 3 16,0 0 0-1,0 0 1-15,0 0-1 0,-3-2 1 16,-5-1-1-16,-27-8 1 15,26 15-1-15,-10-4-1 16,-3 0-1-16,-5-1-1 16,-7-6 0-16,-7 6 0 15,-6-2 0-15,-13-2 0 16,-7 0-1-16,-1 1 0 31,36 3 1-31,-3 0-1 0,-108-6 0 16,-18 6-2-16,-2 0 0 0,47 6 0 15,2 5-2-15,0 4-2 16,-1 2-6-16,4 11-5 0,-6-6 0 16,5 7 4-16,4 1 5 15,6 1 7-15,5 5 0 16,7 0 2-16,-7-6 0 16,0-4 2-16,5 0 0 15,0-6-1-15,11 1 1 16,6-1 1-16,-1-7 0 15,6-6 1-15,6-4 0 0,8-7-1 16,4-2 1-16,13 2 0 16,5-1 0-16,2-2 0 15,3-2 0-15,10 3-2 16,-6-2-1-16,2 2-1 16,3 3-2-16,-8-1-3 15,4 4-1-15,4 3-3 16,3 6-1-16,-4 1-4 15,4 4-1-15,3-2-10 16,2-1-8-16,5 0-17 16,2 0-21-16,2-3-71 15,2 1-66-15,1-1-325 16,1 1 344-16</inkml:trace>
  <inkml:trace contextRef="#ctx0" brushRef="#br0" timeOffset="3757.37">10792 11390 656 0,'3'-13'348'0,"5"13"-13"16,-1 2-268-16,2 1-53 16,4 12 5-16,2 4 4 15,-3 1 1-15,2 12-1 16,4 4 1-16,1 9-7 16,-8 1-1-16,6 2-6 15,3 4-2-15,-11-15-2 16,8 1 0-16,-7-7-1 15,-1-8 1-15,-2-6-4 16,-8-3-2-16,3-5-12 16,-19-16-17-16,0-2-39 15,5-2-24-15,-7-11-63 16,7-1-41-16,3-4 126 16</inkml:trace>
  <inkml:trace contextRef="#ctx0" brushRef="#br0" timeOffset="4138.06">10799 11352 225 0,'-2'-40'167'0,"2"-6"12"15,1 5-65-15,-3-12-16 16,5 16-9-16,1 6-3 16,3 2-14-16,3 5-11 15,6-3-27-15,3 0-11 0,2-2-12 16,8 3-1-1,17 10 8-15,-9-4 6 16,5 6 9-16,-1 1 1 0,-20 5-2 16,6 8-4-16,-4 13-5 15,-2 7-1-15,-11 4-6 16,-1 10-2-16,-8 10-4 16,-8 3-1-16,-8 19-2 15,-3-4-1-15,-14-3 0 16,0 2-1-16,-9-15 1 15,3 0-1-15,3-5-1 16,-2-5 0-16,8-6-3 16,-10-8-1-16,12-8-23 0,7-5-26 15,5-13-120 1,9-3-185-16,6-16 229 0</inkml:trace>
  <inkml:trace contextRef="#ctx0" brushRef="#br0" timeOffset="5404.05">18860 11433 564 0,'36'29'252'0,"-35"-25"-69"16,4 3-136-16,-2 0 13 16,3-1 20-16,-4 1 16 15,-2-5-6-15,3 5-17 16,0-1-11-16,7 3-16 16,0-1-5-16,5 4-13 15,9 9-4-15,4 5-10 16,0 1 0-16,2 5 3 15,10 6 4-15,-7-1 6 16,7 2 1-16,1 1 0 16,-22-18-1-16,7 5 2 15,-1-2 1-15,-9-8-2 0,2 4-1 16,-5-6-8-16,-2-3-4 16,-3-4-5-16,1-1-2 15,-4-5 1-15,-2-5-1 16,3 0 10-16,-1 0 5 15,3-6 7-15,-1 0 2 16,3-2-4-16,-2-6-2 16,1-7-6-16,3 4-1 0,-1-10-6 15,1 0-2-15,-1-6-5 16,0-4-1-16,0-4-2 16,-7-12-1-1,2 2-3-15,-6-10-1 0,-2 2-6 16,3 5 0-16,7 7 2 15,1-1 1-15,11 3 2 16,2 7 1-16,3 3-2 16,-4 7-1-16,1 10 0 15,2 2-6-15,-5 9-28 16,-2 3-21-16,-8 1-85 16,-17-2-68-16,-2 4 135 15</inkml:trace>
  <inkml:trace contextRef="#ctx0" brushRef="#br0" timeOffset="7792.33">15332 10689 492 0,'49'80'193'0,"-53"-79"-101"0,-1 13-83 15,3-3 7 1,-6 1 34-16,-1 2 16 0,-11-2 20 16,0-1 3-16,-8 2-17 15,-6 3-15-15,-1 6-27 16,-6 2-12-16,-7 12-18 16,-2 3-8-16,-7 12-17 15,-8 5-7 1,-12 9 1-16,-4 0 5 0,-6-4 17 15,6-2 9-15,7-2 7 16,-2-7 4-16,-5 1 7 16,1 8 2-16,-2-4 1 15,6 9-4-15,12-2-4 16,0-5-2-16,0-11 1 16,10-3 3-16,1-9 5 15,5-6 3-15,17 1 5 0,-2-6 1 16,15-5 3-16,5 1 0 15,8-4-2-15,3-3-5 16,4-2-7-16,2-3-2 16,5-6 1-16,1 2 1 15,5-2 1-15,4 0-2 16,5-1-1-16,2 0-1 0,3-1-2 16,-3-1-1-16,9 8-3 15,-2-2-2-15,3 6-4 16,2 4 0-16,-3 1-2 15,2 1-1-15,9 11 1 16,3-2-1-16,11 5 0 16,5 6 0-16,6-2 0 15,4 1 0-15,0 2 0 16,5 5 0-16,4 6 0 16,10 11 0-16,0 6 0 15,3 7 0-15,-11-4 0 16,-1-9 1-16,-3-3 1 15,3-8-1-15,2 0 2 16,-10 1 0-16,0 0 2 16,-11 2 4-16,-8 0 2 0,1 1 2 15,-8-6-1 1,-8-9-3-16,-15-8-2 0,0-4-2 16,-10-8 0-16,1 0 0 15,-3-5 3-15,-6-8 3 16,-5-3 18-16,0-2 7 15,0-3 9-15,-2-4 1 16,0-3-14-16,-3-1-8 16,0-2-10-16,0 3-3 0,-4-4-4 15,-1 3-1-15,-2-5-3 16,1 0-1-16,2-2-2 16,2-1 0-1,1-3-2-15,1-4-1 0,1-4-2 16,3-6 0-16,7-2 1 15,1-4 0-15,9-3 1 16,2-1 0-16,7-10 1 16,5 13 0-1,-17 22 0 1,0 1 1-16,57-71 1 0,1-3 0 0,10 7 0 16,-30 32 0-16,-5 3 0 15,6 8 0-15,-7 0 1 16,-4-3-1-16,2 4 2 15,0-3-1-15,0 9 0 16,-1 2 1-16,-6 10-1 0,-7-2 1 16,-11 5-1-16,-4 7 1 15,-7 0 1-15,0 9-1 16,-8-3 2-16,0 6 0 16,-4-1 2-16,0 3 0 15,0 2 1-15,-1-1-1 16,0 0-2-16,1 0-2 0,-2 0 1 15,-2-1-1-15,-1 0 1 16,0 0 0-16,-9-3 0 16,-29-19-1-16,24 12 1 15,10 4-1-15,-3-3 0 16,-5-3-1-16,7 2 1 16,-19-11 1-16,-8-9-1 15,5 9 0-15,-22-9 1 16,-3-9-2-16,-2 7 1 15,-8-11-2-15,1-5 1 16,-10 6-1-16,1-6 0 16,0 3 0-16,0 0 0 15,8-2 0-15,4-3 0 16,-2-6 0-16,-2-4 1 16,-5 4 0-16,2-2 1 0,1 13 0 15,10 8 3-15,3-1-1 16,3 10 0-16,2-5-1 15,10 2-3-15,-1 2 0 16,8-3 0-16,6 12 0 16,-4-6 1-16,7 9-1 15,13 10 0-15,-2-6 0 16,4 5-4-16,3 4-4 0,-1 6-35 16,0 0-41-16,1 12-213 15,1 22 196-15</inkml:trace>
  <inkml:trace contextRef="#ctx0" brushRef="#br0" timeOffset="10210.98">9725 12603 942 0,'5'-3'335'15,"0"0"-279"-15,4 2 6 16,-1 8 9-16,-4 5-7 0,0 11-20 15,-3 3-9-15,3 19-17 16,-4 10-7-16,0 15-11 16,4 16-7-1,-2 9-32-15,4 8-19 0,-1 10-35 16,3 1-3-16,-3 7 26 16,2 9 20-16,4 10 38 15,-5 9 9-15,2 15 6 16,1 0 0-16,3 20 2 15,0-1 0-15,2-9 4 16,0 0 3-16,1-12 12 16,-3-10 8-16,4-9 9 15,1-10 3-15,4-25 0 16,-3-14-4-16,7-20-10 16,0-17-4-16,-11-27-8 0,10-1-3 15,-11-19-2 1,2-2-1-16,1-2-2 15,-12-6 1-15,12-6-2 0,-2-1-1 16,11-5-4-16,11-2-2 16,4-6-2-16,4-3-2 15,17-6-2-15,3-5 0 16,19 0 1-16,6-1-1 0,6 1-1 16,7 1 1-1,11 3 1-15,4 9 1 16,3 8 2-16,3 5 1 0,-2 5 2 15,-2 0 2-15,-3 0 2 16,-3 5 4-16,-1 8 4 16,-3-4 0-16,0 15 2 15,-8-4-1-15,-5 6 16 16,-3 6 7-16,-12-3 3 16,0 7-2-16,-15-3-14 15,-10-3-5-15,-8-6-3 16,-8-7-2-16,-10-13-4 15,-6-5-3-15,-9-19-2 16,-1-4-2-16,-5-4-2 16,-3-13-1-16,-3-2-3 0,-3-11-2 15,-5-12-1 1,0 2 0-16,-3-13 1 0,-4-7-1 16,1-13 2-16,-1-6 0 15,-4-17-1-15,2-7 0 16,-5-20-8-16,-3-13-1 15,1-18 3-15,0 5 1 16,11 0 12-16,2 5 6 16,5 14 13-16,1 3 6 0,-5 10 1 15,-2 4-1-15,-5 10-10 16,-4 1-6-16,4 12-8 16,-12-9-2-16,-4-5-9 15,-8-1-9-15,-21-19-26 16,12 11-14-16,9 14-51 15,7 12-35-15,26 27-214 16,6 9 231-16</inkml:trace>
  <inkml:trace contextRef="#ctx0" brushRef="#br0" timeOffset="11871.95">18400 12879 873 0,'-89'101'309'0,"79"-90"-264"16,7 0-34-16,3 4-5 15,3 6 10 1,5 12 16-16,3 13 3 0,6 12-1 15,1 11-9-15,2 7-16 16,1 5-3-16,2 17-3 16,-8-1-3-16,3 8-5 15,-6 2-2-15,1-3-1 16,2 5 2-16,3 16 4 16,3 5 1-16,0 8 1 15,0 3 1-15,0-9 2 16,-2-2 1-16,-8-9 2 15,0-9 2-15,1-12 3 16,-1-10 4-16,-2-25 9 0,-3-13 4 16,-5-23-4-16,0-9-3 15,5-13-15-15,9-4-6 16,-7-7-1-16,5-3 1 16,10 4 7-16,0-5 4 15,14 4 6-15,0 2 1 16,5-3-2-16,6 3 2 15,15 5 2-15,10 2 2 0,3 2-4 16,9 4-3 0,-5 2-6-16,4 2-3 0,14 1 5 15,12 3 1-15,8 0 4 16,2-3 3 0,8 2 9-16,0-3 4 0,3-7 4 15,6 7-3-15,-8-13-7 16,-5 3 0-16,-12-5 5 15,-4 0 1-15,-11-2 1 16,-14-8-3-16,0 4-2 16,-10-5 0-16,-16 4 1 15,1 2-3-15,-22-2-9 16,-6-1-6-16,-8 3-8 16,-4 1-2-16,-7 0-1 0,-3 0-1 15,-5 1-3-15,-2-3-1 16,1-3-2-16,2 2-1 15,-1-5 4-15,1-5 0 16,3-6 4-16,2-1 1 16,8-11 3-16,-2-3 1 15,10-13-1-15,-3-12 1 16,-10-13-3-16,4-6 0 16,-6-16 0-16,4-7-1 15,-4-20 0-15,-3-13 1 0,-2-13-1 16,-8 41 0-1,1 2 0-15,-3-92-1 0,11-9 2 16,-2 35 1-16,18 55 1 16,2 6 3-16,3 8 4 15,0 6 0-15,-5 5-1 16,3 8-2-16,-8-3-4 16,-1-2 0-16,-10 2-1 15,-3-2 0-15,-8 6-2 16,-4 4-1-16,-8 1-7 15,-4 4-5-15,2 18-15 16,-1 7-15-16,-3 19-56 16,6 16-42-16,-5 13-113 0,-17-2-81 15,21 35 211 1</inkml:trace>
  <inkml:trace contextRef="#ctx0" brushRef="#br0" timeOffset="12540.33">18739 13315 861 0,'3'-54'283'0,"21"53"-273"16,2-6 17-16,25 1 44 15,10 5 17-15,43 5 21 16,-4-3-7-16,13 3-24 16,4-4-14-16,-9 1-31 15,16 5-11-15,-3 9-14 16,5-1-4-16,-1-5-3 15,-2 0-1-15,-2-3 0 16,-2-1 0-16,-7 4-8 16,2 3-6-16,-8-5-26 15,-8-2-18-15,-14-7-40 16,-15-6-20-16,-4 1-14 16,-5 3 0-16,-21 0-12 15,-7 2-41-15,-20 4 127 0</inkml:trace>
  <inkml:trace contextRef="#ctx0" brushRef="#br0" timeOffset="13003.42">18764 13954 1468 0,'56'46'493'15,"-29"-23"-475"-15,0 0-20 0,58-27 11 16,3-7 10-16,30 8 12 16,-25 2 1-16,11-3-7 15,10-3-9-15,6-10-14 16,4 1-3-16,0-3-7 0,20 1-2 16,-9 9-3-16,-3-2 2 15,-4 8 5-15,-7 5 2 16,-9 2-2-16,-4 2-5 15,-5 1-17-15,-4 4-8 16,-26-6-26-16,-1 0-18 0,-24-2-63 16,-17-1-60-1,-13-1 128-15</inkml:trace>
  <inkml:trace contextRef="#ctx0" brushRef="#br0" timeOffset="13356.16">19368 14759 1239 0,'18'-14'562'0,"10"4"-59"16,35-10-528-16,10-3 7 15,20-3 29-15,2-2 2 16,8 2 0-16,7-1-2 16,8 6-6-16,-4 2-2 15,0-1-2-15,-4 3-1 16,-19-3-1-16,-3-2-5 0,-13 2-21 15,-11 1-21-15,-12 1-71 16,-10 1-64-16,-27-3-345 16,-7 2 349-16</inkml:trace>
  <inkml:trace contextRef="#ctx0" brushRef="#br0" timeOffset="14296.19">10300 12984 1196 0,'64'36'400'16,"8"-50"-381"-16,19-4 4 15,17 1 5-15,8 6-2 0,19 7-13 16,-8 4-8-1,8 5-5-15,11 5-5 0,-3 5-44 16,2 3-31-16,15 0-63 16,-8-4-26-16,-10-9-12 15,3-4 19-15,-23-14 61 16,-12-8 33-16,-20-7 57 16,-20-6 11-16,-28 0-35 15,-13 7 27-15</inkml:trace>
  <inkml:trace contextRef="#ctx0" brushRef="#br0" timeOffset="14728.01">10288 13932 1282 0,'66'5'435'16,"10"-1"-406"-16,23-3-22 15,8 7 2-15,-10-4 1 16,1 3-1-16,1-4-3 16,3-2-2-16,0 0-2 0,1-5-2 15,6-1-18-15,-2-2-14 16,-7-3-24-16,-7-2-7 15,-20 3-2-15,-5-2-5 16,-13 3-63-16,4 1-89 16,-17 3 142-16</inkml:trace>
  <inkml:trace contextRef="#ctx0" brushRef="#br0" timeOffset="15038.97">10911 15041 1580 0,'58'5'537'16,"7"-6"-499"-16,28-3-42 0,12-9 4 16,2 0 2-16,6-3-1 15,2-6-7-15,2 4-24 16,10-8-69-16,-2 1-50 16,-5-3-114-16,2-2-82 15,-13 12 222-15</inkml:trace>
</inkml:ink>
</file>

<file path=ppt/ink/ink1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28:05.602"/>
    </inkml:context>
    <inkml:brush xml:id="br0">
      <inkml:brushProperty name="width" value="0.05292" units="cm"/>
      <inkml:brushProperty name="height" value="0.05292" units="cm"/>
      <inkml:brushProperty name="color" value="#FF0000"/>
    </inkml:brush>
  </inkml:definitions>
  <inkml:trace contextRef="#ctx0" brushRef="#br0">12248 8046 139 0,'-3'-6'102'0,"2"2"32"0,-2 1-4 16,2 1 10-16,0 0 1 0,0 0-14 0,-1-2-8 16,2 3-20-1,-3-2-12-15,2 2-16 16,-1 0-8 0,1 0-15-16,1 0-8 0,0 0-10 15,0-1-4-15,4 0-3 16,12-1 1-16,38 2 2 15,-26 4-1-15,13-3-2 0,3 1-1 16,7-1 0 0,4 0 1-1,2 2 2 1,2 3 1-16,2-3 5 16,2 0 0-16,9-1-2 0,8-1-3 0,3-3-6 0,-5 0-2 0,2-7 9 15,-2 1 3-15,9 0 2 16,6 1-1-16,0 4-8 15,-5 0-3-15,-1 0-3 16,2 2-2-16,0 0-3 16,1-2-2-16,-3 4-3 15,-3 0 0-15,2 2 2 16,6 5 0-16,-4-7-1 16,1 2 0-1,-5-2-3 1,-5 0-2 15,8 0-1-15,6 1 0 15,-5-1-1-15,-1-2-1-1,-4 2 0-15,-6 0 0 16,13 4 1-16,4 0 0 0,-1 3 1 0,-5-3 1 15,0 0-1 1,-6-3 0 15,6 3-1-15,6-3-1-16,-4 6 0 0,3 3 0 0,-2 3 0 0,0 4-1 16,-4 2 0-1,-5 2 0 1,-9 2 1-1,-1 5 1 1,7 8-1-16,7 2 0 0,4-1 1 16,-6-1-1-16,-1-2 2 0,0-9 0 0,6 5 1 15,2-11 1-15,1-4 5 0,3 6 2 16,2-8 3-16,8 3 3 0,4-4 1 0,-3-1 2 16,2 0 3-16,3-1-1 0,-2-6-1 0,6 4-3 15,0-4-2-15,-4-1-1 0,7 4-4 0,-4-8-1 16,-5 2-3-16,6-1 0 0,-5-4-3 0,-4 3 1 15,0-5-3-15,-1 3 0 0,-3 1 0 0,11-1 0 0,-9 0-1 0,-5 0 1 0,5 0 0 0,-14 1 0 16,10-1 0 0,-3 2 1-1,-11 0-2 1,6 0 0-16,-8 0 1 0,-1 0-1 0,-2-7 0 16,-4 3 1-16,-13-5-1 15,-3-3-1 1,-8 7-1-16,-5 1-1 15,-2 1-4-15,-3-1-6 0,-21-3-21 0,12 4-19 16,-14-2-56-16,-5 3-39 0,10-5-110 16,-16-10-87-16,1-4 218 15</inkml:trace>
  <inkml:trace contextRef="#ctx0" brushRef="#br0" timeOffset="1088">20582 8014 786 0,'0'10'274'0,"9"6"-234"15,-4-4 3-15,10 1 27 0,-5-3 51 16,3-4 18-16,4 5-13 16,6-2-20-16,7 2-39 15,4 3-17-15,5 2-22 16,-1 3-7 0,3 3-8-16,8 2-1 0,6-3-2 15,8 0 2-15,7 0 6 16,-4-5 2-16,6 7 5 15,-4-1 0-15,-6-2-2 32,3 4 0-17,-3-6-4 1,-12-7-2 0,-4 1-3-16,-10-8-3 15,-11 1-3-15,0 3-1 0,-11-4-3 0,-4 2-1 16,-7-5-2-16,-3 2 1 0,-5 0 2 0,4-3 0 0,-1 0 1 0,-14 8 0 15,-40 16-2-15,19-16-2 16,-7 2-1-16,-2 1-2 16,-14-2-4-16,-4 8 0 0,-12-1-8 15,-5 3-12 1,-17 12-18-16,-11-2-9 0,-11 18-18 31,-8 9-6-15,-2 5-23-1,5 7-18-15,4-6-70 32,0-4-114-17,6-10 199-15</inkml:trace>
  <inkml:trace contextRef="#ctx0" brushRef="#br0" timeOffset="6406.21">5606 9903 328 0,'-28'30'166'0,"2"-1"-47"15,-7 2-19-15,7 6-1 0,-3 3 3 0,-7 0-6 0,0 4-26 0,-3 3-13 0,-7-1-25 16,3 1-11-16,1-1-13 0,0-5-5 0,5 1-4 0,4 4-3 15,2 10-3-15,-6 13 0 16,5 13 2-16,-5 6 2 0,6 14 2 0,-3-4 1 16,-2 14 0-16,5 3 1 0,-5-1 1 0,3 3 0 15,11 1 4-15,-2-3 8 0,15-4 14 16,6-5 5-16,3 0 8 16,0-6-2 15,8 8-7-16,5 5-3 1,1-10-8 0,12 6-6-16,-2-2-5 0,7-2-1 15,-4-5-1-15,5-2 0 0,-7-15 3 0,3 10 3 16,12 5 6-16,-8-2 3 0,7 8-3 0,-3-6-4 0,1 4-6 0,2 7-3 16,7 0 0-1,1-7 5 1,-4-5 15-1,1-4 9 1,-6-9 14-16,2-3 1 16,6-15-8-16,-7-5-7 0,10 1-15 15,4 1-6-15,1-4-9 0,10 7-3 0,4 0-1 0,-11-6-1 16,6 4 1-16,-3-8-1 0,-8-18 2 0,10-2 1 0,5-7 3 16,10-5 0-16,0-6 0 0,4-1-1 0,-8-3-1 0,-11-10-2 31,2 0-1-31,7 0 0 0,8-4 1 15,-5-5 1-15,6-4 6 0,-10-13 3 16,-2-14 9 0,11 7 3-1,2-17 0 1,-2-5-3-16,-3-13-7 31,-6 2-3-31,4-9-4 16,-12-5-1-16,9 5-1 0,-7-18-1 0,-5-5-2 15,4 3 0-15,-14-15-1 0,-1-1 2 0,-8-11-1 0,1-5 0 16,8 1-1-16,-3-3-2 16,3 1 0-16,2 8 0 0,-14-13 2 15,1 7 0 1,-8-6 10 15,-9-2-1-15,-6-2 0-16,-5-2 0 0,-11-3-10 0,-12-17 1 15,-2 0-1-15,-2-1 0 0,1 3 0 0,3 14 0 0,-3 10 2 16,-7 0 1-16,-3 12 3 0,-10 1 1 31,-14 7 2-15,-6 6 1 0,-10-10-4-1,0-4-2-15,0-4-3 0,-1-1-3 0,5 6-6 0,2 8-1 16,8 18 1-16,3 13 0 0,5 24 3 0,-2 7-1 15,-4 8-9 1,-6-1-4 15,-17-1 0-15,-9-3 1 0,-11 5 3-16,-8-7 2 0,13 4-7 15,-7 4-2-15,1 6-3 0,4 12 0 0,-1 15 5 0,16 12 2 16,-4 15 2-16,0 4 3 15,-8 20 3 1,-2-1 2 0,-4 18 5-1,8 11 1 1,-21 1 1-16,2 13 0 0,2 3 0 16,-6 2-1-16,21 3-3 15,2 0-1-15,3 3-9 0,1 2-23 0,23 4-98 16,6-4-97-16,19-7 140 0</inkml:trace>
  <inkml:trace contextRef="#ctx0" brushRef="#br0" timeOffset="7449.39">10802 11640 1110 0,'-122'-46'248'0,"-13"5"-626"0,-6 7 240 0</inkml:trace>
  <inkml:trace contextRef="#ctx0" brushRef="#br0" timeOffset="24680.43">18076 9412 329 0,'-19'-5'191'15,"-1"9"0"-15,-3-4-26 0,9 2-14 16,-5-1-3-16,-1 2-20 0,3 0-12 0,-3 2-27 16,4 1-13-16,-1 1-31 0,3 4-14 0,-1 4-26 0,5 4-5 15,-1 15-5-15,2 10-1 0,6 22-1 0,-6 8 1 16,9 13-4-16,2 6-2 0,8 17-9 16,8 14-7 30,-1 12-18-30,0 5-2 0,1 16 6-1,3 8 8-15,2 22 24 0,-1 15 4 0,4 6 4 16,-2 4 1 0,5-3 0 15,-3 2 0-16,5-4 3 1,-8-1 2-16,-3-1 3 16,-3-13 0-16,-8 8 8 0,0-7 15 0,2-8 24 0,-1 3 5 15,-3-21 22-15,6 2-5 32,-9-9-6-17,2-9 8 1,1-13-21-16,5-1-7 0,2-13-11 0,-3-7-6 15,2-8 1-15,-10-12 6 0,0-5 3 16,3-4 0-16,-4-4 1 0,-2-6-6 0,-4-21-6 16,1-7-7-16,-12-21-9 15,7-7-3 1,-4-11-17 0,-3-5-11-16,5-7-45 0,-8-9-34 15,-5-19-148-15,-10-22 156 16</inkml:trace>
  <inkml:trace contextRef="#ctx0" brushRef="#br0" timeOffset="26649.32">13620 11431 748 0,'21'53'300'15,"1"-47"-168"-15,9-1-74 0,2 0 0 16,4-1 3-16,6 0-4 0,1 1-12 16,-2 0-2-1,-5-4 0-15,7 4 1 16,6 0-8-16,1 2-6 15,12 6-14-15,-2-5-7 0,14 1-5 47,6 3-2-47,3-5-1 0,-2 1 1 32,1-3 1-17,3-2 1 1,7 0 16-16,7-1 10 0,0-2 18 15,-1-5 6-15,8-1-9 16,6-1-7 15,2 1-16-15,4 4-7 0,4 2-6-16,-6 3-3 31,8 9-2-16,-3 0-1 17,-2 8-1-32,6 0 1 0,-6-3-1 15,4 1 0-15,-2-7 0 0,2-1 0 0,2-6 1 0,4-1 0 0,1-8 0 16,-3-1-1-16,4 0-1 0,3-5 0 0,1 4 1 0,-12-9 1 0,11 3 4 16,-7-1 5-16,0-4 5 0,5 1 3 15,-4-2 2-15,-6-4-1 0,-4 5-4 0,-5-8-2 0,-5 5-6 0,-1 0-3 16,-2 2-3-1,5 8-1 1,-11-4-1 0,2 6 2-16,-1-1-1 0,3 2 1 0,-1 4-1 0,-3 2 0 15,-5 2-1-15,-6 2 0 0,4-2 1 0,-1 2 1 0,-3-1 7 0,1 1 1 16,1 2 2-16,-2-4 1 16,-1 1-4-1,-1-1-2 1,-4 0 1-16,-2 0-2 0,9 1 2 15,0-2-1-15,-3 0 1 0,-3 0-1 0,2-3-1 16,-6 4 0-16,6 0-2 0,1 1 0 16,-4 8 1-16,0-3 2 15,-3 0 6-15,-1 0 3 16,-1-5 1-16,-3 4 0 16,-6 1-4 15,-1-1-2-31,-8 0-2 0,4 1 2 0,-2-3 3 15,7-1 5-15,-1-5 2 0,0-3 0 16,-9-5-5-16,-5 0-5 16,-3 2-3-16,-1 0-2 0,3 1 0 15,-4-2-1 1,1-1-1 0,-1-2-1-1,4 4-1-15,-2 1-1 16,-3-2 1-16,-5 1 0 15,-2 0 0-15,0 5 0 0,0 3-1 16,-1 1-1-16,-2 0-1 31,-7-1 0-15,-4 0 1-16,5 1-1 16,-10-4 1-16,4 2-1 15,-2 2 0-15,-5-1 0 0,2 1 0 0,-4 4 0 0,-4-4 0 16,-1 3 0-16,-1-2 0 0,-1-3 0 0,2 4 0 0,-2-2 0 15,1 0-1-15,-2 1 1 16,-3 1-1-16,3 1 0 16,-5 1 1-16,1-1-1 0,0-4-1 15,-1-3 0-15,0 3-1 16,-4 1-2-16,0 0-5 16,0 0-4-16,0 0-11 31,0-1-5-31,0 1-15 0,0 0-4 15,0 0-20-15,-2 0-29 16,1 0-128-16,-9-1-199 16,-19-1 273-1</inkml:trace>
</inkml:ink>
</file>

<file path=ppt/ink/ink1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29:01.681"/>
    </inkml:context>
    <inkml:brush xml:id="br0">
      <inkml:brushProperty name="width" value="0.05292" units="cm"/>
      <inkml:brushProperty name="height" value="0.05292" units="cm"/>
      <inkml:brushProperty name="color" value="#FF0000"/>
    </inkml:brush>
  </inkml:definitions>
  <inkml:trace contextRef="#ctx0" brushRef="#br0">4597 2645 330 0,'-1'0'132'0,"0"-1"-71"16,-1 0-10-16,1 0 25 15,0 0 14-15,0 0 19 16,0 0 1-16,0 0-15 16,0-1-13-16,1 1-25 15,-2 0-11-15,1 0-14 16,-5-2-4-16,-5-3-6 16,-28-15-2-16,29 16-3 0,-5 1 0 15,-2-3 2-15,-8-2 0 16,0 5 1 124,-3-4-3-140,-2 3-5 0,2-2-2 16,-3 0-5-16,-3 2-2 0,-6 5-1 0,-3 1-2 0,-2 6 1 16,2 2-1-16,-2 3 1 0,1 0 0 15,-3 0 2-15,7-2 2 0,-5-5 1 16,-1 2 3-16,5 0 3 0,-3-1 3 0,8-2 1 16,7 0 1-16,-2 0-3 0,0 5-1 0,1 2-4 15,-3 2-3-15,-5-1-4 0,4 2-2 0,-4 4 0 0,14 1-3 16,2 7 0-16,-8-6 1 0,13 8-2 0,-7-1-1 15,13 6 1 17,11 11-2-17,0-13 2-15,4 4 0 0,5-4 1 0,2-8 0 16,9 8 2-16,1-8 1 0,-4-4 4 0,13 1 3 16,4-2 3-16,1 1 0 0,9 1-4 0,-5 1-1 0,3-2-3 0,2 0 0 15,6 5-1-15,7-1-1 16,-2 0 3-1,9 4-1 1,-4-13 2 15,0-1 0-31,6-2 0 0,-5-3 0 0,4 3-1 16,3-1 0-16,4-4 3 0,-4-6 5 0,-1-4 14 16,-2 8 8-1,-5-4 10-15,2-8-4 31,4 9-13-15,2-13-6-16,-2 0-9 0,2 2 0 16,-9-10 1-16,0-3-1 0,2 1 5 15,3-2 1-15,5-2-2 0,0 3-1 0,-3 2-8 0,1 4-3 0,-9 1-1 16,0-2 0-16,1 5 0 16,-9-6 2-1,2 2 1 16,0-3 3-15,-12-3 0-16,7-1 0 0,-8-2 0 0,-4-4-1 16,-6-1 9-16,0-1 4 0,-5 3 8 0,-4 4 3 0,1 4-6 15,-4 2-3-15,-7 3-5 0,-4-1-1 16,-7-1-1 0,-6 1 0-1,-8-3-5 1,-6 3-2-16,-6 0-5 15,-4-3-1-15,-10 2-1 0,-2-2-1 16,-5-1-1-16,-6 4-2 16,-2 3 0-1,-4-2-1 1,-3 10 2 0,2-1 1-16,1 1 0 0,0 3 1 15,-7-3 0-15,-2-2 0 0,-13-1 0 0,4 1-1 16,-5 2 1-16,-4 5-1 15,-1 1-2-15,-12 1-2 16,-2 10-1-16,-3 0 0 16,6 10 1-16,1 3 1 0,11-3 0 0,2 3 0 15,17-3-3-15,13-1-10 0,9 2-37 16,8-1-28-16,11 1-107 16,-4-4-172-16,29-16 238 0</inkml:trace>
  <inkml:trace contextRef="#ctx0" brushRef="#br0" timeOffset="5160.72">13830 4680 206 0,'3'94'92'15,"-6"-90"-36"-15,3 2 29 0,0-6 16 16,0-2 12-16,0 1-6 16,0 0-18-1,13-2-4-15,26-40-5 16,-33 28-7-16,3 2-22 16,-7 0-10-1,4 7-21-15,6 0-7 0,-1 2-4 16,-2 1 0-16,3 0 3 0,-10 0 5 15,13 1 10 1,-1 1 7-16,-4 1 8 16,11 0-2-1,-6-1-3-15,2 1-5 0,7 1-7 0,-4-1 0 16,2 5-3-16,-1-1-1 0,0-1 0 31,2 2 0-15,0-1 1 15,2 3 0-31,1-4 6 0,2 1 0 16,2 0 0-16,1 3 1 15,2-1-8 1,0-3-3 0,3-1-5-16,-1-5-2 0,0 1-2 15,1 2 0-15,-1-3 4 0,2-2 1 0,5-1 4 0,2-5 1 0,5 0-3 31,-2-4-2-15,-14 1-6-16,11 4-1 16,5 4 0-16,1 2 0 0,11 1-1 15,-15-3 0-15,-7-3 0 0,2 3-3 0,-2-5 0 16,9 3-1-16,5 2-1 0,-6-4 1 0,9 6 0 0,-9-5 0 0,-7-1 0 31,3 3 1-15,-5-3 0-1,2 3-1-15,2 1 0 0,11 2-1 16,-8-3 0-16,-4-1 0 0,3 2 1 0,-1-2 0 16,1 8 2-16,2 1-1 0,-6-1-1 15,-5 0 0-15,4-1-1 16,-2-4 0-16,0 3 1 16,10 0-1-16,-9-3 1 62,7 5 0-46,-2-1-1-16,-5-3 0 0,6 10-1 0,-7-4 1 0,3 2 0 15,-3 1 0-15,0-5-1 0,2 3 0 0,-2 1-1 16,5 2 1-16,-4-1 0 0,-15-9 0 16,14 7 0-1,-4 0 0-15,7 3 0 16,14 5-1-1,-14-6 1-15,-1 0 0 16,0-3 0-16,-4 3 0 16,4 0 1-1,1 4 0 1,-5 0-1-16,3 0 0 0,-6 0 0 0,-6-4 0 16,12 2 0-16,-2 0 0 0,0-1 0 15,2-2 1-15,-10 2-1 0,1-1 0 16,1 0 1-16,2 0 0 0,4 0 1 0,4-3-1 15,5-1 1-15,-2-1 0 0,5-1 0 32,-9-1-1-17,4 1 0-15,2-2 0 16,-3 4-1-16,-1-2 0 0,0-1 0 16,0 1 0-16,5-3 1 15,4 4-1-15,-8 0 1 0,4-1 1 0,-4 1-1 16,3 0 0-16,2 1 0 15,-1 2-1-15,0 0 1 0,4-3-1 32,7 4 2-17,-4-4-1-15,-1 2 1 0,0 1 0 0,0-1 0 0,3 0 2 16,-1-2 3-16,-1-2 2 16,-2 1 3-1,0 1 0 1,6 0-1-1,0 0-1-15,3 1-1 16,4-1 0 0,-10-1-1-1,1 1 1-15,-2-4-2 0,-1 0-2 0,4 1-1 0,-2-2-1 16,4 0-1-16,0 2 1 0,1-1 2 0,0-1-1 16,-2 2 0-1,-2 0 0 1,3 2-3-1,0-2 0-15,-2 2 0 16,5-1 0-16,-2-2 0 0,1 2 0 0,-3-1 1 16,-10-1-1-16,3 4 1 0,0-1-1 15,0-1 0-15,2 0 0 16,0-2 1 0,-2-2-1-1,-2 5 1 1,0-2 1-16,-5 0-1 15,2 2-1-15,1-1-1 16,-2 2 1-16,-2-1-1 31,3 2 0-15,-2-1 0-16,0 3-1 0,-2 0 0 16,-4 1 0-16,-8 1 1 15,-5 0-1 1,3 2 0-1,-4 1 1-15,3 2 0 0,2-2 0 16,-3 1 0 0,1 0 0-1,-4-2 0-15,0 0 0 16,-1-2 1-16,-1-1 1 16,-4-1 0-1,8-2-1 1,-1-1 1-16,-1 0-1 0,10 0 0 15,-14 1 0-15,4-1 0 0,0 0 0 0,-3 3 0 0,-4-2-1 0,-1 1 1 16,2-1 0-16,-5 0 1 0,1 0-1 0,-3 1 0 0,1-2 0 0,1-1 1 16,-1-2 0-16,-6-7 0 0,5 6 1 0,-2-2-6 0,-1-1-8 15,1 1-32-15,-6-5-31 0,-2-7-101 32,-8-10-140-17,-4 3 203 1</inkml:trace>
  <inkml:trace contextRef="#ctx0" brushRef="#br0" timeOffset="16141.34">22403 10727 203 0,'-17'22'149'0,"12"-35"9"0,2-1-28 0,-9 2-5 0,7 1-12 0,0 7-7 0,3 4-5 16,-5-11-2-16,3 9-15 16,1-3-10-1,1 11-27-15,-2-8-14 0,3 2-20 16,1 0-8-1,-1 0-8-15,1 0-1 16,0 2 1-16,2 15 2 16,4 38 2-16,5-9 0 93,-1 1 1-93,-8 4 0 0,7 10-2 0,4 3 1 0,-9 4-1 16,2 11 0-16,10 13 0 0,-14-5 0 0,0 6 0 0,7 2 0 0,-9 6 1 16,-3-1-1-16,3 3 0 0,10 6 0 0,-10-4 0 0,0-2-2 0,3 7 0 15,-3-8 0-15,0-1 0 0,19 9 0 0,-17-9 2 16,-7-2 0-16,6-7 0 31,-1-4 1-15,16 9 1-1,-6-6 1-15,7-4 0 16,-8-7 2-16,-8-9 7 47,11 5 4-31,-1 4 12-16,-2 0 5 31,4 0-4 0,-3-4 1-15,4-8 5-16,-3-7 1 0,-1-6 6 0,3 1-2 15,-9-7-9-15,4-2-1 0,1 5-2 0,-7-8-1 0,-2 3 0 16,0 3-1-16,0-3 2 0,0 6-2 16,-10-11-5-16,9 8-3 15,-8-14-6-15,-4 0-1 31,12 2 0 1,-18-7 2-32,13 5 2 15,4-2 1-15,-1-5-2 0,-5-10-1 0,3 3-5 0,3-4 0 16,-6-6-3-16,17 5 1 0,-10-8-2 0,-10-6 0 0,5 2-1 16,6-1-1-16,-5-4-2 0,5 1 0 0,-1-1-4 0,0 0-2 0,1 0-5 0,0 0-5 15,0 0-19-15,0 0-13 0,0 0-50 0,7-1-45 0,1-3-178 0,20-20 205 0</inkml:trace>
  <inkml:trace contextRef="#ctx0" brushRef="#br0" timeOffset="17893.24">22379 14651 719 0,'-1'4'297'0,"4"7"-149"0,2 0-97 16,-5-4-4-16,11 12-8 0,1 1-9 0,-12-11-10 16,2 5 3-1,3 2 11-15,0-9 4 0,1 5 0 16,6 3-6-16,-2-4-13 15,-13 1-6-15,14 8-9 16,-1-5-2-16,-8 6-1 16,11 1 0-16,-11-3 2 15,-2 4 3 1,1-5 14-16,11 3 8 16,-8-7 13-16,7-2 3 15,-7-5-6-15,-7-4-5 0,13 1-12 16,-17-7-6-16,15 7-6 15,-8-4-1 860,0-5 0-875,15 5 1 16,-2-7 5 0,1-3 4-16,2 0 3 15,-4-3 0-15,-5-5-4 0,9 1-3 0,1-7-6 0,-2 0-2 16,3-8-4-16,0-1-1 0,-3-9-1 0,0-4 0 16,5-7 1-16,2-1-1 15,2-2 0-15,1-2 0 16,5 2-1-1,-1-6 1 1,-10 1-1 0,6 4-1-16,-3 5-3 0,-11-4-6 0,-2 6-49 15,5 6-43-15,-14-4-190 0,7 6 186 0</inkml:trace>
  <inkml:trace contextRef="#ctx0" brushRef="#br0" timeOffset="30719.9">22460 10500 276 0,'83'-4'164'0,"-87"4"-21"0,3 1-44 0,4-1-30 0,-4 0 1 0,0 0 23 0,1 0 5 15,-1 0 5 1,-1 0-7-16,2 0-26 0,-1 0-5 15,0-1-24 1,-1 0-8-16,1-1-14 16,-4 2-5-1,-10 2-6-15,-14 5-1 0,24 2 0 0,-2 1 4 16,14 7 7 0,9 4 6-16,-4 1 7 15,-7-4 1 16,-2 2-5-15,-1 1-5-16,0 12-7 16,11 2-4-1,4 8-3-15,-10-4-1 16,-6-5 2-16,7 9 1 16,-8-13-1-16,-1 0 0 15,0-5-3 1,1-3-2-16,-14-8 2 0,19 2-1 15,-5-11 3-15,-3-5 3 0,8 3 4 0,-10-6-2 0,5-3-21 0,1-3-45 0,1-9-228 0,-1 0 191 0</inkml:trace>
  <inkml:trace contextRef="#ctx0" brushRef="#br0" timeOffset="32076.48">22565 11103 160 0,'-1'0'89'0,"0"0"-5"0,0 0-67 0,0 0-8 0,-1 0 26 0,2 1 27 0,-6 2 48 0,-5 3 19 16,-26 16-6-1,27-22-18-15,8 2-37 16,9 6-15-16,-13-9-24 15,6 0-6-15,1-3-14 16,-2 3-4-16,1 0-5 16,0 0 0-16,1 0 2 0,7-4 2 15,2 2 6-15,22-34 4 0,-15 35 5 16,-2 2-2 0,2 3-4-16,-2-2-3 46,-4 5-7-46,4 6-1 0,-8 6 0 0,2-1 0 0,-4 10 0 16,-5-2 1-16,-2-3 1 0,1 8-1 16,-5-6 1-16,-3-2-1 15,-7 0 0-15,-2-1 0 0,3-3-1 16,-9 0 1-16,14 6 1 16,0-2 2-1,-6-1 6-15,19 3 0 16,-7-3 2-16,2-2 1 0,6 1 3 0,0-4 2 15,5 0 7-15,-1-10 8 16,6-4 10 0,-5-2 5-1,9-8 1 1,4 3-5-16,-4 0-15 0,5-3-7 0,-8-2-13 16,4 4-3-1,-3 0-4 16,-1-4-2-31,-5 4-19 16,-3 1-37-16,-2-3-146 0,1 5-201 0,3 3 252 0</inkml:trace>
  <inkml:trace contextRef="#ctx0" brushRef="#br0" timeOffset="33616.85">22603 11916 461 0,'-46'-31'216'31,"42"27"-97"-15,1 3-32-16,-12-7-48 0,16 6-16 0,-2 2-8 0,0-2 12 15,1 2 23-15,0-2 11 0,0 1 15 0,0 0-4 16,5-4-10-16,17-7-6 16,22-13-14-16,-19 25-7 0,-10-4-12 0,-2 4-4 0,5 5-10 31,-5 7-1-31,-1 2-2 15,-4-1 0 1,-3 5 1 0,-4-5-1-1,-3 1 0-15,-2 5 0 16,-4-3-2-16,-4 3-2 0,-1-2-5 16,-1 1-5-1,5 2-10 1,-9-5-2-1,7-5 0-15,2-2 2 16,6-1 9 0,8 2 4-1,6 4 9 1,4-1 6 0,-5-6 7-1,6 4 6 1,4 1 4-16,-7 1 0 0,5-6 2 0,-4-3-2 15,-4 5-5-15,0-11-3 0,-2 12-3 16,-1 9-3 0,-7-8 0-1,-2 1-1-15,0 10 0 0,-8-5-2 0,-1-2-2 16,3 17-2-16,-8-20-1 0,1-4-2 0,3 13 1 16,-3-9-1-16,2 5-2 15,-1 3-1-15,-2-9-10 0,1-3-20 0,3 1-59 16,4-1-55-16,4-5 87 0</inkml:trace>
  <inkml:trace contextRef="#ctx0" brushRef="#br0" timeOffset="35172.43">22596 12582 403 0,'64'0'223'16,"-63"0"-45"-16,-1-3-53 0,1 6-10 0,-1-3-30 16,-1 0-15-16,0 0-16 15,-1 0-6-15,1 0-4 0,-1 9-1 0,-10 14-10 16,-28 27-2-1,28-25-2-15,-2-1-3 0,7 2-7 32,1 0-3-32,7 5-7 0,4 0-1 125,1-2 4-110,2 3 2-15,-3-4 1 0,-1 0-1 0,-1-3-4 16,2-2-1-16,1-1-3 0,-1-1 0 0,0-7 0 0,-5-3-1 0,-1-7-4 0,2 2-20 16,-1-7-116-16,-1 0-147 0,0-1 174 15</inkml:trace>
  <inkml:trace contextRef="#ctx0" brushRef="#br0" timeOffset="36687.87">22653 13071 420 0,'32'6'209'0,"-27"-20"-68"0,4 11-60 16,-5-5-11-16,0-5-5 0,2 9 1 0,-4-1 5 0,-1 5 1 0,2 0-13 16,-3 0-10-16,0 0-18 15,0-1-11-15,0 0-12 16,0 0-4-16,0 0-3 16,7 0 1-16,-7 1 0 31,0 0 4-31,17 3 2 15,30 24 2-15,-30 1 4 0,-4-12-3 79,-7 9 0-79,0 6 0 0,-7-12-4 0,5 17 1 15,-7-12-2 1,-2-7 1-16,4 6 1 0,1-2 1 0,-2-4 4 15,-5-9 1-15,7 10-1 0,-6-7 0 0,-1-1-3 16,7 8 0 0,-1-6 1-16,-3 2 1 15,0-2 2-15,4-4 1 16,2-4 14 0,4-3 9-1,6 0 17 16,-3-4 7-31,6-4-4 16,8 4-7 0,-5-6-13-16,5 1-6 15,-2 2-8-15,5 0-3 32,-4 0-7-17,-8-1-5 1,-3 3-3-16,-15-2-3 0,8 4-12 15,0 1-18-15,2 1-61 0,-6 0-49 0,-2 0-195 0,1 0 211 0</inkml:trace>
  <inkml:trace contextRef="#ctx0" brushRef="#br0" timeOffset="94864.58">1540 9512 335 0,'44'34'191'0,"-50"-33"-3"0,2-1-106 0,-4 0 8 16,1 0-2-16,-3 0 1 15,1-2-17-15,5 2-38 32,-2 0-11-32,0-1-12 15,-8 2-5 1,4-1-9-16,1 4-4 0,-2 3-14 15,2 4-9-15,-8 13-15 0,3 4-1 16,-6 9 13-16,3 13 9 16,-6 9 21-16,0 4 5 15,4 5 17-15,-1-5 10 32,0 4 18-17,4 1 4 16,2 5-2-31,4 8-6 0,1-9-12 0,3 0-3 16,5-8-2-16,-2-8 0 16,7 8-3-16,3-5-1 0,8 0-8 47,8 1-1-32,1-10-1 1,13 2-1-16,17-4 0 0,-16-6 1 0,-2-1 2 0,-3-5 0 0,-16 5 2 15,18 11 0-15,-1 11-2 0,-5 8 0 0,-10 1-5 0,-8-3 0 16,-5 13-4 0,-6 8-1-1,-4 11-1 1,-6 2-2-16,-10-7 1 16,5-1-1-16,1-5 2 0,1 2 1 15,8-2 15-15,-5-15 7 0,10-11 18 0,5-8 10 16,5-15 9-16,8 3 0 0,-2-4 15 0,2-2 1 0,3 9-21 0,2 3-7 31,1 13-21-31,-1 6-10 16,-4 10 3-1,-4 4 0-15,-7 2-8 0,-4 2-4 16,-5-7-13-16,-7-5-28 0,1-8-89 0,-3-2-69 0,-4 4-336 16,-4 7 340-16</inkml:trace>
  <inkml:trace contextRef="#ctx0" brushRef="#br0" timeOffset="108832.08">4082 13403 778 0,'-8'6'333'0,"2"-3"-190"0,0 3-64 0,3-5-55 16,-2 1 4-16,-4 4 18 15,-4-1 12-15,-10-2 4 16,9 3-7 0,-9-2-18-1,4 0-10-15,12 3-16 0,-4-1-5 0,6-1-6 16,-2 3-3-16,-1 5-1 15,-4 0-1-15,4 9 0 16,4 5 0-16,-1 8 3 31,1 8 2-31,4 14 4 0,0-1 3 16,-5 3-1 15,2-2 0-15,-2 5-3-16,-1 7-1 0,2 13-1 0,-2 6 0 0,0-6-1 0,-5-7 1 15,1-1 0-15,0 3 3 0,5 4 12 16,-5 1 5-16,8-10 11 0,0-5 2 0,-2-13-4 31,3-4-5-15,2-10-7 15,1-2-3-31,2-10-5 0,2-2-1 16,1 0 0-16,-2-6-1 0,8 2 0 0,-1-4 1 0,-3-7-2 15,12 4-1-15,-11-7-1 0,3-1 0 16,0-1-2 0,0-7 0-1,7 3-1 1,0 2-1-16,11 1 0 0,-4 2 0 16,3 0 0-16,-1-3-1 0,7 0 1 15,-1 2 1-15,7-1 0 0,1-2 0 0,9 1 1 16,0-3 2-1,11 3 1 1,6 3 1-16,-1-3 1 16,6 2 0-16,7-1 1 0,-2-4-1 0,10 2 1 0,4 1 0 15,-2 1 1-15,5 0 1 16,4 4 1-16,6 1 2 16,1 2-1-16,4 0 1 0,7-1-1 46,-2-1-1-46,9-3 1 0,1 1-2 16,4 0-3-16,0-3-2 0,0 3-6 16,4-1 0-16,-5-1 0 0,-1-1 0 0,16 2 3 15,-2-5 0-15,-3-3 1 16,7-2 0 0,2-6 3-1,-4-5-1 1,11 1 1-16,3-2-1 15,-3-3-2-15,4 0-1 0,5 4 0 16,-1 2 0-16,-4-2 0 0,-3 5 2 16,-1 0 5-16,-2-8 2 0,-3 0 6 15,7 3 3-15,-10 2 1 16,-3 7 0-16,2-5 2 0,-12-7 0 16,6 0 0-16,-11-6-1 15,6 12-6-15,-2-3-1 16,-11-6-7-16,12 2 0 15,-12-6-4-15,4 5 3 16,9 2 1 0,-10-2 1-16,3-1 2 15,-3 3-4-15,-6-1-2 0,4-2-2 16,-11 2-1 0,5 2 0-16,-4-3-1 15,1-1 0 1,2 0-1-16,-8-2-1 15,-8 2 0-15,-1 3 0 0,6 8 1 0,-2-6 0 16,-9 0 0-16,2 8 0 0,-6-2 0 16,-5 1 0-16,1 1 1 15,-3-3 0 1,-10 0-1-16,4 8 0 16,-2 2-1-16,-1 0 1 0,0-2 0 15,0 2 0-15,-5-4 2 16,-3-4-1-1,-4 1 0 1,8 3 0 0,0-2-1-1,1 8 1 1,-6-4 0 0,-14-9 0-16,-3 4 0 31,0 1 0-16,2-1 1 1,-5 3-1 0,1 0 1-1,-6-4 1 1,-8 6 1 0,-5 1-1-16,-2 0 0 0,2 3-1 15,-5-3 0-15,11 6 0 0,-15-4 1 0,-2-1-1 0,0 4-1 16,-4-7-1-16,1 6-1 0,0 0 0 0,0-3 0 15,-3-1 0 1,-1-10-1 0,-2-3-3-16,4 6-12 15,-4-2-12 1,-2-5-44-16,5 5-34 0,-13-12-118 16,-2-3-142-16,-5 1 236 15</inkml:trace>
  <inkml:trace contextRef="#ctx0" brushRef="#br0" timeOffset="109706.2">14550 13978 911 0,'42'-16'386'0,"-41"15"-199"16,-2-6-61-1,0 1-41 1,1 0-14-16,0-2-30 0,2 5-12 15,2 1-17-15,-2-2-7 0,-2 3-8 16,0 0-2-16,17 1 1 16,39-3 2-16,-14 1 5 0,6 6 4 15,10 1 3 32,7 6 2-31,4 1 3-16,3 2 2 0,2 5-2 15,-7 3-2 1,5 11 3-16,5 1 3 0,-18-3 5 0,5 5 2 16,-16 2-7-16,-13-7-5 15,1 3-5 1,-9 0 1 0,-9-10 3-1,-4-1 1-15,-2 3 1 0,-2-2-1 16,-5-4-4-16,-2 0 0 0,-1 1 3 15,-2-7 3-15,-1-2 8 0,4 6 3 16,-6-11 3-16,-1-2-1 0,3-1-6 0,0 1-5 0,-1-5-7 16,1 0-4-16,1 0-2 0,-2 0-1 0,1 0-1 15,0 0 1-15,-8 1-1 16,-1 0-1-16,-27 12-1 16,25-9 0 15,-8 3-1-31,4 3 0 15,-11-6 0-15,3 12 0 0,-13-2 4 0,-4 1 1 0,6 10 3 16,-6-4 2 0,4 8-2-1,-11 0-2 1,-12-4-2-16,-3 0-3 0,-2 7 0 16,1 0-1-16,1-3-2 0,1 1-9 15,3-4-32 1,-3-4-17-1,9 1-33 1,3 4-9 15,1-6-19-31,8 0-28 16,-4-4-199-16,4-7 230 31</inkml:trace>
  <inkml:trace contextRef="#ctx0" brushRef="#br0" timeOffset="111244.57">3859 13447 799 0,'-33'66'343'0,"17"-55"-184"0,10 2-56 0,-7 0-48 0,-5 4-8 0,-1-2-9 0,-3 6-9 0,-2-2-11 0,2-7-3 15,2 6-5-15,-1-5-1 0,3 2-6 0,-4 8-3 0,4-4-2 0,1 8-1 0,0 9-1 0,2-1 1 0,6 3 2 16,-3 6 0-16,5 3 1 31,-4 4 0 0,-4 16 3-15,1-8 3 0,6 3 8-16,1-8 4 0,0-15 1 0,4-3-1 15,1-15-6-15,4-6-2 0,7-9-3 0,13-6 1 0,-6-17 2 0,5-5 2 0,8-13-2 16,-7-12-1-16,9-10-3 16,-6-6-2-16,2-6 2 15,4 1 2-15,-3 6 0 0,8 4 0 16,2-4-3-1,-6-4-2-15,7-1-1 0,-3 2 2 16,1 11 10-16,8 11 6 16,-8 15 14-1,-2 4 3 1,-11 12-1 15,-6 1-1-15,0 11-8-16,-2 4-2 15,2 8-6-15,3 6-2 0,0 7 0 16,4 11 1-16,3 10 1 0,8 12-1 31,0 9-5-15,3-1-4-16,-10 0-4 16,-4-7-2-16,3-3-1 31,-4-4-2-31,6-6-61 15,0-5-76 1,2-17 87-16</inkml:trace>
  <inkml:trace contextRef="#ctx0" brushRef="#br0" timeOffset="139847.25">17396 11153 799 0,'9'58'274'0,"0"-56"-232"16,1 1-3-16,-1 7 27 16,-1 1 5-16,-2 4 0 15,-1 8-3-15,-1 1-4 16,2 4-2-16,-1 1-16 15,1 1-6-15,2 3-20 16,3 4-8-16,-1 7-7 16,4 1-2-16,1 3-2 0,-1 9 1 15,2-9-1 1,0-2 0 15,-3-9 1 0,2-10-1-15,-1-6 0 0,-5-5 1-1,-4-9 0-15,-3-6 1 16,-2-1 2-16,-2-1-8 0,1 0-54 0,0 0-43 0,-7-15-121 0,-23-38-68 16,14 24 180-16</inkml:trace>
  <inkml:trace contextRef="#ctx0" brushRef="#br0" timeOffset="140185.87">17428 11471 239 0,'-20'-36'155'0,"0"1"-1"0,-12-1-28 16,14 10-1-16,0 7 13 15,-1 3 1-15,23 14-23 16,-9-8-20-16,6-1-43 31,10 1-16-31,-2-9-13 16,1-3 3-16,11 4 11 0,-1-7 4 16,4 3-1-16,5 4-5 0,4-2-9 15,2 2-3 1,4-1 0-16,2 0 2 15,2-2-2-15,-1 1-4 16,-4 1-8-16,-7 2-6 0,-15 2-6 0,11 8-1 16,-18 0-39-16,2 2-54 15,-4 6 61-15</inkml:trace>
  <inkml:trace contextRef="#ctx0" brushRef="#br0" timeOffset="140298.09">17437 11609 1054 0,'3'-5'382'0,"5"-13"-289"0,7-4-87 0,4 3 5 0,-3-1 6 16,-2 2 5-16,2 7 7 15,-5-3 4-15,0-1 1 16,2 2-3-16,1-11-12 16,6 3-7-1,6 0-12-15,14-2-2 0,4 4-6 16,-1-3-4 0,3 2-33-16,-11 0-34 15,-3-5-128-15,5 15-140 0,-10-11 218 16</inkml:trace>
  <inkml:trace contextRef="#ctx0" brushRef="#br0" timeOffset="141116.38">18012 11066 660 0,'0'0'262'0,"0"0"-146"0,0 0-47 0,0 0 10 0,0 0 4 16,2 7-3-16,0 9-7 0,0 33-15 15,-6-30-6-15,2 9-11 16,-3 1-3-16,3 6-2 16,1 10-5-16,3 1 1 15,5 6-1-15,5 6-5 31,0 6 1-31,9 11-9 16,-4-2-5-16,0-3-8 16,-1-7-4-1,-4-19-5 1,1-5-10-16,-5-17-56 16,-2-8-61-16,1-13-257 31,3-2 251-16</inkml:trace>
  <inkml:trace contextRef="#ctx0" brushRef="#br0" timeOffset="141783.59">18362 11050 477 0,'24'41'184'0,"-29"-22"-117"31,-2-7 2-31,0 4 22 0,0 3 8 16,-7-3-4-16,5 1-3 0,-4-1-20 15,-2 2-13-15,4-1-23 16,-4 3-9 0,-3-3-15-1,-7-8-7-15,5 10-5 0,-2-3-2 0,1 2 1 16,2 5-1-16,-4-7 2 47,4 2 1-32,3-4 2-15,5 5 2 0,3-10 20 16,-2 2 10 0,4 0 19-16,4-3 5 0,-1 0-12 0,3-3-8 15,3-1-12-15,-3 0-3 0,0-4-4 0,0 0 0 0,0 0-4 0,12 4-1 16,25 9-3-16,-29-12-1 16,1 3 6-16,-7-3 2 0,2 5 5 15,-3 0-1 1,-1-1-6-1,12 3-3-15,-2-5-8 16,5 2-1 0,8 0 3-1,-5 2 4-15,12-3 5 16,10 4 5-16,10 2-2 0,-1-5-1 0,6 2-5 0,-6-4-4 0,2-1-3 16,-10-1-3-16,-7 2-4 15,0 6-2-15,-19-2-55 16,10 15-79-16,-16 16 88 15</inkml:trace>
  <inkml:trace contextRef="#ctx0" brushRef="#br0" timeOffset="145252.56">15916 9630 430 0,'-4'26'173'16,"1"-29"-95"-16,1 3-26 0,8 6 1 0,-13-3 12 16,-3 3 3-16,0-2 2 0,1 5 6 15,-4-4-4-15,4 6-8 16,-9-6-20-16,-7-5-8 15,-4-1-20-15,-4-5-7 16,-4 6-5 0,6 1-1-16,-5 2 7 15,2-3 5 173,-3 1 18-188,0-1 9 0,-7-3 7 0,3 3 0 0,-12 5-8 0,2-1-7 15,-3 8-8-15,-6-6-6 0,3-5-7 0,-1 4-4 0,6-6-2 0,4 2 3 16,-2 0 8-16,1-4 3 0,-6 0 4 16,2 5-2-16,6 1-8 15,1 5-4-15,15 1-5 0,-1-7-1 16,9 7-3-16,3 2-2 16,3 0 0-16,-2-2 0 15,5-3 0-15,2-1-1 0,5 2-1 0,5 4-1 0,2-1 0 16,1-3 0-16,0-7 1 0,-1 0 2 0,0 4 1 0,0-4 2 15,0 0 1 1,0 0 0-16,0 0 0 16,0 0-1-1,2 16 0 1,4 29 0-16,-6-24 0 0,-1 4 1 16,-4 8 0-16,1 5 0 0,-3 6-2 0,-1 4 0 0,0 12-1 15,-5 4 0 1,5 4 0-1,-9-5 0 1,11 6-1 0,-2-2 0-16,6 13 1 15,3 6-1 17,-5 6 0-17,5 5 0-15,1-6 0 16,6 5 0-1,-1 9 0-15,-7 0 0 16,3 10 0 0,7 6 0-1,-7-5 0 1,2 2 0 15,-2-4 0-31,-1-7 1 16,9 8-1-16,-1-2 1 0,-3 5 0 31,1-2 1-15,-5-5 0-1,-2 1 1 1,-3-3 1 0,-2-1 1-1,-3-5 2 1,1-1 2-16,1 2 3 0,2-2 0 15,3-5 1-15,2-7-3 0,3-5-3 0,0 2-1 0,-3-3-4 16,-2-2 1-16,0-2-1 16,0-9-1-16,2-2 0 31,2 0 0-31,-1-6 0 16,0 5-1-16,-2-11 2 15,3-1-1-15,-2-2 1 0,1 1-1 0,1 5-1 16,0 4 1-16,-1 3-1 0,-1-5 0 0,-2-1 1 0,-2-5-1 0,-1-6 1 15,-2 5-1-15,1-7 1 0,-1 6-1 0,-2 3 1 0,0 0-1 0,0 6 0 16,-1-4 1-16,-1-3 0 0,-1-7 0 31,3-10 0-31,-4-2 0 16,4-6-1-16,2-1 0 0,0 0 1 16,4-6 1-1,-4 1 1 1,0-6 0-1,8-3 0 1,-4-4 0 15,-6-12-1-15,7 5-2 0,-9-10 0-16,8 3-1 15,4-3 1-15,4 0 1 0,-5-7 1 0,1 4 0 16,6 4-1-16,-4-5-1 31,6 4 0-15,-1-3 0-16,1 3-2 15,4-2 1-15,0 1 0 0,3 1 0 0,1-2 1 0,2 2 0 16,4 3 1-16,3 1 1 0,2 2 0 0,0 6 0 0,7-4 0 16,2 2 0-16,-1-3 1 0,2-4 1 0,1 1 4 15,-3-7 2-15,3-4 3 16,0-2 3-1,0 1 0 1,0 1 1 0,0 5 1-16,0 0 2 0,4 5 0 0,-9-3-1 0,4 5-4 15,-14-2-2-15,-4 0-6 0,8 2-1 0,-18 0-3 16,15 4 0-16,-12-4-1 0,-4 6 0 0,9-6-2 16,-10-1 0-1,3 0 0-15,-3-5-3 16,3 3-3-16,-4-1-2 15,1 0-4-15,-1 1 0 16,2-1-9-16,-1-1-6 0,-1 2-17 0,-5-3-19 16,5 0-60-16,1-1-51 0,0 2-179 0,4-2 219 0</inkml:trace>
  <inkml:trace contextRef="#ctx0" brushRef="#br0" timeOffset="154273.12">14813 9051 858 0,'19'25'286'16,"-15"-27"-280"-16,-4-2-6 0,0 5 13 0,0-1 11 0,0 0 19 0,0 0 8 0,0 0 5 0,-1 0-5 0,0 6-16 0,-3 9-8 15,2 32-16-15,8-23-5 0,3 8-4 16,-7 1-1-16,3 3-1 16,-3 0 0-1,-1 3 2 1,13 4 2 15,-2 2 5 0,1-4 2-15,-2-1 1 0,-1-1-1 30,2-4-2-30,0 5-1 0,-6-14-2-16,-2-6-1 0,-4-10-6 15,0-7-16-15,0-6-75 0,-2-7-64 0,-3-9 93 16</inkml:trace>
  <inkml:trace contextRef="#ctx0" brushRef="#br0" timeOffset="154716.41">14625 9038 524 0,'14'-2'205'0,"2"0"-122"0,6-2-34 0,2 1 16 0,0-5 30 0,0-2 12 0,3-1 8 0,4-5 2 0,5 1-18 0,-1 3-13 16,-3-3-25-16,3 6-17 0,-10 0-21 0,-4-2-8 0,-2 11-11 0,-6-4-2 0,0 6-2 31,0 5 0-31,-7-4 0 0,1 5 0 16,-6 4 0-16,-1 2 1 0,-3 6 1 15,-5-2 2-15,-3-4-1 16,-1 5 1 0,1-2 0-16,-1 0-2 0,-1 5 0 15,-1-8 0-15,5 3 1 16,-9-6-1-16,6-2 1 16,1 5 0 15,-6-7 0-16,0 1-1 1,0-5-5-16,5-3-7 0,8 1-23 16,4 1-18-16,2 2-56 0,-3-4-44 15,0 0-213-15,-3-1 237 0</inkml:trace>
  <inkml:trace contextRef="#ctx0" brushRef="#br0" timeOffset="155712.31">15401 9034 679 0,'16'-39'291'0,"-25"34"-158"0,10 1-65 0,1 4-21 0,-2 0-20 0,0 0-5 16,-1 0 2-16,0 0 1 0,0 0 5 0,-18 6-2 15,-24 18-10-15,38-3-7 16,-7 6-8-16,2 4-2 15,9 4-1-15,-4 6 0 0,0-3 0 16,3-1 0-16,2 9 0 16,-5-5 0-16,6-1 0 15,5 1 0 1,2-9 0 0,-8-4 0 15,10-2 0-16,-5-3-3 1,-4-3-34-16,11-1-42 0,-10-6-156 16,-4-3 150-16</inkml:trace>
  <inkml:trace contextRef="#ctx0" brushRef="#br0" timeOffset="156463.56">15762 8898 424 0,'-4'2'225'0,"-6"1"-23"0,1 0-137 0,7 9-8 0,-5-4-23 15,1 2-12 1,-8-1-12-16,1 0 1 0,-1 2 6 15,2-1 0-15,-3 0-1 16,0 0-5-16,-2 0-7 16,-1 4-2-16,2 2-2 15,-1-1-1-15,2 3 0 16,-5-3 1-16,4 5 0 16,-1 2 0-16,-8-7 1 15,7 9 0 16,0-2 1-15,-1 2 2 0,6 1 3-16,-2-3 2 15,-3 0 2-15,1-2-1 0,7 5-2 0,-2-8-1 16,-5-2 6-16,-1-1 4 0,-1-1 5 16,3 1 1-16,3-4-4 0,4 0-3 0,-1-4 0 15,3-3 1 1,3 1 4-1,1-3 3 1,3-1-1 0,0 0-3-16,0-1-5 0,0 0-4 0,0 0-4 15,0 0 1-15,0 0 6 0,15-7 2 0,23-14 5 0,-26 20 0 16,-1 1-1-16,2 1-2 0,0-1-2 0,4 0 0 16,5 4 3-1,3 3 3 16,5 3-2-31,0 2 2 16,0-3-3-16,0-4-1 0,5 5 0 0,0-3-1 16,3-1-6-16,6 4-3 0,-5 0-3 15,-3-2-1-15,-3 1-1 16,-11-1 0 0,-4-6-13-1,-3 4-38-15,-9-3-227 16,2 2 191-16</inkml:trace>
  <inkml:trace contextRef="#ctx0" brushRef="#br0" timeOffset="177736.22">6231 10315 103 0,'-14'-71'93'0,"1"60"7"0,3 0 4 16,-9-4-10-16,2 3-14 0,2 4-6 0,-2-1-20 16,4 7-9-1,-3-4-14-15,-1-1-8 0,5 11-11 0,-6-10-3 16,-2 1-5-16,4 12 0 16,-6 2 2-1,2-2 4-15,4 4 7 0,1 9 5 0,-9-18 8 16,2 16 4-16,-5-10 4 31,-4-9-1-31,5 6-2 0,-4-2 0 16,0 3 1-1,-5-3 3 17,2-3 2-17,7 4-3 1,4 0-10-1,2 3-7-15,6 0-10 16,0 2-3-16,2 1-6 0,3 0-2 16,2 10 1-16,-4-11 1 15,5 7 0-15,-6-6 1 0,1 1-1 0,3 7 1 0,-2-1-2 16,2 5 1 0,-1-7-2-1,-1 0 1 1,4 1-1-1,3-4 0 1,2 1 0-16,-1-1 0 0,2-2 0 16,-1 5 0 15,5 4 0-31,-1-4 0 16,5-1 0-16,3 3 0 0,1-3 0 15,1 3 2-15,8 6 0 16,-2-4 0-16,2 0 0 0,9-3-1 0,1 1-1 0,1-2 1 15,10-4 1-15,7 4 1 0,-3-6 0 16,8 2 0 0,-3 0-2-16,-6-5-1 15,11 6 1-15,0 0 0 0,10 5 2 0,4 3 0 0,1-1 2 0,3 0 2 16,-5-4 7-16,0-3 4 16,3-3 4-1,6 1 0 1,2-5-1-16,0-4 0 15,-4-1 1 1,-13-5-1 0,1 2-3-16,7-1-1 0,0 4-4 15,5 4-1-15,-3 2-5 0,-7 4-2 0,-4 1-1 16,-4-4 1-16,2 3 2 0,4-6 0 0,-6-4 0 16,2-1 0-16,-4-2-2 0,-7-3 0 0,5 3-2 0,2 3-1 0,1 0 0 15,1 2-1-15,3 1 0 16,-2-1 0 15,-1 2 0-31,0 1 0 16,-5 0 1-16,-2 0 1 15,-5 2 0-15,7-3 1 0,0 3 1 0,3-5 2 16,-2 1 3-16,-6-4 0 0,1-1-2 16,4 3-2-1,-7 0-2 1,4 3-1-1,-4-3 0 1,10 7-1-16,-2-1 0 0,1-4-1 0,7 5-1 16,-4-3 1-16,-2-5-1 0,6 0 0 0,3 2 1 0,-10-7 0 15,10 4 0-15,2 1 0 0,-9-4 1 0,7 4 1 16,-11 3 0 0,1 1 0-1,-1-2 2-15,-2-3 2 16,13 0 3-16,-4-2 1 15,3-3 1 1,4 6-2-16,-11-1-4 0,0 1-1 0,-2 1-2 0,8 2 1 16,-3-3 0-16,-2-2 1 15,4-2 0-15,-8-4-2 32,2-1-1-32,0 5-1 15,-4 1 0-15,0 1 0 0,-2-1 0 16,4 3 1-16,-2-3 0 0,-5 1-1 0,3 0 1 15,-5-4-2-15,-7 3 0 16,9 3 1-16,1 0-1 16,-2-7 0-1,6 1 0 1,-1-4 0 0,3 0 0-16,-1 4 0 0,-3-6 0 15,-5 2 1-15,-5-5 0 0,5 6 0 0,10 8 0 16,-1-5 1-16,-6 4-2 0,10 4 1 15,-15-1 0 17,4 6-1-17,3 1 1-15,-12-1-1 16,3 2 1-16,-2 0 0 0,4 2 0 0,-4-8 1 0,13 3-1 0,-6-2 1 16,-7-3 0-1,3 9 1 1,-15-7 1-1,0 2 0 1,4 0 0-16,-3-2 1 0,5 5 0 16,-4-2 0-16,2 0 0 0,-1-1 0 0,-1-5 0 0,1 0 0 15,2-2-2-15,7 0-1 0,1-5-2 16,-1-1 0-16,-2 3 0 16,1-6 0-16,0 6 1 15,0-3-1-15,3-3 1 16,-11 3 1-16,1-1 0 15,3 1 1-15,-2-2 0 16,2-2 1-16,1-2-1 16,-12-9-1-16,12 9-1 15,-3 0 1-15,-9-4 0 0,4 6 2 16,-19-19 2-16,1 0 0 16,1 0 2 15,7 4 1-31,-15-2 3 15,0 3 1-15,-1 0 3 0,-14-6 1 0,2 6-3 16,-2-2-2-16,-7-2-4 0,-2 1-3 16,-4-1-3-16,-9 0-2 15,-12 0-1 1,5 3-3-16,-11-5-1 0,0-1-1 16,3 5-5-16,-13-5 0 0,4 5-1 15,-2 2 1-15,-6 0 5 16,7 2 3-16,4 9 3 15,5 5 1-15,-6 0 3 16,7 5 0-16,-7-3 2 16,-8 0-1-1,-7-1-1 1,-6-2 0 0,-3-1-1-1,2 0 0 16,14-1 0-15,-4-1 0 0,3 5-1-1,5 3-1 1,-7 6-1 0,7 0 0-16,1 5-2 0,0 1 2 15,-1 0 0-15,5 2 1 0,-4-8 0 16,-3-3 1-16,-3-3-2 31,1-1 2-31,3 0-1 31,-5-6 1-31,2 1-1 16,-8-1-1-16,3 3 1 0,5 3-1 0,-3 2 1 0,10 4-1 0,-12-2 0 16,4 2 0-16,-4-1 1 0,-13-6-1 0,8 5 1 15,-1 3 0-15,0 0-1 0,9 4-1 16,6 4-2-16,-8-2 0 0,4 5-1 0,-6 4 0 0,3 2 0 0,4-2 1 15,2 5 0-15,2-1 1 0,-11-4 1 0,5 5 1 0,-3-5 0 0,7 3 0 16,2-2 0-16,-4-6 0 0,4 4-1 16,-1-4 0-16,-4 5 0 15,6 9-1-15,2 4 1 16,0 6 0 0,0-11 1 15,-6-7 1-31,4-1 0 0,-8-9 1 15,-2 4-1 1,7-4 0 0,-9-2 0-1,8 4 0 1,7 0-1-16,-3 0 0 0,0-3 1 16,-6 2-1-16,0-4 0 15,0 3 0 1,6 5 1-1,1-8 0 1,-4 1 0-16,2 3 1 31,-10-11-1-15,-3 2 1 0,4 2 0-16,-1-1 1 0,4-3-1 15,1-2 1 16,4 1 0-15,-2-8 1 0,-3 2 1-16,2 3 0 0,1-4 0 15,-1 3-1-15,11 4-2 16,2-1-1-16,-6-5-1 16,-3-3 0-16,2 4 0 15,-4-1 0 1,5 0 0-1,9-1 0 1,0 6 0-16,1-5-2 0,6 0 1 16,5 12 0-16,-3-9 0 0,-6 0 1 0,8 4 1 15,-5-7 3-15,5 0 5 0,10 7 4 0,-3-6 4 0,4 4 2 0,-2 0-1 16,3 2-1 0,0 4-7-1,-5-7-5 1,10 7-5-16,-6 1 0 15,5 6-3-15,-4 4-1 0,3 2-2 0,5 0-5 16,-7 2-27-16,12 8-24 0,-6 4-88 0,-14 1-88 0,1 8 151 16</inkml:trace>
</inkml:ink>
</file>

<file path=ppt/ink/ink1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34:21.213"/>
    </inkml:context>
    <inkml:brush xml:id="br0">
      <inkml:brushProperty name="width" value="0.05292" units="cm"/>
      <inkml:brushProperty name="height" value="0.05292" units="cm"/>
      <inkml:brushProperty name="color" value="#FF0000"/>
    </inkml:brush>
  </inkml:definitions>
  <inkml:trace contextRef="#ctx0" brushRef="#br0">10785 5847 699 0,'36'-109'239'15,"-30"90"-202"-15,8 8-2 16,-5-2 24-16,2 0 16 15,-1 10 10-15,-1 3-2 16,0 6-14-16,0 5-12 16,4 6-29-1,-1-2-12-15,16 8-13 0,-4-7-1 16,5-4-1-16,10-7 1 16,1-12 3-16,9-5 1 15,14-14 0 1,2 0 2-16,14-12 1 0,11 5 2 15,7 1 11-15,6 8 6 0,6 9 11 16,1-3 3-16,5 5-4 16,1 0-6-16,0 9-13 15,-5-4-7-15,2 4-8 16,2 2 2-16,-11-1-3 16,7 9 1-1,-3 6-3-15,-6 1-1 0,-3 7-1 16,-5-1-2-16,-8 3-1 15,0 2-4-15,-6 0-10 16,0 4-9-16,-13 0-27 16,-11-7-14-16,-5 12-55 0,-12-10-55 15,-8 6 116 1</inkml:trace>
  <inkml:trace contextRef="#ctx0" brushRef="#br0" timeOffset="1295.45">10861 6486 993 0,'-48'-3'338'0,"60"-3"-304"0,5-2-41 0,14 7 8 0,7-4 8 16,12-3 19-16,4-2 8 16,11-6 3-16,2 1-5 0,-3-4-18 15,2 0-8 1,16 20-8-16,3 6 0 16,9 9-1-16,1 7 0 15,-10-9-3-15,2-1-1 0,7 6 1 16,5-2-2-16,-6-3 4 15,0 1 0-15,-22-9 4 32,-36-3 2-32,1 2-1 0,102 9 1 15,3-2-3-15,-2 2-1 0,-55-7 1 16,1-2 0-16,-1 0-1 16,-9-4-4-16,-8 0-25 15,-8 4-20-15,-14-3-80 16,-2 4-93-16,-7 3 142 15</inkml:trace>
  <inkml:trace contextRef="#ctx0" brushRef="#br0" timeOffset="1733.53">11050 7278 602 0,'29'-50'269'0,"2"41"-57"0,19 1-200 15,2-1 15-15,7-1 30 16,6-3 10 0,8 1-3-16,18 3-11 0,1 5-29 15,0 4-13 1,12 11-11-16,-4-1-1 0,11 19-6 16,-4 3-2-1,-2 3-9 1,6 2-1-1,-4-13 5-15,5-6 4 0,-11-4 10 16,-6-6 0-16,-6-10 1 0,2 6 0 16,-5-9-1-16,-1-3-2 15,-11 5-24-15,-5-2-41 0,-2-2 45 16</inkml:trace>
  <inkml:trace contextRef="#ctx0" brushRef="#br0" timeOffset="3605.96">19792 6030 1048 0,'9'2'357'16,"48"25"-328"-16,-15-28-28 15,4 1 5 1,-1 0 24-16,6 2 12 0,8 6 9 16,5 0-3-16,10-4-20 0,0-5-12 15,22-6-12 1,-2-7-4-16,19-5-1 0,9 5-1 0,-6-10 1 15,14-1 1-15,-5 2 0 16,0-3 0-16,3 11 2 16,-13-4 0-16,-6 3 0 15,-2 7 0-15,-25 0-4 16,0 5-8-16,-12 2-67 16,1 8-79-16,-20 0 98 15</inkml:trace>
  <inkml:trace contextRef="#ctx0" brushRef="#br0" timeOffset="4675.31">19740 9043 925 0,'48'-4'309'0,"22"1"-298"0,11-3 9 15,3 10 19-15,4-4 3 16,-1 2 21-16,-5 3 0 16,7-5-12-1,4 0 0-15,3-3-25 0,2-1-2 16,-4-8-4-16,-5-1 0 16,2-1-5-16,-5-3-6 0,1 5-6 15,-4 2-2 1,-12 3-1-16,-9-1-3 0,-8 0-14 15,-6-2-17-15,-10 4-65 16,1 0-75-16,-3 9 109 16</inkml:trace>
  <inkml:trace contextRef="#ctx0" brushRef="#br0" timeOffset="45739.38">12941 12788 841 0,'7'1'330'16,"-11"4"-178"-16,11 0-126 0,3 0 6 16,6-2 17-16,7 4 3 15,-16-7-11 1,-3-2-5-16,15 12-10 16,-5-5-6-1,7 0-7-15,0 3-3 0,-9-12-4 0,5 1-1 16,4-1-3-16,2-2-1 15,8 4 0-15,0-2 1 16,12-4 4-16,11 4 2 16,7-7 6-1,-6-7 3-15,9 11 2 0,-4-9 2 16,0 4 0-16,23 10-1 0,1 2-4 16,3-4-3-16,7 5-7 15,-11 14-2-15,5-6-3 16,4 5 1-16,1-1 0 15,6-7 1-15,-4-4 0 16,9 14 1-16,5 0 1 16,-1-4 1-16,3 10 4 15,-8-6 3-15,5 3 6 16,3 1 0 0,2-1-2-16,-3-4-1 0,3-1-4 15,-7-7 1-15,3-4 4 16,-5-3 2-16,-1-6 3 15,5 2 1-15,-5-9 0 16,-1 1 1-16,-8 4 0 16,-3-4 0-16,-2 1-6 0,8 4-3 15,-3-4-3 1,-14-3-4-16,13 7-1 0,-2-1 0 16,-6 0-2-16,7 6 0 15,-14-3-1-15,-14 3 0 16,-5 2-1-16,1 3 1 15,0 8 2-15,-4-3 2 16,-8 3 4 0,10 1 0-16,-24-4-1 0,-9 3-3 0,2 3-5 15,-18-4-1-15,2 2-1 16,7 1-1-16,-9-3-1 16,-8-5-7-16,2-3-20 15,-3-2-13 16,0-1-40-31,-1 0-37 0,-1 0-114 0,2 0-106 0,-6-10 210 16</inkml:trace>
  <inkml:trace contextRef="#ctx0" brushRef="#br0" timeOffset="46376.75">17124 12466 1168 0,'-22'95'392'0,"27"-76"-375"16,2-3-9-16,6-2 15 15,-1-2 6-15,15 2 5 16,2 1 2-16,9 1 2 16,4-4 0-16,0-8-7 15,8 1-5-15,3 0-10 16,-2-4-4-16,11 2-4 15,10 1-1-15,-10-9-4 16,2-2 0-16,-2 0-1 16,-11 7 1-16,9 2 5 15,-4 2 6-15,-9 0 13 0,-2 1 4 16,-10 0 5-16,-6-1-4 16,-2 7-10-16,-9 0-4 15,0 7-9 1,-7-4-1-1,0 0-1-15,-12 8-2 0,8 3 1 16,-12-5 1-16,-7 5-3 0,3 5 1 16,-20-7 0-16,-1 6-1 15,-9 0 0-15,-2-3-1 0,0 11-1 16,-2 1-1-16,-3 6 1 31,4 6-1-31,-3-6 1 16,-6 0 0-16,4-7 1 15,-18-12-1-15,8-2-5 0,8-3-9 16,-3-5-40-16,13 2-37 31,1-10-119-31,0-4-133 16,17 5 216-16</inkml:trace>
  <inkml:trace contextRef="#ctx0" brushRef="#br0" timeOffset="48287.41">19580 12547 810 0,'5'12'292'0,"-7"-5"-230"0,15 7-52 0,-20-7 15 16,19 10 16-16,3 7 30 16,-16-1 13-16,18 14-2 15,-14-2-10-15,-3-1-21 16,-6-3-12 0,-11 4-19-16,13 3-5 0,2 8-8 15,-3 2-4-15,16 26-1 16,-8 5 0-16,-9 11-2 15,12 14 1-15,-2 12 1 16,-4 2 2-16,8 21 4 16,-13 1 1-16,-6 13 2 15,-2 5-1-15,-2 3-4 16,8 19 0-16,2-6-4 16,8 9 0-16,13 17 0 0,-10-17 0 15,-2 11 0 1,0-74 0-1,0 1 6-15,-12 78 11 0,8 19 14 16,0-46 6-16,-3-43 1 0,3-15-8 16,8-14-12-16,-7-10-6 15,3-16-6 1,2-3-3 0,-11-20-2-1,7-4 1-15,-2-15-2 16,2-2 0-16,0-14-4 0,-3-2-2 0,9-1-8 0,-6-13-3 15,1-3-5-15,10 3-2 16,-3-4-7-16,-17-4-7 0,6-5-31 16,1-6-20-16,-12-7-52 15,18 5-32-15,-4-7-121 16,-30-11 182-16</inkml:trace>
  <inkml:trace contextRef="#ctx0" brushRef="#br0" timeOffset="48932.84">19273 16135 518 0,'-94'34'214'0,"87"-27"-114"16,5-2-43-16,3 5 1 15,0 2 9-15,-6-3 14 16,3-1-4-16,11 3-13 15,-11-9-5-15,3 1-16 16,-1-2-11-16,-1-2-15 16,0 1-8-16,0 0-7 15,1 0 0-15,9 18 1 16,37 30-1-16,-23-20-1 16,-17-1 1-16,22 14 7 15,-4 2 5-15,-3 6 7 16,4 5 1-16,-6-3-1 15,4 6-4-15,0-1 0 0,-5-3 0 16,1-1 14-16,-4-5 5 16,-5-7 6-16,3-6 0 15,-7-10-4-15,3-4-1 16,-4-11-2-16,1 0-3 16,0-6-10-16,-5-5-4 15,10 0-3-15,-5-4 0 31,9-3-3-31,-3-1-2 0,-1-8-4 0,5-4 1 0,-3-1-1 16,12-10 2-16,-2-7 4 16,-3-7 4-16,0-11 5 15,0 10 2-15,-1-6-5 16,1-1-3-16,-4 6-9 16,-3-7-1-16,2 10-3 15,0 3-1-15,-2 5-1 16,0 3 0-16,-2 9-4 15,-3 1-3-15,1 6-24 16,-3 2-25-16,2 3-79 16,-3 1-61-16,1 4 121 15</inkml:trace>
</inkml:ink>
</file>

<file path=ppt/ink/ink1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34:45.397"/>
    </inkml:context>
    <inkml:brush xml:id="br0">
      <inkml:brushProperty name="width" value="0.05292" units="cm"/>
      <inkml:brushProperty name="height" value="0.05292" units="cm"/>
      <inkml:brushProperty name="color" value="#FF0000"/>
    </inkml:brush>
  </inkml:definitions>
  <inkml:trace contextRef="#ctx0" brushRef="#br0">1959 3626 223 0,'8'-4'76'0,"-1"0"-37"0,4 1 32 0,1 3 63 0,-12 1 25 16,-3 1 2-16,-6 0-21 15,-4 2-54-15,2-1-21 16,7 2-34-16,-12-2-10 16,6 3-4-16,-8-2 2 0,-2-4 7 15,8 0 3-15,-11-7 1 16,4 2-2-16,-3-2-7 16,1 1-4-1,-4-1-3-15,2 2-3 16,-9-1 1-16,-3 2-1 15,-3 2-1-15,-12-1-2 0,-4 6-4 16,-7 2-1-16,-11 4-1 16,3-1-2-16,-1 0 1 15,4 4-1-15,7 0 2 16,-2 2 1-16,3-2 2 16,1 0 2-16,6-1 5 15,2-1 5-15,8 5 4 16,1-7 4-1,3-1 3 1,8 4 1-16,-5-8 1 0,-1-1-2 0,4 1-8 16,-2-3-3-16,10 4-9 0,10 5-2 15,1 0-4-15,-2 2-1 16,-2-4-1-16,0 1 0 16,3 2-2-16,1-10-1 15,5 7-1-15,4-1-2 16,-3-1 1-16,4 10-1 0,1-5 2 31,1 7 1-31,0 3 0 0,1 2 1 16,0 13 0-16,-1-3-1 0,5 10 1 15,-5 5 1-15,-4-1 1 16,0 8 0 0,-6 5 2-16,5 8 1 0,-2 5 2 15,-1 1 1-15,4 4-2 16,-1-9 0-16,0 2-2 15,2-3-1-15,1 2 3 16,4 7 0-16,2 5 1 16,-3-3 2-16,1 4 2 15,-5-2-1-15,1 7-1 16,0 3-2-16,0 1-1 16,0-2-1-16,-5-7 2 0,6 2 0 15,-5 1 1-15,3 2-1 16,3-3 0-1,2 2 1-15,5 7 1 0,-3-9 2 16,6 12 0-16,1-2-1 16,0-7-3-16,4 12-1 15,-3-1-1-15,3 5 0 16,-2 1 1 0,0-1 1-16,-3-2 3 0,0-2 3 0,1-1 4 15,-2 3 3-15,4-4 2 16,0-1 0-16,-4 4-2 15,-1 1-4-15,15 2-3 16,-16-8-4-16,11 3-3 16,2 1-1-16,-20-9-1 15,11 5 0-15,-7-11-1 16,4-10 0-16,-1 0 0 16,8 5 1-16,-12-2-1 15,2 3 2-15,-1-1-1 16,-6-8 0-1,2 1 0-15,-3-3 1 0,-6-1 1 16,5 11 1-16,-3-3 0 16,1 0 0-16,6-2 1 15,0-3-1-15,3-5 0 0,-3 3-2 16,0 8-1-16,0-2-1 16,0 1 1-1,5 0-1-15,-3-4 0 16,1-2 0-16,3 7 0 0,-6-2 0 0,2-3-1 15,1 0 0-15,0-11 1 16,1-2-1-16,-1-2 1 16,-1-5 0-16,-2 1-1 15,3 5 1-15,-7-9-1 16,3 5 1-16,2-5 0 16,-3-8 1-16,2-1 2 15,-1-6-1-15,-4 0 2 16,2-3-2 15,2 1-1-31,-1-3-2 0,1 1-1 16,-3-3 0-16,0-2-2 0,1 6 0 15,-8-13 0-15,6 7 0 0,-5-6 2 16,0-1 0-16,1 8 0 16,5-3 0-16,-1 2 0 15,-2-1-1-15,0-3 0 16,-9-2 0-16,10 0 0 0,-2 1 0 15,-2-4 0-15,1-3 1 16,-6 0-1-16,15 1 1 16,2 2 0-16,-2 0-1 15,3 6 2 1,-11-5 0-16,3 1 0 0,5 0 0 16,-6-5-1-1,-1 7 1-15,-1-6-1 0,8 12-1 16,-6-7 1-16,7-1-1 0,0 4 0 15,-3-10-1-15,4 4 0 16,-2-4 0-16,4-2 1 16,-3-2 2-16,3-2 1 15,1 2 0-15,-4-3 1 16,2 4 1-16,5-3-1 16,-1-3 0-1,-1-1 0-15,3 1-1 0,-8 1-1 16,2 0 0-16,6 3 0 15,-6-3 0-15,8-1 0 16,5 1 0-16,4 0-1 16,-5-4 1-16,12 5 0 15,-3 0 1-15,7 1 0 16,9 6 0-16,-2-2 0 0,4 5 0 16,1-3 0-1,-3-3 0-15,13 7 0 16,-12-5-1-16,11 4 1 0,5 7-1 15,-10-7 4-15,10 0 1 16,-7-5 1-16,3 0 0 16,-1-5-2-1,-8-2-1-15,0 1-3 0,-2-1 1 0,-4-10-2 16,10 0-1 0,-6-4-5-16,-6-5-10 0,-3 6-39 15,-4-1-44-15,-6-12-212 16,0-5 206-16</inkml:trace>
  <inkml:trace contextRef="#ctx0" brushRef="#br0" timeOffset="1927.35">815 5191 898 0,'0'-5'346'0,"-7"-1"-274"0,7 2-13 16,3 1-40-16,3-1-13 0,7-3 2 15,2 3 4-15,1-4-3 16,3 4 2-16,5 3-3 16,3 0-3-16,9 6-2 15,12 2-2-15,17 2-1 16,6 2-2-16,16-3-3 16,11 2-2-16,14-4-2 15,3-3-3-15,17 3-20 16,-10-6-11-16,-4 3-54 15,-7 3-48-15,-23-4 93 16</inkml:trace>
  <inkml:trace contextRef="#ctx0" brushRef="#br0" timeOffset="2242.02">543 7013 1081 0,'50'-11'358'0,"20"-2"-358"15,14-3 0-15,20 0 0 16,11-3 5-16,8 2 1 16,1-7 0-16,-2 0-2 15,7 5-2-15,-5 9-10 16,-6 7-22-16,-2 19-109 0,-12 7-103 16,-11 12 147-1</inkml:trace>
  <inkml:trace contextRef="#ctx0" brushRef="#br0" timeOffset="3179.94">808 8804 1029 0,'34'-8'358'0,"13"0"-331"15,22 2-6-15,11-3-17 16,0-3-1-16,3 7 3 16,-15-6 0-16,1 3-1 15,6 10-2-15,-1 6-3 16,-2 1-6-16,-10 6-66 16,-3 3-66-1,-16 2 85-15</inkml:trace>
  <inkml:trace contextRef="#ctx0" brushRef="#br0" timeOffset="3200.62">1399 10889 351 0,'0'23'92'0,"-5"-3"-138"16,8-3 23-16</inkml:trace>
  <inkml:trace contextRef="#ctx0" brushRef="#br0" timeOffset="3672.92">746 10392 818 0,'51'11'330'0,"-5"-20"-204"16,16-5-11-16,21-6-37 16,3-6-14-16,4-3-32 15,-1 1-12-15,-5 0-15 16,7 11-2-16,-11 6-7 15,-2 11-16-15,-16 7-80 16,-9 0-83-16,-6 4 112 16</inkml:trace>
  <inkml:trace contextRef="#ctx0" brushRef="#br0" timeOffset="4080.12">840 11422 1166 0,'40'51'429'0,"-19"-57"-327"16,9-5-79-16,18-10-14 15,9-5 3-15,9-8 6 16,5 0 0-16,6-3-8 16,1-1-3-1,1-3-39-15,-2-6-51 0,-6-3-242 0,-1 0 215 16</inkml:trace>
  <inkml:trace contextRef="#ctx0" brushRef="#br0" timeOffset="5727.24">708 3061 203 0,'-56'31'128'0,"50"-37"13"16,-1-1-19-16,-3 0-20 0,2 3 1 16,2 2-21-16,1 1-18 15,0 4-32-15,0 0-13 16,2 10-5-16,-2 6 6 31,0 12 9-15,-1 8 4-16,-2 10-6 15,13 11-6-15,7 15-8 16,11 3-2-16,-1 2-3 0,-7-10 0 0,-8-18-2 0,-5-11-2 0,6-14-2 16,-3-5 1-16,4-8-3 15,0-2-5-15,-6-10-25 16,0-5-25-16,-2-11-79 16,2-7-57-16,0-11 118 15</inkml:trace>
  <inkml:trace contextRef="#ctx0" brushRef="#br0" timeOffset="5997.08">773 3024 382 0,'12'-57'205'16,"-2"1"-35"-16,-1 0-20 0,0 8-37 15,1 7-18-15,3 6-38 0,2 5-18 16,7 7-20-16,-1 6-5 15,8 3-9-15,0 3-1 16,3 8-4-16,-5 3 0 16,2 11 0-16,-3 4 0 15,-4 11 1-15,-3 1 0 16,-3 15 0-16,-4 3 0 16,-8 8 1-16,-2 4 0 15,-15-3 2-15,-2 2 0 0,-14-10-1 16,-1-3 1-16,-1-8-2 15,-4-6 0-15,9-4-3 16,-2-4-14-16,6-8-54 31,6-3-46-31,1-10-130 0,5-2 148 0</inkml:trace>
  <inkml:trace contextRef="#ctx0" brushRef="#br0" timeOffset="6412.95">1508 2815 852 0,'11'10'298'0,"0"1"-251"16,-5 2-48-16,8 12 1 15,-6 7 1-15,-3 9 7 16,-9 3 3-16,-2 1 6 16,-4 0 1-1,-7-10 1-15,11 4-3 0,-3 2-6 16,7 1-2-16,3 6-5 15,-12-2-3-15,10-4-1 16,-13-12-4-16,11-9-13 16,3-9-9-16,1-20-9 15,14 5 0-15,-5-33 9 16,15-6 7-16,1-9-2 16,6-17-9-16,12 1-11 15,-8-6-3 1,7-8 3-16,-1 1 10 15,1 2 18-15,10 11 4 0,-6 12 14 16,-1 14 6-16,-9 11 18 16,-17 5 6-16,-8 16 6 0,-8 6-1 15,-4 14-13-15,-1 5-5 16,-6 14-8-16,-8 3-4 16,-10 6-5-16,-2 11-2 15,-11 6-2-15,7 4 0 16,-3 0 0-16,-1-8-1 15,0-5-1-15,0-2 2 0,4-6 0 16,-3 0 0-16,8-6 1 16,2-2 1-16,8-10 4 15,10-1 1-15,9-14 33 16,11-4 18-16,22-7 28 31,9-10 7-31,30-5-29 0,12-1-20 16,16 0-29-16,5 3-8 0,-10 4-5 15,1 2-1-15,-13-1-21 16,1-3-39-16,-6 0 39 16</inkml:trace>
  <inkml:trace contextRef="#ctx0" brushRef="#br0" timeOffset="39653.97">18394 5899 616 0,'58'55'212'15,"-53"-53"-179"-15,4 4-11 16,0-5 37-16,-2 10 17 15,1-8 26-15,-4 0 2 16,-1-3-5 0,1-3-10-16,-4 2-22 15,0 0-13-15,0 0-23 0,9-5-8 16,8 2-13-16,38-26-5 0,-28 26-2 16,-5-7-1-1,2 3 2-15,-4 2 1 0,1-4 0 16,-1-1-1-16,3 2-2 15,2 0-1-15,5 5 0 16,-1-5 0-16,-2 3-1 31,-3-4 1-31,-2 1 0 0,1 10 0 0,-2-1 1 16,2 0-1-16,0-1 2 16,1 3 1-16,-10-9 3 15,0 3 0-15,2 4 4 16,-6-6 0-16,0 5 0 15,6 0 1-15,-12-4-1 16,0-2 0-16,8 4-1 0,-14 0-1 16,4 2 1-16,2-1-1 15,-5 2 2-15,1 0-1 16,0 0 0-16,0 0-1 16,0 0 0-16,0 0 0 15,0 0 0-15,0 0 0 16,0 0 1-16,0 10-2 15,1 15 0-15,2 25-1 0,4-16-3 16,0 1-1-16,-5 3-1 16,8 6-1-16,-7 4-1 15,1 2 1-15,-3 9 0 16,-1 8 0 0,10 6 0-16,-4 4 0 0,5-4 3 15,5-3 3-15,-9-8 6 16,7 0 4-16,-9-3 1 15,4 8 0-15,-7-1 0 16,-5 0 3-16,6 0 4 16,-10-10 0-16,0-3-2 15,-2-1-6-15,-3-1-6 16,6 5-4-16,5-2-2 16,-6-3 0-16,2-6 0 15,-3-11-1-15,-5-2-2 16,8-3 0-16,-3-2-2 0,2-1 1 15,4-2-1-15,0 2 0 16,-3-4 0-16,4-1-1 16,-3-5 0-1,8 0 0-15,4-4-1 0,-6 0 1 16,7-2 0-16,-9-4 0 16,0 2 1-16,4-4 1 0,1 3 0 15,-1 1 0-15,0 4-1 16,2-4 1-16,-5-1 1 15,2 2 0-15,-2-6 3 16,2 4 1-16,9 11 3 16,-11-11 1-1,-7-3 2-15,11 5 0 0,-17-12-1 16,9 1-1-16,10 2-2 16,-13 4 0-16,5-6-2 15,0 5 1-15,0-4 0 16,0 0 0-16,0 0 0 15,0-1 1-15,-1 1 0 16,-2 0-1-16,3 0 0 16,-3 0-2-16,-1 0-1 15,-4 0 1-15,-33 0 0 16,31 2 1-16,-5-2 1 16,4 7-1-16,-5-1 1 0,-4 1 1 15,-1 0 0-15,-6 0-1 16,0 3-1-16,2 1 0 15,2 0-3-15,0-3 1 16,2-4-4-16,4 7 0 16,4 2-5-16,-5-8-1 15,-2 3 1-15,6-2-4 16,5-4 0 0,-1 3-4-16,10 3-10 15,-6-7-7-15,7 4-25 16,-1 0-16-16,-2-2-47 0,1-2-28 15,2-1-73-15,-1 0-70 0,0 1 187 16</inkml:trace>
  <inkml:trace contextRef="#ctx0" brushRef="#br0" timeOffset="43733.52">18710 9563 619 0,'-12'5'243'0,"1"-3"-156"0,5 0-44 15,5-1 1-15,2 3 11 16,-19-4 26-16,15 7 8 16,-7 0-7-16,-9-3-10 15,23 4-28-15,-16-7-16 16,12-1-24-16,4 0-4 16,4-4-3-16,-2-4 1 15,3-4 4-15,14 0 1 16,-6-5-1-16,21 2 0 0,0 1 2 47,-11-3 6-47,13 6 18 0,-10-3 10 0,1 2 18 15,0 3 5-15,4 2-5 0,1 1-7 0,4 2-10 16,-3 2-8-16,-7-2-8 16,-3 4 0-16,-11 0-6 15,-2-2 0-15,-1 4 0 16,0 0-2-16,-4 1-2 15,-2 3 0-15,-7-5-3 16,2 3 1-16,-4 4-5 16,-3-3 0-16,0 13-4 15,-6-1-1-15,9 7-1 16,2 6-2-16,3 4 1 16,5 1 0-16,-2 6 0 15,0 3 1-15,1 10 0 31,-3 4 2-31,11 12 5 0,7 5 1 0,1 5 6 0,4 6 3 16,-6 8 3-16,-4 4 1 16,-4-4 1-16,-1-1-1 15,-5-7 1 1,0 2-1-16,-3 2-2 16,1 3-2-1,-5-1-5-15,0 0-1 0,0 1-6 0,-1-2-1 0,-3-6-2 16,0-6-2-16,-4-13-1 15,-2-5-3-15,-2-7-2 16,-2-7-3-16,-3-10 2 16,-2-4 1-16,0-9 4 15,1-2 2-15,5-3 1 16,0-3 0-16,6-4 0 16,-3 2 1-16,8-4 1 15,-6-5-1-15,3 1 2 16,1-4 0-16,-1-1 1 15,5 7 0-15,-3-5-1 16,-4-2-1-16,-4 0-2 16,1 1-1-16,3-2 0 15,-1 4 1-15,7 0 0 0,-12 2-1 16,-1 0 0 0,-1-1 0-16,-7-2-2 0,7-1 0 15,-1-2 2-15,-6 0 0 16,-1 0 0-16,-3 0 1 15,-3-2 1-15,1 2-1 0,-3 0 0 16,-2-2-1-16,-5 2-2 16,3 2-2-16,-4-2-6 15,-8 0-1-15,7-1 1 16,1 1 1-16,4 3 1 16,11 2-2-16,4 6-12 31,-3-2-6-16,7-2-18 1,3 0-8-16,3-4-17 0,3 0-10 0,1-2-32 16,3-1-29-16,9-2-98 0,-6 1-145 0,5-1 251 15</inkml:trace>
  <inkml:trace contextRef="#ctx0" brushRef="#br0" timeOffset="132629.16">6254 5858 485 0,'-13'30'169'0,"11"-41"-124"0,0 2 11 15,12-2 21-15,-1 6 9 16,-2 2-7-16,7-3-8 16,-11 0-17-16,-8-5-10 15,6 2-24-15,4 4-9 0,10 2-8 16,9-2-2 0,7 3-1-16,5-1 0 0,0-8 0 15,2 5-1 1,4-6 1-16,2-3 0 15,5 2 4 1,3-1 5-16,2 1 12 0,1 0 5 0,-6 0 4 16,-1 0-4-16,-9 2-9 15,0 3-5-15,-10 5-7 16,-3 3-1-16,-5 3-2 16,-3 5 0-16,1 1 2 15,-4-1 0 1,-3 1 2-16,1 0 2 15,0-1 2-15,1 4 0 0,1 5 4 0,-2 1 3 16,0 5 9-16,-2 4 5 16,-1 4 1-1,-7-1 0-15,0 14-9 0,-2 2-4 16,-2 3-6-16,-4 4-3 16,3 7-4-16,-6 0-2 15,1 16-2-15,6 4 0 16,-4 1-1-1,4 0 0-15,0-5 2 0,-2 0 0 16,9 6 1-16,4 3 2 0,1-5-1 16,-1-5 2-16,2-10 6 31,-5-3 2-31,8 7 9 16,5 4 3-16,-12 3 2 0,-2-5-1 15,-9-15-7-15,3-5-4 0,-1-9-8 16,7 4-1-16,-2-4-1 15,2 1-1-15,3 1 0 16,-5-5-1-16,-1-10-1 16,-5-4-1-16,-1-6 0 15,3-3 0-15,0 2-1 16,4-1 0-16,-5-9 2 16,-1 0 1-16,4-3 3 15,-5-5 2-15,1 2 2 16,2-2 2-16,-1-1 7 15,0 0 3-15,-1 0 3 0,1 0 1 16,-7-3-7-16,-7-3-4 16,-27-16-2-1,19 16-2-15,-7-7 0 0,-2 2-1 16,-3 0-4-16,2-2-2 16,-2 14-4-16,1 2-2 15,-8 4 0 1,-1 8-3-16,-6 0 0 0,-6 4 1 0,-4 2 0 15,-5 3-1-15,3-1-1 16,6-2-1 0,9 0-10-16,7-7-15 0,11-1-73 15,7 0-74-15,12-4 109 16</inkml:trace>
  <inkml:trace contextRef="#ctx0" brushRef="#br0" timeOffset="134101.44">6230 9243 629 0,'-8'-5'281'0,"-35"-26"-88"15,41 30-176-15,10 1-17 16,8 0-2-1,1 0 2-15,-9 0 3 0,0 4 9 16,12 12 3-16,0-3 1 16,10-1-1-16,4-5-7 0,-11-7-2 15,10-7-2-15,4 7-1 16,2-13 1 0,-2-8 0-16,7 0 4 15,2-9 4-15,2 3 10 16,-2 3 3-16,4 4 3 31,-7-2-1-31,1 9-6 16,0 2-2-1,-12 7-4-15,-5 3-1 0,-14-6-1 0,0 7-1 16,-6 0-1-16,-4 0-1 0,5 11 0 0,-7-2-1 0,0 3-3 16,3 4-2-16,-2 1-2 15,-2-1 0-15,4 6 5 16,-4 0 4-16,0 12 4 15,2 2 0-15,-1 4-3 16,3 9-4-16,-2-1-2 16,-1 8 0-1,1 3-2 1,-1-3-1-16,1 8-2 0,4 4 1 16,-1 10-1-16,-1 0 1 0,-1-1 0 15,-3 2 0-15,0 0 1 0,3 7 0 16,-3 8 2-1,-1 0-1-15,-4-1 2 0,-4-5 0 16,4 1 2-16,-3-3 0 16,-3 0-1-16,2-3 1 15,-2-13-2-15,4-2 2 32,6-14 6-17,1 3 4 1,4-7 2-16,-2-5-3 0,4-4-4 0,-1-10-3 15,1-8 0-15,-6-9 1 0,2 3 0 0,4-5 1 0,-8-4-1 16,8 9-1-16,-7-18-1 16,0 1 0-16,1-1-2 15,-1 0-2-15,1 0 1 16,0 1 0-16,0 0 4 16,0 0 2-16,0 0 1 15,0 0 1-15,-1 0-5 16,1 0 0-1,-2 0-3-15,1 0-1 0,0 0 1 16,-11 3-2-16,-30 15 2 0,27-8 0 16,-2 3 0-16,-3 2 0 15,-4 3-2-15,-7-2-2 16,-4 2-1-16,0 1 0 16,-7 4-1-16,-4-2 0 15,-2 5 0-15,2 2 0 16,4-1 0-16,7-1-1 0,2 2 1 31,2-4-1-31,-1-9 0 0,6 5 0 0,-10-5-1 16,-2 2 1-16,-3 6-3 15,-5-7-4 1,4-5-16-16,3-6-17 0,10-2-58 16,5-1-63-16,12 2 102 15</inkml:trace>
  <inkml:trace contextRef="#ctx0" brushRef="#br0" timeOffset="145300.75">12224 14157 564 0,'-9'13'255'0,"3"-1"-138"0,2-8-38 16,4-8-51-16,2 4-7 0,-2-1 14 15,0 0 7 1,0 0 1-16,0 0-6 16,0 0-16-16,0 0-6 0,0-2-7 15,10-1-1-15,37-46-1 16,-20 20 0-16,26-12-1 16,3-8 0-1,14 0-3-15,6 2 0 0,-12 2 0 16,3-7 3-1,11 15 20 17,7 9 7-17,-4-3 8 1,7 24 0 0,-15 7-12-16,-7-7 0 15,12 25-2-15,12 5-3 16,-1 5-6-1,-1 10-5-15,-11 6-4 0,-10-4 1 0,0 5 3 16,0 2 4-16,0-9 8 0,-14-9 4 0,-7-6 5 0,2-5 3 16,-9-14-2-16,3-5-1 0,-5-27-2 0,3-5-5 15,4-13-8-15,-1-5-3 0,6 1-7 16,-4-4-1-16,3 10-2 0,4 6 2 16,0 20 6-16,-1 2 1 15,-8 9-1 1,5 18-3-16,-3 5-6 0,-2 9-1 0,19 17-2 15,-6-13 1 1,-7-1-1-16,6 1 1 0,-13-15 0 16,-4-1 0-16,10-9 1 15,-2-2 0-15,5-3-1 16,8-1 0-16,1 4 0 16,3-1 0-16,-4-5 1 15,-1 6 0-15,7 2 9 16,0-1 7-16,2 0 16 15,20-2 6-15,-7-21-1 16,-1-4-8-16,2-14-16 0,-25-10-21 16,1-6-98-1,-3-3-137-15,-25-2 151 16</inkml:trace>
</inkml:ink>
</file>

<file path=ppt/ink/ink1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41:07.309"/>
    </inkml:context>
    <inkml:brush xml:id="br0">
      <inkml:brushProperty name="width" value="0.05292" units="cm"/>
      <inkml:brushProperty name="height" value="0.05292" units="cm"/>
      <inkml:brushProperty name="color" value="#FF0000"/>
    </inkml:brush>
  </inkml:definitions>
  <inkml:trace contextRef="#ctx0" brushRef="#br0">23041 9585 841 0,'5'13'313'0,"7"4"-224"0,-12-10 19 16,1 2 10-16,-2-4-10 15,-7-6-27-15,8 5-6 16,0 1-6-16,-1-2-6 0,1-3-14 16,0 0-10-1,1 11-2-15,6 38 0 0,-5-8 1 16,3 10 3-16,0 4-8 16,7 13-6-1,-1 5-6-15,-3-10-3 16,-5-33-3-1,1 2-2-15,13 102-1 0,-5-3 3 0,-3-5 3 16,-5-52 1 0,-2 0-3-16,-1-2-3 0,-2-2-4 15,0-3-2-15,-2-13-1 16,1-6-1-16,-1-10-1 16,0-5-1-1,2-8 1 1,-2-6 1-16,1-12 0 0,2 2 4 0,-2-11 3 15,1-4-2-15,1-10-3 0,1-10-4 16,-1-9-3-16,3-4-2 16,-1-10 0-16,-2-3 0 15,2-9 0-15,1 2-2 16,-9-16-2-16,-3-4-1 16,-4-13-1-16,-8-13-1 15,2-5-8-15,0-7-1 16,3 7 2-16,6 9 2 15,10 20 10 1,6 13 3-16,4 18 1 0,3 6-1 0,-3 12 0 16,3 10 1-16,-1 10 0 15,-4 10 4-15,-2 11 4 16,0 3 1-16,-3 16 4 16,-1 1-1-16,3 11 1 15,-1 9 2-15,4 6-1 16,5 6 1-16,3 11 0 15,3 1 0-15,0 5 4 16,0-1 0-16,-6-1 2 16,0-5-1-16,-6-7-4 15,-5-2-3-15,-3-3-4 16,-3-7-1-16,-3 5-1 16,-4-4-2-16,-2-7-2 0,-1 2-1 15,-4-15-9-15,3-5-7 16,-6-8-20-16,0-4-13 15,4-6-30-15,-6-3-18 16,-8-7-54-16,-1-2-36 16,-2-8-110-16,7 0-108 15,-1-5 258-15</inkml:trace>
  <inkml:trace contextRef="#ctx0" brushRef="#br0" timeOffset="1600.51">1549 9568 881 0,'40'-60'339'16,"-43"48"-249"-16,-4 7-17 16,3 1-10-16,4 4-15 31,-2 0-5-31,1 0-20 0,-1 0-5 16,-2 10-4-16,-9 46-2 0,15-18-8 15,2 8-4-15,2 16-1 16,4 8-3-16,1 12 0 15,8 3 1 1,6 8 1 0,-1 10 1-16,2 3 1 0,-1 3-1 15,-4-7 4-15,0 0 3 0,0-7 7 0,-2-7 2 16,1-7 1-16,-1-14-2 16,-6-10-1-16,5-3-1 15,-3-11-3-15,-7-6-1 16,3-10-1-16,1-1 0 15,-2-11 3 1,-5-13 3-16,-5-11 7 0,-6-10 1 16,-2-19-2-16,12 4-2 15,-4-13-8-15,-10-12-2 16,-2-13-3-16,-5-2-1 0,1-11-1 16,2 1-2-1,-1 0 0-15,-2-8 0 0,-2-9-1 16,4 1 0-16,3 7-1 15,-4-1 1-15,6 17 1 16,-1 4 0-16,2 11 1 16,-1-1 1-16,1 11 2 15,1 10-1-15,-4 2 1 16,5 23-1-16,3 11-6 16,-1 6-5-16,3 20-5 0,1 7 0 15,-2 20 7 1,-1 4 6-16,11 20 8 0,0 3 3 15,7 10 4-15,3 14 1 32,-4 3 0-32,-1 3-1 0,-3-2 2 0,0-6-2 15,-2-3-3-15,-4-13-3 16,0-12-35 15,0-6-60-31,0-19 57 0</inkml:trace>
</inkml:ink>
</file>

<file path=ppt/ink/ink1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40:14.331"/>
    </inkml:context>
    <inkml:brush xml:id="br0">
      <inkml:brushProperty name="width" value="0.05292" units="cm"/>
      <inkml:brushProperty name="height" value="0.05292" units="cm"/>
      <inkml:brushProperty name="color" value="#FF0000"/>
    </inkml:brush>
  </inkml:definitions>
  <inkml:trace contextRef="#ctx0" brushRef="#br0">8130 7919 360 0,'-10'1'174'16,"-10"6"-65"-16,5 4-51 0,-2 1-37 16,-5-2 3-1,-1 0 21-15,-5-4 10 16,-1-2 10-16,3-2 2 0,-4 1-12 16,1-1-9-16,-3-2-16 15,-4-1-6-15,-1-1-11 16,2 1-5-16,-3-1-2 15,3 2 2-15,0-3 15 32,-2 1 10-32,3-1 15 0,1 1 2 0,-3-3-4 15,1 0-7-15,-2 1-10 16,0-5-5-16,-11 0-10 16,3-1-4-16,-13-7-5 15,-2 0-2-15,5 0-1 0,-7-5 1 16,10 13-1-1,4 8 1-15,-2-3-2 0,1 4 1 16,-13-9-1-16,-8-4 1 16,0 8 0-16,-2 0-1 15,4-2 0-15,3 1-1 16,-2-2 0 0,-6 3 0-16,2 3 1 0,-4-3-1 15,3 5 0-15,7-1-1 0,-2 4-1 16,6 9 1-16,-7 1 0 15,-3 3 0-15,-1 0 0 16,-2 3 0-16,3 0 0 16,12 7 1-16,0-3-1 15,-5-4 1-15,1 2 0 16,-8-7 0-16,8 1 0 16,4-1 0-16,11 2 1 15,-1-5-1-15,-2 1 1 16,6-2 1-16,-11-7 1 15,0 4 2-15,3-6 6 16,-1 1 4-16,8-2 8 16,5-1 1-16,2 2-1 15,3 0-2 1,-2-3-6 0,7-1-2-1,-4-6-4 1,-1-1-3-16,-2 4-2 0,-8-2-2 0,-3 0 0 15,1 3-1-15,4 1-1 0,4 0 0 0,3 5 0 0,-3-1 0 16,-3 1 0-16,0-1 1 0,-6 0-1 16,1 2 0-16,-3 0 1 15,-4 2 0-15,6-1 5 16,-2 2 3-16,1-1 6 16,1-2 3-1,-4-4 2-15,9 1 0 0,-11-3-1 16,0-3 0-16,2 2-3 15,-6-5 0-15,9-1 0 16,4 1 0-16,0 0 1 16,7 0 0-16,-8-5-2 15,6 6-1-15,-12-8-2 16,-5 1-2-16,7 0 1 16,-4-2 1-16,13 9 1 15,2-4 1-15,4 6-1 16,-2-2-1-16,7 5-1 0,0 1-1 15,1 3 0-15,8 3-2 16,-7-3-3 0,6-3 0-16,1 2-3 0,-2-2 1 15,6 1-2-15,0-2 0 16,5 2-1-16,0-2-3 16,9 4-48-16,-3-1-80 15,5 1 86-15</inkml:trace>
  <inkml:trace contextRef="#ctx0" brushRef="#br0" timeOffset="19353.8">7163 10618 391 0,'-26'96'179'16,"6"-90"-90"-16,-2-2-20 0,9 0-35 31,-3 3-5-31,2-4 2 0,-4-7-4 0,-1 0-1 16,1 2 3-16,-4-8 9 16,0 2 2-16,-2-2-3 15,2 3-6-15,-2 0-13 16,-2-1-5-16,3 4-7 15,0-7-3-15,0 2-2 16,3 1 1 0,-7-2 4-16,-7-2 12 0,1 1 21 15,-4-2 7-15,2-2 10 32,2 1-6-1,2 2-15-16,7 1-5-15,-3 4-15 0,2 1-5 0,3 6-9 0,-5 1-1 0,8 6-1 16,-7 3-2-16,0 6 0 0,-5 1 0 0,11 13-1 16,-3-1 1-16,-3 3-1 15,7 9 1 1,-12-5 0-16,9 5 0 0,6 0 1 16,3-3 0-16,1-3 1 0,1-2 0 0,0-2 0 15,0 1 0-15,2 1 3 16,-4-2 4-16,6 3 5 15,1 5 2-15,1-10 2 16,0 4-1-16,5-2-4 16,-6-8-4-16,6 6-3 15,1-1-2 1,4-5-1-16,2 0 0 0,2 2 0 16,-2-1 0-16,4 2 0 15,1 4 0-15,1-2 0 16,3 2 0-16,0-5-1 15,3 2 1 1,7-2 0-16,-3-2-1 0,6 4 0 16,0-6 0-16,1-1 1 15,6-1 1-15,2-5 2 16,-3-4 0-16,3-3 1 0,-1 1 0 16,-1-8-1-16,9 11 0 15,1 0 0-15,2-1-1 16,5 4-1-16,-2-4 0 15,0-5 0-15,-1 1 0 16,-5 2 0-16,-2-4 0 16,-3 2 0-1,-1-3 0-15,3 0 1 0,1-1 2 32,0 2 2-32,6 2 2 0,-6-2 1 0,0-1 2 15,2 1-2-15,-7-3 0 0,-1 5-3 16,1-3-1-16,0 1-2 15,3 0-2-15,-6-2 2 16,16 8-1-16,-10-4 1 16,5 2 1-16,2-1 0 15,-13-5 0-15,5 2-2 16,-8-3 2-16,2 4 4 16,-1-1 3-16,3-2 0 15,7 9-1-15,-4-9-5 16,5 2-2-1,-1-1-2-15,3-3 0 0,2 0 1 16,-3-1 0-16,1-2 1 16,-7-2 1-16,0 3 0 0,2 0-1 15,8-2 1-15,-2 2-1 16,7 0 0-16,5-1 1 16,-7 1-1-16,4-1-1 15,-7 2 1-15,-6 0-1 16,5 3 0-16,-4 1 0 0,2 0 0 15,1 1-1 1,4 2 0-16,5-1 1 0,-7 0 1 16,3 0 0-16,-8-1 1 15,-6 0-1-15,1 0 2 16,-3-1 1-16,9 0 3 16,-5-2 1-16,0 0 0 15,1 1-1-15,-8 0-2 31,-3 0-2-31,5 2-2 0,0-4 0 0,3 0-1 16,4 0 1-16,-10-4-1 16,2 3-1-16,1-4 1 15,-3 3-1-15,4-5 0 16,-3-1 2-16,6 2 0 16,1-7 1-16,-9 3 1 0,-1-4-1 15,-7-4 0-15,1 1 1 16,2-4 0-16,6 2-1 15,-5-4 0 1,-3-1 0 0,-1-3-1-1,-2-7 2-15,-1 4 1 0,1-3 1 16,-4 4 2-16,2 4 0 0,-5-4 3 0,-4 3 2 16,2 3 4-16,-9-7 1 15,-6 2 1-15,3-1-2 16,-13-6-4-16,2 7-2 0,-1 0-6 15,-7-2-2-15,0 0-3 16,-3 0-1-16,-5-5 0 16,1 0 0-16,-2-2 0 15,-1 1 0-15,-3 1-1 16,-4 2-1-16,1 4 1 16,4-1-2-16,-11 2 2 62,-3-3-1-62,-5-4 1 16,-7 3-1-16,5-4 0 15,4 2 0-15,0-2-1 0,11 3 1 0,2 3 0 16,-6 0 0-16,4 7 1 0,-16-8 0 0,3 7-1 0,3 1 2 16,2 4 0-1,-2-1-1-15,-6 1-1 0,4 3-1 0,-5-1-3 16,-4 0-1-16,0 1-2 0,-4-1-2 15,4 6 1-15,5 5 1 16,5 1 2-16,4 4 0 16,-2 0-6-16,0 0-1 15,4-2-1-15,-2 0 1 16,-4-3 10-16,1-4 1 16,-3-2 2-16,7 3 0 0,7 3-1 15,-1-1 1-15,6 11 0 16,-2-4 0-16,-3 0 1 15,1 6-1-15,-14-10 0 16,9 11 0-16,-2 0-1 16,3-1 1-16,5 8 1 15,-4-12 0-15,-3 1 0 16,1-1 1-16,3 0-1 16,0 4 0-16,-1-3 0 15,-4-1 0-15,-5-2 0 16,-4 0 0-16,3 0 0 15,-1 0 0-15,6 4-1 16,1-1-1-16,7 5 0 16,3 2 0-16,1 0 0 15,2 1 0-15,-3 0 0 0,7 2-1 16,1 1 0-16,-10-2 1 16,5-1 0-16,-10-2 2 15,0 1 0-15,10-1 1 16,-1-4 1-16,0 1-1 15,2-2 1-15,-3-1 0 0,0 0-1 16,4-1 0-16,-3 0-1 16,6 0-2-16,1-1-62 15,4 5-69-15,1-2 85 16</inkml:trace>
  <inkml:trace contextRef="#ctx0" brushRef="#br0" timeOffset="177147.62">9367 15462 787 0,'11'67'275'0,"-9"-70"-226"0,5-4-16 16,2 4 8-16,0-5 4 16,-6 5-9-16,3-2-9 15,-1 6-10-15,-2-1-4 16,-1-6-7-16,4 6-3 15,2 1-1-15,1 2-1 16,7 2-1-16,3 3 0 0,1-5 0 16,12 6 0-16,6 7 1 15,-1-9 12-15,6 7 25 16,-10-12 6-16,5-1 15 16,-3 0-3-16,6-3-15 15,2 5-4-15,-2-3-15 16,5 3-5-16,11 5-9 15,-12-6-1-15,8 6-3 16,-5-8-1-16,-17 3 0 16,8 2-1-16,-17-10 2 15,-3 11 0-15,-8-6 2 16,-1-3 0-16,-6 9 2 16,-3-7 1-16,-1-5 1 15,0 13-2-15,-5-5-2 16,-2-1-4-16,2 17-2 15,-4-10-1-15,4 7-2 16,-3-2 0-16,4-1-1 0,-4-1-1 16,4 2 2-16,4 9 1 15,-8 0 1-15,5 1 1 16,-3 6 0-16,6 5 0 16,-6-2 0-16,3 4 0 15,5 6 0-15,-16-6-1 16,9 7 0-16,-10 3 1 0,10 6-1 15,-2-4 1-15,7 5 0 16,2-1 0-16,-15-13 0 16,13 10 0-16,-4-1 1 15,-2-1-1-15,6 1-1 16,0-6 1-16,-2 0 1 16,2-7 1-16,-11-10 0 15,14 12 0-15,-2-12 2 16,-5-3 1-16,16 4 3 15,-16-12 0-15,2-9-2 16,2 5-1-16,0-7-3 16,-3-3-1-16,0 2 1 15,3-2-2-15,0 0 2 16,0 0-2-16,3 0 0 16,-3 0 1-16,0 0 1 0,0 0 0 15,0 0 0-15,0 0 1 16,-2 0-2-16,1 0 1 15,0 0 1-15,-1 0 1 16,1 0 0-16,0 0 1 16,-5 1-1-16,-3 1 1 15,-37 2 0-15,37-4-1 16,-4-2 1-16,-11 0-1 0,-11-4 0 16,-3 1 1-16,3 1-3 15,-6-6 0-15,-2 0-1 16,0 1-1-16,2 4 0 15,4-1-1-15,-7 4-1 16,10 5 0-16,-2-1-2 16,0 6 0-16,15 5-6 15,-2-4-9-15,7-2-37 16,4-1-27-16,8 0-96 16,-1-9-108-16,5-1 186 15</inkml:trace>
  <inkml:trace contextRef="#ctx0" brushRef="#br0" timeOffset="206203.58">21255 12333 499 0,'30'24'197'0,"-27"-32"-103"16,-2 3-41-16,3 4 12 0,-5-6 33 15,1 6 2-15,0 2-2 16,-2-2-9-16,1 1-33 15,0 0-17-15,-1 0-23 16,1 0-5-16,0 0-7 16,0 0-1-16,0 0-3 15,0-1-2-15,1 1-2 16,0 0 1-16,0 0 6 16,0 0 7-16,8 2 13 15,10 3 4-15,37 8 7 16,-20-7 1-16,8-5 3 15,-8-1 3-15,11 0-1 16,7 3-2-16,-9-8-9 16,9 1-6-16,-3 3-9 15,-9-8-5-15,4 8-4 0,-3 2-1 16,16 3-1 0,-20-3 1-16,1 5 1 0,-3-5 2 15,-21 0 2-15,15 5 0 16,-7-2 2-16,-4-2 0 15,-8-2 1-15,-2 0 3 16,-2-1 1-16,-7 0 1 16,2 1 2-16,-2-1 1 15,0 0 2-15,0 1 0 0,-1 0-6 16,1 0-2-16,-1 0-6 16,1 0-3-16,-2 0-2 15,1 0-1-15,0 0-2 16,-1 0-1-16,1 0-2 15,0 0 2-15,0 3-2 16,0 5 0-16,0 7 0 16,-2 28 1-16,4-17 1 15,-9 0 0-15,11 13 1 16,2 14 0-16,-5 1 0 16,3 6 1-16,-3 5 1 15,-4-6-1-15,0 4 0 16,7 8-1-16,3 7 1 15,0 1-1-15,5 6 0 0,-6-4 0 16,-1-7 1-16,5-1-1 16,-2-4 1-16,0 7 1 15,-1-6-1-15,-4-9 1 16,0-9 0-16,-2-15 0 16,0-3 1-16,4 2-1 15,1 0 0-15,3-2 1 16,-2-3-2-16,0 0 1 15,-4-4-1-15,0 1 2 0,1-4 1 16,-4-11 2-16,1 2 11 16,0-2 4-16,-2-7 2 15,2 3 0-15,0-1-9 16,0-2-3-16,0 1-5 16,5 5-1-16,-1-11-1 15,-4 10 0-15,0-3 1 16,0-1 0-16,-6-4 0 15,1-8 1-15,2 7-2 16,-1 1-1-16,-1-1-1 16,5-2-1-16,-2 0 0 15,1 0 0-15,0 0 0 16,-4 8 0-16,0 2 1 16,-19 20 0-16,13-30 2 15,0-2 0-15,2 2 1 0,-4 1 0 16,-1-2-1-16,5 3-2 15,-4-4 0-15,-3 2-2 16,17 6 1-16,-17-8-1 16,4-1 0-16,9 5 1 15,-13-2 1-15,9 3 0 16,-15-1 4-16,-2 1 2 16,-10-11 3-16,5 2 1 0,10 7-2 15,-9-9-4-15,6 9-3 16,-3-1-2-16,-3-2 0 15,2 6-1-15,2-4 0 16,-2 0 0-16,3 0 0 16,2 0 0-16,4 4-1 15,-6 2-1-15,4 0-2 16,3 4-2-16,2-1-3 16,3 2-2-16,3-2-3 15,-1 0-3-15,-5-7-14 16,-5 2-16-16,19 6-47 15,-7-7-40-15,10 1-160 16,11-1 188-16</inkml:trace>
  <inkml:trace contextRef="#ctx0" brushRef="#br0" timeOffset="209735.49">7804 14322 641 0,'39'12'242'16,"-39"-13"-175"-16,0 0-15 15,2 1-8-15,-2-1-1 0,0 0-4 16,0 0-2-16,0 0-4 15,0 0-2-15,0 0-8 16,0-1-3-16,1 1-10 16,5-2-2-16,4-2-4 15,30-14-1-15,-20 17-2 16,-2-3 0-16,8 2 0 16,1-1 0-16,5-4 1 15,5 10 1-15,16 4 1 16,-11-8 1-16,13 10 1 15,-4-8 1-15,-21-4 2 16,14 9 2-16,-12-2-1 16,-2-1 0-16,-6-4-1 15,-3 2-1-15,-3-7 2 16,-2 5 4-16,-2 3 9 16,-3-1 4-16,-2 4 4 0,-6-4 1 15,-3 1-5-15,0-1-3 16,-1-1-7-16,0 1-5 15,0 0-8-15,0 0-2 16,0 0-2-16,-3 3-1 16,-6-1-1-16,-31 35 1 15,32-22 0-15,-1-1 1 16,-1 0-1-16,7 6-1 0,1 6 2 16,-2-3 0-16,0 6-1 15,0-1 1-15,0 5 0 16,2 0 0-16,0 2 1 15,2 1 0-15,-4 1 0 16,4 3 0-16,-3-8 1 16,-5 1 0-16,-2-4 1 15,-1 2-2-15,-2 5 2 16,2-2-1-16,1 2 0 16,1-5 0-16,1-5 0 15,-2 3 1-15,6-9 0 16,-4-3 1-16,9 4 0 15,5 0 1-15,-2 1 1 16,0-5 4-16,-1-3 2 0,0-1 2 16,-3-10-2-16,6 13-3 15,-1-9-4-15,-2-4-1 16,3 0 1-16,-4-5-1 16,-1 2-1-16,-1-1-1 15,-1 1-1-15,2 0-1 16,0 0 1-16,-1 0-1 15,0 0 0-15,0 0 0 0,0 0 0 16,1 0 1 0,0 0 0-16,0 0 0 0,0 0 3 15,0 0 1-15,0 0 2 16,0 0 0-16,0 0-2 16,0 0 1-16,-1 0-1 15,-1 0 0-15,2-1 0 16,-1-1-1-16,-1 1 0 15,-7-2 0-15,-4-1-1 16,-38-16-1-16,37 16 1 16,-12-5 0-16,1 2 3 15,-5 6 0-15,3 4 1 16,-10-5-1-16,1-2-3 16,9 7-1-16,-1 0-2 15,1 5 0-15,2-5 0 0,3 0-2 16,0-2-2-16,9 2-2 15,4 6-10-15,-9-9-11 16,13 3-42-16,-1 7-33 16,-4-14-99-16,10 5-91 15,4-8 187-15</inkml:trace>
  <inkml:trace contextRef="#ctx0" brushRef="#br0" timeOffset="213331.89">10594 16258 150 0,'0'0'121'0,"0"0"35"15,0 0-17-15,0 0-27 16,-2 0-16-16,1 0-34 16,0 0-18-16,0 0-23 0,-5 2-6 15,-9 4 4-15,-17 12 5 16,13-16 9-16,15 3 2 15,4 1 2-15,4 0 4 16,-12-4-7-16,1 1-3 16,16 3-12-16,-7-9-9 15,14 0 1-15,11 3 6 0,-1-4 9 16,4 4 5 0,10 2 3-16,-6-1-6 0,3-2-7 15,2 0-3-15,14 0-7 16,5-2-4-16,2 3-4 15,16 1-1-15,-5 0 2 16,-4-1 8-16,4 3 14 16,-10-1 6-16,0-2 7 15,4 4-5-15,-2-3-11 16,-8-1-4-16,-20-4-7 16,7 4-3-16,-17 0-2 15,-1-1-2-15,0 5-1 16,-15-7 0-16,-4 1-4 15,-3-1-14-15,-1 5-61 16,-2-2-69-16,-1-1 89 0</inkml:trace>
  <inkml:trace contextRef="#ctx0" brushRef="#br0" timeOffset="214526.8">10545 16362 578 0,'0'0'234'0,"0"0"-133"15,-1 1-20-15,-1 1-25 16,-3 4-7-16,-3-3-17 15,-25 32-8-15,31-26-1 16,-7-1-1-16,5-1-11 16,6 1-7-16,5 2-7 15,-2-5-3-15,17 11 1 16,-3-3 0-16,8 6 2 0,6-1 2 16,5 5 3-1,-3 3 2-15,-6-13 7 0,2 5 2 16,-8-5 2-16,-3-13 0 15,-7 2-1-15,4 10-2 16,-9-15 0-16,1 12 1 16,1 4 0-16,-6-7 2 15,-4 4 1-15,-2-12 0 0,-3 1-4 16,-4-3-3-16,0 0-4 16,2 10-2-16,-4-8-1 15,-1-10 1-15,-3-1-1 16,2 1 0-16,-3-7-1 15,0 6 0-15,0-7-1 16,-3-12 0-16,-4 3-1 16,3-4-2-16,-5 0 0 15,-2 6 0-15,6 4 1 16,-2-2 1-16,-2 4 1 16,5 4 0-16,4 3 1 15,-6-3 0-15,10 4 0 16,2 0-1-16,7 2 0 15,1 4 0-15,4 1-1 16,1 3 0-16,-1-3-1 0,7 4 2 16,3-6 3-16,-2-4 4 15,13 9 10-15,8-1 0 16,-2 0 7-16,0-2 3 16,-2-7 2-16,-3 1 1 15,8 10-3-15,7-1-2 16,-1-3-7-16,-6-6-2 15,-2-15-4-15,-3 7-1 0,4 8-1 16,-4-9-2-16,4 13-2 16,3-2-1-16,-7-9-2 15,-5 11-1-15,2-2-2 16,-16-1-10-16,-5 8-128 16,19 7 101-16</inkml:trace>
  <inkml:trace contextRef="#ctx0" brushRef="#br0" timeOffset="-97661.78">3079 6858 77 0,'-10'0'73'15,"-6"-3"29"-15,3 4-6 16,1 1-9-1,-5-3-5-15,3 1-11 0,-1-1-6 16,-2-3-15-16,6 5-9 16,4 4-13-1,-6 3-5-15,3 10-10 16,-7-1-2-16,-3 6-2 0,-1 0 0 16,-3 0-1-16,2 8-1 0,2-2-2 31,6 5 1-31,2 7 0 0,3 1 2 15,4 8 2-15,2 6-2 16,9 9-2-16,8 2-4 0,8 3 5 16,1-5 1-16,10-3 1 15,-7-6 2-15,6 4-6 16,14 9-2-16,-7-10 0 16,12 3-1-16,4-5 1 15,-2-9-1-15,16 3 0 0,3 0 0 16,13-2 0-16,-2-1 0 15,-7-10 1 1,1-5 0-16,1-4 0 0,8-7 0 16,0-6 0-16,-4-4 1 15,-13-9 4-15,-12-7 5 16,-7-9 15-16,-3-8 10 16,0-13 18-16,-1-1 5 15,-6-12 1-15,-9-3-6 16,-3-10-16-16,-3-2-6 15,-10-2-10-15,-4-5-3 0,-12-7-3 16,-10-2 0-16,-7-3-2 16,7 8-1-1,-26-4-2-15,5 2 0 16,-13-5-2-16,-10-1-1 0,7 13-2 16,-1-2-2-16,3 16-3 15,-7 1 0-15,-13 2-3 16,3 12 0-16,-15 1 1 15,6 5-1-15,3 14-1 16,-2-3-2-16,-3 11 0 16,2 13-2-16,2 12 0 15,-2 3-2-15,14 19-1 16,1 1-2-16,15 6 2 16,8 9-1-16,6-2-2 15,4-1-3-15,1 7-36 16,2 3-34-16,11 10-103 0,-4 0-99 15,17 6 180-15</inkml:trace>
  <inkml:trace contextRef="#ctx0" brushRef="#br0" timeOffset="-96088.72">9642 6566 464 0,'-25'-12'178'0,"2"3"-132"0,-6 4-22 0,3 1-23 16,-6 0 0-16,4 4 2 15,-7 1 12-15,-2 6 25 16,-1 7 6-16,-4 2 3 16,1 6-13-16,16 22-24 15,-24-4-7-15,9 16-5 16,-3 9-2-16,-9-4 0 31,20 8 0-31,10-3 1 0,3-2 1 16,9 3 2-16,6 5 1 15,6 1 1-15,9 3 0 0,19-4 0 16,8-7 0-16,13 6-1 16,9-1-1-1,3 7 0-15,6 7 0 16,15-8 0-16,1-4 0 0,17-11-1 15,1-5 0-15,7-8-1 0,3-3 0 16,10-8 1-16,0-7 0 16,-1-12 1-16,-1-9 0 0,-17-18 3 15,-6-6 1-15,-16-9 13 16,-13-6 21-16,-16-3 37 16,-10-7 12-1,-10-9 3-15,-8-1-15 0,-9-13-28 16,-7-2-8-1,-19-15 5-15,-12-2 2 16,-24-11 1-16,-10-5-2 0,-19 1-17 16,-4-2-8-16,-16 12-12 15,6 8-2-15,-1 19-4 16,0 11-1-16,1 11-4 16,-8 10-3-16,6 15-4 15,3 6-1-15,7 20-3 16,5 8-4-16,0 13-30 15,-4 8-34 1,0 17-122-16,4 13-144 16,13 31 219-16</inkml:trace>
  <inkml:trace contextRef="#ctx0" brushRef="#br0" timeOffset="-93789.03">15979 6765 320 0,'-27'8'137'0,"-5"-8"-69"15,2-1-46-15,10 13-7 16,-6-7 23-1,-5 1 19-15,-6-5 36 0,-9-1 9 16,1-1-11-16,-1-9-17 16,4 8-37-16,6 16-13 0,-7-10-20 15,3 15-4-15,-1 10-3 32,5-11-1-32,1 23 0 0,-2 0 0 15,-2-1 1-15,-6-1 0 0,9-1 0 16,10 8 0-1,10 4-2-15,2 9-1 16,14 4-1-16,6 3-1 0,16-6-1 16,13-5 1-16,8 3 1 15,8 1 1-15,17 20 1 16,-1-1 1 0,23 4 2-16,1-3 1 0,6-13 0 15,8 0 0 1,2-11 1-16,1-8 0 0,10 1 4 15,-5-16 0-15,-4-16 6 32,-1 2 7-32,-12-26 25 15,-2-3 17 1,-10-13 21 31,-6-12 5-32,-19-11-5-15,-4 1-6 16,0-7-7-16,-8-1-3 0,-15-22-10 16,4 8-8-16,-10-3-13 15,-14-3-7-15,-5 19-9 0,-17-11-5 0,-24-2-5 0,2-1-2 16,-19-16-4 0,-5-5 0-16,-6 4-2 0,-2 8 0 0,15 21-2 15,3 9-1-15,7 15-2 16,0 2-3-16,-16 6-6 15,6 15-3-15,-11 11-13 0,-7 10-3 16,-13 18-8-16,-9 2-4 0,-16 12-26 0,-5 4-17 16,-3 31-63-16,-5 12-66 0,-9 24 142 0</inkml:trace>
</inkml:ink>
</file>

<file path=ppt/ink/ink1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44:52.570"/>
    </inkml:context>
    <inkml:brush xml:id="br0">
      <inkml:brushProperty name="width" value="0.05292" units="cm"/>
      <inkml:brushProperty name="height" value="0.05292" units="cm"/>
      <inkml:brushProperty name="color" value="#FF0000"/>
    </inkml:brush>
  </inkml:definitions>
  <inkml:trace contextRef="#ctx0" brushRef="#br0">3270 4611 417 0,'5'28'153'16,"-15"-25"-125"-16,4 0-11 16,3 0 2-16,-1 1 14 15,1 3 37-15,-5-1 19 0,1 1 2 16,-1 1-4-16,-3-1-10 16,1 1-12-16,-5 8-13 15,5 4-9-15,-3 5-28 16,3 11-7-16,3-3-6 15,-1 6 2-15,0 5 11 16,-2-9 5-16,2 5 9 16,1-8 0-16,7-9-6 15,0 0-4-15,9-6-8 16,4 0-2-16,3-2 0 16,2-4 1-16,7 4 2 15,7 0-1-15,4-1 3 16,2 1 1-16,4-5 1 15,4-1 3-15,0-6 4 16,8 0 1-16,0 0 2 16,-3-3 0-16,10 1-6 15,-2 3-1-15,10-6-5 0,3-2-2 16,0-2-3-16,-1-3-1 16,-5-4-3-16,2 0 0 15,0-4 5-15,4 1 1 16,2-4 3-16,-1-3 1 15,1-2-5-15,-4 1-3 0,8-5-4 16,1 3-1-16,4-2-2 16,4-3 0-16,-11 8 0 15,-2 4 0-15,-2 7-1 16,-5-4 0-16,11 5 1 16,-1-1 0-16,-1-1 0 15,0 2 2-15,-2-1 0 16,0 0 1-16,-1 6-1 15,2 13-1-15,0 2-1 16,-5 9 0-16,-5 4 0 16,-4-7 0-16,-10 17 0 15,4-2 0-15,-5 0 0 16,2 5 0-16,-5-10 0 16,-6-1 0-16,-5 0 1 15,-5 2-1-15,-6 2 1 16,-1 0 0-16,-4 4 2 0,-4-2 0 15,0 5 0-15,-4 3 3 16,-1-8 3-16,-2 3 5 16,-7-21 6-16,-1-9 2 15,-1 3 5-15,3-11 1 16,-3 4-4-16,0 0-2 16,0-9-9-16,1-19-5 15,5-26-4-15,-6 26-3 16,3-3 0-16,1 1-1 0,1-7-1 15,3 5-2-15,6 2-2 16,5 6-2-16,6 1 0 16,2-3-1-16,2 0 2 15,5 4 0-15,7 8 1 16,3 6 0-16,0-2 1 16,-2 0 0-16,0-3 2 15,4 3 0-15,11 15-1 16,0-8 1-16,9 10 0 15,3 1 0-15,-1 0 1 16,2 5 1-16,-6 0-1 16,-1 0 0-16,6-1 0 15,-3 12 0-15,-6-5 0 16,0-1 1-16,-10-4 3 16,-1-10 0-16,-7 0 3 0,-5-3 1 15,-3-6 1-15,-4-3 0 16,1-5 2-16,-4-1-1 15,-1-10 2-15,-1 1-1 16,-10-13 4-16,7 6 4 16,-7 1 3-16,-7-8-1 15,-4 8-4-15,-4-4-6 16,-3 4-4-16,3 2-2 16,-6-1-1-16,-5-5 0 0,-1-6-3 15,-6-7 0-15,14 7-1 16,-2-2-3-16,6 8-1 15,10 18-1-15,-12-8-5 16,1 4-10-16,-14-4-42 16,1-1-44-16,-1 12-164 15,-4 4 174-15</inkml:trace>
  <inkml:trace contextRef="#ctx0" brushRef="#br0" timeOffset="4925.31">3091 6570 350 0,'-41'-83'187'0,"31"80"-33"16,-2-7 0-16,8 10-32 15,-3-4-1-15,4-2-16 16,-4 2-15-16,7 3-13 16,1 1-19-16,-6 0-32 15,5 0-12-15,-2 0-17 16,1 0-2-16,1 1 0 15,0 24 0-15,1 32 0 16,-7-25 0-16,6 17 1 16,0 0 1-16,3 28 0 0,9 8 1 15,-8-1 1-15,4 3-1 16,-6 1 1-16,-2 1 0 16,3 17 1-16,1 4 0 15,-3-4 0-15,1 2 0 16,-2-1 0-16,-1 4 1 15,2-4 1-15,5-6 0 16,-6-3 0-16,0-6 1 0,0 3 2 16,-5-8 0-1,3-13 4-15,1-1 0 0,0 2 0 16,-2 0-1-16,1 0-3 16,-4-3-2-16,-7-11-1 15,3-4 0-15,-6-8 1 16,-2-3 0-16,12-7 0 15,-2-5-2-15,-8-9 0 16,19 4-1-16,-4-5 0 16,-1 1 1-16,10 2 0 15,-10-5 0-15,6-1 0 16,4-2 1-16,-4-10-1 16,4-2-1-16,1-5 0 15,-6-2 1-15,14 4 0 16,-2-1 0-16,1-3 2 0,11 5 2 15,0-6 3-15,3-1 2 16,6 2 2-16,-3-2 0 16,7 1 0-16,3-8-2 15,7 5 1-15,4-1 1 16,5 2 0-16,8 5 0 16,-2-5-2-16,8 2-1 15,7 2-5-15,4 2-2 16,9 11 0-16,0-6 0 0,-4-1 1 15,-1-2 2-15,3-5 7 16,-2 0 9-16,5-1 12 16,-4-4 3-16,-1-9-2 15,9 5-7-15,1-6-9 16,7-2-4-16,-5-2-4 16,0-3-3-16,7 2-2 15,-6-2 0-15,-1 7 2 16,-6-1 3-16,2 7 2 15,7 8 0-15,-4-5-1 16,0 4-1-16,-8 2 8 16,0 2 4-16,4 3 5 15,0 2 1-15,-12-10-6 16,-3-1-3-16,3-9 1 16,-5-2 1-16,5 0 3 0,-2 1 0 15,-3 4-5-15,-5-1-6 16,1 4-5-16,-1-1-3 15,-4 1-1-15,-4 1 0 16,1-1 1-16,-5 0 0 16,-1-2 3-16,3 2 0 15,-6-4 5-15,3 4 1 0,-5-6 1 16,9 4-1-16,-6 2-4 16,-5-3 1-16,1 8 2 15,-10-1-1-15,-3 2 0 16,5 3-3-16,-6-1-1 15,2 3-2-15,2-2-1 16,-12-2 0-16,0 0 0 16,-6-4 1-16,-2 5-2 15,1-1 1-15,-3 4-1 16,-2-2 0-16,-8-2 3 16,-1 2 0-16,-5-4 3 15,-2 0 2-15,-1 1 1 16,0-3 0-16,-1 3-1 15,-3 0-1-15,0 0-2 16,0 0 0-16,-1 0-2 16,0 0-1-16,0-3-3 0,-3-12-3 15,-9-22 0-15,8 23-3 16,0 1-1-16,4 1 0 16,-2-14-1-16,1-4 1 15,2-7 0-15,1-6-1 16,-1-10-6-16,0-9-6 15,-5-22-16-15,-8-5-12 16,-6-22-13-16,-6-9-3 0,-6-3-2 16,-4-14 2-16,1 4 3 15,7 11 3-15,2 11 11 16,5 18 4-16,4 10-4 16,-6-1 0-16,9 2 6 15,3 3 7-15,2 4 22 16,2 2 8-16,2-2 2 15,-2-7 3-15,6 3 2 16,0 5 0-16,1 13 0 16,2 13-1-16,0 15-3 15,0 4 0-15,-3 5-2 16,0 1 0-16,0-2 0 16,2-8 1-16,0-5 3 15,-1-1 1-15,-2-3 4 0,-6 9 3 16,3 7 0-1,-1 5-1-15,-2 9-4 0,3 2-4 16,-6 5-3 0,1-1-1-16,-1 6-2 0,-1-2 1 15,1 3 1-15,2 0 1 16,-1-1 1-16,2-1 1 16,1 4-2-16,-1 2 0 15,-4 1 0-15,0 0 0 16,-1 1 0-16,0 1 1 0,-1-3 1 15,-5 1 0-15,-5-6 1 16,-1-1 1-16,-6 1-1 16,0 0 0-16,-13-3-2 15,-3-4-1-15,-8 1 0 16,-4-3-2-16,-7 3-1 16,-8 1-1-16,-9-1-1 15,-17-1-2-15,4 8 1 16,-5 4-1-16,-8 1 0 15,-2 8-2-15,-13-1-8 16,-8 1-3-16,-7 3-1 16,1 0 4-16,-4-5 10 15,4 3 5-15,-4-7 2 16,9-4 1-16,-7-3 1 16,5-5 0-16,-3 0 0 0,-1-2 0 15,10 4-1-15,-7-2 0 16,9 4-1-16,2 4 0 15,2-5 0-15,6 2 0 16,5-4 0-16,6-4 1 16,9 1-1-16,-1-1 0 15,11 5 0-15,-1 3 0 16,8 8-1-16,3 2 1 0,9 7 2 16,6 6 0-16,0 3 1 15,-4 1 0-15,-3 2-1 16,1-4 1-16,4 2-1 15,9 4 0-15,6-6 0 16,5 0 0-16,6-5-1 16,0-5 0-16,14-1 0 15,-2-1-1-15,2-7 0 16,3-1-2-16,5 0-10 16,8-3-15-16,3 0-58 15,4-2-59-15,0-1 89 16</inkml:trace>
  <inkml:trace contextRef="#ctx0" brushRef="#br0" timeOffset="6062.99">885 6024 496 0,'-51'-60'192'0,"47"55"-142"16,4 5-24-16,0-8 5 16,2 7 21-16,-2-8 45 15,-3-9 17-15,-3 5-7 16,-1 4-17-16,2 5-39 15,-4 0-18-15,-1 4-25 16,-8-4-6-16,-6 4-4 16,-1 10-2-16,-5 10-1 15,-10 0-1-15,1 9 1 16,3-4 0-16,-5-2 1 16,7 2 1-16,2-2 0 0,-2-4 1 15,12 1-2-15,7 3 0 16,8-2-3-16,8 5 0 15,3-5-3-15,12 6 0 16,19 1 2-16,6 1 1 16,15 7 3-16,3-7 0 15,1 4 1-15,-4-13 0 16,13 15-1-16,-7 0 1 0,-11-6 1 16,9 12 0-16,-21-16 2 15,-4 0 1-15,3 2 5 16,-18-4 4-16,-9-2 9 15,-4 0 6-15,-14-3 6 16,-4-1 1-16,-5-3-4 16,-3 0-4-16,-9-6-8 15,-2-2-2-15,3 0-5 16,-8-3-3-16,4 2-3 16,1 0-3-16,-8 4-14 15,7 0-25-15,1 5-78 16,3 2-64-16,6-6 109 15</inkml:trace>
  <inkml:trace contextRef="#ctx0" brushRef="#br0" timeOffset="6497.24">1224 5894 733 0,'-5'13'244'0,"3"9"-243"15,0 0-4-15,2 17 2 16,-5-4 11-16,-2 7 35 16,0 6 12-16,2 3 18 15,-1 6-7-15,5 9-29 16,-1 3-13-16,4 0-19 16,1-3-3-16,11-5-3 15,0-4 0-15,6-6 0 0,3-2 1 16,1-9 1-16,6-9 1 15,6-14 1-15,6-4 2 16,0-20-1-16,-3-14-6 16,-3-13-66-16,-7-8-70 15,1-4 83-15</inkml:trace>
  <inkml:trace contextRef="#ctx0" brushRef="#br0" timeOffset="8943.53">1251 6327 526 0,'-13'26'178'0,"5"-2"-173"15,2 2-5-15,6 2 10 16,0-9 22-16,2-4 41 15,2-4 19-15,-1-11 21 16,6-1-10-16,8-10-28 16,3-4-16-16,6-9-33 15,3-2-11-15,3-11-11 16,3 7-2-16,2-3-1 0,-1 3 0 16,-9 4-1-16,-2 1 1 15,-5 8 0-15,-3 2 0 16,1 4-1-16,-2 1 0 15,-15 3 0-15,10 2-3 16,-6 10 1-16,-1 3 1 16,12 19 1-16,-11 6 1 0,4 13 1 15,-3 1-1 1,-3 0 0-16,-2-8 0 0,5-3 0 16,2-1 2-16,1-13 0 15,2-1 2-15,0-14 5 16,-2-6 4-16,5-5 5 15,-2-8 1-15,3-4-4 16,2-4-5-16,1-3-5 16,2-4-2-16,-2-3-1 15,0 5 1-15,-5-4 1 16,-4 1 1-16,-1 6 5 16,-3 0 1-16,-3 12-3 15,6 7-1-15,-1 3-8 16,8 9 0-16,5 7 1 15,-2 5 1-15,5 10 2 0,-6-10 0 16,3 1-1-16,0-7 0 16,4-5 2-16,1 0 0 15,1-10 4-15,-2-5 1 16,-2-12-1-16,1-7-1 16,-1-9-3-16,2-9-3 15,4 5-3-15,-1 0-3 16,0-2-1-16,2 13-1 0,-5-9 3 15,0 4 1-15,-5 10 2 16,-7-5 2-16,-2 10 1 16,-8 1 0-16,-4 4-1 15,-7 1 1-15,-5 4-3 16,0 5-2-16,-10 2-3 16,4 8-2-16,-3 7-1 15,2 3 0-15,7 10 4 16,-2 1 3-16,0 4 1 15,5 4 3-15,8 6-2 16,0 0 0-16,6-6 0 16,0-4 2-16,2-16 0 15,1-12 2-15,3-7 5 16,1-12 0-16,6-14 0 16,4-2-1-16,-4-12-4 0,4-2-1 15,0 0 0-15,-2 0 1 16,2-1-1-16,-9-6 1 15,-7-11-1-15,3-2 0 16,-7-3-1-16,7 6 0 16,-3 13-2-16,-4 5 0 15,4 16-1-15,-3 7 0 16,4 10 0-16,-5 6-1 16,0 3-5-16,0 1 1 0,0-1-2 15,0 0 2-15,-1 5 5 16,0 18 0-16,3 37 2 15,1-23 0-15,7 9-1 16,0 5-1-16,0 4 0 16,12 0 0-16,-4-10 0 15,3-6 1-15,-1-12 0 16,-7-9 1-16,10-7 1 16,-2-5 2-16,8-6 0 15,-1-7 0-15,0-7 0 16,2-2-2-16,-3-12-1 15,-1-3 0-15,2 1-1 16,-3-5 1-16,-6-3 1 16,13 11 1-16,-20-16 2 15,-2 3 0-15,-4 0 1 0,-10-3-1 16,-4 14-2-16,-6 4-1 16,1 15-3-16,-5 2-3 15,2 10-3 1,5 5-1-16,-7 3 0 0,-1 2 1 15,5 9 0-15,1 2 0 16,8 6 0-16,3 4 0 0,2 6 0 16,6 1 2-16,6 4 0 15,2-1 3-15,10-9 1 16,2-4 0-16,3-14 1 16,4-3 2-16,-6-10 0 15,-5-3 2-15,4-4 0 16,0-2 0-16,1-9 1 15,2-6 0-15,-5-4 0 16,-5-6-1-16,-3-3 0 16,0 1 0-16,-3-2-1 15,-4-1-1-15,1 9-3 16,2 8-1-16,0 6-4 16,0 8-2-16,1 10-1 15,1 7 0-15,6 18 3 16,-2-1 2-16,-2 3 3 15,0-4 0-15,-6-2 0 16,3 1 0-16,-1-9 1 0,-5-2 0 16,-11-17 1-16,9 5 0 15,1 2 2-15,4-5 0 16,11 9 1-16,-14-17 1 16,-1-5-1-16,-6-4 1 15,7-6-2-15,-3 4-1 16,4-4-2-16,2 9-1 15,1 4-1-15,5 7 0 0,-3 11 3 16,5-2 3-16,-6 5 1 16,2-3-1-16,0 1-2 15,3 1 0-15,0-2-1 16,-2 3 2-16,3 1 3 16,-6-4 0-1,-5-5 2-15,-1 2 1 0,19 6-1 16,1-2 0-16,-1-10 3 15,-11-5 0-15,0-6 0 16,3 0-1-16,-5-5-2 16,1-5-1-16,1-4 0 15,-5-6-1-15,4 1 1 16,-1-1 4-16,-9 3 3 16,4 2-1-16,2 7-3 15,-3 7-4-15,6 11-5 0,1 2 0 16,2 12-2-16,-11-7 0 15,10 11 1-15,3 3-1 16,-5-6 2 0,14 14-1-16,-10-14 1 0,0 1 0 15,2-3 0-15,-1-12 0 16,-2 0 0-16,-1-6 0 0,-2-3-2 16,3-1-2-16,-1-6-6 15,1-1-2-15,-1-8 1 16,-2-3 3-16,2-4 4 15,-4-6 2-15,1 4 1 16,-1-1 2-16,-2-4-1 16,-4 5 0-16,-1-10-1 15,-3-3 1-15,-4 1 0 16,-1-5-1-16,-3 7 0 16,0 5-1-16,0 10-1 15,1 5-1-15,4 17-2 16,-2-1-2-16,3 5-1 15,-4 2-1-15,-5-2 2 16,3 4 2-16,0 4 1 16,5 0 1-16,1 2-4 15,-1 1-1-15,-1 7-3 0,0 5 1 16,2 13 4-16,2 12 2 16,0 4 2-16,3 7 1 15,-2-1 0-15,0-3 1 16,-1 4 0-16,-2 2 0 15,-1 8 1-15,-1-3 0 16,6 3 0-16,3-9 1 16,5-9 0-16,3-5 0 0,0-17 1 15,3-1 1-15,1-13 2 16,1-4 2-16,2-8 1 16,2-2-2-16,1-8-4 15,0-7-19-15,-2-8-82 16,-1-8-66-16,-1-11 95 15</inkml:trace>
  <inkml:trace contextRef="#ctx0" brushRef="#br0" timeOffset="9187.44">3888 5628 1347 0,'7'14'448'16,"17"-2"-442"-16,17-1-10 15,14-7 5-15,8-6 6 16,8-11 23-16,-10-2 4 16,3-13 0-16,9 1-2 15,-3-4-62-15,-5-5-73 16,-9-1 67-16</inkml:trace>
  <inkml:trace contextRef="#ctx0" brushRef="#br0" timeOffset="16156.69">10921 6220 573 0,'-4'77'190'0,"6"-46"-183"16,-2-9 19-16,-2-1 50 15,-2 2 21-15,-7-10 25 16,5 14-7-16,-1-3-39 16,2 3-20-16,0 4-32 15,5 0-9-15,7 12-13 16,0 4-2-16,5 8 0 15,2 14-2-15,3 4 1 16,-2 1-1-16,1-1 0 16,-2-5 0-16,5 13 0 15,-6 2 0-15,6 18 0 0,-6 0 0 16,2-5 0-16,10 10 0 16,-9-4-3-16,3 7-2 15,-6-5 1-15,-5-5 0 16,1-3 4-16,-2-3 2 15,3 2 1-15,0-7 1 16,1-7 0-16,-3-10 0 0,-1-3 1 16,-1-1 1-16,-1-9 2 15,0-2-1-15,-1-9 2 16,-1-7 0-16,0-5 1 16,0-5 0-16,-1-10 1 15,-1-5-2-15,-1-6-1 16,0-5 0-16,1 1-2 15,-1-4 0-15,0-2-1 16,0 1 0-16,0-1 1 16,0 0-1-16,0-1 0 15,1 1-2-15,8-2 0 16,2-1-1-16,31-9 2 16,-26 10 1-16,8 1 3 15,3 0 0-15,10 0 1 16,0 1-1-16,9 1-2 0,6 3-1 15,-2-3-3-15,2-1 0 16,3-2 2-16,3-2 0 16,26 6 0-16,2 3 0 15,19 4 0-15,0 0 1 16,11 1 3-16,7 3 5 16,2 4 4-16,7 2 1 15,-6-6 21-15,11-3 17 16,3-9 24-16,2-7 12 0,13-3 2 15,-8-6-10-15,14 2-15 16,1-1-9-16,-13 4-17 16,4 6-11-16,-10 3-7 15,-7 1-1-15,-9 3-2 16,-2 1 1-16,-10-1-5 16,-2 5-3-16,-5 4-7 15,-4 3-2-15,-2 6-2 16,-4-1-1-16,1 4 0 15,-6 5 2-15,-12 6 1 16,-2-4 0-16,-15 4 2 16,1-3 2-16,-6-3 0 15,-11 0 1-15,-2 0-1 16,-6 5-2-16,-7-8-1 16,0 5-1-16,-8-13-1 0,-2-6 2 15,-5 1 1-15,-2-4 0 16,-6-1 2-16,-2-2-1 15,-1-5-2-15,-4 0 0 16,2 0 0-16,1-2 1 16,-4 0 4-16,-2 1 0 15,0 0-1-15,0-1 0 16,0 1-7-16,0-1-2 0,0-12-4 16,7-31-5-16,-2 24-7 15,-2-6 0-15,3-5 3 16,-1-7 2-16,2-4 8 15,-1 4 1-15,6-3-3 16,-2 3-2-16,1 0-5 16,3-7 0-16,-12-13 3 15,1-1 3-15,-3-20 5 16,-8-9 0-16,8-7-5 16,-5-14-5-16,-2-18-13 15,5-7-8-15,-9-15-16 16,4-8-7-16,6 6-6 15,3 3 4-15,5 4 6 16,-4 1 8-16,1 10 13 16,-8 1 5-16,4 0 14 0,8 10 4 15,-4 10 2-15,10 8 1 16,5 30 2-16,-7 17 3 16,3 21 13-16,-10 5 6 15,-1 17 11-15,0 0 0 16,-4 9-10-16,0 6-6 15,-13-2-13-15,-5-3-2 16,-1 4 0-16,0 1 1 16,1 2 1-16,4 3-1 0,-1 0 1 15,0-3-2-15,3 6 1 16,-6-9 0-16,-4-2 0 16,1 6-1-16,-14-10 0 15,3 5-1-15,-9 0-3 16,10 0-3-16,-19-20-12 15,-8 2-5-15,-15-13-11 16,-15-4-4-16,-2 12-10 16,-4 0-9-16,-7 8-20 15,-12-2-6-15,-9 2-12 16,-5 6 4-16,-14 0 26 16,-1 2 14-16,-5 0 34 15,-6 0 11-15,3 1 10 16,-4 0 8-16,-11-4 17 15,4-2 5-15,4 3 12 0,-5 3-1 16,1 3-14-16,2 3-6 16,-13-1-14-16,11 3-4 15,7 0 0-15,-2 1 2 16,16 3 1-16,2-4-1 16,9 3-3-16,5-3-3 15,6 0-2-15,5 0 0 16,8 1 0-16,16 2 1 0,4-3 5 15,6 3 2-15,19 2 1 16,0-1 1-16,20 4-4 16,4-3-2-16,10-2-5 15,1 3-4-15,14-4-27 16,9-2-36-16,-1-2-170 16,11-3 157-16</inkml:trace>
  <inkml:trace contextRef="#ctx0" brushRef="#br0" timeOffset="17097.68">13228 5459 435 0,'-46'-43'196'0,"24"37"-86"0,5 1-81 16,0 8-17-16,0 2-12 15,0 5 3-15,-1 10 30 16,7 3 14-16,-10 5 11 16,0 0 1-16,9 4-27 15,-4 1-13-15,17 9-11 16,11 5-5-16,-4-7-3 15,8 5-1-15,9-11 0 16,-5-9 1-16,10-11 2 16,2-11 2-16,-1-12 5 0,4-12 2 15,4-8 6-15,2-3 2 16,4-6 0-16,5 0-1 16,-17 0-5-16,-3-7-3 15,-1 5-2-15,-10-6 1 16,-2 0 1-16,3 2 4 0,-17-10 20 15,-10 2 10-15,-3 2 10 16,-7 6 0-16,-2 15-18 16,0 7-13-16,2 17-17 15,4 6-5 1,-6 16-3-16,-1 7 0 0,-8 14 3 16,-6 3 1-16,6 11 1 15,2 0-2-15,6-1-2 16,-1-5-3-16,4-5-18 15,2 0-21-15,2-15-78 16,5 1-81-16,5-10 126 16</inkml:trace>
  <inkml:trace contextRef="#ctx0" brushRef="#br0" timeOffset="17473.93">13878 5166 760 0,'8'11'289'0,"-18"3"-188"16,2 3-35-16,-9 7 7 15,-1 2 5-15,-1 11 0 16,-4 3-5-16,-1 4-13 16,-2 3-9-16,9-2-24 15,-2 0-10-15,6 7-12 16,3 0-4-16,0 10-2 16,2 6-2-16,0-1-4 15,4 2-2-15,-4-14-7 16,-2-11-10-16,-3-8-40 15,-5-12-14-15,3-5-38 16,-2-5-54-16,-5-9 120 16</inkml:trace>
  <inkml:trace contextRef="#ctx0" brushRef="#br0" timeOffset="17688.12">13365 5712 810 0,'33'-7'318'16,"-4"-3"-207"-16,6-6-76 16,9 2-35-16,-3-2 0 0,-4-1 1 15,-3 3 2-15,6 2 4 16,3 0 0-16,4 3-2 16,3-1-1-16,3-2-15 15,-9-3-44-15,5-5-223 16,-2 0 192-16</inkml:trace>
  <inkml:trace contextRef="#ctx0" brushRef="#br0" timeOffset="17987.52">14268 5162 996 0,'-11'34'347'0,"3"11"-292"16,3 9-55 0,-3 2 10-16,-4 2 38 0,-5-9 13 15,4-1 15-15,-2-5-5 16,2-6-31-16,1 6-12 16,-2 6-16-16,-2 7-6 15,-2 11-6-15,-3 1-5 16,-5-6-13-16,-1-7-11 15,-1-16-20-15,3-7-14 0,10-15-40 16,-3-7-37-16,-5-13-183 16,-1-5 208-16</inkml:trace>
  <inkml:trace contextRef="#ctx0" brushRef="#br0" timeOffset="18202.03">13893 5661 951 0,'40'2'365'0,"-4"2"-249"15,-1 2-85-15,10 2-29 16,-4 0-1-16,-10-8 1 16,4 0 1-16,-4-10 0 0,3-3 0 15,1-3-1-15,-4-6-9 16,2 1-89-16,1-3-101 15,-13 1 122-15</inkml:trace>
  <inkml:trace contextRef="#ctx0" brushRef="#br0" timeOffset="18991.49">14432 5569 759 0,'42'40'275'16,"-38"-26"-203"-16,8 1-68 15,4 0 6-15,-4-7 24 16,0-2 8-16,1-6 9 16,-3-6-3-16,6-6-19 15,0-3-6-15,0-4-12 16,-3-3-3-16,1-2-15 16,-1-2-10-16,-3-1-18 15,-2 3-5-15,-7-3 9 16,-1-2 7-16,-3 17 19 15,-4-8 3-15,-7 16 1 16,-4 4 1-16,-5 3 2 16,-6-3 3-16,4 17 8 15,4 10 2-15,-4 0 3 0,5 18 2 16,3-10 7-16,-2-5 1 16,9 10 2-16,6-1-5 15,5 7-13-15,-2-2-5 16,8-4-6-16,8 8-1 15,1-18 3-15,9-10 0 16,1-12 3-16,-1-12 0 16,4-10 0-16,1-2-1 0,0-12-1 15,-1-2 0-15,1-9-4 16,2-3 0-16,-4 1-1 16,1-1-1-16,-1 6 0 15,-8 0 1-15,4 6-1 16,-1 2 0-16,-3 6 1 15,2 7-1-15,4 16-2 16,-11-2-1-16,-6 6-1 16,-2 2 0-16,-15-7 3 15,9 11 1-15,-1-4 2 16,0-1 0-16,3-1 1 16,1 0 1-16,5-2-1 15,2 0 0-15,2 7 1 16,1 0 0-16,-2 4 6 0,3 6 4 15,-3-1 6 1,0 0 1-16,-4 2 0 0,-2-1-2 16,-6 3 1-16,-1 1 4 15,-6 3 11-15,-2 0 3 16,-2 3 2-16,0-3-4 16,-2 5-11-16,1-3-6 15,4-1-5-15,1-2-3 16,7-8-2-16,0-6 1 0,6-14 0 15,8-2-1-15,4-16-8 16,4-6-15-16,5-18-59 16,6-6-68-16,6-8 90 15</inkml:trace>
  <inkml:trace contextRef="#ctx0" brushRef="#br0" timeOffset="21827.24">9840 4566 141 0,'-1'-6'131'0,"-2"-4"12"16,1 9-22-16,1-2-18 16,0 0-45-16,1 3-21 15,0 0-25-15,0 0-7 16,0 0-5-16,-2 0 2 15,1 19 0-15,0 36-2 16,5-21-1-16,0 10-2 0,8 11 1 16,2 17 0-1,10 15-1-15,0-3 2 0,14 9-1 16,2-2 1-16,5 2 1 16,-1 4 1-16,1-5-1 15,0-8 1-15,2-3-1 16,0-5 2-16,10 5 18 15,1 1 2-15,-6-16 5 16,35 3 4-16,-16-21 0 16,-1-6 11-16,3-2 20 15,-31-9 11-15,2-7 9 16,-4 0-4-16,-11-12-19 16,-4-3-13-16,-11-4-23 15,-3-5-7-15,-7-5-16 16,0-4-26-16,-6-11-95 0,-5-3-72 15,3 0 114-15</inkml:trace>
  <inkml:trace contextRef="#ctx0" brushRef="#br0" timeOffset="22358.64">10788 5737 543 0,'19'-71'242'0,"-18"64"-129"16,0 3-52-16,3 4-56 15,2 4-5-15,-1 2 6 16,3 5 6-16,-2 1 12 16,-4 0 4-16,8 10 1 31,-5-11-3-31,1 0-6 0,17 35-7 0,15 14-6 0,8 9-2 16,-14-26-5-1,-3-3 0-15,-13-11 1 0,1-6 0 16,-4-5 2-16,-4-1 0 15,-1-9 4-15,-8 0 8 16,-5-8 21-16,-2 0 8 16,-5 0 10-16,-12-3 1 15,-10-3-4-15,-5 2 0 0,-13-3-1 16,6 0-5-16,0 2-18 16,-2 1-9-1,5 5-15-15,-3 0-4 0,2 8-8 16,11 4-4-16,12-1-20 15,4 5-18-15,5-2-47 16,-3 0-38-16,0 2-140 16,7-3 175-16</inkml:trace>
  <inkml:trace contextRef="#ctx0" brushRef="#br0" timeOffset="23193.15">11807 4331 279 0,'4'11'129'16,"4"9"-29"-16,-5-1-9 15,0 10 4-15,-3-7 2 16,-2 9-18-16,0-1-16 16,2 7-22-16,4 9-14 15,7 8-17-15,1 13-3 0,9 18-6 16,4 6 0-16,4-4-1 15,0-8 0-15,-3-8 1 16,2 0 4-16,-2 0 1 16,3-6 1-16,-3-12 0 15,-12-10-3-15,2-10 1 16,-9-6 1-16,-1-10-1 16,-1-3 0-16,-6-10-9 15,1 5-21-15,-9-6-98 16,0 1-139-16,-8 1 165 15</inkml:trace>
  <inkml:trace contextRef="#ctx0" brushRef="#br0" timeOffset="23609.21">11765 5459 467 0,'-45'42'165'15,"68"-25"-142"-15,5 1-14 16,2 0 19-16,13 11 25 0,0-1 42 16,-3 3 9-16,8 8-13 15,-3 7-23-15,-2 5-40 16,-1-1-11-16,-5 0-11 15,-5-11-2-15,-9-12 0 16,0-3 2-16,-6-14 5 16,3 0 5-16,-1-16 17 15,0-3 13-15,-6-15 14 16,-6-21 1-16,0 2-14 16,-1-6-13-16,-6 1-19 15,4 8-6-15,-4-7-5 16,-6 2 0-16,0-2-4 15,-1 2 0-15,1 4-7 16,7 1-11-16,8 8-59 16,8 1-58-16,6 11 84 0</inkml:trace>
  <inkml:trace contextRef="#ctx0" brushRef="#br0" timeOffset="24589.19">13593 4337 478 0,'-11'32'172'0,"3"-35"-148"16,1-1-19-16,5 11-11 15,-3-5 0-15,1 4 12 16,4 9 20-16,-5-6 31 16,-2 7 9-16,1 6 1 15,-1-6-16-15,4 18-28 16,3 2-8-16,3 11-9 16,2 13-2-16,3 15-2 15,0 15-1-15,0 8-1 16,-2 2 2-16,3-6 0 15,-2-5 3-15,1-2 27 0,2 2 9 16,-4-12 12 0,1-5 2-16,1-11-23 0,-3-9-9 15,2-2-12-15,-1-2-6 16,-4 0 0-16,0-15-1 16,-2 6-1-16,0-19 0 15,-7-16-4-15,6 22-2 16,-4-18-12-16,4 8-17 15,0 3-80-15,-5-15-73 0,-3 6 114 16</inkml:trace>
  <inkml:trace contextRef="#ctx0" brushRef="#br0" timeOffset="25006.99">13335 5781 387 0,'-68'4'141'16,"67"7"-100"-16,3 5-12 16,4-2 27-16,4-2 47 15,1-4 18-15,5 8-5 16,6 7-19-16,8 4-36 0,-5 4-16 15,0-8-22-15,2-1-7 16,-5-3-10-16,-2-3-2 16,-1-5-2-16,-7-2 0 15,-5-9 4-15,9 0 3 16,-9-7 2-16,3-1 1 16,-3-6 0-16,-4-2-1 15,5-12 16-15,-7-6 14 0,2-2 10 16,-1-4 4-16,-1-1-13 15,-1-1-15-15,0 3-15 16,0 4-5-16,3 11-7 16,2 2-3-16,3 5-25 15,0 0-58-15,3 8 59 16</inkml:trace>
  <inkml:trace contextRef="#ctx0" brushRef="#br0" timeOffset="28711.46">18445 6574 615 0,'1'-21'232'16,"1"2"-162"-16,5 4-14 16,-1 4 24-16,-3-1 18 15,-3 3 27-15,0 2-4 16,-3 0-20-16,-3 2-10 16,5 2-33-16,-1 2-19 0,1 5-29 15,1-4-11-15,0 6-8 16,-1 23 1-16,2 48 1 15,2-16 1-15,-1 11 0 16,6 13 0-16,-2 13 2 16,3-2-1-16,2 22 2 15,1 10 0-15,1-1 0 16,-1 8 0-16,0-3-2 16,0-5 1-16,-3 9 3 15,0 1 0-15,-13-5 0 16,-2-3 0-16,-1-11-1 15,-1-9 2-15,8-2 0 16,-2-10 3-16,0-8 0 16,1-8 1-16,2-19 3 15,-1-11 3-15,3-11 8 0,-2-6 5 16,1-12 6-16,-1-3 0 16,0-11-5-16,3 8-3 15,3-9-7-15,-6-5-1 16,-1 2-1-16,0-8 0 15,-1 3 1-15,1 1-1 16,0-1-4-16,0 0-5 16,0 0-3-16,10 0-2 0,6-1 1 15,35-1 0-15,-20 5 1 16,12 3 1-16,3 1 2 16,7-3 0-16,10 4 6 15,1-7 5-15,13 3 7 16,8 2 4-16,11-5 2 15,0 5-2-15,11-5 0 16,-7-1 0-16,16-1 3 16,2-5 0-16,6 4 0 15,9 0 0-15,-3 1-5 16,2 2-2-16,-5 2-9 16,2 3-3-16,-10-1-5 15,4 3 0-15,2-4 0 16,4-2 1-16,-7-1-1 15,-4-5-1-15,-9 1-3 0,-9 1 1 16,3-1 0-16,-4 0 1 16,-9 0 0-16,-1 1-1 15,-9 2 0-15,1 1-1 16,-8 5 1-16,-7-4 0 16,-11-2 0-16,-8-1 1 15,-4 1 0-15,-3 0-1 16,-1 1 1-16,4 3 0 0,-11-3 0 15,-3-2-1-15,-6 2 1 16,-1 0-1-16,-3 0 1 16,-2 2-1-16,3 2 1 15,-10-5-2-15,5 1 1 16,6 5 0-16,-8-5-1 16,2 0 1-16,-1 0 0 15,-6 0 1-15,-2 0 0 16,0 1 1-16,1 1 1 15,-2-1-1-15,3 1 1 16,-2-2 0-16,1 0 0 16,-1-3 2-16,0-1 2 15,2 0 4-15,-3-1 5 16,2-2 0-16,-2 3 0 16,2-5-3-16,-4-1-2 0,5 3-1 15,-4-7-3-15,1 2 0 16,-1-2-4-16,2-6 0 15,-1-1-1-15,2-2 0 16,0-8 0-16,1-2-1 16,1-4-1-16,2-4 2 15,1-10-1-15,2-8 0 16,-2-15 0-16,-1-7 0 0,1-3-1 16,-3-4 0-1,3-15 0-15,5-5 1 0,-1-6-17 16,-4 1 1-16,-2 14 1 15,6 8 1-15,-16-5 17 16,10 4-1-16,-4-7 0 16,-8-4-2-16,9 6-1 15,-4-1 0-15,-1 8-1 16,-2 1-1-16,-2 9-1 16,-2-5 0-16,-6 4 0 15,10 4-1-15,-20-1 0 16,16 12-1-16,-1 9-2 15,-6 6 0-15,19 13-1 16,-19-3 0-16,1 6 0 16,1 7 0-16,1-1 0 0,1 12 2 15,5 3 1-15,-8-1 1 16,1 7 2-16,-1-5 0 16,1 6 0-16,1 2-1 15,1 2-1-15,2 2-1 16,-5-1-3-16,0 0 1 15,-4 3-1-15,0 0 0 16,-5 1 3-16,-1 4 1 16,-5-1 0-16,-3 0 1 0,-7 11-1 15,-19-11-1-15,-1-2-2 16,-7 6-2-16,-14-11-6 16,5 4-7-16,-24 10-10 15,-9-9-5-15,-15 7-6 16,-6-2 1-16,-15-6 2 15,-6 6 3-15,-2-6 5 16,-6 2 4-16,-4 0 0 16,2-4 1-16,-10-1 1 15,0-4 2-15,4 2 10 16,-11-4 4-16,11 8 7 16,6 10 1-16,4 4 1 15,16 3 0-15,4-8 1 16,5 0 1-16,9-10 0 15,5 0 1-15,18 2 2 16,1-7 1-16,24 6 5 0,9 1 2 16,7-3 2-16,12 5-1 15,7-2-4-15,2 6-5 16,11 6-5-16,0-3 0 16,6-2-2-16,1-6-1 15,8 2-8-15,1-3-10 16,8 10-47-16,1 0-35 0,-3-1-135 15,5 5-133-15,1-7 237 16</inkml:trace>
  <inkml:trace contextRef="#ctx0" brushRef="#br0" timeOffset="33026.78">19844 5595 533 0,'9'-2'244'0,"1"-4"-109"16,0 3-69-16,2 2-5 15,-5-4-23-15,-3-1 3 16,-4-5 17-16,-3-4 15 16,-2-3 17-16,0-5-4 15,-5 1-26-15,-1 1-18 16,-4 1-27-16,-5 1-12 15,-5 4-12-15,-6 3-3 16,-8 0-1-16,3 7 0 0,-3 7 5 16,3 13-1-16,-2 8 1 15,-4 4 0-15,1 9 4 16,-1 0 1-16,8 12 3 16,1 6 1-16,4 3 1 15,3 8 0-15,7 6-2 16,5-1 0-16,14-2 1 15,3-10 1-15,17-14 1 16,2-11 2-16,16-15 5 16,9-8 3-16,14-15 5 15,10-5 0-15,2-13-2 16,-1-9-2-16,-3-5-3 16,-4-13 0-16,3 3-3 0,-5-1-1 15,-10-2 0-15,-7 4-1 16,-18 11 1-16,-6 5-2 15,-7 19-4-15,-10 7-3 16,-6 6-4-16,-3 11-2 16,-8 12 2-16,9 13 1 15,1 4 2-15,7 6 1 16,6-5 0-16,1-7-1 16,9-3 1-16,0-11 0 0,9-3 2 15,0-7 4-15,3-11 3 16,-7 1 3-16,-1-6 4 15,-1-5 0-15,-1-3 1 16,0-6-1-16,-6-3-2 16,-5-4 0-16,-9-1-1 15,-3-5 0-15,-11 0-3 16,-1 0-2 0,-11-6-3-16,0 2-1 0,-8-4-2 15,2 1-2-15,2 11-5 16,0 9-3-16,3 10-3 15,6 8 0-15,3 10 2 16,2 0 2-16,-1 10 4 16,-2 2 2-16,9 1 1 15,1 4 2-15,11 5 1 0,1-4 2 16,3-3 0-16,2 0 0 16,10-12 2-16,2-1-1 15,12-12 3-15,-1-17 0 16,1-10 0-16,3 0 0 15,-2-8-2-15,4 3-1 16,6-2-2-16,-1-4-1 16,3 5 0-16,3 3-1 0,-3 10-1 15,-4 3-1-15,-6 10-3 16,-7 6 0-16,-9 8 1 16,-1 7 0-16,-3 8 3 15,-2 3 1-15,-4 4 0 16,2 5 0-16,-7-4 2 15,-2 3 0-15,-2 0 1 16,-2-6-1-16,2-5 2 16,-2-2 1-16,1-11 3 15,1 0 1-15,4-4 3 16,0-3 1-16,7-7 0 16,1-5 0-16,1-6-2 15,-1-9-3-15,-2 2 1 16,-1 0 0-16,-1 2 4 15,-5 6 2-15,2 7-2 0,-7 3-1 16,8 9-6-16,0 6 1 16,5 7 7-16,2 0 8 15,-9-3 9-15,14-2 3 16,-2 3-4-16,4-2-6 16,9-6-8-16,-2-2-3 15,-5-15-4-15,0-5 0 16,-2-9-2-16,0-2-2 15,1-4-8-15,-2-3-8 0,-2-1-12 16,-5 0-4-16,1 7 1 16,-4-2 5-16,-4 7 9 15,-1 4 3-15,-6 1 4 16,3 6-1-16,-4 9-9 16,3 2-2-16,-3 9 0 15,-3 4 2-15,3 2 15 16,-4 5 4-16,4 0 6 15,2 1 3-15,2-4-1 16,0-2-1-16,9-2-2 16,3 0 1-16,2 1-1 15,-13-5-1-15,16 3-2 16,-6-3-2-16,2 3-2 16,14 8-1-16,-25-6 0 15,2 6-1-15,-5 1 1 0,-5 3 0 16,2 6 1-16,-6-1 0 15,-5 5 0-15,3-9 1 16,-6-3 0-16,6-3 0 16,7-4 0-1,-6 0-1-15,3-6 0 0,-4 0-1 16,1-8 2-16,12 1 1 0,7-2 4 16,2-3 2-1,4-5-2-15,-5-5 1 0,9-5-4 16,5-4-1-16,-4-1-1 15,5-3-1-15,-8 1 1 16,-1-2-1-16,-2 1 0 16,-6 3 0-16,0 3-1 15,-4 8 0-15,-6-3-1 16,2 4 0-16,-1 2 0 16,-1 1 0-16,0 5 1 15,-1 0-1-15,-1 2-2 16,1-1-3-16,-1 2-1 15,1 0-1-15,0 0 3 16,0 0 1-16,0 0 2 16,0 5 1-16,0 1 0 0,0 5 0 15,4 22 0-15,-3-24 1 16,2-1-1-16,-3-7 0 16,2 5 0-16,1 1 0 15,2-1-1-15,1 5 1 16,2 1 0-16,1-1-1 15,2 5 1-15,-1 3 0 16,-2-3 2-16,2 2 0 0,-1 2 0 16,-1-9 1-16,0 6-1 15,-1-4 0-15,1-5 0 16,-1 8 0-16,-5-10-1 16,1 3 1-16,-4 0-1 15,-3-3 1-15,0 0 1 16,-4 3 0-16,1-6 1 15,-3 2-1-15,-1 1-1 16,-2-6-1-16,-4 0-1 16,0-2-2-16,0 0-1 15,0 2-1-15,0 3-1 16,1-3 1-16,-2 0 1 16,3-3 0-16,3-1 2 15,3 1 0-15,4 1-1 16,2-2 1-16,1-1-2 0,2-1-1 15,4 2-1-15,2-1 1 16,2 1 1-16,0 0 0 16,-1-2 0-16,2 3 0 15,2 1 1 1,1 1-1-16,1-1 2 0,1-3-1 16,3 1 0-16,1-1 1 15,5 1 1-15,0 4-1 16,3 1 1-16,-1-4 0 0,2 2 0 15,1-5 1-15,0-1-1 16,0 7 0-16,-1-9 0 16,-2-1 0-16,-3-4 0 15,3 4 0-15,-2 5 0 16,0-13 0-16,-2 6-2 16,2-2-4-16,-6-9-9 15,-1 12-3-15,2-7-1 16,-2-6 3-16,-2-6 7 15,4 4 4-15,-3 2 3 16,2 7 1-16,1 4 0 16,-2-3-1-16,-6 1-4 15,-7-3-3-15,2 6-1 16,-5 1-1-16,-1 4 5 16,-4 1 1-16,-7 1 2 0,-3 0 1 15,1 3-1-15,2 2 0 16,-3 5-2-16,1 0-1 15,-5 1 0-15,0 3 0 16,-3 3 2-16,3 5 1 16,-2 5 2-16,3 2 1 15,-3 4 3-15,6 1 3 16,-5-1 6-16,6 3 2 16,7 6 5-16,-3-7 2 0,11 4 5 15,-1-3 0-15,7-7-2 16,2 2-3-16,5-12-4 15,0-5-1-15,5-9-4 16,4-5-1-16,11-11-5 16,3-10-5-16,9-14-17 15,12 1-22-15,0-21-86 16,9-4-76-16,7 1 122 16</inkml:trace>
  <inkml:trace contextRef="#ctx0" brushRef="#br0" timeOffset="36940.15">20054 6388 184 0,'5'-6'116'15,"7"5"-6"-15,-5 1-3 0,-2 5-1 16,4 0 4-16,-7 3-5 16,1-3-17-16,2-7-6 15,0 7-19-15,-3-5-6 16,-2 1-6-16,7 10-4 0,-3-1-1 15,-4 0-3-15,3 13-14 16,-6-1-8-16,-1 10-8 16,7 3-2-16,1 9 2 15,1 4 1-15,5 16 2 16,-8 5-1-16,0 16-3 16,-2 2 0-16,0-1 5 15,0 10 2-15,1 7 2 16,-1-1-2-16,-5-1-6 15,8 0-2-15,-6-9-3 16,-3 9-1-16,4 4-2 16,-12-4 1-16,0-3 8 15,-3 1 4-15,-3-1 7 16,-5 3 2-16,8-10-2 0,1-6-3 16,2-11-3-16,3-11 1 15,4 4 6-15,0 1 2 16,1-1 5-16,2-2-1 15,-2-12-3 1,0-5-2-16,-1-10-7 0,0-1-3 16,-1-5-5-16,3-7-3 15,-3-11 0-15,1-2 0 0,0-9-4 16,0-2-3-16,-1-4-15 16,2 0-12-16,1-4-41 15,-1-3-35-15,4-4-133 16,-6-9 150-16</inkml:trace>
  <inkml:trace contextRef="#ctx0" brushRef="#br0" timeOffset="40253.94">18823 6922 562 0,'-6'28'188'0,"4"5"-184"0,0 1-1 16,-3-3 14-16,-1-2 12 15,-3-5 30-15,3 2 16 16,-4-4 15-1,1-1 3-15,-3-3-18 0,2-5-15 16,-1-7-27-16,0-6-13 16,6-6-13-16,2-3-2 15,-7-8 8-15,6-3 7 0,0-8 15 16,-2-3 8-16,8-3-1 16,4-4-5-16,13 2-13 15,-3 1-9-15,11 3-9 16,-10 3-2-16,-3 4-1 15,6 7 3-15,-5 5 3 16,4 8 3-16,-3 14 8 16,0 1 3-16,3 21 1 15,3 7-2-15,5 3-5 16,1 6-4-16,2-12-3 16,0-3-2-16,4-7-2 15,0-9 3-15,0-5 4 16,-2-7 1-16,-3-8 2 15,3-5 1-15,-4-3-1 0,4-4 0 16,-11-10 1-16,-4-7 2 16,-3-7 6-16,-6-9-1 15,-1 6 0-15,-1 0-1 16,-6 4-3-16,-4 5-2 16,0 0-6-16,-3 10-5 15,1 4-8-15,0 7-1 16,-1 5-9-16,2-1-7 15,4 7-22-15,1 3-11 16,3 4-20-16,-3-5-13 0,0 0-38 16,3 5-38-16,8 15-235 15,35 30 259-15</inkml:trace>
  <inkml:trace contextRef="#ctx0" brushRef="#br0" timeOffset="40633.82">19593 7014 1116 0,'12'-1'409'0,"-9"7"-307"16,8 6-87-16,-9 3 0 16,11 2-2-16,-1-2 1 15,-2-2-2-15,-1-5-5 0,3-1 0 16,1-7-1-16,-5-5 1 15,4-7 1-15,2-6-2 16,0-15-4-16,8-1-6 16,-3-11-11-16,-5-5 0 15,-5-3 4-15,-3-4 7 16,-9 7 27-16,-5 4 18 16,-10 11 20-16,-5 3 9 0,-7 10-7 15,-5 6-16-15,6 9-20 16,0 12-12-16,4 13-15 15,2 9-6-15,3 18-7 16,2 10-7-16,3 2-47 16,10 0-38-16,8-3-164 15,3-10-178-15,27-3 286 16</inkml:trace>
  <inkml:trace contextRef="#ctx0" brushRef="#br0" timeOffset="41258.31">20869 6668 555 0,'21'118'225'15,"1"-89"-151"-15,8 14-11 16,0-3-24-16,-2-1-5 15,-5 4-9-15,-8-7-9 0,-6 0-14 16,3-2-2-16,-5-5-3 16,1-1-6-16,0-8-37 15,-12-5-44-15,1-7 57 16</inkml:trace>
  <inkml:trace contextRef="#ctx0" brushRef="#br0" timeOffset="41752.37">20839 6718 691 0,'-24'-45'239'0,"28"48"-204"15,9 3-30-15,2-2 25 16,3-1 43-16,1 2 19 16,2-4 10-16,5 4-12 15,9-1-33-15,-1-1-15 32,4 2-22-32,5 2-5 0,0 16-8 0,3 4-4 15,3 8-1-15,-6-1-2 16,-5-2 0-16,-3-3 0 0,-6 0 0 15,-5-6 0-15,-4-1 2 16,-6 0 2-16,-12-5 8 16,-2 2 4-16,-12-2 3 15,-4 0 0-15,-9 1-6 16,-1-2-1-16,-8 2 1 16,-1 0 2-16,-6 2 1 15,1-2 0-15,-3 0-4 16,8-5-2-16,3 2-8 15,-2-3-3-15,10-2-13 16,-4-3-14-16,10-5-44 16,4-4-38-16,7-5-117 15,4-9-116-15,6-13 218 0</inkml:trace>
  <inkml:trace contextRef="#ctx0" brushRef="#br0" timeOffset="42085.09">21534 6749 818 0,'20'-3'299'0,"-3"0"-228"0,2 11-61 16,0 5 13-16,-9 4 24 16,-7 3 12-16,-2 21 22 15,-2-3-7-15,-8 7-17 16,0 0-10-16,-5-9-18 15,4-1-4-15,12 2-10 16,-3-3-2-16,2-5-8 16,2-6-2-16,-6-10-3 15,6-3 0-15,15-7 3 16,-6-5 0-16,18-9 3 16,2-3 0-16,-4-13-2 15,6 2-4-15,-5-5-26 16,1 2-27-16,-7-2-94 15,-8-5-107-15,-7 11 161 0</inkml:trace>
  <inkml:trace contextRef="#ctx0" brushRef="#br0" timeOffset="42291.93">21560 7116 1218 0,'-5'6'439'15,"7"-4"-367"-15,4-2-21 0,9 0-19 16,4-4-2-16,6-6-3 16,4-3-8-16,-6-6-15 15,-5-5-10-15,-5-2-39 16,-3-2-29-16,-8-3-83 16,-2 3-73-16,-6-3 145 15</inkml:trace>
  <inkml:trace contextRef="#ctx0" brushRef="#br0" timeOffset="42470.58">21581 6747 840 0,'-7'0'391'0,"11"-4"-172"16,-2-3-102-16,18 2-57 16,0 6-27-16,1-2-10 15,4 5-7-15,-2-1-11 16,2-10-4-16,1 5-11 0,3-8-24 15,3-6-90-15,5 3-77 16,3-7 121-16</inkml:trace>
  <inkml:trace contextRef="#ctx0" brushRef="#br0" timeOffset="42923.64">22154 6616 656 0,'34'32'236'0,"-41"-27"-182"15,-3-2-55 1,-2 1 41-16,-1 7 27 0,-9 2 50 16,17 16 16-16,-19-12-19 15,-1 1-18-15,-2 5-41 16,-17-9-15-16,9 10-19 15,6 3-6-15,-1-2-7 16,5-6-5-16,9 3-9 16,1-1-6-16,10-1-6 0,7-1-1 15,10-5 8 1,6-4 10-16,10-4 9 0,7-2 3 16,10 0 7-16,-2-3 0 15,-1 2 3-15,-8 0 1 16,-10 5-6-16,-4 2-3 15,-16 2-5-15,2 3 0 16,-17 2-3-16,-5 0-1 0,-6 6-4 16,-10-2 0-16,5 5-7 15,-10-2-4-15,-2-3-23 16,4-6-21-16,-3-6-71 16,10 1-52-16,11-9-148 15,4-1 198-15</inkml:trace>
  <inkml:trace contextRef="#ctx0" brushRef="#br0" timeOffset="43283.96">22594 6581 875 0,'37'-2'312'15,"-19"-7"-253"-15,-9 11-50 0,-4 0 15 16,-11 10 23-16,-5 6 15 16,-13 4 20-16,-9 10-7 15,1 2-5-15,-9-1-4 16,-3 2-13-16,6-1-6 16,0-1-19-16,7-2-9 15,12 0-14-15,5-1-4 16,9-16-2-16,5 1 1 15,10-10 14-15,6-7 7 16,19-3 10-16,4-4-1 0,3-15-14 16,-3-8-6-16,2-4-18 15,-3-6-20-15,-1-1-74 16,1 6-71-16,-24-5 105 16</inkml:trace>
  <inkml:trace contextRef="#ctx0" brushRef="#br0" timeOffset="45048.58">11134 6702 475 0,'-4'16'192'0,"12"0"-111"16,1 7-55-16,8 0 2 15,-1 4 13-15,-2 2 32 16,3-2 11-16,0 9 0 16,-1-8-12-16,4-4-27 15,-2-4-11-15,4-11-15 16,2-8-2-16,3-4 1 15,0-7 0-15,-2-13-2 16,-1-8-2-16,5-13-6 16,-7-8 0-16,-1-6 1 0,-2 0 3 15,-12 0 2-15,1 4 2 16,-10 7-1-16,-1 5-1 16,-17 6-3-16,-2 2-2 15,-4 10-5-15,-8-2-3 16,9 16-6-16,2 10-4 15,1 12-3-15,3 14 0 16,3 3 4-16,0 1 2 0,4 2 3 16,2 1 1-16,3-1 0 15,4 3-1-15,2-3-2 16,2 3-5-16,2-7-30 16,4 0-33-16,4-6-140 15,4-9 138-15</inkml:trace>
  <inkml:trace contextRef="#ctx0" brushRef="#br0" timeOffset="45367.49">11705 6338 726 0,'-2'-8'294'0,"2"2"-190"0,0 1-56 15,2 18-43-15,1-1 2 16,-2 20 18 0,-4 4 12-16,-6-5 21 0,-1 6 9 15,-6-8 1-15,4 6-8 16,4 5-25-16,2 0-11 16,6 10-17-16,1 2-5 15,6 13-3-15,0 2-2 0,-3-1-5 16,3-1-2-16,-5-16 1 15,3-5 2-15,-1-14-9 16,-4-19-21 0,0-5-75-16,1 0-62 15,-2 1 104-15</inkml:trace>
  <inkml:trace contextRef="#ctx0" brushRef="#br0" timeOffset="45587.74">11443 7019 954 0,'-19'-94'358'15,"40"80"-251"-15,17 2-89 16,1-7-13-16,7-6-1 0,-1 1-2 16,-6-12 0-16,1 2 0 15,-3-9-3-15,1-2-5 16,1 2-48-16,-1-5-51 15,2 7-179-15,-3-3 178 16</inkml:trace>
  <inkml:trace contextRef="#ctx0" brushRef="#br0" timeOffset="45835.75">12080 6214 406 0,'8'-7'239'0,"-7"6"-38"15,-4 1-34-15,-4 9-42 31,1 4-26-31,-4 17-25 0,2 11-10 0,4 7-26 16,-4 8-10-16,-4-4-10 16,6 2-3-16,-5 2-2 15,2 5-1-15,9 10-2 16,-6 6-1-16,4 0-5 16,0-3-1-16,4-5-6 15,-3-11-9-15,8-7-43 16,-2-10-26-16,-6-20-46 15,6-6-26-15,-9-19 101 16</inkml:trace>
  <inkml:trace contextRef="#ctx0" brushRef="#br0" timeOffset="46056.04">11767 6684 993 0,'4'-1'351'0,"18"10"-298"16,-1-4-46-16,10-3-7 16,3 4 0-16,2-6 3 15,2-2 2-15,-1-2 2 16,1-5 0-16,-5-5 0 16,-6-6-4-16,2-1-68 15,-6 4-103-15,-4-5 109 16</inkml:trace>
  <inkml:trace contextRef="#ctx0" brushRef="#br0" timeOffset="46770.74">12201 6599 838 0,'38'43'283'16,"-18"-28"-281"-16,1-3-11 15,2-12-2-15,2-3 5 16,-1-13 22-16,-1-3 17 16,-3-9 10-16,2-3-1 15,-4-5-16-15,2-2-14 16,-1 2-26-16,-10-2-20 16,-6 0-49-16,-6 3-19 15,-4 7-9-15,-1 5 15 0,-2 14 51 31,-3 2 23-31,-7 8 29 0,1 11 9 0,6 11 14 16,4 8 10-16,1 11 17 16,4-6 7-16,-4 5 7 15,0 1-1-15,8 0-17 16,0 4-10-16,3-2-22 16,4-4-9-16,4-4-6 15,1-3-1-15,5-14 2 16,-4-3 1-16,5-12 7 15,0-8 3-15,-2-6 0 16,-6-6-1-16,4-7-9 16,7 0-4-16,-3-9-6 15,9 3-4-15,-1 7 1 16,-8-6 0-16,-3 10 5 0,1 0 1 16,-12 1 1-16,4 6 0 15,-4 2-2-15,1 9-3 16,-1 0-2-16,-1 1-1 15,-3-1 2-15,0 0 2 16,0 0 2-16,0 0 1 16,2 9 1-16,0 0 1 15,9 28 4-15,-7-26 1 0,0 0 4 16,0 5 2-16,5 5 2 16,0 0 1-16,-2 1-4 15,0 2-1-15,0 2-6 16,-2-1-3-1,0-3-1-15,-1-3-1 0,1-4-1 16,2 2 0-16,5-1-1 16,-1-7-3-16,3-6-15 15,6-2-14-15,1-13-80 16,2-8-73-16,2-15 115 16</inkml:trace>
  <inkml:trace contextRef="#ctx0" brushRef="#br0" timeOffset="47035.04">13126 6301 1088 0,'27'65'391'15,"-24"-32"-310"-15,0 4-75 16,-3 0-6-16,0 1 1 15,-6 4 6-15,0 2 7 0,-3-2 9 16,3 5 1-16,-2-7-3 16,2 5-8-16,4 1-11 15,-1-17-10 1,4 3-57-16,0-13-48 0,2-14-144 16,0-6 156-16</inkml:trace>
  <inkml:trace contextRef="#ctx0" brushRef="#br0" timeOffset="47267.55">13233 6503 535 0,'7'-3'277'0,"1"12"-37"16,0 3-86-16,7 9-27 15,-4 3-14-15,-4 3-34 16,4 8-12-16,-4 3-19 0,0 3-5 15,4 2-10-15,-4-6-5 16,-5-4-11-16,1-11-8 16,-1-5-32-16,-4-1-32 15,0-12-103-15,-5 1-144 16,-10-24 192-16</inkml:trace>
  <inkml:trace contextRef="#ctx0" brushRef="#br0" timeOffset="47476.44">13011 6649 691 0,'-13'9'398'0,"22"-5"11"16,12 3-294-16,4 1-80 16,3-1-8-16,2-5-10 15,4-2-5-15,-7-10-1 16,2-6 0-16,-8-10-5 15,0-3-17-15,-10-1-98 16,-5 0-147-16,-13 11 162 16</inkml:trace>
  <inkml:trace contextRef="#ctx0" brushRef="#br0" timeOffset="47648.84">12949 6796 1429 0,'-5'27'539'0,"1"-4"-366"16,17 6-157-16,4-2-10 16,-3-18-7-16,1-6-4 15,-2-16-31-15,3-15-36 0,1-19-170 16,3-11 158-16</inkml:trace>
  <inkml:trace contextRef="#ctx0" brushRef="#br0" timeOffset="49108.63">3515 6661 681 0,'-61'-70'274'0,"52"67"-161"16,2 7-92-16,-1-3-19 16,3 9-5-16,4 11 2 15,-7-7 3-15,-8 2 6 16,-5-5 9-16,-12-6 4 15,2 5 1-15,4 2-3 16,3 10-13-16,6-1-6 0,2 1-14 16,3 1-3-16,7-6-6 15,2 6 0-15,4-9 8 16,9 4 3-16,13 3 11 16,-3-20 2-16,15 15 10 15,-1-5 3-15,0-11 8 16,7 13 2-16,0-6 1 15,1-2-2-15,0 4-5 16,-2-6-3-16,-10 5-5 16,-4-1-2-16,-9-5-3 15,0 5 0-15,-10-2-1 16,-3-4 2-16,-3 10 0 16,-10-5 0-16,-9-2-1 15,3 8-3-15,-10-2-3 0,-3 1-4 16,5 5-9-16,-5-4-9 15,1 1-25-15,2 1-21 16,-1-3-63-16,0-1-56 16,7-2 119-16</inkml:trace>
  <inkml:trace contextRef="#ctx0" brushRef="#br0" timeOffset="49599.28">3849 6588 624 0,'8'-3'212'0,"-1"3"-196"16,-7-1-3-16,-8 7 19 15,-6 8 11-15,-10 9 20 16,-2 3-5-16,-2 2-11 16,0 0-8-16,3 4-20 15,4 2-7-15,7-5-11 0,3 1-3 16,8-7-4-16,2-2 1 16,8 5 3-16,5-7 3 15,7-1 22-15,4-1 12 16,5-5 13-16,2-1 5 15,7 4-16-15,-5-4-9 16,-4 4-12-16,7-1-4 16,-16-3-4-16,1 1-2 15,-4-5-1-15,-13-1 0 16,-3 7-1-16,-3-1 0 16,-11 5-1-16,-4 4-1 0,1 0-1 31,2 1 0-31,-7-1 0 0,-2 4-1 0,-5-11-5 15,1-2-10-15,6-6-47 16,4-8-51-16,4-13 70 16</inkml:trace>
  <inkml:trace contextRef="#ctx0" brushRef="#br0" timeOffset="50191.71">4101 6761 808 0,'15'3'325'16,"2"-6"-204"-16,4 5-75 15,6 12-46-15,-5-3-3 16,1 19 7-16,-2 4 10 16,-8-5 13-16,-4 6 5 15,-1-4-4-15,-7-2-6 16,-5-2-9-16,-1-4-5 15,-8-10-3-15,3-1 0 0,1-3-5 16,0-4-2-16,2-5-4 16,-2-4-2-16,4-11 4 15,3-2 4-15,1-7 4 16,-1-7 5-16,2 1 8 16,0-7 5-16,0-17 6 15,3 15-2-15,3-9-9 16,4 6-5-16,10 20-10 15,-1-1-2-15,-2 11-4 16,15 5 1-16,-6 5 0 16,-6 0 1-16,14 7 2 15,-15 1 1-15,14 10 4 16,2 3 1-16,-9 5-1 16,0 9 0-16,-11-8 0 15,3 9 0-15,-5-3 1 16,-4-15 2-16,-2 0 7 0,-4-4 5 15,-3-12 9-15,0 3 6 16,2-3 15-16,-2-1 0 16,0-1-4-16,0-3-9 15,4-22-21-15,5-39-6 16,-9 19-6-16,0-7 0 16,-8-2-4-16,3 6-4 15,-2 3-32-15,4 3-38 16,6 13-158-16,-1 2 150 0</inkml:trace>
  <inkml:trace contextRef="#ctx0" brushRef="#br0" timeOffset="52619.73">5490 8005 164 0,'-23'-23'55'16,"2"-28"-67"-16,0-16 7 15</inkml:trace>
  <inkml:trace contextRef="#ctx0" brushRef="#br0" timeOffset="53671.06">5111 6313 947 0,'-31'51'329'0,"35"-22"-271"15,7 9 5-15,-1 3 26 16,3 2 6-16,-5 5-8 16,-2 4-8-16,1 25-16 15,-1 7-10-15,5 24-25 16,-5 1-9-16,6 20-11 16,6 14-4-16,-2 12-3 15,10 20 1-15,-3 2-2 16,-5 4 1-16,-2 13 0 15,-2-8 0-15,-5 1 1 16,-9-8 1-16,2-13 0 0,-10-6-2 16,3-2-1-16,16-7-2 15,-14-22-9-15,0-6-3 16,0-38-27-16,-3-9-22 16,6-28-73-16,1-15-94 15,3-35 147-15</inkml:trace>
  <inkml:trace contextRef="#ctx0" brushRef="#br0" timeOffset="54514.61">6662 6347 582 0,'9'17'260'15,"-6"-8"-100"-15,10 8-5 16,-4 5-8-16,-4-5-13 15,5 25-49-15,-6 2-19 32,10 20-30-32,-5 16-7 0,5 31-1 0,5 12-5 15,-11 29-6-15,9 15-1 0,4 17-4 16,-9 16 0-16,12 18-2 16,-10 6-3-16,0 3 5 15,1-11 6-15,-4-2 12 16,4-18 4-1,-5-28 3-15,0 0-3 0,-2-45-9 16,-2-14-6-16,-1-32-13 16,-5-24-8-16,0-22-44 15,-6-19-46-15,-8-20-190 16,-5-17 181-16</inkml:trace>
  <inkml:trace contextRef="#ctx0" brushRef="#br0" timeOffset="55885.61">5633 6582 376 0,'28'-32'127'0,"-29"31"-120"15,1-1-5-15,0 2 27 16,0 0 15-16,-2 0 37 15,1 0 15-15,-9 2 2 16,-7 0-3-16,-26 4-29 16,25-1-18-16,1 1-29 15,-4 5-12-15,0 6-9 16,-5 2-3-16,0 10 1 16,-2-1 1-16,16 24 3 15,-11-2 2-15,-2 6 8 16,12 9 4-16,-16-15 7 15,23 7 0-15,7-2-1 0,6-5-2 16,5-8-6-16,-4-4-1 16,2-16-1-16,-1-8 1 15,14 0-1-15,3-7 0 16,0-9-3-16,3-6-1 16,-7-18 1-16,1-3-2 15,2-1-1-15,-3-3 0 16,2 2-1-16,1-2 2 15,-5 4 1-15,4 9 3 0,-8 3 6 16,-3 7 2-16,0 8 6 16,-4-1 2-16,4 9 2 15,6 6 3-15,-6 5 1 16,0 2 1-16,-6 4 6 16,0-1 1-16,-1 2 3 15,-3 1-2-15,3 0-8 16,0 5-6-16,5-1-10 15,-2-1-5-15,11-1-6 16,-6-6-2-16,-2-7-4 16,0-3-2-16,-7-11-20 15,1-7-26-15,3-22-156 16,-4-11 138-16</inkml:trace>
  <inkml:trace contextRef="#ctx0" brushRef="#br0" timeOffset="56099.2">5845 6754 1365 0,'-31'41'441'16,"31"-31"-466"-16,13-3-13 0,2 4 4 15,-3 0 3-15,0-9 2 16,-5 7-12-16,-7-12-48 15,3-6-41-15,3-2-183 16,-4-15 201-16</inkml:trace>
  <inkml:trace contextRef="#ctx0" brushRef="#br0" timeOffset="56351.49">5957 6689 1202 0,'54'-13'436'0,"-54"27"-337"16,3 4-86-16,2 14-10 16,3 9-1-16,-2 27 1 15,-1 2-1-15,-5 1-1 16,1 5 1-16,3-12 0 0,-1 6-1 16,4-11-1-16,-4-10-2 15,-2-18-5-15,2-4-8 16,1-7-44-16,-4-12-25 15,0-9-82-15,0-21-63 16,-2-17-128-16,1 7 213 16</inkml:trace>
  <inkml:trace contextRef="#ctx0" brushRef="#br0" timeOffset="57000.49">5992 7064 393 0,'-6'-4'187'0,"0"1"-64"15,1 5-27-15,3 2-15 16,-1 2 1-16,3-1 3 15,4-1-2-15,3 0-5 16,1-2-5-16,7-2-15 16,-3-4-6-16,6-7-13 15,3-4-9-15,0-5-14 16,10 1-6-16,-2-2-9 16,4 4 0-16,-2 1-1 15,-3 4 0-15,-5 8-1 16,-5 4 1-16,2 13 1 15,-7 1 4-15,5 11 8 16,1 3 6-16,-14 4 8 16,7 0 3-16,-10 0-2 0,1-3-1 15,3-4-7-15,-5-3-3 16,3-10-7-16,-2-3-3 16,2-9-1-16,-4-4 1 15,5-5 3-15,-1-4 0 16,1-9-2-16,4-4-3 15,0-4-3-15,0 0-1 16,-2 5-1-16,4 6-1 0,-5 9-1 16,4 6 0-16,-2 5 0 15,2 6 0-15,7 10 1 16,0 6-1-16,-1 13 1 16,-2 7-2-16,2 19 1 15,0 0 1-15,-4 10-1 16,2 8 2-16,-4-5 0 15,-6 6-1-15,-1 8-2 16,1-7 0-16,-7-1 0 16,0 0 2-16,-1-19 3 15,-7-8 2-15,-6-13 2 16,1-7 3-16,-5-12 3 16,0-5 3-16,-1-9 11 15,3-4 4-15,-4-10 6 16,-1-10-2-16,4-11-17 15,-3-10-6-15,10-14-21 0,1-3-14 16,11-9-41-16,8 1-34 16,4-6-134-16,10 0-131 15,10-1 231-15</inkml:trace>
  <inkml:trace contextRef="#ctx0" brushRef="#br0" timeOffset="58722.85">7056 6749 771 0,'-44'79'224'16,"34"-80"-278"-16,-1-9-39 16,7-3 38-16,-2 4 47 15,-3-6 94-15,-1-8 26 16,3 11 15-16,-3-4-17 15,3 6-54-15,3 16-24 16,1 3-30-16,-3-7-7 16,-3 5-10-16,4 5 0 0,-3 11 7 15,3 20 10-15,2 8 21 16,-4-5 10-16,9 5 4 16,3-3-3-16,6 3-16 15,3-4-7-15,5-6-8 16,3 0 0-16,2-8 0 15,1-15 0-15,6-2 0 16,8-10-2-16,3-18-2 16,6 0-4-16,-8-22-3 15,-8-5-1-15,4-4-3 16,-4-3-1-16,0-3 2 16,-1-7 2-16,-13-3 6 15,-4 1 4 1,-9 3 7-16,-5 5 3 0,-3 12 5 15,-2 13 4-15,-1 14 7 0,-1 8-3 16,-1 16-8-16,-10-3-1 16,8 25 2-16,3 14 9 15,-6 10 6-15,9 11-2 16,-5-8-14-16,2-4-9 16,14-10-8-16,4-5-3 15,-2-14-2-15,1-6-1 16,0-10 0-16,2-1 2 15,4-9 0-15,-1-5-1 16,7-13-3-16,-1-7-3 0,1-13-1 16,-2 0 1-1,-2 1 5-15,-2-3 6 0,-1 5 6 16,-4 2 5-16,-3 8 5 16,-6 3 1-16,-2 7-1 15,2 3 2-15,-9-2-6 16,6 15-2-16,-3 15-2 15,-5 2-1-15,3 23 8 16,0-6 2-16,-1-2-3 16,3-2-5-16,3-11-11 15,1-5-3-15,0-13-2 16,4 3 0-16,2-10 2 16,-2-5-1-16,5-4-1 15,-2-4-1-15,0-10-4 0,1 3 2 16,1-2 6-16,0 3 2 15,0 6 5-15,-7 3 3 16,4 7 3-16,-3-1 3 16,7 11 1-16,5 3 0 15,-4 6-3-15,1 2-1 16,-2-1-6-16,5-2-2 0,2-7 0 16,1 0-3-16,1-7 0 15,1-4 0-15,-2-8-1 16,2-1 0-16,-7-8-3 15,-3 0 0-15,-2-2 1 16,1-1 0-16,4 4 2 16,-6-5 3-16,2 11 1 15,-5-8 2-15,-7 2 4 16,3 7 4 0,0 9 6-16,-1 5-1 0,-1 1-7 15,2-1-6-15,-1 0-6 16,0 7-3-16,2 21 4 15,2 19 1-15,2-21 0 16,9 5 1-16,-2-9 0 16,5 9 0-16,2-6 0 15,-7-5 1-15,0-1 0 0,1-1 1 16,-6-1 2-16,-4-1 2 16,-3-4 1-16,0 3 2 15,-5-5 0-15,4 5 0 16,-3-3 0-16,-5-2-1 15,0-4 0-15,-4-6 0 16,3 0-3-16,1-4 0 16,1 0-4-16,-1 1-2 15,3-9-4-15,4 4-3 0,5-5 1 16,1-2-1-16,6-2 3 16,-1-6 0-16,5 0 2 15,-1-5 2-15,-1-7 1 16,1 1 1-16,-6-3 1 15,4-6 1-15,-7 6 2 16,-1 4 0-16,-1 4 3 16,-5 8 2-16,2 15 5 15,0 0 5-15,-1 2-1 16,2 5-4-16,0-1-9 16,0 0-5-16,0 12 4 15,10 43 2-15,-4-35 4 16,5 10 0-16,6-5-3 15,2 1 1-15,2-8 3 16,0 5 2-16,-5-6 1 0,0-1 1 16,-2 3 2-16,5-1 3 15,-12-1 3-15,-1 0 3 16,-3 0 3-16,-11-2-2 16,3 5-3-16,-8-1-3 15,-10 0-10-15,1 1-3 16,-5 4-12-16,-1 3-14 0,1-6-46 15,-6-8-42-15,-3-11-165 16,1-4 173-16</inkml:trace>
  <inkml:trace contextRef="#ctx0" brushRef="#br0" timeOffset="62069.56">4091 6415 223 0,'-80'-58'88'0,"65"54"-62"16,3-3-14-16,-6-1-2 15,-7-11 7-15,4 9 23 16,-3-1 9-16,0 0 13 15,-3 1-5-15,4 0-19 0,2 1-8 16,-4-3-13-16,-3 0-5 16,-1 6-4-16,0 2-2 15,-4 10 5-15,2 4 6 16,-11 5 7-16,-3 4 2 16,-4 3 6-16,-6 7 0 15,-1 6 4-15,0-2 1 16,5 0-9-16,6 1-6 0,8-2-7 15,8 4-3-15,6 5-6 16,7 3 0-16,5 11-3 16,3 0 1-16,7 11 9 15,0-2 5-15,5-1 8 16,3-2 3-16,5-10 2 16,5 2-2-16,1-6-4 15,5 7-3-15,7 0-2 16,1 1 1-16,10-4 5 15,5-6 0-15,10 0-7 16,6-5-2-16,3-2-6 16,3-10 5-16,-3-10 17 15,3-2 5-15,10-14-2 16,0-2-4-16,2-5-14 16,-4-8 0-16,-9-7 4 0,2 2 2 15,1-11-1-15,-7-8-1 16,1-9-5-16,-3-9-2 15,-8-2-3-15,1-2-2 16,-11 3-1-16,-1 5 0 16,-12-6-1-16,0 11 1 15,-5 2-2-15,2-6 0 16,-14-2-1-16,-4 5-1 16,-6 0 2-16,-13 2 0 0,-2 6 2 31,-10-3-2-31,-13 1-2 0,-3 5-2 0,-6 6-3 15,-1-2 0-15,-16 7-4 16,1 3 0-16,-13 6 0 16,-2 0 1-16,0 7-1 15,0 6-2-15,-10 4-1 16,2 16-3-16,-14 5-2 16,6 5-2-16,8 9-12 15,3 1-20-15,21 6-66 16,-2 3-57-16,13 13 102 15</inkml:trace>
  <inkml:trace contextRef="#ctx0" brushRef="#br0" timeOffset="63836.87">13688 6199 735 0,'67'24'241'0,"-71"-1"-243"16,3-3-2-16,-1 2 6 16,-2-2 9-16,-2-5 32 15,1 8 17-15,0-4 31 16,4 5 3-16,-4-10-22 0,0-1-14 15,2 10-28-15,-3 0-9 16,1 13-8-16,3 13-4 16,-1 7-3-16,-2 1 2 15,6 32 5-15,2 8 3 16,1 17 2-16,1 13-2 16,3 8-5-16,0-8-3 15,-1-3-2-15,2-2 1 0,1-8 1 16,-4 1 1-16,0 4-2 15,-3 1-1-15,-5 8 0 16,-7 2-1-16,-3 4 1 16,-2-2-2-16,2-3 0 15,4-2-1-15,4-12-3 16,1-14 1-16,2-26-1 16,5-11-2-16,5-16-7 15,0-6-14-15,0-18-30 16,0-3-27-16,-2-17-68 15,-1-6-44-15,2-14 120 16</inkml:trace>
  <inkml:trace contextRef="#ctx0" brushRef="#br0" timeOffset="65303.38">13949 6544 686 0,'-12'-1'308'0,"4"4"-57"16,16 3-253-16,8-2 10 15,11-4 48-15,9-4 20 16,5-12 36-16,4-1 6 15,11-9-20-15,9-1-13 16,10-1-36-16,5-3-13 0,-5 3-21 16,-3-7-6-16,-11 2-7 15,-7 4-2-15,-3 3-9 16,-11 2-18-16,-9 4-60 16,-7 1-38-16,-12 3-90 15,-12 5-74-15,-7 2 188 16</inkml:trace>
  <inkml:trace contextRef="#ctx0" brushRef="#br0" timeOffset="65557.09">14564 6351 851 0,'-25'41'346'0,"2"-11"-195"15,2-1-82-15,5 4-24 16,3 2-10-16,-5 2-7 0,-1 3-2 15,6 7-6-15,-2 3 0 16,8 5-11-16,3 0-5 16,4-2-3-16,0-7-1 15,5-5-3-15,3-7-5 16,-8-18-16-16,9-2-16 16,1-10-37-16,-1-6-36 15,9-4-121-15,-2-2-97 16,-3-7 204-16</inkml:trace>
  <inkml:trace contextRef="#ctx0" brushRef="#br0" timeOffset="66691.11">14587 6783 405 0,'8'22'262'16,"1"-6"13"-16,0 3-135 15,2-4-9-15,-1 0-32 16,4 15-15-16,2-8-26 15,0-3-10-15,7 1-22 16,-2-12-8-16,-2-10-12 16,10 0-3-16,-1-13-2 15,7 0 0-15,-11-11-6 16,-7-4-10-16,0-9-18 16,-11-2-5-16,7 5-1 0,-10-1 10 15,-12 8 19-15,-2 0 8 16,-8 7 7-16,2 6 5 15,-7 5 3-15,-2 11 0 16,3 13-4-16,-5 3-1 16,11 18-3-16,0 2 1 15,2 10 1-15,4-1-1 16,8 10-1-16,1-8-1 16,3-4 0-16,8-2 0 0,7-12-1 15,4 0-1-15,5-12-1 16,-1-4 0-16,10-12 1 15,-17-5 0-15,19-4 0 16,1-3 0-16,-9-11-1 16,19 0 0-16,-21-6 0 15,-6-3 0-15,-4 7 0 16,0 0 0-16,-9 5 1 16,2-13 0-16,-4 19-1 15,-4 0-1-15,1 3-1 16,2 20-2-16,-2-10 0 15,1-6 1-15,4 6 2 16,8 11 0-16,4-10 6 16,1 7 4-16,10-2 11 15,-6-6 6-15,4 10 20 0,3 11 3 16,-8 2 6-16,-1 2-1 16,0 4-18-16,-10-1-4 15,0-1-17-15,-7-1-4 16,-2-6-6-16,2-1-1 15,-5-4-1-15,7-2-1 16,-5-2-1-16,0-3-2 16,1-3-4-16,2-2-3 0,-5-5-2 15,9-2 1-15,7-8 4 16,-2 0 2-16,14-6 2 16,-4-2 3-16,-5-3 2 15,0-4 1-15,-8-3 4 16,2 10 3-16,-1 5 1 15,-4 0 1-15,1 16-3 16,-1 2 0-16,0 3-6 16,0 8 0-16,3 9-2 15,0-1-2-15,-5 0 0 16,4 4 0-16,-2-12 0 16,-3-2-1-16,5-5-1 15,-1-3 1-15,-5-5-1 16,4 1 1-16,-1-7-1 0,-4-2 0 15,5-3-3-15,1-5 0 16,2-1 0-16,2-2 2 16,0 3 2-16,-3 0 1 15,-1 4 1-15,-1 7 2 16,7 5 4-16,18 8 2 16,-10 8 0-16,4 1-2 15,-5 5-1-15,-18-7 1 16,14 6 2-16,-3-2 0 0,-3-7-3 15,3-3-3-15,-4-6-3 16,-3-2-1-16,0-1-1 16,1-4-2-16,-3-7-7 15,3 3-4-15,0-3-5 16,1 1 0-16,-2 5 3 16,-1 0 3-16,3 6-11 15,3-2-19-15,0-5-88 16,6 0-96-16,-7-8 140 15</inkml:trace>
  <inkml:trace contextRef="#ctx0" brushRef="#br0" timeOffset="69083.92">11922 7586 1112 0,'1'20'408'15,"3"-2"-287"-15,14-3-119 16,12 1 8-16,15-5 18 15,-1-7 8-15,11-4 6 16,2-2-4-16,5-11-6 16,5 3-8-16,7-3-12 0,7 0-5 15,3 2-6-15,0 2-1 16,-2 1-2-16,2 3-2 16,2 7-7-16,-2 2-5 15,-4 3-26-15,-9-2-25 16,-4-1-63-16,-5-5-41 15,4-7-180-15,-2-8 224 0</inkml:trace>
  <inkml:trace contextRef="#ctx0" brushRef="#br0" timeOffset="74581.5">20996 3420 628 0,'-38'4'208'15,"7"4"-208"-15,4 3 0 16,-6-11 11-16,0 8 26 16,-7 1 45-16,-4 4 15 15,-5 3 8-15,-6-1-19 16,-7-3-41-16,-2-1-15 15,-6 7-22-15,2 3-3 16,-1 4-5-16,1 5-1 0,-1 2-1 16,-6-3 1-16,5 9 1 15,2 4 1-15,3-1 0 16,10 11 2-16,2-5 4 16,-4 0 2-16,14 5 5 15,5-5 3 1,2-2 7-16,9 0 3 0,-2-1 9 15,7 6 2-15,15 3 4 16,5 4-1-16,11-1-6 16,13 0-1-16,17 1-10 15,9-3-1-15,20 3-3 16,-10-3-4-16,22-1-3 16,5-1 0-16,16-2 4 15,15-11 7-15,3-9 11 16,6-10 3-16,10-10 0 15,0-3-5-15,13-4-9 0,2-3-2 16,-6 9-3-16,5-11 4 16,-2 2 4-16,-6 0 0 15,-4-19-3-15,2 16-4 16,2-11-6-16,-8-7 0 16,5-1 2-16,3-4 0 15,-18-13-2-15,-2 2-1 0,-11-9-4 16,-13-4-1-16,-2 0 1 15,-6 0-1-15,-12-5 1 16,-14-2-1-16,-15-2-2 16,-8-1 0-16,-15 3-7 15,-4 2-3-15,-15-4-10 16,-12-5-5-16,-17-6-3 16,-5-6-2-16,-18-3-6 15,-13 1 4-15,-2 0-6 16,-16-3 5-16,-4 5 12 15,5-1 1-15,-23 5 9 16,-6 5-1-16,-14 9-7 16,-7 11-1-16,-12 12 0 15,-3 3 2-15,-7 9 8 16,-4 6 0-16,-12 7-5 16,9 7-8-16,-1 19-32 0,-1 5-11 15,10 18-43-15,8 12-30 16,0 2-91-16,10 15-102 15,12 8 208-15</inkml:trace>
  <inkml:trace contextRef="#ctx0" brushRef="#br0" timeOffset="75874.38">23113 4940 764 0,'26'31'254'15,"9"5"-247"-15,11 6 25 0,8-6 41 16,3 5 21-16,9 2 34 15,5-1-11-15,1 12-29 16,0-8-18-16,4 9-31 16,4 5-6-16,-16-6-8 15,5 9-4-15,-1-5-10 16,-14-3-7-16,4 21 0 16,-12 11 3-16,-18 16 11 15,-6 7 4-15,-15 7 1 16,-3-1 0-16,-14 11 5 15,-3 9 5-15,-9 6 16 16,-10 3 5-16,-10-1-3 16,-8 6-6-16,-11 8-16 15,-8 4-3-15,-10 15-2 16,-9 2 1-16,-8 2-1 0,-6 9-2 16,-9-3-6-16,-9-2-3 15,-14 6-4-15,0-5-2 16,-5 0-2-16,-5-1-1 15,1-9 1-15,2-2 0 16,-1-8 1-16,-7-8-1 16,3 0-2-16,-6 1-1 15,-1-10-2-15,4 7-1 0,-7-6 0 16,2-3 1-16,-6 5 1 16,5 1 0-16,1-6-2 15,1 1-4-15,5-6-7 16,-3-7-3-16,5-7-2 15,9-3 4-15,7-5 7 16,8-3 4-16,19-4 3 16,1-10 1-16,14-13 0 15,12-8 0-15,3-10-2 16,12-5-3-16,14-15-13 16,2-9-8-16,22-15-15 15,5-6-6-15,4-11-14 16,7-6-11-16,0-6-35 15,8-4-21-15,4-11-102 16,0-7-147-16,1-7 248 0</inkml:trace>
  <inkml:trace contextRef="#ctx0" brushRef="#br0" timeOffset="76293.92">18832 12050 1015 0,'1'10'348'0,"9"19"-305"16,7 48-8-16,-17-37 19 15,0 13 7-15,-8 0-11 16,-6-8-12-16,-1 6-19 16,-4-2-5-16,-11-7-2 15,6 5-2-15,5 4 2 16,4 5-1-16,9 0-2 16,-8-1-1-16,3-2 8 15,-5-9 7-15,5-2 25 16,19-1 15-16,2-11 17 0,10 1-3 15,8-8-14-15,2 0-11 16,6-11-19-16,5-6 2 16,7 0 4-16,-3-17 0 15,7-3-6-15,12-4-9 16,-4-11-20-16,-1 0-15 16,-5-11-62-16,-13-5-64 15,-12-24 84-15</inkml:trace>
  <inkml:trace contextRef="#ctx0" brushRef="#br0" timeOffset="83539.25">7066 11444 1105 0,'-8'3'395'16,"-1"-1"-326"-16,3-1-54 15,6 0-13 1,-2 1 0-16,1-2 18 0,-1 0 13 15,1 0 23-15,0 0 6 16,0 0-8-16,0 8-13 0,0 10-25 16,-2 28-6-16,4-7-10 15,3 5-1-15,4 13-1 16,5 8 0 0,-1-3 1-16,-1 6 1 0,2 4 1 15,3 14 1-15,-5 14 4 16,5 8 1-16,-6 11 3 15,-5-1-1-15,3 9-2 16,-6 3-2-16,-4 7-2 16,-6 0-1-16,-2 2-1 15,3 4 1-15,-11 2 0 16,5 3 2-16,-1-10 16 16,-3-2 4-16,11-6 4 15,1-5-1-15,1-7-15 16,-2-6-5-16,1-6-4 0,-2-8 0 15,0-4 1-15,1-5 2 16,-1-12 4-16,-1-5 2 16,0-10 1-16,1-11 1 15,2-3-6-15,2-8 1 16,0-10-1-16,-1 2 1 16,-1-14 9-16,-1 1 4 15,1-6 9-15,-1-3 0 16,2-3-3-16,0-5-4 15,2 1-8-15,-1-2-3 0,3-1-8 16,0 0-2-16,0 0-5 16,0 0-2-16,0 0-2 15,0 0 1-15,0-1 2 16,11-1-1-16,40-1 1 16,-25 3-1-16,10 5 1 15,7 2 0-15,13-4-1 16,7 5 1-16,7-3 1 15,1-1 0-15,13-1 2 16,2-3 0-16,15 0 0 16,12-2-1-16,0 1 0 15,7-1-1-15,16 13 0 16,-4-1 1-16,17-1 0 16,-1 2 1-16,0-9-1 0,6 10 0 15,4 1 1-15,-3 6 0 16,12-3 0-16,-1 2 2 15,-5-4 0-15,9-1 1 16,-7-2 2-16,0 1 2 16,0-4 1-16,-5-5-1 15,-4 3 0-15,4-4-2 16,-4 3-1-16,-2 3 1 0,-2-1-2 16,-10 0 0-16,-2 3 0 15,-1 0 1-15,-4 0 1 16,12 8 0-16,-13-4 2 15,5 1-2-15,-7-2 1 16,-7-4 0-16,-4 7-2 16,-7 1 0-16,-7 3-3 15,-3 2-1-15,0-5 1 16,-4-1 0-16,-5 6 1 16,-10-3 0-16,-7 9 5 15,-28-15 4 1,-2 2 5-16,26 2 2 0,7 1 1 15,-15-12-1-15,-23-1-2 16,1-3 0-16,-8-2-1 16,3 0-1-1,-11-5 0-15,-5-2-1 0,-2-4 0 0,-10-5-1 16,7 1-3-16,-9-4-2 16,4-5-5-16,0-6-2 15,-6-5-5-15,1-6-1 16,2-7-1-16,-5 1-1 15,7-16 2-15,4 0 0 16,-4-6 0-16,3-12-1 0,-1-6 1 16,2-6 1-16,-6-14 3 15,4 1 2-15,-3-10 1 16,-2-2 2-16,1-9 0 16,0-5 1-1,-6-13 0-15,0-9-1 0,-6-8 0 16,-4-7-1-16,-1-2-2 15,-2-3-13-15,0 4-8 16,5 7-1-16,1 1-2 16,1 2 8-16,3 7 4 15,-2 2 0-15,2 10 0 16,1 9 1-16,0 6-6 16,-4 2 1-16,1 13 3 15,-5 2-2-15,4 16 12 16,5 12 3-16,-3 13 6 0,2 15 4 15,-2 15 3-15,-9-1-1 16,2 18-6-16,-2 3-1 16,-2 7-4-16,1 7 0 15,0 3 0-15,2 2 0 16,-17-4 1-16,-10-13 1 16,1 12 2-1,-9-3 2-15,4 2 2 0,5 21 0 0,-20-20-1 16,-2 3-2-16,-9-2-4 15,-3-8-1-15,-13-2-1 16,-7-4 0 0,-13-4-2-16,-4-5 0 0,-13-1 0 15,-7-3-1-15,-11-1 1 16,-7-4 2-16,-5 0-1 16,-1 5 1-16,-13-7-1 15,-4 7-1-15,-5 2 0 16,-8-3 0-16,-1 14 1 15,-4-2 1-15,-7 7 0 16,6 4 0-16,-7 5 0 16,-5 7-1-16,4 2 0 15,-9 5-1-15,16 4 0 16,-4-2 0-16,13 15-3 0,2-11 0 16,7 7-5-16,11-1-1 15,7-1-2-15,3 5 1 16,53-6 4-1,49-11 1-15,0 1 5 16,-135 29 0-16,18 3 1 0,11 2 0 16,66-13 0-16,2-4 0 15,-1 1-1-15,1 5 1 0,6-5 1 16,9 13-1-16,4-10 0 16,6-5 0-16,6 3-3 15,-5-7 1-15,9 2 0 16,0-8 1-16,4-3 2 15,8-9 2-15,10-3 1 16,3 1 0-16,9-5-3 16,6 2-2-16,5-4-17 15,3 1-16-15,3-1-55 16,-1 3-53-16,0 0-150 16,2-1-177-16,27-8 299 15</inkml:trace>
  <inkml:trace contextRef="#ctx0" brushRef="#br0" timeOffset="84261.07">9129 10724 883 0,'30'109'352'15,"-28"-85"-235"-15,0 9-60 16,-2 7-56-16,9 11 1 16,-2 14 7-16,-6 8 4 15,14 22 4-15,-16 1-2 16,2 12-5-16,10 13-5 16,-2 15-5-16,11 6 1 15,-3 27-1-15,0 3 0 0,1 7 0 16,-2 13 1-16,0-8 0 15,3 3-1-15,-3 1 1 16,2-8 0-16,-5-2 1 16,-2-6 0-16,-4-14 3 15,0-2-1-15,-2-9 4 16,1-9 5-16,-2-11 12 16,2-3 2-16,-1-14-2 15,1-1-3-15,0-15-6 16,0-9 0-16,-2-11-1 15,1-14-3-15,3-9-8 16,2-14-5-16,4-13-32 16,2-7-26-16,5-14-53 15,3 1-45-15,4-25-166 0,-1-8 211 16</inkml:trace>
  <inkml:trace contextRef="#ctx0" brushRef="#br0" timeOffset="84918.23">10882 10964 814 0,'-4'5'350'0,"-6"3"-194"0,-1-1-74 16,2 3-74-16,3 4 5 15,-4 5 20 1,-1 3 7-16,0 21 9 0,0 1-8 16,-2 14-16-16,0 7-10 15,1 11-9-15,0 11-4 16,7 23-2-16,1 16-1 15,2 17 1-15,0 15 0 0,2 14 0 16,4 5 0-16,2 10 2 16,0-2-1-16,5 14 1 15,0 2-1-15,-3-7 2 16,2 7 3-16,1-15 0 16,-6-5 4-16,1-8 11 15,0-10 7-15,-1-7 26 16,-5-12 9-16,2-18 0 15,-4-17-5-15,-5-26-17 16,7-4-12-16,0-25-10 16,-1-11-4-16,1-23-13 15,1-4-12-15,-1-16-37 16,-1-8-13-16,1-8-46 16,-2-6-37-16,-3-17-209 15,8 2 231-15</inkml:trace>
  <inkml:trace contextRef="#ctx0" brushRef="#br0" timeOffset="86783.16">7733 11497 847 0,'2'88'347'0,"-19"-91"-218"15,-3-1-66-15,4 4-51 16,0 4-4-16,-7-2 1 15,-2 1 3-15,-3 3 6 16,0-3 1-16,-2 7 0 16,1 1-2-16,-1 5-11 15,3 6-4-15,6 4-5 16,1-2-2-16,8 4-5 16,3-3-1-16,4-9 2 15,6 9 1-15,7-9 6 16,4-3 3-16,10 2 17 15,-2-6 10-15,11 0 18 16,2-2 5-16,7 2-3 0,4 0-7 16,-3 0-9-16,7 2-5 15,-12-1-6-15,1 1-2 16,-3-3-2-16,-7 3-1 16,-7-1-2-16,-8-3-2 15,-7 0-3-15,-6 1-1 0,-14 3-2 16,-3 4-1-1,-13 2-5-15,-6 4-3 0,-2 1-6 16,-5 0 0-16,4 9-2 16,2-8-4-16,3 3-13 15,9-5-15-15,6-8-43 16,9 2-35-16,8-19-150 16,4 1 173-16</inkml:trace>
  <inkml:trace contextRef="#ctx0" brushRef="#br0" timeOffset="87271.66">8138 11672 887 0,'4'-9'357'0,"4"5"-193"16,-9-1-147-16,8 8-7 15,-10 9 0-15,-12-4 4 16,-9 14 7-16,-15-7 4 16,1-1 3-16,3 8 1 15,-1-2-7-15,4 0-5 16,6 1-9-16,3-7-7 16,6-5-17-16,9 4-14 15,5-6-14-15,6 7-1 0,10-1 17 16,5-5 13-16,12 2 21 15,1 0 7-15,8-1 15 16,-1 2 8-16,5 5 3 16,-8-6-3-16,2 1-13 15,-3 1-6-15,-17-3-7 16,0 5-2-16,-17 4-1 16,0-2-2-16,0 4 0 15,2-2 2-15,-5 0-1 16,-9-4 0-16,3 3-2 15,-9-3-1-15,-1-1-2 16,2 4-5-16,-11-12-26 16,6-4-23-16,7-5-79 15,1-11-83-15,13-6 137 0</inkml:trace>
  <inkml:trace contextRef="#ctx0" brushRef="#br0" timeOffset="87824.61">8427 11800 691 0,'11'3'330'15,"3"13"-120"-15,3 10-95 0,4-1-65 16,-3 9-11-16,-1 2-1 16,-5 1-1-1,-8-3-3-15,3 5-2 0,1 3-8 16,-3-5-2-16,1-4-3 15,2-1-2-15,-13-23-3 16,3-9 0 0,2 3 0-16,3-5 1 0,-3 1-2 15,0-1-3-15,6-27-5 16,19-47-1-16,-17 28 1 16,3 1 1-16,-11-3 9 15,9 8 1-15,6 11 2 16,-9 4-3-16,-4 13-10 15,10 13-5-15,-19-7-11 16,7 9-3-16,3 9 0 0,1-3 3 16,12 22 6-16,-2-3 3 15,4 9 1-15,-2-1 1 16,-1 1 0-16,3 2-1 16,-1-7 1-16,0 0 0 15,-5-18 5-15,1 1 2 16,1-8 6-16,-4-12 5 15,6-4 10-15,-2-11 4 0,-3-15 4 16,5 7-5-16,-6-11-9 16,-4-8-5-16,-2 3-7 15,-5-4-2-15,-9-1-5 16,1-4-3-16,0 6-17 16,2 5-16-16,3 14-53 15,2 11-48-15,2 10-189 16,1-7 207-16</inkml:trace>
  <inkml:trace contextRef="#ctx0" brushRef="#br0" timeOffset="89000.68">9421 11457 351 0,'35'63'228'0,"-37"-61"8"16,-3-1-29-16,2 1-53 15,2-2-26-15,0 0-47 16,1 0-15-16,-3 0-17 15,-8 2-11-15,-28 43-14 16,26-21-8-16,2 12-13 16,5 12-3-16,2 2-1 15,6 0-2-15,7-3-3 16,3-11-2-16,6-6-2 16,5-7 1-16,0-11 3 15,1-8 5-15,2-10 8 16,-1-5 5-16,-4-13 9 0,-8-10 3 15,8-4-3-15,-9-8-4 16,-3-6-8-16,7 4-4 16,-19-6-1-16,2-2 2 15,-14 5 4-15,-3 1 1 16,-7 8-2 0,-1 9-1-16,9 15-7 0,-2 5-5 15,8 12-11 1,-2 8-2-16,2 7-3 0,4 9 2 15,6 11 5-15,2 0 0 0,6 5-9 16,-2-3-12-16,5 4-52 16,3-2-45-16,7 1-208 15,6-1 218-15</inkml:trace>
  <inkml:trace contextRef="#ctx0" brushRef="#br0" timeOffset="89520.7">9933 11240 927 0,'-12'-5'355'0,"-7"10"-250"0,-2 4-65 16,5 10-22-1,-1 2 5-15,-5 6 30 0,9 12 10 16,-1-2 8-16,5 4-3 15,9 5-24-15,-2-2-13 16,8 4-18-16,4 3-5 16,9 11-7-16,2-1-1 0,3 1-2 15,-1-1-5-15,-6-11-14 16,-6-4-8-16,-9-1-15 16,4 4-1-16,-9-13 8 15,-1-5 8-15,-1-13-4 16,-6-15-27-16,-1-4-85 15,3-3-32-15,-3-9 5 16,-10-11 35-16,7-12 104 16,-3 1 39-16,4-8 38 15,6 7 15-15,8 6 15 16,0-7 12-16,2 2 19 16,5 9 3-16,-4 5 0 15,1-4-8-15,3 16-31 16,3 5-18-16,1-4-30 15,3 13-10-15,5 2-12 0,-2-5-3 16,2-1-5-16,6-1-5 16,6-12-24-16,7 0-19 15,-2-14-58-15,4-2-65 16,-4-14 115-16</inkml:trace>
  <inkml:trace contextRef="#ctx0" brushRef="#br0" timeOffset="89768.95">10263 11397 917 0,'42'-59'341'0,"-38"74"-249"16,0 6-27-16,4 13-8 15,-4 4-2-15,0 7-10 16,-3-1-3-1,-2 4-6-15,3 7-5 0,-2 4-13 16,3-5-4-16,1 1-10 16,3-3-4-16,2-13-25 15,2 7-31-15,-2-9-109 16,-2-6-87-16,0-8 153 16</inkml:trace>
  <inkml:trace contextRef="#ctx0" brushRef="#br0" timeOffset="89996.58">10192 11733 566 0,'-8'-1'346'16,"7"0"2"-16,5-9-208 0,13 14-100 15,5-4-13-15,8 0-12 16,-2 5-2-16,1-5-6 15,2 0-2 1,1-4-8-16,5-3-16 0,-2-3-104 16,-4-8-135-16,1-6 163 15</inkml:trace>
  <inkml:trace contextRef="#ctx0" brushRef="#br0" timeOffset="91374.6">11560 11420 781 0,'0'1'324'15,"-3"4"-181"-15,3 3-66 16,0 2-36-16,-9 2-10 15,12 8-11-15,-3-1-3 16,1 9 2-16,10 3 3 16,-9 6 7-16,1 1 0 0,7 7-5 15,-2 2-5-15,16 1-10 16,3-9-1-16,-3-16-2 16,6-4 1-16,0-12 3 15,1 0 0-15,4 1 6 16,0-5 4-16,0-8 6 15,5-1 3-15,-8-6-7 16,-8-6-6-16,-10 2-34 16,-6-1-43-16,-8-8-214 15,-4 2 185-15</inkml:trace>
  <inkml:trace contextRef="#ctx0" brushRef="#br0" timeOffset="91604.42">11553 11607 774 0,'-9'13'465'15,"9"-14"10"-15,-2 0-311 16,15 6-134-16,2 0-14 16,1-1-11-16,9-4-2 15,-8-13 0-15,4-3 1 16,5-12 0-16,0 2-2 0,-5-8-26 15,-3-2-40-15,-8-5-174 16,-3 3-246-16,-10 3 308 16</inkml:trace>
  <inkml:trace contextRef="#ctx0" brushRef="#br0" timeOffset="91822.37">11561 11278 962 0,'14'8'406'16,"-2"0"-196"-16,5 9-164 16,11-1-18-16,9-1-14 15,1 1-4-15,2-5-5 16,0 0-2-16,1-4-6 16,5-2-9-16,-7-5-57 15,-2 0-50-15,-7 0-207 0,-9 0 205 16</inkml:trace>
  <inkml:trace contextRef="#ctx0" brushRef="#br0" timeOffset="92240.17">12040 11626 727 0,'-4'32'384'0,"13"7"-98"16,-10-15-113-16,1 10-96 15,-1-7-20-15,-8-7-19 16,11 9-11-16,7-11-20 15,0-1-6-15,-4-12-1 16,3-8-2-16,-2-15 3 16,7-4 1-16,7-14-3 15,-2-2-3-15,4-7-13 16,-3-2-4-16,2 12-10 16,-4 3 1-16,-2 18 5 15,-1 4 5-15,-1 11 13 16,1 7 6-16,2 9 11 15,0 7 8-15,1 4 7 16,1 14 1-16,3-1-4 16,-2-2-5-16,-2-1-8 15,-4-13-3-15,0 0-4 0,-1-7-1 16,0-7-1-16,-3-2 1 16,0-9-1-16,-1 0 0 15,-3-8-6-15,2 2-9 16,-3-7-20-1,-4-2-9-15,0 1-14 0,3-1-7 16,-3 1-50-16,-6-7-54 0,6 2-162 16,-1-2 201-1</inkml:trace>
  <inkml:trace contextRef="#ctx0" brushRef="#br0" timeOffset="92953.09">12536 11887 988 0,'-7'-12'412'0,"12"-2"-255"16,7-8-111-16,-1-13-69 16,-4-8 0-16,0-3 22 15,-4 5 3-15,-1 1-1 16,-2 5 0-16,-1 7-1 16,-7-2-1-16,-4 12-7 15,2 0-7-15,2 12-19 16,5 3-9-16,3 6-8 15,-1 3 6-15,0-6 19 16,-1 0 11-16,1 10 17 16,5 7 7-16,15 28 31 15,-4-27 18-15,-2-4 26 16,-1 0 5-16,10 4-17 16,-3-3-16-16,2 5-24 15,0 3-10-15,-7 3-12 0,2 4-3 16,-7-1-4-16,-2-2 0 15,-2-4 0-15,-5 2 1 16,-1-4 1-16,0 3-1 16,0-5-1-16,1 1 0 15,3-2-4-15,3-3-2 16,6-1-14-16,6-6-15 0,17-2-34 16,-4-7-21-16,10-5-34 15,2-7-13-15,-8-12-52 16,15 5-57-16,-10-10 158 15</inkml:trace>
  <inkml:trace contextRef="#ctx0" brushRef="#br0" timeOffset="93557.12">13291 11416 797 0,'-7'-25'270'0,"2"7"-252"16,-2-2-10-16,-1 8 18 15,-2 7 8-15,-8 0 11 0,-1 5 1 16,-4 14 4-16,-3-3-3 16,-3 13-5-16,3 11-5 15,-4 5-19-15,-6 1-7 16,9 15-7-16,4 6-4 15,3 8 0-15,13 2-1 16,8-6 0-16,-4-8 1 16,3-15 3-16,20 1 6 0,-9-18 16 15,4-9 5-15,8-9 15 16,-9-10 4-16,9-6-9 16,2-1-5-16,2-6-18 15,-3-5-8-15,-4-4-9 16,-4 1 0-16,0-1 1 15,-6 3 1-15,0 0 3 16,-1 1 2-16,-7 1 2 16,1-1 0-16,-2 13-5 15,0 1-4-15,-1 5-3 16,0 4-2-16,0-3 4 16,0 0 1-16,0 0 6 15,6 4 5-15,16 7 13 16,23 29 6-16,-23-29 11 0,-6-4-3 15,5 2-13-15,4 8-9 16,-6 3-16-16,-4 2-2 16,-11 5-6-16,-6 0-4 15,-3 4-13 1,3-1-9-16,-6 3-30 0,8 3-22 16,-10-7-62-16,6-1-48 15,-1-6-178-15,-4 0 234 16</inkml:trace>
  <inkml:trace contextRef="#ctx0" brushRef="#br0" timeOffset="95359.88">13561 12284 721 0,'11'-5'368'15,"-4"-1"-38"-15,1-15-269 16,0-1-12-16,2 2 2 15,-5-12 1-15,-3-4-14 16,0 1-11-16,-6-18-24 16,1 4-6-16,-1-4-17 15,0-5-4-15,2 15-13 16,0 6-10-16,1 8-15 16,-3 8-5-16,2 6 0 0,1 9 7 15,1 12 22-15,3 6 12 16,-3-6 29-16,1 5 29 15,3 4 42-15,1 1 15 16,8 12 10-16,-2-7-15 16,5 1-22-16,-3 2-10 15,2-2-16-15,3 1-5 16,-5-4-10-16,3-3-4 0,-3-1-3 16,-3-5-2-1,4 1-5-15,-2-1-3 0,-2-4-3 16,10 5-1-16,-2-5 0 15,-12-6-3-15,6 0-1 16,-2 1-1-16,-3-8 3 16,16 4 2-16,-3-14 2 15,2-6 3-15,7 4 1 16,-2-4 1-16,2 5 4 16,-15-6 1-16,-7 5 1 15,2 7 0-15,-11-3-4 16,2 7-3-16,-4 3-4 15,-11-4-2-15,1 8-1 16,-2 1 0-16,2 6-1 16,5 0-1-16,-5 2 1 0,-1 3 0 15,-3-4 1-15,0 3-1 16,6 2 2-16,-4-3-1 16,5-2 1-16,0 0 0 15,11-3 4-15,6 0-1 16,10-4 1-16,0-3 0 15,-2-7-2-15,2-2-2 16,-6-1 0-16,2 2 0 0,-1 4 0 16,3 4 0-16,13 7 1 15,-12-3 1-15,8 9-2 16,-1 4 0-16,-12-3 0 16,10 9 0-16,-3-2 1 15,-3-6-1-15,-1-1 1 16,2-7 0-16,-3-3 1 15,1-1 1-15,3-3 1 16,-2-2 0-16,3-2-1 16,-1-3 0-16,10-2-3 15,-9-5 0-15,1-6-1 16,2 2-2-16,-7-6-5 16,3-1-1-16,-17-20-1 15,0 3 0-15,-7-9 1 16,-16-5 2-16,7 20 1 15,-4-9 2-15,-7 8 2 16,8 14 0-16,7 8-1 0,-3 1-1 16,10 18-1-16,1 7 0 15,-2 10 4 1,1 8 1-16,3 13 3 0,0 0 4 16,6 11 2-16,-1 3 2 15,3 3-1-15,3-2-1 16,-2-5-4-16,6 1 0 15,1-8-2-15,-3-5 1 0,11-3 3 16,-2-10 2-16,3-7 4 16,-2-8 1-16,-1-9 0 15,4-6-1-15,3-12-5 16,-3-2-2-16,0-8-4 16,0-1-2-16,-6-3-5 15,12 1 0-15,-8-8-5 16,-8-4-1-16,6 13-1 15,-7-4 1-15,-1 4 4 16,7 11 3-16,-8-8 4 16,1 0 2-16,1 15-1 15,-1-2 0-15,-5 8-1 16,-2 1-4-16,0 2 1 16,-2 1-2-16,-2 2-1 15,0 0-1-15,0 0 0 0,0 0 1 16,0 4 2-16,0 9 0 15,-5 28-1-15,-3-25 0 16,4 7 1-16,-2 1 1 16,4-1 1-16,0-1 2 15,2 7 0-15,0-1 0 16,3 5 3-16,3 1 0 16,-4-12 1-16,3 1 1 15,4-6 3-15,0 1 1 0,5-5 2 16,0-1-1-16,4 1-3 15,-4-10-1-15,3 1 0 16,3-3 2-16,-1-9 5 16,2 0 0-1,2-6-1-15,-3-4-2 0,1-3-7 16,-3-1-3-16,-7-2-6 16,-6-2-5-16,-3-2-10 15,-6-4-5-15,-2 6-4 16,-2-9-1-16,-7 7 2 15,2 4 3-15,-6 2 4 16,1 11 0-16,-4 7 1 16,0 0 0-16,-1 11 3 15,-2-5 4-15,-3 4 8 0,-2-1 2 16,3-1 4-16,4 19 0 16,-2-9 1-16,6 13-1 15,-1 0 3-15,-2-10 2 16,8 6 2-16,6 6 0 15,4-9 0-15,6 7-1 16,14-3 9-16,-3-4 5 16,13 3 15-16,6-5 6 15,3 3 4-15,6-3 1 0,4-3-6 16,6 2-3-16,1-8-7 16,-12-5-4-16,6-3-9 15,-10-3-7-15,4-3-10 16,12 2-2-16,-10-7-16 15,0-2-15-15,-7-10-52 16,-3 2-42-16,4-8-242 16,-5-4 244-16</inkml:trace>
  <inkml:trace contextRef="#ctx0" brushRef="#br0" timeOffset="113980.9">8522 11820 451 0,'22'64'163'0,"-18"-56"-113"16,-5-8-6-16,-5-5 27 15,9 9 13-15,-3-2 0 16,0-2-4-16,0 0-22 16,0 0-10-16,0 0-15 15,-2 0-5-15,1 0-7 0,0 0-4 16,-1 0-8-16,1 0-5 15,0 0-4-15,0 0-1 16,0 0 1-16,0 5 0 16,1 14 4-16,3 27 0 15,2-20 7-15,0 4 3 16,-2 5 4-16,0 5 1 0,1 11-4 16,-4-4-1-16,0 0-5 15,2 0 0-15,10-5 2 16,-1 2 4-1,-3-8 1-15,3-3 1 0,0-12-3 16,-8-2-4-16,8-11-1 16,-2 1 1-16,-11-7 1 15,12-1 2-15,-2-1 1 16,-8-5 0-16,-2-8 0 16,-8-1-1-16,4-8-5 15,6 1-2-15,3-3-4 16,7-2 0-16,-10-2 0 15,1-7 0 1,1 6 1-16,-16-6 1 0,14 4 1 16,-1 2 0-16,1 0-1 0,2 3-1 15,1-1-3-15,4 8 1 16,-10-5 0-16,19 7 2 16,-13 3 4-16,-7-1 4 15,11 8 1-15,-6 1-2 16,5 4-4-16,0 0-2 15,-4 2-2-15,3 2 1 16,3 0 0-16,4 4 0 16,-3-3 0-16,0-1 0 0,3 3 1 15,0-1 0-15,8 2 1 16,-9-2 1-16,3 2-1 16,2 7 3-16,-2 2 5 15,5 5 3-15,-5 3 5 16,0-4-1-16,-5 0-4 15,1 5-3-15,2 1-5 16,0-5-2-16,0 2-2 16,-1-4 0-16,-4-10-1 15,0 1 1-15,1 6-1 16,-6-18 0-16,-2 2 1 16,3 5 0-16,-3-5 2 15,0 0 3-15,0 0 3 16,0 0 1-16,3-9 4 15,11-36 1-15,-13 21 5 16,-4-8 1 0,-4-8-1-16,5 8-2 0,-8-13-8 0,1 2-5 15,1-2-5-15,2-3-1 16,-1-2-2-16,-1 0 0 16,8 5 0-16,-1-1-2 15,8 2-4-15,2 2 1 0,-2 1 0 16,1 7 3-1,-6 9 2-15,4 4 1 0,-3 8 0 16,0 2-1-16,3 5 0 16,-8 0 0-16,0 2-1 15,4 5 0-15,-2-2-2 16,0 2-1-16,0 0-1 16,0 0 0-16,0 0-1 15,0 0 1-15,0 0-7 16,-2 0-7-16,1 0-20 15,1 0-16-15,0 0-49 16,0 0-32-16,0 0-133 16,0-1 169-16</inkml:trace>
  <inkml:trace contextRef="#ctx0" brushRef="#br0" timeOffset="143212.9">8120 6201 534 0,'32'73'175'0,"-23"-73"-172"16,-2-1 8-16,-2 1 24 15,-3 0 13-15,-1 1 18 16,-1-2-3-16,0 1-4 16,0 0-10-16,0 0-20 15,0 0-5-15,6 1-11 16,2 0-4-16,2 0-2 15,43 2-1-15,-31-9-2 16,1 1 3-16,5-1 11 16,-3-2 7-16,3-3 14 15,0 0 6-15,8 0 0 16,3 0-3-16,10-1-10 0,7 0-9 16,10 3-11-16,-1 1-4 15,-4 7-2-15,-2 2 1 16,-7 5 2-16,4 6-1 15,9 4-1-15,-1-7-1 16,1-1-1-16,-3-7 0 16,-11-3 0-16,4 2-2 15,-4 0 0-15,4 4 0 16,8-1-2-16,-3-3-1 0,-3 0 0 16,-7-3 0-16,-10 3 0 15,7 3 0-15,-6 0 1 16,0 2 0-16,-5-5 0 15,1 6 1 1,3-1 3-16,-3-5-1 0,-2-2 2 16,-2-5-1-16,0-3-2 15,2 2-1-15,-2 4-2 16,-4-1 0 0,-2 5 0-16,-6 2 0 0,-4 3 0 15,-2 1 0-15,-4 4 0 16,0 3 0-16,-6 1 0 15,0 1 1-15,-1 0 2 16,-1-5 0-16,1 1 0 16,-2-7 2-16,1 6 5 0,-1-2 3 15,1 2 7-15,-2 7-1 16,-1-5-4-16,0 7-2 16,-1 5-9-16,1 7-1 15,-5 1-2 1,2 2-1-16,-1 4 1 15,-3-3-1-15,5 11 2 0,-2 4-1 16,-1 7 1-16,0 2-1 0,0 9 0 16,4 5-1-1,0 2 1-15,2-1-1 0,3-2 0 16,4 13 0-16,0 1 0 16,1 5 0-16,-2 8 0 15,-5-23 0-15,3 9 0 16,-1 9 1-16,-5-13 0 15,3 10 0-15,7-3 1 16,-5-18-1-16,8 15 1 16,-5-5 1-16,0-3 0 15,1 4 2-15,-3-12 4 16,5 1 5-16,-10-16 4 16,1-1 0-16,2-2-5 15,-3 1-5-15,2-6-5 16,0-3 0-16,3-5-2 0,-4-14 1 15,-1-1 0-15,4-1 1 16,-4-10 5-16,0 2 4 16,2-2 4-16,2-6 1 15,0 0-4-15,0 3-1 16,0-5 1-16,-3 3 2 16,-4-6 5-16,3 0 1 15,-2-2-1-15,1 0-1 16,0 0-4-16,0-1-2 0,0 2-5 15,0 0-3-15,1 0-2 16,-4 0-1-16,-8 0-1 16,-22 4 0-16,20-4 0 15,10 5-1-15,-4-2 0 16,-7-5 1-16,2 2-1 16,-7 1 0-16,-5 0 0 15,-5-1 0-15,-1-1 0 16,-1-3 0-16,-3-1 1 15,-3-1 0-15,-11-1-1 16,-4-2 0-16,-6 0 0 16,2 0 0-16,-2-2 0 15,-6 0 0-15,-4-5 1 16,-1-3 1-16,-1 1 1 16,4 2 1-16,2 2 3 0,-1 3 2 15,-4-2 4-15,-3-1 2 16,-2 8 0-16,-1 0-2 15,-3 1-3-15,-1 0-1 16,7 6-3-16,-4-3-1 16,-7-5-3-16,4 9-1 15,-2-3-3-15,6 2-1 16,20 15-1-16,-1-10-2 16,0-1-2-16,2 3-3 0,1 2-10 15,5-1-6 1,9 5-16-16,7-1-11 0,0-3-49 15,7-2-47-15,4 1 95 16</inkml:trace>
  <inkml:trace contextRef="#ctx0" brushRef="#br0" timeOffset="148804.43">8618 6653 689 0,'3'0'233'15,"-3"0"-221"-15,7 5-3 16,-2-3 15-16,-3 4 39 16,-2-3 16-16,0-3 12 15,-1 0-8-15,0 0-31 16,1 1-14-16,0 14-19 16,1 28-7-16,0-17-8 15,2 4-3-15,3 2-1 0,3 5-1 16,2-4 0-1,5-3 1-15,-5-7-1 0,2-3 0 16,1-7 0-16,0-3-2 16,4-3-15-16,-4-6-20 15,1-9-82-15,-2-4-83 16,1-2 125-16</inkml:trace>
  <inkml:trace contextRef="#ctx0" brushRef="#br0" timeOffset="149156.29">8802 6751 887 0,'-1'-1'302'15,"0"1"-266"-15,0 0-46 16,1 0 8-16,4 12 7 15,11 32 14-15,-16-33 24 16,-2 7 8-16,-4-3 10 16,2 0-9-16,-1 10-20 15,-5-2-10-15,3 9-13 16,-5-3-5-16,5 2-4 0,2 4-1 16,-3 5 0-16,4 0 0 15,2 6 1-15,2-3 2 16,6 5 0-16,-5-6 1 15,-3-9-1-15,-1-4-1 16,3-14-4-16,9 2-9 16,-6-11-61-16,7 4-56 0,-3-9-220 15,0-5 220-15</inkml:trace>
  <inkml:trace contextRef="#ctx0" brushRef="#br0" timeOffset="150721.54">8958 7025 719 0,'18'107'234'0,"0"-90"-244"16,-3 1 1-16,5-1 6 15,-4-8 5-15,1-1 22 16,-1-7 10-16,4-4 13 16,-5 0 3-16,1-12-14 0,3 2-11 15,-7-4-14-15,0-5-7 16,2 1-4-16,-6-1-2 15,7 1-3-15,-6 1 0 16,-6-2 2-16,-3-4 1 16,-11 2 3-16,0 2 1 15,-4 5 1-15,0-1 0 0,0 3-1 16,-2 3-1-16,8 14-1 16,-11 4 0-16,-9 6 1 15,6 3 0-15,-13 4 5 16,14 9 3-16,8 10 5 15,1 4 4-15,5 2 2 16,3 0 0-16,5 8-5 16,6 0-4-16,9-2-7 15,0-1-3-15,4-14 1 16,6-4 0-16,4-17 2 16,3-5 0-16,0-9 1 15,-2-12 0-15,-1-10-1 16,2 0-1-16,-1-18-2 15,0 2-1-15,-2-5-3 16,-6-4-1-16,0 7 1 16,-3 2 1-16,-2 5 2 15,-1 1 0-15,-6 9 1 0,3 2-1 16,-8 12 0-16,-2 3-1 16,-3 8 1-16,-5 8 0 15,-5 10 4-15,-8 4 1 16,-1 10 3-16,-4 2 0 15,2 2 3-15,1 6-1 16,6-10-1-16,2-7-2 16,2-10-4-16,5-5 0 0,1-9-1 15,4-5 0-15,4 0 5 16,-4 1 2-16,0 0-1 16,8-8 0-16,36-41-5 15,-25 23-2-15,-5 5 1 16,-1-3 0-16,-1 10 0 15,-6 4 0-15,1 6-1 16,-2 2 0-16,-4 2-1 16,5 4 1-16,-2 6 5 15,1 4 3-15,1 7 2 16,-4-2 0-16,9 10-6 16,-2-4-1-16,4-1-2 15,0-5 0-15,2-13 2 16,0 5 0-16,6-11 3 15,-1-4 0-15,-5-9 1 16,8-7-2-16,-5-3-3 0,9 1-1 16,-6-5-2-16,-5-3 1 15,-1-2 0-15,0 3 0 16,-2 1 2-16,1 1-1 16,-2 5 1-16,-8 0 1 15,-3 7-1-15,-2 2-2 0,-9 10-5 16,3 5-5-1,-9 4-6-15,-7 6 0 0,1 4 4 16,0-3 5-16,8 2 1 16,9-1-1-16,5-4-4 15,-2-6 1-15,12-5 4 16,4-5 3-16,15-3 7 16,9-1 3-16,2 6 9 15,-7-8 6-15,-4 12 15 16,-1 1 5-16,-4 6-2 15,2 11-5-15,-8-1-16 16,-9 5-7-16,-9 1-4 16,-5 4-2-16,-7 4-2 15,-1 4 0-15,-3 2-3 16,0 5 0-16,0 5-2 16,1-2 0-16,5 1-1 15,1-11 0-15,8-6-2 0,5-7-1 16,4-12-10-16,4-2-14 15,8-12-83-15,3-9-119 16,9-18 148-16</inkml:trace>
  <inkml:trace contextRef="#ctx0" brushRef="#br0" timeOffset="161442.54">8792 6176 182 0,'29'68'71'0,"-29"-61"-15"16,-7-2 10-16,3 4 35 16,-8-6 13-16,1 4-8 15,-1-3-5-15,-2 7-25 0,5 2-15 16,-5-3-30-16,3 13-12 15,6 6-13-15,1 5-3 16,-1 6-2-16,9 1 1 16,-4-2-1-16,0-2 0 15,8-2 0-15,-4-7 0 16,5-6 0-16,-8-7 1 16,10-3 5-16,-6-3 4 15,7-13 16-15,13 2 6 0,-9-16 1 16,5-5-2-1,-1-4-14-15,-2-4-5 0,1 0-6 16,-6-2 2-16,-1-3 8 16,-2-4 5-16,-6 0 3 15,-4-1-2-15,-9 4-8 16,-2 4-4-16,-6 2-7 16,-1 2-1-16,-5 6-3 15,4 8-3-15,-3 8-2 16,1 4-1-16,0 6-2 15,1 1 0-15,2 4 0 16,7 5 0-16,4 4-3 16,6 3 0-16,11 4 0 15,0 5-1-15,15 8-43 16,-2-1-45-16,9-1-170 0,-2-5 168 16</inkml:trace>
  <inkml:trace contextRef="#ctx0" brushRef="#br0" timeOffset="161829.76">9199 6263 603 0,'65'-28'203'0,"-62"31"-188"15,-1-3-18-15,1 12 19 16,0-3 28-16,-9-5 48 16,6 6 15-16,-12-10 8 15,-3 3-19 1,-2 7-42-16,-15-6-15 0,4 8-26 16,3 9-7-16,9 12-7 15,-6 1-3-15,0 2-2 16,3-3-1-16,0-3 1 15,19 9 1-15,10 2 1 16,10 8 1-16,7 4 1 16,2 1 0-16,2 3 1 0,0 1 0 15,2-8 1-15,-7-6 0 16,-3-7 0-16,-8-7 0 16,-11-7-19-16,-4-4-23 15,-6-3-90-15,-1-7-90 16,-8-9 137-16</inkml:trace>
  <inkml:trace contextRef="#ctx0" brushRef="#br0" timeOffset="162052.09">8958 6691 803 0,'0'-2'293'0,"9"-3"-230"15,2 1-26-15,11 1-7 16,7-3 7-16,9 3 6 16,6 0-2-16,8-1-9 31,4 4-6-31,-4-6-10 0,-3-3-5 0,-4-3-7 16,-8-7-9-16,1 2-60 15,-1-2-54-15,-4-3 72 0</inkml:trace>
  <inkml:trace contextRef="#ctx0" brushRef="#br0" timeOffset="162417.15">9602 6246 849 0,'13'-27'317'0,"-14"36"-233"15,2 9-63-15,-1 8-15 16,-9 3 7-16,-9 4 14 15,1-1 7-15,-3-2 5 16,1 1-2-16,9-4-10 16,1-1-7-16,6-1-12 15,6 2-3-15,11 4-5 16,1 3 0-16,14 7-1 16,1 2-1-16,-7 0-1 15,3 5 0-15,-8-4-9 16,-3-7-6-16,0-1-20 15,-6-9-9-15,-9-11-18 16,-2 1-16-16,-7-8-91 16,-10-5-108-16,-2 1 177 15</inkml:trace>
  <inkml:trace contextRef="#ctx0" brushRef="#br0" timeOffset="162618.68">9326 6641 467 0,'1'3'235'16,"1"-4"-66"-16,5-3-46 16,3 3-42-16,0-2 1 15,6-1 1-15,1 1-12 0,2-2-20 16,8-2-11-16,6 2-18 16,-1-5-9-16,5 2-8 15,5 4-3-15,-10 1-6 16,3 1-24-16,-5 0-90 15,-11-3-88-15,0-2 122 16</inkml:trace>
  <inkml:trace contextRef="#ctx0" brushRef="#br0" timeOffset="163411">9761 6565 780 0,'53'21'287'0,"-37"-14"-224"0,4 0-40 16,1 1-9-16,-4-4 3 16,-3-3 18-16,-1 2 10 15,-4-8 9-15,-2-3-4 16,-1-6-17-16,-3-1-12 16,-2-1-14-16,-1-2-3 15,-5-1-5-15,-4-3-6 16,-1 5-9-16,-4 3-3 15,-2-2 0-15,2 3 4 0,-1 0 8 16,3 4 3-16,0 8 2 16,1 2-2-16,-1 8-1 15,0-4-1-15,-4 7 2 16,2 5 2-16,-1 3 2 16,3 4 1-16,3 2 0 15,1-1-1-15,7 2 0 16,7 4 0-16,11 9-1 15,3-9 0-15,5 7 1 16,-2-9 0-16,3-15 3 16,4 4 1-16,2-16 1 15,5 2 0-15,6-8 0 16,-8-8 1-16,0-4-1 16,0-11 0-16,-10 1 0 15,3 1-1-15,-7-5 1 0,-7 4 0 16,-5 0 1-16,0 3 0 15,-5 0-1-15,1 2 0 16,-10 2-1-16,-2 0-2 16,-3 7-2-16,0 3-1 15,1 6-5-15,-2 3-1 16,6 2-2-16,-1 0 1 16,0 1 3-16,8 3 1 15,-2-4 3-15,9 1 0 16,6-1 1-16,4 2 2 0,8 1 1 15,-6 1 0-15,2 3 5 16,-1-2 3-16,-7 3 6 16,1 1 2-16,-5 5 6 15,-2 2 1-15,-3 7 0 16,-2 0-3-16,-3 2-8 16,3 13-3-16,-4-9-2 15,-1-14 1-15,1 14-1 16,0-8-2-16,5 0-2 15,2 6 0-15,3-11 3 16,0-13 3-16,5-6 4 16,5 1 1-16,10-11-1 15,1-5-4-15,-1-9-8 0,-1-4-13 16,-4-3-70-16,-3 1-66 16,1 1 88-16</inkml:trace>
  <inkml:trace contextRef="#ctx0" brushRef="#br0" timeOffset="164819.04">2876 8016 168 0,'-26'-30'80'0,"34"30"-24"16,-6 3-32-16,10 2 13 31,-3-4 16-31,-1 2 33 16,9 0 11-16,-5-1 2 0,19 3-3 0,2-2-18 15,-1-3-14 1,11 0-30-16,-8-3-11 0,14 1-15 31,-25 1-3-31,0 1-3 0,76-4-1 0,17 2 3 16,3-1 3-16,-36 0 6 15,12 2 0-15,9 2-3 16,6 3-2-16,13 8-6 0,7 0-1 16,8 5 0-16,-2-2 0 15,13-1-1-15,-6-1 1 16,-7-1 0-16,6-3 0 15,-3-3 1-15,5 0 3 16,-2-6 12-16,3 0 11 16,4 1 13-16,-5-1 5 15,9-3-4-15,-1-1-6 0,-6-5-7 16,9-2-1-16,3-1 2 16,-9-1 4-16,10 3 6 15,-7 3 2-15,-6 4-4 16,3 0-4-16,-7-1-9 15,1-1-4-15,-2 1-5 16,-1-3 0-16,-4-5 10 16,-3-2 7-16,3-8 11 15,-2-2 2-15,-2-4-3 16,-2-7-5-16,-4 5-6 16,-11-2-2-16,-7 2-7 15,-5 13-1-15,-12 3-3 16,0 0-2-16,-16 5 1 15,0-1 1-15,-13-1-1 0,-10 6-2 16,-9 1-5-16,-4 6-4 16,-9 2-5-1,-4-4 0-15,-8 1-2 0,-9-5-2 16,-7 4-29-16,-3 1-22 16,-20 5-92-16,-10 3-81 15,-28-1 143-15</inkml:trace>
  <inkml:trace contextRef="#ctx0" brushRef="#br0" timeOffset="166075.47">1080 8793 98 0,'-34'69'74'0,"34"-66"26"16,0-2 17-16,3 5 13 16,-3-7 82-1,0 1-130-15,0 0-11 16,8 2-2-16,20 10-11 16,38 17-8-16,-23-15-22 15,2-3-8-15,4-4-7 16,7 2 0-16,13-5 7 15,2-1 8-15,7-7 16 0,-3-4 5 16,-3-3 2-16,3 0-5 16,0 2-17-16,5 0-7 15,-2 7-12-15,-9-2-3 16,-15 3-4-16,-8 2 0 16,-11-1 0-16,-1 2-2 15,-9-2-32-15,-8-2-38 0,-3-4-131 16,-6-6-154-16,-1-2 224 15</inkml:trace>
  <inkml:trace contextRef="#ctx0" brushRef="#br0" timeOffset="166450.81">2193 8575 731 0,'-70'-63'274'0,"70"73"-227"16,7 5-8-16,6 6-42 15,0 2 1-15,5 3 15 16,-3-2 9-16,7-3 17 0,2 0 7 16,2-8-1-16,5 1-4 15,5 6-13-15,1-6-7 16,3 8-13-16,2-2-3 15,-10-1-4-15,-6 6 1 16,-6-5 0-16,-7 1 1 16,-4 7 3-16,-7-7 2 15,-13 4 14-15,-5-5 7 16,-10-2 5-16,-5 4-2 0,-11-1-15 16,-10 6-10-16,-7 3-18 15,-5 4-31-15,6 6-118 16,-2 10-140-16,-2 4 186 15</inkml:trace>
  <inkml:trace contextRef="#ctx0" brushRef="#br0" timeOffset="172101.76">9010 8011 456 0,'10'28'195'15,"-15"-28"-79"-15,4 0-106 0,4 3 13 16,-3-3 11-16,0 0 33 16,0 0 16-16,0 0 10 15,0 0-4-15,0 0-21 16,0 0-16-16,0 0-28 16,0 0-7-16,17 9-6 15,31 19-2-15,-11-3-3 16,-10 2-2-16,-5 0-1 15,8 5-1-15,-9 2 0 16,13 0 0-16,7-4 1 16,-5-1 0-16,3-10 2 15,5 7-1-15,7 4 1 0,3 0-1 16,0 2-1-16,-4-4 0 16,-11-3-2-16,-4-3 1 15,-9 0-1-15,-2-1-5 16,-6-6-38-16,-5-1-38 15,-6-4-154-15,-8-7 148 16</inkml:trace>
  <inkml:trace contextRef="#ctx0" brushRef="#br0" timeOffset="172597.37">9053 8857 472 0,'-10'0'156'0,"5"0"-157"0,5 3 1 16,5-1 18-16,-5-2 13 16,0 0 24-16,0 0 10 15,0 0 9-15,0-1 0 16,0 0-9-16,0 0-7 16,6-5-19-16,7-9-10 15,42-46-14-15,-28 19-1 16,6-8 5-16,6 0 4 15,2-7 11-15,-3-4 5 16,10 6 10-16,4-4 7 0,-5 3 12 16,2 5 4-16,-3 3-2 15,-7 6-9-15,-8 10-24 16,-5 2-12-16,-9 8-17 16,-1 4-5-16,-7 4-10 15,-5 8-23-15,1 0-85 16,-4 3-111-16,2 3 141 15</inkml:trace>
  <inkml:trace contextRef="#ctx0" brushRef="#br0" timeOffset="186670.48">16204 6319 428 0,'50'50'150'16,"-33"-42"-107"0,-3 0 10-16,2 4 27 0,0-2 11 0,-6-6 3 15,4-2-6-15,9-7-15 16,3 0-7-1,9 2-21-15,2-11-9 0,8 12-12 16,1-8-4-16,11 6-9 16,10 5-2-16,7-4 0 15,4 3 1-15,-8-4 2 16,4 4 1-16,-7 3 3 16,6 2 2-16,-1 1 3 15,-3-10 0-15,-4 7-2 16,-10 0-3-16,-2 3-4 47,-7 5-2-47,-2 5-3 0,-4-1 0 0,-1 2-1 0,-8 1-1 0,-13-8-1 15,14 1 1-15,-12 0 1 0,-8-6 0 16,2 4 0-16,-6-3 1 16,-10-4-2-16,7-1 1 15,1 2 2-15,-14-3 3 16,10 1 1-16,-2 1 1 15,-5 0-2-15,5-2-2 16,0 0-1-16,-1 0-1 0,0 0-1 16,1 0 1-1,-2 0-1-15,1 0-1 0,0 1-2 16,-3 6-1-16,-1 5 0 16,-14 32-1-16,19-23 1 15,9 10-1-15,-5 10-1 16,-3 1 0-16,6 15 0 15,-9-3 0-15,4 11-1 16,9 10 0-16,-9 3 1 16,-1 11 0-16,-2 14 0 15,-7 3 1-15,-1 3 5 16,-1 2 1-16,-4 6 2 16,4-1 1-16,-7-2 0 15,3-6 1-15,2-3 10 16,-9-5 1-16,7 2 0 0,-7-6 0 15,5-9-4-15,1 4 4 16,-1 1 4-16,4-2 1 16,0-9-4-16,-1-7-5 15,3-15-7-15,3 4-1 16,2-6-3-16,-1-1 0 16,3-3-1-16,-1-1-1 15,0-7 0-15,3-9-1 16,1-1 0-16,0-7-1 0,3-3-2 15,-1 1 1-15,0-6 0 16,-2 4 1-16,1-2-2 16,-1 1 0-16,0-1 1 15,0-2 0-15,-3-5 3 16,1 1 1-16,0-4 2 16,-1-2 2-16,2-4 7 15,-1-5 4-15,-2-1 9 16,-2-2 6-16,5 1 1 15,-1 0-5-15,-6-5-9 16,-13-5-7-16,-33-32-6 16,17 22-1-16,-7-1-3 15,-7 4-2-15,-6 1-4 16,-2 6-1-16,-8 5-2 0,-3 1 0 16,-6 1 2-16,-4-7 0 15,-9-7 3-15,0-7 1 16,3-11 1-16,2-1 0 15,10-2-4-15,12 6-1 16,2 3-1-16,-1 0-2 16,12 8-1-16,-4 4-1 0,17 3-20 15,6 4-19-15,2-2-59 16,1-4-49-16,4-3-236 16,0-3 254-16</inkml:trace>
  <inkml:trace contextRef="#ctx0" brushRef="#br0" timeOffset="189074.87">9488 9022 884 0,'-52'37'300'0,"47"-28"-281"16,5 2-19-16,0 5-2 15,2 2 0-15,1 5 2 16,-3 3 0-16,1 1 0 16,-1 2 0-16,4 3-2 15,4 6-1 1,8 5 0-16,3 2-1 0,7 3 0 16,2-7 1-16,10 5-1 15,-1-2 1-15,10 1 0 16,-4 2 1-16,2-4 0 15,5 1 1-15,0-9 1 16,8-1 0-16,18-7 1 16,6-4 1-16,6-6 1 0,1-3 0 15,6-2 2-15,6-1 2 16,15 1 4-16,3-1 8 16,13-3 21-16,4-2 4 15,2-4 0-15,10 1-7 16,8-2-21-16,-1 2-5 15,0-2-2-15,1 1 1 16,-14 1 2-16,-4 4-1 16,2 5-2-16,-6 1 3 0,-6 5 17 15,3 3 9-15,1-2 21 16,3 6 13-16,-1-1 5 16,9-1 6-16,-2 3-3 15,-5-4-14-15,2-7-20 16,-13-10-8-16,0-4 5 15,-5-5 8-15,-1-2 7 16,-4 0-2-16,-7-9-14 16,5-2-8-16,-7-4-12 15,-2 0-6-15,1 1-8 16,-5-2-3-16,-6 2-1 16,-1 5 0-16,-11 3-1 15,3 4 0-15,-6 5-2 16,0 5-1-16,-10 4 0 0,-13 0 0 15,-4 6 1-15,-8-1 1 16,-8 6 0-16,4 4 0 16,-4 5-1-16,0 2 0 15,-1-1 1-15,-6 1 1 16,-5-7 6-16,-2-2 6 16,-5-9 5-16,0-3 1 15,-2-5-5-15,-3-2-5 16,1-2-5-16,-3-3 0 0,-1-3-2 15,1-5 1-15,-2-2-3 16,-1-6-1-16,0-1-3 16,2 0-2-16,1-3-2 15,3 2 1-15,1-2 1 16,1 1-1-16,3-2-1 16,0 2-1-16,-1 0 1 15,3-2 0-15,-2 1-2 16,4 1-2-16,0-7-5 15,3 1-2-15,2 3 1 16,-3-10 2-16,9 4 4 16,-9 1 3-16,4-5 2 15,2 7-2-15,-4-2-2 16,5 1 1-16,-4 3 1 0,1 4 2 16,-6 3 3-16,-5 3 1 15,0 4 1-15,-4 0 1 16,1 2 0-16,-1-1 0 15,1 10-1-15,-5-5 1 16,-3 0-1-16,0 5 1 16,-7-9 0-1,1 6-1-15,0 6 0 0,-1 0-3 16,-1 0 0-16,1 0-1 0,0 0 2 16,0-1-1-16,0 1 3 15,0 0 0-15,-1 0 1 16,2-1 0-16,-2 0-2 15,-9-3 0-15,-29-10-2 16,28 18-2-16,-1-4 3 16,2 3-2-16,-6-3 1 15,-2-1 1-15,-8-1-4 16,-4 2-1-16,1 4-1 16,0-3 1-16,-2 10 0 15,5-2 2-15,-8 1 1 16,7 4 0-16,3-1-2 15,1 0-2-15,5 2-9 16,-1-3-2-16,5 2 2 16,4-1 4-16,-1 2 9 0,1-1 3 15,0-7 1-15,3 2 0 16,0-4 0-16,0 2 0 16,5-5-2-16,1 4-3 15,2-6-4-15,-1 0-1 16,1 0-2-16,0-1 3 15,0-1 2-15,0 1 2 16,12-3 2-16,37-12 1 16,-22 9 1-16,0-4 1 0,2 2 1 15,6 3 1-15,-13-8-1 16,10 4 1 0,-4-2 0-16,0-5 1 0,13 6-1 15,-11-7 1-15,3 3 0 16,-6 1-1-16,-3 1 0 15,-2 3 0-15,-5-2 0 16,0 6-1-16,-4 2 1 16,1 3 0-16,-5 4 2 15,-3 3 2-15,-2 6 4 16,-1 1 1 0,-2 7 2-16,5 2 0 0,-8 5 0 15,0 2-1-15,-5 2-2 16,-3 1-2-16,1-1-3 0,2 5 1 15,6-1-3-15,1 3 1 16,0 1-2-16,0-2-1 16,-1-2-1-16,1-2 0 15,-2-5-3-15,1-7-6 16,-1-6-23-16,0-6-19 16,-5-5-67-16,1-3-50 15,-3-2-202-15,-5-3 235 16</inkml:trace>
  <inkml:trace contextRef="#ctx0" brushRef="#br0" timeOffset="195662.44">18362 7468 836 0,'-34'55'279'0,"52"-46"-260"0,2-2 10 16,3 5 30-16,-6-9 11 15,5 7 2-15,2 0-6 16,4-1-9-16,9 7-10 15,2-6-11-15,12 1-3 16,2-1-9-16,8-4 1 16,8-3-4-16,-3 1-4 0,17 0-6 15,-1 1-2 1,7 1-3-16,7-1 0 0,-5 1 3 16,1-3 2-1,4 2 7 1,-8-6 3-16,13 0 1 0,-3-3 0 0,5-8 1 15,2-1 1-15,7-7 3 16,-3 0 0-16,1 0-4 16,13 4-2-16,-6 1-3 15,3-1 2-15,2 8 2 16,-6-1 2-16,3 2-2 16,0 2-4-16,0 3-7 15,0-3-5-15,-11 2-2 16,4 3 0-16,-7-2 0 15,-4 0-1-15,-5-4 0 16,7-2 1-16,-6 4-1 0,-3 1 1 16,1 5 0-1,-13-2 0-15,-11 0 3 0,0-1 0 16,-7 1 1-16,-6-1 0 16,-4-1-3-16,-6 1-1 15,-12-8-4 1,-4 4 0-16,-2 3-2 0,-7-4-5 15,-4 0-10-15,-6 2-7 0,-7-2-13 16,-6-2-5-16,5 9-1 16,-1 2-6-16,0-3-4 15,-5 0-2-15,0 0-20 16,-1 0-18 0,-26 0-89-16,-25 4-103 0,22 3 181 15</inkml:trace>
  <inkml:trace contextRef="#ctx0" brushRef="#br0" timeOffset="-161712.79">9451 6487 365 0,'-15'-1'174'0,"1"7"-45"0,5-2-101 16,1 7-11-16,-2-1 7 16,-3 4 24-16,-4 2 13 15,-2 1 10-15,0 0 3 16,-6 5-15 0,1 5-12-16,-5 5-23 0,1 17-9 15,0 9-11-15,0 12-1 0,-7 7 6 16,-3-4 5-1,-2 8 8-15,-4-9 4 16,7 11 7 0,-2 1 6-16,3-11 13 0,3-3 7 15,3-22 0-15,2-10-8 0,8-16-17 16,10-8-9-16,1-8-10 16,7-10-4-16,5-15-6 15,5-10-3-15,17-21-4 16,6-6 0-16,6-25 0 15,11 0 1-15,11-10 4 0,8-7 5 16,12 3 3-16,-1-11 0 16,-1 5-1-16,2 6-3 15,-3 12-1-15,-1 10 0 16,0 12-1-16,-11 10-2 16,-19 19-2-16,-7 12-1 15,-35 17 0-15,2 11 0 16,-18 30 0-16,-12 14 0 0,-13 32 0 15,-21 15-1-15,-14 23 0 16,-2 8-1 0,-5 25 2-16,2 6 0 0,8-8 0 15,-1 8 4-15,-1-14 7 16,7-13 4-16,5-21 12 31,12-16 6-31,18-40 4 0,7-18 2 0,14-25-1 16,6-15-7-16,9-24-11 15,9-12-5-15,13-29-12 16,9-19-1-16,20-18-1 16,8-9-1-16,12-5-1 15,1 0 0-15,-4 2 0 16,-2 4 0-16,-7 14 1 16,0 14 0-16,-9 21-1 15,-1 15 0-15,-22 18-4 16,-6 13-3-16,-12 21-3 0,-8 13-1 15,-14 31 3 1,-6 6 4-16,-16 40 4 0,-6 13 1 16,-9 18 0-16,-10 10 2 15,4 4 8 1,-4-3 4 0,10 3 8-1,8-5 5 1,4-11 0-16,6-12-2 0,8-31-2 15,6-18-2-15,6-40-1 0,9-15-1 16,11-31-4-16,3-14-3 0,14-35-5 0,-1-15-2 16,9-18-4-16,5-10-2 15,9 0-1 1,7 6 0 0,-4 13-1-16,-2 12 1 15,-14 27-4-15,-5 15-3 0,-12 22-14 0,-7 12-3 0,-12 23 2 16,-5 9 1-16,-11 24 13 15,-4 12 3 1,-12 23 3 0,-6 8 2-16,-4 1 2 0,-5-1 0 0,8-11 3 15,2-11 2-15,8-15 2 0,8-11 2 16,2-23 1 0,11-7 1-16,6-13 2 0,7-10 2 15,7-24-2-15,7-12-2 16,11-21-6-16,15-7-3 15,1-10-2-15,0-5-1 16,-4 0 1 0,-11 5 0-1,-4 21-2-15,-5 20 0 0,-9 25-7 0,-5 13-3 16,-12 19-2-16,-6 14 1 16,-11 31 5-1,-10 15 2-15,-9 23 4 0,-1 4 1 16,-17 5 1-16,6 8 0 15,-3-6 2 1,-4-2-1 0,16-21 2-16,-2-19 0 0,16-24 2 15,5-9 0-15,10-16 5 0,5-7 1 16,5-13 0-16,0-9-2 0,12-14-5 16,1-9-3-16,9-10-1 15,5-3-1-15,8-7 0 16,4-3-1-16,0 3 0 15,7 9 1-15,-15 16-1 16,-8 10-1-16,-6 17-1 0,-17 3 0 16,-1 25 1-16,-1 14 2 15,-14 20 1-15,-11 10 0 16,-4 9 0-16,-10 2 1 16,-6 4 1-16,12 3 0 15,-7-6 2-15,11-7 1 16,8-23 0-16,4-15 3 15,10-22 3-15,3-10 0 0,5-16-2 16,-1-8-3-16,8-20-6 16,0-12-1-16,11-15-2 15,4-3 0-15,9-7 0 16,0 5-1 0,5 12 2-16,-1 3-1 0,-2 22 0 15,-6 8-1-15,-7 19-6 16,-6 10 1-16,-17 12 0 15,7 12 3-15,-22 14 6 16,0 5 1-16,-5 9 2 16,-10-2 1-1,5 3 2-15,0 3 0 0,2-4-2 16,5 2-2-16,2-11-4 16,1-7-40-16,4-6 30 0</inkml:trace>
  <inkml:trace contextRef="#ctx0" brushRef="#br0" timeOffset="-159223.89">16354 6591 1043 0,'-59'-35'350'16,"70"31"-340"-16,4 5-3 16,3 4 6-16,1 2 14 15,-4 2 16-15,-1-1 3 0,-2 3-3 16,1 4-10-16,-3 4-14 16,8 7-6-16,4 7-6 15,-1-5-2-15,4 4-3 16,4-2-1-16,0-10 0 15,3 7-1-15,1-10 0 32,9 2-1-32,-14-19-6 0,-1-6-8 0,0-16-57 15,-20-18-56-15,9 1-152 32,-5-1 170-32</inkml:trace>
  <inkml:trace contextRef="#ctx0" brushRef="#br0" timeOffset="-158902.96">16773 6509 815 0,'16'13'352'16,"-18"-3"-198"-16,6 7-17 15,6 4-42-15,-13 5-24 16,9 11-27-16,-12 6-13 16,1 9-16-16,5 3-3 15,-2 4-2-15,2-1 2 16,0-4-1-16,3-1 0 15,-7-6-4-15,1-3-2 0,6-1-3 16,-6-6-1 0,9 1-8-16,2-5-11 0,-5-5-48 15,1-4-40-15,5-13-167 16,5 5 173-16</inkml:trace>
  <inkml:trace contextRef="#ctx0" brushRef="#br0" timeOffset="-156286.52">17035 6959 437 0,'-27'-6'160'0,"33"10"-112"0,-3 3-8 0,-1-7 14 0,-5 4 16 16,-1 5-1-16,6 0-13 15,1 5-5-15,0-7-8 16,1 6-1-16,0-3-6 16,0 1-7-16,6 5-8 15,4-7-6-15,-5-4-4 16,7-2-2-16,-3-4 2 16,-3-6 2-16,4-1 2 15,4-7-1-15,0-5-3 16,3-1-2-16,-2-5-3 15,0 3-1-15,-3-7-1 16,-2-1 0-16,-3 6 0 16,-6-6 1-16,0 4 0 15,0 3 1 1,-4 3 3-16,2 5 5 0,-6 5 6 16,-5 3 1-16,0 7-5 0,-2 4-5 15,4 15-7-15,6 13-1 16,-18-6 2-16,3 5-1 15,-8 10 1-15,-9-10 1 0,11 14 4 16,-2-1 1 0,7-7 6-16,-2-1 3 15,8-1 2-15,-1-4 0 16,2 0-4-16,5-2-5 16,4-6-7-16,4-7-1 0,6-7 2 15,8 5 1-15,6-12 4 16,1-7 0-16,9-7-2 15,-2-15-2-15,3-6-3 16,7 6-2-16,-11-12 0 16,-2 0-1-16,1 2 0 15,1-5-1-15,-1 10 1 16,-6-10-1-16,-3 8 0 16,-4 6-1-16,-6-5 1 0,3 15-1 15,-6 0 0 1,-4 2 1-16,0 11 2 15,-2 5 0-15,-3 3-1 16,0-2-2-16,0 0 0 16,-1 1-1-16,-5 16 1 0,-33 36 0 15,26-30 0 17,-2 1 1-32,5 9 5 15,-2-2 4-15,-2 2 3 0,-1-5 3 16,1-2 0-16,3-7-2 0,-3-2-2 0,11-5 0 0,-7-10-2 15,7 1 2 1,6-4-1-16,0-6-2 16,7-6-6-16,-3-4-2 0,0-5-1 15,7 1-1-15,-3-3 1 16,-3-1-1-16,0 5 1 16,2 9-3-16,-2 6-1 15,3 11 1-15,-1 12 2 16,-5-3 2-16,3 16 9 15,-2-6 4-15,-1 1 4 32,0-2 0-17,3-4-5-15,-3-3-3 0,2-6-5 16,5 3 0-16,-4-7 2 0,2-6 1 0,3-4 3 16,-3-11 0-1,1-9-2-15,3 0-3 0,1 1-4 0,-1-1-1 16,-2-4-1-16,-1 1 0 15,-9-4-1-15,-2-1-1 16,-3 3-5-16,-6 1-2 16,-1 9-3-16,-1-4 0 15,3 16 3-15,1-2 3 16,3-7-4-16,4 20-5 0,2-5 1 47,-1-4 1-32,0 4 7-15,0 0 6 0,0 0 0 16,9 6 2-16,5 3 2 0,32 9-1 0,-27-29 2 16,6 10-1-16,-1 1-1 0,-11-13 1 0,3 13-2 15,-9-1 0-15,-7 1 0 16,10 15 0-16,-9 2 0 16,5 4 1-16,-3 6 0 15,-3-2 0-15,-7-1 0 16,1 1 0-16,-4-2 0 15,-4-7-1-15,7 8 2 16,-4-3 0 0,6 2 3-16,-1 0 1 0,6-3 1 0,2 1 1 15,-1-4 1-15,7-2 2 16,-6-4 1-16,8-2 1 16,-1-3-1-16,-5 0 0 15,-2-6-4-15,9 2-3 16,3-1-4-16,-3-1-2 15,5 1-27-15,-17-5-35 0,1-5-238 16,-10-6 203-16</inkml:trace>
  <inkml:trace contextRef="#ctx0" brushRef="#br0" timeOffset="-146413.15">843 3488 424 0,'-51'21'178'0,"43"-25"-80"0,3 4-12 0,-4-9 1 16,2 9 6-16,2 3-13 15,0-4-6-15,1 2-15 16,3-4-13-16,0 2-24 16,1 0-13-16,0 0-14 0,0 0-4 15,8 0 4-15,13 1 1 16,35 4 1-16,-18 2 1 16,11-3 2-16,7-2 0 15,15 2 9-15,-1-3 4 16,1-7 9-16,5 7 5 0,5-6 4 15,2 3 1-15,2-3-6 16,-2 2-6 0,-14-5-8-16,1-4-4 15,5 8-2-15,-2-15-1 16,3 4-1-16,-7 3 0 0,-7 0 0 16,-1 6-1-16,-6 4 0 15,1 1 1-15,-2 2-1 16,-10 2 1-1,-9-1 0-15,2 11 0 0,-23-14 0 16,6 11-1-16,-6-3 1 16,-7-8 1-16,3-3-10 15,-4-13-21-15,0-7-77 16,-5-2-57-16,-1-2 95 16</inkml:trace>
  <inkml:trace contextRef="#ctx0" brushRef="#br0" timeOffset="-145896.71">2117 2835 614 0,'-26'-22'229'0,"36"25"-180"16,9 1-28-16,1 4-24 15,1 5 3-15,-2-3 30 16,1 0 18-16,4 0 27 15,3 3 6-15,5 2-19 16,4 10-14-16,4 1-28 16,2-3-9-16,4 5-6 15,0-4-3-15,3 4 0 16,-6-4-1 0,0-1 0-16,-3-3 0 0,-3-2 1 15,-4-3 1-15,6 7 2 16,-7-2 6-16,1 3 12 0,-1 3 5 15,-16-8 8-15,-2 1-1 16,-12 1 3-16,-1-1-1 16,-5-1-2-16,-7 0-5 15,-8 0-10-15,-7-1-5 0,-9-2-5 16,-1 1-3-16,-9 1-3 16,-2 4-1-1,-7 11-3-15,-10-2-1 16,-10 2-7-16,-1 1-13 0,-4 1-39 15,10 7-35-15,5 4-144 16,6 5 153-16</inkml:trace>
  <inkml:trace contextRef="#ctx0" brushRef="#br0" timeOffset="-140863.59">1780 5018 684 0,'-123'2'271'0,"97"-2"-197"0,7 7-31 16,-15-1-24-16,6 6-8 15,-1 6 10-15,-12-3 21 16,2 4 4-16,-12-2 2 15,-7 0-8-15,1 6-20 16,9 6-5-16,-2 16-12 16,-4 4-3-16,-2 10-3 15,-2 3-1-15,-2-4 1 16,4 6 0-16,2 5 1 16,5 7 1-16,5 13-1 15,1-1 2-15,5 4 2 16,-1-3 4-16,-2 0 3 0,8 14 2 15,-3 5-1 1,2 7 0 0,5 15 0-16,-5 2-1 0,4 8-2 15,6 6-2-15,1 10-1 0,4-2-1 0,6 13 0 16,4 11-1-16,4-11 1 16,2 3 3-1,3 8 0-15,3-11 0 0,7 15-2 16,3-3-1-16,4-3-2 15,4 6 1-15,10-5-1 16,-4 5 0-16,15 5 0 16,1-2 1-16,5 8-1 15,8-2 2-15,-8-7 1 16,4 2-1-16,3-10 1 16,1 4-2-16,13 4 0 15,-1-9 0-15,15 16 1 16,-3-14-1-16,-1-8 0 15,2 6 0-15,2-11 0 16,5 0 5-16,12 4 5 16,-2 1 4-16,5-8 3 0,9 3-3 15,-4-4-1-15,2-14-2 16,2-4-1-16,2 0 0 16,6-11-2-16,0 0 1 15,13 0 1-15,-6-16 2 16,5 1-2-16,3-2 1 0,3-12-5 15,7-2-1 1,-3-4-1-16,18 2-2 16,-5-12 0-16,-4-1-2 15,17-4-1-15,-9-5 1 16,3 4 1-16,15 3 0 0,-9-10-1 16,-5-3 1-16,17-3 2 15,-8-7 3 16,10-3 1-31,7 3 2 0,-4-4 2 16,7-2-1-16,0-1 0 16,10-2 2-16,-4-4 4 0,-11-4 4 0,14 2 9 15,-21-6 0-15,16 1-2 16,7 4-3-16,-11 3-4 16,13-3-3-16,-9 0-7 15,8 2 0-15,-7-9-5 16,2 5-1-16,5-6-2 15,-11-4 0-15,13-3 0 32,-56-11-2-17,-75-10 1-15,0 2 0 0,233 26-1 0,-11-6 1 16,-6 6 0-16,-92-12 1 0,-19-6 0 0,11 0-1 16,5-5 5-16,-11 1 6 15,18-6 10-15,-7 1 2 16,1-4-4-16,4-8-5 15,-12 3-10-15,7 1 0 0,-8-5 1 16,2 2 0-16,0-15 0 16,-5 6-2-16,10 6-3 15,-6-6-1-15,11 7 0 16,-5-12 0-16,-3-9-1 16,3 2 2-16,-8-5 0 62,6 0 0-62,-3-4 0 0,-8 1-3 16,8-2 1-16,-4-3 2 0,3 7 0 0,0-13 0 0,-10 1 3 15,7-3-2-15,-10-13-1 0,1 9 0 0,6-9-2 16,-7 3 0-16,3-6-1 0,0 1 0 16,-14-5 1-1,1-10-1-15,-1 3 1 0,-2-2-1 16,-4-5 0-16,7 4 0 15,-7 0 0-15,-4-10 3 16,8 4 0-16,-13-3 0 16,3-5-2-16,5 9 0 15,-15-4 0 1,2 2 0 0,-11-4 0-16,-1 1 0 15,3 0 0-15,-3 4 2 0,-4 2 0 16,5 5 2-16,-15-8 1 0,-4-10 4 15,7 6 5-15,-5-6 1 0,-4 1 3 16,3 6 0-16,-7 2-1 16,-43 22-2-1,-3 1-1-15,54-39-2 0,20-9-1 16,-35 0-1-16,-8 19 1 16,3-4 0-16,-19-11-3 15,10 0-2-15,9 5-4 16,-24-9-1-16,15-1-1 15,4 8 0-15,-18-17 1 16,11 3-1-16,-9 2-1 16,1-2 0-16,-8 2 0 0,8-1 1 15,-9-1 0 1,-8-3-1-16,0 0 0 0,2 8 0 16,-8-6 0-16,-4-3 2 15,0-2 1-15,-5 1 0 16,-4-5 0-1,3 4-1-15,-5 7 1 0,-13-13 0 16,2 9 1-16,-3-3-1 0,-2 1 0 16,0 7 0-16,-1-2 1 15,0 2-1-15,-9-5-1 16,0-3-1-16,0 6 0 16,-9-1-1-16,6 6-1 15,6 8 0-15,-11-7-2 16,-1-3-1-16,-1 1-1 15,-3-3 0 1,-6 0 2-16,3 7 0 16,0 3 3-16,-4 0 0 0,7 13 0 15,0-4 0-15,-4-2 0 16,-2 3-1-16,-5-3-1 16,5 10 0-16,-8-2 1 15,0-6 0-15,1 3-2 0,-2-2 0 16,-5 2-4-16,5 7-1 15,-5 0 2 1,-5 3 0-16,4 6 3 0,-1 5-1 16,-1 4 0-16,-1 2-2 15,-6 5 0 1,-5-4-1-16,-5-5 0 0,4-1 0 16,-10-1 1-16,0-1-2 15,-1 14-2-15,-6 4 1 16,3-5 2-16,-2-2 0 0,-8 8 2 15,-1-2-2-15,-5 12 0 16,2 3 0-16,-4 1 2 16,-5 0 1-16,-5 4 1 15,-3-1 1-15,-5 0 0 16,0 1-1-16,2 4 0 16,-4 2 0-16,-9-5-1 15,-1 1 1-15,-4-7 1 16,2-1 0-16,-8 0 2 15,2 2-1-15,0 7 1 16,-5 1 0-16,7 4 0 16,-7-4 1-16,1-1 0 15,-6-1 0-15,1 3 1 16,-10-16-1-16,0 10 1 16,4 0-1-16,-5-4 0 15,3 10 1-15,-5-6-1 0,2 0-1 16,-11-1 0-16,10 8 0 15,-4 0 0-15,-4 1 0 16,9 3 0-16,-7 1 1 16,-1-2-1-16,-2 4 0 15,-3-3 0-15,0 2 0 16,-7-6 1 0,3 2 0-16,-3 12-1 31,5 3 0-16,1 1-1 1,-3-1 0 0,2-5 0 15,-5 0 0-15,5-1 0-16,-4 4 0 15,-3 2 0-15,7-3-1 0,-8 9 0 16,7-3 0-16,-9-7-3 0,5 8-4 15,5 1-2-15,-6-3 0 0,15 9 3 16,-13-5 4-16,6 3 1 16,1 1 1-16,0 1 0 15,9 0 1-15,-17-5 1 0,15 8-1 0,-6-1 1 16,-9-1-1-16,20 3 1 0,-16-4 0 0,1-2 1 16,2-1-1-16,-5 2 1 0,2-5-1 0,4 4 0 15,0-1 0-15,0-3 0 0,2 4 0 0,-3 0 1 16,2-3-1-16,-2 2 1 0,3-1 0 15,7 2 0-15,-6-4 0 16,-3 0 0-16,0-3 0 16,-8-2 1-16,11 3-1 15,-3 1 1-15,4 0-1 0,-5-1 1 16,1 1-1 0,6 4 1-16,-6 1 0 0,2 0 1 15,-6 1 1-15,-2-1 0 16,4 2 0-16,-2 0-3 15,1-1 1-15,1 1-1 16,1 0-1-16,-6 3 2 16,6 4 0-16,5 0 3 15,-10 2 0-15,5-1-1 16,-2 4-1-16,-6-7-1 16,5 2-1-16,1-1 0 15,-2-1 0-15,3 0 0 16,3 1 0-16,-3-2 0 15,4 0 0-15,8 4-1 32,-10-8 0-32,7 0-1 0,-4-1 0 0,-9-11 1 0,12 11 0 15,5-2 1-15,-1-4 0 16,2 5 0-16,-1-4 0 16,-1 2 2-16,2-2-1 15,0 0 4-15,4-2-1 16,0-2 3-16,2 2-2 15,0 0 2-15,-2-1-1 0,-5 3-1 16,4-1 1 0,5 0-2-16,-5 2-2 15,37 3-2 1,42 1-1-16,1 0 0 0,-138-3 0 16,1 6 0-16,3 3 0 0,55 1-1 15,2 3 0-15,-2 2 0 16,6 3-1-16,-2 4 2 15,-2-1-1-15,3 4 0 16,-6-4 1-16,3 3 0 16,4 9 0-16,0-4 0 15,4 10 0-15,-1-2-1 16,-2 0 0-16,2 5 0 0,3 0 1 16,-1 0 0-1,0-3 1-15,0 2 1 0,2 3-2 16,2 8 0-16,7 7 0 15,-1-2 0-15,3 2-1 16,11 5-2-16,-6-4-1 16,19 3-8-16,0-4-9 15,4 2-58-15,11 1-35 16,7 8-176-16,8 3 182 0</inkml:trace>
  <inkml:trace contextRef="#ctx0" brushRef="#br0" timeOffset="-139752.72">1145 15256 922 0,'-9'0'396'0,"-2"-4"-208"0,8 4-98 15,3 0-18-15,0-1-31 16,0 1-12-16,0 0-23 15,0 0-6-15,0 0-5 16,2 1 0-16,26 17 1 16,37 31 0-16,-14-27 2 47,12 5-1-47,11 5-2 62,9 3 0-62,6 8-3 0,-5-2 2 0,6-1 2 16,-5 4 2-16,5-4 2 0,0 0 1 0,-10-1 1 0,0-4 1 0,-12-7 13 0,0 1 13 0,4-9 23 15,-11-5 10-15,-9-14 4 0,-3-4-8 0,-15-14-10 0,-1-7 0 16,0-17-1-16,-4-10 1 16,-3-20-10-16,-1-9-10 15,-4-17-15-15,1-2-5 16,-2-11-5-16,3-4-1 15,-3-5-2-15,-2-2-1 16,3 1-13-16,-3 2-15 16,-1 8-42-16,0 5-28 15,-1 17-80-15,-1 2-57 16,-4 22 151-16</inkml:trace>
  <inkml:trace contextRef="#ctx0" brushRef="#br0" timeOffset="-138939.25">2020 14652 827 0,'-8'13'358'0,"-4"-6"-203"0,4-1-57 31,8 6-72-31,-3-4-15 0,17 14-9 0,1 4-2 16,13 5 0-16,4-2-1 0,7 6 1 15,9-1 0-15,12 5 2 16,15 4 0-16,11 2 0 16,9 10 0-16,-3 5-2 15,-1 7 0-15,0-2 0 0,-8-4 2 16,1-4 19-16,-9-6 14 15,-11 6 30 1,-9-8 14-16,-10 5 5 0,-3-1-3 16,-9-13-11-16,-1 0-9 15,-4-16-8-15,-4-9-4 16,-7-15 6 0,1-10 7-16,-4-22 1 15,3-14-3-15,-2-17-21 0,3-9-13 0,-7-14-17 16,-2-4-5-16,3-10-4 15,-4-6 0-15,5-11-3 16,4 0-2-16,2-5-11 16,1-6-8-16,6 3-25 15,4 8-13-15,-3 7-40 16,6 13-29-16,-3 13-106 16,-2 7-180-16,-6 21 274 15</inkml:trace>
  <inkml:trace contextRef="#ctx0" brushRef="#br0" timeOffset="-76781.22">16698 9785 711 0,'85'-49'261'16,"-83"47"-186"-16,4 2-61 15,-3-2 9-15,-3 2 29 16,0 0 10-16,0 0 14 16,0 0 5-16,-1 6-10 15,-2 11-8-15,-9 26-19 16,11-19-10-16,2 1-20 16,-7-2-7-16,2 5-4 15,2 1-1-15,-3 1-2 16,5-2 1-16,-10-1 1 15,-4-2 0-15,2 0 2 16,1 1 4-16,6 2 10 0,-1-1 6 16,1 0 7-16,-2-2-1 0,1-5-3 15,6 7-3 1,-7-16-5-16,-2 0-1 0,4-4-5 16,1-7-1-16,10 7 0 15,5-1 3-15,-3-4 6 16,-10-7 2 15,25 8 0-15,-7-3-4-16,4 0-8 15,6-2-4-15,-9-9-4 0,4-5 0 0,17 11-2 0,10 9 2 0,1-5 5 16,10 3 2 0,-1-10 7-16,16 5 1 0,-4-8 2 15,10 3-1-15,0 8 0 16,-6-13-2-1,12 14-5-15,9 0-1 0,-3 0-3 16,-7 2 1-16,-5-2-2 16,-14 7 0-16,7 7-1 0,7 3 0 15,-5 0-1-15,-1-5 1 16,-5-3 0-16,-7-6 0 16,-4 0 0-16,-3-6 1 15,-4 1 1-15,4 8 2 16,-6-2 3-16,0 1 0 15,-3-8 0-15,-11-6-1 16,-6-2-2-16,-3 1-1 16,-10 5-3-16,-4-5 0 15,3 10-2 17,-6-1-1-32,3-5-1 0,-1 0 0 15,-1-2 0-15,-4-1-1 0,-5-3 1 0,5 8 1 16,-3-4 1-16,-2-3 0 0,3 3 0 15,1 2 0-15,-3-3-1 16,1 2-1 0,1 6 1-16,-2-6-1 15,0 4 2-15,-2 1 0 0,0 0 1 16,0 0-2-16,0-11 0 16,-2-35-2-16,4 19 0 15,-2-1 0-15,0-7-1 0,-3-2 0 16,-1-12 0-1,2 3-1-15,2-1-1 16,-7-18 0-16,4 6 1 0,2-1 1 16,-4-3 0-16,5 18 0 15,0 5-2-15,2 6 1 16,2 1-1-16,2 13 0 16,0 11 0-1,-6-5 1-15,1 15 0 0,3 3-1 16,-4-7-2-16,0 4-1 0,0 0 2 15,-1 0 0 1,0 0 2-16,-1 0 1 0,1 2 0 16,-1 6-2-16,0-1 1 15,-1 28 0-15,4-34-3 16,1 3-1-16,-2-2-15 47,0-3-14-32,0 0-53-15,0 1-41 0,0-1-155 0,-2 1-198 0,2 0 311 0</inkml:trace>
  <inkml:trace contextRef="#ctx0" brushRef="#br0" timeOffset="-75494.58">17137 10567 1194 0,'-37'1'395'16,"31"0"-395"-16,3 2-3 16,0 10 8-16,-1 3 7 15,-1 5 12-15,-2 4 4 16,3 4 1-16,4 5 0 16,5 9-3-1,1-7-4-15,-1-2-6 0,0-3-4 0,-1-5-7 16,4 7-1-1,-3-4-3-15,13 4 1 0,-11-2-1 32,-2-4-1-32,-2 2 0 0,-5-5-1 0,2-5-33 15,0 0-44 1,2-9-291-16,-5-6 250 0</inkml:trace>
  <inkml:trace contextRef="#ctx0" brushRef="#br0" timeOffset="-75317.92">17429 10720 1356 0,'11'1'453'0,"5"1"-440"0,1-4-13 15,-4 10 14-15,-2 6 10 16,-4-11 14-16,-5 3 9 94,0-5 17-94,-2-7 2 0,-2 6-2 15,1 0-9-15,0 0-25 0,-1 0-13 0,1 0-18 16,0 0-19-16,-7 0-70 0,3-1-56 0,4 1-234 15,0 0 241-15</inkml:trace>
  <inkml:trace contextRef="#ctx0" brushRef="#br0" timeOffset="-75034.31">17378 11370 1246 0,'-16'9'463'0,"15"-1"-348"16,1-3-67-16,-1-8-26 15,11 3 1-15,-10-11-5 16,4 1-3-16,-3-11-12 16,1 6-6-16,4 6-48 0,-5-8-49 15,5 14-233 1,-3-5 216-16</inkml:trace>
  <inkml:trace contextRef="#ctx0" brushRef="#br0" timeOffset="-74068.83">17970 10834 672 0,'25'-30'250'0,"-27"33"-194"15,0 3-9-15,2 4-10 16,0 4 2-16,0 7 9 16,0-2 13-16,0 8 26 15,0 3 6-15,2 2-1 16,0 6-16-16,-2-4-26 16,0-3-12-16,-2-1-19 15,-3-8-2-15,3 0-9 0,0-3-3 16,-1-8-1-1,3 1-1-15,0-8-2 16,-2-4-1-16,4-4-3 0,-2 3 1 16,0-10 0-16,8-38 2 15,-2 13 0-15,3 3 0 0,-5-8 0 16,1-8 0 0,3 3 0-16,5 3 3 0,1-2 7 15,1 1 4-15,5 7 9 16,2 3 4-16,4 17 4 15,2 9 3-15,-5 8 8 16,5 8 2-16,-3 10-1 16,-4 10-2-16,2 9-14 15,-7 2-8-15,-7-4-7 16,-1-6-2-16,-6 2-4 16,-3-7 1-16,0-2-1 15,-3-6-1-15,1-6 5 16,-1-2 1-16,0-4 2 15,3-4-2-15,0-7-6 16,6-9-3-16,0-7-2 16,-3-4-1-16,5-4 1 15,2 0 0-15,-3-6 1 0,5 1 1 16,0 12 3-16,-3-6 0 16,3 9 3-16,-2 3 1 15,4-3-2-15,-1 5-1 16,0 12 0-16,-1-3 4 15,0 7 12 1,2 10 4-16,0-1 5 16,0 7-3-16,-3 13-12 0,3 2-5 0,-4 8-5 15,-1 9-1-15,2-1-3 16,-4-1 1-16,3 5-1 16,-3-6-1-16,0 1-8 15,-6-12-21-15,2 3-79 16,1-2-71-16,-8-14 107 15</inkml:trace>
  <inkml:trace contextRef="#ctx0" brushRef="#br0" timeOffset="-60874.1">22832 6417 191 0,'-52'64'91'16,"52"-62"-24"-16,-3 0-3 15,-1-3 14-15,3 0 8 0,1 0-1 16,-1 0-7-16,0 0-26 15,1-1-12-15,0 1-15 16,0 0-2-16,0 0-5 16,0-1-1-16,14-8 1 15,32-8 1-15,-23 14 12 16,8 8 9-16,5 3 11 16,-2-7 7-16,11 0 5 15,-2-5-3-15,5-2-6 16,2-2-9-1,-1 2-18-15,4 3-10 0,1 0-11 16,1-4 0-16,11 11-2 16,-7-14 3-16,3 7 0 15,-1 3 1 1,-10-9 0 0,3 8-1-16,-2-11-2 0,10 4 0 15,-10 2-1-15,5-2-2 0,0 6 0 16,-7 2-1-16,-3-6 0 0,-4-1 0 15,-4 1 1-15,-5-9-1 16,1 9 0-16,-3 1 0 16,3 0 0-16,-8-2 0 15,0 2 2-15,-4-2 0 16,-6 1 2-16,-5 3 0 0,-3 0 1 16,-1 3 0-1,-6-2-2-15,5 3-1 0,-5 0-2 31,-2 0 0-31,0 0 1 0,-1 0 2 16,0 0 2-16,1 0 1 0,0 0 0 16,0 0-2-16,0 0-2 15,0 0-1-15,-1 0-1 16,1 0-1-16,0 0 0 31,-2 0 0-31,2 0 2 0,0 0 3 16,0 0 9-16,2 6 3 0,-2-4 6 15,0-2 1-15,0 0 0 16,0 2-3 0,0 0-3-16,0 5-3 0,0-4-4 15,1 1-1-15,0 3-2 16,0-1 1-16,0 3 0 16,9 26 1-16,-9-29-1 0,-1 4 1 15,-4 1-2-15,-7-4-1 16,2 6-2-1,6-1-2-15,3 8-2 0,8 7 0 16,-8 2 1-16,2 3 2 16,-3 1 0-16,-7-4 1 15,3 9-1-15,0 1-1 16,4 9-1-16,-4 8 1 0,5 6-2 16,-8 3 0-16,-1-2 1 15,5 1 1 1,-8-2 8-16,12 5 3 0,-12 1 6 15,-5 2 0-15,9 1-7 16,-19 1-1-16,14 1-7 16,-2-1-1-1,-1 1 0-15,7 4-1 0,-5 7 1 16,7 1 0-16,1-7-1 16,-2-3 1-16,-1-8-2 15,0-1 1-15,4 6-1 16,-1-5 1-16,1-4-1 15,-1 1 0-15,0-9 1 16,2 1-1-16,1 2 2 0,-1 1 1 16,1 5 0-16,-4-8 2 15,3 0-1 1,-1-7-1-16,-3-11-2 0,2 6 1 31,1-10 0-31,0-3 0 0,-2-1 2 0,1-3 0 16,0-5-1-16,4 1 0 15,0-3 0-15,-1 0 2 0,-2-5 1 16,0-6 2-16,2 5 0 16,-2-3 0-16,3-6-1 15,-1 0-2-15,3 2-1 16,-1 0-1 0,-1-4-1-16,2 1 0 0,0-4-1 15,-1-2 0-15,0 2 0 16,0 0 0-16,0 0 0 15,0 0 1-15,-1 0 3 16,2 0 2-16,-1 0 3 16,0 0 1-16,0 0-1 15,-1 0-1-15,1 0-1 16,0 0-2-16,0 0-1 16,0 0-1-16,0 3-2 0,-12 2-1 15,-32 8-1-15,32-13-1 16,-8-2-1-16,2-3 1 15,-3 7-1-15,-8-5 0 16,-11-1-2 0,3 4-1-16,-4-3-1 0,-6-6-1 15,2-3 2-15,-2 0 0 16,-6-1 3-16,9 2 0 16,-4 2 1-16,-2 1 0 0,3 1-1 15,-8 3-2-15,5 8-2 16,3-4 1-1,0-1 2-15,2 1 1 0,-1-3 0 16,-5-3 0-16,10 5 0 16,3-2-1-16,12-2 0 15,8 4 0-15,0 0-3 16,2 3-2-16,-1-1-4 16,5 3-4-16,5-2-23 15,-1-3-17-15,5-1-43 16,4 2-33-16,0-4-155 15,0 3 186-15</inkml:trace>
  <inkml:trace contextRef="#ctx0" brushRef="#br0" timeOffset="-58996.56">23233 6729 456 0,'-26'60'157'16,"22"-39"-140"-16,2-2-10 0,0 10 55 16,-4 2 24-16,-1 0 35 15,2 6 3 1,-1-4-39-16,1-1-19 0,5-1-33 15,0 0-11-15,5-4-16 16,5-3-4-16,3-5-2 16,4-5 0-16,2-10 2 31,3-3 3-31,3-11 1 0,1-9 1 16,4-2 4-16,-3-5 3 15,6-6 4-15,-1 3 2 16,-3-8-3-16,1 2-1 0,-6-1-3 15,-1 1 1-15,-13-2 4 16,-2 2 5-16,-16 2 14 16,-7 3 2-16,-3 9 3 15,-1 0-3-15,-2 9-17 16,6 4-6-16,-4 8-16 0,5 8-5 16,2 4-4-16,5 7-1 15,2 0 3-15,5 5 1 16,-3-5-1-16,0 1-2 15,12 5-12-15,-9-12-20 16,3 9-87 0,7-2-69-16,-2-10 118 0</inkml:trace>
  <inkml:trace contextRef="#ctx0" brushRef="#br0" timeOffset="-58568.48">23622 6644 999 0,'3'-9'333'0,"4"7"-334"16,0 3-4-16,1 10 5 16,-2 1 14-16,-5 10 38 15,0 7 15-15,-1 8 11 16,0 13-3-16,2 9-27 15,-1-5-13-15,2 8-17 16,-3-6-8-16,3 5-5 16,-2 8-3-16,-2 3-2 15,-2 2-2-15,-1-7-4 0,1-7 0 16,-3-17-4-16,3-8-2 16,-4-16-17-16,1-7-24 15,-3-7-75-15,-2-3-58 16,-5-9-205-16,-1-3 245 15</inkml:trace>
  <inkml:trace contextRef="#ctx0" brushRef="#br0" timeOffset="-58182.9">23474 7179 492 0,'17'-21'290'16,"2"-1"-44"-16,3 6-107 15,4 4-26-15,-1 1-58 16,0 3-18-16,-5 5-17 15,0 1-5-15,-3 2-6 16,-2-3-6-16,-3-4-34 16,-1-2-41-16,-2-8-168 15,-3-1 157-15</inkml:trace>
  <inkml:trace contextRef="#ctx0" brushRef="#br0" timeOffset="-57915.9">23735 6738 1058 0,'8'-24'343'16,"-9"36"-357"-16,0 3-4 16,2 17 10-16,3-4 8 0,-1 3 21 15,0 5 12 16,4-7 17-31,-1 4 3 0,6-4-10 0,4 6-9 16,2 6-18-16,-1 5-5 0,2 11-11 16,2 3-1-1,-8 9-6 1,2 3-3-16,-3 0-21 0,-8-9-8 0,-4-21-5 16,-3-9-6-16,-7-21-36 15,-4-4-34-15,5-4-124 16,-6-4 146-16</inkml:trace>
  <inkml:trace contextRef="#ctx0" brushRef="#br0" timeOffset="-57499.38">23639 7228 810 0,'11'-26'294'0,"11"-2"-227"0,7 3-66 16,6-1-1-16,1 2-1 15,0 6 2-15,-2-3 3 16,-6-1-1-16,2 1-3 16,1 3-6-16,2 0-22 15,0-2-79-15,1 3-72 16,-6 1 107-16</inkml:trace>
  <inkml:trace contextRef="#ctx0" brushRef="#br0" timeOffset="-57102.77">24049 7065 297 0,'-2'10'195'0,"0"3"2"0,6-7-89 0,-1-2-4 16,4-3-16 0,2-4-2-16,-2 0-18 15,3-3-13-15,2-9-23 0,-1-6-11 16,1-4-16 15,-1-5-3-31,2 3-5 0,0 3-4 0,-5-11-1 16,3 9 0-16,-6 3 4 0,0 2 3 15,0 12 7 1,-5-3 4-16,-2 8 10 0,1 1 1 16,-1 7-5-16,1-4-3 15,0 0-10-15,0 0 4 16,-6 20 18-16,-7 33 7 16,14-19 4-16,1 2-5 15,8-1-18-15,-4-3-7 0,4-3-6 16,1-4 0-16,-4-8-1 15,4-6 0-15,0-9 1 16,3-2 2-16,0-9-4 16,3-3-4-16,1-2-8 15,-4-3-1-15,11-1 4 16,-3 2 5-16,-8-2 8 16,10 4 3-1,-23 0 10-15,6 6 8 0,-7 0 14 16,-2 6 3-16,13 8 7 0,-11-2 0 15,13 11 0-15,-8 1 1 16,-3 1-5-16,6 7-6 16,1 5-13-16,2 1-5 15,6 5 0-15,-13-5-1 16,1 4-2-16,0-1-3 16,-5 0-35-16,12 5-39 0,-23-11-148 15,-14-5 136-15</inkml:trace>
  <inkml:trace contextRef="#ctx0" brushRef="#br0" timeOffset="-54458.72">8750 9328 753 0,'3'-23'318'16,"10"16"-162"-16,5 2-81 16,4 11-1-16,2 11-13 15,-8-1-7-15,-2 11-14 16,-4 2-5-16,1 13-10 16,-4 0-6-16,1 10-7 15,5 8-4-15,-3 4-4 31,4-1-1-31,1-1-3 16,-1-5-2-16,-3-15-6 0,3 5-14 16,8-11-72-16,-5-2-70 15,10 0 101-15</inkml:trace>
  <inkml:trace contextRef="#ctx0" brushRef="#br0" timeOffset="-53440.6">10449 9462 883 0,'114'-11'290'0,"-97"28"-295"16,2 8 0-16,-5 4 10 16,5 7 9-16,-10 5 21 15,-1-2 5-15,1 7 0 31,-3 1-6-31,-2-5-19 0,-2-7-6 0,2-19-6 16,-6-4-1-16,2-9-2 16,-1-3-4-16,-1-10-2 0,0-7 0 15,-1-12 2-15,0-12 4 16,3-2 2 0,3-6 2-16,0-3 0 0,2 4 0 15,11 6-2 1,-6-4-2-16,5 9 0 15,1 6 0-15,-5 4 0 16,9 15 2-16,0 11 9 0,2 1 7 16,2 11 15-16,0 3 8 15,5 3 3-15,-1 12-4 16,0-2-5-16,0 2-1 16,-7 1-2-1,-14-8-1-15,-1-1-8 0,-6-2-6 16,-4-6-8-16,11 0-2 0,-7-9-1 15,5 0 3 1,4-8 0-16,-7-6 1 16,5-9-4-16,-2-3-3 0,1-11-3 15,-1-1 0-15,0-3 0 16,-4-5 2-16,0 7 3 16,-2 3 1-16,2 13 6 15,-3 4 0-15,1 10-1 16,6 8 5-16,0 17-4 15,11 4 0-15,-6 14 0 0,2 3-2 16,5 2-2-16,1 5-1 16,10 8-4-16,1 2-2 15,-3 7-6-15,0 2-23 16,-4-16-135-16,0-6-153 16,-8-8 194-16</inkml:trace>
  <inkml:trace contextRef="#ctx0" brushRef="#br0" timeOffset="-51372.19">17788 6561 566 0,'-37'-84'194'0,"46"82"-165"0,-5 0-37 0,-2-1 8 15,5 4 14-15,-7-1 37 16,0 0 17-16,0 0 17 0,9 0-3 15,5 0-28-15,31 0-15 16,-25-2-17-16,-2-6-5 16,4 0-7-16,2 1-2 15,6-3-3-15,-4-8-2 16,-1-7 1 0,4 3 4-16,3-5 16 0,5 9 8 15,5 10 8-15,-10-6 0 0,-2 2-11 16,-1 0-5-1,-11 0-10-15,4 8-4 16,-13 2-7-16,-1 5-3 0,-2 4 0 16,-6-7-2-1,1 9 2-15,-4-2 0 0,0 4 2 16,1 6 0-16,2 5 0 16,-2-1 0-16,-6 0 2 15,3-2 1-15,0-1 3 16,4 6 3-16,-1 6 9 15,-5 0 3-15,0 3 4 16,-1-1 2-16,6 7-2 16,-5 2-2-16,-3 5 3 15,2 3-1-15,-1 6-6 16,5 1 0-16,3 1-8 0,2 0 0 16,0-3 4-16,-3 4 4 15,0 7 6-15,7 7 0 16,-5 7-3-16,10-1-3 15,-10-1-7-15,-10-6-3 16,7-1-3-16,-7 1 0 16,10 1 4-16,5 4 3 0,3-2 3 15,2 0 3-15,-14-8-4 16,-7 0-4 0,3 2-4-16,-2 6-3 0,8 2-2 15,-2 3 0-15,-13-8 1 16,1-6 1-16,-1 5 2 15,-1-7 0-15,1 0 1 16,0 2-1-16,4-5 0 16,-1-5-1-16,-1 0-1 15,3-4 1-15,-6-6-1 16,2 6 1-16,6 6 0 16,-8-8-1-16,6 3 1 15,1 0-2-15,-3-18 0 16,2 0-1-16,1-8 0 15,0-3-1-15,6 3 0 0,0-3-1 16,5 2 0 0,0-2-1-16,-1-4 0 15,0-1 0-15,0-5 0 0,1-1 0 16,-4-7-1-16,6 5 2 16,-1-3 1-16,-1-3 0 0,7 3 2 15,-7-6-1 1,0-1 1-16,0 0 0 15,0 0 1 1,0 0-1-16,0 0 2 0,0 0 2 16,0 0 7-16,-1-1 4 0,-1 1 9 15,1 0 3-15,0 0-1 16,0 0-3-16,0 0-10 16,-10 1-4-1,-38 1-7-15,39-2-2 0,-6 4-3 16,-14-6-1-16,9 6-1 15,-8 3 0-15,-13-6 0 16,8 5 0-16,-2 2 0 16,-6-8-1-16,4 1 0 15,6 7-1-15,-1-2-2 16,-1-4-3-16,8 0-5 16,4 7-4-16,-6-14-6 15,5 5-1-15,10 3-6 0,2-6-4 16,-2 2-19-16,10 7-15 15,-1-6-40 1,-13-9-38-16,24 9-128 16,-14-12 173-16</inkml:trace>
</inkml:ink>
</file>

<file path=ppt/ink/ink1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53:26.931"/>
    </inkml:context>
    <inkml:brush xml:id="br0">
      <inkml:brushProperty name="width" value="0.05292" units="cm"/>
      <inkml:brushProperty name="height" value="0.05292" units="cm"/>
      <inkml:brushProperty name="color" value="#FF0000"/>
    </inkml:brush>
  </inkml:definitions>
  <inkml:trace contextRef="#ctx0" brushRef="#br0">2848 8615 405 0,'-47'-5'185'0,"7"1"-68"15,2 2-34-15,7 3-9 16,-8-1 5 0,-1 0 7-16,1 1 1 15,-10 0-8-15,13 8-9 0,-9 2-22 16,-5 0-14 0,10 7-19-16,-8-1-7 0,11 9-6 15,2-1-2-15,0 11-1 16,-1 3-1-1,1 1-1 1,1 13 0-16,1-9-2 0,-2 10 0 16,-1 6 0-16,-5 7 1 0,1 14 1 15,3 6 3-15,3 2 8 0,7-5 4 16,10-7 6 0,7-1 2-16,12-2-4 15,6-1 1-15,15-7-2 0,13-1-4 16,8-11-2-16,12-1-3 15,7-1 1-15,-3 1 0 16,4 4 1 0,-5-2 0-16,2-4 2 0,5-8-2 0,0-11 1 15,5-1 2-15,0-12-2 16,-5 0 1 0,-1-5 2-16,0-3-3 0,7-1 2 15,3 0 0-15,-5-5 2 16,0-4 4-16,-9-6 4 15,2-7 3-15,9-6 4 16,8 1 3-16,10-5-2 16,-2-3 0-16,0-4-8 15,-2 3-6-15,1-1-5 16,7 7-2-16,-10-1 0 16,2-1 3-16,-14-1 9 15,-9-3 4-15,10 2 9 16,-13-2-2-16,6 2-7 15,-2-3-6-15,-5 2-10 16,2 0-1-16,-11-5-3 16,-6 2 1-16,-5-6 2 15,-2-4 0-15,-2 0 1 0,-4-2 2 16,-6-8 2-16,-5 1 2 78,-12-7 2-62,-3-5 1-16,-15 0-2 0,-7-3 0 15,-18-3-5-15,-10-3 0 0,-3-5-4 0,-2 2-2 16,2 1-2-16,-2 5-2 0,4 6 0 0,-2-2-1 16,-5 11-1-16,1-6-1 0,-9 4-5 0,-3-2-3 0,-7-6-2 0,-10 6-1 15,-10-5 1-15,2 2 1 16,4 6 5-16,10 8 1 0,14 11 3 15,5 4 0-15,0 14-5 32,2 12-2-32,-15 13-2 0,-6 7 0 0,-10 18 2 15,-6-2 1-15,-1 12 2 16,-11 5 2 0,-10 2 1-1,-4 0 2 1,5 7-1-16,6 4 0 15,10-1-3-15,5-1-1 16,10-1-25-16,13-3-32 0,4 5-162 16,6 4 148-16</inkml:trace>
  <inkml:trace contextRef="#ctx0" brushRef="#br0" timeOffset="12044.89">16839 9555 638 0,'-3'84'265'0,"-10"-84"-137"0,10 2-58 16,-1-2-6-16,-2 0 26 15,6 0 7 1,0 0-4-16,0 0-5 0,0-2-22 16,0 1-14-16,0 0-26 15,6-3-11-15,15-4-14 16,27-2-1-16,-16 21-1 15,2 1-1-15,2 5 2 16,3 5-1 0,2 5 1-16,4 3 0 15,-15-9 1-15,17 9 0 16,-9-6 1-16,-4-2 1 0,9 0 2 0,-25-10 1 16,4-3 4-16,-8-9 3 15,-5 1 12-15,5-7 7 16,-5-9 6-16,5 2-1 15,-5-17-13-15,-1 0-6 16,7-14-11-16,3-7-1 0,10-4 1 16,3-9 3-1,11 2 10 1,11 3 3-16,-2-9 0 0,-2 2-3 16,2-1-9-16,-12 0-3 0,-3 13-1 15,-2 2 1-15,-10 12-2 16,-2 4 0-16,-4 5-4 15,-6 0-5 1,-4 6-49-16,0 1-60 16,-6 12 70-16</inkml:trace>
  <inkml:trace contextRef="#ctx0" brushRef="#br0" timeOffset="12984.14">17409 9285 948 0,'-7'-68'342'0,"3"58"-280"16,-3 1-46-16,5 7-16 16,2 2 0-16,-6 0 0 15,6 0 4-15,0 0 7 16,-1 0 4-16,0 0 1 16,1 0-1-16,0 8-10 15,0-6-1-15,4 4-2 0,52 38 0 16,-23-21 1-16,9 10 0 15,9 5-1 1,-5-7-1-16,11-1-1 0,0-1 2 16,-3-1 8-16,0 0 8 15,-9-2 7-15,-1-1 3 16,-6 2 4 0,-6-6 2-1,-6-3 7-15,-3 0 3 0,-11-12-6 16,-5 3-6-16,1 2-4 0,-8-10 4 0,-6-3 11 15,5-4 2-15,0 5-4 16,-8-21-9-16,-3-35-16 16,12 19-4-16,12-12-8 31,0-7-2-31,21-4-4 0,4-10 0 16,6-5-1-16,5 2 0 0,-7-7-1 15,5 12-2-15,-2-1-15 16,-3 0-19-16,-7 3-74 15,-3 0-64-15,4 11 110 16</inkml:trace>
  <inkml:trace contextRef="#ctx0" brushRef="#br0" timeOffset="51373.75">4493 13316 325 0,'-53'39'172'0,"49"-39"-31"0,-9-1-34 16,5-2-20-16,17 7-3 15,-19-5-2-15,-3 1-1 47,-1 0-4-47,-1 0-3 0,5 1-13 0,7 1-5 0,6 1-9 0,-4-2-5 16,0-2-8-16,0 0-4 15,0 0-8-15,0 0-4 0,-1-1-7 16,2 2 0-16,0-1 2 16,0 0 4-16,0 0 10 15,2 0 3-15,18 0 1 16,32 0 0-16,-29 1-2 31,0 0-1-15,-5-1-4-16,3 1 0 15,4 2-2-15,1-1 1 0,4 3 1 16,-3-2-1-16,5-1-4 0,6 4-1 0,-2-4-4 16,13 5 0-16,-3-2-1 15,-9-1 1 1,4 3-1-1,-8-3-1 1,2 2-2-16,10 0-2 16,-8-1-1-16,1 3-1 0,1-3-3 0,-1 1 0 0,10-2 0 15,-2-3-1-15,5 0 1 16,-2-2 0-16,-9 0-1 0,6 2 0 16,-5-3 0-16,-2 3-1 15,5-1-1-15,1 2 1 16,6 5 0-16,3-4 0 15,-2 4 0-15,-4-2 1 16,-7 0 3-16,2 4 0 16,-1-3 2-16,-1 2 1 15,5-4-1-15,-1 3 0 0,1-3-1 16,7-1 0-16,-1 6 2 16,4-5 1-16,-3 2 2 15,-4-2 1-15,-1-1 0 16,-3 2-1-16,5 1-2 15,8 2-1-15,-4-2-1 16,0 0-1-16,-7 1 2 16,-7-6-1-16,7 3 1 15,0 3 0-15,5-4-1 16,-1 0 0-16,-4-4 0 16,5-4-1-16,3 2 1 15,-4 0 3-15,3-1 3 16,-2 2 2-16,-3-3 0 15,0 1-1-15,-3-1-5 16,-4 0-1-16,7-2-3 16,-2-2 0 15,2 0 0-31,-2 2 1 0,-1-1 3 16,6 1 1-1,-1 3-1-15,4-4 0 0,-4 4-3 16,-3-2 0-16,-1 3-1 0,1-1-2 0,1 2 0 15,3 1 0-15,-5-1 1 0,-6-1 0 16,-4 1 0-16,-5 0-1 16,1-1 1-16,5 1-1 15,-3 3-1-15,-1 0 1 0,-1 0-2 16,-5 0 0-16,3 0 1 16,0-1 0-16,-4-3 1 15,6 3-1-15,-10-3 1 16,-3 2 0-16,-1-1 0 31,5 2 0-31,-5-5-1 16,3 3 0-16,-1 2 1 0,-9-2-1 15,8 3 1-15,-4 0 0 0,-6-3 0 16,3 1 0-16,-5 1 0 16,0-1 0-16,-1 0 0 0,-4 2 0 15,4-3-1-15,-3 3-1 16,3-1-1-16,-2-2-2 15,-3 3-16-15,3-3-23 16,-3 1-89-16,-2 1-87 16,0-1 133-16</inkml:trace>
  <inkml:trace contextRef="#ctx0" brushRef="#br0" timeOffset="73164.95">13298 7876 408 0,'0'0'147'0,"2"2"-116"16,1 3 35-16,-3-5 17 16,0 0 23-16,-1 0-1 15,0 9-10-15,-1-2-8 16,-13 28-16-16,12-15-9 15,-1 2-14-15,2 9-6 16,-2 4-6-16,-2 2-5 16,-1 9-4-1,-2 3 0 1,1 7 2-16,0 7 2 0,1-1-1 16,1 3-3-16,1 5-7 0,0-8-3 15,1-2-7-15,-1-3-3 0,-1-10-3 16,3-4-2-16,1-10-2 15,2-9-2-15,-1-13-22 16,2-9-22-16,0-11-77 16,0-9-73-16,4-25 123 15</inkml:trace>
  <inkml:trace contextRef="#ctx0" brushRef="#br0" timeOffset="73635.11">13365 7831 368 0,'2'-11'126'16,"7"6"-93"-16,-6 5 12 16,1 1 46-16,1 14 20 15,-7-1 14-15,-6 5 1 0,0 8-14 16,-4-4-9-1,-4 3-24-15,4 2-13 16,-8 1-25-16,1 3-12 0,-2 0-16 16,-2-2-5-1,1 1-5-15,3 0-1 16,0-2-2 15,-2-14 0-31,3 5-4 0,-1-6 0 16,4-10-2-16,6 9-2 0,3-14-1 0,0-4-2 0,6-3 1 15,-1-8 2-15,6-7 2 16,2-3 0-16,7-10 2 16,5 3 0-16,1-8 0 15,5 4 2-15,0 8 2 16,-4-6 5-16,2 9 9 16,-4 3 7-16,-8 5 12 15,1 4 1-15,-5 15-1 16,-4-1-2-1,1 1-4-15,9 8-1 0,-3 5-1 16,2 4-2-16,-2-1-6 0,-7 3-3 16,7 8-6-16,6 5-1 15,-12 5-2-15,14 3-3 16,-6 3-2-16,-3 4-4 0,6-3-54 16,-2-3-78-16,9 8 87 15</inkml:trace>
  <inkml:trace contextRef="#ctx0" brushRef="#br0" timeOffset="74843.53">15399 7890 448 0,'35'10'202'0,"-35"14"-71"15,-5 1 14-15,-3 9 3 16,-3-3-24-16,-2 5-44 15,2 6-14-15,-5 3-8 16,8 10-3-16,-6 3-8 16,-2 1-7-16,10 7-15 15,-4-4-6 1,-3 2-10-16,7-1-3 16,-11-11-3-16,8-7-1 0,0-14 0 15,-9-14-3-15,17-11-23 0,1 1-18 16,-4-14-48-16,1-6-32 15,-2-13-120-15,-10-17 154 16</inkml:trace>
  <inkml:trace contextRef="#ctx0" brushRef="#br0" timeOffset="75062.87">15210 7904 455 0,'2'-4'160'0,"-8"8"-122"16,4 5-1-16,-3 12 40 15,-2 3 19-15,-3 4 25 16,-3 5-5-16,-3 6-11 16,2 0-11-16,-4 1-30 15,2-3-15-15,2-5-27 16,2-9-9-16,0-7-9 15,3-9-1-15,0-6-12 16,2-3-10-16,7-13-12 0,2-8-1 16,6-16 8-1,3 0 8-15,9-4 11 16,2 0 4-16,3-1 8 0,9 1 10 16,1 3 20-16,5 1 10 15,-2 1 17-15,-5 7 2 16,-4 2 1-16,-6 8-2 15,2 16-9-15,1 1-4 16,2 16-7-16,-3 10-4 0,-4 13-1 16,1 9-1-16,-9 7-5 15,-3 0-5 17,-9 0-10-32,-2 1-5 15,-6-7-7 1,-1-5-9-16,-3-7-51 0,-1-10-55 0,-6-9-380 0,-1-13 330 15</inkml:trace>
  <inkml:trace contextRef="#ctx0" brushRef="#br0" timeOffset="76189.4">8319 7948 210 0,'75'-40'173'16,"-74"39"34"-16,-1-2-17 0,1 3-62 15,-1 0-29-15,0 0-44 16,0 0-16-16,0 0-19 15,0 14-7-15,0 45-9 16,-1-20-2-16,-2 0 0 16,-1 5 0-16,-1 6-1 15,-3 5 1-15,-5 11 2 16,-1-1 2-16,-1-2 3 16,-13-11 1-16,11-7-3 15,-2-5-2-15,2-6-5 16,9 2 0-1,-5-9-2-15,-5-6-2 0,15-7-4 16,1-5-6-16,2-6-34 16,4-3-23-16,1-5-114 15,0-6 116-15</inkml:trace>
  <inkml:trace contextRef="#ctx0" brushRef="#br0" timeOffset="77017.47">8392 7710 664 0,'39'56'223'0,"-41"-30"-211"15,-4-2-12-15,5 14 10 16,-2-2 7-16,-10-3 19 16,1 8 7-16,-5 1 7 0,-3-10-1 31,-2 3-12-31,-1 2-8 0,-5-5-12 0,1 9-6 15,-1-2-8-15,6 0-3 16,2-2-2-16,-8-11-3 16,3-7-5-1,-1-4 0-15,9-8-3 0,7-2-3 16,3-11-2-16,7-4 3 16,5-8 3-1,8-7 3-15,4-6 7 0,6-8 0 16,7-2 0-16,-4-2 0 15,8 8 2-15,0 1 4 0,-7-2 16 16,11 8 7-16,-10-4 15 16,3 5 7-16,-3-4 5 15,-7-7 0-15,4 19 0 16,-1-4-3 0,-3 5-5-1,-1 4-2-15,-3 0-6 0,-1 8-3 16,-3 4-4-16,11 4-3 15,-7 7-5-15,-9-15-2 0,6 14-4 16,-3 9-2-16,-4-5-4 16,11 22 0-16,9 10-7 0,-14 1 0 15,9 16-4-15,-4 2-5 16,-6 15-104-16,9 8-142 16,-9 14 161-16</inkml:trace>
  <inkml:trace contextRef="#ctx0" brushRef="#br0" timeOffset="85081.08">17894 4485 421 0,'-15'-17'177'16,"-1"6"-95"-16,-4-2-1 16,1 4-12-16,-1-5-1 0,14 5 3 15,-18-16-1 1,8 6-3-16,-5 5-5 15,-15-3-22-15,18 11-9 0,-14 0-14 16,2 1-2-16,-4 7-8 16,-2 2-4-16,0 18-2 15,-1 7 0-15,1 4 2 16,-2 8 3-16,-1-6 6 31,0-1 3-31,-4 3 7 16,1 0 3-16,-1-1 5 0,3 5 0 15,6 6 2-15,1 3-1 16,10 2-7-16,-1 0-3 0,11 2-6 16,4-2-5-16,7 6-4 0,4-3-1 15,8 2-3 1,5-1 0-16,12 9-2 0,8 0 2 16,18 1 0-16,12-1 0 15,17-7 1-15,5-1-2 31,14-1-1-31,0 8-1 0,9 3 0 16,4 7 0-16,1-5-1 0,5-5 0 16,-3-13-1-16,-3-14 1 15,3-11 2 1,-5-7 2-16,5-17 4 0,3-6 0 16,-5-12 3-16,2-6 2 0,-7-9 5 15,-5-5 7-15,-9-10 14 16,-12-9 5-1,-5-12 7-15,-1-1-1 0,-6-7-11 16,2 1-7-16,-12 0-12 16,-6-1-5-16,-5-4-5 15,-3 6-1-15,-6 1-1 16,3 3-1-16,-13 5-1 16,-12-4 0-16,-4 3-2 15,-13 5-2-15,-15-8 0 31,-3 4 1-31,-23 2 5 0,-5-1 4 0,-9 8 12 0,-4 4 6 63,-9 5 3-47,-1 3 0-16,-15 11-10 0,-3 4-7 15,-9 9-8-15,-9 10-2 16,5 15-4-16,-14 3 0 0,-5 16-2 15,-3-2 2-15,-3 4-2 16,5-1-1-16,3 0-4 0,6 6-7 0,2 2-41 0,10 9-40 16,0 18-158-16,-1 4 159 0</inkml:trace>
</inkml:ink>
</file>

<file path=ppt/ink/ink1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57:53.213"/>
    </inkml:context>
    <inkml:brush xml:id="br0">
      <inkml:brushProperty name="width" value="0.05292" units="cm"/>
      <inkml:brushProperty name="height" value="0.05292" units="cm"/>
      <inkml:brushProperty name="color" value="#FF0000"/>
    </inkml:brush>
  </inkml:definitions>
  <inkml:trace contextRef="#ctx0" brushRef="#br0">4025 1993 593 0,'-35'15'211'15,"8"0"-171"-15,-3 1-8 16,-2 7 18-16,-6-4 42 16,-10 1 24-16,-1 1 1 15,1-5-9-15,2 5-33 16,2-6-23-16,2 12-30 16,-4-1-10-16,2 7-12 15,3 5 0-15,-5 0-3 16,10 16 0-16,0-2 0 15,-1 1 0-15,10-1 0 16,-1-11 0-16,9 7 2 16,1 1-2-16,9 5 1 15,-1 8 2-15,2-5-2 16,3-5 1-16,9 4-2 0,3-7 0 16,9-3-1-16,3 4-1 15,5-12 0-15,5 0 2 16,11 4 3-16,6-2 0 15,13 6 0-15,-1-8-2 16,10 4-4-16,0-2 2 16,1 0-1-16,9 5 1 0,7-12 2 15,6 2-1-15,-1-4 2 16,0-4-2-16,3 0 3 16,4-1-1-16,1-8-2 15,0-1 4-15,3-6 1 16,-1-3 1-16,4-6-1 15,2 3-1-15,-9-3-1 16,1 0 0-16,-5 0 0 16,-4-3-1-16,3-4 0 15,-10-6-1-15,-6-7 2 16,6-5 1-16,-5-1 4 16,6-1 1-16,0-3 1 15,-8-3 0-15,-6-7-4 16,-3 0-1-16,10 8 0 15,-13-12 1-15,-6-1 11 0,-4-2 8 16,-21-9 8-16,6 9 2 16,0-2-7-16,0 4-7 15,-10-4-6-15,-6-5-2 16,-12-8 0-16,-4 8 1 16,-17-18 1-16,-1 2 1 15,-13 9 2-15,-11-18-1 16,-4 18-1-16,-9-6-3 0,-11-2-1 15,-2 3-2-15,-3 1 0 16,-1 5-2-16,0 4-3 16,1 1-1-16,-11 3 0 15,-6 1 1-15,-12-2 0 16,-7 2 3-16,-11 0-2 16,-5 5 1-16,-3 8 4 15,-2 4-1-15,1 16 0 16,-4 1-2-16,-4 11-6 15,6 5-5-15,-3 6-5 16,11 15-3-16,4 17-2 16,-4 14-3-16,0 18-19 15,-3 5-25-15,6 17-83 16,-8 5-86-16,-1 29 145 16</inkml:trace>
  <inkml:trace contextRef="#ctx0" brushRef="#br0" timeOffset="12659.06">10504 8976 29 0,'-3'0'18'16,"1"0"26"-16,1 0 19 16,0 0 40-16,0 1 15 0,-1 6 0 15,-1-1-12-15,-1 2-24 16,-8 25-15-16,6-22-23 16,6 4-9-16,0 5-13 15,-5 4-7-15,3 5-8 16,2 5-2-16,-3 6-3 15,5 2 1-15,-2 5 1 16,1 3 1-16,0 6 5 16,-1-4 1-16,4 6 3 15,-2 0 0-15,2 3-5 16,-4 7-3-16,0 5-2 16,1 3 3-16,0 1 10 15,5-4 7-15,-3-5 11 16,-3-3 1-16,8 0-3 15,-1 0-5-15,5 2-6 16,2-3-3-16,-3-7 1 0,6 2 0 16,-6-3 1-16,16 11 1 15,-7 3-3-15,-12-10 0 16,-8-2-2-16,-5-14 0 16,-7-12-5-16,9 2-2 15,9-10-3-15,-13-3-1 0,7-7-1 16,1-6-1-1,1-3 1-15,3 0-1 0,-5-7 3 16,9 2 0-16,-11 0 1 16,3-3-2-16,0 3-5 15,-2 0-1-15,0-1-4 16,0 0-9-16,0 0-39 16,1-7-32-16,-2-10-108 15,-17-34-82-15,8 25 172 16</inkml:trace>
  <inkml:trace contextRef="#ctx0" brushRef="#br0" timeOffset="13091.63">10349 10591 274 0,'-7'0'119'0,"2"0"-66"16,4 0 0-16,1 2 2 15,0-2-1-15,-1 0-4 16,0 7-15-16,0 21-9 16,4 45-12-16,1-36-5 15,-3-8-2-15,3 6-1 16,4-4 0-16,3 7 1 16,2 2 11-16,-3-15 6 0,1-6 9 15,7 12 0-15,-2-9-2 16,3 5-2-16,-2-6 2 15,-4-9 2-15,1-3 7 16,-2-5 7-16,5-5 7 16,1-4 0-16,-4-8-7 15,3-4-9-15,-3 0-9 16,-1-3 0-16,8-1 1 16,-1-2-1-16,-3-6-8 15,-3-1-6-15,0 2-9 16,2 0-4-16,-1-1-2 15,4 11-3-15,-7-9-13 16,-1-10-33-16,4 7-136 16,-6-12-136-16,3 6 194 0</inkml:trace>
  <inkml:trace contextRef="#ctx0" brushRef="#br0" timeOffset="17307.79">7236 9484 621 0,'55'25'220'16,"-55"-24"-187"-16,4 3-18 15,-4-2 6-15,-1-2 8 0,-1 0 17 16,1 0 5-16,-10 3-3 16,-30 20-7-16,21-8-21 15,-9 3-9-15,2 10-15 16,-11-1-9-16,-2 13-19 15,3 14-8-15,-12 2-8 16,0 10 4-16,-8-1 16 16,-19-14 12-16,-1 10 15 15,-3-3 3-15,-1 7 4 16,10 9 2-16,0 0 2 16,8 0 2-16,8-10 7 15,-1 0 0-15,7-10-4 16,-1 9-3-16,0-12-8 15,8 0-3-15,11 0-1 16,2-18 1-16,13 0 1 16,4-3 1-16,2-20 0 0,5 3 2 15,4-6-2-15,-3-7-1 16,2-3-2-16,2 3 0 16,0-1-4-16,0-1-1 15,0 1-19-15,7-15-14 16,10-25-78-16,-12 26-85 15,-3-12 129-15</inkml:trace>
  <inkml:trace contextRef="#ctx0" brushRef="#br0" timeOffset="17739.32">5980 10462 491 0,'0'-1'172'0,"0"1"-147"16,5 12-22-16,7 40-2 15,-20-24 1-15,-1 2 1 16,-6-2 0-16,4 3-2 15,-1-2-1-15,3 0-14 0,-1-2-12 16,1 1-15-16,-1-2 1 16,1-7 13-16,7-1 13 15,2-17 26-15,1-4 22 16,9 0 45-16,0 4 18 16,4-1 19-16,4 1-5 15,-1-4-16-15,3-1-6 16,1-4-15-16,1-4-6 0,1 1-24 15,0-3-13-15,2 2-17 16,0-3-8-16,7 3-11 16,-3-7-10-16,2-10-71 15,-7 1-85-15,3-5 108 16</inkml:trace>
  <inkml:trace contextRef="#ctx0" brushRef="#br0" timeOffset="22934.42">12952 11650 832 0,'8'87'284'0,"2"-83"-248"16,4 0-7-16,2-4 28 16,9 2 10-16,3-2 1 15,-2-2 1-15,10 1-22 16,1-6-12-16,3 0-21 16,-3-1-6-16,15 8-6 0,-17-7-3 15,4 5-30-15,-4 0-27 16,-24-16-95-16,17 20-89 15,-18-2 152-15</inkml:trace>
  <inkml:trace contextRef="#ctx0" brushRef="#br0" timeOffset="23158.95">13020 12252 877 0,'0'11'417'15,"5"-10"-28"-15,22-6-394 16,3-2-5-16,4-4 4 16,0-3-11-16,-2 4-59 15,-1 3-73-15,-2 0 93 16</inkml:trace>
  <inkml:trace contextRef="#ctx0" brushRef="#br0" timeOffset="26169.57">3827 7293 305 0,'-1'-1'136'16,"-12"-2"-43"-16,-32-9-7 16,26 11-12-16,2-2-2 15,0-1-25-15,5 7-8 16,0-7-9-16,0 5-7 16,3 1-15-16,2 5-7 15,1 12-5-15,6 2-3 16,1 12 0-16,3-2-1 15,2 2-4-15,4-3-1 0,8-3-1 16,1 3 1-16,11 1 5 16,2 0 1-16,7 2 4 15,4-1 0-15,12 5 2 16,-2 5 1-16,4-3 1 16,3 5 2-16,5-4 7 15,4-1 5-15,16-3 12 16,3-3 4-16,-2-1 5 15,7-3 1-15,3-2 3 16,3-1 0-16,15 2-3 16,-2-5-3-16,0-4-7 15,12 1 0-15,2-6-1 16,5 0-2-16,15 8 4 16,-4 5-1-16,0-1 3 0,10 3 1 15,-10 0-5-15,-2-9-4 16,12 10-9-16,-4-5-3 15,-5-2-4-15,-1-3-2 16,0-4-1-16,-3 3-2 16,19 8 1-16,-4 0 0 15,-10-1 0-15,0 7 1 0,-12-4 1 16,8 7 4 0,-1 10 8-16,0-4 5 0,3 1-1 15,-6-3-2-15,0-6-8 16,-2 2-5-16,-2 6-3 15,3 2 0-15,3-2-1 16,3 3 1-16,-1-2-1 16,-4 3 1-16,11 2-2 15,-2-5 1-15,2-3-1 16,11 1 1-16,-2-5-1 16,-2 6 1-16,9-2-1 15,0 0 0-15,-8 0 1 16,13-1 0-16,-11 1 0 15,-4 0 0-15,12 2 0 16,-7-2 0-16,-4 6 0 16,8 0 1-16,-7 0 0 15,-8 0 2-15,7-1 5 0,-9-4 5 16,-5 2 17-16,6 1 6 16,-1-5 4-16,-5 6-2 15,-3 1-5-15,2 1-3 16,-14-8-5-16,0-5-4 15,-7-7-9-15,-12-5-5 16,2 6-3-16,-3 3 1 16,-5 0 0-16,-3 2 1 0,-5 4 0 15,-1-5-2-15,5 0 0 16,-9-5-1-16,-8-3-1 16,-7-2 1-16,-15-12-2 15,8 12 1-15,2-5 0 16,-4-1 0-16,-6 3 0 15,-11-8-1-15,-16-7 2 16,-7-4 0-16,1 9 0 16,-5-7 0-16,-6-4-1 15,3 13 0-15,-6-7 0 16,-4-1-1-16,-4 2 0 16,1 4-6-16,-5-18-38 15,-2-2-36-15,4 4-101 16,-3-15-70-16,2 2 153 15</inkml:trace>
  <inkml:trace contextRef="#ctx0" brushRef="#br0" timeOffset="27155.3">15168 10391 776 0,'-27'-43'301'0,"30"36"-204"15,1 3-5-15,-4-6-20 16,3 13-16-16,-2-3-31 16,0 5-7-16,-1-5-9 0,0 0-2 15,0 0-4-15,0 0-3 16,7 3-2-16,9-1-2 15,34 46-1-15,-21-30 1 16,-2 5 3-16,7-2 0 16,-9-3 1-16,-3-2 3 15,6 0 4-15,-3 0 7 16,9 4 13-16,1 2 4 16,-4 1 3-16,-2 2-4 0,-4 3-9 15,-2 6-3-15,-2-1-4 16,-3-5 1-16,2 0 3 15,-6-8 1-15,1-2 2 16,-2 7-4-16,-8-14-5 16,2-5-1-16,-7-2-3 15,2-2 0-15,-2 2 2 16,0-4 1-16,-2 0-1 16,1 0-2-16,-18 3-4 15,-28 4-1-15,27-6-2 16,-6-1-1-16,-3 1-2 15,0-1-2-15,-8 2-2 16,2 4-3-16,-5 1-9 16,7 5-8-16,-10 1-18 15,-1-4-12-15,-3 6-32 16,-7-6-23-16,15 12-72 16,-4-3-75-16,9-5 167 0</inkml:trace>
  <inkml:trace contextRef="#ctx0" brushRef="#br0" timeOffset="30363.72">15609 8317 547 0,'-54'56'189'0,"54"-72"-128"16,5 12 3-16,2 6 37 16,-4 1 13-16,0 24-17 15,-2-7-13-15,2 7-24 16,-5 1-14-16,1 4-25 15,4 10-8-15,-6 2-9 16,6 4-3-16,9 19-1 16,1 4-1-16,14 11-1 15,6 6 0-15,-4-17 0 16,4 3 0-16,-1-8 2 16,-1 4 1-16,-2 10 4 15,-5-2 6-15,-3 6 11 16,-1-5 3-16,-7 5 3 15,2 7-5-15,-5-5-7 16,-1-1-1-16,2-9 4 0,-1-10 6 16,3-7 7-16,-3-3-1 15,3 1-8-15,-3 0-6 16,-4-1-10-16,3 0-2 16,-2-9-2-16,-6-10 0 15,6-5-2-15,-1 0 0 16,-6-10-2-16,0-1-4 0,0-11-17 15,-4-5-11-15,2 1-25 16,-1-5-15-16,-1 3-46 16,-1-6-24-16,0-7-71 15,-1 0-60-15,-5-10 180 16</inkml:trace>
  <inkml:trace contextRef="#ctx0" brushRef="#br0" timeOffset="30780.54">15708 10199 465 0,'-9'-2'179'16,"5"5"-114"-16,4-1 31 0,4 0 25 15,-4-2 26-15,7 11-3 16,33 42-45-16,-13-15-19 15,12 4-27-15,-8-1-11 16,0 6-16-16,0-9-7 16,-10-8-10-16,5 2-3 15,0-4-4-15,0-4-1 0,-5-7 0 16,1-6 2-16,-1-8 0 16,0 0 3-16,-7-7 7 15,-1 2 8-15,-3-6 16 16,2 1 6-16,-3-9 12 15,-2-3-1-15,1-3-11 16,1-8-7-16,6-3-19 16,1-3-8-16,-2-9-7 15,-5-5-1-15,3-5-2 16,-1 2-2-16,6-5-17 16,0 6-16-16,-4 7-65 15,9-2-60-15,7 2 100 16</inkml:trace>
  <inkml:trace contextRef="#ctx0" brushRef="#br0" timeOffset="31795.78">18386 8308 663 0,'-4'18'254'0,"1"-1"-186"16,3 2-3-16,0 5-14 15,0-3-2-15,-3 3 0 16,0 0-1-16,0 4 2 16,-1 1 3-16,4 11-1 0,3 2-2 15,4 18-16-15,3 8-10 16,0-1-6-16,-2 6-1 15,-1-3 4-15,1-1 1 16,-3 10-5-16,7 16-5 16,-2 5-4-16,-2-2-3 15,-4 13 2-15,-1-4 5 16,-1 5 17-16,-3 2 4 0,1-8 3 16,0-6-4-16,-4-20-13 15,9 8-3-15,0-6-5 16,-2-6-1-16,5 1-3 15,-3-16-3-15,0-11-4 16,-4-9 0-16,2-6 0 16,5 6-2-16,-5-19 1 15,5 8-1-15,1-9-4 16,-2-5-5-16,0-1-15 16,8-1-11-16,0-5-19 15,-11-15-35-15,10 6-80 16,-3-12-95-16,-4-5 162 15</inkml:trace>
  <inkml:trace contextRef="#ctx0" brushRef="#br0" timeOffset="32559.91">18302 10512 251 0,'-56'30'149'0,"68"-27"15"16,2 2-57-16,-8 2 24 15,5 4 18-15,-4-1-4 16,4 5-35-16,3 5-20 16,5 5-31-16,4 6-15 0,-3-8-21 15,2 7-4-15,0 3-11 16,-1 0-3-16,5 9-2 15,0-11-1 1,-6-6 0-16,6 0 3 0,-9-10 10 16,1-1 6-16,1-5 7 15,-5-3 3-15,0-2-2 16,0-2 1-16,4-1 0 16,2-1 0-16,-1 0-5 15,3-5-5-15,-4-5-7 16,6-2-3-16,3-1-6 15,-4-3 0-15,0 0-3 16,-7-1 0-16,1-5-1 16,-2 2 0-16,-3 0-2 15,-1 1-1-15,0 0-8 16,2-3-5-16,0 1-14 16,0-8-6-16,-1 6-19 0,0 5-16 15,-1-8-45-15,2 0-40 16,-3-2-100-16,3-5-82 15,1 4 215-15</inkml:trace>
  <inkml:trace contextRef="#ctx0" brushRef="#br0" timeOffset="37747.68">4350 12772 476 0,'-34'-7'195'15,"1"4"-106"-15,10 3-70 16,-3-7-2-16,4 4-5 16,2 1 2-16,-7-10 5 15,-2 6 5-15,1 6 9 16,-6-3 0-16,-4 9-6 16,5 4-6-16,-9-8-12 15,2 5-4-15,-2 4-5 16,-3 2-3-16,5 9 0 15,-1-6 1-15,11 8 1 0,2-6 1 16,1 3 0-16,3 4 1 16,2-1 0-16,3 1 0 15,4 2-1-15,2 4 0 16,3-3-1-16,4 3-1 16,-1 2 1-16,-2-12-1 15,9 16 0-15,-2-5-2 16,8 3 1-16,6 9 1 15,3-15 4-15,6 5 3 0,4-8 2 16,2-1-1-16,7 1-3 16,5 1 0-16,11 0-2 15,10 0 3-15,1-2 6 16,-2-4 2-16,-5-6 0 16,-1 2-2-16,9 3-6 15,7-2-1-15,4 0-2 16,11-4-1-16,-5-8 0 15,2 0 0-15,1 5 0 16,-14-6 0-16,10 8 0 16,8 9 0-16,-1-12 0 15,-2-2 0-15,-2-1 0 16,-5-5-1-16,-1 6 1 16,2-3 0-16,-3 3 0 0,-10-10 0 15,-1-7 0-15,-5 9 0 16,1-13 0-16,-13-12 0 15,2 0 0-15,13 5 3 16,-28-19 4-16,7 10 0 16,-11-3 5-16,-29-11 4 15,11 12 14-15,-5 2 6 0,-5-2 5 16,5 3-3-16,-9-4-16 16,-4-4-7-16,-10-8-11 15,-8-7-3-15,2 0-3 16,-7-1-2-16,-7 2-1 15,-1 5 2-15,-14 2 5 16,0 0 4-16,1 7 8 16,-3 4 3-16,-17 0 9 15,8 5 4-15,-5 4 2 16,-5-11-1-16,11 19-9 16,-7-6-7-16,6 11-15 15,-6 3-6-15,-7-4-18 16,-2 6-6-16,-14-3 0 15,9 10 5-15,-10 1 14 16,9 1 7-16,-10 5 2 16,0 4 1-16,7-3-6 0,0 2-7 15,16 0-56-15,3-1-70 16,18 12 89-16</inkml:trace>
  <inkml:trace contextRef="#ctx0" brushRef="#br0" timeOffset="43856.28">16507 12680 650 0,'-116'24'216'0,"100"-22"-202"15,-1-1-24-15,-9 0 12 16,12 9 3-16,-19-10 6 16,13 6 5-16,-19-12 14 15,-5 1 4-15,7 5-4 16,-7-4-7-16,7 11-13 16,-2-3-7-16,1 3-3 15,0-2-3-15,7 6-2 16,-6-6-1-16,-3-3 2 15,9 8 1-15,-11-5 4 0,8 13 2 16,2 3 17-16,-5-2 13 16,7 2 20-16,-2-7 5 15,7 5-7-15,5 2-9 16,0-8-17-16,9 12-6 16,-1-10-5-16,0-1-3 15,7 3 1-15,-3-2 0 16,8 8 2-16,-1 2 0 0,3 6-1 15,3-3 1-15,-3-1-5 16,5 4-1-16,4 4-1 16,-1 0 0-1,1-10 3-15,1 6 1 0,-2-8 5 16,-2-5 2-16,5 13-2 16,3-6-2-16,1 2-4 15,1 4-2-15,6 1-2 16,-2-4-1-16,9 0-3 15,11 3-1-15,7 1 0 16,-3-4 0-16,10-1 0 16,-6-4 0-16,5-1 0 15,10 12-1-15,8-8 1 16,-5 0-1-16,5-8 1 16,2-4 0-16,-2-4 0 0,4-1 1 15,10-2-1-15,-6-7 0 16,4-2 0-16,6 2-1 15,-10 0 1-15,5-2-1 16,1 2 1-16,-3-3 0 16,5-2-1-16,-4-1 0 15,-1 1 1-15,-2-3 0 16,5 2 0-16,-1 6 1 0,-8-6 0 16,-5-3 0-16,-19-12 0 15,-2-12 0 1,-7 5 0-16,-1-4 1 0,-12 1 2 15,10 17 1-15,-3-6 7 16,-3-1 4-16,-8 1 6 16,-8-11 3-16,-24-4 3 15,6 5-2-15,2 6-5 16,-6-1-4-16,1-1-11 16,-8 0-5-16,-19-5-6 15,-5-5-3-15,-3 2-1 16,-9-6 3-16,0 2 5 15,0 3 1-15,-5-5 3 16,-8-1 2-16,1-3 4 0,-3 2-1 16,11 3 2-1,-4 0-2-15,-5 9-6 0,4-4-1 16,-14-7 0-16,17 11 0 16,-1-7-2-16,-9-7 1 15,-3 6 3-15,1-6-24 16,-13-3 2-16,12 9-2 15,0 8 2-15,-7-4 23 16,17 19 0 0,6 4-1-16,-5 6-3 0,1 7-1 0,-7 3 2 15,0 5-1-15,2 5-1 16,6 7-2 0,0 9-2-16,1 1-3 15,3 3-5-15,-6-8-4 0,12 5-5 16,-8-8-6-16,6-8-12 15,12 9-10-15,-2-15-26 16,7 4-15-16,10 2-44 16,-1-6-40-16,1-9-158 15,5 9 209-15</inkml:trace>
  <inkml:trace contextRef="#ctx0" brushRef="#br0" timeOffset="46834.71">10188 4145 757 0,'48'129'255'16,"-47"-102"-247"-16,2-8 14 16,1 2 18-16,-1 0 26 15,0 4 1-15,2 5-7 16,0-4-11-16,3 0-20 15,1 1 0-15,1 1-16 16,4 6-5-16,0 4-6 16,2 0-1-16,2-10-1 15,0-7 0-15,5-13 0 16,0-8 22-16,16-25 45 16,13-12 14-16,7-39 17 15,7-20-15-15,2-25-42 16,-9-14-13-16,10-6-18 0,1 1-5 15,4 9-7-15,3 9-14 16,-1 2-159-16,-3-4 127 16</inkml:trace>
  <inkml:trace contextRef="#ctx0" brushRef="#br0" timeOffset="48452.01">15457 4075 472 0,'-7'5'236'15,"5"-4"-103"-15,-1-1 19 0,1 0-27 16,0-1-9-16,1-1-13 16,0 1-35-16,-1 0-5 15,1 1-41-15,1 0-13 16,1 10-11-16,5 16-2 15,19 46 2-15,-11-26 0 16,3 1 1-16,-1 2 0 16,-2-10 1-16,4 0-1 0,-3-17 2 15,3-6 0 1,2-18 4-16,3-4 2 0,10-24 22 16,8-21 7-16,14-25-1 15,12-24-4-15,1-27-25 16,1-14-10-16,14-13-22 15,4-3-26-15,26 8-130 16,3-2 121-16</inkml:trace>
  <inkml:trace contextRef="#ctx0" brushRef="#br0" timeOffset="49282.87">18150 4159 689 0,'-62'39'237'16,"57"-28"-205"-16,8 0 40 0,-2 0 23 15,0 0 34-15,8 6-4 16,-8-4-44-16,1 3-21 0,7 9-33 16,-9 3-10-16,12 17-10 15,6 8-4-15,-1-1-2 16,2-4-1-16,2-14-1 15,-3-10-2-15,7-16 0 16,4-14 2 0,4-32 10-16,8-11 5 0,7-35 2 15,12-13-3-15,9-22-13 16,-2-24-7-16,10-14-34 16,2-10-30-16,-5-16-52 15,8 7-41-15,16 7 102 16</inkml:trace>
  <inkml:trace contextRef="#ctx0" brushRef="#br0" timeOffset="62794.6">1186 14304 766 0,'-33'-5'345'15,"-12"1"-172"-15,8 3-37 16,6 2-69 0,-6-1-18-16,13 8-21 0,4 5-10 15,-4-1-12-15,12 3-5 16,-1 6-6-16,0-1-2 15,14 17-4-15,-6 0-2 16,13 18-10-16,4 6-8 16,-2 5-18-16,7 4-5 0,1-2 5 15,-11-5 9-15,6-5 21 16,1 4 9-16,-4-8 10 16,9 7 4-16,-9-2 5 15,-2-3 4-15,4-6 4 16,0-9 1-16,5-7 1 15,-1-4-2-15,-7-10-5 16,1-7-2-16,0-2-1 16,3-4 1-16,7-3 3 15,-3 1 1-15,5-3 0 16,3-2-2-16,6-3-5 16,5-1-1-16,9-5-5 15,5 8 0-15,14-7-1 16,0 4 0-16,3-1 0 15,0-1 0-15,2 5 0 0,7 0 0 16,21 0 0-16,4-4 0 16,8 2 0-16,4 1 1 15,11 2 0-15,4-2 0 16,5 2 9-16,13 0 9 16,-4-3 18-16,4 4 9 15,7-5 10-15,4 1-1 16,-1-6-1-16,6-2-4 0,10 2-9 15,-9-4-5 1,14 3-4-16,-2-1-3 0,-12-5-2 16,-1 3-2-16,-5 10-2 15,-3 0 0-15,-14-1-4 16,15 5-2-16,-17 1-5 16,-9-4-3-16,4 14-1 15,-13-2 1-15,-13 0-1 16,-6 3 1-16,-5 6-3 15,-20-2 0-15,-10-3-3 16,2 5-1-16,-23-10 0 16,1 3-1-16,-12-6-1 15,-7 4 1-15,-2-3-2 16,-10-9-7-16,-3 2-17 0,-2-8-13 16,-7-4-38-1,1 2-26-15,-7-12-93 0,-11-7-114 16,-7-2 199-16</inkml:trace>
  <inkml:trace contextRef="#ctx0" brushRef="#br0" timeOffset="63229.09">5973 14935 1094 0,'-6'8'433'0,"7"-5"-278"16,7 6-103-16,15 1-47 16,10 0-2-16,15 3 2 15,13 2 0-15,-2-7-2 16,21 4 0-16,4 4-1 16,-2-1-1-16,24 9 0 15,-13-2 0-15,14-6 0 16,1-7 1-16,-2 4 0 15,10 11 1-15,-14 0 12 16,-2 6 15-16,-20-2 31 16,-15-9 14-16,-9 7 12 0,-11 1-5 15,-6 0-19-15,-14-4-10 16,-17-1-21-16,-3 7-7 16,-28 12-13-16,-9 1-11 15,-32 13-30-15,-20 4-11 16,-12-1-6-16,-6 6 3 15,-6-4 12-15,-3-10-3 16,-4-6-29-16,7-3-28 0,-12-10-101 16,4-5-109-1,-20-19 192-15</inkml:trace>
  <inkml:trace contextRef="#ctx0" brushRef="#br0" timeOffset="64706.71">1146 14604 734 0,'-21'1'278'0,"5"4"-206"16,1-1-39-1,7-4-24-15,-21-16-4 0,6 9 1 16,-4-11-1-16,-2-1 0 16,16 13 0-16,-10-22 1 15,9 7 2-15,6-4 12 16,-7-12 9-16,2-4 13 16,-1-4 6-16,1-17 10 15,5-5 4-15,1-7 6 16,-2-9 0-16,0-6-4 15,2 2-3-15,-3-21-9 16,-1-4-3-16,1-9-3 16,0-3 0-16,-7-12-5 0,7-8-5 15,0-12-9-15,0-11-6 16,8-1-9-16,2 1-2 16,-1-11-5-16,2-2-1 15,-1-6-1-15,-1-5 1 16,1 5 1-16,-3-10 0 15,6 5 1-15,-2-13 0 16,-2-2 4-16,1 11 0 16,-3-14 2-16,0 7 0 0,1-4-3 15,-3-3-1-15,1 3-4 16,-2 4-1-16,7 15-1 16,-4-13-1-16,5 9 0 15,1 0 0-15,-3-11 0 16,2 8-1-16,3 1 1 15,0 8-1-15,4-2 0 16,0 9 0-16,0 11 1 16,-3 1-1-16,-3 7 1 15,4 4 0-15,0 2-1 16,-1-13 0-16,6 16 0 16,1 4 0-16,3 0-1 15,2 11 0-15,2 8 1 16,-1 1-1-16,2 15 0 15,5 5 0-15,-1 5 0 0,11 11 0 16,-15 13 1-16,4 11-1 16,-2 14 1-16,-13-2 0 15,6 14 0-15,-6 5 0 16,-9 6-1-16,12 26 1 16,-11-8-3-16,2 9-3 15,-4 3-7-15,-8-12-4 16,14 19 0-16,-2-5 0 0,4 8 8 15,-2 1 2-15,0-4 3 16,4 6 0-16,6-1 2 16,1-3 0-16,12 9 2 15,2-6 0 1,6-9-1-16,4 4 1 0,8-15 0 16,17 1 0-16,8 1 0 15,2-8 2-15,10 10 1 16,-10-6-1-16,14-10 0 15,-2-1 0-15,6-2 0 16,-6-3 1-16,-5 15 3 16,4 4 0-16,-11 0 3 15,-2 0-2-15,-6 4 0 16,-6-2-2-16,-9 3-2 16,-6-3 0-16,-11 2-2 15,-3 3 0-15,-9-1-1 0,3 12-4 16,-11-2-40-16,8 8-43 15,-3 12-169-15,-6-5 163 16</inkml:trace>
  <inkml:trace contextRef="#ctx0" brushRef="#br0" timeOffset="67669.5">23209 6313 1044 0,'54'44'344'16,"-61"-40"-347"-16,2-1 15 15,0-1 37-15,2 3 17 0,2-4 26 16,-1 4 2-16,2-5-17 16,0 0-13-16,0-1-26 15,0 1-17-15,0 0-15 16,0 0-7-16,5 15-4 15,23 34-5-15,-8-31-4 16,9 0 2-16,52 5-5 16,-25-19 16-1,8-4 1-15,12-7 2 16,-7-7 0-16,8 6 0 16,-4-3 0-16,6 3 1 15,2 6 1-15,-13 1 5 16,-3 2 1-16,-14 6 3 15,-11-1 1-15,0 8 0 16,-8-3 1-16,-6 5 1 16,0-1 0-16,-12-5-4 0,-3 5-2 15,-10 2-5-15,-1-1-3 16,-13 14 0-16,9 3 0 16,-11 7-2-16,-6 4 1 15,0 3 0-15,-10 7-1 16,7 7 2-16,2 7 0 15,2 4 1-15,1-3 2 0,1 7 1 16,2 3 1-16,6 9-1 16,-3 4 0-16,3 5-2 15,-3 1 1-15,3 7 4 16,-1 6 3 0,-1 4 4-16,3 7 3 0,-5 10 4 15,-1-3 1-15,-3 1-2 16,-7-5-2-16,14 4-5 15,-3 0-1-15,3 12 0 16,3-2 2-16,-7 1 3 16,3 1 2-16,-7-4-2 15,-2 7-3-15,-3-8-5 16,-4 0-3-16,5 2-2 16,4-9-3-16,-3-3-1 15,7 0 0-15,-5-9-1 16,1-3 0-16,-3-8 0 0,2-5 0 15,-1-3 0-15,-2-3 0 16,5 1 0-16,-7-2 0 16,2-10 1-16,6 0 0 15,-3-4 0-15,8-6-1 16,-2-3-1-16,0-29 1 16,1 0-1-16,-12 22 1 0,-2 5 0 15,1-13 0-15,8-11-1 16,0 2-1-16,-2 2-2 15,5-1-2 1,0 8-2-16,2 1 0 0,-4-1 0 16,4 3 2-16,-5-4 3 15,-3 1 1-15,2 5 1 16,-3 1 0-16,3 0 1 16,3-2 0-16,-3 0 1 15,-1 1-1-15,3 3 0 16,-3-2 0-16,4 6 0 15,-6-3 1-15,3 2-1 16,3 3 1-16,-12-8-1 16,6 0-1-16,-6-1-1 15,-2-7-1-15,7 3-1 16,2 6 0-16,2-4-1 16,-3 4-1-16,2-2-7 0,0-7-1 15,1 1 0-15,1-5 1 16,3 1 3-16,0-5 0 15,4-4 0-15,1 7-1 16,0-10 2-16,4 4 2 16,-1-3 2-16,-3-8 1 15,0-2 3-15,4 0 2 0,-2-3 1 16,5-2 2-16,2 0 1 16,-3-3-2-16,4-7 0 15,-2-2-2-15,-2-5-2 16,4-4 0-16,0 1 1 15,-4-2 0-15,8 0 2 16,-4-1 0-16,-1-2 3 16,0 0-2-16,-1 0 0 15,1 0-1-15,0 0-1 16,0 0-1-16,0 0-1 16,0 0 0-16,-1 0 0 15,-14 2 0-15,-16 6 0 16,19-6 0-16,-5 0 1 15,3 5 1-15,-14-1-1 16,4 2 1-16,-9 3-2 16,1-4 0-16,-1 6 0 0,-1 0-2 15,-6-3-1-15,-1 4 1 16,-5-8 0-16,-12 0 1 16,-3 1 1-16,-1 3 1 15,-6 5 0-15,6-3 0 16,-8 0-1-16,-6-5 0 15,0 2 0-15,-3 2 0 0,-4 5 0 16,3 0 0-16,-13 1 0 16,12 1 1-16,-13 0 2 15,-3-2 0-15,0 1 1 16,-17 0-1-16,18 2-2 16,-10-4-1-16,-4 2-3 15,3 0 0 1,-9-4 0-16,6 6 1 0,-1-2 0 15,2-1 1-15,-4 0 1 16,6 1 0-16,-1-1 1 16,-3 2 1-16,4 1 0 15,-7-1 0-15,2 1-1 16,7 4-1-16,-1-4 0 16,9 8-2-16,-4-6-1 15,-1-5-1-15,6 3-1 16,-8-8 1-16,9 5-1 15,4 2 3-15,1 0 0 0,6 1 2 16,7 3 0-16,1 0 2 16,5-1 2-16,0 0 1 15,6-3 3-15,-1 0 0 16,6-1 1-16,5-1 0 16,10-5-1-16,3 1 1 15,7-6-2-15,0 2-2 0,5-4-2 16,4 1-2-16,15-3-1 15,3 2-1-15,2 0-3 16,3-7-1-16,-3 3-4 16,4 0-4-16,8 2 1 15,1 0 0-15,2-3 1 16,-8-5-1-16,6 0-30 16,3-1-26-16,9-1-71 15,2 1-47-15,-1-5-173 16,0-5 226-16</inkml:trace>
  <inkml:trace contextRef="#ctx0" brushRef="#br0" timeOffset="68377.61">17678 14905 680 0,'3'2'304'16,"0"-2"-135"-16,2 2-72 0,-5-2 8 16,-1 0-23-16,-1 0-13 15,1 0-25-15,-3 7-10 16,-9 1-15-16,-31 29-7 15,30-23-10-15,1 4-3 16,-3 7-10-16,-2-1-3 16,-4 7-5-16,1 3-1 15,-4 6 2-15,-1 9 3 0,-6 2 6 16,-3 1 2-16,-1-1 4 16,-5-6-2-16,1 2-11 15,-1 0-3-15,-6-6-2 16,3-1 4-16,-1 3 10 15,5 2 5-15,8 2 7 16,1 2 5-16,5-10 14 16,4-6 6-16,6-7 9 15,0-8 0-15,9-4-5 16,-2-3-3-16,8-6-8 16,2 3-4-16,8-3 0 15,7 0 3-15,7-1 12 16,1-4 7-16,16 0 8 15,2-1-3-15,11-2-11 16,7-2-3-16,8 1 4 0,1-5 4 16,-4 2 1-16,4 2-2 15,-4-1-11-15,1 6-4 16,0-3 0-16,-8-1-2 16,-6-1-1-16,-4 2-4 15,0 4-4-15,-8 0-1 16,-7-1-5-16,-7 1-1 0,-8-4-3 15,0 2-3-15,-6-1-9 16,-1 0-22-16,-5-4-95 16,-4-3-88-16,-11-6 129 15</inkml:trace>
  <inkml:trace contextRef="#ctx0" brushRef="#br0" timeOffset="73677.73">10913 15719 220 0,'-13'7'164'16,"3"5"2"-16,-1-7-61 15,-1 6-27-15,4-2-36 16,-1-2-8-16,0-4 8 16,2 5 7-16,6-3 7 15,-1-3 5-15,1-1 7 16,1-1 0-16,0 0 7 15,-1 0-4-15,-1 0-12 16,2-1-7-16,-1 0-16 16,0 1-7-16,1 0-11 15,-1 0-3-15,-1 0-8 16,1-1-4-16,1 1-3 16,0 0-4-16,0 0 1 15,0 0 0-15,19 5 1 16,27 12 0-16,-8-7 1 0,-8-10-1 15,6 5 1-15,13-1-1 16,-13-7 1 0,4 3 1-16,6 0-1 0,-8-2 1 15,3-1 0-15,0 2 0 16,1-1 0-16,4-5 0 16,13 6 0-16,2-1 0 15,-2 0 1-15,-7-1-1 0,-9 2 0 16,-4 0 1-16,-6-3-1 15,7 3 1-15,1-1 1 16,5 3 3-16,2 3 1 16,6 0 2-1,-6 1 0-15,-11-3-2 0,-5 1-1 16,-4 2-1-16,-7-2-1 16,2-3-1-16,2 7 0 15,-5-7 0-15,-1-2 0 16,-2 5 0-16,-1-3-1 15,2 2 2-15,-5 3-2 16,0-1 1-16,-3-3-1 16,-5-1-1-16,2-1 0 15,2-3 0-15,-7 0-3 16,4 2-3-16,-4-2-13 0,1 0-9 16,1 3-24-16,0-1-12 15,-4 1-41-15,0 0-34 16,0 0-149-16,0-1 184 15</inkml:trace>
  <inkml:trace contextRef="#ctx0" brushRef="#br0" timeOffset="75542.56">9010 15616 157 0,'42'-4'116'0,"-42"-3"18"16,0 7 9-16,0-4-13 15,0-4-19-15,0 7-29 16,-2-4-12-16,2 4-25 16,0 1-12-16,-1 0-21 15,1 0-6-15,-1-1-8 16,1 1-2-16,0 0-2 16,0-1 2-16,0 1 1 15,0 0 1-15,0 0 1 16,0 0 0-16,6 4 0 0,-6-4 1 15,7 0 0-15,17 4 0 16,31 4 0-16,-20 0 1 16,-8-8 0-16,6 7 1 15,0-8 0-15,5 7 0 16,1-1 0-16,-2-5 0 16,3 9 0-16,1-4 1 0,1-5 3 15,-2 5 1-15,1-4 2 16,-1-3-1-16,-3 9-2 15,-4-14-1-15,2 8-3 16,1 2 1-16,-4-6-1 16,13 6 1-16,-1 1 0 15,4-4 0-15,6 8 0 16,5 6 0-16,-4-10-1 16,1 12 1-16,-8-10-1 15,-6 0 1-15,-2-4 2 16,-5-1 1-16,-1-3 4 15,-6-19 2-15,5 9 6 16,-2-2 2-16,9 3 5 16,-4 10 1-16,-6-2-1 15,-1 1-2-15,-16 3-6 16,0 1-4-16,-6 6-6 0,6-1-3 16,-13-7-6-16,3 1-14 15,4 4-77-15,-7-2-71 16,3-6 100-16</inkml:trace>
  <inkml:trace contextRef="#ctx0" brushRef="#br0" timeOffset="78777.14">14534 15506 797 0,'0'13'268'0,"9"-11"-255"0,5 4-10 15,0-9 4-15,4 3-1 16,3-8-6-16,0-4-6 16,4-6-46-16,-1-5-76 15,13 3 84-15</inkml:trace>
  <inkml:trace contextRef="#ctx0" brushRef="#br0" timeOffset="81492.98">10711 16640 300 0,'-63'44'151'16,"55"-46"-28"-16,6 3-47 0,5-1-15 16,1-2-2-16,-4 2-9 15,0 0-8-15,9 3-12 16,5 6-6-16,29 14-8 15,-27-16-3-15,2-4 0 16,-2-2 3-16,8-2 10 16,4-4 7-16,6-8 16 15,7 1 9-15,7-10 0 16,2-5-3-16,12 7-15 16,1-5-8-16,1 1-8 15,1 7-4-15,-7-1-7 16,3 5-2-16,2 15-5 31,14 10-2-31,-8 2-2 0,-5 6-2 0,-6 3-10 16,-11-2-20-16,0 7-74 15,1 0-51-15,-2 5-118 0,-4-4 160 16</inkml:trace>
  <inkml:trace contextRef="#ctx0" brushRef="#br0" timeOffset="82638.7">8929 16591 213 0,'79'58'129'0,"-78"-62"10"15,-3-5-52 1,3 9 4-16,10 10-23 0,-7-9-23 16,-1-3-21-16,11 3-3 0,-11-4-2 15,0-4 0 1,8 11 4-16,-3-5 1 0,6 1-1 16,2 3-3-16,11 5-9 15,-4-5-5 1,-1-5-3-16,11 8-1 0,0-1-1 15,-3-6 1-15,9 0 5 16,-5 6 7 0,-4-8 16-16,2 0 5 15,4 13 4-15,2-8-5 0,8 4-13 16,17 18-5-16,-11-14-8 16,-5-3-2-16,-4 1-2 15,-9-4-1-15,5 1-1 16,-2-9 1-16,-1 7 0 15,-2-3 0-15,-10-11 1 16,8 16-1-16,-1-7 0 16,0-7-1-16,-4 8-2 15,7-1 0-15,-10-4-9 0,-13-2-14 16,10 8-98-16,-2-3-113 16,5 5 145-16</inkml:trace>
  <inkml:trace contextRef="#ctx0" brushRef="#br0" timeOffset="84357.06">13599 16489 415 0,'-16'4'198'0,"4"2"-78"15,2-5-15-15,7 8-1 16,-2-2-31-16,0-2-33 16,1-1-11-16,3 3-15 15,0-2-6-15,10 9-3 16,-2-10-3-16,-1-5-2 15,6 1-2-15,-4-11 2 16,8 12 0-16,5-2 5 16,2-4 4-16,5 2 9 15,2-6 6-15,5 4 8 16,0-1 4-16,9 5-1 0,4 3-2 16,5 1-9-16,0 1-6 15,1 0-10-15,-7 3-4 16,0 2-5-16,-1 1-6 15,4 2-17-15,2-6-11 16,-5 3-36-16,-11-4-21 16,-2-1-75-16,-10 2-105 15,1 6 178-15</inkml:trace>
  <inkml:trace contextRef="#ctx0" brushRef="#br0" timeOffset="202663.74">17215 13955 322 0,'-2'0'177'0,"1"0"-7"15,0-1-21 1,-1 0-6-16,-2-1-9 0,0 1-28 16,-3-2-17-16,1 1-26 15,3 0-13-15,-1 2-23 16,2 0-7-16,-5 4-10 15,-3 14-1-15,10 53-1 16,9-33-1-16,3 7 0 16,5 9 1-16,-11-15 3 15,9 6 2-15,4-2 7 0,-7-11 0 16,-3-1-2-16,0-3-2 16,-2-4-7-16,-1-4 0 15,7-5-1-15,-9-4 1 16,5-4 1-16,-9-3 3 15,-6-6 2-15,17 1-1 16,-20-11-11-16,8-4-16 0,3-3-54 16,-12-6-30-16,5-6-58 15,3 3-26-15,-7-12-50 16,6-5-43-16,-6-12 178 16</inkml:trace>
  <inkml:trace contextRef="#ctx0" brushRef="#br0" timeOffset="203067.05">17217 13845 260 0,'-8'-19'189'0,"1"8"20"16,3 4-20-16,-8 1-49 15,-3 0-24-15,7 5-40 16,4-4-17-16,0-9-27 16,9 2-7-16,10-6-3 15,-4-5 4-15,15 5 8 16,7 2-1-16,0 1-5 15,1 1-6-15,8 20-12 0,-11-6-3 16,-2 8-4-16,3 13-1 16,-15-2 1-16,-1 7 1 15,-8 9 1-15,-3 3 2 16,-8 2-2-16,-4 2 0 16,-4 5-4-16,-8-1-2 15,-3-1-15-15,0-1-5 16,0 0-7-16,-15-17-2 15,10-1-4-15,-10-7-7 0,2-20-31 16,20 10-23-16,-9-21-48 16,15-3-21-16,4-9-84 15,-9-14 153-15</inkml:trace>
  <inkml:trace contextRef="#ctx0" brushRef="#br0" timeOffset="203990.07">17643 14212 289 0,'7'12'147'0,"-5"-2"-32"16,-2-3-59 0,8 9-23-16,5 1 2 0,-5 2 16 15,-5 2 6-15,13 5 15 16,-14-4 3-16,2 4-15 15,8-1-12-15,-10-6-26 16,5-2-9-16,5-4-7 16,-4-4-1-16,-1-9 6 15,-1-3 3-15,1-7 3 16,1-6 0-16,0-5-3 16,2-3 0-16,-4-6 11 15,0-4 13-15,-1 1 22 16,0-1 8-16,-12-6 6 15,1 7-7-15,-3 4-11 16,-8-2-9-16,3 8-16 0,-1 9-7 16,-14-5-10-16,4 12-3 15,-1 10-4-15,-4 2-3 16,9 3-4-16,6 4 0 16,4 13-3-16,-2-11 1 15,0 10-1 1,3 6 1-16,0-6-2 0,4 2-1 15,2-5-6-15,1-9-11 0,6 0-41 16,4 8-30-16,11 1-87 16,9-1-65-16,-3-6 157 15</inkml:trace>
  <inkml:trace contextRef="#ctx0" brushRef="#br0" timeOffset="205100.4">18000 14036 491 0,'77'-32'266'0,"-85"33"-41"15,4 1-118 1,4 3-72-16,-8-5-9 0,1 6-15 16,-3-1-3-16,-2 4 5 15,1-5 13-15,-1 4 16 16,-2 2 1-16,0 1-7 15,4 16-15-15,1-5-16 16,0-10-5-16,6 7-3 16,1-10-2-16,2 5 0 15,4 6 0-15,3-5 2 0,3 0 0 16,0-10 2-16,3-1 1 16,5 0 1-16,0-8 2 15,8 4 1-15,7 0-1 16,9 1-1-16,1 7-2 15,-1 7 0-15,-4-3 0 16,-15 0 0-16,-3 4 0 16,-7 0 1-16,-4-2 1 0,-5 0 2 15,-4 0 1-15,-3-9 4 16,-4 2 1-16,2-2 0 16,3-2 0-16,-15-3-4 15,8 1-1-15,-4-1-1 16,-15-7-1-16,18 3 0 15,-13-5-1-15,0-7-1 16,19 5 0-16,-17-8-1 16,21 3-2-16,3-2-1 15,-1 6-1-15,26 5 1 16,-17-8 1-16,3 8 1 16,2-7 1-16,0 3 0 15,1 8 3-15,5 5 8 16,-2 0 4-16,-7 2 14 0,0-8 6 15,6 7 4 1,-6-5-2-16,3-13-11 16,8 20-7-16,-8-13-10 0,-6-1-3 15,4 16-4-15,-6 0 0 16,-1-6-1-16,3 16-1 16,-5 2 1-16,-5-18 0 15,0 16 0-15,-1-2 1 16,1-6-1-16,-1 5 0 0,-2-7-1 15,3 3-1-15,0-6-14 16,0 5-21-16,6-5-74 16,-5-13-97-16,2-9 131 15</inkml:trace>
  <inkml:trace contextRef="#ctx0" brushRef="#br0" timeOffset="205305.84">18463 13960 1115 0,'-1'-1'443'0,"0"1"-297"0,-1 0-71 16,1 0-62-16,0 0-7 31,0 0-6-31,0 0 0 0,0 0 2 0,1 0-1 16,-2 0-4-16,1 0-18 15,0 0-87-15,-1-1-85 16,2 0 118-16</inkml:trace>
  <inkml:trace contextRef="#ctx0" brushRef="#br0" timeOffset="205903.89">18810 13781 503 0,'-10'-25'207'0,"10"38"-127"15,-3-3-34-15,9 9-25 16,-2-3-2-16,-6 6 10 16,11 10 11-16,-13-4 24 15,3 5 10-15,7 12 4 16,-7 0-6-16,7 12-24 0,-2 5-11 15,2 4-17-15,0-11-8 16,0-7-6 0,2-2-3-16,-3-21-1 0,1-1 1 15,2-12-1-15,-5-5-1 16,2-7-10-16,1-5-19 16,1 0-94-16,-3-10-95 15,-2-6 133-15</inkml:trace>
  <inkml:trace contextRef="#ctx0" brushRef="#br0" timeOffset="206308.54">18847 14213 456 0,'-16'-9'292'15,"1"8"-22"-15,8 6-118 16,3 2-42-16,-1 3-59 16,5 4-20-16,-7-24-20 15,-7-3-2-15,17 15-3 16,-8-17 0-16,5 8 6 15,10 6 2-15,1-8 8 16,4-4 1-16,10 18-5 16,0-4-4-16,1-3-6 15,-2-3-3-15,3 1 6 16,3 6 9-16,-4 4 12 0,5 18 7 31,1-2-1-31,-2-4-8 0,-17-4-12 0,6 6-4 16,-14-7-8-16,1-3-2 15,10 9-1-15,-22-15-1 16,17 6 0-16,-6 0-1 16,-1-8 1-16,16 3-2 15,-27-5-13-15,15-1-32 16,-5-7-199-16,-8-4 169 16</inkml:trace>
  <inkml:trace contextRef="#ctx0" brushRef="#br0" timeOffset="206572.6">18976 13937 1232 0,'-26'-20'475'15,"16"28"-333"-15,10 1-91 0,6-3-54 16,-2 0 1-16,5 0-9 15,-2-1-13-15,3 0-53 16,-3-2-45-16,-2-6-176 16,3 3 190-16</inkml:trace>
  <inkml:trace contextRef="#ctx0" brushRef="#br0" timeOffset="207473.91">19320 14011 341 0,'24'13'180'15,"-33"8"-53"-15,-5 1-40 0,2 8-49 16,-3-3-15-16,-1 7-14 15,4 2-4-15,1-6-4 16,6 6-1-16,3-9 16 16,1-2 18-16,8-1 35 15,4-5 17-15,5-7 10 16,1-4-8-16,1-6-19 16,-1-3-9-16,2-3-9 15,0-4-3 1,-1-3-7-16,0 1-3 0,-4-5-14 15,0-1-5-15,-3-2-8 16,-2 0 0-16,-4 6 13 16,0 5 8-16,-5-4 6 15,-2 2 0-15,-5-9-14 16,1-2-8-16,0-5-11 16,-1-2-2-16,3 0-3 15,4 0-3-15,2 3-2 0,2-4 1 16,7 7-1-16,0-1 2 15,5 8 2-15,3 5 2 16,-2 3 8-16,11 5 5 16,-2 2 3-16,-6 5-2 15,3 12-6-15,-7 5-3 16,-8 12-2-16,10 7-1 0,-3 9-1 16,-9-7 0-1,3 3 0-15,-5-7-1 0,-2-6 0 16,4 2 0-16,-2-9 1 15,-2-6 1-15,0-5 2 16,-3-9 3-16,-2-4 12 16,-3-3 3-1,6-9 1-15,8-1-1 0,6-9-14 16,7-7-5-16,0-6-5 16,-1 0-4-16,3-11-15 15,2-2-24-15,5-8-114 16,1-2-132-16,6 1 181 15</inkml:trace>
  <inkml:trace contextRef="#ctx0" brushRef="#br0" timeOffset="208935.27">19916 14053 424 0,'-1'0'192'15,"-1"0"-72"-15,1 0-51 16,0 0-9-16,0 0-14 16,0 0-14-16,0 0-22 15,-1 0-2-15,2 0 3 16,3 20 1-16,8 39-1 16,-7-22-5-16,-2 5-4 15,-1-3-1-15,-1-1 0 16,-1-3 1-16,-1-14 28 15,2 2 18-15,0-10 31 0,0-6 10 16,2-4-8-16,1-1-10 16,-3-3-8-16,4-1-3 15,25-1-13-15,36-54-10 16,-27 16-23-16,-6-16-13 16,13-2-65-16,-5-5-110 15,4-4 115-15</inkml:trace>
  <inkml:trace contextRef="#ctx0" brushRef="#br0" timeOffset="-204840.49">22726 4645 604 0,'69'41'200'16,"-45"-41"-199"-16,2 0 16 0,-3 7 35 16,-7-2 16-16,-3 4 20 15,5 1-5-15,-5 0-21 16,3-2-7-16,5 0-13 16,-3 1-4-16,7-8-10 15,-1 3-4-15,9-2-10 16,-2-2-2-16,6 4-3 15,2-6-1 1,3 2 1-16,-3-6 3 0,8 2 3 16,6 2 3-16,2-1 0 15,6 9-2-15,-7-1-4 16,0 3-2-16,-3-1-1 16,2-1-2-16,2 2 1 15,4-1-1-15,-1-3 0 16,4-4-1-1,4 0 1-15,-5-4 0 0,2 4 0 0,-5 3 1 16,-1-6 0 0,0 2-1-16,2 1 0 15,-3-1-1-15,-9-1 0 0,2 4 0 32,-11-2-3-17,-2 4 0-15,-6 0-2 0,-6-4 1 0,-4 0 2 0,-4-8 0 16,-2 2 2-16,1 3 0 15,-1-5-1-15,-1 3-1 16,2-6-3-16,-3-3 1 16,4 2-1-16,-1-1 0 0,-3 4 1 15,0 3 0-15,0 1 1 16,-2 4-1-16,0 1 0 16,-6-1 0-16,-3 0 1 15,4 1 2-15,-5-1 2 16,0 0 3-16,0 0 0 15,0 0 1-15,0 0-2 16,0-1-2-16,0 1-2 16,0 1-2-16,0 0 0 15,0 0 2-15,0 0 5 16,0 0 1-16,0 11 3 16,3 29-2-16,0-27 0 0,4 0 1 15,-7 3-3 1,0 7 0-16,3 10-5 0,2 0-1 15,-3 4-2-15,14 11 1 16,-7-5-1 0,-7 8 1-16,-2 2 0 15,-7-8-1-15,0 11 0 16,1 3 2-16,4 6 1 0,-6-1 2 16,6 3 3-16,10 0-1 15,-19-7 1-15,10 5-1 0,-13-3-3 16,-6-2 0-16,17 15-1 15,0-2 0-15,-1-1 0 16,1-2 1-16,-5-8-1 16,2-1 0-16,6 1-2 15,4 3-1-15,7 0 1 16,-4-2 2-16,4-5 2 16,3-3-1-16,-7-6 1 15,6 3-1-15,-6 1-1 16,-4 2 2-16,8 1 0 15,-6-4 0-15,-2-3 0 16,3-3-2-16,-2-5 0 16,4-1-1-1,3-4 0-15,-5 1 0 0,-8-1 4 16,3 2 3-16,1 5 0 0,-2-2-1 16,12-2-4-16,-4-1-1 15,-8-14 1-15,0 3 0 16,-2-10 2-16,-6-4-1 15,1-1-1-15,-3-5 0 16,5 4-2 0,3-1 0-16,4 0-1 0,7 3 0 0,-11-4 0 15,1 3 1-15,-5-1 0 16,-2 0-1-16,5-3 1 16,0-3 0-16,-12-2 3 15,15-1 2-15,-4 4 4 16,0-1 2-16,11-1-3 15,-16 3 0-15,9-2-6 16,-21-3-3-16,13 5-2 16,3 0 0-16,-1-2 0 15,16 5 0 1,-14-5 2-16,-5-2 1 0,5 0 0 16,-8 1 0-16,5 0 0 15,2 0-1-15,-10-1-2 16,7 0 0-16,-7 1 0 15,1-2 0-15,-1 1 1 16,1 1 1-16,-3-1 0 16,-1-2-1-16,-3 2 1 0,-2-1-1 15,-5 1-1-15,-1 3 2 16,-11-5-2-16,-3 4 0 16,-1-2 0-16,-2 2-1 15,-7 0-1-15,-4-6 1 16,-7 0-1-16,-6-1 1 0,0-4 0 15,3 3-1-15,-2 3 1 16,0-2 2-16,1 8-1 16,-1 6 2-16,0 4 4 15,-2-1 3-15,1 1 1 16,20-5 0 0,1 0-6-16,-38 8-1 0,-6 4-2 15,14-5-1-15,18-11 1 16,2-6-2-16,13 0 1 15,7 3-1-15,12 2-2 16,5 0-2 0,5-6-6-16,1-2-6 0,14-2-32 15,2 7-13 1,9-7-39-16,4-8-38 0,7-14-127 16,8-13-226-16,13-10 318 0</inkml:trace>
  <inkml:trace contextRef="#ctx0" brushRef="#br0" timeOffset="-203086.56">22963 4047 146 0,'5'0'95'0,"-1"2"23"16,3 1 19-16,-2 2 3 15,3-2-11-15,-8 2-26 16,-7-1-12-16,7 2-22 16,0 4-2-16,0-2-21 15,3 10-8-15,-3 1-17 16,0 3-6-16,12 16-5 0,-1-1-3 15,4 12-4-15,0 2 0 16,-9-2-1 0,4-2 2-16,-2-8 3 15,-4-8 6-15,4-13 12 0,-4-6 5 32,-4-7 8-17,2 0 6-15,-2-6 7 0,-1 0 0 0,0 0-6 0,0-13-7 0,-7-50-16 16,3 21-3-1,-2-11-4-15,6 3-2 0,-1-2-3 16,2 0-3-16,5 8-4 16,-5-1-3-16,5 3-2 15,-2 2-1-15,7 7 0 16,0-5-1-16,3 20 0 16,0 3 0-16,0 10-1 15,3 11 2-15,0 13 3 16,0 5 1-16,-2 11 2 15,5 4-1-15,3-2-1 16,-3 1 0-16,3-5-1 16,-7-2 1-16,-1-7 0 0,-5-9 0 15,6 1 1-15,1-5 0 16,-9-10 3 0,8 6 2-16,-10-14 0 15,-2-2 2-15,2-10 0 0,-2-9 0 16,-3-12-1-1,-2 1 0 1,-3-8-3-16,6 7 0 0,5 12-3 0,-2-4-1 0,2 15-3 16,-2 2-5-16,-2 8-1 15,7 11 3-15,-1 14 4 16,8 8 2-16,4 7 3 16,-10-2-2-16,9 4-1 15,-6-2-1-15,4 3 0 16,6 0 0-1,1 0 0-15,0 1-1 16,1 8-3-16,1 1-3 16,-9 0-8-16,2 1-13 0,-5-7-25 15,-4-3-16-15,3-1-51 16,-3-2-38-16,-1-4-138 16,0-3 185-16</inkml:trace>
  <inkml:trace contextRef="#ctx0" brushRef="#br0" timeOffset="-201423.09">24040 4084 268 0,'52'-47'89'0,"-52"39"-87"0,4 7 6 16,-5-13 30-16,-1 3 24 15,-4-7 57-15,1 1 22 16,-2 6 12-16,2-2-8 16,-2 6-42-16,3 1-25 15,-6 2-43-15,-1 4-15 16,-7 7-16-16,1 3-2 16,-8 5 0-16,1 0 0 15,2 10 2-15,-9-1 4 16,11 7 8-16,2 3 5 15,-2 0 2-15,8 7-3 0,-3 5-7 16,0 2-4-16,9 12-5 16,4-3 0-16,0-5-1 15,2-6 0-15,8-11 1 16,-2-6 0-16,7-12 0 16,3-1 2-16,0-15 2 15,7-1-1 1,3-2 2-16,-5-7 0 15,8-2-2-15,-1-2 1 0,-5-7-2 16,6 1-1-16,-9-1-1 16,-4-2 0-16,-5 7 4 15,-5-1 0 1,-8 5 1-16,-5 3-4 16,-4 3-5-16,-4 5-3 0,-6 6-6 0,2 6 0 15,0-6 0-15,-1 0 0 16,11 3 3-16,1-3-2 15,10-1 4-15,13 0 1 16,4-8 3-16,1-6 5 16,9 3 14-1,-3 6 10-15,7-3 28 16,-6 2 9 0,4 5-2-16,-3-4-8 0,-2 14-27 0,-4 4-9 0,-5 4-9 15,-6 6-1-15,-8-2-3 16,-3-1 0-16,-5 3-5 15,5 1 0-15,0 4-2 16,7 6-2-16,-1-6-4 16,-6-7-3-16,6-6-11 15,1-8-8-15,7 2-27 16,1-7-25-16,-5-10-93 16,6-12-91-16,-7-14 166 15</inkml:trace>
  <inkml:trace contextRef="#ctx0" brushRef="#br0" timeOffset="-200140.01">24547 4269 127 0,'10'12'125'16,"-3"2"59"-16,0-1 18 0,-5 2-2 15,0-3-23-15,-1 5-49 16,-1 2-23-16,0 2-42 16,0 5-17-16,-4 2-23 15,0-1-7-15,-2-2-8 16,-1-2-2-16,0-10-2 16,0 0-1-16,2-6 1 15,0-4 0-15,0-2 0 16,-3-3-1-16,1 0-3 15,0-6-3-15,2-2-4 16,6 4-1-16,-2-8-2 16,-2 0 0-16,-4-11 3 15,4 1 2-15,0-9 4 16,-1-3 1-16,-3-5 2 0,-5-7 1 16,-2 1 0-16,3 3-1 15,11 6 0-15,4 2-1 16,3 1-1-16,3-1 0 15,2 0-1-15,-3-4 0 16,13 8-1-16,1 8 1 16,0 0-1-16,2 9 1 0,-4-1 1 15,-1-4 0 1,-7 13 0-16,2-2 0 16,-3 9-1-16,-2 5 0 15,4 9-1-15,-2 5 1 0,3 7 0 16,1 7 0-16,-7-6 0 15,-2-1 1-15,-2 1 0 16,-6-2 0-16,-2 2 2 16,-2 4-1-16,-7-1-1 15,-1-3 0-15,-4-1 1 16,-1-3 0-16,-2 0 0 16,-1-1 1-16,2-4 1 15,-6 1-1-15,2-6 1 16,2 4-1-16,2 0 0 15,0-6-1-15,2 6 0 16,-2-7 0-16,3-1-1 16,4 1 1-16,1-6 0 15,2 2-1-15,-1 2 2 0,0-3 2 16,8 2 1-16,3 2 0 16,1-10 1-16,3 1 0 15,11 2 9-15,-10-15 8 16,18 9 21-16,1-6 7 15,3 8 4-15,13 8-3 16,-6 3-17-16,8 6-5 0,-2-3-6 16,0 5 1-16,8 5-5 15,5 2-5-15,-17-4-7 16,7 0-6 0,-19-10-5-16,-6-3-13 0,1 6-75 15,-11-2-95-15,-6 7 116 16</inkml:trace>
  <inkml:trace contextRef="#ctx0" brushRef="#br0" timeOffset="-169678.93">20402 12313 191 0,'36'36'101'0,"-33"-36"-36"16,0 0-9-16,-1-3 0 16,-2 3 20-16,0 0 6 15,0 0 9-15,0 0-1 16,-2 0-27-16,1 0-10 16,0 0-12-16,0 0-5 15,-6 5-15 1,-7 6-6-16,-23 31-8 0,31-29-1 0,-5-7 11 15,4 2 6-15,7 3 10 16,-4-8 0-16,4 2-4 16,4-4 1-16,3-9 10 15,6 5 9-15,8-8 17 16,3 1 2-16,13-7-1 16,-4-8 0-1,25 2-7-15,-6-11-2 0,5-5-3 16,5 3-4-16,-14-9-2 15,4-1-2 1,2 5-6 0,6 1-3-16,-9 2-10 0,-1 10-5 15,-3 2-12-15,-8 0-4 0,-2 3-3 16,-2 0-2-16,-10 9 0 16,-9 0-1-16,4 3-1 15,1 2-3-15,-7-6-4 0,2-3-2 16,3 15-6-16,-8-11-4 15,4 6-5 1,1 6-2 0,-1-14-9-16,-1 10-7 0,0-2-28 0,4 2-29 15,4 8-90-15,-13-13-99 0,3 8 183 16</inkml:trace>
  <inkml:trace contextRef="#ctx0" brushRef="#br0" timeOffset="-167177.35">21904 11762 541 0,'31'28'262'0,"-34"-29"-103"16,0 2-38-16,0-6-51 16,3 5-19-16,-2 0-14 15,1-1 1-15,0 0 11 16,-14-1 5-16,-19 10-2 16,25-2-9-16,2 7-19 15,1 10-10-15,-3-7-10 16,2 8-1-16,3-1-2 15,-2-6 0-15,5-4 0 16,1 7 0-16,1-14 0 16,-3-1 0-16,2-1 1 15,1 0 1-15,-1-4 5 16,0 0 3-16,0 0 4 16,0 0-1-16,0-1-4 0,2 0-3 15,4-2-4 1,-3-14 0-16,32-29 0 0,-25 25 0 15,-2-1 1-15,-2-7 0 16,4 8 1 0,-6-9 2-16,1 6 2 0,6 8 3 15,-5 8 2-15,2 4 0 16,-8-7-2-16,0 18 2 0,4 0 2 16,-1 3 1-1,9 14-1-15,2-1-3 0,4 1-7 16,-7 0-2-1,6 1-1-15,-17-9-1 0,-5-5 0 16,23 4-1-16,-6-6 1 16,1-3 0-16,-9-5 3 15,-10-4 0 1,12-1 4 0,3-4 0-16,15-1 0 15,-2-5 0-15,-16-11 1 0,8 8 4 0,-7-6 9 16,-1 1 3-16,1 5 1 15,-2 1-3-15,-2 1-12 16,1 5-5-16,-1 10-9 16,-2-2-3-16,0 7 1 0,-1-5 0 15,0 0 3-15,5 10 1 16,22 41 0-16,-17-34-1 16,5 6 1-1,0-4-1-15,3-6 1 0,-2 1 0 16,1 1-7-1,5 3-12-15,-6 0-40 0,-4-4-34 16,1-3-124-16,2-3-205 0,-15-11 278 16</inkml:trace>
  <inkml:trace contextRef="#ctx0" brushRef="#br0" timeOffset="-166258.86">22624 11720 214 0,'3'-13'169'0,"-3"-4"47"0,3 16-20 16,-2 1-26-16,1 1-14 0,-2-2-24 15,-1 0-11-15,0 0-22 16,0 1-9 0,1 0-17-16,-2 0-8 0,-2 0-16 15,-11 1-8-15,-32 7-19 16,32-8-8-16,-6 2-9 15,5 2-3-15,1 7-2 16,-4 6-3-16,1 0 0 16,-12 4-1-16,5 4 2 15,-2 0 1-15,8 8 0 16,7 1 0-16,4-4 0 16,1-4-1-16,7-5-1 15,0-5-1-15,9-1 1 0,5-3 0 16,2 2 1-16,3-5 0 15,6-2 1-15,0-1 1 16,1-4 0-16,4 0 0 16,-8-4 3-16,0 0 2 15,-5-5 6-15,-8-2 3 0,-4 2 4 16,10 5 2-16,-18-5-5 16,-1 2-6-1,-4-1-16-15,-14-6-11 0,3 6-5 16,-3 3 2-16,10 3 9 15,-6 1 5-15,15 0-1 16,-3-1-7-16,6 0 1 16,0-1 3-16,0 0 8 15,29-6 8-15,37-43 13 16,-31 28 9-16,5 4 20 16,-12 0 7-16,-7 5 2 15,1-1-7 1,-3 10-21-16,-3 4-9 0,-2 9-12 15,-4 11-2-15,-7 9-1 0,-1 5 1 16,-4 7-2-16,-4-1 0 16,-1 1-1-16,-3-1-1 15,5 1 0-15,2-4 0 63,5-6-2-32,0-7-1-31,3-10-8 0,4-1-6 0,1-8-20 0,1-1-15 0,4-6-47 16,-1-7-47-16,-1-2-193 0,2-11 217 0</inkml:trace>
  <inkml:trace contextRef="#ctx0" brushRef="#br0" timeOffset="-165394.04">22838 11818 533 0,'56'54'334'0,"-46"-54"13"16,-7-1-207-16,5 6-10 15,-1 6-51-15,1 1-22 16,-4 7-22-16,0-2-3 16,-2 5 1-16,-8 0 4 15,12 6-4-15,-7-3-5 16,-4 0-9-16,11 2-6 16,-8-8-3-16,4 0-1 0,2-6-2 15,-4-1 0-15,-5-8-3 16,-2-4-4-1,2 0-10-15,-3-6-5 0,5-4-1 16,-4-2 3-16,2-10 7 16,0 0 2-16,0-10 2 15,4 0-1 1,-6-7 0-16,-2-3-1 0,1-4 0 16,-2 4 0-16,9-3 1 15,2 2 0-15,20 1 1 16,-2 4 1-16,-1 7 5 15,10 7 4-15,-4 15 5 16,2-1 1-16,2 9-1 16,-4 2-1-16,-4 3-2 15,1 8-2-15,-8 6-2 16,-3 0 1-16,-8 10-2 0,-2 0 1 16,-9 4-1-16,-3-4-2 15,-8-3-3-15,-5-4-3 16,4 1-10-16,-9-2-7 15,7 0-6-15,-1-7-2 16,9 0 8-16,0-2 6 16,-3-8 9-16,6-2 5 15,-3-2 0-15,14-3-2 16,1-1-1-16,4 3 0 0,0-4 3 16,4 2 5-16,0-1 11 15,5 0 7 16,8 5 10-31,-2 3 4 0,7 4-2 0,-3 1-3 0,0 5-12 16,-2 0-6-16,7 5-9 16,0-1-3-16,-1 0-1 15,0-3-1-15,-5-3-4 16,-1-2-9-16,-1-2-36 16,-1-1-31-16,1 1-119 15,-1-2-188-15,-8-5 253 16</inkml:trace>
  <inkml:trace contextRef="#ctx0" brushRef="#br0" timeOffset="-163837.52">21859 12465 420 0,'25'40'186'16,"-28"-30"-89"-16,3 5-21 16,1 8 11-16,0 3 10 15,0 6 3-15,0 8-3 16,-3-10-8-16,-4 3-16 16,5 2-12-1,-3-10-23-15,-1-3-10 0,5-8-15 16,0-8-4-16,-2-11-4 15,2 4 2-15,0 0 4 0,0 0 7 16,0-6 5-16,4-9 1 16,16-40-2-16,-16 24-7 15,4-15-3 1,-3 0 1-16,-8 2 9 0,3 4 7 16,4 16 21-16,-6-3 4 15,4 11-5-15,8 11-10 16,-16-1-26-16,7 7-5 15,0 5-1-15,5-4 1 0,-1 12 4 16,0 0-1-16,5 7-5 16,-14 1 0-16,16 2-3 15,-8-3 0 1,8 4-2-16,0 3 1 0,-6-10-1 16,-3-3-1-16,-7-5 0 15,0-6 0-15,5 0 0 16,10 5 0-16,-1-13 0 15,3-3 0-15,-2-8 0 16,3-7-1-16,-12-6-2 16,23 4-1-16,-12-6 2 15,-1-1 1-15,14 9 1 16,-26-6 2-16,2 4 1 16,5 16 2-16,-6 1 5 15,-1 0 1-15,1 8-1 16,0 0-2-16,-1 0-4 0,0 0-3 15,0 0 1-15,0 0 0 16,6 9-1-16,3 5 1 16,19 33 1-16,-17-27 0 15,-1 6 0-15,6 3-1 16,-4 3-1-16,-1 0-1 16,6 7-1-16,-5-6-1 15,1-14-14-15,0 2-17 0,-8-25-66 16,7 8-51-16,-4-5-183 15,5 4 208-15</inkml:trace>
  <inkml:trace contextRef="#ctx0" brushRef="#br0" timeOffset="-162045.91">22622 12473 285 0,'27'-11'148'0,"-31"10"-37"16,-2-2-12-16,-2 3-19 16,-1 0-2-16,-2-3-1 15,3 2-3-15,-3-1-9 16,-7-1-7-16,7-3-7 31,-3 2 2-31,-6 3-6 0,10-1-2 0,-4 2-13 16,6 3-9-16,5 0-6 15,-8 4 1-15,8 4 6 16,-11 0 3 0,1 10 13-16,4 2 7 0,-1 5 2 15,4 2 0-15,1 0-13 16,13 6-10-16,-14-9-11 15,8 3-6-15,3-7-4 16,-6-10-1-16,8 4-2 16,-4-8 1-16,5-2 0 15,0 1-1-15,-7-5 2 16,8-1 1-16,0 2 2 0,-8-5 1 16,3-2 5-16,0 1 1 15,-4 1 1-15,0 0-1 16,0 0-3-16,0 0-2 15,0 0-4-15,2 0 1 0,3-4-3 32,0 1 0-32,-5 3 0 15,4-8-1-15,31-33 0 0,-26 36 1 0,5-3 3 16,5 7 5-16,-6-8 10 16,3 0 6-16,-3-2 7 15,2-5 3-15,1 8 4 16,-4 0 0-16,1 9-5 15,-3 1-4-15,-1 8-11 16,0 1-5-16,-1 9-7 16,-1 8-3-16,-3 1-4 15,0 5 0-15,1-1 0 16,-2-2-1-16,5 0-1 16,-4 1 1-16,6-5-1 15,0-1 0-15,3-6-2 16,-1-5-4-16,-1-4-36 0,-3-3-32 15,-2-4-109-15,1-3-72 16,-2-6 157-16</inkml:trace>
  <inkml:trace contextRef="#ctx0" brushRef="#br0" timeOffset="-160318.35">22896 12488 556 0,'72'-19'250'16,"-54"20"-95"-16,-21 0-90 15,-2-1-13-15,3-2 0 16,2 2-8-16,0 0 12 15,0 0 18-15,-2 0 9 16,1 0 16-16,-2 11-7 0,-9 30-35 16,7-19-18-16,-8 1-22 15,4 4-7-15,8 6-7 16,-6-1 0-16,7 5-1 16,7-1 3-16,-3-2 3 31,-3-3 3-16,9-4 4-15,-9-5 1 0,8-3-4 0,-3-7-2 16,-6-3-4-16,7-3-1 16,-7-5 1-16,10 3-2 0,-10-8-2 15,-4 1-2-15,6-2-9 16,-4 3-5-16,1 1-4 16,0-8 1-16,-8-14 5 15,0-21 1-15,0 12 0 0,-4-2-2 16,4-2 2-16,-13-13 4 15,5 6 4-15,2 0 2 16,5 1 1-16,8 9-1 16,8 1-2-16,8 3 0 15,1 8 1-15,2-2 3 16,5 3 6-16,-4 1 6 16,-1-4 11-16,0 4 3 0,-5 4 7 15,8 5 0-15,2 9-5 16,-2-1-3-16,0 5-7 15,-2 10-2 1,0-3-2-16,5 10-2 0,-10 1-1 16,-1-5-3-16,-4 8-2 15,-5-5-1-15,-3 0 2 16,-3 2 0-16,-5-3-1 16,-4 2-1-16,-4-3-3 15,-4 0-1-15,4-4-2 16,0-2-2-16,2 3-3 15,0-6 0-15,-4-4 0 16,3 5 1-16,-1-8 3 16,2 1 1-16,8 3 3 15,-2-8 1-15,1 3-1 0,4 0-2 16,-1-3 0-16,3 2 3 16,1 0 8-16,0 0 4 15,8-1 10-15,11-2 5 16,30 7 2-16,-29 7 1 15,1 9-5-15,5 6-8 16,-1 10-8-16,0 4-4 16,-1 1-5-16,-2-2 0 15,-2-5-4-15,0-4-2 16,-2-5-34-16,1-4-28 0,6-7-83 16,-1-5-68-16,5-11 135 15</inkml:trace>
  <inkml:trace contextRef="#ctx0" brushRef="#br0" timeOffset="-145634.15">16604 14499 537 0,'2'1'213'16,"3"2"-120"-16,2 0-85 0,-3-1-3 15,28 17-3 1,-26-19 0-16,0 0-1 0,5 2 1 15,6-1 16-15,-7-2 10 16,3-1 19-16,9 2 7 16,-1-2-2-16,3-3-6 0,17 3-13 15,-4 0-5 1,2 2-9 15,10 8-2-31,-7-1 2 16,3-1 3-1,6 3 3 1,5-6-1-16,10 6-6 0,-3-6-4 16,4-1-6-16,-3 3-1 0,-8-7-2 15,11 2-1-15,10 8 2 0,-6-10 1 16,4-1 9-16,-1 4 6 0,-18-9 9 0,4 8 1 16,0 0-2-16,-3-4-6 0,4 1-9 15,-2-5-5-15,3 3-5 16,-4-3-2-16,-1 1 0 15,5 8-1-15,-8-5-1 16,7-1 2-16,0-5 0 16,7 0 1-16,-7-7 1 15,-4-1 0-15,-3-2 1 0,-12-5-2 32,8 4 0-32,4 4 0 0,1-2-1 15,1 7 2-15,4 7 1 0,-2 1 0 16,-11 3-1-16,2 2 0 15,-16 0-2-15,-7-2 0 16,0 4-1-16,-4 2 0 16,-1-1-1-16,-3 2 0 0,3 4-1 31,5-3 1-31,-5-3 0 0,-3 8 0 0,14-2-1 16,-13-2 1-16,-5 1-1 15,15-6 0 1,-24-1 2-16,8 1-2 0,2 2 1 15,-12-3 0-15,7 6-1 16,-3-4 0-16,3 1 1 16,-4 2 1-16,-6-7 0 15,3 2 1-15,-2-1 2 16,-1-1 0-16,0 0 3 16,0 0 1-16,0 0 2 15,0 0 1-15,0 0 2 16,-1 0 3-16,-2 6 4 15,2 3 2-15,1 14-1 0,11 27-1 16,-17-28-7-16,12 11-4 16,-13-2-3-16,4 2-1 15,5 11-2-15,-4-5-1 16,0 3 0-16,-6 4 0 16,8 8 7-16,-7 4 3 0,0 9 4 15,19 16 1-15,-18-8-3 16,-1 0-1-16,3 1-1 15,-8-9 3 1,11 11 7-16,0-4 5 0,5 2 6 16,-1 1 1-16,-14-12-3 15,3 6-3-15,0-3-4 16,-6-5-3-16,14 9-5 16,7 1-2-16,-12-10-6 15,5 1-3-15,6-6-3 16,-6-4 0-16,5 3 0 15,8 6 0-15,-8-6 1 16,2-2-2-16,-3-2 1 16,-8-28 0-1,2 0 0-15,-3 17 0 0,-1 5 0 16,6-10 2-16,0-5 1 16,-12-5 0-16,12-4-1 15,-7-4-1-15,3-4 1 0,14 3-2 16,-15-8 2-16,4 1-1 15,-6-4-2-15,2-3 1 16,2 5-1-16,-3-2 0 16,6 0 0-16,-6-4 1 0,4 1 0 15,0-1 0 1,-11-4 0-16,10 6 1 0,-8-5-1 16,4 0-1-16,-1 4-2 15,-6-3-1-15,1 0-3 16,-5 0-1-16,1-1-2 15,-4 2-1-15,0 6-6 16,1-4-4 0,-1 1-4-16,0 1-1 15,-4-6 0-15,2 5 2 16,-6 0 3-16,-9-7 1 0,1 3 5 16,-3 0 1-16,-2-3 2 15,4 11 1-15,-8-7 0 16,-1 2-3-16,1 4-3 15,0-5 0-15,5 2 3 16,-3-4 3-16,-10-8 8 0,9 7 0 16,-3 0 0-1,-3-1 2-15,1 9 2 0,-10-3 1 16,-1 2 1-16,3 2 0 16,-2-2-2-16,-1-1-1 15,-4 4-2-15,3 2-1 16,-1-4 0-16,-2 9 0 15,4-2 0-15,3-1-1 0,0 4 1 16,19-1 0 0,-19-2 1-16,-6-4 1 0,-2-2 1 15,-18-5 0-15,18 0 0 16,6 0 0-16,-1-2-1 16,3-2 1-16,5-3 1 15,0 1 1-15,3 2 4 16,2 2 2-16,0 4 5 15,2-3 2 1,4 0-1-16,6 1-2 0,0-3-5 16,1-1-4-1,11 0-4-15,-1 1 0 0,11 1-1 16,1 0 0-16,-4-2 1 16,-1 0 0-16,11-1 0 15,-2 1-1-15,-1-2-1 16,4 2 0-16,2 2-3 0,1-2-2 15,3 0-9 1,0 0-14-16,-1 0-63 0,1 0-50 16,-2 0-187-16,2 0 205 15</inkml:trace>
  <inkml:trace contextRef="#ctx0" brushRef="#br0" timeOffset="-143629.65">16807 15217 341 0,'23'2'199'0,"-17"0"-10"0,-3-2-70 0,0 0-51 15,-4-1-11-15,0 0-12 0,0 0 0 0,1 1 10 0,0 0 4 16,3 9 4-16,1 3-3 0,4 33-7 0,-2-24-5 16,-3 6-16-16,3-5-7 0,1 8-11 0,0 3-1 0,9 7-1 15,-5 2 2-15,-5-14 5 16,-2-5 5-16,0-14 11 15,-3-5 6 1,1-5 15-16,2 4-2 0,-4-4-10 16,0 0-8-16,0-19-25 15,0-45-5-15,-4 27-3 16,2 10-1-16,1-3 1 16,-2 3 0-1,0 0-1 1,1 6 1-16,-5 0-3 0,7 5 0 0,4 11-5 15,4 2 0-15,0 0-1 16,1 4 1-16,-1 1 4 0,0-6 0 16,2 11 3-16,5 4 0 15,-2-2 3-15,-2 6 0 16,3 6 3-16,-3-3 2 16,0 4 0-16,2 2 0 15,1-2-2-15,-8-4-1 16,-4-4-3-16,7 2 1 0,-8-12 1 15,3-3 2-15,5 0 3 16,-9-10 2-16,7-8-2 16,-2 1-2-1,0-7-5-15,2-6 0 0,-7-7-3 32,10 1 1-17,2 4-2-15,-1-1 1 0,2 14 2 0,15 6 0 16,-8-1 6-16,-3 11 0 0,5 5-1 15,-15 0-1-15,2 6-3 16,10 5-1-16,2 11 0 16,-4-2 0-16,-5 8-1 15,3 0-1-15,-7 1 0 16,2 5 1-16,4 6-1 16,-5-3 0-16,0 4 1 15,1 2-2-15,3-6-27 0,-7-8-29 16,8-7-89-16,-3-11-61 15,2-21 125-15</inkml:trace>
  <inkml:trace contextRef="#ctx0" brushRef="#br0" timeOffset="-142717.79">17696 15265 346 0,'62'16'118'0,"-60"-27"-98"15,1-1 12-15,4 3 45 16,-6-7 27 0,1 12 40-16,-2-3 5 0,-10 5-14 15,9 2-17-15,-7-3-31 31,-6 3-16-31,-5 3-22 0,0 4-7 0,-9-1-20 16,2-1-6-16,10 9-4 16,-13-8-3-16,7 10-4 15,7 8-1-15,-5-4-3 16,3 12-1-16,6 9 0 16,2 2 1-16,4 6 1 15,2 1 0-15,2-3 0 16,6 1-1-16,1-7 0 15,6-5-1-15,1-12 1 0,-4-11-1 16,5-4 5-16,-6-19 2 16,7-3 9-1,6-4 1-15,-3-11 0 0,3 5-2 16,-9-10-6-16,-5-3-1 16,4 4-2-1,-13 1 0 1,5 10 5-16,9 10 3 0,-9 1 2 0,7 10-2 0,5-3-5 15,-15-4-4-15,-2 3-4 16,18 5-1-16,-14 1 0 16,3-1 0-16,7-1 0 15,-12-1 0-15,13 1 0 32,6 0 0-32,7 10 1 0,-6-6 1 0,-1 5 1 15,0 7 1-15,-4-4 3 16,2 1 1-16,-2 3 2 15,-1 10 3-15,-5-6-1 16,2 7-1-16,2 5-2 16,-3-12-3-16,-2 4-2 15,1-1-2-15,-3-5 1 16,-4 0-1-16,3-1 1 16,1-3-1-16,-1-4-17 0,-1-6-20 15,-1-1-66-15,0 0-48 16,-3-5 90-16</inkml:trace>
  <inkml:trace contextRef="#ctx0" brushRef="#br0" timeOffset="-142051.78">18157 15386 1221 0,'-1'8'438'16,"1"-5"-341"-16,5 3-106 15,7-1-9-15,-5 1-6 16,-2 0 1-16,-4 6 8 16,-2 7 8-16,-11 8 11 15,-3 6 3-15,-2 5 6 16,0 3 3-16,-1-7 2 15,4-7-3-15,0-5-5 16,1-7-3-16,3-7-2 0,3-1 1 16,-1-14-2-1,2-8 0-15,2-9 0 0,2-11 2 16,2-3 2-16,4-5 0 16,0-7-2-1,3 2-3-15,1-2-3 0,-1 3 0 16,8 9-1-16,0 0-1 15,10 13 5-15,2 1 7 16,-4 9 12-16,0 6 4 0,-8 3 1 16,-6 6-4-16,5 6-10 15,-2 8-4-15,1 7-6 16,3 4 0-16,-11 4-3 16,-5 1-3-16,-10 4-3 15,-2-1-1-15,-8-1 3 16,6-5 2-16,0-3 3 15,4 6 1-15,-1-15-14 16,-5-2-10-16,0-6-13 16,-6-9-2-1,10 3 10-15,-2-1 8 16,8 0 11-16,1-2 3 0,0 1 0 16,7 1-2-16,-2 0-3 15,0 0 4-15,0 0 10 16,3 0 12-16,15 2 20 15,33 13 5-15,-22-5 8 16,-1 4-3-16,12 6-9 0,-4-4-4 16,5 6-11-16,3-2-6 31,-8-4-6-31,4 5-4 0,-4-3-19 0,1-3-39 16,-2-4-175-16,1 4 153 15</inkml:trace>
  <inkml:trace contextRef="#ctx0" brushRef="#br0" timeOffset="-140371.4">17020 16423 530 0,'0'-1'219'0,"0"0"-110"0,0 0-51 16,0 1-10 0,7 0 5-16,1 1 1 0,0 2-5 0,24 29-5 15,-23-7 3-15,4 20 6 16,-6-4 5-16,-2 0 4 15,-4 0-5-15,-4-18-11 16,0-2-8-16,-1-8-10 16,0-2 0-16,3-5 5 15,-5-6 2-15,2 0-6 16,0-9-4-16,-5-4-15 16,8 0-3-16,-3-9-5 15,2-1-2-15,-4-16 0 16,5 9-1-16,1-3 0 15,0-6-2-15,5 13 0 16,7 0-1-16,-2 2 0 16,13 14 2-16,6 5 5 0,-16-3 4 15,2 6 6 1,8 4-1-16,-6 3 3 0,-1 4 0 16,13 13-3-16,-15 1-1 15,0 3-3-15,11 4-2 16,-11-1 1-16,2-2-2 15,-9-7 0-15,8 12-1 16,-7-11-1-16,-8-10 0 16,7 6-1-16,-5-14 0 15,-2-3 3-15,13 6 1 16,-10-19 2-16,0-1 1 16,-1-12-3-16,1-5-1 0,3-3-1 15,-4-9-1-15,1 2-2 16,1 3-1-16,-1 2 0 15,7 11-2-15,1 8 1 16,-2 2 0 15,7 14 4-31,-6 0 4 0,5 1 4 16,-5 5 0-16,1 7-1 0,3 6-2 0,-5 5-4 16,5 5 0-16,-2 1-2 15,1 0 0-15,-1 4-1 16,4 8 0-16,-2-6-10 15,-1-6-17-15,14 0-61 16,-10-15-57-16,0 1 88 0</inkml:trace>
  <inkml:trace contextRef="#ctx0" brushRef="#br0" timeOffset="-139275.25">18028 16324 700 0,'-7'-4'326'16,"-5"2"-133"-16,0 2-97 16,-1 0-75-16,1 1-10 15,-2 2-6-15,0 0-3 0,-4-2 16 16,-6-4 13-16,-1 0 29 16,2 2 11-1,3 1-7-15,-3 8-12 0,6 4-29 16,10 3-12-16,2 8-11 15,6 3 0-15,12 13-1 16,-15-1 1 0,-2 5 5-16,7 1 2 0,-3-7 1 15,6 2-1-15,5-5-3 16,6 3-1-16,-4-15-3 16,4-2 0-16,3-8 0 15,-10-10-2-15,3 0 1 16,-1-1 1-1,-1-5 1-15,-1 0 2 0,-4-5 1 16,1 2 2-16,-3-6 1 16,1-5 0-16,1 8 0 15,0-10-2-15,-2-3-1 16,-4 5-2-16,0-2 0 16,-1 4-1-16,1 8-1 0,4 5 0 15,3-2 0-15,-4-1 0 16,4 1 2-16,-1-5 1 15,5 3 7-15,4-4-1 16,2-9 1-16,3 4-1 16,3-1-6-16,5 3 2 15,6 14 4 1,-9-1 5-16,-1 6 8 0,-1 15 3 16,-14 3-3-16,12 12-4 0,0 11-7 15,-7-12-3-15,2 0-3 16,0 3-2-16,-16-20 0 15,4 3-2-15,5-5-1 16,-8-10-4-16,6-2-29 16,2 4-24-16,-3-6-87 15,-3-4-66-15,-1-9 131 16</inkml:trace>
  <inkml:trace contextRef="#ctx0" brushRef="#br0" timeOffset="-138717.28">18412 16430 1263 0,'27'16'462'16,"-26"5"-363"-16,5 1-74 15,4-3-23-15,1-5-2 31,-1 7-1-15,-5 0-1-16,-1 7 1 0,-3-1 0 0,-3 2 1 0,-2 0 3 16,-2-10 3-16,1 3 2 0,-1-13 5 15,1-3-1-15,-2-11-8 16,-1-11-3-16,-2-7-6 16,1-7-1-16,5-3 4 15,-2-4 2-15,-3-6 0 16,4-1 1-16,0-3-2 15,-1 3-2-15,9 6-3 16,4 1-2-16,6 8 0 16,7 7 0-16,2 5 3 15,2 6 2-15,4 9 6 16,-2 2 2 0,-1 12 4-16,1 2 0 15,-2 4-2-15,-5 2 0 0,-6 1-3 16,-14 1-2-16,-7-1-24 0,-4-1-27 15,-13-3-52-15,2 1-20 16,-10-4 0-16,3 0 23 16,2-4 51-1,4-2 22-15,0-1 24 0,2-2 4 16,4-3 16-16,1 0 8 16,6-4 12-16,4 2 1 15,5 2-9-15,2 6 3 0,8-1 10 16,3 6 11-16,11 4 27 15,2-7 4-15,11 2 8 16,3-3-7-16,13-7-24 16,5-3-13-16,7-9-28 15,1-13-8-15,-4-17-57 16,-5-7-74-16,-2-17 76 16</inkml:trace>
  <inkml:trace contextRef="#ctx0" brushRef="#br0" timeOffset="-137150.12">22063 12793 279 0,'-43'-12'197'16,"23"17"-8"-16,-17-5-31 0,0-6-10 16,15 12-20-1,-15-10-9-15,11-12-24 16,5 14-12-16,3-4-24 15,4 5-13-15,4 1-16 0,9 3-9 16,2 2-13-16,0-17-1 16,10 14 5-1,7 0 6-15,9-13 9 0,15 17 3 16,17-6-4-16,3-4-3 16,12 10 1-16,-2-3-1 0,-1 2 1 15,-5 3 0-15,-7-2-7 16,12 7-1-1,-18-13-3-15,2-3 2 0,1 0 10 16,-16-9 7-16,6 9 8 16,-11 3 1-16,-13-8-8 15,-6-2-7-15,-7-5-6 16,-4 2 0-16,-6 9-2 16,-4-8-3-16,-6 11-6 15,-6 1-5-15,-12-13-4 16,-7 5 0-16,-3 5 0 15,-16-18 0-15,-3 0 0 16,5 7 0-16,-9-8 0 16,7 3 0-16,2 7-2 15,-1 2 0-15,1 1-1 0,6 7 0 16,8 1-1 0,-8 1 0-16,12 6 0 0,7 5-1 15,4 10 1-15,5-11-2 16,8 0-2-1,2-3 0-15,12-1 0 0,14 6 1 16,21 2 6-16,8-3 2 16,8-11 5-16,6 4 1 15,-3-13 1-15,3-5 0 16,14 8-2-16,8-1 0 0,2 5 0 16,2 2 1-16,-12 0-1 15,-8-8 1-15,-6 1-2 16,-1 7-1-16,0 5 0 15,-11 4-1-15,-16-2 0 16,0 4 0-16,-26-11 0 16,-2-3 4-16,0 3 8 15,-8-3 2-15,3 2-3 16,0 0-3-16,-20 0-11 16,-45-1-4-16,18 3 1 15,3 2-1-15,-10 0-3 16,-3-5-1-16,-12-2-6 15,-1 4-1-15,1-1 5 16,4 4 1-16,14-1 9 0,-2-3 0 16,15 1 0-16,8 9-1 15,5 3 0-15,8-8-1 16,8 10 0 0,-4-16 0-16,8-7-1 0,6 16-2 15,2-14 1-15,10 7 0 0,6 6 2 16,11-2 2-16,9 5 0 15,3-8 1-15,21 8-1 16,2 5 0 0,-1-1 1-16,5 0 0 15,-15-3 2-15,-9-10-1 0,-2 6 1 16,-1 7 0 0,-15-9-3-16,0 2-29 0,-10-6-100 15,-12-12-50 16,-16-17 97-31</inkml:trace>
  <inkml:trace contextRef="#ctx0" brushRef="#br0" timeOffset="-136026.15">22143 12753 789 0,'38'18'316'0,"-7"-35"-203"0,11 9-15 16,2-1 3-16,9 6 4 15,3 8-6-15,3-5-15 16,2 1-11-16,-4 4-26 15,-9-12-11-15,-7 9-22 16,-6 1-4-16,-13-3-6 16,-6 2-2-16,-9-1-12 15,-1-2-9-15,-7-4-19 16,-3 1-19-16,-6 4-62 16,-2 4-44-16,-8 7-243 15,3 9 262-15</inkml:trace>
  <inkml:trace contextRef="#ctx0" brushRef="#br0" timeOffset="-133026.8">17308 15897 61 0,'-27'29'32'0,"26"-29"6"0,1 0 10 15,-1-2 40-15,0 2 21 16,0 0 19-16,1 0 7 16,0 0 6-16,0 0 0 15,0 0 1-15,-2 6-4 16,1 8-30-16,-9 23-15 16,10-19-22-16,13 8-8 15,-13-1-17-15,12 13-8 16,-8-2-15-16,-7-8-7 0,0-1-6 15,2 3-2-15,8 2 1 16,-13-4 0-16,9 3 4 16,-3-14 0-16,-7-7-2 15,15 4 0-15,-7-13-3 16,4-1 0-16,-2-8 6 16,-3-10 4-16,10-13 2 15,-16-20-1 1,14-5-9-16,0-3-3 15,-18-9-4-15,16 16 0 0,-3-2 4 16,3 7 5-16,5 14 12 16,1 8 0-16,-5 12 3 15,-11-2-2-15,7 13-7 16,1 4 1 15,-4 3-2-31,0-5-2 0,2 4-5 0,-1 15-3 16,40 32-5-16,-29-24-2 0,5 6 0 0,-2-1-1 15,8 12-1-15,-2 5 1 16,0 2-1-16,4 3 1 16,-7-14-3-1,-2-6-7-15,-3-17-27 0,2 4-20 16,3-8-74 0,-15-13-57-16,-2 0 119 0</inkml:trace>
  <inkml:trace contextRef="#ctx0" brushRef="#br0" timeOffset="-132816.46">17348 16025 1098 0,'-16'14'443'16,"15"9"-269"-16,1-8-136 15,5-14-12-15,6 4-25 16,-4-5-2-16,-1-10-1 15,9 12 0-15,3-4-1 16,-2-7-1-16,3 5-9 16,-3-8-17-16,5 7-63 15,1-3-57-15,2-4 90 16</inkml:trace>
  <inkml:trace contextRef="#ctx0" brushRef="#br0" timeOffset="-131923.35">17878 15834 524 0,'22'17'248'16,"-28"-12"-100"-16,-3-6-53 0,-6-1-51 16,1 3-20-16,1 3-19 15,-3 3-3-15,-3 4 17 16,4-1 13-16,-5 2 18 15,2 1 8-15,5 0-12 16,2 2-12-16,3-5-20 16,4 0-9-16,6 1-7 15,-4-2-2-15,1-2 0 16,20 16 3-16,-5-9 12 16,6-8 14-16,11 4 19 15,-15-11 6-15,13-1 4 16,1 5-5-16,-7-1-15 0,0-1-5 15,-3-2-15-15,-5 1-5 16,-2 2 2-16,-6 4 5 16,-1 17 11-16,-4-10 2 15,-6 0-2-15,3 0-5 16,-9 3-12-16,0 4-4 0,-2 2-4 16,-1-2-1-16,2-7 0 15,-2 0 0-15,2-2-1 16,3 6 0-16,-1-13-3 15,2 2-2-15,4 0-21 16,-3-10-23-16,6 2-47 16,9 2-30-16,0-18-115 15,5 2-101-15,1-13 219 16</inkml:trace>
  <inkml:trace contextRef="#ctx0" brushRef="#br0" timeOffset="-131350.58">18227 16006 1074 0,'-4'-3'366'0,"17"-3"-327"15,7-6-65-15,-20-9-5 16,12-5 4-16,-26-1 4 15,-3 3 26-15,26 14 22 16,-16 3 25-16,4 3 7 16,-7 4-4-16,-9 1-13 0,-10 9-23 15,5 0-9-15,1 8-8 16,-7 1-1-16,7-1-3 16,5 7 1 15,2-3 1-16,3 0 0-15,9-8-1 0,4 6-1 16,3-10-2-16,3-6 0 0,10 7 3 16,7-5 2-16,6 4 4 0,6 5 5 15,-4-2 8-15,2-7 5 0,-4 1 2 16,-1 0 2-16,3 5 1 16,-14-5 3-16,3 10 0 15,-6-6 0-15,-6-4-4 16,-1 1-2-16,-7-4-1 15,-2 3 0-15,-7 2-6 16,2 8-2-16,-5 1-8 16,-11-1-1-16,8 3-2 0,-8-4-1 15,-6-4 0 1,6 9 0-16,-1-3-2 0,-5 0-2 16,6-4-20-16,9-6-22 15,-4-8-101-15,10-7-151 16,2-6 190-16</inkml:trace>
  <inkml:trace contextRef="#ctx0" brushRef="#br0" timeOffset="-129691.43">17610 17040 683 0,'44'61'286'16,"-35"-30"-155"-16,1 1-42 15,-2-2-33-15,2-1-12 16,-5-3-22-16,1 0-6 16,-4-3 22-16,-2-1 12 15,-6-12 18-15,-4 1 6 16,-1-8-20-16,-1-3-11 16,5 2-21-16,1-5-9 15,-1-8-9-15,0-2-4 0,-4-8 1 16,1-1 0-16,3-3 2 15,1-3 2-15,4-6 3 16,2-7 1-16,3-3 3 16,2-2-1-16,16 9 2 15,-8 2 0-15,-1 6 4 16,7 6 5-16,-12 1 12 16,-1 7 5-16,12 9 6 15,-7 5-2-15,-4 4-6 16,17 7-2-16,-10 10-4 15,7 4-2-15,4 7-4 16,-5 0-3-16,6 2-8 16,-5 1-3-16,4 2-5 15,-2 2-3-15,-2-4-1 0,-2-2-2 16,-3-10-16-16,-2-7-13 16,-5-7-41-16,-3-5-32 15,-3-6-89-15,-2-3-54 16,-4-2 152-16</inkml:trace>
  <inkml:trace contextRef="#ctx0" brushRef="#br0" timeOffset="-129247.09">17794 17093 751 0,'-21'0'323'0,"8"2"-172"15,3-2-21-15,10 4-50 16,-3-1-16-16,3 2-36 15,0-5-9-15,0 0-16 16,0 0-3-16,5 2-3 16,8 2 1-16,40 4-1 15,-23-16-4-15,4 3-39 16,-3-14-40-16,3-2-138 16,0 0-107-16,-1-14 204 15</inkml:trace>
  <inkml:trace contextRef="#ctx0" brushRef="#br0" timeOffset="-129179.5">18197 16854 416 0,'16'-20'237'0,"-3"5"-37"0,-6-4-40 16,4 8-35-16,3 7 0 15,-16 0 5-15,4 3-7 16,-17 5-32-16,-5-2-21 16,-2 10-41-16,-9 3-11 15,-3 7-12-15,-3 4-3 16,2 7-3-16,3-1-1 0,8 0-2 15,6-3-2 1,10-7-5 0,5-1-2-16,8-7 0 0,6-11 2 0,8 2 5 15,4 0 4-15,13-10 3 16,8 6 1-16,3-7 8 94,-8-8 6-94,2 9 4 0,-10-3 0 0,-4 8-6 15,0 9-3-15,-12 5-3 16,-5 1 1-16,-7 3 1 0,-3-2 2 16,-7 5-1-16,-4 0-2 15,-7 1-5-15,3-2-3 0,-6-3-20 16,-1-3-23-16,5-6-61 0,-9-3-37 0,9-6-121 15,8 0-102-15,4-5 234 0</inkml:trace>
  <inkml:trace contextRef="#ctx0" brushRef="#br0" timeOffset="-128711.02">18532 16901 900 0,'1'8'333'0,"-8"-6"-262"16,2-1-45-16,-1 1-27 16,-1-2-3-16,-1 8 3 15,-3 2 1-15,-10 5 21 16,3 3 10-16,0 4 9 16,-3-10 0-16,15-2-16 15,-1 0-10-15,7-2-15 16,6-1-3-16,0-3-2 15,3-1 3-15,5-6 16 16,0-7 16-16,14 11 30 0,-2-6 13 16,1 4 4-1,3 5-8-15,-3-7-21 0,0 2-7 16,-10-4-12-16,12 15-3 16,-16 2-7-16,-6 1-3 15,8 14-3-15,-9-7 1 16,-9-2-1-16,7 11-2 15,-17-14-1-15,-4 4-2 16,-6-6-2-16,-6-8-1 0,7 3-5 16,-7-7-6-16,17 2-18 15,-3-5-11-15,7-7-38 16,4-1-31-16,7-3-118 16,-1-9-149-16,7-9 238 15</inkml:trace>
  <inkml:trace contextRef="#ctx0" brushRef="#br0" timeOffset="-127707.64">18445 15927 786 0,'-9'-20'365'0,"6"23"-144"16,3 1-118-16,3-3-63 15,-3-1-9-15,0 0-1 0,0 0 0 16,14 4 4-16,26 9 2 16,-22-8 1-16,-1-1-2 15,7 3-6-15,4 0-7 16,-8-7-11-16,10 5-4 15,-10-5-7 1,-4-1-6-16,-6 1-14 16,-1-1-10-16,-5 2-20 0,-8-3-3 15,4 1 3-15,-1 0 8 0,0 0 19 16,-1 0 8-16,1-1 11 16,-2 2 4-16,-6 0 2 15,8 0 1-15,-3 3 9 16,-6-2 3-16,-15 41 13 15,19-30 6-15,12 19 8 16,-3-13 0-16,-1 6-9 16,4 4-7-16,1-11-15 15,10 21-4-15,-1-10-6 16,-14-3-1-16,-7-2 0 16,5 0 0-16,-20-8 0 15,15 5 1-15,0-2 1 16,-9-8 0-16,8 1-1 15,-3-3 0-15,7-12-1 16,-10 1 0-16,10-8 1 16,0-5 1-16,-9-3 6 15,11 0 4-15,7 6 8 0,2 0 3 16,-4 2-1-16,0-3-1 16,0 3-4-16,-7-2-1 15,15 13-1-15,-1-4 2 16,6 4-2-16,0 1-1 15,8 1-5-15,-3-3-4 16,-4-14-6-16,13 15-14 16,-6-8-67-16,3-2-56 0,0 4-312 15,-6-10 294 17</inkml:trace>
  <inkml:trace contextRef="#ctx0" brushRef="#br0" timeOffset="-127332.49">19150 15820 769 0,'-3'-1'385'0,"-2"1"-9"0,9-1-369 16,-4 0-9-16,-2 0-1 0,1 0 1 16,-12-4 2-16,-33-1 3 15,35 18 7-15,-12-4 3 16,-4 9 3-16,12 4-1 16,-1 4-8-16,-2-3-3 15,9-1-4-15,2-1 0 0,6-2-1 16,4-3-1-16,8-5 6 15,5-3 8-15,5-10 18 16,10 6 6-16,8-1 3 16,-8-5-2-1,8 5-9 1,-2 0-4-16,-18-1-3 0,7 6 0 0,-16-3 3 16,-4 6 5-16,-2 2 10 15,-4 2 0-15,-2 12-7 16,-10-9-7-16,-8 7-15 15,1 0-6-15,-4-2-21 16,0 2-15-16,-3-1-42 16,1 3-30-16,-11-9-79 15,4 6-78-15,13 1 167 16</inkml:trace>
  <inkml:trace contextRef="#ctx0" brushRef="#br0" timeOffset="-126339.86">18852 16853 952 0,'-27'70'388'0,"37"-76"-218"0,5-6-121 0,5-5-40 0,4 0 4 16,0-1 9-16,1 2 2 0,1 10 6 15,-2-2 2-15,2 5-5 16,-1 3-4-16,-2 0-12 16,-9-1-6-1,-2 4-10-15,-2 0-14 0,0 0-54 16,-4 3-28-16,-10-6-105 16,2-2-74-16,-4-4 181 15</inkml:trace>
  <inkml:trace contextRef="#ctx0" brushRef="#br0" timeOffset="-126292.54">19075 16814 487 0,'-33'-1'238'0,"27"9"-64"16,12 3-16-16,-9-4-14 15,-1 5-7-15,13 4-26 16,-8 0-15-16,1 1-34 16,8 5-13-16,-5-3-16 15,-3 0-3-15,0 7-9 0,2 0-5 16,-3 5-9-1,-4-2-4-15,8 8-1 16,-4-4 0-16,-5-6 0 31,8 4 1-31,-14-17 2 0,-2-2 0 0,2-3 0 0,-3-4-3 16,6-2-3-16,-4-4-3 16,6-1-1-16,-3-2 0 15,-2-6 4-15,8 3 1 0,-3-3 4 16,1-5 0-16,10 10 1 15,3-2-1-15,2-4 1 16,3 5 0 0,2-9 0-16,2 4 0 0,-2 0-2 15,17 1-1 1,-3 2-4-16,1-4-7 16,0-8-68-16,-10-1-59 0,2-8 84 15</inkml:trace>
  <inkml:trace contextRef="#ctx0" brushRef="#br0" timeOffset="-125776.79">19352 16826 1133 0,'84'-51'463'15,"-87"60"-254"-15,2-2-118 16,-3-3-53-16,-1-3-13 15,-6 0-39-15,-1 1-12 16,-11 1-6-16,3 3 5 16,-6 2 17-16,1 4 8 15,4 4 5-15,-5-1 2 0,13 3-2 16,7 1-1-16,1-4-6 16,5-3-5-16,4-4-4 15,-3-4-1-15,16-1 4 16,0 0 3-16,5-5 9 15,1-1 7-15,3-1 10 16,4 0 3-16,-1 2 1 16,-1 1-4-16,-1 1-8 15,0 5-3-15,-5 4-3 16,-5 2-1-16,-11 4 3 16,-5 0 3-16,-8 1 6 15,-3 5 3-15,-8 5 2 16,-2-3-1-16,-7-2-7 15,3-1-5-15,-2-6-19 16,1 2-18-16,6-3-46 16,-1-9-35-16,6-3-92 0,2 2-83 15,7-7 182-15</inkml:trace>
  <inkml:trace contextRef="#ctx0" brushRef="#br0" timeOffset="-125695.4">19563 16763 1579 0,'10'15'544'0,"6"3"-494"16,0-3-37-16,-15-10-7 15,9 3-3-15,3-5-8 16,-7-3-11-16,11 0-13 16,-2-3-6-16,2-9-31 15,6 4-29-15,-5-10-180 16,-1-7 180-16</inkml:trace>
  <inkml:trace contextRef="#ctx0" brushRef="#br0" timeOffset="-38864.09">21413 10486 603 0,'7'-1'255'15,"24"-8"-143"-15,-23 5-33 16,-2 2 12-16,2 4 2 16,-7-2 2-16,2 2-18 15,4 2-15-15,-7 2-22 16,6-1-12-16,-5 2-14 16,3-5-5-16,6 13-9 15,5 6 0-15,1 5-1 16,9 7 0-16,2 3 1 15,-15-2 1-15,5 3 0 16,-5 1 1 0,-3-7 0-16,11 8 7 0,-3-13 15 0,1-2 7 15,-1-5 11-15,-1-10-1 16,0-1-5-16,3-3 2 16,-1-12 17-16,4-7 16 15,3-19 20-15,6-9-1 0,9-21-14 16,9-11-13-16,12-9-17 15,0-5-5-15,1-8-12 16,-3 1-6-16,-1 3-11 16,-7 3-4-16,7 8-3 15,1 5-1-15,-8-3-4 16,0-1-4-16,-9 8-34 16,-4 3-36-16,-7 11-126 15,-3 8-141-15,-7 14 215 16</inkml:trace>
  <inkml:trace contextRef="#ctx0" brushRef="#br0" timeOffset="-37235.65">20286 14125 897 0,'60'45'307'0,"-53"-30"-263"0,2 2 5 0,10 1 33 0,5 7 6 16,7-2-13-16,2-4-8 16,9 5-14-16,2-3-7 15,5 1-6 1,3 2-7-16,-2-2-12 15,1-1-6-15,-3-3-8 0,-1 1-1 16,-1-5-3-16,-6-3-1 16,-1-2 0-16,-5 1-1 15,-7-7-4-15,-6 0-18 16,-14-3-132-16,-2-4 109 0</inkml:trace>
  <inkml:trace contextRef="#ctx0" brushRef="#br0" timeOffset="-36938.66">20332 14720 1496 0,'8'0'494'0,"19"0"-501"0,8-7 5 15,11-8 6-15,7-2 3 16,-10-19 4-16,3 3 1 16,1-15-6-16,-8-9-34 15,10-9-151-15,-7-13 124 16</inkml:trace>
  <inkml:trace contextRef="#ctx0" brushRef="#br0" timeOffset="33906.58">19783 14928 803 0,'-53'7'304'16,"50"-10"-189"-16,7 2-92 16,-4 1-2-16,0 0 3 15,0 0-3 1,0 0 2-16,0 0 8 0,28 5 6 16,40 3 1-16,-12-16-10 0,10-4-5 125,18-4 1-125,7-3-2 78,0-1-5-78,5-2-4 0,-8 2-9 0,-1 1-1 0,-4 2 0 15,-6-1-1 1,-11 3-2-16,-9-2-6 0,-9 7-58 16,-3 6-85-16,-16 4 96 0</inkml:trace>
  <inkml:trace contextRef="#ctx0" brushRef="#br0" timeOffset="34283.36">19901 15722 645 0,'20'-10'282'0,"8"-6"-135"15,15-1-3 1,9 3 15-16,6-5-12 0,5-3-20 15,5 7-35-15,6-12-16 16,13 6-31-16,1 1-18 16,5-2-19-1,-6 8 0-15,-13 5-1 0,-5 2 0 0,-11 5-4 16,-5 0-3-16,3 6-13 16,-26-1-26-16,3 5-81 15,-3 6-73-15,-24-2 116 16</inkml:trace>
  <inkml:trace contextRef="#ctx0" brushRef="#br0" timeOffset="34529.68">20084 16507 1164 0,'20'30'439'0,"-19"-20"-315"15,21 12-83-15,12-10-18 16,8-2 6-16,13-1 16 15,10-7-4 1,7 1-12-16,2-9-6 0,4 0-17 16,-4-5-2-16,-6 3-3 15,-9 6 0-15,-10-5-3 16,-2 7-7-16,-7 0-38 16,4 6-43-1,-7 7-213-15,-8 7 199 0</inkml:trace>
  <inkml:trace contextRef="#ctx0" brushRef="#br0" timeOffset="35197.48">20694 17206 1521 0,'21'19'523'0,"0"-9"-465"16,17 0-65-16,-2-7 1 0,4-12-61 16,-2-13-68-16,-7-18 86 15</inkml:trace>
</inkml:ink>
</file>

<file path=ppt/ink/ink1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36:09.529"/>
    </inkml:context>
    <inkml:brush xml:id="br0">
      <inkml:brushProperty name="width" value="0.05292" units="cm"/>
      <inkml:brushProperty name="height" value="0.05292" units="cm"/>
      <inkml:brushProperty name="color" value="#FF0000"/>
    </inkml:brush>
  </inkml:definitions>
  <inkml:trace contextRef="#ctx0" brushRef="#br0">10210 13988 459 0,'-41'4'249'0,"2"-4"-33"16,2 0-138-16,-2 0-62 16,-2-1 6-16,-3 1 20 15,1-2 9-15,-5-1 24 0,4 2 10 16,-7 0 2-1,-4 1-6-15,0 4-24 0,-4 1-16 16,-6 3-20-16,2 2-5 16,-5 3-5-16,-8 1-1 15,7 1 1-15,-5-2 1 16,-3 2 3-16,7 1 4 16,-10-3 8-16,7 5 4 15,-5-3 1-15,-6 1-2 0,0 7-9 16,-1-1-6-16,2 5-8 15,2 7-2-15,2-5 1 16,-2 0 3-16,-1 4 8 16,1-4 6-16,4 5 7 15,3 3 2-15,5 3-7 16,4 5-4-16,9 6-11 16,-1 2-4-16,7-2-4 15,0-2 0-15,1-1-1 16,10 1 1-16,9 8 6 15,5 2 4-15,7 9 4 16,1 6-2-16,6 6-4 16,1-1-3-16,5 5-4 15,2 1-1-15,2 7-1 16,1 4 0-16,4 2-1 0,1-2 0 16,5 1 0-16,7 7-1 15,1 1 1-15,1 0 0 16,5 1-1-16,1-5 1 15,7 3 0-15,3-2 0 16,8-6 0-16,13-5-1 16,-2-4 0-16,1 1-1 15,3-6 0-15,-9-3 0 0,13-10 0 16,9 2 0-16,7-2 1 16,3 7 1-16,4 1 0 15,-9-7-3-15,10-2 0 16,11-5-4-16,7-4-5 15,7 1 0-15,3-7-3 16,-7-1 0-16,19 2 3 16,-1-3 1-16,13-3 4 15,6-3 3-15,1-12 3 16,8 0 0-16,7-2 1 16,3-3 0-16,5 1 1 15,3-9 1-15,-2-1-1 16,19-3-1-16,-12-5 0 15,-3 0 0-15,7-4 1 16,-14 4 0-16,18 0 3 0,1 6-1 16,-9 7 2-16,-2-5 1 15,-3 18-1-15,-7-4 0 16,8 0-2-16,0 11-2 16,-14-14-1-16,5-14 0 15,0 1 0-15,-10-8 0 16,7-2 1-16,3 11 1 15,-6-4 7-15,6 2 7 16,4 1 9-16,-8-2 0 0,5-2-8 16,-1-3-6-16,-10-9-8 15,2 2-1-15,4-4 2 16,-5 0 0-16,1-5 1 16,4-9-1-16,-13-6-2 15,2 0 0-15,3-5 1 16,-8 10-1-16,-2-4-1 15,2-13-1-15,-10 8-2 16,2-13-4-16,-6-10-2 16,9 8 1-16,-17-16 3 15,-6 5 4-15,-7 0 3 16,-11-2 1-16,-3-2 1 16,-4 1-1-16,-15-7 0 15,-8 1-1-15,-8-7-1 16,-1-6 0-16,-7 0 0 0,-3-2 0 15,-11-4 0-15,-7 1 1 16,-3-3 1-16,-6 1 0 16,-5 0 2-16,-10-9 2 15,1 5 3-15,-6 2-1 16,-7-3-2-16,6 7-4 16,-17-10-4-16,3 2-2 15,0 2 2-15,-5 27 0 16,2 0 3-16,-18-42 2 0,-17-12 3 15,2 13 0-15,4 23 0 16,0 1-1-16,-6 0-5 16,8 2-3-16,-9-5-3 15,-6-2 0-15,-5 2 0 16,-8 4 1-16,-2-1 1 16,3 0 2-16,-3 6 2 15,-4-4 2-15,2 5 2 16,-7 0 3-16,-4-1 0 15,3 0 0-15,-9-4 0 16,3 3-3-16,-8 5 0 16,2-4-2-16,-9 3-1 15,6 7 0-15,-9-8-3 16,-3 4 0-16,-5 2 0 0,-6-3 0 16,-3 11 1-16,2 4 0 15,-4 4-1-15,0 1 0 16,-3-6 0-16,-4 2 0 15,4 0 1-15,-7 2-1 16,0 8 1-16,-5-3 0 16,0 5-1-16,-4-2-1 15,2 7-1-15,6 2-2 0,-8 4-1 16,0 2-2-16,3-1-3 16,-7 5-2-16,0-1 1 15,1 6 2-15,-2 2 4 16,4-2 2-16,-2 14 1 15,5-1 0-15,-4 4-1 16,-5 1-5-16,4-3-7 16,-8 0-2-16,5 5 3 15,11 3 3-15,-7-6 10 16,3 0 1-16,4 4 1 16,-13-11 0-16,9 8-1 15,6 6 0-15,1-7 0 16,3 8 0-16,-6-3 0 15,1-4-1-15,-3-1 1 16,5 6-1-16,11 3 0 0,-9-1 1 16,8 8 0-16,3 3 0 15,1 2-2-15,6 4 0 16,2 4-2-16,4 1-1 16,7 2-7-16,9 4-11 15,19 1-31-15,-3 0-19 16,11-12-49-16,7-1-29 15,5 4-127 1,17-3 175-16</inkml:trace>
</inkml:ink>
</file>

<file path=ppt/ink/ink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11:30.048"/>
    </inkml:context>
    <inkml:brush xml:id="br0">
      <inkml:brushProperty name="width" value="0.05292" units="cm"/>
      <inkml:brushProperty name="height" value="0.05292" units="cm"/>
      <inkml:brushProperty name="color" value="#FF0000"/>
    </inkml:brush>
  </inkml:definitions>
  <inkml:trace contextRef="#ctx0" brushRef="#br0">5210 5278 762 0,'-38'40'290'16,"24"-43"-180"-16,2 7-88 16,-4-3 17-16,-9 18 31 15,-7 5 14-15,-13 2 3 16,-7 1-9-16,-10 8-26 15,-6 3-14-15,-4 5-24 16,2 7-7-16,-2 3-7 16,12 10-1-16,13 15-3 15,-3 1-1-15,2 11 0 16,9-1 1-16,-3 4 0 0,11 9 2 16,25 13-1-16,6 5-1 15,26 6-1-15,4 7 0 16,10-10-1-16,4-3-1 15,9-11 2-15,14-6-1 16,32 7-1-16,12 1-1 16,21 1-13-16,21-1-14 0,7-5-15 15,-1-10-6 1,8-20 9-16,-7-17 13 0,-6-36 19 16,-2-19 7-16,-3-27 8 15,-10-12 3-15,-5-26 7 16,5-3 8-16,-6-7 13 15,-6 0 6-15,-6-12 8 16,-4-7-1-16,-11-10-4 16,-3-10 0-16,-11 2-2 15,-7 1-2-15,-9-10-4 16,-3-6-3-16,-10-6-11 16,-11-7-4-16,-17 0-7 15,-7 5-2-15,-28-12 2 16,-3 2 1-16,-28 10 4 15,-11 1 3-15,-25 16 3 0,-11 10 14 16,-13 13 25-16,-8 5 4 16,6 28 7-16,-7 12-11 15,-2 25-25-15,-2 14-7 16,-7 29-9 0,-6 13-6-16,-12 38-9 0,1 17-2 15,-23 20-10-15,0 16-4 0,-7 6-20 16,-14 2-12-1,18 6-61-15,-1-3-58 0,6-4 108 16</inkml:trace>
  <inkml:trace contextRef="#ctx0" brushRef="#br0" timeOffset="746.95">3299 8010 1210 0,'-56'23'400'15,"16"9"-403"-15,7 5-4 0,-1 8 1 16,-6 7 1-16,-3 27 4 16,-1 8 0-16,-10 9 1 15,2 16 0-15,4 10-2 16,-2 8-2-16,21 17-4 16,6 6-11-16,16 11-39 15,7 0-17-15,32 25-29 16,21-7 5-16,15-11 36 15,11 0 14-15,5-55 29 16,2-15 5-16,23-37 6 16,8-23 6-16,8-21 6 0,2-13 3 15,-4-22 12 1,10-5 7-16,-6-21 24 0,3-9 7 16,-11-23 10-16,-6-7 10 15,-11-5 12-15,-17-7 10 16,-16 0 7-16,-18-12-8 15,-12-13-23-15,-7-6-13 16,-22-22-26-16,-12-7-9 0,-29-21-12 16,-10-7-4-16,-22-7-2 15,-13 1 0-15,-9 4-1 16,-8 6 1-16,-7 22-5 16,-3 14-2-16,0 30-2 15,-12 18-5-15,-2 38-3 16,2 19-10-16,4 46-53 15,10 29-46-15,6 50-218 16,5 23 216-16</inkml:trace>
  <inkml:trace contextRef="#ctx0" brushRef="#br0" timeOffset="2789.13">17022 5154 1170 0,'-22'-9'325'15,"5"0"-422"-15,11 8 2 16,-5 4 58-16,-1 3 31 16,-14 4 42-16,-7 1 11 0,-8 3 5 15,1 3-3-15,-9 7-29 16,-1 9-11-16,-1 17-9 15,-5 1-2-15,6 16-2 16,-2 2-1-16,-4 5-2 16,-3 4 0-16,13 11 2 15,-4 2 1-15,7 7 1 16,8 3 1-16,-1-2 0 16,13 10 0-16,19-1 2 15,9 5 0-15,19-4 1 16,0-1 0-16,22 8 1 15,3-1-1-15,22 5 0 16,10 3-1-16,24 4-2 16,14-1-2-16,10-6 0 0,10-11 0 15,6-26 4-15,0-14 0 16,2-24 5-16,-2-18 5 16,-10-25 10-16,-4-14 7 15,-11-22 18-15,-2-4 5 16,-16-21 5-16,-8-4 1 15,-9-16 2-15,-15-13 1 16,-12-18-1-16,-6-4-4 16,-14-24-15-16,-9-11-9 0,-14-4-14 15,-15-11-6-15,-23 0-11 16,-6 8-3-16,-26-2-13 16,-5 8-10-1,-19 9-14-15,-11 9-6 0,-10 15-6 16,-4 11 5-16,5 24 10 15,2 14 4-15,-5 37 17 16,5 16 4-16,5 56 4 16,6 19-2-16,20 41-5 15,5 24-9-15,13 24-74 16,12 9-105-16,18 39 130 16</inkml:trace>
  <inkml:trace contextRef="#ctx0" brushRef="#br0" timeOffset="3560.33">18208 9281 1099 0,'-19'93'372'0,"10"-15"-351"16,13-1-21-16,16-3 10 16,8 1 8-16,13 6 22 0,3-1 12 15,9-10 5-15,1-7-1 16,18-17-11-16,5-5-10 15,12-12-12-15,4-5-5 16,1 0-9-16,3-6-2 16,9 2 2-16,4-3 4 15,-1-10 8-15,-1-6 7 0,-1-14 14 16,-4-6 11-16,0-15 6 16,-3-3-4-16,-15-12-8 15,-3-7-13-15,-11-19-7 16,-4 0-1-16,-10-11-6 15,-10-3-1-15,-9 0-7 16,-16-8-2-16,-17-4-6 16,-6 6-1-16,-22 4-2 15,-9 5 0-15,-12 12 0 16,-4-1-1-16,-9 11 0 16,-2 7 1-16,-7 15-1 15,-4 13-1-15,-1 20-3 16,-10 5-1-16,-14 12-3 15,-6 11-2-15,-14 10-2 16,1 11-1-16,-8 12-9 0,-5 3-6 16,0 2-17-16,-4 10-12 15,11 12-29 1,1 9-26-16,9 9-89 0,7-3-108 16,1-13 197-16</inkml:trace>
  <inkml:trace contextRef="#ctx0" brushRef="#br0" timeOffset="100495.82">14694 14183 534 0,'14'32'245'16,"-29"-32"-106"-16,2 1-71 15,3 1-12-15,-1 9-29 16,-1-1-14-16,-7-4-11 16,1 8-1-16,-2-2 1 15,-3-7-1-15,3 7 0 16,0-4 1-16,-3-3-1 16,-3 9 2-16,-1-5 13 15,7 7 8-15,-8-1 14 16,3 2 6-1,-5-1 2-15,-12 3 0 0,6 1 8 16,3 0 2-16,3 9-2 16,1-5-6-16,4 7-17 15,3 10-8-15,-4-9-8 0,4 10-3 16,2-2-5-16,-7-13-2 16,11 10-2-16,-3-4-1 15,-3-1 1-15,6 7 3 16,0-5 6-16,5 2 6 15,4 6 7-15,-4-4 2 0,-10 7-1 16,13 2-4 0,-13-5-5-16,14 6-3 0,9 0-6 15,-22-7-1 1,15 5-2-16,3-7 1 0,-3 0 5 16,7-2 2-16,5 2 5 15,5 5 0-15,7 1-2 16,-3 2-2-16,3-1-4 15,-18-7-4-15,12 4-3 16,15 5-2-16,-1-5-1 16,9 3 0-16,0-3-1 15,-8-6 1-15,4-2 0 16,3 6 0-16,-1-4 0 16,8 3 0-16,3 1 0 15,5-4 1-15,-6-10 1 16,0-9-1-16,6 5 3 15,-4-6 0-15,4 2-1 16,2 3 0-16,1-4-1 0,-2-1 0 16,8 0-1-16,11 2 0 15,-8-4 0-15,0-4 1 16,-1-4 0-16,-12-1 0 16,7-11 3-16,9 1 0 15,-5-5 1-15,-4-10 2 16,15 3-2-16,-4-3 1 15,2-5-1-15,1 1-1 16,-1-2-2-16,3 1-2 0,-2 2-1 16,0-3 0-16,-10-2 0 15,-9-7 0-15,1-2 2 16,3 11 2-16,-9-9 4 16,-4-1 0-16,-5-3 4 15,6-11 2-15,-25-2 7 16,9 0 0-16,-3-3 0 15,-17-2-4-15,7-5-5 16,-3 2-2-16,-8-3-3 16,-6 1-1-16,-1 0-2 15,-11-6-1-15,-3-4-2 16,5-1-1-16,-13-2-1 16,6 3-3-16,-14-1-2 15,-5 6-1-15,4 6 1 0,-11-7 1 16,0 6 2-16,-5 5 0 15,-1 5 0-15,0 7 0 16,-10-3 1 0,0-3 1-16,1 4 0 0,8 9-1 15,11 8 0-15,-1 2 0 0,2 4 1 16,0-6-1 0,-5 6 1-16,-3-7 0 0,-6-2 0 15,-3 4 1 1,0 3 2-16,2-4 0 0,8 17 3 15,-2 1 0-15,7 3 1 16,1 10 0-16,-5-2-3 16,-11 0 0-16,3 12-2 15,-7-1 0-15,0-2-2 16,18 22 0-16,-7-9-4 16,1 4 0-16,1 14-20 15,6-8-19-15,3 4-52 16,-6 2-42-16,6 9-137 15,-1 4-180-15,-1-1 295 16</inkml:trace>
  <inkml:trace contextRef="#ctx0" brushRef="#br0" timeOffset="103680.47">8263 14143 650 0,'48'-32'264'0,"-61"23"-154"16,2 5-2-1,1 4 0-15,-11-3-29 0,-1 1-40 16,-8 2-14-16,-10 0-11 16,6 12-4-16,-6 8-10 15,6 11-5-15,3 2-14 16,-2 2-5-16,5 6-10 16,-5-3 2-16,0 2 11 15,-4 3 7-15,-3-6 13 16,-1-1 3-16,-4-1 8 15,-1 1 8-15,-3-5 18 16,0-5 4-16,10 2 5 16,1-10-5-16,12 5-18 15,3 5-7-15,6-4-11 16,4 4-3-16,5-3-2 0,6-1-2 16,6 2-4-16,9 1 0 15,8 5 2-15,6 3 0 16,12 0 2-1,1 2-1-15,22-1 0 0,2 2 0 16,12-1 1-16,1 3 0 16,2-6 1-16,13 2 0 15,12 0 0-15,4-8 2 0,5-2 0 16,4-6 0-16,6-6 0 16,4-2 0-16,9-1 1 15,-5-1 0-15,-3-6 0 16,-8 4 1-1,9-2 0-15,-2 1 1 16,-7-1 0-16,1-2-1 16,-6 2 1-16,-15-5 1 0,-10-2-1 15,-11-2 1-15,-22-7 2 16,-1 1 4-16,-16-4 9 16,-8-3 8-16,-15-7 12 15,-5 0 6-15,-12-6 0 16,-3-1-5-16,-10-6-12 15,-8-7-8-15,-16-10-10 16,-73-78-7 0,38 57-14-16,-10-17-11 0,-5-5-6 15,12 0 3-15,2 3 7 16,7 19 10-16,1 11 7 16,4 17 1-16,-4 0 0 15,5 11 1-15,1 0 3 16,-18 1 7-16,0 7 3 15,-8 4-3-15,-3 6-2 16,7 15-4-16,0 9-2 0,4 15-3 16,7 5-6-16,1 18-62 15,5 3-49-15,13 14-166 16,-1 7 172 0</inkml:trace>
  <inkml:trace contextRef="#ctx0" brushRef="#br0" timeOffset="104835.18">8152 16329 652 0,'-46'13'241'0,"-2"-3"-154"16,-3-3-25-16,2-3 15 0,-6-3 19 15,1-1-10 1,-2-2-24-16,-4-2-8 0,-3 8-20 16,-3 5-9-16,7 4-22 31,11 4-7-31,14 1-20 0,5 2-14 0,10 4-20 15,6 14-6-15,11 9 12 16,4 0 14-16,8 7 22 16,3-8 8-16,3-12 16 15,7 4 8-15,11-4 13 16,4-3 4-16,17 5-2 16,12-1-5-16,12 2-13 15,5-4-3-15,6 0-7 16,13 12-2-16,5-9-2 15,14 10-3-15,7 6-8 16,-2-11-6-16,6 2 1 0,-4-1 2 16,7-11 7-16,-14-3 6 15,7 1 3-15,-7-6 3 16,-2-7-1-16,-2 3 1 16,-17-14-1-1,-1-9 2-15,-22-5 3 0,2-9 2 16,-14-15 7-16,-6 4 6 15,-14-9 23-15,0 0 9 16,-30-6 12-16,-5-2 1 0,-5-1-10 16,-6-4-7-16,-4 1-16 15,-7-5-10 1,-11 1-16-16,-20-9-8 16,-12-2-18-16,2-4-14 0,-22-12-13 15,4 7 1-15,5 7 17 16,-11 2 12-16,1 13 14 15,1 6 6-15,3 11 3 16,5 10 8-16,1 14 15 16,1 10 5-1,-16 11 6-15,-3 4-3 16,-8 12-14-16,26-2-6 16,32-12-15-16,1 1-8 0,-96 40-36 15,10 11-29-15,16-3-80 0,46-14-60 16,21-1 130-16</inkml:trace>
  <inkml:trace contextRef="#ctx0" brushRef="#br0" timeOffset="107834.65">21707 13226 985 0,'-73'38'346'16,"67"-33"-298"-16,7 6-8 16,-3-12 15-16,2 7 11 15,3 1-5-15,1-5-25 16,3 3-9-16,9-2-11 15,-2 0 3-15,6-11-1 16,6 7-3-16,7-5-6 16,1-19-3-16,7-1-3 15,3-12-3-15,-2-10-13 16,6 9-14-16,-7-2-51 16,1 8-52-16,-18 9-248 0,-2 3 249 15</inkml:trace>
  <inkml:trace contextRef="#ctx0" brushRef="#br0" timeOffset="108327.53">21730 13447 765 0,'0'15'298'0,"8"2"-169"31,-2-4-134-31,3 9-4 0,1 3 3 0,-1 12 6 16,-2-12 0-16,-1 9 5 15,-1 9 7-15,-5-7 24 16,0 14 12-16,1-1 12 16,-2-9-2-16,-1 2-22 15,0-1-11-15,0-11-15 16,-2-2-3-16,3-4 0 15,1-4 2-15,-4-8 9 16,2-8 3-16,-3-7-1 16,-5 1-2-16,-1-14-6 0,3 5-1 15,-4-2-1 1,2-3-2-16,1 6-6 0,4 3-3 16,2 3-7-16,1 1-2 15,1 3-8-15,0 0-3 16,-1 0 3-16,2 0 4 15,0 0 10-15,0 0 4 16,0 0 10-16,17 0 10 16,35 1 13-16,-26-12 1 15,13 4-3-15,0-5-10 16,21-8-13-16,-1 5-4 0,-5-6-26 16,2-2-33-16,-21 0-161 15,1-1 143-15</inkml:trace>
  <inkml:trace contextRef="#ctx0" brushRef="#br0" timeOffset="108900.51">22633 13366 473 0,'-12'-6'197'16,"2"1"-86"-16,0-2-57 15,-5-4 13-15,9 5-3 16,-1-3-7-16,-4 0 2 0,3 3 3 15,4 2-3-15,0 6 0 16,8 9 6-16,4 13 14 16,-7 5 3-16,11 18 7 15,-5 10-10 1,9 7-28-16,7 3-6 0,-5-5-23 16,5-4-8-16,-2-16-11 15,0-3-2 1,6-13 2-16,-1-16 1 0,4-10 13 15,4-11 8-15,2-17 7 16,2-8 0-16,-1-19-4 16,-12-10-1-16,-6-5-1 15,10 1-2-15,-8 1-6 16,-2-1-7-16,0-4-7 16,-15 3-3-16,-4-1-11 15,-7 3-5-15,-11 10-12 16,1 7-4-16,-4 13-3 0,16 12-5 15,-1 13-17-15,-4 2-26 16,7 11-82 0,-5 2-48-16,2 5-90 15,6 3-38-15,6 2 221 0</inkml:trace>
  <inkml:trace contextRef="#ctx0" brushRef="#br0" timeOffset="109233.4">23660 12846 903 0,'20'21'353'15,"0"7"-273"-15,-1 7 14 16,-2 0-8-16,-4 9-22 16,-3 1-9-16,-3 4-26 15,-1 1-11-15,-4-8-12 16,-2 1-2-16,0-7-3 0,-1-4-1 16,1-1-15-16,0-3-14 15,0 1-51-15,0-1-34 16,-1-1-100-16,1-3-84 15,-3-4 190-15</inkml:trace>
  <inkml:trace contextRef="#ctx0" brushRef="#br0" timeOffset="109708.13">23404 12879 945 0,'65'-16'373'15,"-50"30"-266"-15,10 1-22 16,3 4 4-16,9-8-14 15,9 0-7-15,2-6-10 16,4-5-5-16,12-3-21 0,1-4-7 16,8 1-12-16,-3 0-4 15,-6 5-3-15,-2 2 0 16,-12 9 1-16,1 3-1 16,-5 9-2-16,-10 1 0 15,-7 5 0-15,-3 6 1 16,-14 4 6-16,1 7 5 15,-14 12 6-15,-10 2 2 16,-15 4-4-16,-5-1-3 0,-12-2-10 16,-6 2-3-16,-4 4-10 15,-4 0-9-15,-4-6-15 32,-4-6-9-32,0-15-35 0,-1-5-25 15,2-13-112-15,6-5-99 0,7-6 195 16</inkml:trace>
  <inkml:trace contextRef="#ctx0" brushRef="#br0" timeOffset="113087.58">21738 15539 594 0,'-57'118'251'0,"60"-69"-105"0,7 3-134 15,3-1 1-15,1 1-3 16,-2-4-1-16,-2-2-1 15,0-1-1-15,-4-3-4 16,2-7-2-16,-2-13-1 16,-2-11 0-16,-2-14-1 15,-2-10 1-15,1-16 1 16,-2-12 2-16,0-22 1 16,-2-8 0-16,-3-22 0 15,-4-3 2-15,-9-12 25 16,-1 2 16-1,-2 10 30-15,-5-4 15 16,3 15-15-16,2 3-5 0,0 15-26 0,11 20-18 16,7 19-8-16,1 13-7 15,14 15 3 1,0 3 8-16,9 17 10 0,4 5 2 16,3 24 2-1,5 5-3-15,7 12-9 0,4 7-6 16,9-3-12-16,8 7-3 15,1 0-5-15,1-2-4 0,-11-7-7 16,-6-8-1-16,-11-16 3 16,-7-12 5-16,-7-10 6 15,-4-9 2-15,-7-4 2 16,0-3 2 0,-9-6-3-16,-3-1-12 0,-9-4-47 15,-5-2-28-15,-11-4-40 16,1 0-2-16,-13-10 23 15,-9 3 21 1,-2-4 41-16,-9-7 15 0,14 9 29 16,7-4 15-16,9 11 13 15,10 0 2-15,8 10-9 16,6 2-15-16,6-1-16 16,2 9-4-16,3-4 1 0,2-6 6 15,4 1 20-15,4-13 10 16,5-5 14-16,8 3 4 15,8-15-5-15,3 5-7 16,5-8-5-16,-2-4 0 16,-1 4 2-1,-1-2 4-15,-3 17 2 16,-1 4 3-16,-3 16 5 0,2 10-2 0,-6 12 4 16,-1 7-3-16,-5 8-17 15,-5 3-3-15,0 5-15 16,-2-3-4-16,-1 1-4 15,-1-1-1 1,-2-9-1 0,0-4-2-16,1-11-4 15,3-3-2-15,-4-15 0 16,4-6 1-16,-3-11 5 0,-3-14 0 16,6-9-1-16,-3-8-2 15,0-5 2-15,8 8 1 0,-3 6 8 16,-3 8 10-16,-3 11 17 15,-3 6 8-15,-5 9 6 16,-2 2-4-16,1 5-12 16,-3-2-9-16,0 0-11 0,2 8-3 15,2 14-5-15,7 31-1 16,-7-31-2 0,1 2-4-16,1-2-9 0,1-4-3 15,1 0-7-15,0-9 0 16,0-3 4-16,1-4 2 15,0-4 8-15,0-1 4 16,1-8 3-16,0-3 2 0,0-7-3 16,-3-4-1-16,2-3-1 15,0 0 1-15,2 3 5 16,4 3 5 0,0 6 13-16,0 3 4 0,-1 6 1 15,5 3-5-15,11 7-11 16,-9 0-6-16,1 3-3 15,-9 3-2-15,6 5-2 16,-6-3 2-16,0-2 0 16,4 1 1-16,-17-10 0 15,11 0-1-15,3 0-1 16,-1-7 0-16,0 3 3 16,1-3 1-16,-3 0 1 15,0 1 3-15,0-5-1 0,0-1 0 16,-3-9-2-16,1-4-1 15,-5-1-8-15,-2-2-7 16,-4-2-23-16,-5-3-10 16,-6 1-2-16,-5 2 8 15,-4 12 23-15,-6 7 11 16,1 12 8-16,-4 11 0 16,4 4 1-16,-2 3 1 0,-3 3 1 15,10 2 1-15,-5-5-2 16,10 0 0-16,9-2-1 15,-3-6-3-15,9-2-3 16,2-4-1-16,12-5 2 16,2-2 3-16,12-6 10 15,4 2 6-15,2-5 9 16,0-8 5 0,-1 4 8-16,-6-10 3 0,-1 2 4 15,7 10 1-15,-9-11-4 16,3 6-5-16,-3 5-9 15,-7-8-5-15,3 20-3 16,0 2-2-16,-2 12-2 16,1 8-2-16,-6 6-3 15,-3 7-2-15,-2-1-4 16,0 0 0-16,-2-7-3 16,-1-5 0-16,-1-10-1 0,-1-4-3 15,0-7-3-15,4-2 1 16,0-9 0-16,4-3 3 15,8-9 0-15,3-3 1 16,6-4-1-16,-8-11 1 16,7 9 4-16,-1 0 5 15,-2 6 12-15,9 13 6 16,-13-2 8-16,3 6-3 16,-8 12-7-16,4 4-5 0,-6 6-8 15,-6 0-2-15,0 7-4 16,-5-2-1-16,-2 2-3 15,0 0-2-15,0-11-7 32,1-3-4-32,1-3-5 0,0-3 1 0,0-1 7 15,0 0 3-15,0-1 7 16,4-19 0-16,12-29 3 16,-8 30 2-16,0 1 6 15,2 5 3-15,-1 3 3 16,-1 0 1-16,1 6-6 15,-1 0-4-15,0 5-3 16,-1 1-2-16,3 4 0 0,1 4 0 16,0 1-2-16,0 2-1 15,-2-3 0-15,-3-4 0 16,2-2-4 0,-1-3-3-16,1 0-1 0,0-6-1 15,1-6 1 1,1 1 0-16,2-9 2 0,3 4 0 15,1-4 0-15,3-1-1 0,0-1 2 16,8 1 0-16,-7-1 3 16,2 2 1-16,-5 0 0 15,-6 1 0-15,9 9-2 16,-6 1-1-16,-6 4-4 16,0 5-2-1,1 4-1-15,-7 0-1 0,6 10 5 16,-5-1 2-16,-8 5 4 15,5 2 1-15,-3-4 0 16,0-3 1-16,1-2 0 16,4 0 0-16,6-3-1 15,-10-4-1-15,2-4-7 16,-1-2-2-16,0 1-3 16,0 0 0-16,-1 0 1 15,1-1-1-15,0 0 2 0,1-9 0 16,7-27 7-16,0 27 4 15,3 6 10-15,-9-2 4 16,-2 5 7 0,-2 1-1-16,3 0-4 0,0 1-2 15,0 0-5-15,0 0-1 16,0 0 2-16,0 0-1 16,0 0 0-16,6 5-1 15,0-4-4-15,4 1-2 0,23 28-2 16,-22-31 0-16,-4-2-1 15,1-4-2-15,2-5-1 16,-5-3 1-16,5-9-3 16,-1-5 2-1,2-7-2-15,1-7 0 16,-1-5-3-16,-1-3-4 16,0-12-11-16,-4 2-6 0,-4-2-9 15,-3-2-1-15,-5 6 11 16,-2 4 7-16,3 10 18 15,0 9 5-15,5 12 5 16,1 10 1-16,3 14 4 16,0 9 4-16,3 18 7 15,-1 4 4-15,2 15 0 0,2 5-4 16,-3 5-7-16,1 2-3 16,0 0-6-16,0 1-1 15,1-2-3 1,2-3-1-16,-4-8-1 0,0-5 0 15,0-8-2 1,2-7 0-16,-2-13 0 0,-4-3-2 16,-3-10 0-1,0-3-1-15,2-7-1 0,5-3 0 0,7-4 0 16,-7-6 0 0,5 5 4-16,-5-7 3 0,7 6 5 15,1 7 4-15,-2-2 4 16,4 7-1-16,-2 3-1 15,5 4-1-15,3 4-6 16,-2 9 0-16,1 3-2 16,-7-3-2-16,-3 4 0 15,1-1 0-15,-4-4-4 16,-5-2-10-16,0-5-33 16,-3-4-22-16,-2-5-101 15,-4-5-144-15,-4-4 206 16</inkml:trace>
  <inkml:trace contextRef="#ctx0" brushRef="#br0" timeOffset="113256.59">24428 14491 1391 0,'21'-56'496'16,"-9"53"-402"-16,3-2-98 15,-3-4-37 1,-1 0-21-16,-1 2-79 0,-7-2-53 0,0-3 121 16</inkml:trace>
  <inkml:trace contextRef="#ctx0" brushRef="#br0" timeOffset="113987.13">24640 14609 713 0,'28'-6'271'0,"3"-4"-208"0,8-10-11 15,-7-4-2-15,1-7-4 16,-4-2 7-16,5-3 18 0,-5-3 7 15,-13-4 10-15,0-2-5 16,-9 4-34-16,-2 1-17 16,-7 10-31-1,-4 5-24-15,-10 8-71 16,-4 1-20-16,-3 12-3 0,-4 10 19 16,-9 8 76-16,1 11 42 15,10 9 58-15,1 0 20 0,4 5 18 16,8 4-12-16,0-3-32 15,3 1-15-15,7-1-32 16,2-4-11 0,7-5-14-16,5-1-7 15,6-9-3-15,3 0 0 0,5-7 4 16,4-6 4-16,-1-7 9 16,3-2 7-16,-8-14 14 15,2-7 5-15,-1-4-1 16,2-8-5-16,-8-6-12 15,-5 5-5-15,-10-7-5 16,-2 4-1-16,0 7-2 16,-5-3 0-16,-2 8 0 15,-7 2 1-15,3 1 6 0,1 1 7 16,6 12 2-16,-4 1-1 16,8 5-1-16,6 4-6 15,9 2-2-15,8-2-1 16,-4 9-4-16,4 3-2 15,-6 1 0-15,2 7 0 16,-5-2 1-16,1 0 0 16,-4 0 2-16,-3 3 1 0,-4 3 0 15,-4 5-1-15,-8 5-2 16,-1 3-1-16,-10 6-2 16,-1-2-8-16,-7 2-29 15,-5-2-28 1,-7-5-127-16,-2 1-115 0,-9-5 193 15</inkml:trace>
</inkml:ink>
</file>

<file path=ppt/ink/ink2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32:38.778"/>
    </inkml:context>
    <inkml:brush xml:id="br0">
      <inkml:brushProperty name="width" value="0.05292" units="cm"/>
      <inkml:brushProperty name="height" value="0.05292" units="cm"/>
      <inkml:brushProperty name="color" value="#FF0000"/>
    </inkml:brush>
  </inkml:definitions>
  <inkml:trace contextRef="#ctx0" brushRef="#br0">8445 7381 670 0,'32'60'236'15,"-29"-60"-194"-15,2 0-42 16,0 0 4-16,-5 0 7 15,0 0 11-15,0 0 7 16,0 0 10-16,0 0 0 16,0 0-7-16,0 0-8 15,0-1-14-15,0 0-5 0,10-6-5 16,34-26 0-16,-18 15 0 16,6-8 0-16,4-6 2 15,5 1 4 1,3-7 12-16,1-3 8 0,2 0 19 15,5-2 7-15,9 1 9 16,3-6 0-16,16-7-9 16,2-7-5-16,2-14-14 15,3 2-2-15,7-7 7 16,12 1 1-16,2 2-3 16,4-1-5-16,-9-7-13 15,-2-3-4-15,3 4-1 16,-1 2 1-16,-4 16 3 15,-5-10 0-15,-3-4-1 0,3 4-1 16,-2-1-9-16,-8 12-2 16,-7 9-2-16,-4 2 1 15,-1 5-1-15,3 5 1 16,-13-4-2-16,-2 5 1 16,-16 3 0-16,-7 1 0 15,-5 14 1-15,-3-3 0 16,-6 11 0-16,-3 2 0 0,-7 7 0 15,-2 4-1-15,-4 2 1 16,-1 2 0-16,-5-2 0 16,-1 2 0-16,0 0-3 15,0 0 1-15,-1 1-1 16,0 0 0-16,0 0-1 16,0 0-1-16,-1 0-17 15,2 0-15-15,-1 0-45 16,0 0-35-16,0 0-77 15,-4 0-49-15,-3-2 150 16</inkml:trace>
  <inkml:trace contextRef="#ctx0" brushRef="#br0" timeOffset="622">10850 4997 769 0,'33'81'246'0,"-7"-75"-262"16,0 2 4-16,4-1 13 15,0-3 13-15,0-3 35 16,-5-2 14-16,1-4 17 16,5-3-5-16,5-6-30 15,4-3-13-15,-2 2-19 16,-4-3-5-16,-5 0-5 15,1-1-1-15,-6 5-2 16,2 4 0-16,0 8 0 16,-6 3 0-16,-4-1 1 15,-4 0 2-15,0 5 7 0,-9-5 7 16,7 4 13-16,0 4 2 16,-10-6 4-16,13 10-1 15,-13-8-8-15,-3 4 0 16,-1 2-7-16,-2 2-3 15,5 6-3-15,-7 0-1 16,0 3 0-16,-6 0 0 0,0 9 2 16,-1 1 2-1,-7 4-3-15,3 8 0 16,-4-1-4-16,2 8-1 0,4 5-4 16,-1-4-2-16,1-14-3 15,-1-6-5-15,0-13-50 16,-1-2-48-16,4-4-148 15,-3-2 154-15</inkml:trace>
  <inkml:trace contextRef="#ctx0" brushRef="#br0" timeOffset="5735.05">18958 2619 163 0,'-42'-13'98'0,"3"3"-14"0,-3-3-27 15,-2 4-6-15,-4 0 3 16,-8-4 5-16,-6 1 2 16,-2-5-5-16,-4 6-12 15,4-1-7-15,-13 1-12 16,-1 4-2-16,-2 5-4 15,-5 2 0-15,3 8 5 16,-8 1 1-16,-15-7-3 16,0 2-2-16,-10 7-13 15,1 4-3-15,-5 10-4 16,-5 1 0-16,-4-5 0 16,-2 5 0-16,8-1 1 15,1 3 0-15,7 5 0 16,3 1 2-16,6 5 3 15,1 0 4-15,2 1 9 0,6 2 6 16,1-7 10-16,10 3 3 16,-2-8 6-16,-2-7 1 15,2-1-2-15,1-5 0 16,5 2-4-16,8 2-5 16,5-5-9-16,0-1-5 15,6-4-11-15,3-1-2 16,5-4-4-16,9 1-1 15,7 2-1-15,7-1 0 0,6 3-1 16,4-1-1-16,4 1-2 16,0-1 0-16,5 5 0 15,0-2-1-15,6 1-1 16,5 0 0-16,7 2-2 16,0 0 1-16,13 4 0 15,4-7 1-15,7 6 1 16,9 1 0-16,1-7 0 15,7 4 0-15,14-3-2 16,0-3 0-16,20 7 0 16,2 2 0-16,4-5 3 15,7-2 0-15,8-8 1 16,8 1 0-16,8-4 2 16,3-1 0-16,6 2-1 15,0-3 1-15,1 0 1 16,7 5 0-16,2-4 0 0,-4 2 0 15,15 5 0-15,0-5-1 16,2 0 1-16,5 3-1 16,-3-6 0-16,-3-1 0 15,-2-3 1-15,2-2 0 16,1-1 0-16,-4 2 0 0,10 0-1 16,0 0 0-1,-9-2 1-15,9 1-1 0,-3-2 0 16,-5 4 0-16,9 3 0 15,-4 0 0-15,-12 2 1 16,5-4-1-16,2 3 1 16,-3-1 1-1,9 7-1-15,-1 0 1 0,-6 1-1 16,-3-2 0-16,5 0 0 16,-3 0 1-16,-5 0 3 15,7 3 4-15,-1 0 3 16,-6 1 0-16,11 1 0 15,-4 0-4-15,-12-3-3 16,7-1-1-16,-12-6-1 16,9 0-1-16,3 0 6 15,0 0 3-15,9 1 9 16,-12-1 3-16,2-3 1 0,-8-3-3 16,-2-3-4-16,-6-4-2 15,-5-9 0-15,0-4 2 16,-9-2 3-16,-3-11 1 15,-14-8-2-15,-4-1-4 16,-19-8-8-16,2 7-1 16,-14-2-5-16,-4 5-1 15,-15 4-3-15,-7-5-3 0,-12-6-6 16,-11-6-5 0,-14-3-3-16,-8 4-2 0,-17 6-1 15,-13 9 3-15,-14 5 2 16,-8 1 3-16,-11 9 5 15,-7 3 4-15,-17 9 5 16,-7 4 1-16,-16 2 4 16,4 0 1-16,-10 4 3 15,-3 1 3-15,-16 3 0 16,-15 0-1-16,-3 0-2 16,29 3-4-1,68 0-2-15,1 0 0 0,-204 11-2 16,-9 0 0-16,-10 9 0 15,97-4 0-15,-12-2 0 0,3 3 0 16,0-3 0-16,-13-1 0 16,4 0 0-1,-1 0 0-15,-4 0-1 0,9 4 0 16,3-1-1-16,4 1 1 16,2 2-1-16,-1-6 1 15,5 8 0-15,3-4 0 16,2-6 0-16,-2 4 1 15,1-15 0-15,4 6 1 0,11-10-1 16,12-4 1-16,14-3-1 16,7-3 0-16,14 8-5 15,-3 0-1-15,10 2-5 16,1 0-2-16,1 0-10 16,5 4-12-16,5 14-25 15,1 2-25-15,3 6-44 16,1 2-35-16,0-10 102 15</inkml:trace>
  <inkml:trace contextRef="#ctx0" brushRef="#br0" timeOffset="17549.77">9465 10180 152 0,'4'-3'63'15,"4"3"-21"-15,-4-3 2 16,2-2 11-16,-1 2 4 0,-2-1-7 16,2-1-5-16,-1 0-10 15,5-2-10-15,1-4-15 16,0 3-3-16,2-3-5 16,1-3-1-16,5 4-2 15,-2-6 0-15,11-1 2 16,-4 0 2-16,8-5 14 15,8 3 11-15,-4-1 24 16,5-3 8-16,2 0 8 16,3-7-1-16,14-4-5 15,15 4-3-15,6-15-11 16,5 1-6-16,2-6-15 16,-2-6-4-16,15 8-4 15,6 1 0-15,4 5 0 0,1 3-1 16,-2 0-2-16,-1 6-3 15,-1 4-4-15,-8-6-2 16,-5 3-1-16,-4-2 3 16,-12-7 2-16,-11-3 0 15,-2 8-2-15,-8-3-2 16,-7 11-3-16,8 7-1 16,-21-3 0-16,-3 3-1 15,-2 7 0-15,-8 0-1 0,-9 5-1 16,-1 3 0-1,-13 2-2-15,2 3 0 0,-3 1-3 16,-2 0-3 0,2 0-6-16,-1 0-18 0,0 0-67 15,-1 0-58-15,1 0 92 16</inkml:trace>
  <inkml:trace contextRef="#ctx0" brushRef="#br0" timeOffset="18146.25">11403 8901 111 0,'-20'-27'40'0,"22"27"-18"15,0-5 11-15,2 5 39 16,-4-1 20-16,0-1 24 15,0 1-6-15,0 0-23 16,0 0-15-16,10-2-20 16,34-11-4-16,-17 6 1 15,1 1 1-15,20 8-5 16,-1-6-6-16,2 0-11 16,4-6-4-16,-12-11-1 15,9 9 3-15,2-2 6 16,-5 2 5-16,4 11 3 15,-4-5-1-15,-11 0-7 16,-2 5-6-16,-16-9-11 0,-2 10-6 16,-4 5-6-16,-6 2-1 15,-2 10 0-15,-6-4 1 16,-7 4 3-16,-2 5-2 16,-10 1 1-16,0 5-2 15,-5 7-2-15,-5 1 0 16,-10 8-1-16,-2 1 0 15,-10 7-13-15,-4 9-23 16,3 22-82-16,-3 1-69 0,-2-1 112 16</inkml:trace>
  <inkml:trace contextRef="#ctx0" brushRef="#br0" timeOffset="26687.24">8381 12014 777 0,'-36'21'310'16,"36"-40"-207"15,6 0-38-31,11-4-39 0,2 4 3 0,3 2 9 16,-1 0-2-16,1 5-3 0,-1 0-3 0,0 9-8 15,-1 3-6-15,-3 4-9 16,-8 5-3-16,4 12-3 16,-8 3 0-16,2 17-1 15,-1 10 1-15,-6 19-1 16,-4 1 1-16,-9 7 1 16,1 2 1-16,-6-7 7 15,4 3 7-15,2 8 17 16,1 0 7-16,3-6 3 15,6 3-4-15,1-16-14 16,3-5-9-16,4-8-7 16,5 1-3-16,8-7 3 15,8 1 0-15,11-9 3 0,1-2-1 16,-1-10-3-16,0-10-1 16,2 3-4-16,1-7 0 15,2 2-1-15,-3 0-1 16,-5 7 0-16,1 1 1 15,-4 12 1-15,-5 4 0 16,-8 12 10-16,-5 14 8 16,-14 10 22-16,-8 6 14 0,-13 6 15 15,-10-1-1-15,-2 9-10 16,0-2-12-16,-2-4-20 16,4-6-9-16,-4-23-11 15,8-6-2-15,1-24 0 16,-5-12-1-1,6-15-2-15,-11-1-1 0,9-3-4 16,5 1-4-16,3-5-9 16,5-3-9-16,-9 0-33 15,-2-7-30-15,-5-3-124 16,3-3-132-16,-1 1 216 16</inkml:trace>
  <inkml:trace contextRef="#ctx0" brushRef="#br0" timeOffset="27721.95">9181 13514 654 0,'-13'2'309'0,"-10"-10"-112"16,9 3-118-16,14 5-72 15,0 0-6-15,18 6 1 16,-8-5 4-16,1 2 10 0,5 2 3 16,9-2 5-16,-1-3 1 15,8 2 5-15,3-2-1 16,27-2-5 15,-31 1-4-31,-16 0-8 16,-7 1-2-16,0 0 3 0,131-4 7 0,17-7 23 0,13 3 11 0,-65-3 16 15,-3-1 1-15,7 2-3 16,-9-3-5-16,2 3-10 16,0 0-8-16,4 2-15 15,-5 3-6-15,-3-2-10 16,0 3-2-16,-7-1-4 15,0-1-2-15,-16-3-2 16,-6 0 0-16,-12 2-1 16,-7 0 0-16,-3 1-1 15,-5 0-1-15,-2-2-5 16,-7 0-7-16,-11 1-38 16,-2 1-29-16,-11-1-91 15,-3-1-71-15,-6 0 151 16</inkml:trace>
  <inkml:trace contextRef="#ctx0" brushRef="#br0" timeOffset="28135.27">11168 13008 983 0,'-4'5'349'16,"4"-3"-287"-16,4-1-61 15,6 5-5-15,5-3 8 0,3-2 23 16,5 1 6-16,3 0 4 16,5 3-4-16,6 6-12 15,3-4-5-15,7 2-6 16,13 4-1-16,-2 0-3 15,3 2-1-15,0 3 0 16,-11-5 1-16,1 3 14 16,-2-2 9-16,-2-2 21 15,-6-4 6-15,-5-3-5 16,-6 2-8-16,-17 0-20 16,-1 1-7-16,-12 5-11 15,-2 1-2-15,-12 7-8 0,-6 6-6 16,-17 2-33-16,-5 6-28 15,-16 3-114-15,-3 6-120 16,-21 5 193-16</inkml:trace>
  <inkml:trace contextRef="#ctx0" brushRef="#br0" timeOffset="30342.46">8456 17166 140 0,'-20'1'63'16,"-1"-10"-22"-16,8 1-10 31,6 4 7-31,2 1 17 0,-17-1 38 0,-1-3 21 16,4 5 29-16,5-7 3 0,4 9-10 15,6-1-11-15,-5-1-34 16,9 9-20-16,4-1-37 16,1-14-13-16,9 6-12 15,6-6 3-15,1-6 14 16,7 12 5-16,10-5 9 16,7 3-2-1,12-1-6-15,2-7-6 0,17-1-10 16,4-4-3-16,10-2-6 15,5 5-1-15,11 2 0 16,5-1 3-16,7 6 9 16,11 7 6-16,-1 2 17 15,1 5 6-15,0-3-5 16,3 2-4-16,-4-1-8 16,-4-5-5-16,1 1 5 0,-3-1 3 15,-7-3 2-15,0 1 0 16,-8-1 1-16,-6-1-2 15,-1 2-8-15,-38 0-4 32,-30 1-8-32,-1 0-5 0,77-8-6 0,-12-2-4 15,-17 2-13-15,-41 3-14 16,-9-2-54-16,-8-1-40 16,-13-4-149-16,-5-2-185 0,-10-4 295 15</inkml:trace>
  <inkml:trace contextRef="#ctx0" brushRef="#br0" timeOffset="30784.54">10882 16455 1073 0,'-6'18'459'0,"7"13"-256"0,12-24-98 16,10-2-98-16,8 2-3 16,2-2-1-16,8 2-1 15,-6-3 1-15,0 0 0 16,-1 6 1-16,-6-4 2 15,5 3 9-15,-6 5 5 16,1-3 8-16,-1 4 2 16,-2 0-2-16,-2 2-2 0,-4 0-2 15,-3 2-1 1,-5 11 4-16,-4-6 3 0,-7 11 3 16,-2 1 0-16,-9 5-8 15,-5 3-6-15,-8 4-11 16,-6 2-6-16,-5 8-27 15,-3-3-27-15,-8 12-85 16,-9-2-83-16,-15 7 137 16</inkml:trace>
  <inkml:trace contextRef="#ctx0" brushRef="#br0" timeOffset="43606.84">16358 13163 401 0,'32'-1'156'16,"-33"0"-96"-16,8 3-9 0,-5-2 16 16,-2-1 8-16,0 0 8 15,-1-1 3-15,0 1-6 16,-1 0-8-16,1 0-17 16,-7-4-11-16,-11-6-19 15,-25-12-10-15,31 14-12 16,-10-2-2-16,-1 8-1 15,-3 0-1-15,-4 3 1 16,2 1 2-16,2 5 11 16,-5-7 9-16,1 7 17 15,-1-4 4-15,-3-3-3 16,4 11-6-16,-2-10-16 0,-5 2-5 16,0 1-6-16,1-3-1 15,-5 1 7-15,7 7 5 16,-8-2 8-16,-6-2 1 15,3 0-4-15,0-2-4 16,-2-3-9-16,-1 2-3 16,2 4-6-16,5-1 0 15,-3-1 0-15,4-2-1 0,1-1 0 16,-6 0 1-16,10 4-1 16,0 3 1-16,-2 0 4 15,1-5 2-15,-2 3 2 16,0 3-1-16,-2 0-2 15,-3 4-2-15,2-1-2 16,-1-4 1-16,2 3 0 16,4 2-1-16,4-2-1 15,0 4 0-15,4-3-1 16,-1 1 0-16,0 3-1 16,4-5 0-16,5 4-1 15,4 0 0-15,-1 0-1 16,3 3-1-16,6 0 0 15,2-1 0-15,1-1 1 16,2-1 0-16,1-1 1 16,3 4 0-16,6-1 0 0,4-1-1 15,4 1 0-15,0 0-1 16,8 5 1-16,0-1-1 16,0-1 2-16,4-3 1 15,4-5-1-15,4 1 1 16,14 2 0-16,-2-3 0 15,5-1 1-15,6 1 0 16,2-8 2-16,5 4-1 0,-2-1 1 16,0-2-1-16,6 3 0 15,-3 1-1-15,5-1 1 16,5 3-1-16,-10-4 0 16,1-2 1-16,3-1 0 15,3 3 0-15,6 1 1 16,-1 2-1-16,3-1 1 15,-7-2 0-15,-1 2 0 16,2 1 1-16,-1 4 3 16,5-1 3-16,-7-4 5 15,0 1 2-15,-4-7 0 16,-4 1-2-16,13 0-2 16,-3-2-2-16,8-2-4 15,3-2-1-15,-10 0-4 16,6-1 0-16,-7 3 0 15,-2 0-1-15,9 1 2 0,-3 0-1 16,-2 0 0-16,-3 0 0 16,-5-2-1-16,-12-9 1 15,17 6-1-15,-1-3 1 16,2-1 0-16,8 7-1 16,-11-5 1-16,0-4-1 15,-1 8 1-15,1-1-1 0,-1-6 2 16,0 4 0-16,-3 1 5 15,-3-5 2-15,-1 9 3 16,-2-3-1-16,-7-6-2 16,-10 8-2-1,-21 1 2 1,1-1 1-16,64-7 2 0,-3 6-1 0,8-5-4 16,-35 1-2-16,6 3-4 15,-3-15-1-15,-1 6 1 16,-2-2-1-16,-8-3 0 15,0 8 2-15,-6-1 0 16,-4 4 0-16,-3-8 0 16,3 7 0-16,1-1-1 15,-8-5-1-15,-3 1 0 16,-3-1 0-16,-10 1 0 0,6 0 1 16,0 4 1-16,-9-4 1 15,5 2-1-15,-2 1 1 16,-5-3-1-16,2 2-2 15,-6-1 0-15,-3-2 1 16,-3 1 0-16,-1 0 1 16,0 0 1-16,-3 3-1 15,-4-2-2-15,-1-1 0 0,-9 1-3 16,3-1-1-16,-8 1 0 16,-1 3-2-16,-3-5 0 15,1 0 1-15,-6-2 0 16,-5 2-1-16,1 2 0 15,-9-1 1-15,3 7 1 16,2-2 2-16,-8-2 2 16,-3-3-1-16,-4-3 1 15,-2-2 0-15,8 12 0 16,-9-8 0-16,-3-2 1 16,-2 0-1-16,-12-7 0 15,12 14 0-15,-13-5-1 16,6 2 0-16,-2-3-2 15,-6-4 0-15,11 5-1 16,-10-4 0-16,8 2-2 0,1 2 0 16,2 1-2-16,0 3 2 15,-1 2 2-15,0 0 1 16,1 5 2-16,0-1 0 16,-1 1 1-16,-3 2 0 15,-1-2 0-15,2 0 0 16,0 1 0-16,4-3 0 15,-5 3 0 1,1 0 1-16,-6 0-1 0,-3 1 0 0,1 2 0 16,-4 4 0-16,0 4-1 15,2 3-1-15,-3 1 0 16,-2-2-2-16,2-1 0 16,-2 4 0-16,-2-3-1 15,10 1 1-15,-7 2-1 16,1-3 1-16,4 4-3 15,-2 4-2-15,6-5-16 16,-2 2-10-16,7-6-23 16,2 1-6-16,6-2 0 15,8 3 4-15,3 5 5 16,3-7-2-16,7 6-13 16,0-6-2-16,3-1-5 15,0 1 1-15,4-1-20 16,9 4-31-16,-13-8 84 15</inkml:trace>
  <inkml:trace contextRef="#ctx0" brushRef="#br0" timeOffset="46587.25">14405 13311 143 0,'0'0'121'16,"0"0"10"-16,0 0-10 15,-2 0-6-15,2 0-7 16,-1 0-7-16,-7-2-17 16,-1 1-14-16,-28 0-23 15,27 5-10-15,-8-1-15 16,-1 1-5-16,-4 4-5 15,2-4-3-15,-6 4-2 16,2-1-1-16,-4 1-2 16,-3 1 0-16,4 4-1 15,-5-3-1-15,-1 0 1 16,-2-2 0-16,1-5 1 16,-8 2 2-16,9 1 18 15,0 4 10-15,-3-4 18 16,12 1 5-16,-4-4-10 0,7-4-7 15,8 1-15-15,1-1-7 16,8 1-10-16,1 0-4 16,7-1-6-1,-3 0-8-15,0 1-14 16,0 0-13-16,0-1-46 0,13-1-33 16,37-6-108-16,-25 2-88 0,-4 0 198 15</inkml:trace>
  <inkml:trace contextRef="#ctx0" brushRef="#br0" timeOffset="47050.27">13980 13138 921 0,'23'57'356'0,"-34"-47"-232"16,1 0-43-16,-3 6-16 16,1 2-8-16,-1-6-22 0,-6 1-9 15,1-2-16-15,-8-2-2 16,-7 3-4-16,1-2-3 15,-5 0-1-15,3 1 0 16,3 2-6-16,2 3-3 16,-1 3-7-16,3 0-2 15,0 0 4-15,2-1 4 16,5-1 9-16,2 1 1 0,8-5 5 16,3-1 1-16,1-3 1 15,3-1 1-15,6 2-2 16,6 0-2-16,5 3-2 15,8 3-2-15,2-6-2 16,3-1-12-16,5-2-39 16,-3-1-30-16,5 7-111 15,3 0-103-15,7 7 189 16</inkml:trace>
  <inkml:trace contextRef="#ctx0" brushRef="#br0" timeOffset="51367.36">16654 16853 552 0,'0'0'256'15,"-3"0"-96"-15,-8-2-33 0,-27-7-38 16,31 1-15-16,-6-4-31 31,-2 3-13-31,2-1-14 0,-2-2-4 0,1 2-4 16,-1-6 0-16,-4 0-4 15,-2 2 1-15,-2 7-2 16,0 0 0-16,-4 3-2 16,-4-2 1-16,-2 4 0 15,-6 3 3-15,-6-3 5 16,2 8 3-16,-5-3 1 16,2 0-2-16,0 9-1 15,0-5 3-15,2 0 0 16,-4 3 1-16,10-2-5 15,-8-5-4-15,-9 2-4 16,5 0-1-16,-11 4 0 0,8 1 1 16,8 3 6-16,0-6 3 15,4 3 5-15,-6 0 0 16,8 1-5-16,2 1-4 16,-8-9-4-16,8 8-1 15,2-2-1-15,-5 1 0 16,11 4-1-16,0-7 1 15,-2 0-1-15,3 0 0 16,1 1 1-16,5 0-1 16,0 0 0-16,2 3 0 0,-2-3 0 15,1-3 0-15,-1 1 0 16,5 0 0-16,5 8-3 16,-6-4-1-16,2-1-1 15,12 5-2-15,-4-3 0 16,-2 5 1-16,20 7 0 15,-14-7 2-15,9 6 3 16,17 4 1-16,-13-4 1 16,8 0 2-16,5 0-1 15,1-2-1-15,2-1 0 16,-3 0-1-16,2-3 1 16,-3-3 2-16,9 6 4 15,5-3 1-15,4 0 3 16,8 0 1-16,5-5-3 0,3 2 2 15,3-3 0 1,-2-1 2-16,3-1 2 0,-4-4 1 16,8 0-3-16,-2-1-3 15,7-1-5-15,8 1-1 16,-1 5-1-16,0-3-1 16,3 2 2-16,4 0 0 15,-2-5-2-15,5 2 1 16,3 1 1-16,-7 2 1 15,12-2 4-15,-3 3 0 0,1 4 3 16,5-1 0-16,-10 8-3 16,6-5 0-16,-5-5-5 15,-7 4-1-15,16-7-1 16,-3 6 0-16,-6-3 0 16,18-8 1-16,-13 5 1 15,2-6 1-15,2 0-1 16,-12-1 2-16,5-4 0 15,-5 7 1-15,10 4 0 16,1 8-1-16,-3-2-2 16,3-4-1-16,-6-3-2 15,2-4 1-15,0 5-1 16,0-3-1-16,-2-3 1 0,-2 7-1 16,8-2 0-1,1-7 0-15,-10 0 1 0,3-4 0 16,-6 4 1-16,0 7 5 15,9-2 7-15,-2-6 4 16,-9-2 4-16,0-9-1 16,0 11-4-16,-7 3-3 15,11-8-1-15,-2 5-2 0,-9-10-1 16,4 1-1-16,-4 1-1 16,-5-3-1-16,-6 2-1 15,-21 4-1 1,2-1-4-16,21-8-1 0,9-2-3 15,-10 1 0 1,-18-1 1-16,-7-2 0 0,4 1 3 16,-8-1 1-16,-11 2 2 15,-3-3 1-15,-13 1-2 16,-4-1-1-16,-4-4-2 16,-12 2 0-16,-6-4 0 15,-2-10 0-15,-5 6 1 16,7 4 1-16,-11-10 1 15,-3 6 0-15,-4 1 0 16,-7-6 1-16,-2 13-1 16,-4-2 1-16,-8-4-2 15,0 1 0-15,2 0 1 0,1 5 0 16,-3-2 1-16,-5 6-1 16,-10-1-2-16,-1 1-1 15,0 9-2-15,-4-1-1 16,-8 3-4-16,2 6-2 15,-11 0-3-15,1 0-1 16,-7 3-4-16,-3-3 1 0,-3 3 3 16,-8 3 1-16,6-2 4 15,0 4-2-15,-3-2-11 16,-4-3-4-16,2 0-2 16,2 4 1-16,1 1 13 15,8 7 5-15,-3 1 6 16,-7-4 0-16,6 1 0 15,0-6 0-15,-1 1 0 16,9-2-1-16,11-1-4 16,0 1-6-16,13 2-18 15,0 0-7-15,-9 0-9 16,21 6 0-16,0 1 13 16,3-1 2-16,7-3-19 15,-13-1-22-15,13 0-50 16,4 2-32-16,12-1-118 0,1 0 174 15</inkml:trace>
  <inkml:trace contextRef="#ctx0" brushRef="#br0" timeOffset="52634.69">14643 17097 790 0,'-38'82'345'0,"13"-80"-169"16,0 5-77-16,-5-7-59 15,5 5-14-15,-4 3-20 16,-10-7-7-16,0-1-7 16,-6 0-2-16,1-3-1 15,3-3 1-15,0 3-1 0,1-2-1 16,-1 4 0-16,3 2 1 15,1 6 5-15,-4-2 3 16,2 0 5-16,6 4 2 16,6-2 3-16,2 1 2 15,5 0 2-15,-10-5 1 16,4 1 0-16,0-2-2 16,7-2-4-16,6 2-3 0,2-4-17 15,7 2-14-15,3-2-42 16,1 0-23-16,0 1-51 15,0 0-40-15,0 0 120 16</inkml:trace>
  <inkml:trace contextRef="#ctx0" brushRef="#br0" timeOffset="53416.42">13889 17201 608 0,'5'6'381'0,"-1"2"12"16,5-3-200-16,-14-6-119 15,1 1-13-15,-4-3-19 16,2-1-12-16,5 4-15 15,-1-4-6-15,-8 0-10 16,-3-3-5-16,-7 1-11 16,-10-5-8-16,6 7-18 15,-6 4-9-15,0 7-15 16,4 11-3-16,-7 1 10 16,0 1 11-16,-2 0 29 15,-6-3 14-15,16 6 27 16,-7-5 11-16,7-1 19 15,4 2 9-15,-7-10 8 16,25 5 1-16,-8-9-7 16,10 1-5-16,5-5-21 0,-17-1-9 15,23 0-10-15,-4-3-3 16,11-4 1-16,10 1 0 16,-2-3 0-16,7 3-1 15,-2 1-4-15,3-1-1 16,0 6-6-16,0 0 0 0,2 2-3 15,3 3 0-15,-3 4-1 16,0-3-2-16,7 5-2 16,-13 0-5-16,-3-2-20 15,4 1-14-15,-19-6-30 16,6 5-18-16,-6-7-34 16,-10-1-21-16,-1 0-47 15,0-6-34-15,0 4 148 16</inkml:trace>
  <inkml:trace contextRef="#ctx0" brushRef="#br0" timeOffset="198544.22">6196 8799 743 0,'-78'3'295'0,"67"-6"-185"16,0-12-74-16,2-3-28 15,-2 0 5-15,1-10 29 16,2 7 13-16,-2 3 17 16,-6-8-2-16,-1 2-28 15,-3 3-15-15,0 3-22 16,-3 1-5-16,-3 4-5 15,-2 4 0-15,-11-3 1 0,6 5 1 16,-3-4 3 0,-3-1 0-16,8 5 3 0,-6-3 0 15,-6 2 2-15,2 1 1 16,-3 1 2-16,1 4 1 16,-18-1-2-16,3 4-1 15,-11-1-3-15,-5 0 0 16,11 9-2-16,-10-3-1 0,1 5 0 15,-2 2-1-15,-10-4-1 16,-2 2 0-16,-5-1 0 16,6 2-1-16,0 0 0 15,4 3 1-15,-2 2 0 16,2 3 0-16,0-4 0 16,4 7 0-16,-4 0 1 15,0-1 0-15,-7 6 1 16,-4-5 0-16,4 13 1 15,-1-5 0-15,10 3-1 16,0-2 0-16,6-8 0 16,5 2-1-16,-1 1 0 15,4 6 1-15,5 0 0 16,-5 1 0-16,12 7 0 16,-2-2 0-16,-1 6 0 0,7 4 0 15,2 2 0-15,7-2 0 16,4 0 0-16,1-2 0 15,4 0 2-15,5 4 1 16,2-1 1-16,2 6 1 16,4 13 0-16,3 2-1 15,3 0 0-15,8 0 1 16,2-13 4-16,-5-3 4 16,18 11 5-16,-4 1 2 0,9-2 2 15,5 2 0-15,3-11 0 16,7-1-2-16,7-4-1 15,4-2-1-15,10 6-1 16,-1-6-1-16,4 6-1 16,8 1-3-16,-1-14 0 15,8 6-1-15,5-8-1 16,-5-5 0-16,-7-5-3 31,-32-16-2-31,1 1-2 0,95 41-1 0,11 3-1 16,8 1 0-16,-43-14 1 15,1-11 0-15,5 6-1 16,7 8 1-16,1-19-1 16,3 12-1-16,6-12 1 15,-3-6 1-15,4 8 1 0,-3-2 0 16,3-3 3-16,-1-3 1 16,7 3 2-16,1-4 2 15,5-1 2-15,1-2 1 16,-4-2 4-16,6-3 2 15,3 4 2-15,-1-1 1 16,-3-5-1-16,5 9-2 16,-6-8-4-16,-5 1-2 0,7 0-7 15,-3-10-2-15,-14 1-1 16,11-1 0-16,2 5 2 16,-1-2 2-16,5-4 1 15,-11-2 1-15,0-2 0 16,-1 0-3-16,0 2-1 15,3 1-2-15,-6-10-1 16,0 6 0-16,-2-8 0 16,-2 0 0-16,4 2 0 15,-5-4-1-15,4 1 0 16,-5-1 1-16,-2 1-1 16,-1 1 0-16,-1-2-1 15,0 11 0-15,-2-7 0 16,2 5 0-16,-3 2 2 15,-2-10 0-15,-1 7 2 16,-1-4 0-16,-4-1 1 16,-3 8 0-16,0-1-3 0,5 1 1 15,-4 0-2-15,-1 0-1 16,2 0 1-16,-4-2 0 16,3 0 1-16,-6-1 0 15,-2-3 1-15,5 3 0 16,-4-5 0-16,3 1 0 15,-4-5 0-15,-1 4-1 0,1-4-1 16,4-1 0-16,-1 1 0 16,-6-4 0-16,3 4-1 15,-3 2 0-15,4 0-1 16,2 2 1-16,-10-3-1 16,4 0 0-16,0 0-1 15,8 1 0-15,-1-1 1 16,-3 0 0-16,4 1 0 15,-3-3 0-15,5 3 0 16,1 3 0-16,-6 0 1 16,-6 3-1-16,0-2 1 15,2 6-1-15,-4 0 0 16,-7 1-1-16,-9 4 0 16,-6-1 0-16,-3 1-2 0,-5-2 0 15,-7 1-1-15,-6-2-1 16,-1 1 0-16,-2-1 1 15,-1 3 3-15,2 0 1 16,-3-4 0-16,5-1 0 16,4-7 0-16,2-2 2 15,2-2 1-15,4 2 1 16,-4-7 1-16,-2-2 0 16,1-2 1-16,-7-4-1 0,5-1-1 15,0 3-1-15,6-7-2 16,-5-1-1-16,4-1 1 15,0-5 0-15,-2 1 3 16,2-1 0 0,-3 0 1-16,4 3-1 0,-1 2-1 15,-9-2 0-15,7 0-1 16,-7-5 0-16,-1-6 1 16,3 6-1-16,-14-11 1 15,-1 4 0-15,-3-2 1 16,-1-7-2-16,-3 5 1 15,-10-9-1-15,4 5 0 16,-2 0 0-16,-1-10 0 16,4 4 1-16,-9-11-1 15,-1-2 1-15,-6 2-1 0,-4 2 0 16,-2-5 3-16,-5 2-1 16,0-5 3-16,-4-4 1 15,-5 4-1-15,-4 0-1 16,-3 1-1-16,2 1-2 15,-4-3-1-15,1-3-1 16,-2 2 1-16,-3 5-1 16,-1 1 1-16,-1 7-1 15,-5 2-1-15,2 0 0 0,-12-4 0 16,-2-3 0-16,0 5-2 16,-3 0 0-16,-6 8-1 15,1 8 0-15,-10 0 0 16,-1-2 0-16,-3 3-1 15,-5 0-2-15,-8 3 1 16,-1 3-1-16,-5 8 1 16,17 13 1-1,34 10 0-15,1 1-1 0,-113-26 1 16,-1 4-1-16,-7 3 1 16,42 11 1-16,0 2 0 15,-3 0 2-15,-1 4 0 16,4 2-1-16,-4-2 2 15,-1-1-1-15,-4 5 1 16,6-2 0-16,-5-3 0 0,0 6 0 16,0-9 0-16,0 6 0 15,3 6 0-15,-2 0-1 16,3 4 1-16,-10-1-1 16,2 1 1-16,-1 2 0 15,-4-6 0-15,3 0 0 0,0 0-1 16,-2 2 1-16,2 2-1 15,-2 0 1-15,2 9-1 16,-2-4 0-16,-1-3 1 16,-1 1-1-16,4-3 1 15,0 0-1-15,4 12 1 16,-2-2 0-16,1-7 0 16,6 3 0-16,-5-4 0 15,1 7 0-15,-4-2 0 16,-5 2-1-16,4 2 1 15,2-5 0-15,0 6-1 16,-3-2 1-16,1-1-1 16,0 3 1-16,-2-5 0 15,6 2-1-15,-3 1 0 16,3 3-1-16,-2 0 0 16,-3-1 0-16,2 1 0 15,-2-2 1-15,-3 0 0 0,6 3 0 16,-4 0 0-16,1-1 1 15,-1 4 0-15,-4-3 0 16,5 5 0-16,0 2 0 16,-1-6 0-16,-1 0 0 15,3 3 0-15,2-1 1 16,0-5-1-16,3-2 1 16,-2-5 1-16,4 0 0 0,5 3 0 15,3 2 0-15,0 0-1 16,-1 0-1-16,4 13 0 15,-2-1-3-15,-7 5-21 16,-8 1-27-16,-11 2-69 16,-5 7-67-16,-3 17 115 15</inkml:trace>
</inkml:ink>
</file>

<file path=ppt/ink/ink2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35:01.640"/>
    </inkml:context>
    <inkml:brush xml:id="br0">
      <inkml:brushProperty name="width" value="0.05292" units="cm"/>
      <inkml:brushProperty name="height" value="0.05292" units="cm"/>
      <inkml:brushProperty name="color" value="#FF0000"/>
    </inkml:brush>
  </inkml:definitions>
  <inkml:trace contextRef="#ctx0" brushRef="#br0">18337 7507 435 0,'-32'58'170'16,"31"-57"-115"-16,-9-1 22 15,0 0 14-15,-3 0 17 16,1-2-6-16,-8-1-11 16,10 0-9-16,-7-4-26 0,-3 4-14 15,7-3-20-15,-15-5-7 16,13 5-10-16,0-1-3 16,0-1-1-16,7 8 0 15,-13-6 1-15,2 4 1 16,-5 1 8-16,1 0 5 15,0 1 6-15,-2 0 2 0,-1 4 1 16,2 2 0-16,-5 4 1 16,-1-2 1-16,-7 1 1 15,-4 1 1-15,7-1-6 16,-1 3-3-16,-2 2-8 16,5 0-3-16,-2 5-2 15,3-2 1-15,12 1-3 16,0-2-1-16,8-1-4 15,0 3 0-15,4 0 0 16,-2 1 0-16,2 2-1 16,2-1-1-16,5 1 0 15,0-1-1-15,3 0 1 16,1 0-1-16,-1-5 1 16,10 7 1-16,4-1-1 15,5-1 1-15,8 5 0 0,3-2-1 16,6 0 1-16,6 2 0 15,12-3 1-15,3-2 0 16,4-1 0-16,1-1 0 16,9 2-1-16,-1-3 0 15,18 2 0-15,5 6 1 16,0-4 0-16,8 7 0 16,0-4 2-16,-4-6-1 0,0 0 0 15,-5-8 1-15,-3-4 1 16,-6-4 2-16,7-3 5 15,-5-6 1-15,-8-10-1 16,5-1-1-16,-12-9-4 16,-2 0-2-16,-4 1-1 15,0 0 1-15,-11 1 1 16,-4-1 1-16,-5-1 1 16,-12 0-1-16,-4 2 0 15,-3 1-3-15,-9-4-2 16,0 2-1-16,-6 2-1 15,4 10 1-15,-18-15 1 16,-5 4 0-16,-10 1 0 16,-10-13 0-16,4 17-1 15,-6-4 1-15,-13-1 0 0,-4 6 1 16,-11 3 2-16,3 0 2 16,-24 1 9-16,0 4 9 15,-11 5 13-15,-5 6 3 16,6 0-3-16,-10 0-6 15,3 1-11-15,-4 0-4 16,-3 1-4-16,12 2-1 16,-4 1-4-16,0-3-1 15,7 6-4-15,-3-6-2 0,10 2-9 16,4 2-10-16,1-5-21 16,6 10-13-16,6-8-29 15,9 5-14-15,9 0-54 16,2-7-53-16,12 11 132 15</inkml:trace>
  <inkml:trace contextRef="#ctx0" brushRef="#br0" timeOffset="4231.14">8075 8511 649 0,'97'-9'276'0,"-100"11"-95"15,0-2-181-15,-7 2 0 16,-8-2 7-16,-2 0 30 16,9 0 9-16,0 0 13 15,-4-1 0-15,-1-2-23 16,-5 0-9-16,-2-3-19 16,1 2-5-16,0 3-5 15,-2-3-3-15,-3 3 2 16,-1 0 0-16,-4 0 3 15,4 3 1-15,-13-1 2 16,2 5-1-16,-7-2 1 16,-2-2-1-16,3 8-1 15,-7-1 0-15,4 0 0 16,-4 1 0-16,2-3-1 0,-1 3 0 16,-2 1 1-16,1 4 1 15,0 4 1-15,3 0 2 16,5 0 2-16,0 0 3 15,5 1 1-15,3-3 0 16,8 0-1-16,2 4-4 16,4-7-3-16,4 5-1 15,2-2-3-15,5-1-1 16,7 8-2-16,1-6 0 0,3 4 0 16,1-5 1-16,4 0 1 15,4 1 0-15,3 2 2 16,6 2 0-16,0-2 1 15,6 4 0-15,7 3 1 16,-1 0-1-16,6 5 2 16,3-7 1-16,9 2-1 15,3 0 0-15,8-2-1 16,1-4-1-16,-4 1 2 16,6-11 1-16,8-4 3 15,7 0 4-15,11-11 3 16,5 0 2-16,3-4-1 15,2-2-2-15,0-13-1 16,4 0-1-16,2-1 1 16,-7-6 0-16,4 8 0 0,-6-3-2 15,-7-3-1-15,4 3-2 16,-16-1-3-16,-2-2-1 16,-5-2-1-16,-7-4-1 15,-4 0 1-15,-2-1-1 16,-6 1 0-16,-4 3 2 15,-7 5 0-15,-8 1 1 16,-11 8 3-16,-5 1 3 0,-9 1 6 16,-4 5 3-16,-6 1 1 15,-6 0-1-15,-8 0-5 16,-5-1-3-16,-11-2-6 16,-4-5-2-16,-7 3-3 15,-2 1 0-15,-13 2-2 16,-2 5-1-16,-17 0-3 15,-2 4-2-15,-6 4-3 16,-14 6-1-16,-1 8 2 16,-15 0 3-16,9 5 7 15,3-2 0-15,4-3 1 16,7-1-1-16,2-7-11 16,3-3-16-16,9-1-54 15,6 1-57-15,1 3 86 16</inkml:trace>
  <inkml:trace contextRef="#ctx0" brushRef="#br0" timeOffset="17933.43">13593 13103 555 0,'-4'5'230'15,"1"-4"-135"-15,-13 7-36 0,-28 6-1 16,19-15-24 0,3 1-11-16,-9 0-1 0,-3 2 2 15,2 1-2-15,-3 7-6 16,4 10-13-16,-2-1-4 16,1 1-6-16,-2 6 1 15,1 4 1-15,-1 0 2 16,0 8 3-16,-2-6 2 0,-4 1 2 15,-2 3 5-15,-3 3 8 16,0 7 4-16,-3 4 1 16,2 3 0-16,3 10-3 15,2-2 0-15,4 1 0 16,4-3 1-16,-1-5-3 16,-3 0-1-16,3 4-4 15,1 2-2-15,-2 2-2 16,5 3 1-16,5-4 8 15,-4-5 6-15,10-2 14 16,2-3 7-16,9 5 2 16,4 2-3-16,4-14-12 15,13 12-9-15,13-3-12 16,12 2-6-16,11 13-3 16,-1-12-1-16,7 2-1 15,-9 3 0-15,21 5 1 0,1-3-1 16,14 2 1-16,7-9 0 15,0-8 0-15,1-4-1 16,9-9 1-16,1-6 1 16,10-6-1-16,-2 1 2 15,3-8-1-15,7 1 0 16,0-2 1-16,4-4 1 16,-6-5 9-16,0 0 5 0,-2-10 7 15,-2-4 6-15,-5-6-3 16,-2-5-2-16,-6-4-8 15,7 0-4-15,-7-6-5 16,-11 1-1-16,7 0-2 16,-12-3-1-16,-6-9 0 15,-4-3 1-15,-19-6 1 16,-6-3 1-16,-9-1 3 16,-1-4 0-16,-8-1 1 15,-2-2-2-15,-2-4-2 16,-4 3-1-16,-4-3 0 15,-2 3 0-15,-9 3 3 16,-6-2 1-16,-1 0-2 16,-9-4 0-16,-5-2-4 0,1-2-2 15,-7-6-2-15,2-1-2 16,3-1 1-16,0 5 0 16,-5 5 1-16,0 11 3 15,-6 0 5-15,-4 3 2 16,-6 5 3-16,-5-1 0 15,-3-1-3-15,-5-3-3 16,-4-2-4-16,-3-4-1 16,-1 4-2-16,2-1 0 15,4 0 2-15,3 6 0 0,0 5 7 16,1 5 5-16,-7 6 7 16,-3 1 1-16,-9 9-4 15,-4 3-5-15,4 9-7 16,-8-5-2-16,-9 1-2 15,-2-4-1-15,-7 0-1 16,5 2 1-16,6 5-1 16,3 9 0-16,-9-3 3 15,-3 4 1-15,-1 9 0 16,-3-1 1-16,0 14-3 16,5 6-1-16,-5 10-2 15,-2 9-1-15,8 9-3 16,-2 4 1-16,10 3-3 15,-1-3-2-15,9 5-6 16,4 0-11-16,13 4-24 0,10 5-18 16,14 2-67-16,10-3-65 15,13-3 128-15</inkml:trace>
  <inkml:trace contextRef="#ctx0" brushRef="#br0" timeOffset="19923.07">22682 9251 363 0,'-15'-13'244'0,"-1"-1"0"15,0 8-58-15,-2-4-86 16,-5-1-35-16,13 7-39 16,-13-5-6-16,4 5-2 15,4 2 0-15,-16-1-2 16,7 4-4-16,-11 3-6 15,-3 2-1-15,2 4-5 0,-4-1 0 16,4 7-1-16,-1 3 1 16,-4 3 1-16,4 5 3 15,-1-3 6-15,2 4 1 16,-3-2 4-16,1 0-1 16,3 6 2-16,-5-3 2 15,6 4 2-15,3 1 0 0,1 2-5 16,3 0-3-16,1 6-6 15,1 0-3-15,2-1 0 16,3 2-1-16,-1-1 5 16,5 0 4-16,1 0 9 15,1 1 3-15,3-1 3 16,12 9-1-16,-10-1-3 16,-4 8-2-16,0 2-3 15,-9-3-1-15,17 3-2 16,5-5-1-16,1-6 0 15,6-3 0-15,1 0-3 16,1 3-1-16,12 2-1 16,-8 0 0-16,7 6 0 15,1-2 2-15,3-1 3 16,4 3-1-16,3-4 0 16,-1 4-3-16,3 4-6 15,11 3-2-15,4 1-1 0,3-2 0 16,2-1 0-16,-3-9 1 15,4-5 0-15,3-1 0 16,9-7 1-16,-3-4 0 16,13-1 1-16,2-8 2 15,8 0 0-15,3-5 1 16,2-9 2-16,14 12 0 0,-9-15 4 16,7 2-2-16,-2-3 1 15,-11-16-2-15,12 6 0 16,-40-6 1-1,0 2 4-15,47-13-1 0,9-5-3 16,-25-5-4-16,-16-6-6 16,6 0 0-16,-2-4-1 15,-4-4 1-15,0-3 2 16,-7-2 2-16,-25-17 3 16,21 13 0-16,-6-1-2 15,-5-2 0-15,15 16-5 16,-24-16-2-16,-7-3-5 15,0-3-3-15,-10-2-2 16,0 1 1-16,-3-9 2 16,-8-1 0-16,-3-7 1 15,1 3-1-15,-11 5 3 16,0 2 1-16,-3-6 4 0,-9-1 0 16,2-1 1-16,-5 8 0 15,-4 2 1-15,-1-3 0 16,-5-5-1-16,1-7 3 15,-6 2 3-15,0 3 3 16,-5-1 3-16,-8 2-1 16,-9-8-1-16,-4 0-1 0,2 1-3 15,-8 3 1-15,-3 11 0 16,-2 6 0-16,-7 8 1 16,2 2-1-16,1-2 2 15,-1 2 2-15,2 4 4 16,-5 1 3-16,5 10-1 15,2 3-2-15,-5 6-2 16,10 6-4-16,-12 3-5 16,-2 1-3-16,-6 7-2 15,-3 5-1-15,-4 10 0 16,-2 4-1-16,3 8 0 16,-6 0-1-16,3 4-3 15,4 1 0-15,0 9-10 16,4 5-7-16,4 10-13 15,-7 3-8-15,7-2-18 16,5 2-12-16,-1 2-44 0,7 0-38 16,-4 8-259-16,-1 6 276 15</inkml:trace>
</inkml:ink>
</file>

<file path=ppt/ink/ink2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37:02.558"/>
    </inkml:context>
    <inkml:brush xml:id="br0">
      <inkml:brushProperty name="width" value="0.05292" units="cm"/>
      <inkml:brushProperty name="height" value="0.05292" units="cm"/>
      <inkml:brushProperty name="color" value="#FF0000"/>
    </inkml:brush>
  </inkml:definitions>
  <inkml:trace contextRef="#ctx0" brushRef="#br0">7860 6562 659 0,'-23'-6'254'0,"1"3"-172"15,10 3-51-15,-16-2-7 16,9 0 10-16,-7-2 31 16,-6-1 13-16,7 1 12 15,-6-1-2-15,2 1-24 16,-5-1-18-16,3 2-28 16,1 3-12-16,-2 5-7 15,3 5-2-15,-1 2 1 16,-5 0 1-16,4 0 1 15,-20-4 1-15,16 1 2 16,1 0 0-16,-8-4 1 16,23 2 0-16,-19-6 4 0,3 1 2 15,0-2 1-15,1 1 0 16,-1-2-3-16,-6-3-3 16,-2-1-3-16,-6-4-1 15,2 1-1-15,-5-2 0 16,1-3-3-16,-1 1 0 15,-1-4-4-15,2 3-1 16,1 1-1-16,4 2-1 16,-10-1 3-16,2 3 1 0,-2-1 3 15,-5 1 2-15,1-2 1 16,-1-2 0-16,-2 6 3 16,-1-4 0-16,2 5 2 15,3 4 2-15,-5-5 1 16,-5 0 0-16,3 2 0 15,-8-4 0-15,1 3 1 16,8 3 0-16,-8 0 2 16,-1 2 0-16,-3 2 1 15,2-2 0-15,0 4-3 16,5 4-1-16,-1 0-3 16,-5 6-1-16,1-5-2 15,-3-1 0-15,3 1-2 16,0-3 1-16,5 4-1 15,0-2 0-15,-3 3 0 16,-2 0 0-16,1 1 0 0,3 2 0 16,3 1-1-16,1 2 0 15,1-2 1-15,-2 5 0 16,6 0-1-16,4 3 1 16,2 5-1-16,9 2 0 15,2 2-1-15,5 1-1 16,5 5-1-16,10-1 0 0,4-2 0 15,4 1-2 1,8-2 1-16,-5-1 0 0,12 7-1 16,-4-3 1-16,12 13 0 15,2 0 0-15,1 8 2 16,17 18 1-16,-14-12 0 16,5-2 1-16,4-3 1 15,-7-17 3-15,17 9 2 16,1 0 2-1,7 7-1-15,2-4 0 0,7 3-1 16,5 2-2-16,8-12 1 16,2 3-1-16,1-12 2 15,0-4 1-15,0-6 1 16,7-2 1-16,8 1 0 16,7-6-1-16,6 1-2 0,-6-3-2 15,7-4-2-15,0 2 0 16,9-3-1-16,8 2 2 15,-3-2-1-15,6-6 0 16,6 2-1-16,-1-1 1 16,7 2-1-16,1 2 1 15,-3-3 0-15,1-2 0 16,5-5 1-16,7 7-1 16,-4-6 1-16,5 4-1 0,0-4 0 15,-2-2 0 1,-3 4 2-16,4 1 0 0,-1 7 1 15,-5-2 2-15,-1-3 0 16,-1 1 2-16,-3-3 0 16,1-3-2-16,1 1 1 15,3-3-1-15,-2-3 0 16,-2 1 2-16,-8-11 1 16,4 5 1-16,4 1 12 15,-1-1 0-15,12 9-3 16,-8-14-2-16,-6-8-14 15,-10-13-1-15,5 5-1 16,3 5 1-16,-11-3-1 16,6 9 1-16,-16-7-1 15,-5-6-1-15,-3 3 1 16,2 0 0-16,-9 0 0 0,-8 1 1 16,-10 2 1-16,-7 0 2 15,-5-1 6-15,3 2 2 16,-10 0 3-16,-2-4 0 15,-8 0-3-15,-16-6-2 16,-2 1 1-16,-8-1 1 16,-8-4-1-16,3 1-1 15,-10-6-3-15,-4 2-2 0,-2 3-1 16,-1 2-2-16,-2 0 0 16,-6-2 0-16,3-2 0 15,4 4 0-15,-8-10 0 16,7 1 0-16,-16-7 0 15,-5-4 1-15,7 6 0 16,-7-2 0-16,5 5-1 16,-5-1 0-1,2 2-1-15,4 0 0 0,-3-3-2 16,7 5 1-16,-9-8-1 16,0 3 0-16,-7 2 0 15,-5-5 0-15,-2 12 0 16,-9-2 0-16,1 8 0 15,1 4 0-15,-9 1-1 0,0 6-1 16,-7 1 0-16,1 2 0 16,-14-1 0-16,1 2 0 15,-7 2-1-15,-3 3 0 16,-3 2 0-16,-3-4-1 16,-2 3-1-16,-5-1-1 15,8-2-5-15,-6 2-1 16,-2-2-1-16,4-2 2 15,-4 6 4-15,8 2 2 16,2 8 3-16,-7-9 1 0,0-1 1 16,-4 2 0-16,1-8 0 15,2 10 0-15,-3 3 0 16,3-1 0-16,2 3 1 16,-7 0-1-16,1 1 0 15,-4 3 0-15,-7 0 0 16,6 5 0-16,-11-2-1 15,0 2 0-15,-1 1-36 16,-2-2-36-16,2 2-132 16,-2-4-150-16,-2-7 225 15</inkml:trace>
</inkml:ink>
</file>

<file path=ppt/ink/ink2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38:20.920"/>
    </inkml:context>
    <inkml:brush xml:id="br0">
      <inkml:brushProperty name="width" value="0.05292" units="cm"/>
      <inkml:brushProperty name="height" value="0.05292" units="cm"/>
      <inkml:brushProperty name="color" value="#FF0000"/>
    </inkml:brush>
  </inkml:definitions>
  <inkml:trace contextRef="#ctx0" brushRef="#br0">5467 8342 536 0,'10'2'195'16,"5"0"-152"-16,3-1-10 16,-3 5 3-16,-2-4 4 15,2-4 8-15,-4-2 3 16,1-4-1-16,0-1-4 16,0 4-16-16,2 2-10 0,2-2-13 15,7 1-4-15,5-3-3 16,7-1 0-1,4 3 0-15,-3-6 0 16,6 2 0-16,-4 4 1 0,5-2 19 16,0 4 9-16,-1-3 14 15,0 4 6-15,4 4-9 16,0-2-5-16,-3-4-9 16,19 5-2-16,0-2-3 15,3 1 2-15,10 9 5 16,-17-4 3-16,9 3 0 15,3 0-1-15,3-1-6 16,3-2-3-16,-2-1-6 16,-2 0-3-16,0-1-5 15,3-2-1-15,4-1-2 16,3 0 1-16,0-1 0 16,-3-6 1-16,3-3-1 0,1 0-1 15,7 7 0-15,5 4-1 16,-3 6-1-16,-2-1 0 15,-3-6 1-15,2 5 1 16,2 0 0 0,-2 2 1-16,-5 1 0 0,-6-8-2 15,0-1 0-15,10 5 2 16,1-5 2-16,-4 3 3 0,3-2 0 16,-7-4-1-16,-2 0-5 15,9 0 1-15,-6-2 8 16,-4 0 7-16,2-1 7 15,-4-1 2-15,-3 3-8 16,1-3-7-16,1 9-7 16,-7-4-1-16,-1 3 0 15,-4 0 0-15,-4-4 0 16,0-3-1-16,0-4 0 16,6 5-1-16,1-4-2 15,3 6 0-15,-1 4-1 16,-7-1-1-16,6 7 1 15,-5 0-1-15,2-1 0 16,0 4 1-16,-8-7 0 0,2 0 0 16,1 2 0-16,3-7 0 15,1 2 0-15,6 0-1 16,2-2 1-16,3 9-1 16,-3-2 1-16,1 6 0 15,1 3-1-15,0-2 0 16,11 11 1-16,-9-7-1 15,0 8 0-15,-4-5 1 0,9 4 1 16,-11-4 2 0,7-5 1-1,3 0 1-15,-17-11 2 0,13 9-1 0,-1-2 6 16,-4-3 2-16,6 3 3 16,3-1 1-16,-3-5 0 15,0 1 0-15,-1 0-1 16,2-1-1-16,-1 1 1 15,7-3 0-15,-4-3-4 16,-1-1-1-16,-4-5-7 16,2 0-2-16,2-2-2 15,-1-2 0-15,7-4-1 16,-3 2 0-16,2 2 0 16,-1 0 0-16,-1 3-1 15,6 0 0-15,2-1 1 16,-1-1-1-16,5 3 1 15,-4-2 0-15,3 3 0 0,3 2 1 16,-9-2 0-16,1-1 0 16,-9 0 2-16,0 4-1 15,6-4 0-15,-2 6-1 16,-4-3 0-16,-2-2-1 16,2 7 1-16,-4-6 2 0,3 0 3 15,6 9 1-15,-14-7 0 16,2 0-2-16,3 5-2 15,-6-8-1 1,1 1 0-16,2 8-1 0,1-3 0 16,-4-1 0-16,6 5 0 15,-5-7-1-15,-1 8 2 16,6 3-1-16,-1 2 1 16,3 1 0-16,-2-3 0 15,-3-2-1-15,-1 0 5 16,-1 5 2-16,-4-3 4 15,3 0 0-15,0 4-3 16,-5-4-3-16,3 4-2 16,-2 5-2-16,-6-7 1 15,-3 1-1-15,-1 0 1 16,6-2 0-16,-3 1 0 16,-1-1 0-16,-4-3 1 0,-1 1 0 15,-1-2 3-15,8 5 0 16,2-5 5-16,-3-4 2 15,9 2 1-15,-8-2 0 16,0-1-1-16,2 1-3 16,-1 0-3-16,0 1 0 0,7 2-1 15,2-2 1 1,-4 0-1-16,-1-1 0 0,-9-1-2 16,-7 2 0-16,6 1 0 15,-3-1 0-15,0 1 0 16,6 1 0-16,-6-3-1 15,5 4 1-15,-1 1 0 16,-7-4-1-16,1 3-1 16,-9 1 1-16,3-2-1 15,1 3-1-15,-2-1 2 16,0 1-1-16,8-2 0 16,-2 2 1-16,4-3-1 15,2 1 0-15,-11 0 1 16,0-1 0-16,1 1 1 15,-3 0-2-15,3-2-1 16,4 1-1-16,-6-2 1 0,3-1-1 16,2 0 1-16,-2 0-2 15,4-1 1-15,-2-2 0 16,1-2-1-16,-1 1 1 16,4 0-2-16,1-1 0 15,-2 0 0-15,4 0 1 16,2-1-1-16,2 2 1 15,-3-2-1-15,-5-1 1 16,6 7 0-16,-9-2 0 0,2-3 0 16,0 0-1-16,-4-5 1 15,8 1-1-15,2-1 1 16,-2 1 0-16,-4 0 0 16,-3 2-1-16,-2 3 0 15,10 6 0-15,-9-4 0 16,-3 2-1-16,0-3 1 15,-8-2 0-15,8 4 0 16,-1 2 0-16,-3 0 0 16,-7-1 0-16,-6-1 0 15,-5-2-1-15,-3-2-5 16,-2 4-6-16,-7-7-15 16,-1 1-15-16,-4 0-27 15,-2-4-15-15,-10-3-60 16,-2-6-39-16,-12-12-313 0,-5-6 327 15</inkml:trace>
</inkml:ink>
</file>

<file path=ppt/ink/ink2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39:30.697"/>
    </inkml:context>
    <inkml:brush xml:id="br0">
      <inkml:brushProperty name="width" value="0.05292" units="cm"/>
      <inkml:brushProperty name="height" value="0.05292" units="cm"/>
      <inkml:brushProperty name="color" value="#FF0000"/>
    </inkml:brush>
  </inkml:definitions>
  <inkml:trace contextRef="#ctx0" brushRef="#br0">5650 4127 381 0,'-1'0'176'0,"-1"0"-60"15,2 0-72-15,-1 0-2 16,0 0 15-16,0-1 9 16,-1-1 15-16,1-11 1 15,5-32-12-15,1 26-8 16,6-1-30-16,4-1-12 16,5-7-15-1,4 0-4-15,10-10-1 0,0 3-2 0,9 2 2 16,3-2 0-1,1 8 9-15,2-3 5 0,5 3 11 16,3 2 4-16,13-2 7 31,13 2 2-31,7-5-2 16,3-2-4-16,4-2-11 0,4-1-5 0,6 6-9 16,2 1 3-16,-6-3 10 15,-3 8 5-15,3-3 6 16,0 12-3-16,1-3-8 15,-2 1-3-15,3 6-6 16,2-6 0-16,5 11-1 16,-4 4 0-16,0 1 5 15,-1 2 1-15,-3 0 0 16,-2 1-1-16,-4 1-3 0,2-2-2 16,6-2-3-16,6-2-1 15,-4 2-4-15,-5-4 0 16,8 8-1-16,-3 4 0 15,-3 3-1-15,3 7 0 16,-11 9 0-16,1 2 0 16,-4 3 0-16,-4 2 0 15,-8-4 2-15,-3-2-1 16,6-1 1-16,3-3 4 16,-2-3 0-16,-8 1 0 0,-4-4-1 15,0 2-5-15,-3 0 0 16,14 2 2-16,-8 1 2 15,-4-1 1-15,-1-1 3 16,-7-2 4-16,0-2 9 16,4-4 4-16,0-1 4 15,-4-2 0-15,-1-4-6 16,-6-5-2-16,-2-7-2 16,6 0-2-16,3-12-2 15,0-2-2-15,0-3-3 16,0-10-2-16,-5 4-3 15,3-4-1-15,8 2-1 16,-3-2-1-16,9-1 0 0,-1-1-1 16,-2-10 0-16,-9-15-1 15,4 7 0-15,-2-1 0 16,1 9 0-16,9 13-1 16,-6-6 1-16,-8 0-1 15,-5-1 0-15,-8 2 0 16,-7 1 0-1,4-2-1-15,-1 5 0 0,1 0-1 0,-10-3 1 16,-5 7 2 0,-10 1 0-16,-10-1 0 0,2 15 0 15,-2 1 0-15,-8 0-1 16,7 5-2-16,-11 4 0 16,-3 1 0-16,4 3-1 15,-1 0 1-15,0 0-1 16,0 0 0-16,0 0-1 15,0 0 0-15,0 0-1 16,0 0 0-16,8 21 0 16,36 22 0-16,-38-19 1 15,9 4 1-15,-12-18 2 16,10 20 1-16,3-8 1 16,-2-1 1-16,7 6 0 15,-3-10-1-15,12 8 1 0,2-3 0 16,8-6 0-16,10 4 1 15,4-3-1-15,3-1 1 16,3 0-1-16,0-2-1 16,0 2 0-16,0-2 0 15,4 3 0-15,-1 1 0 16,5-3 1-16,7 1 0 16,1-5 1-16,3-3-1 0,10-5 1 15,-3-3-1 1,9-6 1-16,4-3 0 0,-2-1 0 15,2 1 0-15,7-2-1 16,0 1 0 0,-2-2 0-16,2 0 1 0,0-3 2 15,10 2 1-15,3-3 1 16,-3 1-1-16,1 3-2 16,-5-3-1-16,0 7 0 15,5-5 0-15,1 3 2 16,9 5-1-16,-2-5 0 15,-3 3-1-15,0-1-2 16,-10-3 1-16,3 8 0 16,3-1 0-16,-2 1 1 15,1-1 1-15,7 2 2 16,-4 1 1-16,-2 1 1 16,1 2 1-16,-6-3-1 0,3 1 0 15,-1 0-1-15,2 2 1 16,0 3-3-1,-3-5-1-15,0 4 0 0,2-2-1 16,0-2 1-16,-4 3-1 16,2-3 1-16,-10-1-1 15,7 1 1-15,0 1-1 0,-4 0-1 16,9 2 0 0,-3 0-1-16,3-4 0 0,0-2 2 15,-5 2-1-15,4-1 1 16,2 1-1-16,-4 2-1 15,-2 0 0-15,-2 5 0 16,4 0 0-16,-3 2 0 16,-1 1 0-16,-1 3 0 15,-1-1 0-15,-5-2 1 16,4 1 0-16,-3-2 1 16,-10 1-1-16,15 1 0 15,-7-1 1-15,0 1-1 16,8 3-1-16,-10 1 1 15,1 0-1-15,2 5 0 16,-5 0 0-16,-3 4 0 0,5 1 0 16,-5 2 0-16,-13-4 0 15,-4 12-2-15,-6 2 0 16,-6 3 0-16,2 5 0 16,-16-11 0-16,3 0 0 15,-14-1 0-15,-1 1 0 16,-2 0 2-16,-9-4 0 0,-6 0 0 15,-6-3 0-15,-6 0 0 16,-5 0 1-16,-3-6 0 16,-2-4-1-16,1 0 0 15,1-6-1-15,-2-3-9 16,-2 2-11-16,-3-8-52 16,-6-3-56-16,-6-12 80 15</inkml:trace>
  <inkml:trace contextRef="#ctx0" brushRef="#br0" timeOffset="10608.64">17616 11681 796 0,'-4'17'328'0,"-5"-1"-190"0,7 4-74 15,2 1-7-15,0 1 8 16,1-2 3-16,-1 3 8 16,-1 0 2-16,5 0-16 15,1-1-4-15,1 1-15 16,2 2-7-16,-5 6-16 15,-1 3-9-15,4 15-11 16,-3 6 0-16,3 15-3 16,0 6 1-16,2-1 0 15,-3 1 0-15,0-12 1 16,4-2 0-16,-3-10 1 16,2-7-2-16,-2-15-11 15,-6-5-16-15,-4-19-41 16,4-1-35-16,-4-10-132 15,-3-13-116-15,-8-8 221 0</inkml:trace>
  <inkml:trace contextRef="#ctx0" brushRef="#br0" timeOffset="11735.55">17604 11469 447 0,'-6'-13'230'15,"-6"0"-46"-15,6 4-16 16,0 8-38-16,-7-4-16 16,-2 5-34-16,-3 0-17 15,-5 0-17-15,6 7-10 16,0 2-23-16,5 8-4 15,-3 0-8-15,2 0-1 16,2 14-3-16,-3-5 0 0,5 15 0 16,2 5 1-1,1-5-1-15,4-1-1 0,1-13 0 16,1-5 0-16,1-11 2 16,3 1 2-16,1-12 3 15,1-4 4-15,3-8 1 16,1-14 1-16,4-5-1 15,0-7 0-15,1-5 0 16,-1-1 1-16,-1 2 13 16,0 4 6-16,-3 4 1 15,-1 5-4-15,4 10-13 16,-3 2-4-16,0 11 4 16,0-1 4-16,-1 5 7 15,3 1 0-15,6 2-1 16,-2 3 0-16,13 11-4 15,-3 4-3 1,4 8-7-16,9 5-1 16,-1 9-6-16,12 14-1 0,-1 3 0 0,-2 7-5 15,2 1-22-15,-3-14-37 16,18 5-293-16,3-12 248 16</inkml:trace>
  <inkml:trace contextRef="#ctx0" brushRef="#br0" timeOffset="13446.67">22772 11405 733 0,'0'0'318'0,"0"0"-157"15,0 0-76-15,2 0-5 16,6 2-6-16,0 0-3 15,28 16-15-15,-31-7-7 16,0-4-14-16,-2-3-7 16,-3 6-14-16,0-2-4 15,6 10-9 1,-2 6-1-16,0 14 0 0,7 8-1 16,-10 2-3-16,9 15-2 0,-7-5-4 15,0 5 0-15,-2 1 0 16,1-6 1-16,-1 6 4 15,-2 1 0-15,5 4 1 16,-6 2-5-16,0-7-12 16,0-5-6-16,-4-12-11 15,2-2-3-15,-2-6-6 16,-2-4-6-16,0-2-17 16,-1-14-21-16,2-8-39 15,3-2-44-15,0-19 110 16</inkml:trace>
  <inkml:trace contextRef="#ctx0" brushRef="#br0" timeOffset="14068.23">22854 11500 452 0,'11'0'228'0,"-11"3"-67"15,3 0-62-15,1 6-36 16,-4 4 2-16,-4-1 8 31,-5 3 2-31,0 4-15 0,-2-1-7 0,6 4-15 16,-1 4-11-16,-3 1-14 15,3 3-6-15,-4 4-6 16,-3-9-1-16,1-2 0 16,-4-2 0-16,1-7 0 15,4 7 0-15,6-6 3 16,-2-5 3-16,5-2 5 16,-2-8 5-1,-3-9 2-15,3 4-1 0,1-7-5 0,0-3-4 16,5-3-5-16,3-1-3 15,-4-17 0-15,5-2-1 16,-3-3 2-16,1-5 2 16,-1 5 10-16,-2-4 3 15,7 3 2-15,-4 0 0 16,1 4-6-16,2 6-2 16,-3 0-4-16,2 4-2 0,5 4-2 15,0 1-1-15,3 5 0 16,3 3 1-1,1 6 0-15,-3 3 0 0,1 7-2 16,3 10-2-16,-2 12-3 16,8 7 0-16,5 12 2 15,0-1 0-15,-4 4-2 16,2 2-3-16,-7 5-37 16,-7 3-48-16,1 11 59 15</inkml:trace>
  <inkml:trace contextRef="#ctx0" brushRef="#br0" timeOffset="19617.49">12889 11514 435 0,'1'5'207'0,"-4"4"-57"16,7 2-58-16,-1 3-17 15,-2 1 3-15,5 2-3 16,-9 4-2-16,-6-9-3 16,6 13-3-16,-1-1-6 15,1-2-7-15,4 11-12 16,-3-8-7-16,-2-2-12 62,3 7-4-62,3 5-8 0,1-2-1 16,1 9 0 0,-3-2 3-16,-2 3 3 0,1 5 4 0,-2 7 2 0,1 0 1 0,2 1-1 15,2-2-1-15,-1-14-5 0,-2 2-3 16,2-8-5-16,-3-3-1 0,-1 0-1 15,0-2 0-15,-5-3 4 16,4 1 2-16,-3-5 7 0,4 2 3 16,1-5 3-16,-5-2-1 15,6-2-3-15,-4-7-2 16,4 2-6-16,3-4-4 0,-7-3-4 16,5 3-2-1,2-3-1-15,-2 1-1 0,4 0-1 16,-1-1 1-16,-4-1-1 15,0-2 0-15,0 0 0 16,0 0 0-16,0 0 0 16,0 0 0-16,0 0 0 15,0 0 0-15,2 1 0 16,21 3 0-16,14 28 0 0,-27-32 0 31,10 4 0-31,-2 6-1 0,4-6 1 0,3 1 0 16,-2-3-1-16,0-3 1 15,6 1-1-15,7 6 0 16,4-1 0-16,7 3 0 16,11-1 0-16,5-1 1 15,4-1 0-15,6 1 0 16,-4-3 0-16,-7-4 0 16,10 4 0-16,-5-3 1 0,9 5-1 15,1-4 1 1,-1-5 0-16,-1-1-1 0,2 2 0 15,4 3 1-15,4 5 0 16,3 2-1-16,1-3 1 16,-7 5-1-16,0-10 1 15,0 2 0-15,7-2 0 16,-5-10 0-16,1 2 1 16,-1-6-1-16,-4 1 0 15,7 6 0-15,0-5 0 16,-1 3 0-16,-9-1 1 15,-4-1 1-15,-2 11 1 16,8-1 1-16,-7-3 0 16,8 2 0-16,-5-4-1 0,-7-2 1 15,7 1-1-15,-9 0-1 16,1-4 1-16,1 3-1 16,-2 1-1-16,3-4 0 15,-5 2-1-15,-2 1 0 16,-3 0 0-16,2 3-1 15,-1 0 0-15,3 3 1 16,-1-2 0-16,-2 4-1 0,-2 0 0 16,0-2 1-16,2 3-1 15,0-3 0-15,-2-5 1 16,4 0-1-16,1-1 0 16,0 2 0-16,4 3 0 15,-5 4 0-15,1 0 1 16,-1-3-1-16,-8 0 1 15,9-6 0-15,0 2 0 16,-3-3 0-16,7 1 0 16,-11-1 0-16,1 1 0 15,-1 0-1-15,-1 2 0 16,0 2 0-16,-10-1 0 16,1 4 0-16,-8 0-2 15,-7 0-7-15,-8 0-34 16,0 0-37-16,-5-3-195 15,-1-1 182-15</inkml:trace>
  <inkml:trace contextRef="#ctx0" brushRef="#br0" timeOffset="21112.59">18100 12547 730 0,'35'6'288'0,"1"-1"-159"16,5-1-46-16,3 1-21 15,-3-2-1-15,5 4-23 16,1-8-1-16,8 1 0 16,14 0 1-16,3-6-6 15,1 5-9-15,6-6-11 16,-7 0-2-16,8 4-6 15,15 3-1-15,0 1-3 16,4 0 0-16,-4-3 0 16,-4-5 0-16,4 0 0 15,4-5 1-15,5 3 0 0,-1-1 0 16,-3 1 1-16,7 4 0 16,-4-3 2-16,2 3-1 15,-7 0 1-15,-1 2-1 0,-2 1-1 16,-1-2 0-16,-6-2-1 15,-10 0 0-15,0-3 2 16,-1 1 0-16,-1 0 2 16,8-4 4-16,-6 3 5 15,-2 0 2-15,-9 1 3 16,-3 1 0-16,1 4-2 16,-10-5-1-16,6 5-2 15,-6 2-4-15,-7-6-2 16,2 9-3 15,-10-4 0-31,0 2-1 16,-4 2 0-16,-1-2-1 0,2 3-1 0,-7-3 0 0,13 2-1 15,-17-2 0-15,4 0 0 16,-1-1 0-16,-7-1 4 16,4 2 2-16,-6 1 5 0,5 1 3 15,-2 1 4-15,7 2 1 16,-6-5 2-16,0 0 0 15,-1-3 2-15,0 0 2 16,3-3 3-16,2 2-1 16,-1 4-3-16,9-1-3 15,-9 1-4-15,8 1 0 16,-3-2-2-16,-11 1 1 16,6 4-1-16,-9-4 0 0,4 0-2 15,8 2-1-15,-5-2-6 16,-4-1-1-16,-8 0-5 15,-7-6-3-15,-2 5-22 16,-2 2-28-16,-10-6-85 16,-5 6-75-16,-19-3 129 15</inkml:trace>
  <inkml:trace contextRef="#ctx0" brushRef="#br0" timeOffset="34950.17">21570 15228 776 0,'0'0'341'0,"-3"-4"-158"16,-3 0-21-16,0 2-21 15,1 3-16 1,3-2-25 0,2-1-10-16,-1 1-27 15,0 0-8 1,-1-1-25-1,-10 0-12 1,-34-27-15-16,32 23-3 0,-3 3-5 0,5 4-2 0,-1 3-2 16,0 7-2-1,4 6-3-15,0 5-2 0,2 0-5 0,-1 1-2 0,4 5 1 16,1 4 3-16,3 5 5 16,0 1 2-16,-1 5-4 15,1 2-2-15,-2-2 0 16,2 6 1-16,0-2 8 15,-1-2 3-15,1-1 6 16,-4-8 1-16,0-4 3 31,0-5 0-15,0-4 0-16,-1-3 1 0,0-5 1 16,0-1 1-16,-1-6 4 0,2-1 3 15,-3-4 1-15,2-2 1 16,1 0 1-16,0-1-2 0,0 1-3 0,3-1-1 15,0 0-5-15,0 0-2 16,0 0 1-16,-1 0 1 16,2 0 5-16,-1 0 4 0,0 0 4 15,-2 0 1-15,-4 2-1 16,-3 0-2-16,-28 10-4 16,23-9-1-16,0-1-5 15,-4-2-1-15,-1 0-3 16,8 1-3-16,-14-1 0 15,1 0 1-15,-1-1-1 16,-7-3 1-16,5 3 0 16,-5 0-1-16,-4 3 0 15,-5 1 0-15,-3 1-1 16,2 2-1-16,-7-1-1 16,1 3 0-16,-4-3 1 15,-2 1 1-15,-5-5 1 16,-2-1 1-16,-3 0-1 15,-3 1 0-15,-2 4-2 16,-5 4 0-16,-3 0-1 0,-10-3-1 16,4 0-1 15,-2-2 0-15,-4-4-4-16,1 1-3 0,-2 1-9 0,0-2-3 0,3 3-3 15,-4-3 2-15,8 3 1 0,-4 0 2 0,-2 3 5 16,7-2 2-16,-5-3 8 15,8 6 2 1,-2-3-1-16,3 2-2 0,6 8 0 16,4-1 1-16,8-1 3 15,0 7 4-15,7-2 1 16,16-8 3 0,2 1 4-16,-13 13 4 0,-11-9 4 15,11-7 1-15,17-1-2 16,-1-3-2-16,13 0-1 47,3-2 0-47,5 0 0 0,1 1 0 0,2-1-5 0,-2 6-2 15,6 4-3-15,0-3-1 0,0 0 0 0,2-6 0 16,-1-5 3 0,2-1 0-16,0 4 3 0,1-2 2 15,0 1 1-15,-1 0 0 16,1-1-2-16,-5-20-2 15,-8-23-3-15,7 17 0 16,1-4-1-16,2-2-1 16,2-11 0-16,-1 4-1 15,3-10 0-15,-3-1 0 0,0-4-1 16,1-3 1-16,0 1-1 16,2-6 0-1,0 1 0-15,0 3 0 0,2-2 1 16,3 14 0-16,1 8 0 15,-2 3 0-15,-6 0 1 16,0 4 1-16,-2 9-1 16,0 2 0-16,4 8-1 15,-2 2 0-15,-3-10 0 16,-1-3-1-16,5 12-2 16,0-5 0-16,1 12-2 15,-2-5-1-15,2 3-6 16,-2-2-6-16,-2 2-19 15,4 14-10-15,-1-7-41 16,1 3-19-16,0-2-78 16,0 0-90-16,2 6 181 0</inkml:trace>
  <inkml:trace contextRef="#ctx0" brushRef="#br0" timeOffset="36565.44">16521 16097 779 0,'-1'7'378'0,"0"-7"-180"16,-1-1-30-16,1-1-72 16,-1 1-30-16,2 1-7 15,-1 0-22-15,0 0-10 16,-15 0-13-16,-31-8-2 16,23-7 0-16,5 11 2 15,-16-1 2-15,7 0-1 16,-9 0-3-16,-7-3-2 15,-1 0-7-15,-12 1-2 16,-1-1-2-16,-1 3-2 0,5 3 0 16,-12-1 0-16,-10 1 0 15,-4 1 2-15,-15 1 1 16,5 0 0-16,-3 9 0 16,-6-2-1-16,-7 3-2 15,-2 1 1-15,2 2 2 16,4 4 0-16,-13-10 1 15,4 10 1-15,-5-7 1 16,1-2 1-16,10 11 6 16,0-3 4-16,-2 6 4 15,6 0 2-15,-2 0 1 16,3-4-1-16,11-5-3 16,-6-2-2-16,23-1-4 15,6 2-1-15,6-7-2 16,-1-3 2-16,-3-6 2 15,5-3 0-15,9 2 1 0,9 0-2 16,10 2-5-16,2 0-1 16,5-3-3-1,2 0-2-15,8-1 0 0,2 4 0 16,4 1-2-16,3-3-1 16,4 5-1-16,0-2-4 15,1 1 0-15,0 0 0 0,0 0 2 16,1-5 3-16,5-21 3 15,11-27 0-15,-6 16 1 16,-2-8 1-16,1-3 0 16,0-4 0-16,-3-8-1 15,0 1 1-15,-1 0-1 16,-6-14 0-16,-3 3-1 16,-2-8-3-16,-1-5 0 15,2 8-1-15,2 2 1 16,2 8 2-16,3 5-1 15,1-4 0-15,1 14 0 16,4 0 0-16,-2 12 0 16,-1 12-1-16,0 4-2 15,-4 0-2-15,4 8-13 0,-2 1-12 16,1 3-40 0,2 7-24-16,-4-6-69 0,0 2-75 15,-1-3 157-15</inkml:trace>
  <inkml:trace contextRef="#ctx0" brushRef="#br0" timeOffset="44669.74">12324 3458 76 0,'-19'1'59'0,"-2"0"13"16,3 1 18-16,-2 5 10 15,2-2-1-15,-1 1-15 16,-2-2-37-16,0 4-17 15,-5-3-21-15,1 5-5 16,-8 0-3-16,4 2 0 0,-11-1-1 16,1 0 1-16,1-1 0 15,-6-1 2-15,10 5 4 16,-2-2 5-16,6 6 7 16,0 2 5-16,3 1 10 15,4 6 3-15,1-3 7 16,0-2 1-16,4 5-4 15,0 0 0-15,2 5-3 16,3 0 0-16,6 10-1 16,-2-3 1-16,1-1-3 15,4 1-3-15,2-9-5 16,-1-3-6-16,0-2-8 16,14 1-3-16,2-2-5 15,8 3-1-15,7-1 0 0,-7-1-1 16,1 0 0-16,1 0-1 15,2 2 0-15,4 1 0 16,1-5 0-16,4 4 0 16,12 2 0-16,4 0-1 15,-2-7 0-15,0-4 1 16,-2-5-1-16,0-5 0 16,2 7 1-16,8 0 0 15,2 1 4-15,2-2 2 16,11 2 13-16,2-3 5 15,-5-9 3-15,-2 3-3 0,-7-5-10 16,-3 2-4-16,6 2-6 16,-1 2-1-16,2-4 1 15,4-4 1-15,-7-11 2 16,5-8 0-16,-4-4-2 16,-2-5-2-16,9-4-2 15,-1-3 0-15,1-11 0 16,0 2 1-16,-10-5-1 15,-6 3 0-15,-2 2 0 16,-1 5 0-16,-3 2 1 16,-1-2 1-16,-8 8 8 15,5 0 3-15,-10-4 1 0,1 5 0 16,-4-9-6-16,-5 0-1 16,-3 0 0-16,-7-1 0 15,-6 8 0 1,-8-6-1-16,-6 7-1 0,-10-1-1 15,-1 8-4-15,-7-1 0 16,-3 2-2-16,-5 0 0 16,-14-1-1-16,-2-1 1 15,-6 1 0-15,4 9 0 0,0 0-1 16,-3 5 0 0,-2 12 0-16,-7-6 0 0,-10 8-1 15,-4 0 1-15,-2 1 0 16,3 3 0-16,-1-5 3 15,5-1 0-15,-13-5 1 16,3-2 0-16,4-1 2 16,-5 1 0-16,13 8 1 15,0 4 2-15,0 4-2 16,-4 0-1-16,-1 1-3 16,4 1-1-16,5 6-1 15,5-2 0-15,4 1-1 16,-4-2 0-16,-7 0 0 15,-1 0-1-15,-1 8-3 16,3 5-1-16,11 7-17 16,6 9-14-16,-4-2-44 15,8 8-32-15,-2-3-102 16,4-5-109-16,2-1 207 0</inkml:trace>
  <inkml:trace contextRef="#ctx0" brushRef="#br0" timeOffset="49721.41">3653 3408 144 0,'-25'15'122'0,"2"1"14"16,-5-1-16-16,-2 2-2 15,-5-2-9-15,0-4-4 16,3 1-19-16,-5-2-13 16,-3 1-25-16,-4-5-14 0,0 1-19 15,3 1-5-15,5 2-8 16,5 5-1-16,4 6-2 15,-4 3-2-15,7 5 0 16,0 4 0-16,-2 9 1 16,-3 1-1-16,11 7 2 15,3 9-2-15,7-6 1 16,10 2-1-16,-2-6 0 16,8-8 2-16,7 2 2 15,0-5 3-15,10 6 3 16,1 3 0-16,8-4 3 15,5 7 1-15,5-4-1 16,6-9 0-16,14-2-3 16,-3-8 0-16,8-13 7 15,-2 0 2-15,-3-6 5 16,6-4 0-16,-2-6-6 0,6 0-3 16,2-8-3-16,-1-4 0 15,-7-5 3-15,-10-4 5 16,-8-1 10-16,-7-7 4 15,-2 2 4-15,-7-4-1 16,1-6-7-16,-2 2-4 16,-7-2-8-1,15 5-2-15,-24-5-2 0,-7 1 0 16,-10 3-1-16,-15-7-1 0,5 4-3 16,6 1-3-16,-8 3-1 15,-4 0-2-15,-8 0 0 16,-3 4 0-16,-10-3-1 15,-2 6 0-15,-2 4 0 16,-2 3-2-16,-3 7 0 16,-3 1-3-16,-6 7-5 15,-2 2-4-15,-4 10-22 16,1 3-18-16,3 12-48 16,-1 7-30-16,9 10-114 15,5 7 154-15</inkml:trace>
  <inkml:trace contextRef="#ctx0" brushRef="#br0" timeOffset="51488.14">3708 4441 164 0,'-59'2'64'0,"41"9"-38"0,-1-7-21 16,-1 2 11-16,0 0 20 16,-3 1 42-16,-6 0 17 15,2-9 12-15,-5 2-11 16,-1-4-29-16,9 1-15 16,-11 1-25-16,4 2-10 15,-3 1-12-15,-4-1-2 16,15 6-3-16,-1-4 0 0,6 5 0 15,0 1 0 1,5-2 1-16,3 1 1 16,5 2 1-16,-1-2-1 15,2 1 0 1,2 4-1-16,1 1-1 0,1 4 0 0,3 6 0 16,0-5 0-16,0 3 0 15,1-1 0-15,2-1 5 16,4 10 4-16,3 1 3 15,4 4 1-15,-1 1-3 16,3 3-4-16,3-2-4 16,2 2-1-16,4-2 1 15,0-6-1-15,3-4 1 16,2-5-1-16,-3-8 1 16,6 0-1-16,2-4 0 15,1-2 0-15,7-1 0 16,1 1 0-16,0-1 0 0,5 4-1 15,4 0 0-15,2 0 0 16,1-3 0-16,-6-1 0 16,-3 1 1-16,-2-3 0 15,-3-4 2-15,1 0 1 16,-3-6 1-16,-1 0 1 16,-3-4-1-16,0-3 1 0,-5-4 0 15,-1-2 2-15,-1 1 23 16,-7 1 9-16,-5 0 20 15,-17-17 8-15,1 12-5 16,-1-5-4-16,-13-1-10 16,12 11-7-16,-25-18-12 15,-3 3-5-15,-8-5-8 16,-2 5-4-16,-6 2-5 16,-3 1-3-16,0 8-3 15,-6 2-2-15,0 9-2 16,3 4-2-16,-8 8-1 15,6 1 1-15,-7 6 1 16,-4 2 0-16,5 3 0 16,-2 0-1-16,6 6 0 15,9 4-2-15,1 2-6 16,6 10-12-16,3 4-45 0,0-2-41 16,15 8-148-16,-15-8 162 15</inkml:trace>
  <inkml:trace contextRef="#ctx0" brushRef="#br0" timeOffset="54018.07">12086 4435 105 0,'-15'-6'96'16,"-3"-4"5"-16,5 0-14 15,-2 4-15-15,-2-4-23 16,1 2-4-16,-4-1-10 16,0 2-2-16,-3 6-6 15,1 1-1-15,-3 6-3 16,0 1-3-16,4 3-6 15,-4-1-3-15,5 6-1 0,2 3 0 16,-1 6 3-16,3-2-1 16,-3-5 0-1,5 2-1-15,-1 2 1 0,-1 1-1 16,4 6 2 0,-2-5 0-16,-2-1 4 0,7 2 2 15,8 3 9-15,-1 0 7 16,8 6 3-16,-6-2 0 15,4 4-7-15,10 8-5 16,1-3-6-16,1-3 0 0,3-5-1 16,-2-8-1-16,8-4-1 15,2 4 0-15,10-5 8 16,8 2 4-16,14-3 8 16,13-4-1-16,4-6-8 15,0-2-6-15,-1 0-12 16,-2-2-2-16,4-1-1 15,-4 2 0-15,-4-7-1 16,-2-2 1-16,-7-4 0 16,-3-6-1-16,-1-3 2 15,-5-1 0-15,-3-4 0 16,0 2 0-16,-11-6 1 16,-9-1 2-16,-8 0 1 15,-7-6 3-15,-7-1 4 16,-2 1 1-16,-7-2 0 0,-7 0-3 15,4 8-8-15,-10-1-3 16,-1 1-6 0,-3 6 1-16,-3-5-1 0,0 1-1 15,-9 2 1-15,3-1-1 16,-6 2 0-16,5 6 0 16,3 3-1-16,1 2-1 15,-3 2 1-15,-2 4 0 16,0 1 0-16,-8 0 0 15,-2 8 1-15,-6-4 0 16,-10 2-1-16,0 4 0 0,-8 2-5 16,1 3-4-16,2 7-36 15,-2 0-31-15,3 0-99 16,3 1-115-16,-7 0 187 16</inkml:trace>
  <inkml:trace contextRef="#ctx0" brushRef="#br0" timeOffset="28772.35">14566 9455 85 0,'6'-21'41'16,"-8"24"-5"-16,0-3-34 15,2 2 8-15,0-2 53 16,0 0 23-16,0 0 25 16,0 0-1-16,0 0-36 15,0-1-13-15,0 0-13 16,0 0-2-16,0 0-11 15,0 0-5-15,0 1-1 16,0 0 2-16,0 0 8 16,0 0 3-16,0 0-4 15,1 6-3-15,6 4-9 0,29 32-4 16,-30-34-6-16,5 4-1 16,0 0-3-16,1-1-2 15,6 6 3-15,-1-2 0 16,12 5 3-16,-3-4 1 15,7 2-1-15,2 2-3 16,1 1-1-16,9 6 1 0,-3 1 2 16,3 5 2-16,-9-12 0 15,-3 0-1-15,2-4-5 16,-4-14 0-16,8 7 1 16,-2-13-1-16,9 2 0 15,-1 2 0-15,-2-5-1 16,0 3 0-16,-4-10 0 15,0 3 0-15,4 8 0 16,-1-2 1-16,-3-2-2 16,0 1 0-16,13-3-1 15,-6-2-2-15,9-3 1 16,-3-8-1-16,-13-5-1 16,10 7 0-16,-10 1-1 15,4 3 0-15,0 2 1 16,3-2 2-16,4-3 2 0,3-1 1 15,12-2-1 1,-3 1-2-16,1-1-3 0,0 4-1 16,-8 3 0-16,3-2 0 15,4 5 2-15,4 3 0 16,1-3 2-16,3-1 0 16,-6-3-2-16,-2 4-1 15,0 0-3-15,1 7 0 16,10 4 0-16,-7 3-1 0,7 3 1 15,-2 4-1-15,-8 5 1 16,6 3 0-16,-2 4-1 16,5 0 1-16,-4-2 0 15,-3-2 0-15,0 1 0 16,-6 6-1-16,-3-9 2 16,-2 4 0-16,-8-2 8 15,4-2 5-15,-5-1 9 16,-2-5 1-16,-4-6-4 15,-10-6-3-15,1 7-6 16,-4-5-2-16,-3 7-2 16,-6-4-3-16,-5-3-1 15,1 6 0-15,-10-8-2 16,3-3 2-16,-3 10-2 16,-2-7 1-16,-1 1 0 0,0 4-1 15,0-5 0-15,-1 0 0 16,-1 0 2-1,2 0 1-15,-1 0 0 0,0-1 0 16,0 0-2-16,-1 0-1 16,1 0 1-16,0-1-1 15,-2-5-1-15,-3-3 0 16,-6-39 1-16,12 27 0 0,4 3 0 16,1-1-1-16,4 1-1 15,0 5-1-15,3-5-1 16,0 2 0-16,2-3 1 15,1-2-1-15,5 3 0 16,-1-3 0-16,8 2 0 16,2 1 0-16,10-3 1 15,-2-1 1-15,16 6-2 16,-3-5 1-16,2 2-1 16,6 7 0-16,-11 0 1 15,4 2 0-15,-5 6 0 16,3 1 1-16,10 4 0 15,-6-1 0-15,4 1 0 16,-4 0 0-16,-5 1-1 16,6 8 0-16,-1 1 0 15,4 3 0-15,12 6 0 0,-8 0 1 16,13 4 0-16,-3 1 1 16,-10-1 0-16,8 8 0 15,-5-2 0-15,9 5 1 16,-3 4-1-16,-8-12 1 15,2 0 0-15,-10-1 0 16,-6-12 1-16,12 9 0 0,-10-12-1 16,11 7 1-16,-1-6-1 15,2-4 1-15,-1 6-1 16,-9-17 0-16,-4-4 0 16,-4 3 0-16,-1-12 1 15,-1 4-2-15,3 7-1 16,6 2-1-16,-7-2-2 15,-1 0 0-15,-1-1-2 16,-4-8-1-16,-2 9 0 16,-1-7 1-16,-4 3 2 15,-2 0 2-15,-2-5 1 16,0 7 0-16,-3-4 2 16,-2-3 1-16,-1 5 2 15,-2-2 2-15,-8-6 3 16,-5 3 2-16,1 4 4 15,-7 1 0-15,-4-4-2 0,1 0 0 16,-8-4-8-16,0-2-4 16,-3 6-4-16,-2-2-5 15,1 0 1-15,0 2 1 16,5 0 3-16,-2 0 1 16,1 2 1-16,5 7 0 15,0 4 0-15,3 5 0 16,1-3-2-16,0-2-1 15,1 1-1-15,0 0 1 0,0 0 0 16,0 0-4-16,0 0-22 16,0 0-17-16,1 0-51 15,-3 0-32-15,-5 3-93 16,1-1-60-16,3 0 178 16</inkml:trace>
</inkml:ink>
</file>

<file path=ppt/ink/ink2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43:25.216"/>
    </inkml:context>
    <inkml:brush xml:id="br0">
      <inkml:brushProperty name="width" value="0.05292" units="cm"/>
      <inkml:brushProperty name="height" value="0.05292" units="cm"/>
      <inkml:brushProperty name="color" value="#FF0000"/>
    </inkml:brush>
  </inkml:definitions>
  <inkml:trace contextRef="#ctx0" brushRef="#br0">4861 8710 571 0,'-10'9'225'16,"0"-6"-165"-16,1-1-16 16,12 13-38-16,-7-1-2 0,6 9 17 15,-1 6 9-15,-7-2 11 16,0 12 4-16,2-1-13 16,4 7-9-16,-3 4-10 15,3 7-5-15,-1 12-3 16,-6 2-3-16,8 18 0 15,-2-2-1-15,1 6 9 16,11 12 7-16,-11 6 20 16,7 4 6-16,-4 6 4 15,1 3-1-15,3 4-9 0,-7 5-3 16,6 4-4 0,-2-3-4-16,3-6-3 0,5-3-2 15,-3-8 3-15,-2-6 1 16,-1 1 2-16,-3 1 1 15,0 2 1-15,0 3-1 16,-2 5 1-16,-2 0-2 16,-1 2-6-16,-3 2-3 15,-3-2-5-15,1 1-2 16,-1 0-3-16,7-1 0 0,1-8-2 16,-2-2-1-1,3-2 2-15,-1-8 0 16,0-1 6-16,10-2 3 0,-6-5 3 15,2-2 2-15,-2-11-6 16,12 9-3-16,-13-21-4 16,2 0-1-16,0-12-2 15,-19-19 0-15,18 3-2 16,-4-7 0-16,-2-3-1 16,9-1 0-16,-10-4 1 15,3-6 0-15,0-3 0 16,1-3 0-16,-1-9-1 15,1 2 1-15,0-8-2 16,-1-1-1-16,0 0-3 16,-1-1-4-1,0 0-23-15,0 0-20 0,0 0-70 0,1-1-69 16,-1-18 119-16</inkml:trace>
  <inkml:trace contextRef="#ctx0" brushRef="#br0" timeOffset="660.02">4521 13210 652 0,'13'38'266'0,"-26"-35"-156"0,4-3-20 15,2 2-17-15,5-2-6 16,-3 2-10-16,4 7-8 15,-1-7-10-15,2 9-6 16,-3-4-13-16,-5-7-5 16,5 6-13-16,-1-2-2 15,8 8-6-15,8 10 0 16,4 10 0-16,2-1 1 16,8 17 3-16,0 4-1 15,4 12 3-15,2 10 1 0,-5-3 1 16,0-3 1-16,2-8 9 15,-2-11 7-15,-13-14 11 16,7-1 2-16,1-10-4 16,-4 3-5-16,10-6-11 15,-14-12-2-15,-4-6-4 16,8-2 1-16,-4-10 13 16,6 3 9-16,3-18 18 15,-5-11 5-15,15-16-5 16,-2-18-8-1,4-9-16-15,0-4-9 16,1-6-8-16,10 2-1 0,1 2-5 16,-5-8 0-16,1-4-7 15,-8 1-4-15,3 7-36 16,1 6-43-16,1 13 58 0</inkml:trace>
  <inkml:trace contextRef="#ctx0" brushRef="#br0" timeOffset="11217.84">11921 7482 285 0,'81'25'127'0,"-78"-31"-47"16,-1 4 2-16,-1 2 27 15,-2-1 7-15,0 1-2 16,0 0-8 0,1 0-39-16,-2 0-16 0,1 0-25 15,0 0-9-15,-5 9-12 16,-3 5-2-16,-13 27-2 16,17-25-1-16,12 1 0 15,6 0-1-15,0-1-2 16,9-3 2-16,11-4 0 15,-8-8 1-15,12-5 6 16,-1-7 5-16,7-5 16 16,8 0 6-16,18 2 6 15,7 0-2-15,8 0-11 16,4 7-5-16,-15-4-7 16,4 2-1-16,3-1-2 0,1-1 1 15,8 0 2-15,-4-4 1 16,-12-7 5-16,0 0 2 15,1-4-1-15,6 3 0 16,1-1-2-16,0 0 0 16,-8 3-1-16,-2-6 0 15,3 5-2-15,-1 0-1 16,7-1-5-16,-2 5-1 0,-4 1-3 16,-3 2-1-1,-4 5-1-15,1 4-2 0,2 6-1 16,5 1 0-16,-8 9-1 15,2 5 0-15,-6 11 0 32,-5 9 0-32,5 7 0 0,0 6 0 0,-3 2 1 15,-1-3 0-15,-9-1 2 16,-6-6-2 0,-1 4 3-16,-6-1-1 0,1 3 2 15,1-2 3-15,-1-1 3 16,3 1 3-16,2-6 4 15,-4-2 0-15,-5-10-1 16,-5-8 0-16,-8-1 3 16,3-4 1-16,-7-5 0 15,1 1-2-15,-1-5-7 0,-4-3-3 16,-1-1-3-16,-3 0 0 16,-7-1-1-16,3 1 1 15,1 0-1-15,-6-1 2 16,0 0-1-16,0-1 1 15,1-4 2-15,4-5 0 0,18-26 0 16,-13 32-1 0,-3-5-2-16,0 0 0 0,2-6 1 15,3 7 2-15,5-3 1 16,2-4 0-16,8 2-1 16,8-8-1-16,6 1 1 15,7 1 0 1,6-4 1-16,-8 0-1 0,4 0-2 15,0-1 1-15,-1 5-1 16,5 0 1-16,4 7-1 16,0 1-1-16,7 8-1 15,-3 4-3-15,1 3 0 16,1 7-2-16,-5 4 1 16,6 1-1-16,-3 2 0 15,2 2 0-15,4 9 1 16,-10-6 0-16,-4 5 0 15,-3 1-1-15,-6-9 0 0,13 15 0 16,5 1 0-16,-1 5 0 16,6 3 0-16,2-3 0 15,-4-6 0-15,1-4 1 16,-3-14 1-16,-4-5-2 16,7-12 2-16,-3-5 0 15,-2-6 0-15,5-7 2 0,-7-4 1 16,3-9 1-16,-3-5 0 15,-8-3 2 1,2-5 1-16,-4 2 1 0,-1-2-3 16,-9 2 0-16,-13 6-2 15,-3 3-2-15,-14 6-9 16,-1 3-17-16,-18 2-68 16,-8 1-47-16,-31 2-145 15,-18 0-143-15,-17 13 275 16</inkml:trace>
  <inkml:trace contextRef="#ctx0" brushRef="#br0" timeOffset="13629.52">15158 8522 639 0,'-110'71'268'0,"99"-66"-145"0,2 0-18 16,1 0-22 15,2 2-13-31,-3-3-18 0,2 3-7 16,0-2-7-16,-2 0-5 0,2 5-11 0,2 1-3 15,5 10 2-15,0 5-1 16,1 7-4-16,5 12-1 16,-3 2-8-16,0-2-2 15,0 5 1-15,1-4 10 0,-1 2 11 16,4 6 11 0,1 6 18-16,-2 5-6 0,-1 7-4 15,0-2-8-15,-3-3-17 16,-2-5-1-16,0-9-2 15,-2-1 1-15,-3-6 2 16,-1-5-1-16,-4-4-2 16,1 3-3-16,0-12-4 15,1 0-3-15,3-9-3 16,3-7-1-16,0-4-1 16,2 1 1-16,-2-8-2 15,6 8-1-15,-6-10-4 16,-3-5-5-16,10 6-24 15,-9-14-20-15,11 7-59 0,2 2-43 16,-9-14-86 0,4 6-59-16,-9-7 190 0</inkml:trace>
  <inkml:trace contextRef="#ctx0" brushRef="#br0" timeOffset="14226.85">14589 9404 590 0,'0'-11'234'15,"1"3"-116"-15,10 4-117 16,2 4 8-16,4 1 19 16,-1 7 13-16,4 7 28 15,3 4 9-15,0 11-2 16,7 1-9-16,4 4-20 15,-2 0-11-15,4 3-15 16,-8 8-6-16,-2 3-10 0,-13-14-1 16,12 15-1-16,1-6 0 15,-11-14 0-15,15 10 1 16,-19-24 2-16,0-5 9 16,3 1 29-16,0-2 12 15,-4-11 21-15,0 0 1 16,1-5-12-16,2 0-8 0,2-7-17 15,-2-6-11-15,2-8-13 16,-2-4-3-16,2-1 0 16,1-5 0-16,-6-8 2 15,5 1-1-15,-4-4-4 16,2 2-3-16,3 2-3 16,-4-1-2-16,2 1-2 15,-1 2-1-15,-1 8-3 31,3 8-3-31,-5 4-15 0,-7-1-20 0,7 14-82 16,-10-2-70-16,-1 17 118 16</inkml:trace>
  <inkml:trace contextRef="#ctx0" brushRef="#br0" timeOffset="23532.78">10814 12985 540 0,'-115'1'197'0,"104"2"-147"16,3 2-14-16,4 0-4 15,0 3-6-15,-1 5-15 16,1-1-4 15,1 5 0-31,3-1 0 0,0 3 0 0,1 3 0 16,5 3-2-16,-2 0 0 0,6 7 2 15,1 0 0-15,2 1 4 16,0-4 1-16,3 1 5 16,0-4 3-16,3-3 15 15,2-3 8-15,2-3 13 16,4-3 2-16,8-2-4 16,7 2-3-16,6-5-11 15,5-1-7-15,7-4-10 0,2 0-4 16,-1-4-6-16,-2 0 0 15,9 1 0-15,-1 1 0 16,8 0 9-16,4 2 3 16,-2 1 2-16,2 2 0 15,7 5-9-15,1 0-5 16,-3 0-5-16,8 2-1 0,-7 8-2 16,0 1 0-16,6 4-1 15,-6 6 0 16,3-15-1-31,0 11 0 16,-5 8 0-16,0-6 0 0,0 8 6 0,1-8 2 0,-2-10 4 16,-2-1 2-16,-2 0-2 15,-7-1 0-15,3 2 7 16,-6 1 6-16,-6 0 10 16,-6-2 4-16,-17 3-2 15,0 1-4-15,-18-1-8 16,-3-1-4-16,-5 4-5 15,-5-7-1-15,-4 2-2 16,-3-1-1-16,-4-4-3 16,-5 1-2-16,-3-2-3 0,0 4-3 15,-2 2-2 1,0 2 0-16,1 5-2 16,-4-4 0-16,-2 0 0 15,6 0 0-15,-3-5-2 0,4 0 0 16,-5-4-1-16,2-2 2 15,3 0 0-15,3 1 1 16,8 1 0-16,-4-4 1 16,6 4 0-16,1-4 0 0,-4 0-1 15,1 1 1-15,0-5-1 16,-14-6 0-16,15 4-2 16,5-1 1-16,-8-4-2 15,14 9 1-15,-6-7-1 16,-9 1-2-16,10 0-5 15,-8-7-10-15,-1 4-39 16,2-1-28-16,-1 0-94 16,0 0-60-16,0 0 151 15</inkml:trace>
  <inkml:trace contextRef="#ctx0" brushRef="#br0" timeOffset="24174.83">13182 14375 284 0,'0'-7'132'0,"-2"1"-6"16,2 0-36-16,2 2 28 15,-2 2 10-15,0 2-11 16,0-1-6-16,0-1-20 16,-2 2-16-16,2 0-33 15,0 0-12-15,0 0-15 16,0 0-4-16,0 0 0 15,3 6 1-15,6 7 3 16,36 30 4-16,-23-25 4 16,2 4 2-16,-1 0 0 15,0 1-2-15,3-2-3 16,-3-4-2-16,-4-2 0 16,2-2 1-16,0 1 6 15,-1 1 2-15,-4 1 2 0,-2-4 0 16,-8-2-2-16,4-3-5 15,-1-1-7-15,8 17-3 16,-13-21-4-16,-2-2 0 16,2 0 0-16,-5-1 3 15,1 0 4-15,2-10 2 16,8-34 1-16,-4 30-2 0,-6-5 2 16,3 7 0-1,1 0-2-15,-2-3-1 16,2 5-8-16,-1-4-4 0,2 0-5 15,2-2-3 1,2 2-8-16,-2-1-8 0,2-1-31 16,0 0-18-16,5-3-38 15,0 0-17-15,2-2-58 16,1 5-71-16,0-2 166 16</inkml:trace>
  <inkml:trace contextRef="#ctx0" brushRef="#br0" timeOffset="30879.95">1257 15072 533 0,'-17'0'250'0,"0"-1"-91"0,2 1-40 16,1-1-32-16,-5-1-11 16,-3-7-20-16,-6-1-7 15,7 10-8-15,-7 0-4 16,0 0-11-16,0 7-7 15,-11-7-12-15,3-3-4 16,-2 4-3 0,1-2 1-16,1-3-1 0,4 4 1 0,-5-4 1 15,-3 1 0 1,0-3 1-16,4 2 5 0,-12-1 11 16,9 1 4-1,-7 5 7-15,-3 7-3 0,9 5-11 16,-5 6-4-16,7-1-9 15,4 0-2-15,0 2-1 16,6 3-1-16,-3 0-2 16,3 7 0-16,0 2 0 15,-6-6 1-15,22 12 0 32,-5-3 1-32,8-3 1 0,0 2 2 0,-6-2 2 15,6 2 1-15,4-8-2 16,4 0 0-16,1-3-3 31,-4-8 0-31,10 4-3 0,4 3 0 0,7-3 0 0,12 3-2 16,3-3 0-1,10 4-1-15,4-3 1 0,1 2 2 16,7 3 0 0,5-6 1-1,10-2 0-15,8-4 1 0,8-4 1 0,-3-1 0 16,12 1 0-16,0 0 0 15,5 0 1-15,5 2 1 32,-3-2 1-32,7 1 0 15,-1-4 0-15,-4-1 2 0,0 0 5 0,-10-3 5 0,-3 6 11 16,-7-1 3-16,4-2 5 16,-7 2 2-16,-11-5 0 15,1-2 1-15,-18-3-5 16,0-6 0-16,-12 1-5 15,-5-2 1-15,-7-1 8 16,-7 1 3-16,-11-6 7 16,-3-3 1-16,-4-1-6 15,-14-8-6-15,-3-3-11 16,-9-8-7-16,-14 0-7 16,8-2-3-16,-9 0-4 0,0 7 0 15,-4 1-3 1,-2-1 0-16,-2 3-1 0,-8-4 0 15,8 2-1 1,-2 4 0-16,-3-3 1 0,7 5-2 16,-8 0-4-16,4 6 0 15,10 13-1-15,0 1 0 16,-5 3 1-16,5 7 2 16,1-1-2-16,-4 2 0 15,6-1-1-15,-7-7 0 0,0 5-2 16,4 1-7-16,8 1-23 15,4 0-15-15,7 1-48 16,2-2-33-16,5 4-123 16,4 8-199-16,4 1 300 15</inkml:trace>
  <inkml:trace contextRef="#ctx0" brushRef="#br0" timeOffset="33534.3">2712 15649 534 0,'46'66'252'0,"-48"-68"-95"0,2-4-41 16,0 6-42-16,0 0-18 16,0 0-30-16,0 0-9 15,0 0-12-15,0 0-3 16,0 0-2-16,7 5 0 15,20 7-1-15,27 4 0 16,-21-8 0-16,-10-11 1 0,3-4 0 16,5 7-1-16,-1-4 1 15,15 2 0-15,-4-4 1 16,-2-4 1 0,6 6 11-16,4 4 7 0,4 1 11 15,-1-6 4-15,15 5-5 16,0-1-7-16,1-1-9 15,6 10-4-15,-8-9-5 16,0-3-1-16,7 7-2 16,7-8 1-16,-1-4 1 15,1 3 0-15,-4-8 1 16,-4-6 1-16,2 11 0 16,2-13 2-16,2 5 4 15,2 7 2-15,-1-9 3 16,4 13-1-16,-2-2-5 0,5 0-2 15,-3 5-4-15,-4 3-2 16,-4 2-1-16,-2 0 0 16,-2-2 0-16,1-4 0 15,6 0-1-15,-3 0 1 16,0 4-1-16,3 3 1 16,-2-4 0-16,0 2-1 0,-4-5 0 15,2 10 0-15,-7 6 0 16,-1-2 1-16,-3 11 0 15,-9-21 0-15,8 7 0 16,6 7-1-16,-3-6 0 16,5 12 0-16,-9-11 0 15,-4 0 0-15,12 9 1 16,-5-2-1-16,7 8-1 16,-8-10 1-16,1-6 0 15,-2 2 1-15,1-8 0 16,10 12 0-16,2-5 0 15,-5-1 0-15,-1-6 0 16,0-2 0-16,-6 4 1 16,12-1-1-16,14 8 0 15,1-2-1-15,0-6 0 16,1 4-1-16,-9-3 1 16,2 3 0-16,3 1 1 0,1-1 0 15,5-2 9-15,-2 2 4 16,5-3 4-16,1-2 0 15,3-1-6-15,3-4-5 16,-7-2-3-16,-1 3 0 16,0 0 3-16,6 2 3 15,0-2 8-15,-7-1 1 0,11 1 0 16,-13 2-4-16,7 3-5 16,-4-1-2-16,-15-2-2 15,9 2-2 1,-1 2-1-16,-4 0-1 0,2 5 0 15,-6-5 0-15,-9-1 0 16,10 1 0-16,-1-4-1 16,-2-4 0-16,-3-2-1 15,0 3 1-15,-8-2-1 16,2 4 1-16,7 1 0 16,-1-3-1-16,-1-3 1 15,1-1 0-15,-10-5 0 16,-1 3 0-16,4-5 0 15,0 4 0-15,1-3 0 0,2-4-1 16,-8 1 0-16,-1-2 0 16,-9 1 1-1,-4 1 0-15,-4 5 0 0,5-1 2 32,-10 11 7-32,2-3 3 15,-2 3 5-15,-6 2-1 0,-9-15-5 0,-3 3-3 16,-1 3-4-16,1 2-1 0,-2 9-2 15,-4-4-1 1,-6 2-2-16,-3 2 0 0,1 1 0 16,2 11-1-16,-4-7 1 15,0-2 0-15,1 5 0 16,-3-5 1-16,0 3 0 16,-4-1 1-16,0-3-1 15,2 5 0-15,-2-2-3 16,0-6-4-16,1 5-19 15,-4-13-15-15,3 4-58 16,-1 0-60-16,0 1 101 16</inkml:trace>
  <inkml:trace contextRef="#ctx0" brushRef="#br0" timeOffset="36303.83">12833 15011 444 0,'-1'-1'211'15,"-1"0"-78"-15,1 0-44 16,0 0-4-16,-2-8-7 15,-7 1-7-15,-25-29-13 16,25 27-5-16,-2 1-13 16,1-3-10-16,0 6-15 15,-2-3-6-15,-1 1-13 16,-2 1-3 15,-3-4-5-31,-2 2-1 0,1 1 4 0,-4 3 2 0,-1 0 7 16,1 2 3-16,0 1 9 15,6 2 4-15,-3-1 1 0,0 1-2 16,-8 0-5-16,-5 0-4 16,4 1-3-16,-6 1-2 15,3 1-1 1,2 3 0-16,1 0 0 0,-1-2 1 16,-1 0-1-16,0 0 1 15,-7 5-1 1,0-1 1-16,-1 3 0 31,-5-1-1-31,6-2 0 0,-3 3 0 16,0-3 0-16,2 1 0 0,-2 1 0 0,2-3 0 15,3 3 0-15,0-1 0 16,1-5 0-16,-1 4 1 0,4 0-1 16,3-3 1-16,-1 3 0 15,6 2-1-15,4 4 1 16,-8-4 0-16,10 9-1 15,-2-3 0-15,2 1 1 16,11 12 2-16,0-3 1 16,0 0 0-16,6 5 1 15,1 1 1-15,3 3 1 16,5 4 2-16,3 0 2 16,2-4 2-16,4 2 1 15,3 2 0-15,9 6-2 0,-4-1-1 16,6 2-1-16,4-1 1 15,-5-5 4-15,6 2 3 16,-1-3 6-16,-3-6 1 16,2-6 2-16,6 0-2 15,2-5-3-15,0-2-1 16,6-3-4-16,3-4 0 0,7 1-1 16,-3-3-3-1,3-1 1-15,-3 0-1 0,-8-10 1 16,4 1 0-16,-2-3-4 15,7 1-2-15,0-8-3 16,-7-3 0 0,5-2-2-16,-6-4 0 15,1 2 1-15,1 2 1 16,-9-5 3-16,-1-3 0 0,-4-2-3 16,2-1 0-16,-2 1-3 15,-2-3 0-15,-4 7 1 16,-3-7 1-16,-9 3 6 15,2 3 4-15,-6-10 7 16,-6 8 4-16,3-5 3 16,-3-2 0-16,-8 4 0 15,2-2-1 954,-4 0-4-969,-11 3-3 0,-3-1-7 0,-8-5-2 16,-2-4-6-16,-2-2-2 0,-2-5-3 15,0 3-2-15,-10 0-2 0,4-1-1 16,1 11-1-16,0-5-1 0,-7 3 0 0,4 6 0 16,-1-2-1-16,1 6-1 0,-2 7-10 0,3 3-12 0,1 5-21 0,-4 6-12 0,10 7-31 15,-7 3-18-15,8 7-57 0,1 7-41 0,4 6-176 0,0-2 244 0</inkml:trace>
</inkml:ink>
</file>

<file path=ppt/ink/ink2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41:43.598"/>
    </inkml:context>
    <inkml:brush xml:id="br0">
      <inkml:brushProperty name="width" value="0.05292" units="cm"/>
      <inkml:brushProperty name="height" value="0.05292" units="cm"/>
      <inkml:brushProperty name="color" value="#FF0000"/>
    </inkml:brush>
  </inkml:definitions>
  <inkml:trace contextRef="#ctx0" brushRef="#br0">6625 4404 96 0,'-27'16'93'0,"28"-29"18"16,2-9-8-16,1 6-48 16,0-2-17-16,13 16-18 15,-5-8-2-15,1 2 0 16,4 0 4 0,-5-11 6-16,4 11 0 0,9 2 1 15,-9 0 0-15,10 3 1 16,-5-1 2-16,5-3 6 15,13 7 0-15,-6-1-2 16,11 3 2-16,-2 3 4 16,-4-4 1-16,11 5 3 15,-6-4-1-15,7 5-1 16,7-2 1-16,-5 3-1 16,8 2-1-16,-6 0-4 15,-5 0-4-15,0 5-3 16,3 0 0-16,6 3-3 15,2-6-1-15,2-3-6 0,1-4-3 16,-3 2-3-16,3 0 0 16,-4-7 0-16,1 4-1 15,6 1 1-15,0 2-1 16,3 1-4 0,0-8 0-16,-5-1-4 0,1-3-1 15,1-3-1-15,0 7-1 16,-1-5 0-16,7 4-1 15,-4 3 0-15,1 6 0 0,-1-3-1 16,-7 4 2-16,2-8-1 16,-2-3 2-16,5 4 2 15,1-3 1-15,-4 1 1 16,3 1 1-16,1 0 0 16,0-5 0-16,6 2-1 15,0-3-1-15,-4-9-1 16,1 10-1-16,-2-10-3 15,1-6 0-15,11 11-1 16,-2-9 0-16,3 4-1 16,0 8 1-16,-6-5 0 15,-1-1 0-15,2 1 0 16,2 1 0-16,-4-2 1 16,5 7 1-16,-9-5-1 0,2 1 1 15,4 0-2-15,1-4-1 16,2 1 0-16,-4 1 0 15,-5 0 0-15,-4 1 0 16,1 2 0-16,4 1 0 16,-1 0 0-16,-5 2 0 15,-2-2 0-15,-4 0 0 16,-1 0 0-16,2 0 0 16,2 4 0-16,-6-4 0 0,2 4 1 15,0-4-1-15,2 1 0 16,3 3 0-16,-3-4-1 15,-4 0 0-15,-4 2 0 16,0 0 0-16,7 0 1 16,3 5-1-16,-4-2 0 15,-4-5 1-15,-6 4-1 16,-10-8 0-16,3 7 0 16,0 4 1-16,4 0-1 15,5 4 0-15,-1-4 0 16,-6 0 0-16,3 0 0 15,-1-2 0-15,-1 1 0 16,1-1 0-16,-9 2 0 16,-2 0 0-16,-3 0 0 15,-1 1 0-15,1 0-1 0,0-1 0 16,-5 0 1-16,9 2 0 16,-3-3 0-16,9 3 1 15,1-3-1-15,-8-4 0 16,1 3 0-16,-7-3 0 15,5 5 0-15,-2 0 0 16,0-1 0-16,-1 0 0 0,-1 1-2 16,5 2 0-1,1 3 1-15,-1-1 0 16,0 0 1 0,-7-5 0-16,8 2 0 15,2-2 0-15,2 1 0 0,2 0 0 16,-9-4-1-16,-4 4-1 0,0-1 1 15,1 1 0-15,0 2 0 16,0 3 1-16,-1-1-2 16,-3-1 1-16,1 0-2 15,4-2 1-15,-8 2-2 16,2 1 0-16,-3-2 0 16,-11 0 0-16,17 3 0 15,-4-5 2-15,4 1-1 16,6-1 1-16,-6-1-2 15,4-1 1-15,-4 1-1 0,3 1 0 16,-3-1 0-16,1 1 2 16,-1 0-1-16,2 0 0 15,1 2-1-15,3 2-1 16,-1-4-1-16,-3-4-1 16,9 0 0-16,1 1 0 15,7 1 2-15,1-1 2 0,-8 0 1 16,2 2 1-16,-5 1 1 15,11 2-1-15,-10-1 0 16,8-1 0-16,0 1 1 16,-8-3 0-16,15 3 0 15,-15-5 0-15,5 1 0 16,-7-3 0-16,3 6 0 16,0 1 0-16,5 4 0 15,1-2 0-15,0-2 0 16,2 2 0-16,-4-3 1 15,8-1 0-15,-1 1 0 16,-3-4 1-16,2 2-1 16,-3 3 0-16,1-1 0 15,1 0-1-15,5 0 0 16,0 2 0-16,1 2 0 16,-1 0 0-16,-5 0 0 0,-1-4 0 15,-1 0 0-15,0 1 0 16,3-1 0-16,1 2-1 15,8 3 0-15,-6-3 1 16,10 7-1-16,-3-4 1 16,-4 1 0-16,5 1 0 15,-10-1 0-15,3 1 0 16,1 0 0-16,8-2 0 16,2 0 0-16,3-1 0 0,1 0 0 15,-3 0 0-15,0-4 0 16,5 0 0-16,11 2 0 15,-5 0 0-15,3-2-1 16,-2 0 1-16,-4 0 0 16,6 2 0-16,7 4 1 15,-2-2 1-15,0 1 0 16,-1-3 0-16,-4 1-1 16,-2-2 0-16,-3-1 1 15,8 1-1-15,-2 0 2 16,-18 3 0-1,-30-3 0-15,-1 1-1 0,92 1 0 16,-2 2 2-16,3-3-1 0,-41-3-1 16,1 2 0-1,5-1-2-15,1 0 1 0,2 0-1 16,-3-2 1-16,-1-1 0 16,-1-1 0-16,-1 1 0 15,4-4 1-15,-3 1 1 16,-9-2-1-16,6 4 2 15,-16-1 1-15,5 1 2 16,-9 0 3-16,-9 1 2 16,-2 1 2-16,-8 1-3 0,-6 2-2 15,-3-1-4-15,-8 3-4 16,-4 1-1-16,-9-3-3 16,-1-2-5-1,-8-5-18-15,0-3-13 0,-1 1-47 16,-1-6-19-16,-3-4-114 15,-5-1-76-15,-2-5 189 16</inkml:trace>
  <inkml:trace contextRef="#ctx0" brushRef="#br0" timeOffset="14105.79">3476 13785 1035 0,'-7'-7'411'0,"7"3"-252"0,0-4-95 16,-5 3-3-16,2 0-5 15,-4-4-3-15,-4 5-18 16,2 1-7-16,-7-4-2 31,0 1-1-31,-6-4-1 0,-8-4-4 16,-2 6-9-16,-10 1-3 0,-4 10-6 16,6 3-1-16,-2 6-2 15,2 6-3-15,2 0 1 16,1 0-1-16,7-2-1 15,7 2-1-15,12-4-1 16,5 5-2-16,6-1-2 16,2-1 1-16,13 2 2 15,5 3 3-15,22 2 2 16,5 3 1-16,9-2 1 16,2-1 0-16,11 1 3 15,1 2 4-15,-3 6 7 0,8 6 6 16,-10 2 5-16,-5 3-3 15,-8 0-3-15,-11-5-5 16,-13-1-3-16,-7-4 1 16,-10-3 8-16,-8-2 4 15,-13-4 9-15,-13-7 3 16,-9 1 2-16,-6 0 0 0,-9-11-1 16,4 7-2-16,-13-20-7 15,1-2-5-15,1-6-12 16,-3-4-5-16,8 2-16 15,7 2-15 1,11 2-33 0,7 2-23-16,12 2-70 15,3 0-46-15,9 2-162 0,2-1 221 0</inkml:trace>
  <inkml:trace contextRef="#ctx0" brushRef="#br0" timeOffset="14696.69">3773 13787 944 0,'-11'17'333'0,"4"9"-264"0,6 1-19 0,2 5 21 0,-1 1 7 0,2 0-7 16,3 8-13-16,-1 1-20 15,8 9-6-15,9 6-12 16,-1 1-4-16,2 2-7 16,-6-1-2-16,9 5-2 15,2-1-2-15,7 5-1 16,8 3 0-16,-9-17 0 16,-3-8 0-16,6-15 2 15,-6-21 1-15,-2-8 6 16,-1-10 3-16,-7-20 0 0,2 0-23 15,-7-23-129 1,-3-2-184-16,-13-11 200 0</inkml:trace>
  <inkml:trace contextRef="#ctx0" brushRef="#br0" timeOffset="14884.72">3742 14160 1232 0,'-6'17'473'16,"-4"-13"-310"-16,7-13-140 15,5 9-11-15,9-4 18 16,1 4 13-16,8-3 17 16,0-2-3-16,4-4-13 15,0-4-9 1,6 2-19-16,11 0-11 0,3-6-29 15,7-2-25-15,7-2-70 16,-2-2-52-16,10 6-269 16,17 4 288-16</inkml:trace>
  <inkml:trace contextRef="#ctx0" brushRef="#br0" timeOffset="15705.84">4758 14174 633 0,'63'-29'277'0,"-72"8"-106"16,6 2-24-16,-13-2 2 0,-7-5-8 31,-8 2-35-31,-5-1-18 0,5 5-26 16,4 7-13-16,-4 3-23 0,4 6-7 15,-3 5-15 1,1 5-5 0,1 9-7-16,0 7-2 15,-1 7-2-15,2 4 0 0,7 12-3 0,1 1-2 0,8 4-4 16,7-1-1 0,10-11 4-16,4-5 5 0,7-10 9 15,0-6 2 1,9-8 4-16,8-3 5 15,-1-6 9-15,5-6 5 16,-12-9 7-16,-2-3-1 0,-2-8-4 16,1-4-4-16,-1-2-8 15,-4-6-3-15,0 0-3 16,-3-4 0-16,4 7 3 16,-9-3 7-16,-4 5 11 15,1 14 1-15,-13 3 2 16,6 12-8-16,0 10-10 15,-8 2-2-15,2 15-4 16,6 8 2-16,-3 7 0 16,4 5 1-16,7-2-2 0,-4 2-2 15,6-1-2-15,9-2-2 16,0 2-1-16,1-4-3 16,8-4-26-16,-2-2-25 15,1-14-65-15,8 1-43 16,-2-11-135-16,-1-9 186 0</inkml:trace>
  <inkml:trace contextRef="#ctx0" brushRef="#br0" timeOffset="16119.95">5324 13781 893 0,'0'-5'376'16,"-12"-5"-198"-16,-7 5-80 0,-3-4 9 16,-6 9-1-16,5 1-6 15,-2 5-17-15,-4 4-10 16,4-2-32-1,-4 3-13-15,9 3-19 0,0 4-8 16,4 6-6-16,5 3-4 16,5 10-1 15,5 6 1-31,10 12 0 0,4 6 2 0,7 10 2 16,5-2 0-16,11 2 1 0,0 1 0 15,7 2-1-15,2 7 0 31,-11-3 1-31,4 2 2 0,-17-15-28 0,-2-5-14 16,-7-12-28-16,-10-11-18 0,-2-5-31 16,-6-9-24-16,-7-8-86 15,-5-6-62-15,-7-12 186 16</inkml:trace>
  <inkml:trace contextRef="#ctx0" brushRef="#br0" timeOffset="16675.09">4899 14465 357 0,'-14'-10'245'0,"10"3"7"0,7 1-47 16,1-2-60-16,11-1-17 16,7 0-16-16,6-3-9 15,14 1-5-15,-3-4-7 16,3 0-20-16,8-1-8 15,3 1-28-15,0-2-14 16,0-4-9-16,-1-3-6 0,-6-5-52 16,-3-9-62-1,-5-6 69-15</inkml:trace>
  <inkml:trace contextRef="#ctx0" brushRef="#br0" timeOffset="17204.09">5848 13695 633 0,'-86'-1'260'16,"67"7"-130"-16,3 8-84 16,-2 4-2-16,2 2 1 15,-1 6 2-15,2 1 9 16,1 1 5-16,4 1 1 15,-3 0-11-15,8 4-26 16,2-3-11-16,11 9-13 16,17 11-1-16,9-1 0 15,5 12-2-15,11 1 2 16,-6-11 0-16,4 6 2 16,-1-6 8-16,-11-5 12 15,-4 0 4-15,-7-4 3 16,-6 3-4-16,-8-9-10 0,-4-5-3 15,-7 0-4-15,-8-6-3 16,-5-1-18-16,-4 1-18 16,-16-11-41-16,1 4-18 15,-7-7-18-15,-4-5-10 16,-5-6-27-16,-2-10-27 0,-4-16 107 16</inkml:trace>
  <inkml:trace contextRef="#ctx0" brushRef="#br0" timeOffset="17254.65">5478 14364 884 0,'14'-9'415'0,"8"-1"-155"16,5-1-55-16,4 0-58 16,5 0-26-16,3-2-45 15,7-1-19-15,2-2-32 16,-2-4-10-16,1-4-13 15,-6-1-6-15,1-5-32 16,-1 3-28-16,-6-4-129 16,2 4-91-16,-17-11 175 15</inkml:trace>
  <inkml:trace contextRef="#ctx0" brushRef="#br0" timeOffset="18360.89">6356 13953 890 0,'-60'-22'353'15,"47"26"-210"-15,10 8-116 16,4 2-9-16,-2 7-1 16,5 2 1-16,-5 6-4 15,-6 1-1-15,7-4-7 16,0-13-2 0,0 2-1-16,-1 38-1 0,-4-5 0 0,5 1 0 15,-2-31-1-15,2-3 0 16,1-5 2-16,-6-4 2 15,1-4 9-15,-4-2 6 16,3-2 18-16,5-7 7 16,0-6 8-16,-6-12 1 15,2-8-15-15,0-4-8 0,-7-14-16 16,-4 0-5 0,1-1-3-16,2 6-2 0,6 11-1 15,1 8-1-15,6 14-1 16,3 3-2-16,3 6-3 15,4 5-2-15,11 2 0 16,-4 7 0-16,5 6 3 16,4 4 0-16,0 9-2 15,17 4 0-15,3 13-1 16,1 4 0-16,-1 1 2 16,-2 1-2-16,-2-9 2 15,6 1 1-15,-11-17 2 16,-2-7 6-16,-8-8 16 15,-14-14 15-15,5-1 24 16,-7-3 11-16,-5-19 0 16,-2 1-9-16,-25-29-15 15,16 6-7-15,-8-8-4 0,-6-6-2 16,13 7 3-16,-25-10-6 16,1 7-14-16,7 2-8 15,0 10-22-15,7 2-9 16,6 9-27-16,1 9-18 15,5 9-56-15,4 10-51 16,3 8-341-16,2 3 343 0</inkml:trace>
  <inkml:trace contextRef="#ctx0" brushRef="#br0" timeOffset="19004.24">7056 14100 828 0,'23'41'397'0,"-9"-25"-128"15,-5-6-173-15,20 22-93 0,-10-14-2 16,3 11-1-16,2 2-2 16,-16-17-1-16,4-2 1 15,3-8 0 1,0-3 2-16,0-8 3 16,0-7 2-16,3-1 3 0,-2-10 1 15,-3 1 0-15,-3-5 0 16,-12-11 14-16,4 7 11 15,-6-14 22-15,0 3 11 16,-6 2 14-16,-3-5-1 16,-8 1 2-16,1 6-2 0,0 8-21 15,1 11-14-15,-4 15-27 16,-11 6-15-16,-12 9-12 16,-9 8-1-16,-2 7 0 15,-2 4 3-15,17 12 3 16,6 0-8-16,-3 11-55 15,4-5-41-15,-4 1-111 16,6 2-108-16,13 6 212 16</inkml:trace>
  <inkml:trace contextRef="#ctx0" brushRef="#br0" timeOffset="20687.61">5126 15923 702 0,'31'-7'343'15,"-30"7"-98"-15,-1 0-137 16,0 2-17-16,-1-2-26 16,0 0-11-16,0 0-20 0,-3 21-6 15,-4 37-10-15,8-20-6 16,5 9-8-16,1 2-4 16,7 9-2-16,3 1 0 15,-2 4 1-15,3-2 0 16,-6-1 1-16,1-5 0 15,-3-12 1-15,2-6 2 16,3-13 0-16,-5-9 2 16,-5-7 6-16,-4-9 6 0,-7-19 10 15,-2-2 1 1,-1-19-4-16,1-8-7 0,-8-13-10 16,-1-9-3-16,-5-11 0 15,-1-3-1 1,2 1 0-1,4 1 0-15,7 10 1 0,3 5 5 0,9 10 2 16,8 8 0-16,3 10 1 16,1 4-1-16,4 12 1 15,6 5 0-15,4 11-1 16,10 8-2-16,-18-1 0 16,19 17 0-16,-2 11-1 15,-2 7-1-15,24 22-2 16,-24-12-1-16,2 7 0 0,-2 2-1 15,-4 5 0-15,-3 5 0 16,-4 4-2-16,-1 3-1 16,-7-10-7-16,-4-6-10 15,-5-14-30-15,0-8-22 16,-6-8-69-16,-4-5-47 16,-3-9-234-16,-2-4 269 15</inkml:trace>
  <inkml:trace contextRef="#ctx0" brushRef="#br0" timeOffset="21118.21">5089 16196 728 0,'-9'4'307'0,"1"-3"-167"16,4 7-49-16,4-7-27 16,5 2 7-16,6-3 16 15,5-4 10-15,10-6 1 16,5-7-7-16,22 0-20 16,-2-13-13-16,12-8-22 15,5-6-11-15,0-9-19 0,7 3-2 16,8 0-5-1,-3 1-32-15,5 5-158 16,-6-2 134-16</inkml:trace>
  <inkml:trace contextRef="#ctx0" brushRef="#br0" timeOffset="22795.19">10110 13461 816 0,'-45'-25'314'0,"47"33"-202"15,-16 1-26-15,5 3 0 16,-4 1 0-16,4 8-14 15,-2 3-4-15,6 8-15 16,11 10-7-16,-5 9-15 16,7 5-10-16,6 12-12 15,2-1-3-15,7 6-6 32,-7-1-1-17,7-1-20 1,-9-6-29-16,-3-11-81 0,8-8-36 0,-12-23-92 0,5-9 152 0</inkml:trace>
  <inkml:trace contextRef="#ctx0" brushRef="#br0" timeOffset="22986.83">9770 13308 1082 0,'-9'-16'419'0,"7"7"-301"16,3 4-61-16,9-7-50 15,-1 6 2-15,2-1 10 16,2-1 6-16,-2 5 10 16,5-3 3-16,5 1-3 15,3 7-7-15,9 3-16 16,-1 4-8 15,16 17-7-31,-5-3-2 0,10 20-5 0,-1 3-1 16,-16 4-6-16,-2 6-3 0,-13 12 1 15,-5-2 2-15,-16 1 8 16,0-1 2-16,-16-8-3 16,-7 3-2-16,0-6-1 15,-7-5 1-15,9-6 9 16,-2-2 3-16,2-10 1 0,12-5 4 15,11-7 4 1,-2-6 4-16,1-16 5 16,-4-4 1-16,-6-12 6 0,12 2 1 15,16 1 1-15,-2-1-3 16,12 4-13-16,-2 0-7 16,5 12-7-16,-1 1-1 0,-3 11-1 15,0 9 0-15,-10 2-1 16,-3 10 1-1,-6 1 2-15,-5-3 1 0,-2 11 3 16,-3-7 3-16,-10 2 3 16,-2 2 1-16,-12-6 2 15,-6 5 2-15,4 2-2 16,-3 1 0-16,-6-14-5 16,3-1-1-16,0-16-11 15,-6-9-15-15,7-3-57 16,8-6-69-16,0-8 93 15</inkml:trace>
  <inkml:trace contextRef="#ctx0" brushRef="#br0" timeOffset="24844.52">10748 14610 648 0,'-6'1'343'16,"3"-3"-11"-16,1 1-269 15,1 0-21-15,1 0-1 16,-2 0 5-16,1 0 5 15,0 0 0-15,-11-21 5 16,-10-36-4-16,15 18-14 16,6 1-3-16,1-7-12 15,-2-1-6-15,2-5-10 16,-5 2-3-16,-1-7-4 16,0 1-3-16,2 0-3 15,0 2 0-15,4 12 0 0,2 4 2 16,-2 6 4-16,3 3-1 15,-3 11-2-15,-1-1-3 16,-6 6-15-16,6 5-12 16,-2 5-22-16,-9 4-12 15,0 11-6-15,-1 7 7 16,6 6 23-16,5 0 14 16,6 6 21-16,-4-6 6 0,1-1 6 15,9 0 6-15,10-4 23 16,6-1 12-16,13-6 12 15,3-8 1-15,5-5-19 16,4-2-11-16,1-5-6 16,3 3 2-16,-2 3 3 15,-11 1-2-15,-3 5-9 16,-4 4-7-16,-16 4-9 16,2 0 0-16,-12 12-4 15,-6-2-4-15,-2 8-9 16,0 8-5-16,-5-4-4 15,3 5 2-15,-1-2 9 16,0-1 6-16,9 1 5 16,3 4 2-16,4-1 2 15,5-4 0-15,2-5 4 16,2-7 0-16,4-8 4 16,3-1 3-16,3-14 2 0,2-4 2 15,3-11 5-15,-3-9 1 16,-8-7-4-16,0-3-3 15,-12-12-8-15,4-1-4 16,-3-3-2-16,1 1 0 0,-7-1 0 16,-11-4 0-16,-4 2 1 15,-9-4 1-15,-7 5 1 16,5 4 2-16,-8 6 1 16,-1 6-1-16,5 13-5 15,-8 10-5-15,3 10-6 16,1 6-2-16,2 12 1 15,2 5 3-15,5 17 4 16,1 7 1-16,4 8 1 16,2 1 2-16,5 2-1 15,-1-5 0-15,4-5-2 16,5-6-1-16,1-14 3 16,5-6 2-16,4-14 13 15,-1-5 8-15,4-7 14 16,5-6 4-16,-1-10-3 15,2-4-8-15,3-12-15 16,-8-2-6-16,0-2-6 0,-7-5 0 16,-5 2 0-16,4 0 0 15,-3 6-1-15,7 4 0 16,-1 12 0-16,-1 6-3 16,-4 6-3-16,-1 8-1 15,-3 2-1-15,8 11 2 16,1 12 2-16,-2 1 3 0,1 10 1 15,-4-4 0 1,-3 1 0-16,-6-10 1 0,5 5-1 47,2-1 1-47,-2-12 0 0,6 8-1 16,-3-16 2-16,-2-4 1 0,5-1 2 0,0-3 0 0,2-7 2 15,0-2-1-15,0-9-1 16,1 2-1-16,0-6-1 15,1-3 0-15,-2-2-1 16,2-3 0-16,0 8 3 16,-3-1 2-16,2 7 2 15,-3 4 0-15,1 6-1 16,-1 7-3-16,7 10 2 16,-2 4 0-16,-2 5-1 15,7 5-2-15,-7 2-3 16,2 5 0-16,0 0-1 0,-2-1 1 15,5 0 0-15,5-2-1 16,-2-10 2 0,-2-4 1-16,-2-11 2 0,-1-2 1 15,1-8-1-15,1-6 0 16,-6-10-5-16,-2-10-6 16,0 3-26-16,-3-8-25 15,2 8-86-15,-1 3-51 0,1 3-223 16,-1 9 262-16</inkml:trace>
  <inkml:trace contextRef="#ctx0" brushRef="#br0" timeOffset="26338.09">12503 13938 874 0,'-12'-6'352'0,"8"3"-193"15,-5-3-109-15,-1 0-1 0,-9 4-1 16,-5 0-2 0,-3 2-12-16,-3 4 0 15,5-2-8 1,-1 3-5-16,1-1-11 0,7 3-7 15,4 8-11-15,5 3-6 0,9 13-16 16,5 5-9-16,12 8-4 16,5 9 4-16,13 1 17 15,2-2 9-15,7-10 4 16,2-8 0-16,0-21 2 16,4-9 3-16,2-9 8 15,-5-12 11-15,-6-14 15 16,-1-5 2-16,-4-15-4 15,-1-10-7-15,-1-2-14 16,-5 2-3-16,-5-2 12 16,-2 6 12-16,-6 8 28 15,-14-8 9-15,-11 13-2 0,2 7-11 16,-9 9-26 0,15 12-11-16,6 18-16 0,-3 7-6 15,2 20-4-15,-3 6 0 16,-2 10 7-16,5 3 3 15,-2 2 3-15,5 2 3 16,3-1 0-16,-2-3-1 16,-1-6-2-16,2-4-1 15,-5-12 0-15,0-8 1 0,0-9 1 16,-1-6 0-16,8-5 2 16,-4-5 1-16,4-6 2 15,-1-4 0-15,0-8-1 16,3 3 0-16,2-2-2 15,1 3 1-15,0 3-1 16,3 4 0-16,-3 5 1 16,3 3 0-16,2 8 3 15,-1 2 0-15,2 8-3 16,-1 2-3-16,5 11-3 16,4-1-3-16,-4 4-5 15,7 7-8-15,-4-1-28 16,-4 5-29-16,-1-9-89 15,10 3-70-15,-19-14 143 16</inkml:trace>
  <inkml:trace contextRef="#ctx0" brushRef="#br0" timeOffset="27266.34">13717 13544 1112 0,'1'0'424'16,"-1"-3"-294"-16,2 4-60 0,-2-1-19 15,0 0-1-15,2 17-3 16,3 26-8 15,-7-10-11-31,-1-8-7 16,2 15-12-16,1 15-4 0,3-8-5 0,1 13 0 15,4 1-6-15,3 2-2 0,1 10-11 16,2-6-16-16,6-5-50 16,-6-8-39-16,-2-16-63 15,6-4-11 1,-10-16 26-16,1-10 23 0,-2-16 110 16</inkml:trace>
  <inkml:trace contextRef="#ctx0" brushRef="#br0" timeOffset="27423.66">13886 13443 1030 0,'13'15'436'15,"-5"9"-252"-15,-4 7-83 0,14 15-70 16,-11 4 4-16,-2 9 14 15,5 3 2-15,-12 0-2 16,10 0-3-16,1 1-10 16,-9-4-7-16,14 6-18 15,-6 3-10 1,5-3-39-16,6-2-30 0,-5-11-74 16,-1-10-46-16,-10-20-54 15,-2-8-16-15,-2-16-36 16,1-5 178-16</inkml:trace>
  <inkml:trace contextRef="#ctx0" brushRef="#br0" timeOffset="28483.61">13438 13946 587 0,'-13'7'350'0,"4"-6"-32"0,8-1-123 16,-6-5-99-16,7-1-14 16,7-1-19-1,0-2-11-15,7-3-10 0,12-2-4 16,5-4-4-16,5-1-5 16,12 2-15-16,-4-5-9 15,13 4-9-15,2 6-6 16,3 1-21-1,3 5-19-15,-9-3-63 0,-10 1-48 16,-15-9-235-16,-2 11 255 16</inkml:trace>
  <inkml:trace contextRef="#ctx0" brushRef="#br0" timeOffset="28545.58">13662 14018 1443 0,'18'9'516'0,"13"-5"-428"16,10-3-59 0,15-4-16-16,0-7-2 0,2-9 0 15,0-3-1-15,-4-3-1 16,2-1-1-16,-9-2-28 15,-8 0-33-15,-11 2-153 16,-11 4 135-16</inkml:trace>
  <inkml:trace contextRef="#ctx0" brushRef="#br0" timeOffset="29186.82">12169 15832 799 0,'25'-80'348'16,"-33"91"-165"-16,-6-4-65 15,4 3-29-15,-1 3-6 0,2 6-10 16,0 3-10-16,6 3-26 16,3 7-10-16,3 7-20 15,5 7-6 1,-1 12-4-16,3 6-2 0,0 5-4 15,0 2-8-15,-6-4-46 16,2-6-43-16,-3-6-145 16,3-9-133-16,-2-17 241 15</inkml:trace>
  <inkml:trace contextRef="#ctx0" brushRef="#br0" timeOffset="29749.28">12061 15731 914 0,'12'-17'363'0,"1"-5"-201"16,6-5-99-1,11 5 8 1,-10-12 15 0,3-1-2-16,4 6-18 0,2 0-8 0,1 2-20 15,5 9-10-15,4 5-17 0,2 6-9 16,-2 11-23-16,-5 2-23 0,-10 17-49 16,-3 4-27-1,-8 27-26-15,-5 8 12 0,-10 3 52 16,-10 1 30-16,-12-18 60 15,-3-4 19-15,0-2 14 16,6-2 2-16,-2-6-3 16,8 0-2-16,-1-11-1 15,2-4 2-15,14 10-2 16,1-12-3-16,10-5-6 16,8 4 1-16,0-27 3 15,13 9 3-15,8 0 5 16,0-8-1-16,10 3-4 15,-7-4-5 1,3 3-10-16,2 8-5 0,2 7-8 16,-1 4-5-16,-6 2-1 0,-2 2 1 15,-9 5 5 1,-14-5 8-16,-13 5 27 0,-8-2 16 16,-15 3 20-16,1 6 0 15,-13-1-15-15,-4 4-11 16,-5-2-16-16,-8 2-6 0,-1 6-8 15,-5-3-6-15,2 8-8 16,3 0-3-16,6-6-7 16,5 1-10-1,3-16-48 1,7-1-41-16,9-20 257 0,10-12-149 0</inkml:trace>
  <inkml:trace contextRef="#ctx0" brushRef="#br0" timeOffset="31481.2">18295 13316 626 0,'-4'-7'311'0,"1"4"-101"16,-8-3-75-1,4 3-56-15,4 1-3 16,-10-5 13-16,9 3 5 16,-3-1 0-16,3 0-13 0,4 4-29 15,-3 0-13-15,3 1-21 16,0 0 0-16,-1 0-6 15,1-1-6-15,0 0-7 16,14-3-3-16,62-42 1 16,-25 24-1-16,8-14 2 15,10 1 1-15,17-3 1 16,0 0 3-16,4 3 2 16,-6-5 0-16,-5 1-2 15,0 2-1-15,-12 1-33 16,-6 0-39-16,-18 0-166 15,-5-1 153-15</inkml:trace>
  <inkml:trace contextRef="#ctx0" brushRef="#br0" timeOffset="31554.96">18715 13537 1288 0,'5'59'456'0,"3"9"-387"16,-2-2-53-16,6-3-12 15,-4-1-1-15,2-1-2 16,6 4-1-16,0-1-16 16,4 5-21-16,1 3-86 15,2-5-62-15,3-5 110 16</inkml:trace>
  <inkml:trace contextRef="#ctx0" brushRef="#br0" timeOffset="33016.39">19260 13991 528 0,'27'10'236'0,"-9"-3"-66"15,0-8-123-15,5 0 1 0,-6-10 13 16,-1-3 4-16,1-5-15 16,-1-5-2-16,-2-6-6 15,-2-5-3-15,-4-3-9 16,-4-5-5-16,0 5-6 15,-4 2-1-15,-6 3 12 16,0 0 9-16,-9 5 4 16,1 0-3-16,1 12-15 15,-1 6-8-15,-1 8-7 16,1 7-3-16,0 10-7 16,2 8-2-16,-2 5-2 15,2 4 0-15,3 3 0 16,-4-5 1-16,6 8 1 0,7-2-1 15,4 0 0-15,4 1-1 16,10-2-1 0,0-4 0-16,6-3 1 0,6-2 1 15,5-5 0-15,2 2 1 16,10-13 1-16,-1-6 2 0,1-11 4 16,2-9 1-1,-4-10 5-15,1-3-2 16,1-7 1-16,-6-4-1 0,-2-6-3 15,-2-4-1-15,-3-11 0 16,1-2 1-16,-6-5 9 16,-6 3 7-16,-6 0 11 15,-7 2 6-15,-3 3 5 16,-6 2-1-16,-4 6-7 16,-2-3-6-16,-4 13-13 15,1 5-7-15,-4 13-8 16,-3 9-4-1,-1 5-10-15,4 10-4 0,4 8-4 16,1 7 1-16,-2 11 2 16,5 8-1-16,2 11-7 15,1 1-3-15,6 10-8 16,3 4-2-16,6 11-4 16,5 5-2-16,7 7 0 0,-1-4 8 15,8-13 17-15,0-7 9 16,1-21 7-16,1-6-4 15,2-10-19-15,-5-6-12 16,0-12-26-16,-3-6-29 16,-4-11 61-16</inkml:trace>
  <inkml:trace contextRef="#ctx0" brushRef="#br0" timeOffset="34406.69">20350 13541 805 0,'-18'54'324'0,"18"-54"-197"16,0 1-27-16,2 5-27 0,-2-6-10 15,0 0-25-15,0 2-13 16,4 11-15-16,14 30-5 15,-7-19-5-15,-4-3 0 32,4 9 0-32,1 3 0 0,-3-5-1 0,1 2 0 15,-2-11-2-15,-2-2-1 16,4-7 0-16,-3-1 1 16,1-6 4-16,0-3 6 0,-1-5 16 15,-1-7 7-15,2-5 10 16,2 1-2-16,-3-13-13 15,7 2-8 1,-7-4-14-16,0 6-2 16,8 11 1-16,-4 1 2 0,3 10 5 15,5-2 0-15,-6 5 4 16,-1 8-2-16,3 4 0 16,4 1 0-16,4 13-6 15,2-4 0-15,-2 1-5 16,-3 6 0-16,-7-8 0 15,1 5 0-15,1-7 0 16,-1 1 0-16,-5-12-3 16,0-6-1-16,1-3-1 15,-3-10-1-15,6-4 1 16,-1-6 0-16,1-10 2 0,1-2 0 16,2 2-1-16,-2 2 1 15,-1 8 1-15,0 1 2 16,0 12 2-1,-1 4 0-15,4 7 1 0,-5 9-1 16,6 12 0-16,2-3-1 0,-4 5-1 16,4-2 0-1,-8-7 0-15,3 2-1 16,-6-3-2-16,7-2 0 0,-9-9 0 16,3 2 1-16,11-4 2 15,-8-3 0-15,9-3 2 16,-3-3 1-16,0-6 0 15,-4-3 1-15,0-3 1 16,0-3 0-16,-2-4 2 16,0-2 4-16,-5-7 14 15,-1 5 10-15,-6-3 13 16,-2 2 1-16,-6 3-13 16,-3 0-11-16,-7 1-18 15,-1 4-5-15,-11 4-8 16,-4 5-3-16,-6 4-4 15,-1 5-2-15,0 4-18 0,-1 2-16 16,8 11-56-16,-2 6-40 16,4 6-156-16,3 6 190 15</inkml:trace>
  <inkml:trace contextRef="#ctx0" brushRef="#br0" timeOffset="35330.08">20431 15222 1130 0,'7'-5'505'0,"-13"2"-237"15,-6-8-123-15,-7-4-111 32,1 5-8-32,-10 0-20 0,-3 11-7 0,-7-1-7 15,-5 0-3-15,-1 12-5 16,-7-11-5-16,-9 12-14 15,-5 0-8-15,-3 2-17 0,7 17-15 16,7 11-28 0,-3 4-1-16,16 23 22 15,2 0 23-15,25 7 44 16,15-34 13-16,0 1 33 16,8 16 28-16,23 2 59 0,1-26 22 15,17-13 1-15,-1-4-15 16,7-15-41-16,5-4-17 15,12-4-28-15,-5-11-12 16,0-9-66-16,-6-5-56 0,-22-30 58 16</inkml:trace>
  <inkml:trace contextRef="#ctx0" brushRef="#br0" timeOffset="41848.19">10967 16001 1135 0,'13'6'444'0,"-5"-6"-297"0,-1 4-48 15,-7-10-30-15,2 2-12 16,1 3-15-16,-3 0-5 16,0-1-3-16,0 1-1 0,-1 0-7 15,0 0-6 1,-3-1-13-16,-10-7-9 0,-36-14-17 15,19 13-6 1,4 5-4-16,-3-3 1 0,-2 6 11 16,2-1 7-1,-6 1 10-15,-8-4 1 16,5 4 5-16,-8 0 2 0,-8 1-2 16,-5 1 1-16,-10 1-4 15,0-1-1-15,7 5-2 16,-12 0 0-16,-14-4-1 15,-2 3 0-15,-17 0 0 16,11 5 1-16,2 0 0 16,-10-1-1-16,-9 0 0 15,-9-4 0-15,-1 1 1 16,7 1-1-16,-3-8 1 16,1 2 0-16,-5-4 1 15,0-5 0-15,11 8-1 16,1 1 2-16,10 2 6 0,-4 3 4 15,0-1 9-15,2 1 5 16,5 1 7-16,12 6 4 16,-3-9 4-16,4-3-2 15,11 3-4-15,-8-8-2 0,19 5-5 16,8 6-4-16,4-6-7 16,5 3-6-16,13 4-5 15,-2-3-1-15,0-5-2 16,11 3-2-16,-3-2-2 15,8 2-4-15,14 11-6 16,1-8-9-16,2-5-23 16,3 1-12-16,0-2-22 15,0 1-12-15,0 0-39 16,15 7-37-16,35 23-175 16,-18-19 216-16</inkml:trace>
  <inkml:trace contextRef="#ctx0" brushRef="#br0" timeOffset="42696.43">7715 15678 638 0,'14'-7'389'0,"-9"7"8"16,-4 0-202-16,1-2-127 15,-4 1-14-15,2 0-24 16,-1 0-4-16,0 0-1 16,-1 0 0-16,1-1-5 15,-4 0-3-15,-17-1-3 16,-31 3-4-16,23 1-10 15,-5 0-6-15,0 5-13 16,-4 2-5-16,1 5-4 16,-4 1 3-1,-2 4 10-15,-1 4 5 16,-1 1 10-16,-2 3 2 0,-5 0 3 16,-3-5 0-16,-4 5 0 15,1 1-1-15,4 4-3 0,6-1-1 16,-6 3 0-16,6 0 0 15,7 1 0-15,3 2-1 16,9 1 1 0,-3-4 1-16,4-4 7 0,2-6 8 15,11-10 14-15,3 2 5 16,4-4 3-16,5 0-5 16,4-1-9-16,2-4-2 0,11 3 0 15,2-1 1-15,10-2-2 31,-13-2-2-31,0 0-9 16,39 11-3-16,10 0-4 0,5-2 0 0,-21-4 0 16,1 2 0-16,-4 1-1 15,-3 2 0-15,0 0-1 16,11 6 0-16,-10-5-1 16,1 3 0-16,-11 0-8 15,-9-7-16-15,1 3-73 16,0 6-107-16,8 4 129 15</inkml:trace>
  <inkml:trace contextRef="#ctx0" brushRef="#br0" timeOffset="52379.09">18439 15785 806 0,'4'0'382'0,"-3"-4"-116"15,1 4-109-15,-2 0-45 16,0 0-10-16,0 0-19 16,0 0-7-16,0 0-11 15,0 0-7-15,0 0-13 32,0 0-10-32,0-1-12 0,-1-1-3 0,0 1-11 15,0-3-2-15,-4-8-7 16,-23-25-1-16,14 36-1 0,-5-3-1 15,-8-3 2-15,-6 6 1 16,1 1 0-16,-4 2 2 16,-10 3 1-16,-3-5-1 15,-16-5-2-15,-7-4 0 16,-1 14-3-16,-7 2-2 16,-5 4-3-16,-4 2 1 15,-14-6 1-15,1 6 1 16,-13 0 3-16,-5 0 1 0,-6 5 1 31,-6-3 0-31,-2 5 0 0,-2 0 1 0,0 0 1 16,8 0 1-16,-8-1 2 15,5 1 1-15,2 0 0 16,8 3-1-16,-1-4 2 16,-2-4 0-16,6 0 2 15,-6-6 3-15,12 2 3 16,7-2 2-16,14 4 0 15,-2-8 0-15,20 3-1 16,-1 2 1-16,15-8 3 16,8 9 2-16,7-3-2 15,13-4-1-15,8-1-3 16,6 0-1-16,14-1 2 0,-1 2-3 16,5-2-4-1,-1-2-5-15,0 0-5 0,0 0-3 16,12 5-4-16,38 15-6 15,-27-11-20-15,-1 2-16 16,-5-6-44-16,1-1-30 16,6 0-106-16,-5-6-125 15,13 1 229-15</inkml:trace>
  <inkml:trace contextRef="#ctx0" brushRef="#br0" timeOffset="52915.38">15307 15714 739 0,'2'1'366'16,"-3"-1"-104"-16,3 4-137 15,-2-4-10-15,0 0-26 0,-1 0-11 16,0 0-30 0,-2 5-14-16,-22 5-18 0,-28 26-7 15,23-24-12-15,-1 2-7 16,-5 1-22-16,1 3-9 31,-5 5-14-31,1-2 2 16,-3 5 11-16,0-1 5 0,-9 4 21 0,5 1 1 15,-3 7 12-15,0 4 3 16,8-1 1-16,-5 5 0 0,5-9 1 16,2 2 2-16,4-4 14 15,9-6 9-15,6-2 22 16,5-6 8-16,11-6-1 16,-1-2-3-16,7-5-12 15,6-2 0-15,6 1 0 16,8-3 0-16,4-1 4 15,8 3-2-15,4-4-3 16,4 2-4-16,9 3-14 16,-4-2-6-16,5 4-11 15,4 0-2-15,-1 4-3 16,-1 0 0-16,-6 2-10 16,-8-3-25-16,-5-3-103 15,-3-3-129-15,-7-11 165 16</inkml:trace>
  <inkml:trace contextRef="#ctx0" brushRef="#br0" timeOffset="56897.28">19836 16181 1203 0,'2'20'524'0,"-1"-8"-245"0,1 0-203 16,1-4-30-16,1 1-26 15,2-1-3-15,-2-4-6 16,-2 0-5-16,2-2-3 16,-4-2 0-16,0 0-1 15,0 0-1-15,0 0-1 16,0 8-1-16,0 13-4 16,1 33-1 15,-1-16 0-16,0 5 2-15,0 15 3 0,0-1 3 0,-3 6 16 0,-2 3 11 0,0-5 21 16,1 2 4-16,3-1 1 16,-2-4-5-16,-2-4-12 15,-3 0-4-15,2-1-10 16,-3-4-6-16,1-6-9 0,2-5 1 16,-1-13 1-1,2-4 1-15,3-7 4 0,0-4 0 16,0-2-1-16,0-3-2 15,1-3-4-15,-1 1-3 16,2-3-3-16,-1 0-1 16,1 0-2-16,0 0 0 15,0 0-2-15,0 0-1 16,0 0 1-16,0 0 0 16,0 0-1-16,0 0 1 0,-1 0-3 15,0 0 0-15,-1 0-2 16,1 0 1-16,0 0-1 15,0 0 1-15,-7 0 0 16,-8 1 0-16,-27 1-5 16,24-4-3-16,-5-2-7 15,-6 1-3-15,-7-1-1 16,-3 0 1-16,-5 3 8 16,5-1 5-16,-6 1 8 15,0 2 2-15,-5 1 1 16,2 5 1-16,-5-1 1 15,-4-1 0-15,-3 5-1 16,-4-3 1-16,-3 4 0 0,-1 0 0 16,-2 0 0-16,9 0-1 15,-13 0-1-15,-5-1 0 16,-1 2-2-16,-16-1-2 16,12 1-10-16,-7 0-8 15,-5 9-14-15,-2-4-6 16,-13 2-9-16,8 1 0 15,-4-6-3-15,4 6-1 16,-3-3 1-16,-9 3 0 0,2-8 5 16,24 4 4-1,44-8 7 1,0 1 3-16,-134 33-5 0,3 4-3 0,-4 12-14 16,62-15-11-16,1 0-14 15,2 2-13-15,3-3-26 16,-1 1-10 15,11 5-26-31,-6-4-2 0,2 1-11 0,0 3-29 0,-3-4 136 16</inkml:trace>
  <inkml:trace contextRef="#ctx0" brushRef="#br0" timeOffset="56989.57">14334 18637 752 0,'-82'5'352'15,"5"1"-158"-15,-11-4-117 16,-1 3-102 0,-4-11-83-16,-2-7 75 0</inkml:trace>
  <inkml:trace contextRef="#ctx0" brushRef="#br0" timeOffset="59566.41">16664 17634 1520 0,'-33'62'556'0,"15"-72"-450"15,0 0-56-15,-2 1-40 16,-4 3-5-1,-4-1-7 1,-5-3-4-16,-6 1-1 0,3-5-1 0,-4 7 1 16,2 0 0-16,-4-3-11 15,-12 10-8-15,-1-6-12 0,-5 4-2 16,-2 0 7 0,3 2 9-16,-3 12 16 15,2 3 9-15,-3 0 15 16,-11-4 7-16,-6-7 9 0,-7-4 0 15,-3 6-1-15,-4 1-5 16,1-3-6-16,-5-2-5 16,-9-4-7-16,13-5-3 0,-20 9-4 15,-3 1 1-15,-4 6 2 16,-1 1 3-16,-6 0 10 16,-2-1 2-16,2-1 4 15,-11-1-2-15,-1-5-8 16,0 2-3-16,-7 4-6 15,-3-2-1 1,7-1-2-16,-1 0 0 0,-6-3 0 16,4 4-1-16,-3 1 1 15,-3 0 0-15,0-5-1 16,4-2 0-16,-8-1 1 16,5-4-1-16,5 4 1 15,4-3 0-15,-5 0-1 16,-4 2 0-16,1-4-1 15,-10-1-1-15,13-6-6 16,10 4-1-16,-10-8 1 0,5 6 0 16,8 0 6-16,-9-8 1 15,7 12 1-15,0-10 0 16,-1 5 0-16,-1 3 0 16,6 3 0-16,0 2-1 15,-10-2-6-15,7-1-3 16,6 5-3-16,0 4 1 15,6 5 4 1,2 10 3-16,-6-8 1 16,0-7-2-16,0 9-2 0,2 2-3 0,1 4-3 15,11 1-1-15,1-4 3 16,-4-6 2-16,7 4 6 16,-5 5 2-16,6-3 3 15,-2 1 2-15,6-1-1 16,1-2 0-16,13-6-2 15,1-5 0-15,-3-1-1 16,3 2 0-16,-3-2 1 16,13 4 0-16,12-1 7 31,-2-4 3-31,7 1 4 0,3-2 1 16,4-6-1-16,7 1 0 0,9 3-1 15,-1 4 1 1,12 0 2-1,2 1-1-15,-3-2 0 0,16-2 0 0,-2 8-2 16,8-5-2-16,9 2-4 0,-5 1-2 16,2-4-4-16,1 1-1 15,-2 0-5-15,1 0-4 16,0 0-3-16,-1-2-2 16,1 1-5-16,1-2-1 15,5-20-4-15,10-25-3 16,-8 13 2-16,1-8 2 0,-5 5 8 15,-2-4 3-15,3-4 7 16,0-1 3-16,2-8 2 16,-6-6 0-16,1 8 1 15,-1-2 2-15,-3 2 1 16,3 8 3-16,-11 2 3 16,3 10 3-16,3 6 6 15,-3-2 1 1,5 8-4-16,-4-1-2 15,2 7-6-15,2 6-1 0,9 7-1 16,-6 1 0-16,0 1-1 16,-2-1 0-16,1 1-4 15,0 0-1-15,-1 0-1 0,1 0-1 16,0 14 1-16,-6 31 1 16,9-23 0-16,2 2 2 15,-4-6-2-15,6 8-1 16,-1-1-16 15,-3 8-29-31,10-1-198 0,-1-6 168 0</inkml:trace>
  <inkml:trace contextRef="#ctx0" brushRef="#br0" timeOffset="61013.28">5836 16900 698 0,'-9'2'371'0,"18"3"-77"15,-9 0-93-15,-1-1-82 16,-4 2-20-16,-14 0-28 16,18 6-13-16,-12 1-19 15,6 5-9-15,2 6-14 16,0 7-6-16,8 4-8 16,-6 3-2-16,-10-1-2 15,-5-2-4-15,7 1-4 16,-1-3-1-16,4-8-3 15,6 1 0-15,-5-8 5 32,2-7 2-32,5-5 7 15,-4-2 3-15,2-11 6 0,7 3 4 0,4-12 4 0,2-10 2 16,3-14-4-16,11-3-3 16,-6-8-6-16,3-3-1 15,10 7 2-15,-8-4 3 16,0 6 7-16,5 3 3 15,-3 8 6-15,-1 7 4 0,7-1 3 16,0 4 1-16,-2 0-4 16,0 1-6-16,7 11-10 15,-4 1-6-15,21 11-8 16,-3 1-1-16,-5 7-3 16,8 6-1-16,-24 8 0 15,4 7-5-15,-3 10-23 16,-7 6-21-16,-1 7-85 15,-3 6 88-15</inkml:trace>
  <inkml:trace contextRef="#ctx0" brushRef="#br0" timeOffset="-57379.25">19588 15799 163 0,'40'76'109'0,"-39"-72"-9"15,5-2-47-15,-6-2-86 16,-4-1-30-16,-3-2 36 16</inkml:trace>
  <inkml:trace contextRef="#ctx0" brushRef="#br0" timeOffset="-56878.17">12813 16362 160 0,'-4'6'40'16</inkml:trace>
  <inkml:trace contextRef="#ctx0" brushRef="#br0" timeOffset="-53794.27">12395 14967 753 0,'-59'38'340'0,"33"-27"-134"15,6 1-144-15,2 5-21 16,-2-2-25-16,-3 2-7 16,-2-1-8-16,-4-2 0 15,-1 2 0-15,-3-3 1 16,-4 0 0-16,0-1 0 15,1 3 0-15,0 3-1 16,-5 3 0-16,3 2-1 16,-4 2 0-16,2 3 0 0,8 4 0 15,-1-2 0-15,2 1 1 16,2 0 4-16,4 5 10 16,3 4 5-16,2 0 5 15,-3 3-1-15,4 3-7 16,-1 3-2-16,5 9-2 15,1 0 0-15,-3-2 1 16,3 1 2-16,9 0 4 16,3 3 3-16,8 5 1 15,5-2-2-15,0-5-8 16,9-1-3-16,-4-7-7 16,8 2-1-16,8 0-2 15,0-3-1-15,8 4 0 16,-2-1 0-16,3-5-1 15,3 2 0-15,5-11 0 0,13 5 1 16,-5-5 0-16,0-3 0 16,5 2 1-16,-7-8 0 15,5 3 1-15,3 2 1 16,1-6 4-16,-2-1 1 16,7-6 4-16,0-4 0 15,-2-1 0-15,-1 1-1 16,5-9 0-16,-2 0 0 0,5-9 0 15,4-4 2-15,-6-4 1 16,0-1 1-16,-12-5 3 16,-2-5 0-16,3-3 0 15,2-2-3-15,-1-4-3 16,3 2-2-16,-7-6 0 16,-5-5 2-16,-1-2 1 15,-9-6 0-15,0-3 1 16,1-6 2-16,-9-4 7 15,-1-1 3-15,-7-2 5 16,2 1-2-16,-9-3-8 16,0-1-4-16,-14-7-8 15,-6-1-2-15,-1-7-3 16,-12 0-1-16,2-5-2 16,-10 3 0-16,-2 2 0 0,-2-1 0 15,-9 4 1-15,0-3 0 16,-6 6-1-16,2 3-1 15,0 10 1-15,-3 1-1 16,0 3 0-16,-4 4 1 16,-2 1 1-16,-2 7 2 15,-9 3 1-15,4 4-1 16,-8 5-2-16,-1-2-1 16,5 6-3-16,0-5-1 0,-4-1-1 15,2 6 0-15,-2-3 1 16,-1 7 0-16,6 5 0 15,1 4 2-15,-4 11 1 16,10 11 0-16,-18-2 0 16,5 7-1-16,-10 2-1 15,-7-1-1-15,10 10-2 16,-11-2 0-16,15 13-1 16,-6-1-2-16,-9 6-1 15,7 6-2-15,-6-1-3 16,1 7-4-16,11 8-17 15,-1 2-15-15,0 4-49 16,8 1-37-16,6 3-149 16,4-1 181-16</inkml:trace>
</inkml:ink>
</file>

<file path=ppt/ink/ink2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50:44.431"/>
    </inkml:context>
    <inkml:brush xml:id="br0">
      <inkml:brushProperty name="width" value="0.05292" units="cm"/>
      <inkml:brushProperty name="height" value="0.05292" units="cm"/>
      <inkml:brushProperty name="color" value="#FF0000"/>
    </inkml:brush>
  </inkml:definitions>
  <inkml:trace contextRef="#ctx0" brushRef="#br0">3222 7994 249 0,'-2'-1'105'0,"1"0"-46"15,-12-3-49-15,-31-8-9 16,27 12 0-16,-1 2 1 15,-5-2 8-15,-13-6 21 16,-2 2 10-16,0-2 14 16,-12-1-2-16,3 6-19 15,2 4-9-15,-12-3-16 16,13 7-5-16,2 6-4 16,-4-3-1-16,-2 8 0 15,7 1 0-15,-6 3 2 16,-1 2 1-16,4 7 0 15,-5 3-1-15,5-2 0 16,8 9-1-16,4 9 0 0,4 2-1 16,4 10 0-16,1-8-1 15,3-3 1-15,5-3 0 16,7 1 0-16,5 6 0 16,6 3 1-16,4-1 0 15,11-2 1-15,2-12 2 16,8-1 2-16,7-3 0 0,10-4-1 15,2 4 1-15,15-9-3 16,6-2 1 0,5-2 0-16,6-5 1 0,1-6 7 15,-3-4 9-15,11-10 24 16,-3-1 8-16,-1-9 11 16,-9 2-1-16,-10-7-7 15,7-3-2-15,0-1-7 16,3-5-3-16,-6-2-10 15,-11-3-4-15,-9-8-7 16,-6-2-2-16,1-6-3 16,-1-3 0-16,-3-8-3 15,-7 2-3-15,-21-5-3 16,12 8-1-16,-12 11 0 16,11 0 0-16,-7 10 1 0,-12-2 2 15,-10-5 5-15,-15-6 1 16,-4 1 2-16,-10-10-1 15,-6 10-4-15,-1 2-1 16,2 6-2-16,-2 12-1 16,-4 9-1-1,-4 10-1-15,-17 5-6 0,0 9-1 16,-16 5-5-16,-1 5-1 0,8 14 0 16,-2 6 1-16,9-1-11 15,-4-7-23-15,11 0-82 16,2-14-75-16,16 7 117 15</inkml:trace>
  <inkml:trace contextRef="#ctx0" brushRef="#br0" timeOffset="2209.42">12382 8209 253 0,'2'0'114'0,"4"-2"-46"15,3 7-10-15,-9-6-4 0,3 1 16 16,-4 1 8-16,0-1-2 16,0 0-12-1,-2-1-24-15,-15-4-28 0,-34-18-4 16,31 19-5-16,-2-1-2 16,-3-3-1 15,7 10-1-31,-13-2-1 0,2 0 0 0,-5 8 0 15,-3 4 1-15,-3 3 1 0,2 6 0 0,-7 7 1 16,-4-3 0-16,11 6 1 16,-2-5 0-16,11 3-2 15,4 3 0-15,2 1-1 16,0 5-1-16,4 0 1 16,4 3 0-1,5 9 1-15,2 1 0 0,7 6 1 16,2 2 0-16,11-2 0 15,8 1 0-15,9-3 0 16,6-5 0-16,9-2 0 16,6-6-1-16,17-3 2 15,-2-7 2-15,4-9 7 16,3-3 3 0,-7-11 8-16,4-5 2 0,11-7-1 0,-8-7 0 15,4-10 1 1,-2 2 3-16,-15-7 11 0,-4-7 4 15,-9-1 3-15,-1-4 0 16,-5-3-8-16,1-2-6 16,-13-11-12-16,4 5-5 15,-19-17-7-15,2 2-2 16,-7 4-1-16,-12-9-1 0,-10 10 2 16,-6 2-1-16,-10 3 0 15,-1 2-1-15,2 1-2 16,-3 5 0-16,3 3-1 15,-5 6-1-15,6 14-3 16,-1 5-1-16,-7 12-4 16,-7 5-2-16,-7 11-4 15,-4 8-6-15,-2 14-32 16,3 14-27-16,-9 4-95 16,-1 2-114-16,4 5 186 15</inkml:trace>
  <inkml:trace contextRef="#ctx0" brushRef="#br0" timeOffset="5775.55">437 8892 130 0,'6'-8'103'0,"1"8"13"15,12 8-17-15,-14-2-39 16,2-1-15-16,11 3-18 31,-24-12-1-31,15 4 5 0,4 2 8 0,-13-8 15 16,28 9 6-16,3-4 2 16,11 2-4-16,17 7-7 31,-3-5-5-31,21 4-12 15,5 0-3-15,8-8-9 0,6 1-4 0,-1 1 3 16,0 1-2 15,11 11 2-31,-1-3 2 0,-3-1-5 0,-4 2-1 0,-6-5-2 16,0 2-2-16,9-1-1 16,-2-4-2-16,-10-1-5 15,-7-1-2-15,-8-1 0 0,-9-3-1 16,2-1-1-16,-14-5-2 15,-10-1-51-15,-1-1-50 16,-19-6 64-16</inkml:trace>
  <inkml:trace contextRef="#ctx0" brushRef="#br0" timeOffset="6430.96">1685 8601 740 0,'0'0'281'0,"-1"0"-191"16,6 6-74-16,-5-6-16 15,0 0 3-15,5 13 10 16,36 28 24-16,-28-30 15 16,7-1 21-16,3-4 3 15,9 6-8-15,4 0-11 16,3-2-22-16,2 6-12 15,1 0-14-15,-1-2-4 16,-1 8-3-16,-4-10 1 16,-7 2 3-16,-3 2 2 0,-10-8 10 15,1 5 5-15,-2-6 5 16,-5-4-1 0,-1 2-8-16,-5-3-2 0,-4 1-9 15,-1 2 0-15,-1-5-3 16,2 0 0-16,-5 15-2 15,-39 34-1-15,17-27-2 16,-3 3-1-16,-5 1-1 16,-17 1-2-16,-3 4-6 15,-7-5-14-15,-2 13-56 16,11-1-56-16,1 6 83 16</inkml:trace>
  <inkml:trace contextRef="#ctx0" brushRef="#br0" timeOffset="12263.37">9601 8287 97 0,'-17'10'80'0,"-4"-8"21"0,-3 2 2 16,10-2-9-16,-9-2-2 15,-6-1-6-15,8-6-12 16,-2-1-19-16,1 7-12 31,-1-6-19-31,2 2-6 0,-2 7-10 0,-2-7-3 16,1 8-4 0,-4 4 0-16,-1-4-1 0,-1 2 1 0,-3 2-1 15,-7 2 0 1,-1-4-1-16,3 11-1 15,-4-4 1-15,10 7-1 0,2 8 2 16,-3-8 0-16,1 3 0 16,2-3 0-1,8 5 0-15,-3 1 3 0,7 3 6 16,1-3 6-16,2-1 10 16,8 1 2-16,1 2 0 15,4-2-3-15,2-2-6 31,1 3-2-31,12-1-6 0,0 3-4 0,4 0-3 16,6-7-2-16,0 2-1 16,9-7 0-16,0-4 0 15,5 8 0-15,14-5-1 16,6 3-1-16,8-2 1 0,6-6-1 16,-6-10 0-16,0 0 1 15,11 2-2 1,-4-1 1-16,9 1-2 0,4-1 0 15,-5-2 0-15,-5-4 1 16,-5-1 1 0,5 6 2-16,1 0 0 0,5 5 0 15,3 1 0-15,-14-6 0 16,-1 0-2-16,-1-2 0 16,9 1-1-16,-1-2 1 15,-1-5-1-15,-7 2 2 0,-15-12 1 16,-2-2-1-16,2 4 0 15,-1-10 0-15,8 4 1 16,-5-3 0-16,0-4 2 16,-8 4 1-16,-11-2 4 15,1 5 3-15,-18-7 6 16,4 5 2-16,-10-3-2 16,1 2-3-16,-6-2-6 15,-4-3-3-15,-4 2 1 16,-4-3 0-16,-8 2 1 15,-4 1 0-15,-8-6 0 16,-4 5-1-16,-8 0 0 16,-8 0 0-16,-7 7 2 15,-1 3 1-15,-10 0 3 0,4 8 1 16,-7 3-1-16,3 2-4 16,-7 6-5-16,-5 5-2 15,-4 14 0-15,-13-7 0 16,3 6 0-16,2 2 0 15,1-3 0-15,-3 8 1 16,8 5-1-16,-4-4-1 16,14 4-2-16,7 4-2 0,1-6 0 15,-1-1-1-15,-1-3-3 16,5-2-9-16,1-1-62 16,15 0-99-16,3-2 115 15</inkml:trace>
  <inkml:trace contextRef="#ctx0" brushRef="#br0" timeOffset="23566.49">16394 8378 555 0,'-16'-70'220'16,"-2"57"-152"-16,-7-4-28 16,1 2-47-16,-6 2-4 15,-8 1 4-15,5 2 7 16,-9-3 27-16,3 3 10 15,1 4 2-15,0 2-6 0,1 10-20 16,-3 2-10-16,3 10-4 16,-6 0-1-16,-2-1 1 15,4 8 0 1,1 2 2-16,5 4 4 0,-1 8 13 16,0-5 5-16,3-2 5 15,0 2-2-15,7-1-11 16,0 2-4-16,-2-5-5 15,10 8 0-15,2-3 5 16,4 2 1-16,11 9 2 16,0-8 0-1,6 3 1-15,4-5 2 0,10 3 5 16,3-4 0-16,14 0-2 16,7 1-4-16,14-6-8 15,7 2-3-15,14 0-2 16,2 1 0-16,1-3-3 0,2 0 0 15,6 3-1-15,5-6-1 16,9 4-1-16,-2-2 1 16,6 3-1-16,-4-1 0 15,3-6 1-15,-3 1 0 16,-9-17 0-16,-2 4-1 16,-10-11-3-16,-8-4 0 15,1-4 3-15,-7-5 7 16,-11-11 17-16,2-4 7 0,-22-12 17 15,-4-2 5 1,-6-3 2-16,-6 2-3 16,-5-3-15-16,-5-2-8 0,-7 1-18 15,-5-7-7-15,-11 0-5 16,-3-2-8 0,-18-12-13-16,0 0-4 0,-11-2 0 15,-3 1 6-15,8 10 15 16,-11 6 6-16,4 4 2 15,2 4 1-15,-7 8 10 16,5 3 7-16,-10 10 15 16,-7-2 5-16,-7 4-6 15,-10 4-8-15,-3 3-15 16,-7 15-8-16,-1 12-7 0,4 16-3 16,4 21-4-1,7 2-2-15,13 12-13 0,1-2-33 16,18 8-185-16,7 16 168 15</inkml:trace>
  <inkml:trace contextRef="#ctx0" brushRef="#br0" timeOffset="24980.34">19624 8222 602 0,'-36'5'205'0,"2"-4"-210"16,-3 0-29-16,-4-3 5 15,3-3 5-15,2 5 48 16,2 5 23-16,-1-3 8 15,-1 5 6-15,-2-4-19 16,2-3 12-16,-9 6-5 16,0-1-8-1,-6 0-9-15,-2 9-24 0,4-3-19 16,-2-2-7-16,6 14-3 16,-1-2 0-16,-6 7 13 15,-5 2 6-15,4 0 5 0,-3 2 1 16,10 0 0-16,5 6-1 15,4-2-4-15,4 0-3 16,5 4 0-16,5 1 1 16,7 3 9-16,6 3 12 15,10-1 26-15,7 2 10 16,13 3 16-16,7 1 0 16,20 0-7-16,6-1-5 0,20-2-15 15,11-3-11-15,4 3-16 16,10-1-5-16,9-4-6 15,3-5-2 17,5-11-3-32,-1-5 0 0,3-7-1 15,-3-2 1-15,4-9 5 0,-3-4 2 0,-3-8 2 16,7 5 0-16,-12-7-3 16,-5-6-1-16,-9-2 0 15,-14-16 1-15,2 1 3 16,-6-2 2-16,-2 0-1 15,-8 0 0-15,-13 2 3 16,2 0 2-16,-14-1 5 16,0 4 0-1,-14-8-7-15,2 6-5 0,-13-8-7 0,-2 0-1 16,-10-5-8-16,-12-9-5 16,-14-4-12-16,-12-1-4 15,-13-2-11-15,-4 3-1 16,-13-1-5-16,-7-3 1 15,-5 8-3-15,-6 2 1 16,-4 14-7-16,-6 2 3 16,-7 15 13-16,-7 9 7 0,-9 12 25 15,-4 12 2-15,-5 17 3 16,-2 6-33-16,1 8-198 16,2 1 165-16</inkml:trace>
  <inkml:trace contextRef="#ctx0" brushRef="#br0" timeOffset="28755.71">9884 4351 864 0,'-33'36'281'16,"35"-31"-291"-16,3-2 1 0,2 3 9 16,0-7 18-16,5-7 36 15,5 3 9-15,3-19 13 16,12 2-13-16,6 4-32 16,2-9-10-16,4 10-15 15,-6-4-1 1,-5-5-3-16,2 1 0 0,3-2 1 15,-3 2-1-15,-5 2-1 16,-3 5-1-16,-8 1-29 16,-7 1-35-16,-3 7-129 15,-7 2 123-15</inkml:trace>
  <inkml:trace contextRef="#ctx0" brushRef="#br0" timeOffset="28979.32">9999 4392 733 0,'15'27'249'15,"0"4"-223"-15,10 9-39 16,-3 5 13-16,4 1 5 0,-12-3 31 15,-4-3 12 1,-8-1 19-16,3-1 2 0,7 0-23 16,-6-1-13-16,8 1-19 15,-1-2-7-15,-5-8-20 16,7 0-19-16,-1-4-51 16,-2-7-37-16,-2-4-108 15,1-4 141-15</inkml:trace>
  <inkml:trace contextRef="#ctx0" brushRef="#br0" timeOffset="30080.26">10442 4295 754 0,'33'17'250'0,"-35"-7"-236"16,0 2-32-16,4 9 11 16,3 1 7-16,-3 4 27 15,-1-1 13-15,6 1 18 16,-1 1 3-16,2 0-19 15,11 3-10-15,2 2-18 16,8 0-4-16,-9 5-5 0,4 1-1 16,-4-1-2-16,-2-1-2 15,8-9-4-15,-12-6-7 16,-3-9-21 0,-2-2-22-16,-7-9-65 15,1 2-62-15,-6-13 114 0</inkml:trace>
  <inkml:trace contextRef="#ctx0" brushRef="#br0" timeOffset="30505.63">10224 4424 521 0,'-6'3'161'0,"9"1"-176"0,5 1-2 15,0-3 32-15,-1-1 22 16,2-9 40-16,-1-1 16 16,2-4 12-16,2 2-10 15,1 2-31-15,5-3-16 16,8 1-27-16,1-2-8 16,8 2-11-16,3 5-2 0,7 4 0 15,4 0 0 1,3 2-1-16,0 7 1 0,-7-4 0 15,-2 5 1-15,-4 5 1 16,-5-3 1-16,1 9 1 16,-4-3 1-16,-5 4 5 15,-4 4 3-15,-3 4 3 16,-7 6-1-16,-3 1-2 31,-6-1-1-31,-13 0 11 0,-2-2 9 16,-10 1 14-16,0 4 6 0,-3-6-1 15,1 0-5-15,-2 2-10 16,1-5-4-16,-1 3-13 16,0 4-4-16,-1-11-9 15,0 5-3-15,2-4-13 16,-1-4-21-16,-6-5-84 0,4-3-69 16,-11-7 110-16</inkml:trace>
  <inkml:trace contextRef="#ctx0" brushRef="#br0" timeOffset="46430.38">16426 5185 822 0,'-22'3'261'0,"12"1"-278"16,-1 4 1-16,-4-1 7 15,1 4 10-15,-12-3 22 16,-1 2 12-16,-2-1 14 15,-3-6-1-15,-2 0-16 16,2-1-13-16,6 5-16 16,-5-4-3-16,3 3-1 15,-5-11-1-15,2 9 0 16,3 2 2-16,-2-2 0 16,2 9 0-16,-3-6 0 15,-3 0 0-15,1 7-2 16,0 8-1-16,-9-2 1 15,3 9-1-15,-3 0 1 0,1-2 1 16,7 3 0-16,4-3 0 16,1 1 1-16,6 1-1 15,1-3 1-15,-1 0 0 16,6 1 0-16,-4-1 2 16,8-1 2-16,8 4 2 15,-2-3 2 1,8 5 0-16,3 0-2 15,0 1 0-15,7 3-2 0,2-2 0 0,8 0-2 16,2-3-1-16,5-5-1 16,-3-2 1-16,9-7-1 15,2-3 0-15,7-3 0 16,11 4 0-16,4-1 0 16,10 3 0-16,-2 1 0 15,-1-2-1-15,6 5 1 16,-4 1 0-16,10 4 0 15,8 6 1-15,-5-2 0 16,-6 4 0-16,-6-3 1 16,-4-4 0-16,10 0 2 15,4-6 0-15,-4-6 0 16,3-1 0-16,-11-8-1 16,-2-1 0-16,5 4 0 15,-3-4 0-15,4-3 3 0,2-1 3 16,-3-4 1-16,-1-2 1 15,-2-4-2-15,-6-1-2 16,-1-10-2-16,1 2-1 16,-4-5 1-16,-4-2 0 15,-4-3 4-15,-5-4 0 16,-5 9-1-16,-3-5 0 16,-3 1-2-16,-6 3-1 15,-1-5 1-15,-2 1 1 0,-3 1 0 16,11 5 1-16,-18-8 0 15,-1 0-1-15,-5 1 0 16,-12-12-1-16,5 5-1 16,-8-3 0-16,-4-1 1 15,-3 0 1-15,-7 1 2 16,-1 0 1-16,-5 5 4 16,0 4 0-16,-5 0-3 15,2 6-4-15,-8 0-3 16,-3 2-1-16,-4 4 0 15,-4-2 4-15,-6-3 1 16,-4 0 1-16,-8-1 0 16,-3 1 0-16,-5 5 1 15,1 2 0-15,0 6 2 0,-3-5-2 16,10 10-4-16,-1 3-2 16,8 5-4-16,5 12 0 15,2 1-1-15,-6 3-1 16,-6 6 0-16,-5-3-1 15,3 10 1-15,5 6-1 16,4 1-1-16,1 1 0 16,1 1-5-16,-3-7-5 0,1-1-18 15,0 2-13 1,8 0-33-16,3 4-21 16,8-3-64-16,5 3-75 15,6 0 155-15</inkml:trace>
  <inkml:trace contextRef="#ctx0" brushRef="#br0" timeOffset="58726.95">16216 8318 405 0,'-32'4'160'16,"11"8"-105"-16,-3-2-35 15,0-2-11-15,2 13-3 16,-4-12 6-16,0 10 14 16,1-1 8-16,-4-7 8 15,4 5-2-15,-5-4-11 16,-1 0-7-16,-2-1-9 15,-6-2-2-15,-7 1 2 16,-1 1 2-16,-4 1 0 16,5 1 0-16,1 0-5 15,5 2-1-15,4 1 2 0,1 1-1 16,10 7-3-16,0 0-3 16,2 8-4-16,4 2-1 15,11 17-1-15,4 0 1 16,4 2-2-16,8 4-1 0,6-10 1 15,5 5 1 1,13-6 1-16,1-3 0 16,8-11 0-16,5-1 0 0,15-7 2 15,14-2 2-15,7 0 4 16,10 5 0-16,1 8-3 16,6 4-1-1,10-2-2-15,3-6-1 0,-1-12 2 16,-3-2-2-16,-4-6 1 15,-2-7 0-15,-3-4 1 16,-9-8 1-16,-12-9 2 16,-7-3 2-16,-12-13 7 15,-6 0 5-15,0 0 29 16,-15-13 7-16,-18-2 8 16,-7-3 0-16,-20-11-20 15,3 9-7-15,-16-3-11 16,-9 3-4-16,-18 0-10 15,-10 3-3-15,-1 8-5 0,2 4-4 16,-3 10-14 0,-3 9-9-16,-2 5-13 0,-4 10-5 15,-8 8 9-15,2 2 5 16,5 19 12-16,4 3 0 16,2 10-32-16,4 10-29 15,4 8-139 1,-1 7 138-16</inkml:trace>
  <inkml:trace contextRef="#ctx0" brushRef="#br0" timeOffset="60417.32">16164 12601 369 0,'-32'2'228'16,"1"-4"4"-16,3 2-167 0,0 1-7 0,0 1-41 0,-1 5-8 0,0 5-9 15,-4 0 0-15,-2 1 5 16,-1 9 8-16,-11-8 22 16,-2 5 5-16,2 9 0 15,2-7-9-15,10 12-21 16,1 0-8-16,6 1-2 16,1 4-2-16,6-4 1 15,5 6 1-15,2 0 9 16,5 2 4-16,7 5 7 15,1-1 0-15,10-6-7 16,5 6-4-16,9-13-7 16,12 9-1-16,21 3 0 0,12-5 0 15,16 2 0-15,-4-11 0 16,0-7-1-16,-7-10 2 16,11-6-1-16,7-3 1 15,4-6 1-15,3-2 0 16,-9-6 2-16,0-3-1 0,-5-7 1 15,3 1-1 1,-5-5-3-16,-6-1 1 0,-8-1-1 16,-4 0 2-1,-6-3 2-15,-6 0 2 0,-4-2 19 16,-5-3 10 0,-12 3 19-16,-3-4 2 0,-5 1-12 15,-6 0-10-15,-4-3-19 16,-9 2-4-16,-10 4-8 15,3-7-2-15,-16 1-5 16,-4 3-5-16,-11-10-8 16,-18 8-5-16,-8-2-20 15,-4 2-8-15,-10 4-36 16,3 5-31-16,-7 5-196 16,-6 4 206-16</inkml:trace>
</inkml:ink>
</file>

<file path=ppt/ink/ink2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52:23.992"/>
    </inkml:context>
    <inkml:brush xml:id="br0">
      <inkml:brushProperty name="width" value="0.05292" units="cm"/>
      <inkml:brushProperty name="height" value="0.05292" units="cm"/>
      <inkml:brushProperty name="color" value="#FF0000"/>
    </inkml:brush>
  </inkml:definitions>
  <inkml:trace contextRef="#ctx0" brushRef="#br0">4290 12840 722 0,'13'58'288'16,"-25"-59"-182"-16,7 1-34 15,4 2-4-15,1-1-5 16,0-1-5-16,0 0-15 16,-1 0 0-16,-2 10-13 15,6 5-8-15,12 36-13 16,9-26-7-16,6 16-2 15,-7 9 0-15,9 10 0 16,2 9 0-16,-4-2 1 16,2-4 1-16,-5-3 0 15,-4-7 0-15,-3-12 0 16,-4-1-1-16,-4-17 1 16,-5-8-1-16,-2-8-2 0,-5-8-14 15,-1-12-61-15,-1-7-43 16,-10-14-162-16,0-7 174 15</inkml:trace>
  <inkml:trace contextRef="#ctx0" brushRef="#br0" timeOffset="258.42">4199 12706 380 0,'-13'-40'200'0,"8"-2"-33"16,5 4-33-16,5 3-25 15,8 12-4-15,9 11-12 16,2 0-4-16,8 3-12 16,0 0-8-16,1 6-24 15,-3 2-12-15,5 3-15 16,1 6-7-16,3 6-5 16,4 10-2-16,-8 10 1 15,-4 12 0-15,-6-1 3 16,-4-4 2-16,-11 1 0 15,-4-5 1-15,-7 5-2 16,-2 0-1-16,-9-2-2 16,-1-6-1-16,-9-2-5 15,-3 2-4-15,-2 1-13 0,-2 1-11 16,3 4-26-16,-1 1-23 16,-8-15-61-16,-1 1-48 15,-1-7 115 1</inkml:trace>
  <inkml:trace contextRef="#ctx0" brushRef="#br0" timeOffset="876.2">4899 12304 699 0,'1'3'261'16,"2"-3"-181"-16,6 3-61 16,-1 1 10-16,4 8 20 15,-8 3 7-15,-2 5-3 16,7 10-7-16,-4 3-17 78,5 6-4-78,8 20-5 0,0 12-3 0,1 12-4 16,-2-2-3-16,-4-4-4 0,2-6-2 0,-4-14-6 0,1-1-16 0,0-12-73 0,-1-15-79 0,1-6 104 15</inkml:trace>
  <inkml:trace contextRef="#ctx0" brushRef="#br0" timeOffset="1489.18">5222 12064 896 0,'7'26'318'16,"-5"0"-263"-16,4 11-24 15,-2 3 17-15,-13 6 25 16,0 6 9-16,-12-2-17 16,-2 1-17-16,-2-5-26 15,-2 3-9-15,-1 3-11 16,3 2-3-16,-2 0-13 15,2-5-9-15,-4-3-14 16,4-10-3-16,4 0 10 16,5-4 9-16,5-5 15 15,-6-3 6 1,11-6 9-16,-1-3 3 0,6-4 5 16,15 1 5-16,-3-5 6 0,9 2 1 15,10 2-1-15,-5-7-5 16,10 0-10-16,2-4-2 15,1-5-2-15,7 4 1 16,10-1 0-16,3 0-1 16,2 1 0-16,-7-3-1 0,-5 4-1 15,-5-3-2-15,-7-1-1 16,4-2-2-16,-4-3-4 16,-3 0-14-16,-1 0-46 15,-4-3-39-15,-7-2-162 16,0 0 168-16</inkml:trace>
  <inkml:trace contextRef="#ctx0" brushRef="#br0" timeOffset="3717.52">744 5257 299 0,'17'37'159'15,"-29"-28"-45"1,7 3-13-16,0-1-14 0,0 1 4 15,-1 4 4-15,-1 7-8 16,5 11-4-16,2 8-14 16,0 0-13-16,4 6-26 15,4 0-10-15,5 5-14 16,4 5-2-16,1 2-4 16,2 1-1-16,-4-9-6 15,0-3-5-15,-5-14-8 0,-7-16-6 16,4-4-24-16,-1-5-16 15,0-8-41-15,5 6-19 16,-7-13-85-16,-2-6 133 16</inkml:trace>
  <inkml:trace contextRef="#ctx0" brushRef="#br0" timeOffset="4174.37">772 5536 315 0,'-7'-40'183'0,"1"-5"-17"16,5-3-26-16,2 3-28 16,3-2-13-16,4 10-21 15,-1 4-10-15,4 4-23 16,1 2-10 0,4 6-14-16,3 0-6 0,2 9-8 15,3 0-2-15,10 5-2 16,5 6 0-16,2-3 0 15,2 4-1-15,2 5-1 16,-3 1 0-16,2 6 0 16,-5 5 1-16,-14 4 2 15,-7 5 2-15,-10 14 2 16,-5 8 0-16,-12 12-1 16,-8 6-2-16,-10 3-1 0,-8-9-2 15,-11 2-1 1,3 1-1-16,-8-1-1 15,-2 8-2-15,6-15-2 16,-3-3-2-16,12-13-7 16,5-11-8-16,12 0-24 0,0-15-22 15,12-6-88-15,4-4-70 16,7-10 141-16</inkml:trace>
  <inkml:trace contextRef="#ctx0" brushRef="#br0" timeOffset="4556.74">1470 5149 680 0,'24'13'236'16,"-29"-4"-220"-16,-4 4-7 15,3 7 0-15,7 4 9 16,-5 9 39-16,3 1 14 15,-3 7 4-15,2 2-7 0,4 5-36 32,7 3-15-32,2 2-13 0,-4-1-3 0,7 3-1 15,-4-3-3-15,4 6-5 16,4-3-5-16,-8-8-8 16,5-3-4-16,-5-17-9 15,-2 1-3-15,4-10-9 16,-2-3-3-16,1-12 5 15,-2-8 3-15,0-10-17 16,1-8-23-16,-1-11 51 16</inkml:trace>
  <inkml:trace contextRef="#ctx0" brushRef="#br0" timeOffset="5125.12">2103 4913 623 0,'0'18'204'0,"-2"11"-207"0,0-1 1 15,-4 3 2-15,-11 2 3 16,-6 0 7-16,-14-2 8 15,-2 7 1-15,-6 8-3 16,-2 1-5-16,-3 9-12 16,2 4-6-16,3 0-7 15,4 0-7-15,5-12-17 16,-1-7-2-16,1-14 6 16,2-3 9-1,14-2 24-15,1-2 12 16,10-5 24-16,6-2 6 0,-1-6 9 15,10 0 3-15,7-4 3 16,7 0 2-16,13 5 4 16,-3 1-5-16,13-1-18 15,-3 1-9-15,10 0-15 0,1-3-5 16,13-1-3-16,6-5-1 16,4-6 0-16,2-2-1 15,0-2-1-15,1 4-2 16,4 3-6-16,-2 3-32 15,-3 8-196-15,-4 5 164 16</inkml:trace>
</inkml:ink>
</file>

<file path=ppt/ink/ink2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54:51.437"/>
    </inkml:context>
    <inkml:brush xml:id="br0">
      <inkml:brushProperty name="width" value="0.05292" units="cm"/>
      <inkml:brushProperty name="height" value="0.05292" units="cm"/>
      <inkml:brushProperty name="color" value="#FF0000"/>
    </inkml:brush>
  </inkml:definitions>
  <inkml:trace contextRef="#ctx0" brushRef="#br0">5546 6185 445 0,'2'-1'238'15,"-2"0"-8"-15,6 0-196 0,-1 1-24 16,0 0 17-16,1 3 40 16,-5-3 17-16,4 7 11 15,18 31-7-15,-26-29-25 16,3 18-11-16,0 2-19 16,0 11-7-16,3 6-11 15,1 1-3-15,3 8-4 16,2-8 0-16,1-7 0 15,0-1 4-15,3-6 3 16,1-2 2-16,0-5 1 16,1-5-3-16,-3-9 0 15,0 2-1-15,-3-11 8 16,-4-9 5-16,-5-7 3 16,-3-11-1-16,-2-8-7 15,-4 2-4-15,-7-16-6 16,0-2-1-16,-6-7-5 0,0-11-2 15,6-9-4-15,-3-5 0 16,7-7-2-16,3 9-1 16,7 8-1-16,8 15 0 15,6 12-1-15,2-3 0 16,6 25-2-16,2-3 0 16,-2 9 2-16,7 20 0 15,0-3 5-15,-6 13 0 16,2 12 2-16,18 11 1 0,-11 9 0 15,3 2 1-15,-3 9-1 16,-22-11 0-16,13 25-1 16,-5-1-1-16,1-5 1 15,1-1 0-15,-4-21-1 16,0-5 0 0,5-13-1-16,-4-5-2 0,-5-17-10 15,-2 3-16-15,-7-5-63 16,1-2-49-16,-6-1-248 15,3 0 252-15</inkml:trace>
  <inkml:trace contextRef="#ctx0" brushRef="#br0" timeOffset="238.16">5580 6431 1008 0,'-12'9'346'15,"4"-2"-309"-15,8-5-42 16,4 0 5-16,3-12 36 16,3-3 22-16,12-7 18 15,6-4-2-15,13-5-32 16,5 4-14-16,10-2-20 16,1 3-2-16,-10 3-8 15,1-4-31-15,-6-3-238 16,-2-7 194-16</inkml:trace>
  <inkml:trace contextRef="#ctx0" brushRef="#br0" timeOffset="1652.34">12869 6166 378 0,'78'-15'125'16,"-78"25"-108"-16,6 6 24 16,-7 1 54-16,-6-1 24 15,2 8 12-15,-10-4-4 16,-2 7-29-16,11 5-16 16,5 9-23-1,1 8-16 1,11-2-22-16,-3 1-6 0,0-6-9 0,-4-6-1 15,-6-9-1-15,1-5-1 16,-8-9 0-16,9-6 1 16,8-5 0-16,-5-2-2 15,1-6-36-15,-9-3-32 0,-4-7-111 16,6-2-96-16,-1-6 172 16</inkml:trace>
  <inkml:trace contextRef="#ctx0" brushRef="#br0" timeOffset="2084.33">12760 6130 597 0,'-4'-12'252'0,"4"3"-136"16,7 4-35-16,4 3-14 0,3 0 6 16,14-2 7-16,0 2-8 15,7 2-12-15,1-1-7 16,-6 1-11-16,16 3-4 15,-5 1-12-15,-1 1-5 16,1 3-9-16,-18-1-3 16,-2 5-3-16,-2 3-1 15,-10 1 1-15,-3 3 1 16,-6 11-2-16,-11-9 1 16,-8 7-4-16,-5-4-1 0,-8-6-3 15,2 12-1-15,0-3-2 16,5 3-1-16,5-12 1 15,8-6-1 1,1-5 0-16,11 1 1 0,12-3 2 16,6 3 3-16,17-1 4 15,3-2 5-15,3-5 8 16,2-5 3-16,1 3 9 16,-1-6 3-16,-5 1 3 31,-6 4 0-31,-11-5-6 0,4 10-6 0,-9 1-7 15,-7 4-2-15,0 5-3 16,-22 0 0-16,-13 12-6 16,-8 3-2-16,-17 11-3 15,6 3 0-15,-3 12-2 0,-3 1 0 16,-1 11-2 0,4 1-1-16,-5-6-17 15,11-5-18-15,2-20-77 0,-2-4-77 16,14-12 121-16</inkml:trace>
  <inkml:trace contextRef="#ctx0" brushRef="#br0" timeOffset="5394.06">18071 6201 656 0,'51'-1'224'0,"-49"-3"-185"16,-2 3 8-16,-3-5 13 15,-10-1 5-15,-3 6-8 16,0-3-6-16,0 4 0 15,-3 0-4-15,1-2-15 16,0 2-7-16,1 1-14 0,-3 5-4 16,-1 0-6-16,-3 6-1 15,-6 6 0-15,4 3 0 16,5 13 7-16,2 0 9 16,7 2 15-16,-6-1 6 15,14-2 1-15,0-2-6 16,0-7-11-16,16-2-3 0,4-9 14 15,9-5 11-15,14-8 14 16,-1-8 4 0,9-13-11-16,10 1-9 0,14-15-14 15,8-5-6-15,-2-1-10 16,-9-11-4-16,-7 10-4 16,-11 0-8-16,-2 0-123 15,-6 6 94-15</inkml:trace>
  <inkml:trace contextRef="#ctx0" brushRef="#br0" timeOffset="20704.09">12312 6465 412 0,'-20'68'166'0,"8"-71"-85"15,-4-3-11-15,2 5 14 16,-6-5 3-16,1-2-7 15,0-1-3-15,-8-7-17 16,6 1-10-16,-4-5-15 16,7 8-5-16,-10-9-5 15,-1-1-4-15,6 6-7 16,-8-2-4-16,9 7-4 16,-9 0 4-16,-4 9 16 15,0-1 11-15,-6 3 16 16,5 8 6-16,-10-13 4 0,-2 7-1 15,-11-1-4 1,-3-1-5-16,-4 15-14 0,-12-12-7 16,-2 7-12-16,-7-3-5 15,-14-10-5-15,2 2-1 0,-11-5-2 16,-2-4 1 0,-7 0-3-16,-6-4 1 15,-4-1-3-15,1 11-1 16,-7-4-1-1,1 7-1-15,-5 0 0 0,-1-2 0 16,-3 3 0-16,2-2 0 0,-7-3 0 16,4 2 0-16,11 1-1 15,-1 1 1-15,7-10 0 32,8 10 1-32,-6-13-1 0,5 4 0 0,9 1 0 15,-3-9 0-15,18 12 0 16,7 1 0-16,13 3 0 15,7 0 0-15,17 0 0 16,4-4 0-16,18 6-1 16,9 0-2-16,-2-3-6 15,14 3-4-15,11 2-5 16,0 1-1-16,26 10-4 0,-6-8-12 16,5 2-66-16,0-1-52 15,-3-2-254-15,4 2 261 16</inkml:trace>
  <inkml:trace contextRef="#ctx0" brushRef="#br0" timeOffset="21541.92">8397 6058 486 0,'2'30'197'0,"-16"-25"-113"0,-7-4-11 16,-1-1 4-16,-8 1 1 15,-3-1-8-15,0 0-6 16,-2 1-13-16,4 0-6 0,-7 2-3 15,-2 2-1-15,-8 3-1 16,0 3-1-16,-5 3-2 16,-2 2-3-16,-7 6-7 15,-9-2-4 1,6 6-8-16,5 1-2 0,4 0-5 16,11 2-3-16,9 2-1 15,1-1-1-15,11-2-2 16,3-2-1-16,12 2-1 15,7 0-2-15,15-1 1 16,10 1 1-16,22-5 1 16,10-5 2-16,19-6 0 15,14-1-1-15,5-5-2 16,8 0-8-16,12 0-48 16,-4 1-46-1,1 0-211-15,8 0 202 16</inkml:trace>
  <inkml:trace contextRef="#ctx0" brushRef="#br0" timeOffset="22579.52">16683 6403 581 0,'-48'-6'198'16,"-1"9"-181"-16,6 3-7 16,-3-5 30-16,1 6 20 15,-6-15 41-15,6 2 15 16,1-9 5-16,4 1-8 16,7-1-28-16,-13-3-16 15,-2 4-35-15,1 1-11 16,-8 2-16-16,-2 8-3 15,-6 3-2-15,-9 0 4 0,-6 7 4 16,-2-4 1-16,-12 4 0 16,3 5-3-16,-6-2-5 15,-4 8-2-15,5-3-1 16,0-3 0-16,1 8 0 16,5-3 0-16,3 0-1 15,-1 0 0-15,11 0 1 16,-1 1 0-16,6 2 0 15,3-1 0-15,17-5 1 16,4-2 0-16,16-5 1 16,11 0 0-16,5-3-1 15,9 0-1-15,0-3-6 32,4-1-17-32,1-1-70 0,0 0-74 0,0 0 103 0</inkml:trace>
  <inkml:trace contextRef="#ctx0" brushRef="#br0" timeOffset="23201.16">15173 6134 870 0,'-3'7'291'0,"-1"5"-282"16,-7 3-12-16,-8-1 3 0,-1-2 7 15,-7 0 36 1,-2-4 16-16,-5-4 19 16,-3-3-2-1,-9-3-33-15,5 2-17 0,-15-1-22 0,1 5-5 16,-1 4-8-16,-11-2-4 16,8 7-16-16,1-2-8 15,-2 5-5-15,8-1 3 16,2 0 18-16,4 1 10 15,12-2 11-15,4 2 3 16,15 4 2-16,4-4 0 0,9 4 9 16,4-1 11-1,11 2 23-15,11 2 12 0,7-3 11 16,5 2-2-16,10-6-7 16,0-1-6-16,7-1-14 15,1-2-8-15,-6-3-17 16,-2-4-6-16,2-2-7 15,-3-3-4-15,-2-6-61 16,0-4-69-16,-10-2 82 16</inkml:trace>
</inkml:ink>
</file>

<file path=ppt/ink/ink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12:23.733"/>
    </inkml:context>
    <inkml:brush xml:id="br0">
      <inkml:brushProperty name="width" value="0.05292" units="cm"/>
      <inkml:brushProperty name="height" value="0.05292" units="cm"/>
      <inkml:brushProperty name="color" value="#FF0000"/>
    </inkml:brush>
  </inkml:definitions>
  <inkml:trace contextRef="#ctx0" brushRef="#br0">9677 6158 549 0,'10'11'190'16,"3"-4"-165"-16,5 8-19 0,-7 1 36 15,-5 0 17-15,-1 16 31 16,-3 3 10-16,2 8-5 16,-2 5-7-16,3-2-26 15,-5-3-14-15,0-2-27 16,0-1-9-16,0-5-9 15,0-1-1-15,1-3-1 16,-1-3 1-16,0-7 0 16,-6-10 2-16,2-8 8 15,4 3 3-15,-3-10 0 16,6-3-2-16,-6-11-5 16,-2-11 0-16,4-5 3 15,0-4 0-15,2-7-1 0,1-3-1 16,2-6 0-16,-1-3 0 15,7-1 2-15,1 5 1 16,1 5 0-16,2 7 0 16,-3 12-2-16,0 3-1 15,-2 9 0-15,1 5 0 16,-2 2 2-16,3 3-1 0,-1 3 1 16,-2 3-2-16,2 6-1 15,-1 0 3-15,1 11 7 16,2 4 4-16,-2 14 4 15,-3 9-2-15,4 5-7 16,-1 8-5-16,-2-6-6 16,-3-7-1-16,5-2-3 15,5-9 0-15,-10-13-1 16,5-2 1-16,-4-15 0 16,-7-3 2-16,9-3 2 15,6-5 1-15,0-10 0 16,2-11-3-16,0-21-2 15,-4-4-2-15,6-11 1 16,-6 2-1-16,8 6 1 16,4 1 0-16,-5 4-1 0,10 4 0 15,-7 13 0-15,-2 4 0 16,-1 12-1-16,-1 14 0 16,-5 2 2-16,1 7 4 15,0 14 10-15,0-1 4 16,2 16 3-16,1 5 0 15,-4 5-8-15,-3 0-6 16,-5 6-3-16,-4 0-3 0,-2 8-2 16,-2-2-3-16,2 15-18 15,-1 0-17 1,3-1-59-16,1 6-48 0,7-3-211 16,7 2 230-16</inkml:trace>
  <inkml:trace contextRef="#ctx0" brushRef="#br0" timeOffset="1752.6">14904 5814 830 0,'18'12'283'16,"-11"-3"-250"-16,5 15-38 16,6 6 5-16,-6 14 9 15,2 8 6-15,-6 4 7 16,0-2 2-16,-2 10-7 16,0 5-4-16,-1-2-8 0,-5-6-1 15,1-17 1 1,-1-13 0-16,4-5 1 15,-6-15 4-15,-1-8 1 0,1-5 1 16,-5-25-3-16,7 0-5 16,0-20 0-16,-3-8 2 15,0-7 1-15,-4-7 1 16,2-4-1-16,0 2-1 16,1 0 1-16,4 3 1 0,3 9 3 15,1 4 1-15,2 17-2 16,2 6 1-16,5 18 5 15,1 10 6-15,5 11 16 16,0 11 4-16,8 9 0 16,0 9-5-16,3 15-15 15,5 7-7-15,-2-1-5 16,-2-9-2-16,-4-15-3 16,3-15 2-16,-8-9 0 15,2-6 1-15,10-5 1 16,-14-7-1-16,8-8 0 15,-2-6-1-15,-8-10-1 16,1-6-2-16,3-6-1 16,-5 1-1-16,3-7 0 15,-3 5 0-15,1 2 0 0,-2 1 1 16,1 4 2-16,1 1 0 16,-2 4 3-16,-5 5 3 15,1 14 5-15,-2 3 4 16,-3 14 10-16,6 2 2 15,-2 18 2-15,0 10-2 16,-2 17-11-16,-1 13-4 16,2 22-3-16,1 5-1 0,-14 10-1 15,9 0-3-15,-11-11-4 16,5 0-3 0,7-17-47-16,-14-11-66 0,5-9 71 15</inkml:trace>
  <inkml:trace contextRef="#ctx0" brushRef="#br0" timeOffset="4384.12">12698 8877 849 0,'0'15'278'0,"1"-2"-284"15,3 6 1-15,0-1 27 16,-2-4 20-16,-2 4 31 16,1-1 10-16,-2 1-7 15,-1-2-10-15,-3 5-22 16,3 0-9-16,-1 3-13 0,3 7-7 15,0 4-11-15,0 5-2 16,2 16-2-16,2 6 0 16,4 12 2-16,0 2 0 15,1 10 4-15,3 10 3 16,0 6 4-16,1 2 0 16,-4-7 1-16,-4-8-1 15,-4-9 0-15,0 8 2 0,-3-9 8 16,-2-4 4-1,-1-1 6-15,0-8 2 0,4 4-1 16,0-3-2 0,1 1-7-16,1-5-5 0,-1-6-9 15,3 0-5-15,-3-13-2 16,-2-1-2-16,2-8-1 16,-2-5 0-16,1-2 0 15,-2-6 0-15,1-5-1 16,0 5 1-1,0-8-1-15,-2-1 0 0,2 4 0 16,2-7 0-16,0 0 0 16,0-2-1-16,-1-9-6 15,0-2-7-15,1-3-18 16,0 5-14-16,0 0-49 16,0 0-39-16,1-15-144 0,1-43-143 15,-8 19 267-15</inkml:trace>
  <inkml:trace contextRef="#ctx0" brushRef="#br0" timeOffset="5009.8">12495 10815 832 0,'-10'13'288'0,"-8"-6"-270"16,15 4 2-16,-4-7 17 16,-1-1 8-16,10 1 22 15,-8-4 3-15,10 7-14 16,-4-6-14-16,3 1-24 15,2 3-7-15,2 2-4 16,-1-3 0-16,0 4 4 16,-3 0-1-16,3 5 0 0,0 5-2 15,10 9 2-15,6 2 1 16,-1 5 2-16,5 3 1 16,-3 7-1-16,2-1-1 15,-1 6-1-15,-1-6 0 16,3 4 0-16,-4-3 1 15,-2-8 3-15,0 3 1 16,-1-5 5-16,-5-3 2 0,-2-6-3 16,-2-6-1-1,-4-10-7-15,-1-3-3 0,-1-2 0 16,1-4 2-16,-3-4 8 16,-1-7 4-16,3-10 3 15,-4-4-2-15,6-10-9 16,4-1-3-16,-1-10-6 15,10 0-2-15,6-7-2 16,-9-3-2-16,6-2 0 16,-6 1 0-1,3-4-4-15,9 1-6 0,3-2-34 16,6-7-36-16,-1 3-139 16,-3-4-158-16,1 1 239 15</inkml:trace>
</inkml:ink>
</file>

<file path=ppt/ink/ink3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7T00:56:02.982"/>
    </inkml:context>
    <inkml:brush xml:id="br0">
      <inkml:brushProperty name="width" value="0.05292" units="cm"/>
      <inkml:brushProperty name="height" value="0.05292" units="cm"/>
      <inkml:brushProperty name="color" value="#FF0000"/>
    </inkml:brush>
  </inkml:definitions>
  <inkml:trace contextRef="#ctx0" brushRef="#br0">7254 14634 473 0,'-15'18'298'15,"-1"2"9"-15,9 4-193 16,-3 0-20-16,-3 6-17 15,-4-2-2-15,1 6 0 16,-4 5-9-16,3 3-27 16,5 5-12-1,0 4-19-15,11 14-4 16,1 7-3-16,5 9-1 16,6 1 0-16,-4-11-1 0,6 2 0 15,-6-23-1-15,8-5 2 16,-3-10 0-16,-6-22 1 0,11 13 1 15,-17-23 9-15,2-8 8 16,4-11 11 0,-18-21 1-16,9-16-8 15,2-5-9-15,-13-21-11 0,14-1-1 16,-5-11-1-16,-6-6 1 16,5 3-2-16,0 0 1 0,3 7-1 15,17 13 0-15,1-1 12 16,1 5 8-1,9 4 10-15,-6-3 3 0,15 16-3 16,5 7-3-16,2 14-4 16,2 10 0-16,6 23-2 15,-2 9 1-15,12 20 3 16,-13 5 2-16,7 18-2 16,7 20-4-16,-13 12-10 15,4 7-5-15,-17-7-5 16,-11-8-1-1,-5 1-4-15,-2-8-7 0,-2-3-23 16,0-8-19-16,-5-22-44 16,0-1-29-16,-6-17-103 15,-8-13-140-15,-5-4 241 16</inkml:trace>
  <inkml:trace contextRef="#ctx0" brushRef="#br0" timeOffset="268.5">7119 15192 1178 0,'6'5'439'16,"25"-9"-304"-16,0-12-39 0,18 3-14 0,13-2-1 15,-6-6-25-15,13 5-8 0,1-12-6 16,12 4-11-16,-1-9-21 16,-2-4-15-16,6-2-101 31,-13-9-99-31,17 3 127 16</inkml:trace>
  <inkml:trace contextRef="#ctx0" brushRef="#br0" timeOffset="1416.04">9581 14720 911 0,'18'21'368'0,"-7"3"-229"16,10 5-76-16,-11 3-37 16,1 3-7-16,-3 12 2 15,-1 2-1-15,2 15-1 16,3 0 6-16,-5 5 8 47,-6-1 4-47,4-8-2 15,-3-5-7-15,-7-21-17 0,1-5-5 0,-3-20-4 0,5-4 0 0,6-5 1 16,-1-5 2-16,-3 4 3 16,-3-15 3-16,-18-58 2 15,6 13 2-15,-8-21-3 16,12-11-1-16,1-12-4 0,-4-4-2 16,18 14-9-16,-6-8-1 15,7 17-1-15,3 6 1 16,-1 1 9-16,14 19 1 15,10 12 1-15,1 8 0 16,1 11-1-16,-3 1 0 16,-8 20-1-16,1 7-2 15,-9 7-2-15,0 16-1 0,-6 4-3 16,-4 6-2-16,-1 17-9 16,-2 6-6-1,2 10-9-15,3-5-3 0,4 2-3 16,3-1-1-1,8-24 6-15,0 0 6 0,21-16 14 16,7-9 8-16,12-12 7 16,10-6 8-16,-4-12 14 15,7 4 6-15,2-5 8 16,-4-3-3 0,-7 4-13-16,-4 2-7 0,-16 13-13 15,-8 10-3-15,-14 8-1 16,-13-5 1-16,-6 10 0 15,-7-4-1-15,-3 14 0 16,-2 6-3-16,-15 4-4 16,11 8 0-16,-9 6 0 0,-4-5 1 15,2 9 2-15,-10-5 1 16,5-1-1-16,2 5-8 16,3-10-19-16,-1-2-13 15,1-10-54-15,-2-5-43 16,5-12-126-16,3-4 162 0</inkml:trace>
  <inkml:trace contextRef="#ctx0" brushRef="#br0" timeOffset="2848.31">11883 15492 1137 0,'21'2'490'0,"-46"-2"-282"15,-5-6-69-15,-2 1-100 16,2 3-18-16,-4 6-15 16,2 10-3-16,-7 7-3 15,-7 0-2-15,-12-5 0 16,16 13-1-16,1 0-3 16,12 11-4-16,22 13-10 0,-7-10-11 15,25 5-11 16,-3-12 0-15,34 3 13-16,1-4 12 0,22-8 21 0,17 2 13 0,15-17 35 0,8-8 16 16,9-14 15-16,3-10-4 15,3-11-28-15,2-4-16 16,-7-4-25-16,-2 1-25 16,-17 0-155-16,0 0 122 0</inkml:trace>
  <inkml:trace contextRef="#ctx0" brushRef="#br0" timeOffset="3571.11">13831 15976 1201 0,'-1'-2'505'0,"0"2"-266"0,-7 3-157 0,3 3-20 15,-28 43-29-15,30-18-10 0,2 10-17 0,2 6-6 16,5 13-4-16,1 0-4 16,5 8-3-16,-1-1-5 15,4 1-15-15,2 3-12 16,-9-14-29-16,10 0-23 0,-9-13-68 31,6-14-41-31,3-9-127 0,-5-9 199 16</inkml:trace>
  <inkml:trace contextRef="#ctx0" brushRef="#br0" timeOffset="4106.97">13471 15544 1014 0,'-3'1'405'0,"5"4"-245"16,4 8-126-1,7 2-13-15,10 17 5 0,5 2 10 16,6 1 8-16,5 4 1 15,13-3-12-15,12 5-7 16,15-2-12-16,8-1-5 16,6 5-7-16,-1 3-1 15,5 5-1 17,2 9 1-32,-4 0 2 15,-3-4 4-15,-15-1 20 0,-11-7 9 0,-15-7 12 16,-7 3 3-16,-15-11-10 15,-11-2-3-15,-13-4-7 0,-9-6-1 0,-16-2-8 47,-4-1-7-47,-19-8-13 0,-7 8-11 0,-19-11-37 16,-3 1-26-16,-14 3-60 0,-5-6-37 16,-9 4-142-16,-8 2 196 0</inkml:trace>
  <inkml:trace contextRef="#ctx0" brushRef="#br0" timeOffset="5238.56">8076 14840 508 0,'60'38'262'0,"-42"-38"-60"0,4-1-72 16,10-2-36-16,-9-2-7 16,19 1-6-16,0 2-5 15,-5-2-16-15,7-1-4 16,-1 1-7-16,0-4-5 0,6 5-6 16,8-1-3-1,3 0-13 1,7 2-6-16,2 2-9 0,-1 6-3 15,5 4-3-15,1 3-1 0,-5-1 1 16,0-1 0-16,-10 1 0 16,0 0 1-16,-6-1 0 15,-6-3 2-15,-3-4 1 16,-5-4 0-16,-2 0-1 16,-6-4 0-16,2 1-4 15,-12 0-1-15,-10-8-47 16,-7 0-64-16,-26-8 72 15</inkml:trace>
  <inkml:trace contextRef="#ctx0" brushRef="#br0" timeOffset="5479.73">9187 14550 1133 0,'-64'42'395'0,"75"-24"-352"16,-7-2-34-16,14 5-5 15,5 1 3-15,1 2 7 16,8 3 2-16,2 7 1 16,-4-6 0-16,-3-1-1 15,-3 1 1-15,3-2-2 16,-2-2-2-16,4-1-4 15,7 3-1-15,-9-10-3 16,-2 1 0-16,16 5-1 16,-6-4 3-16,-12-3 19 15,7 4 12-15,-24-12 23 16,-7 1 9-16,-2-1 0 16,-7-5-6-16,-3 8-16 15,3-1-13-15,0 13-17 16,-6 7-9-16,-12-7-9 0,0 10-3 15,-9-3-26-15,6 4-24 16,-3 4-74-16,3-7-63 16,13 4-310-16,0-4 328 15</inkml:trace>
  <inkml:trace contextRef="#ctx0" brushRef="#br0" timeOffset="6601.15">10363 15429 858 0,'-32'79'332'15,"32"-76"-235"-15,0 3-28 16,0-1-34-16,-1-5-8 16,0 0-11-16,0 0-7 15,-2 8-5-15,1 5-3 16,-2 32-1-16,4-22-2 15,2 8 0-15,0 3 0 16,4 12 1 0,-2 2 1-16,-2 6 0 15,1 4 0-15,-1 2 6 0,2-2 9 0,-3-6 22 16,-1-4 7-16,0-9 14 16,-1-1-3-16,1-14-12 15,0-6-6-15,0-7-18 16,2-8-8-16,3-2-7 15,1-1-2-15,5-7 2 16,0-6 2-16,7-4 2 16,1-2 0-16,6-5 1 15,12 8 0-15,-1-11 0 16,-7-2 2-16,1 6-1 16,4-1 1-16,1 8-3 15,13 5 0-15,1 3-1 16,-9-6 0-16,6 4 0 15,-1-4 1-15,10 0 3 16,-13-1 2-16,1 1 5 16,0-1 0-16,-11 4-2 15,13 3-1-15,-12-3-7 16,-5 4-1-16,-6 1-5 16,-5 1-2-16,-5 1-7 15,-3-3-8-15,-5 2-35 0,-3-4-26 16,-1-1-67-16,-3-1-43 0,-8-4-110 15,-1 1-81-15,-7-5 240 16</inkml:trace>
  <inkml:trace contextRef="#ctx0" brushRef="#br0" timeOffset="7206.15">10976 15610 521 0,'-12'0'264'0,"12"1"-77"15,1 2-49-15,5 2-37 16,9 0-6-16,1 3-14 16,9 8-15-16,4-4-32 15,1 0-10-15,8 7-11 16,-5-8 0-16,6 4 5 0,-5 0 5 16,-5-1 6-16,-1 1 2 15,0 0-1-15,1 1-2 16,-1 1-7-1,2 2-3-15,-10-2-7 0,-2 2-4 16,-9 1-2-16,-3-2-1 16,-6 3-2-16,8 2-1 15,-8 1-1-15,-10 0 0 16,6 7-3-16,-12-2-4 0,5 11-32 16,3-5-31-16,-3 0-119 15,4 2-120-15,5-4 194 47</inkml:trace>
  <inkml:trace contextRef="#ctx0" brushRef="#br0" timeOffset="7794.3">12575 16141 973 0,'-8'8'420'0,"-10"-7"-235"0,13 10-91 15,-5 6-86-15,-4 0-12 16,11 20-17-16,-10 0-13 15,-3 2-23 1,3 8-7-16,-7 4 6 16,6 1 12-16,-4 4 24 0,6 4 7 15,10-3 4-15,2 1 0 16,9-5 5-16,-1-11 4 16,2-13 10-16,6 0 12 15,-1-11 23-15,5-2 15 0,15-3 21 31,0-10 3-31,10-6-3 0,1-6-9 16,6 3-16-16,0-8-8 0,16-1-15 16,7 0-5-16,-2-13-7 15,0 6-3-15,-11 1-3 16,-4-3 0-16,3 3 0 16,5 7-1-16,-10-4-1 15,-3 6-2-15,-22 5-5 16,-4 1-3-16,-14 4-4 15,1 1-11-15,-3-3-48 16,-5 3-42-16,-6 0-211 16,-6-7 205-16</inkml:trace>
  <inkml:trace contextRef="#ctx0" brushRef="#br0" timeOffset="8204.95">13120 16329 884 0,'20'9'398'0,"4"0"-155"0,4 6-163 16,0 3-12-16,3 1-13 15,-3 2-3-15,9 3-10 16,-7-3-5-16,2 5-1 15,1 3 3-15,-16-6-1 16,3 2-1-16,-7-8-10 16,-4-1-7-16,6-3-11 15,-4-1-3-15,3 1-3 16,0 0-2-16,-10-2 0 16,5 0 0-16,-8-4 0 15,-1 0 0-15,0 6 0 16,-3-3-1-16,-4 7-4 15,-8-3-7-15,-11 6-26 16,-13 4-24-16,-16 9-92 16,-5 6-87-16,-13 10 151 15</inkml:trace>
  <inkml:trace contextRef="#ctx0" brushRef="#br0" timeOffset="17015.49">14001 15497 435 0,'-31'32'168'0,"24"-34"-106"0,0 1-4 16,3-1 2-16,-8 1-2 0,6 1-12 16,2 3-2-16,-4-1-5 15,-4-3-3-15,-5 1-7 16,-2-1-2 15,6 3-10-31,-5 1-4 16,3 0-5-16,-3 2 0 15,-5-2 5-15,7 5 4 0,0 0 7 0,-1 2 3 0,3 0 3 16,-1-1 0-16,1 5-3 16,4 4-3-1,-4-1-8-15,5 4-3 0,-4-1-7 16,0-2-2-1,1 5 0-15,0 2-1 0,0 4 4 0,3 0 3 16,1 1 7 0,-1 1 2-16,2 0 7 0,0 2 1 15,0 3 0-15,-4 4 0 16,5 4-5-16,0 1-2 16,1 2-2-16,5-4 0 15,0 0-2-15,1-3-1 16,-1-3-4-16,-5-1-2 0,5 1-2 15,-1 0 0-15,1 3 2 16,8 0 3-16,-5-1 7 16,4-4 3-16,6 7 4 15,1-4-1-15,3-7-3 16,3 8-3-16,6-11-4 16,1 4-3 15,6 3-3-31,0-8-3 0,7-3-3 0,0-2-1 15,7-5-2-15,6-2 1 0,-3-5 0 16,5-1 1-16,-4-4 4 16,-5-2 3-16,4 1 4 15,-4-4 2-15,4-1-1 16,7-4-1-16,-6 0-4 16,4-4-3-16,-9 0-3 15,-7 0 0-15,1-2-1 0,-2 3 0 16,-3-4 1-16,0 5 0 15,-1-6 2-15,-1 0-1 16,-4-5 1 0,-2-7 1-16,-2-2-2 15,-4-2 2-15,1-7 0 0,-5 4 0 16,-6-9 0-16,-2-2-1 16,-3-2-1-16,1-4-1 0,-3 4 1 15,-7-3 0 1,1 2 0-16,0-1 2 0,-5-5-1 15,1 0 0-15,-2-4-1 16,-4-2-1-16,-2 2-2 16,-1 1 1-16,-7 6-1 15,-1 2 2-15,-1 5 0 16,0 4 0-16,-3-1 1 16,-2 1 1-16,0 1 0 15,-1 0 0-15,0 3-2 16,0-5 0-16,0 5-1 15,7 5 1-15,-9 4 2 16,-1 3 0-16,3 5 1 16,-18-3-1-16,1 6 1 31,-3 4 1-31,-10 2 0 0,9-1 0 16,-2 3-2-16,5 6-1 0,3 4-4 0,0 6-3 15,4 11-6-15,3 2-6 16,1 13-19-16,3 3-14 15,5 13-30-15,-3 3-18 16,7 0-54-16,5 8-44 16,3-5 124-16</inkml:trace>
  <inkml:trace contextRef="#ctx0" brushRef="#br0" timeOffset="25882.67">7034 13411 305 0,'-37'41'126'15,"32"-36"-74"-15,1 0-8 16,0-1-16-16,-2 3-9 16,-1-3-12-16,-2 1 0 0,1-1 7 15,0 1 3-15,0 3 2 16,-1-2 0-16,2 7-8 15,1 0-3-15,-1 5-4 16,0-1-2-16,-2 2-1 16,3 5 1-16,0 2 11 15,-2 0 15 1,3 8 30-16,-3-6 11 0,1 4 10 16,6 0-5-16,1-7-16 15,0 2-10-15,6-4-17 16,0-1-8-16,0-4-9 15,7-4 1-15,1-1 4 16,4 0 2-16,8 6 3 16,-1-4 0-16,9 9-5 15,-1-7-4-15,7-2-7 16,9 0-4-16,-7-12-2 16,5 2-1-16,-6-5 0 15,1 3 0-15,-11-6 1 0,0 0 0 16,-6-3 3-16,-7-5 2 15,2-2 5-15,0-2 3 16,-2-7 4-16,-3-1 1 16,0-2-2-16,-2-1-2 31,-3-8-1-31,0 1-1 0,-1-4 0 0,-2 3 0 16,-1 3-1-16,-2 0-1 0,-1 1-2 15,-2-3-1-15,-3 3-1 16,-4 1 1-16,-2 9-2 15,-3-1 0-15,-3 4 1 16,-2-1-2-16,-4 0 0 16,-2-2-1-16,-4 2-1 15,0-1 0-15,0 5 1 16,-4 1 2-16,-3 1 10 16,2 6 3-16,0 2 3 15,3 3-1 1,1 0-4-16,-6 0-3 0,1 2-3 15,-3 1-2-15,5 8-5 16,0 0-2-16,1 3-3 16,1 4-1-16,7 6-2 15,-2 3-1-15,9 11 0 16,-1 7-1-16,0 10 0 0,2 1 1 16,0 8-2-16,8-4-8 15,-17-11-38-15,21 3-29 16,12-9-129-16,-5-5 133 15</inkml:trace>
  <inkml:trace contextRef="#ctx0" brushRef="#br0" timeOffset="29028.55">7658 13877 286 0,'-47'73'156'15,"44"-72"-26"-15,1-1-16 16,-2 2-27-16,3-2-11 0,0 0-21 16,0 0-13-1,1 0-18-15,0 0-9 16,0 0-13-16,0 0-1 31,0 0 1-31,0 0 1 0,0 0 7 0,0 0 5 16,0 0 7-16,0-1 5 0,3-1 4 15,7-2 1-15,28-16 3 16,-22 12-2 0,-1-3 1-16,-4-1-1 15,11 1-4-15,-1-1-2 0,7-3-7 31,6-1-4-31,-2-7-8 0,-1 0-1 0,-2-7-4 16,3 1-1-16,3 8-1 16,-2-9 0-16,8 11-1 15,8-2 1-15,1 0-1 16,1 2 1-16,2 2 1 16,-5 5 0-16,1 2 1 15,2 10-1-15,5 4 0 16,3-2 0-16,12 6 0 0,-6-6-1 15,-6-6 1-15,-6 4 0 16,-14-12 1-16,3 3 0 16,-4-3 4-16,1 1 3 15,-2-1 9 1,2-1 4-16,4 4-1 0,2-4 0 0,-11 2-2 16,4 7-4-16,-9-2-1 15,-14 4-4-15,13 2-6 31,-10 2-1-15,-1 0-1-16,6 5-1 0,-12-3 1 0,1-1 1 0,-4 7 1 16,-1-5 3-16,4 9 4 15,-1 3 2 17,0 8 8-32,1 3 0 0,-2 4 8 0,5 3 3 0,-2-6 0 15,1 5 0-15,8 0-3 16,-1-1-3-16,0 0-5 15,4-3-3-15,-1-5 0 16,0-1 1-16,-1 1 2 16,-2 0 2-16,-5 1-1 0,2 0-2 15,1-3-6-15,4 3-3 16,1 0-7-16,-5 2-1 16,-1 1-1-16,-1-7-1 15,-2-1-1-15,-7-10 1 16,-1-11-2-16,-6 0 0 15,-1-6 0-15,1 6-1 16,0 0-1-16,0 0 1 0,0 0-3 16,0 0-1-16,-1 0-9 15,1 0-8-15,-2 0-36 16,2 0-36-16,0 0-112 16,0 0-137-1,0-1 219-15</inkml:trace>
  <inkml:trace contextRef="#ctx0" brushRef="#br0" timeOffset="31101.7">10092 14098 705 0,'41'74'241'0,"-25"-70"-209"16,-2-3-2-16,2-1 23 15,0-3 2-15,6 0-12 0,-1-3-13 16,5-9-18-16,0 0-5 15,5-15-3-15,5 4-2 16,7-6-1 0,5 0 0-16,2-3 0 0,1-5 0 15,-1 5-1-15,-2-5 1 16,-2 2 0-16,1 4 0 16,-7 3 14-16,-3 2 9 15,2 12 4-15,1 7 9 0,2 8-4 31,6 7-7-31,-11 3-4 0,-4-3-9 0,-5 1-10 16,-4 2-3-16,0 9-5 16,-1 4-7 15,-1 10-8-31,-1 2 0 0,-1 5 4 0,-2 1 7 16,1 6 9-16,-4 1 4 0,3 1 6 15,1 12 4-15,6 3 1 16,2 1 2-16,9 9-2 15,6-8-2-15,-12-2 0 16,8 2 1-16,-1 10-3 16,-7 0 1-16,1 0 4 15,-4 0 0-15,-11-14 6 16,1-1 0-16,5 8 0 31,-4-7 0-31,-6-6-1 0,-1-2 1 0,0-15-1 16,-1 1-1-16,-1-5-6 0,5-4-2 0,-2-3-5 15,0 0-3 1,-1-6-2-16,-3-5-2 0,-2-7-13 16,0-6-13-16,2-9-42 15,-2 1-30-15,1-9-89 16,2-5-68-16,1-5 161 16</inkml:trace>
  <inkml:trace contextRef="#ctx0" brushRef="#br0" timeOffset="32376.02">12257 15035 542 0,'44'-24'240'15,"7"-5"-127"-15,11-3-3 16,5-3-29-16,2 3-29 0,-6-10-26 16,-5-2-23-1,-3 0-1-15,-5-10 2 0,8 11 3 16,10-4 8-16,-5 2 1 16,-4 1 4-16,-4-3-3 15,-7 11-6-15,-2 0 1 16,-2 7 5-16,0 4 3 15,-7 4 10 1,1 6 2-16,-9 7 13 0,-1 5 8 0,-6 9 15 16,-3 4 5-16,-2 9-11 15,-4 3-13-15,-5 7-25 16,-5-2-10-16,2 6-9 16,-2 0 2-1,5 8 8-15,-4 3 6 0,-2 9 13 16,-3-3 6-16,2 9 7 15,0 1 4-15,-1-5 7 16,7 5 4-16,-6-6 0 16,8 4-4-16,4 3-13 15,-3-3-6-15,3-2-12 16,-4-5-2-16,1-12-11 16,-3-2-4-16,-1-9-8 15,-1-4-2-15,-2-7-4 16,3 0-7-16,-3-6-14 0,2-4-12 15,1-3-37-15,-4-4-30 16,6-4-88-16,-1 1-74 16,1-5 166-16</inkml:trace>
  <inkml:trace contextRef="#ctx0" brushRef="#br0" timeOffset="34886.65">14844 15977 783 0,'16'14'341'0,"-8"-12"-140"15,6-2-96-15,3-8-35 16,4 1 3-16,-2-6-18 15,-4-6-22-15,3-1-18 16,-8-4-1-16,8-2-1 16,-2-5-3-16,-2-8-5 15,3-5-1-15,-4-1-3 16,-1-4 1-16,3 2-1 16,-3-4 0-1,-1 2 1-15,-1 2 1 0,-1-1 12 16,-2-1 8-16,0-2 10 15,-3-9 5 1,-3 4-2-16,-1 3-7 0,-1-5-9 16,-3 9-5-16,-5-3-7 31,-3-5-3-31,-3 1-1 16,-4 2 2-16,-6-7 1 15,-2 4 2-15,-11-3 6 0,-3 1 1 0,0 4 1 0,-15 0-2 31,-2 4-5-31,-3-9 0 16,-1 15 7-16,11-2 2 16,-5 13 6-16,11 7 1 0,-8 2-7 15,-2-1-4 1,-9-9-7 0,-15-1-4-16,-2-6-4 0,-6 3-1 15,6 5-3-15,-1 3 2 0,-8-2 1 16,3 4 1-16,5 4 10 0,-3-5 3 15,16 5 8-15,-1 5 0 16,-5-8-3 0,2 7-4-16,-3 2-8 15,2-7-2-15,3 1-5 16,1-5-1-16,-16-12-2 31,-2 0-1-15,-10-3-1-16,-6-1 1 0,8 6 3 15,-4-3 2 1,15 10 4-16,3 3 1 0,2 7-2 16,10 12 0-16,-17-7-2 0,0-1-1 15,1 8 0-15,-4-5-1 0,3 3 0 16,0 2-1-16,-14-13-2 0,2 9 0 0,0 1-1 16,-2 1-2-16,2 11-4 0,1-8-2 0,2 16 1 15,0 9 1-15,11 5 6 16,5 19 3-16,-12-13-1 15,0 1 1-15,7-1 1 16,-10-17 0-16,17 4 1 16,-6-8 0-16,-4-8 2 15,2 3 1-15,4 1 5 16,11 4 2-16,5 4 4 16,0-4-2-16,2 1-5 15,2 4-1-15,-1-1-4 16,3-2-1-16,1-1-1 15,-2-5 0-15,-1-5 0 0,-5-2 0 16,-8-1-1-16,-4-3-1 16,6 6 1-1,4 3 0-15,13 5 0 0,-1 1 0 16,-9-4 1-16,1 4-1 16,-3-3 0-16,1 0 0 15,12 8-1 1,6-1 1-16,0-6 1 0,0 0 0 15,7-3-1-15,1-4 0 16,-4 3 0-16,7 0 0 31,2-2-2-31,4 4-1 16,15 2 0-16,4 0-2 0,2 1 2 0,2 0-1 16,7-3 2-16,-2 0 0 0,3-1 0 15,1 0 1-15,0 0-3 16,0 0-3-16,0 0 0 15,0-1-1-15,0 0 3 16,0-1 1-16,0 2-1 16,0 0 0-16,0 0 0 15,0 0 1-15,0 0 2 16,4 0 0-16,2 3 0 0,6 3 0 16,26 25 0-1,-18-14 0-15,10 6-1 16,-1 4 1-16,19 4-1 0,-9 2 2 15,-2-3-1-15,0-7 1 16,-7 5-1-16,2-4 1 16,0-4 0-16,2 9 0 0,-5-17 2 15,-4-8 0 1,-13-9 1 0,1 5 1-16,-8 0 0 15,-1 3 1-15,0 12 4 0,0-6 2 16,-3-11 2-16,-7-14 0 0,-3-4-3 15,-10-13-1-15,-4 2-2 32,2 8 1-17,-1-1-2-15,3 0-1 0,10 6-3 16,-2 1 0-16,6 4-3 0,0 0-2 0,5 4-1 16,2 1 0-16,-1-3 1 15,5 4 1-15,-1-3 2 16,3 1 1-16,-2-3-1 15,4-7-1-15,4 6 0 16,5-3-1-16,4 1 1 16,7 9 0-16,-1-4 1 15,12 7-1-15,-2-1 2 16,-12-3 0-16,8-2 1 0,-9-3 0 16,-1-1 1-1,8 3 0 1,-14-8 0-16,-2 0 1 0,0 8-1 0,-9-7 0 15,-3 9 0-15,0 7 0 0,-5 1 5 16,2-2 1-16,-4 0 2 16,2 1 0-1,-1 0-4-15,0 0-2 16,-2 0-3-16,-15-9 0 0,-26-17-1 16,22 15-1-16,7-5-2 15,6 2-1-15,-1 2-1 16,10 6-1-16,-4-1-5 15,4 3 0-15,13 2-1 16,-4 0 1-16,10 3 4 16,3 8 0-16,1-3 4 15,6 6-1-15,0 5-35 16,-2-11-38-16,3 7-186 16,3-7 170-16</inkml:trace>
</inkml:ink>
</file>

<file path=ppt/ink/ink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17:50.797"/>
    </inkml:context>
    <inkml:brush xml:id="br0">
      <inkml:brushProperty name="width" value="0.05292" units="cm"/>
      <inkml:brushProperty name="height" value="0.05292" units="cm"/>
      <inkml:brushProperty name="color" value="#FF0000"/>
    </inkml:brush>
  </inkml:definitions>
  <inkml:trace contextRef="#ctx0" brushRef="#br0">3619 4488 135 0,'-19'-19'112'16,"0"-4"22"-16,-1-4-20 15,-2-6-14-15,0-4 4 0,-2 0 16 16,-4-1 14-16,0 8-8 16,0 1-7-16,-1 6-25 15,-1 4-18-15,-2 4-27 16,-9 6-12-16,0 3-12 16,5 3-4-16,-10 3-3 15,-3 0-1-15,7 6-1 16,-14-5-3-16,-6 2-3 15,-1-1-2-15,-11 3-4 16,9 7-2-16,0 4-2 16,-1 3 0-16,-2 2 0 15,-2-1-1-15,-4 2-1 16,6 3 1-16,-3 0 0 16,2-2 0-16,7 2 0 15,-6-1 1-15,5-8 0 0,2 11 0 16,0-8 0-16,5-2 0 15,9 8 0-15,0-11 0 16,4 6-1-16,5-1 1 16,-3-1 0-16,6 3-1 15,-1 0 0-15,-1 2 0 16,6 5-1-16,-10-4-1 16,6 3 1-16,4 5-1 15,-1 1-1-15,12 1 1 0,4 8-1 16,5 8 1-16,-3-10 0 15,3 4 1-15,-1-9 0 16,-1-9 0-16,7 9 0 16,1-1-1-16,5 3 0 15,0-1-1-15,4 4 1 16,3 2 0-16,-1-5 0 16,2 2 1-16,4-2-1 15,-1 3 1-15,3-2-1 16,3-6 1-16,3-4 1 15,3-5 0-15,7 1 1 16,5-3-1-16,5-1 0 16,-2 3 0-16,-3-2 0 15,3 1 1-15,1 1 0 16,4-4 1-16,3 1 0 16,-4-4-1-16,12 6 1 0,3-7-1 15,6-3 0-15,9 1 0 16,-4-6 2-16,-2 5 1 15,5 4 1-15,1 2 1 16,1-8-3-16,4 6-2 16,5-1 0-16,-4-4 0 15,1-2-1-15,2 3 1 0,4-1-1 16,3 2 1-16,4 0 2 16,-3-3 2-16,-5-4 1 15,14 5 1-15,-1-1 2 16,3-2 5-16,-8-10 9 15,-9 1 2-15,4 2 3 16,2 5-2-16,6 7-3 16,-5-6-1-16,-3-1-2 15,-4-3-3-15,4 1-1 16,-2 0-2-16,1-2-3 16,-1 1-1-16,-8-2-7 15,4-1 0-15,8 4 0 16,-8-4 0-16,0 1 0 15,1 2 0-15,-15-2-1 16,15 1 0-16,-9-2-1 0,3 0 1 16,-1 0-1-16,-4 0 1 15,2 3 0-15,-5-3 0 16,1 0 0-16,2 2-1 16,8-2 1-16,2 0-1 15,-20-1 1 1,-31 1-1-16,0 0 1 15,94-3 0-15,-8 0-1 0,1-1 1 16,-42 1 0-16,1 3 0 16,5 0-1-16,5-2 0 0,1 1 0 15,-1-2 0-15,-6-1 1 16,-4 1-1-16,10 2 1 16,-5-1 0-16,11-1 0 15,-2 2 0-15,-7 2 0 16,8 2 0-16,-7-1-1 15,5 0 0-15,-3-4 1 16,-9-3 1-16,-4-2 1 16,1 1-1-16,0 1 0 15,7-1 0-15,-1-1 0 16,-7-4 1-16,-6-3 0 16,1 0 1-16,1 2 1 15,-13-12-1-15,11 6 1 16,0 0-2-16,-9-4 7 0,7 5 4 15,-13-3 9-15,-19 0 1 32,-17 10-4-32,2 2-5 0,43-32-6 0,-2 5 0 15,1-3 1-15,-33 9 1 16,5 3-1-16,-2-1 0 16,-8 1-1-16,2-1-1 15,-6 1-1-15,0 0-1 0,-5-3-1 16,-3 4-2-16,-1-1 0 15,-2-1 1-15,-4-3 1 16,-3-3 0-16,-2-1 2 16,-2 2 0-16,-5 6 0 15,1 1 1-15,-4 1 0 16,-2-4-1-16,-2 5-1 16,-1 0-1-16,-3 3-1 15,1 1 0-15,-14-7 1 16,-5 0-1-16,8-1-1 15,-6-5 1-15,2 1-2 16,-3-6-1-16,-12-3 1 16,0 3-2-16,-3 5 0 15,-5-3 0-15,-1 8-2 16,-13-4 1-16,-6 1-1 0,-3 5 0 16,-6 4 0-16,-3 4 0 15,-3-2-1-15,-3 2 0 16,-6 0 1-16,-1 1-1 31,-1 3 1-31,-4 3 0 16,-8-7 0-16,0 3 0 0,-2-1 1 0,-6-4 0 0,8 4 0 15,-1-1 1-15,-2-2 0 16,0-6 0-16,8 10 0 16,-9-4 0-16,2 3 0 15,4 7-1-15,-12-6 0 16,5-1 1-16,-1 1 0 15,2 2-1-15,1 2 1 16,5 2 0-16,-8 1 0 16,4 3 0-16,-1 1-1 15,4 3 0-15,4 2 0 16,-2-3 0-16,0 1 1 16,-2 2 0-16,3 0 0 15,6 0 0-15,-3-3 0 16,-1 0 0-16,5-1 0 15,-2 0 0-15,8 4 0 16,6 0 0-16,3 1 0 0,6 3 0 16,6-2 0-16,-6-3 1 15,13 4 0-15,8 3 0 16,-6-3 0-16,7 0 0 16,-5 5-1-16,-2 2 0 15,6 7-1-15,7 4-2 16,9 7-7-16,-5-10-9 15,3 10-51-15,0 3-48 0,-10-1-217 16,6 18 215-16</inkml:trace>
  <inkml:trace contextRef="#ctx0" brushRef="#br0" timeOffset="9044.04">10206 4643 49 0,'-38'-31'37'0,"31"25"22"0,1 2 12 15,3-1 18-15,-3 0-2 16,0-1-16-1,-6 3-13-15,1 1-27 0,1 2-11 16,-2 3-11-16,7 2-3 16,-13-1 4-16,-7 0 4 15,6 2 14-15,-8-2 8 16,6 3 9-16,2-1 0 0,-9 1-3 16,8 1-5-1,-5-1-7-15,4 3-2 0,-1 1-4 16,-1 0 0-16,0 4-3 15,-2 2 0-15,0-1-4 16,5 6-1-16,-7-5-1 16,-2 3-2-16,-1 1-2 15,0-1-2-15,14 8-2 16,-7-8 0-16,-1-4-1 16,1 7 1-16,-12-10 0 15,4-4 1-15,12 15-1 16,-2-10-1-16,5 5-2 15,6 9 0-15,-2-13 3 16,2 0 2-16,1 1 7 16,1-1 4-16,-2-1 4 15,2 4 0-15,0-4-5 16,-1-1-3-16,3 1-7 16,-2-3-1-16,3 2-2 0,2 5-1 15,1-2-2-15,1 1-1 16,1 0 0-16,1-1 0 15,4 1 1-15,0-1-1 16,1 2 0-16,0 1 0 16,2-2-1-16,1 2 1 0,1 2-1 15,1 1 1 1,4-4 1-16,1 2-1 0,4-4 0 16,3-3 1-16,5 7-2 15,3 0 1-15,6 1-1 16,-2 2 0-16,-1-3 1 15,2-1 0-15,-2-2 0 16,1-2 0-16,0-1 0 16,-3-1 0-16,23 10 2 15,-28-13-1 1,2 0-1-16,0-1 0 16,3-1 0-16,4 1-1 15,6 2 0-15,7-1-1 16,0 0 1-16,0 1 0 15,0-5 1-15,-4 3 1 16,5-5 0-16,4 2 2 0,0-4-1 16,7-3 1-16,-1-2 1 15,-4-7-1-15,-4 0 0 16,0 0-1-16,-4-4 0 16,4-1 0-16,5 2-2 15,7-4 0-15,-1 4-1 16,6 5 1-16,-2-4 0 15,-7 2 0-15,2 3 1 16,-9-1 2-16,2 5 1 0,2-1 2 16,18 7 0-16,-23-8-3 15,-2 2 1-15,0 2-2 16,-22-2-1-16,21 0 2 16,-3 2-1-16,-1-1 1 15,4 0 0-15,4 3 0 16,-4 1-1-16,5 2-1 15,-5-3 1-15,-7 0-1 16,4 0 0-16,-9 0 0 16,-1-1-1-16,-1 0 0 15,-2 0 0-15,1-3 0 16,4 4-1-16,7 2 0 16,-3-2 0-16,-2 2 0 0,-7-3-1 15,1 5 0-15,1-4 0 16,6 4 0-16,1 2 0 15,-2-2 1-15,0 3-1 16,6 1 0-16,-5-5 0 16,12 5 0-16,-8-5 0 15,7 4 0-15,5 2 0 16,-11-1 0-16,10 4 1 0,-10-3 0 16,2-2 0-16,6-2-1 15,8 2 1-15,-4-3 0 16,4-2 1-16,-7-3 1 15,-9-1 0-15,1 0 2 16,-4 1 4-16,2 3 3 16,2-2 2-16,-9-10-2 15,11 6-2-15,1-1-4 16,-2-1 0-16,10 8-2 16,-10-8-1-16,-5-2-1 15,-3-1 0-15,2-1-1 16,2 2 0-16,8 1 0 15,4 2-1-15,-10-2 0 16,0 1 0-16,-4 1 0 0,-5 1 0 16,7 2 0-1,-4 0 0-15,-2 1 0 0,2 3 0 16,3 3 0-16,-1 0 0 16,2 1 0-16,2 2 0 15,-10-3-1-15,8 3 1 16,-6 3 0-16,1-3 0 15,2 0 0-15,-7-3 0 16,0-2 0-16,1 3 1 16,2 0-1-16,6 6 1 0,0-4-1 15,-3-6 0-15,1 4 0 16,-8-7 1-16,2 1-1 16,0 0 1-16,-2 0 1 15,-1-2-1-15,-2-4 1 16,-5-5 0-16,-1 2-1 15,-2-7 0-15,1 6 0 16,3 3 0-16,2-3 0 16,2 7 0-16,1-4 0 15,-6-3 0-15,0 1-1 16,-2-2 1-16,1 2 0 16,3 0-1-16,3-3 0 15,-2 3 0-15,-1-2 1 16,-2 2-1-16,1 3 0 15,-2-2 0-15,3 0 1 0,-3-1 1 16,-1-1-1-16,3 3 0 16,1 1 0-16,0 0 1 15,-3 2-1-15,0-2 0 16,-6 0 1 0,1 1-1-16,-1-1 1 0,-2 3-2 15,-4-1 1-15,0 0-1 16,17 3 2-16,-17-5 0 0,0 0 3 15,-1-1 0-15,-18-6 1 16,15 2 0-16,-1-3 0 16,2 3-1-16,0-8-1 15,-7-1 0-15,1-4-2 16,-7-7 2-16,0 1-1 16,0-5 1-16,-5-1-1 15,6-1-1-15,-7 0-1 16,-5 1-1-16,1 2 0 15,-2 2 0-15,3 2 0 16,-1 0 1-16,8 3 0 16,-7-1 1-16,-4-2 3 15,1-2 2-15,-13-2 4 16,0 0 2-16,2-3-3 16,-2-4-2-16,1 7-5 0,-2-3-3 15,-3 9 0-15,-3 3-1 16,-3 0 1-1,-1 4 0-15,1 2 3 0,-6 2 1 16,1 1 0-16,-2-1 1 16,-5 2-2-16,4 0-1 15,-4 0-1-15,2-2-1 0,0-1 2 16,4 3 0-16,-9-4 0 16,0 4 0-16,-6 0-1 15,-4-2 0-15,1 5-1 16,2-5 0-16,-4 7 0 15,3-5 0-15,-10 3 2 16,-1 0 1-16,-1-7 1 16,-3 4 0-16,6-2-3 15,2 3-1-15,-4 4-1 16,2 0 0-16,-6 4 0 16,-3 1-1-16,0 7 0 15,-6 1 0-15,-3 6-1 16,-5-3 1-16,3 3 0 15,1 1 2-15,4 0-1 16,2 2-2-16,-4-2 1 16,1-5-1-16,4 3 2 15,3 0 0-15,9 1 1 0,2 4-1 16,0-2 1-16,-2 1 0 16,2 3-1-16,3-4 1 15,-2 6-2-15,1-4 2 16,-2-1 0-16,2-1 0 15,-2-8 1-15,2 3 1 16,8-7 1-16,1 0 0 0,9 0 0 16,5 0-1-16,0 0-1 15,-2 0 0-15,-3 0-1 16,-1 0 0-16,-8 1 0 16,1 0 0-16,5 3 0 15,-5 0 1-15,8-5 1 16,-2-2 1-16,-1 0-1 15,-2 0 0-15,-2 3-2 16,-3-3 0-16,-2-1 0 16,3 2 0-16,2-2 0 15,1 4 0-15,-1-6 0 16,0 3 0-16,-4-5 0 16,-3 0 2-16,0 1 0 15,2 0 1-15,0 3 0 16,5 1 0-16,1-3-1 0,-1-1 0 15,0 0 1-15,-5-3 0 16,3 5 3-16,-2 1 0 16,6 4-1-16,4 5-1 15,-3 6-4-15,2 3-1 16,-8-1 0-16,1 2 0 16,0 0 1-16,2 1 0 15,5 4 0-15,3-2-1 0,7 3 0 16,-3-4 0-1,4-4 1-15,6 2-1 0,-2-6-1 16,6 2-1-16,-1 1-6 16,1-1-10-16,10 1-50 15,-1 4-44-15,5 7-224 16,-1 16 219-16</inkml:trace>
  <inkml:trace contextRef="#ctx0" brushRef="#br0" timeOffset="15229.85">20888 4558 528 0,'-10'-5'191'15,"1"2"-147"-15,2 2-42 16,-3-1-1-16,2 2 5 16,-5 0 36-16,1 0 17 0,0-1 27 15,1 2 3-15,-3-7-24 16,-3-2-17-16,2 5-26 16,-4-6-9-16,4 12-11 15,-5-3-2-15,2 0 0 16,-9 1-1-16,6-1 1 15,-1 6 1-15,-8-5 3 16,9-1 3-16,-4 0 4 16,-6 0 2-16,4 6 3 15,-4-1 1-15,-7 2 2 16,12-1 2 0,13-3 0-16,1 0 0 15,-45 7-4-15,-4 6-2 0,0-5-5 16,18-4-2-16,-1-1-2 15,2-1 1-15,1 2 5 0,1-3 3 16,-3-3 3-16,4 0-1 16,4 4-5-16,2-2-3 15,-3 5-4-15,1-1-1 16,-4 0-1-16,4 1 0 16,-6 0 2-16,2 2 2 15,-1 2 1-15,-3 1-2 16,3 5-2-16,-2 3-1 15,5 1-2-15,-3-2 1 0,4 4 1 16,4 1-2-16,2-6 1 16,5 7-2-16,-7-7 0 15,4 4 0-15,-14-11 0 16,8 9 1-16,11 4 2 16,-4-11 3-16,15 18 5 15,-9-11 2-15,2-4 1 16,-2 1-2-16,5 2-3 15,1 2-2-15,3-1-3 16,2 7-1-16,-1-4 1 16,2-1-1-16,4 8 2 15,-1-3 0-15,3 4-1 16,2 0-1-16,2-6-1 16,2 3 0-16,4-3 1 15,2-3-1-15,5 1 1 0,-1-4-2 16,9 6 1-16,-2-2 2 15,12 0 3-15,1 4 2 16,4-3 4-16,7 0 0 16,2-4-1-16,1-4-2 15,2-5-5-15,2-1-1 16,0-8 0-16,12 5 1 0,3-5 0 16,8 3 0-16,5 0-1 15,-3-3-1-15,-5 3 0 16,-4-3 1-1,6 0 2-15,3 3 2 16,0-3 4-16,7-1 0 16,-13 1 1-16,1-2 1 0,6 3 4 15,-1-2 2-15,5-1 2 16,2 2 1-16,-2 1-7 16,-6 1-1-16,7 7-5 15,1-7-1-15,0 7-3 16,1-6-1-16,-6 3-2 15,-5 3-1-15,4-6-2 16,7 6 1-16,4-7-1 16,-2 3 0-16,-3-6 0 0,-3-2-2 15,5-1 2-15,4-1 0 16,12-3 2-16,-1 3 0 16,-5-2-1-16,1-3 0 15,-2-3 0-15,3-1 2 16,-2-2 1-16,-3-1 1 15,12 14 6-15,-11-6 2 16,0-4 1-16,2 2 1 0,-16-8-6 16,10 5-3-16,-6 6-3 15,5 5-3 1,-4-1 1-16,-6 1-1 0,1 0 0 16,-4 2 0-16,-3 3-2 15,11 4-2-15,-5-2-1 16,-9-7-2-16,0 0-1 15,-6-4 2-15,-5-6 2 16,-2-3 4-16,-4-3 2 16,-1 0 3-16,-3-4 0 15,5 2 1-15,-4-7-2 16,-3-2 0-16,-9-1-1 16,-3-1-1-16,-4 0 0 15,-2-5-2-15,-2 1-1 16,-1-2-1-16,-9-3-2 15,8 0 1-15,1 4 1 16,-11-5 1-16,-5 0-3 16,0 1-1-16,-12-5-1 0,1 3 0 15,7 5 3-15,-8 1 3 16,-3 2 1-16,-3-6 2 16,5 6 0-16,-14-6 3 15,-4 2-3-15,-1 7-1 16,-24-4-5-16,-1-1-7 0,-10 9-5 15,2 4 1-15,-17 1 4 16,10 8 5-16,-12-2 5 16,-7-4-2-16,8 6-5 15,-9-3 2-15,-2-4-1 16,8 4 4-16,-7 1 2 16,-4 5 0-16,3 9 0 15,-10 0-1-15,-4 3-3 16,-9-3-2-16,1 4 1 15,3 4 0-15,-3-4 3 16,3 4-1-16,-1-7-8 16,-5-2-2-16,9-1-1 15,-2 2 2-15,-4 2 10 16,1 1 1-16,-4 3 1 0,9-3-1 16,1 4-3-16,0-2-1 15,7 5-1-15,-4 2 2 16,8-2 4-16,3 1 1 15,-3-3 4-15,2-2-1 16,0 3-1-16,2 0 0 16,0 3-3-16,10 7-2 15,-9 3-2-15,3 1 0 16,4 3-1-16,-8-9 1 0,13 3 1 16,-4-4 1-16,1-4-17 15,4-4-13-15,1 1-58 16,4 2-45-16,4 1-193 15,-4 5 208-15</inkml:trace>
  <inkml:trace contextRef="#ctx0" brushRef="#br0" timeOffset="23658.56">2755 4669 373 0,'2'-1'134'0,"-2"-3"-111"0,0 2 6 16,0 2 28-16,0 0 7 15,-1-1 18-15,0 0 1 16,0 0-16-16,0 0-11 16,-1-8-23-16,-3-6-10 15,-4-31-15-15,6 29-1 16,0-4-3-16,2 2-1 0,1-9 0 15,-3-6 0-15,6 0 9 32,-3-8 8-32,-3-2 12 0,2 7 5 15,-2-8 4-15,0 4-6 0,-1-3-9 16,4-2-4-16,-1 1-10 16,3-1-2-1,5-2-1-15,-4-3 0 0,1 7 0 16,-5-11-1-16,2 14 1 15,1 3 2-15,-2-3 0 16,6 17 0-16,-3-7-1 16,1 6 0-16,3 5 2 15,-6-2 1-15,3 6 2 16,1 1 0-16,1-5-6 16,1-2-2-16,5 1-4 0,-1-6 1 15,1 2 1-15,1 7 3 16,-5 2 5-16,2 3 2 15,-9 2 0-15,3 4-2 16,3 7-8-16,-7 1-4 16,5 4-1-16,1-4-3 15,-2-5 0-15,3 1 1 16,12-1 0-16,-3 3 0 16,3 0 1-16,15 6-1 0,-6 2 1 15,8-5 1-15,5 1 0 16,-2 1-1-16,4-2-1 15,6-1 0-15,10-1 0 16,2-7 2-16,12 4-1 16,3 0 1-16,-5-5 0 15,5 5-1-15,-4-12 1 16,21 15-1-16,7-1 0 16,0-5 0-16,12 6 1 15,-13-21 0-15,13 2 1 16,1-5 2-16,1 0 2 15,5 3 3-15,1 0 16 16,3 2-1-16,1 2-3 16,3 5-3-16,-5 4-16 15,-3 4 0-15,3 4 1 0,-2 0 1 16,3 4 1-16,2 1 0 16,6-2 1-16,-10 3 1 15,6 0-1-15,-3-1 2 16,5 1-2-16,-2-3 0 15,-2 4-2-15,1 2-1 16,-1 3-1-16,7 7-1 16,1 4 0-16,3 2 0 0,3 12 0 15,0 10 3-15,-9-13 6 16,-3 0 8-16,-8-15 14 16,-6-8 2-1,7 6-4-15,0 2-5 0,0 1-12 16,0-1-3-16,2 0-3 15,-4-2-1-15,1-3 0 16,-2-4-1-16,-1-3 2 16,5 1 1-16,-12-3-1 15,1-2 0-15,-1 4-2 16,-8-6-1-16,6 8-2 16,-6 3 1-16,-6-1 0 15,-3 3 0-15,-14-4 1 16,3-1 0-16,-7-5 1 15,2-1 0-15,-2-2 2 0,-1-3-1 16,-4-2 0-16,1-1-1 16,0 0-1-16,-5-3 0 15,7-2-1-15,-1 4-1 16,-6-3 1-16,3 5 0 16,-16 0 1-16,-5 3 0 15,-11 2 0-15,-4 4-1 16,-6 1-1-16,-6-2-1 15,-9-1-2-15,-5-2-3 0,-4-1-17 16,1 2-15-16,-5-2-66 16,1 0-44-16,0 0-209 15,-9 0 226-15</inkml:trace>
  <inkml:trace contextRef="#ctx0" brushRef="#br0" timeOffset="24404.19">10614 3788 745 0,'-28'-46'239'16,"29"39"-245"-16,4 2 10 16,-15 0 61-16,8 5 22 0,2 0 24 15,-3 5-6-15,2-5-40 16,0 2-18-16,-1 27-23 16,0 50-7-16,7-26-5 15,5 13-4-15,-4-5-7 16,-3-7 0-16,4-4-3 15,1-9-3-15,4-5-12 16,2 0-10-16,-4-5-33 16,-2 1-30-16,2-1-108 15,3 3 126-15</inkml:trace>
  <inkml:trace contextRef="#ctx0" brushRef="#br0" timeOffset="26671.15">11013 3598 499 0,'77'12'200'0,"-45"-25"-96"15,11 0-102-15,-2-6 9 16,4-1 7-16,3-2 24 16,2-2 12-16,9-4 5 15,6 5-2-15,10-1-22 16,3 2-13-16,9 9-15 16,7-4-4-16,12 4-3 15,7 5 0-15,10 8 0 16,8-2-2-16,5 9 1 15,0 4-1-15,10-9 0 16,-5-2 0-16,-1-12 0 16,5-4 1-16,3-3 1 15,0 2 1-15,3 4 0 16,2-1-1-16,-3 4 0 16,0 0-2-16,3 6-4 0,-1 1-2 15,-6 5-7-15,3 8-7 16,1 5-12-16,-9 7-7 15,6 1-6-15,-12-2 9 16,-2-1 17-16,-3-2 8 16,-4 3 14-16,2 2 1 15,-11 3 3-15,0 0 1 16,-1 4 0-16,3 5-1 0,-3 2-3 16,-3-1 0-16,-20 2 11 15,10 2 3-15,1 20 2 16,1 7-2-16,5 5-10 15,-10-4 2-15,-4-18 17 16,4-8 6-16,-3-7 3 16,-6-5-1-16,-5-5 7 15,-2-2 7-15,-2-7 15 16,5 2 7-16,-6-3-15 16,-9-3-1-16,-1-4-4 15,-4-6-1-15,0-1-3 16,-2-2-7-16,-3-4-13 15,-4-4-5-15,-11-5-6 16,-2-2-3-16,-8 0-1 16,-1 0 0-16,-3-2-3 0,-3-2-1 15,-2 3-3 1,-3-2-2-16,-3 2-1 16,2 6 0-16,-10 0-2 0,-13 0 0 15,1 4 0-15,4 2-2 16,-7-2-6-16,5-4-3 15,-4 4-3-15,-11-5 0 16,8 5 7-16,2 11 2 0,-5-1 2 16,1-1 2-16,-4 4 0 15,-9-10 1-15,8 6 1 16,11 8-1-16,-8-5 1 16,8 10 0-16,-1-3 0 15,-15-7 0-15,13 5-1 16,-3-3 0-16,-2-2-2 15,7 3 0-15,-3-1 1 16,0 2 0 0,-1-1 1-16,1 2 1 0,0-3 1 15,1 4 0-15,-6-2-1 16,4 2 1-16,-2 0-1 16,-2 0 0-16,5 8 1 15,-2-3-1-15,0 9 1 16,2 5 0-16,-1-1 1 0,-2 6 0 15,1-1 0-15,-2-1 0 16,2 8-1-16,-3-7 0 16,1 2 0-16,1-2 1 15,-3-10 0-15,5 5 0 16,-4 1 1-16,0 1 1 16,1-1-1-16,1 1 0 15,-1-8 0-15,2 5-2 0,1-11 0 16,2-5 0-16,2-1-2 15,-4-11 0-15,2-2-5 16,2 7-7 0,0-6-14-16,0 0-7 0,0 0-42 15,1-9-28-15,1-4-89 16,10-29-82-16,-8 20 177 16</inkml:trace>
  <inkml:trace contextRef="#ctx0" brushRef="#br0" timeOffset="27157.53">18215 4398 1141 0,'-8'90'359'15,"13"-76"-395"-15,-2 2 21 16,8 2 43-16,-24-8 18 16,17 4 21-16,-1 3 3 15,4-1-18-15,9 0-13 16,-3 7-20-16,8 3-6 0,-5 0-7 16,-3 1-4-16,1-5-2 15,-2 0 0-15,-2 2 0 16,1-4-1-1,-1 3 1-15,-2-3 0 16,-2-8 0-16,3 0 2 0,-3-11-1 16,-1 6 1-16,2-2-2 15,-3-10-1-15,1 2-2 16,1-11-2-16,-2-15-5 16,2 2-3-16,1-13-12 15,-2-10-4-15,8 1 1 16,1-4 4-16,10-2 13 15,11-8 5-15,15-4 3 16,3 3-3-16,13-1-12 16,0 8-16-16,-4 6-65 0,3-3-80 15,-4 4 113-15</inkml:trace>
</inkml:ink>
</file>

<file path=ppt/ink/ink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19:16.770"/>
    </inkml:context>
    <inkml:brush xml:id="br0">
      <inkml:brushProperty name="width" value="0.05292" units="cm"/>
      <inkml:brushProperty name="height" value="0.05292" units="cm"/>
      <inkml:brushProperty name="color" value="#FF0000"/>
    </inkml:brush>
  </inkml:definitions>
  <inkml:trace contextRef="#ctx0" brushRef="#br0">14181 7383 730 0,'9'3'260'0,"3"-2"-207"16,3-1-33-16,-2 1 12 16,0 4 33-16,-4-3 14 15,-2 0 9-15,0-2-4 16,-2 0-25-16,0 1-12 0,4 2-19 15,-2 0-6-15,4-3-11 16,8 0-2 0,-2 0-5-16,3 1 0 15,4 8 4-15,-11-3 2 0,7 1 10 32,-3 0 4-32,5 3 5 0,7 0 0 0,-6 5-6 15,2 2-5-15,-7-3-7 16,0 2-3-16,0 3-3 15,-2-1 0-15,-2 0-1 16,-5 2 0-16,0 2 3 16,1 4 0-16,-4-1 2 15,0 4 1-15,-5-1-2 16,1 2-1-16,-2 7-2 16,-2-2-2-16,0 1 0 0,2-2-1 15,-6 0 1-15,1-1 0 16,-5 2 1-16,-4-2-1 15,-3 0 0-15,-1 1 0 16,-1 3-2-16,-3 1 1 16,-9-1 1-16,2 4-1 15,1 4 0-15,-4-9 1 16,-5-6-1-16,2 0 0 16,-15-9 0-16,3 1 0 15,8 7 0-15,-9-8 0 16,4 1 0-16,-2 1-1 15,2-2 0-15,-2 1 0 0,-6-1 2 16,0 4 0-16,-12-3 0 16,-1-2 0-16,3 6 0 15,1 1-1-15,-4-1 0 16,-4 1-1-16,-4 5-1 16,-6-2 0-16,-1 3-1 15,4 5 0-15,-9-7 1 16,-3-3 0-16,-3-4 2 15,-5-5-1-15,-1-4 1 16,4-1-1-16,-4-6 0 16,-6-1 1-16,-3-6 0 15,0-1 0-15,-5 0 1 0,-1-3 1 16,-6 3 2-16,-6-4 2 16,2 4 6-16,0 0 2 15,-5 0 2-15,0 4-2 16,-2-4-8-16,-2 3-3 15,2-3-4-15,6-1-1 0,-5-4 0 16,1-1 0 0,6 1 0-16,0 5-1 0,5 0 0 15,5 8 0-15,-7-1 1 16,3-2-1-16,2 5 1 16,-5 0 0-16,4 1 0 15,4 4-1-15,-5-4 1 16,6 1 0-1,-1 2 0-15,-2-1 0 0,6 7-1 16,-7-1 0-16,-2 2 0 16,-1 6-2-16,-6-14-2 15,1 2 1-15,5 1-3 16,-4-13-1-16,8 11-2 16,-1-3 1-16,-4-5 4 15,-1-4 3-15,-1-1 2 16,-3-3 2-16,2-2 1 15,1 8 0-15,0-4-1 0,1 1 1 16,-3 0-1-16,3-2-2 16,-6-4 0-16,2 2 0 15,-1 1 1-15,-2 1-1 16,-2 5 1-16,0 1 1 16,0 3 1-16,1 2 1 15,3 5-1-15,-2 3-1 16,2-3-2-16,-1 2-1 15,5 1 0-15,-1-1 0 16,2 5 0-16,1 0 1 0,-5 3-1 16,9 4 1-16,-4 8-2 15,4 1 0-15,7 9-1 16,2 6-1-16,7 0 0 16,7 10 0-16,4-5-1 15,6-4 1-15,21 4-1 16,-7-5 2-16,13 4-1 15,5 1 0-15,-3-1 1 16,17 1 0-16,6-3 1 16,5-1 0-16,9-8-1 15,4 1 0-15,11-5 0 16,5-1 0-16,11-1 3 16,6 3 2-16,6-5 4 0,5 2 3 15,10-7 0-15,-2-6 2 16,7-8-1-16,4 0 0 15,7-8 0-15,5-3 0 16,9-6 2-16,1-4 3 16,10-3 0-16,3 0-1 15,-4-1-3-15,-3 1-3 16,-7-2-2-16,-4 0-2 0,-9 3-1 16,-3 1 0-16,-14-4-6 15,-5-1-26-15,-10-3-101 16,-3-5-96-16,-12 0 134 15</inkml:trace>
  <inkml:trace contextRef="#ctx0" brushRef="#br0" timeOffset="403.64">4039 10446 733 0,'-24'0'370'0,"9"3"-15"15,7 3-340-15,13 11-12 16,2-1 5-16,-2 4 21 0,2-1 8 16,1 1 3-16,3 4-5 15,8-3-15-15,4 3-8 16,1-3-7-16,5-3-2 15,11 15-2-15,-1-5 0 16,3 1 0-16,4 8 0 16,-4-4 1-16,-6 0 1 0,-1 0 8 15,-10-8 12-15,-11-6 20 16,0 1 8 0,-9-1 5-16,-8-1-9 0,-8 6-19 15,-7 0-8-15,-12 9-15 16,-3 5-5-16,-13 8-23 15,-7 0-14-15,-11 11-59 16,-4 9-67-16,-14 8 105 16</inkml:trace>
  <inkml:trace contextRef="#ctx0" brushRef="#br0" timeOffset="2440.9">18378 10199 657 0,'8'8'246'16,"-2"-4"-157"-16,4 5-58 15,0-2 25-15,0 1 36 16,2 1 3-16,5-11-7 15,3-2-20-15,12-1-36 16,9-6-11-16,5-1-14 16,6-2-2-16,2-6 1 15,-4 5 2-15,5 5 7 16,-5 1 2-16,-4 5 3 16,-3-1 0-16,-7 6 1 15,0 7 0-15,-3 7 2 0,-1 9-3 16,-6 10-3-1,-15-2-1-15,-4 10-3 0,-13 0-2 16,-15 5-3-16,-2 8-3 16,-19 2-1-16,2 6-2 15,-12 6-2-15,1 1 0 16,-9 8-6-16,-7-1-3 16,-10 0-9-16,-3 2-4 0,-7-2-6 15,-3 4-3-15,-3-1-5 16,-6 0 3-16,-11-9 10 15,-4-5 7-15,-8-6 10 16,-1-1 4-16,-6 0 0 16,-5 0 2-16,-5-5 2 15,-3-4 3-15,32-23-1 32,56-14 0-32,0 1-4 0,-165 38-2 0,1-8 0 15,-7-3 2-15,69-12 2 16,1-2 4-16,-13 9 13 15,8 6 3-15,-6 6 12 16,-6-1 0-16,2 6-12 16,5-3-4-16,-3-1-14 15,1 3-3-15,1-7-1 0,-5-1 0 16,13 2 0-16,9 1 0 16,-3 9 0-16,-2-3-1 15,-2 2 1-15,-2 5 0 16,10 1-1-16,1 7 1 15,-1 11-1-15,6 6-1 16,7 4-2-16,10 5-1 16,6-3 0-16,8 0-1 0,6-9-2 15,12 8-1 1,23-2-5-16,12-4-1 0,19 8 0 16,1-8 2-16,17 2 4 15,1 0 2-15,21-5 2 16,3-8 2-16,13-15 2 15,13-4 1-15,10-17 2 16,9-6 3-16,7-13 7 16,0-3 2-16,2-12 3 15,5-3 2-15,9-2 0 16,8-3-1-16,2-2-2 16,-5-2-2-16,-9-5-3 15,-8-2 0-15,-5 0-2 16,3 0 2-16,-9-3-1 15,-2 4 0-15,-13-2-3 16,-5 0-1-16,-6 3-6 0,-5-3-8 16,-3 7-48-16,-4 2-39 15,-2 1-127-15,1 2-102 16,2 3 204-16</inkml:trace>
  <inkml:trace contextRef="#ctx0" brushRef="#br0" timeOffset="2906.44">13088 13981 746 0,'-47'-3'255'0,"54"17"-215"16,5 1-1-16,11 2 22 16,2 2 9-16,1 0-11 15,1-6-11-15,2 2-21 16,-1-3-11-16,3-1-11 0,1 4-2 15,-6-5 0-15,7 3 1 16,-10 3 0-16,-1-4 0 16,-6 9 1-16,-3-2 1 15,-12-4 15-15,2 5 12 16,-7-3 24-16,-11-1 9 16,-2 7 4-16,-8-1-5 0,-6 3-18 15,-4 7-11-15,-1 6-21 16,0 3-9-16,-1 13-32 15,0 4-29 1,-2 4-118-16,-4 4-156 0,-2-2 209 16</inkml:trace>
  <inkml:trace contextRef="#ctx0" brushRef="#br0" timeOffset="9869.1">15468 13816 141 0,'-8'5'103'0,"-2"-1"30"15,-28 7-6-15,24-13-14 16,7 0-11-16,-7-4-24 15,-4 2-10-15,7 1-9 16,-1 0-6-16,-3 3-10 16,8-1-2-16,-10 0-7 15,-9-5-6-15,10 6-12 16,-3 5-7-16,0 0-7 16,7 5-1-16,-7-2 0 15,-1-2 1-15,1 6 3 16,-3 0 1-16,3-1 1 15,-1 2 0-15,-1-2-1 16,4 1-1-16,-3-1 3 0,-1-3 1 16,1 2 11-16,-1-2 5 15,0 1 6-15,7 2 1 16,1-3-6-16,-2 1-3 16,7 3-3-16,-2 0 3 15,3 1 4-15,3 1 1 16,8 0-6-16,-3-4-5 15,3 3-10-15,6 0-3 16,0 4-2-16,9 2-1 0,6 6 2 16,-6-6 0-16,-3-11 3 15,0-4 0-15,-1-10 0 16,9 14 0-16,3 2-1 16,2 3 0-16,1 2 5 15,2-5 3-15,6 5 6 16,4-1 1-16,2 1 3 15,3-2-1-15,-5-3 1 16,-1-2 1-16,-3 1-4 16,0 1-1-16,-2 2-5 15,3 2-2-15,-1-1-5 16,-1 0-2-16,3 1-3 16,2 0 0-16,-8 0-2 15,4-5 1-15,-6-1 0 0,-3-2 1 16,2-6-1-1,-10 0 0-15,2-5 2 0,-1-1-1 16,-4-4 3-16,4-1 1 16,-5-2 4-16,-3-2 3 15,3 2 4 1,-4-1 0-16,-2 0-2 0,0 0-4 16,-3-5-5-16,0-3-2 0,-2-1-1 15,0 2-2-15,-1-2 1 16,0 0 1-1,-1 0 0-15,-3 0 2 0,-1 5 2 16,-1 2 1-16,-2 2 3 16,-1-5 0-16,-2 0-3 15,1-2-2-15,-3-1-4 16,-2-1-1-16,-2 4 2 16,0 0-1-16,-3 0 1 15,1 3 1-15,0-1-2 16,-2-1-1-16,0 3 1 15,3 0-1-15,-4-1 1 16,-4 3 0-16,-5-6 0 16,-3 4 0-16,3-1 1 15,-2-1 3-15,-2 0 10 16,-4-6 3-16,-9-3 5 16,3 6-2-16,0 1-8 0,0 3-3 15,0 10-5-15,-4-4-1 16,-3 8-2-16,-2 2-1 15,1 6-1-15,-1 3-1 16,0 3 0-16,2 2 0 16,3-1-1-16,6 0-1 15,10 5-3-15,6-3-2 16,4-3-11-16,3 2-14 0,4-9-40 16,1 3-29-1,7 2-80-15,1 1-66 16,5 7 159-16</inkml:trace>
  <inkml:trace contextRef="#ctx0" brushRef="#br0" timeOffset="13058.41">16223 11353 532 0,'-39'13'265'0,"27"-17"-3"16,-1-3-257-16,9 5-5 15,-1 0 2-15,-5-2 6 16,1 2 5-16,-5 2 7 16,0 1 1-16,0 2-2 15,-5 0-7-15,5 6-9 16,-1 2-3-16,-1 3-5 16,3 2-1-16,1 1 2 15,-1-2 2-15,7 8 2 16,0-1 2-16,2 2 5 15,5 5 3-15,-1-2 14 16,3 0 8-16,3-3 3 16,-2-4-1-16,2 1-12 0,2-6-7 15,9-1-7 1,4 4 0-16,6-8 2 16,8 9-1-16,13 3-2 0,2-4-2 15,13 4-4-15,-3-9-1 16,-2-1 0-16,-1-3 0 15,1-2-1-15,4 3 0 16,7 0-3-16,-2 4-4 16,0-12 0-16,-5-2 0 0,-15-9 5 15,-2-8 3-15,-13 0 7 16,-6-3 6-16,-6-2 22 16,-1 2 12-1,-6-4 24-15,-4 2 8 16,-4 2-4-16,-5-7-7 0,-3 4-19 15,-4 1-12-15,-7-3-18 16,-5 1-7-16,-8-1-7 16,-5-4-1-16,-13-2 1 15,-5-4-1-15,-5-3 2 16,-8-5 9-16,4 3 16 16,-2 4 6-16,2 2 8 15,4 9-6-15,1 4-17 16,2 9-7-16,-1 4-11 15,-1 12-4-15,0 6-5 16,-2-2-8-16,14 11-25 0,3-4-22 16,14 2-61-16,7 4-44 15,7-6-182 1,7 0 221-16</inkml:trace>
  <inkml:trace contextRef="#ctx0" brushRef="#br0" timeOffset="14358.39">16181 9384 586 0,'-75'34'210'15,"70"-34"-162"-15,5 4-54 16,0 2 0-16,0 2 5 15,-2 1 20-15,-5 0 18 16,0 1 19-16,-5 2 4 16,3 3-11-16,-2-3-15 15,1 2-20-15,2 3-7 0,-2 3-7 16,2 3 0-16,2 4-2 16,0 4 1-16,0 3 0 15,4-3 0 1,2 7 0-16,0-4 1 0,2 0 0 15,5 10 0-15,4-10 0 16,3-3 0-16,8 0 0 16,7-4 1-16,11 0 0 15,0 1 1-15,14 1-1 16,2-3 0-16,1-1 0 16,6-2 1-16,-8-5 0 15,-4-11 0-15,-2-2 4 16,2 1 2-16,-3-7 3 15,-2-2 2-15,5-3 11 0,-19-13 6 16,1 2 9-16,-5 1 1 16,-15-6-5-16,4 3-3 15,-11-2-2-15,8 9 1 16,-10-6 7-16,1 0 3 16,-3-4 1-16,-4-5-4 15,-7-5-14-15,2 6-5 16,0-3-10-16,-11-6 1 0,4 9 5 15,3-2 6-15,-8 1 5 16,0 4 1-16,7 5-2 16,-9 1-4-16,-5-4-5 15,6 6 0-15,-9-4-2 16,-3-3 0-16,2 2 2 16,-2-1-1-16,-1-5 4 15,1-1 3-15,2 0 7 16,2 2 4-16,-2 3-1 15,-2 6-4-15,11 6-12 16,-3 2-8-16,-4 7-9 16,5 5-4-16,-16 7-5 15,-4 3-3-15,6 7-9 16,-7 2-9-16,1 7-33 16,5 4-24-16,2 6-67 15,-5 0-44-15,0 10 126 0</inkml:trace>
  <inkml:trace contextRef="#ctx0" brushRef="#br0" timeOffset="22006.92">6662 9757 415 0,'-10'-3'138'0,"2"1"-136"16,7 0 0-16,2 14-2 0,-1-5 1 15,-6-4 1-15,-2 0 2 16,-1-3 6-16,6 3 3 16,1 0-2-16,2 1 1 15,0-4 6-15,0 0 10 16,14 0 26-16,43-5 7 0,-30-18 8 15,17 9-1-15,0-13-4 16,-2-4 0-16,13 3 4 16,-11-9-6-16,10 7-19 15,5 2-11-15,8 9-21 16,0 4-7-16,-2 5-4 16,2 4 0-16,-17-2 0 15,-4-4-1-15,-11 0-11 16,-4 0-22-16,-11-1-83 15,-2 5-80-15,-2 1 120 16</inkml:trace>
  <inkml:trace contextRef="#ctx0" brushRef="#br0" timeOffset="22567.89">7172 9366 639 0,'-27'13'242'15,"23"-28"-136"-15,21 11-114 16,-1-6 7-16,12 4 18 16,-7 1 12-16,4 2 9 15,5 4-3-15,5 6-13 16,8 7-10-16,3 2-12 15,2-5 0-15,5 5-6 16,-2-4-3-16,7 0-6 16,1 6 0-16,-7-10 4 15,-6-4 5-15,-13-4 8 16,-8 0 5-16,-10-1 6 16,-1 0 1-16,-8 5 3 0,-6-4 3 15,-9 0 0-15,5 9-3 16,-12 6-3-16,-1 5-6 15,-8 10-4-15,-1-4-2 16,6 8-3-16,-9-3-6 16,15 13-33-16,-7 3-39 0,3 5-195 15,11 10 180 1</inkml:trace>
  <inkml:trace contextRef="#ctx0" brushRef="#br0" timeOffset="23276.22">6945 11477 825 0,'11'75'282'16,"12"-90"-251"-1,8-5-37-15,8 3 7 0,6 1 0 16,7 9 1-16,-5 1 0 16,-2 6 2-16,0 2 1 0,-5-1-3 15,3 6-2 1,5 3-13-16,-4 1-23 0,-3 2-54 15,-2-6-32 1,-2-10-85-16,1-5-26 0,-5-12 148 16</inkml:trace>
  <inkml:trace contextRef="#ctx0" brushRef="#br0" timeOffset="23646.98">7623 11338 886 0,'-71'27'310'16,"64"-20"-270"-16,4-5-20 15,5 1-3-15,3 6-6 16,-1-7-7-16,4 3-2 15,4 0 0-15,0-5-1 16,4 3 0-16,-2 0-1 0,4-2 0 16,5 4-1-16,0 5 0 15,2 2 0 1,4 7-1-16,-8 1 2 0,-10 1 0 16,5 3 2-16,-12 3 3 15,3 7 1-15,0 4 1 16,-8 0-2-16,0 4-7 15,0-7-31-15,0 4-202 16,-6-4 167-16</inkml:trace>
  <inkml:trace contextRef="#ctx0" brushRef="#br0" timeOffset="24514.44">13474 6026 471 0,'0'-1'207'0,"-1"0"-105"16,0 0 16-16,0-2-8 16,-2-3 0-16,-1 1-8 0,3 4-15 15,0 0-41-15,0-1-17 16,1 1-24-16,0 0-2 15,14-4 5-15,48-6-2 16,-11-1 1-16,12 4 2 16,7-19-2-16,8-4 2 15,5-12-2-15,3 2-2 16,-4 9-4-16,-10-3-1 0,3 16-2 16,-12-6-2-16,-2 1-6 15,-4 7-9-15,-5 5-36 16,-8 2-27-16,-13 2-111 15,-6 0-116-15,-14 2 199 16</inkml:trace>
  <inkml:trace contextRef="#ctx0" brushRef="#br0" timeOffset="24920.57">14349 5382 823 0,'5'-8'196'15,"-2"-2"-323"-15,3 1 34 16,11 7 134 0,2 4 34-16,-5-2 49 0,4-1 9 15,3 4-28-15,4-3-28 16,9 1-49-16,5 5-14 15,3-8-12-15,0-6-1 0,17 13-2 16,2-3 1-16,-9 1 2 16,2 7 2-1,-16-10 19-15,-11-5 10 0,0 5 8 16,-4 4 1-16,-8-3-14 16,-4 7-9-16,-9 0-6 15,-2 7-6-15,-10 6-6 16,-5 2-4-16,-13 10-13 15,-5-2-8-15,-9 13-40 16,-10 7-35-16,-1 22-95 16,-8 2-71-16,7 21 166 15</inkml:trace>
  <inkml:trace contextRef="#ctx0" brushRef="#br0" timeOffset="25709.01">13721 7998 907 0,'49'68'286'0,"-32"-68"-304"15,17-2 17-15,3-9 62 16,3 0 20-16,11-10 21 16,1-3-14-16,8-3-33 15,5-4-18-15,7-6-22 16,1 2-6-16,10 2-5 15,0 0-1-15,-2 0 0 16,-4-5-2-16,-6-1-2 16,-8 1-5-16,-5 11-13 0,-2 3-10 15,-10 6-27-15,-4 1-21 16,-12 3-67-16,-7 0-53 16,-14 0 124-16</inkml:trace>
  <inkml:trace contextRef="#ctx0" brushRef="#br0" timeOffset="26141.33">14741 7398 919 0,'-1'-1'303'16,"1"0"-299"-16,8-1 0 15,20 0 24-15,36 6 34 0,-19-4 8 16,4-9 0-16,2-1-11 15,13-2-31-15,-11 2-11 16,4 0-10-16,1 0-3 16,5 5-2-16,-18-16 0 15,11 19-2-15,-7 2-1 16,-12-6-7-16,11 18-4 16,-27-2-19-16,-6-3-12 0,-8 10-1 15,-6 1 4-15,-15 5 13 16,-5 10 11-16,-18 16-41 15,-9 0-74-15,-20 14 88 16</inkml:trace>
</inkml:ink>
</file>

<file path=ppt/ink/ink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21:20.047"/>
    </inkml:context>
    <inkml:brush xml:id="br0">
      <inkml:brushProperty name="width" value="0.05292" units="cm"/>
      <inkml:brushProperty name="height" value="0.05292" units="cm"/>
      <inkml:brushProperty name="color" value="#FF0000"/>
    </inkml:brush>
  </inkml:definitions>
  <inkml:trace contextRef="#ctx0" brushRef="#br0">11121 8568 976 0,'0'0'338'0,"12"4"-284"16,-5 1-8-16,5 5 12 15,-3-1 0-15,-6 1-20 16,-4 5-13-16,-12 3-12 0,6 7-2 15,-16 0-61-15,0-1-128 16,-17-9 120-16</inkml:trace>
  <inkml:trace contextRef="#ctx0" brushRef="#br0" timeOffset="1249.93">11320 8243 874 0,'-43'44'297'0,"22"-44"-283"16,3 6-13-16,1-3-1 15,-6-3 0-15,-4 7 1 16,-6-3 1-16,-10 4-2 15,-1 7 1-15,-5 0-1 16,-5 1-1-16,2 5-1 0,0 0 0 16,5 6-2-16,1-1-2 15,2-3-7-15,2 3-1 16,-5-1-3 0,4 0 3-16,4 2 7 0,4-1 3 15,8 5 5-15,-2-6 5 16,6 16 10-16,-4-1 8 15,3 0 14-15,10 12 3 16,1-11-2-16,4 4-4 0,9-1-12 16,3-2-7-16,11 4-8 15,8 3-5-15,9 5-3 16,4 0 0-16,6 4 0 16,9-1 0-16,-1-6 0 15,3-7 1-15,2-12 1 16,-6-5 0-16,6-4 2 15,8 1 0-15,10-2-1 16,0-2 5-16,8-1 5 16,-4 2 3-16,-4-6 1 15,6 2-3-15,2-6-7 16,1 2-2-16,0-6-3 16,0 2 0-16,-10-8 0 15,0-6 0-15,-2-12 2 16,8-9 2-16,1-9-1 0,-1-6 0 15,-7-6-3-15,-8-7 0 16,-9-7-1-16,-2 0 1 16,-1-1 4-16,-12-3 6 15,-4 5 19-15,-1-3 6 16,-10 0 4-16,6 3-5 16,-10-11-19-16,-3-2-6 0,-21-2-7 15,-8-8 0-15,-15 7 1 16,-8-3 1-1,-7 9 0-15,-2 3 1 0,-9 6 2 16,-5 7 0-16,-3 11-1 16,-9 9-2-16,-19 18-11 15,-7 5-4-15,-14 21-4 16,-4 7-3-16,-8 6 6 16,-3 6 0-16,36-5 3 31,46-12 1-31,-1 0-1 0,-128 42-8 0,27 10-39 15,9 0-30-15,78-9-98 16,8 3-118-16,20 14 195 16</inkml:trace>
  <inkml:trace contextRef="#ctx0" brushRef="#br0" timeOffset="2664.13">13643 9258 897 0,'4'0'313'16,"6"-4"-254"-16,9 4-64 16,2-2 5-16,10 9 7 15,3-3 7-15,14 8 4 16,0 0 0-16,16 9-5 0,5 2-5 16,4-6-8-16,16 4-1 15,10-10-13 1,10 2-17-16,14-10-19 0,8-2-1 15,19-12 12-15,-1 2 18 16,23-4 22-16,10-5 7 16,7 7 13-16,9-5 11 0,-1-1 19 15,6-1 9-15,-5-4 8 16,5-6-2-16,5-1-6 16,-1 5-8-16,8-3-16 15,-9 11-8-15,-3 7-16 16,-7 6-5-16,-18 9-4 15,-7 5-2-15,-19 8-1 16,-15-5-2-16,-9 5-37 16,-6-3-32-16,-21-12-112 15,-6-1-128-15,-26-9 199 16</inkml:trace>
  <inkml:trace contextRef="#ctx0" brushRef="#br0" timeOffset="3367.8">14016 9811 882 0,'-13'17'318'0,"-2"-11"-249"0,9 7-65 16,0-3-4-16,2 0 0 15,11 2-3-15,0-3-1 16,8-4-1-16,5 1 0 16,11 2 1-16,4-1 1 15,18 0 2-15,9 3-1 16,17 1 1-16,12-2 1 16,9 7 8-16,4 1 11 0,13-2 22 15,1-2 10-15,18-5 13 16,6-5-2-1,12-1-7-15,4 1-8 0,16 1-15 16,-2 4 1-16,-2 2 0 16,10 0 3-16,-15-1 4 15,9 6-6-15,10-1-9 16,-19-2-3-16,12 1-5 16,-12-6-2-16,-15-7-5 15,2 3-2-15,-11-3-8 16,-6-2-7-16,-16-2-44 15,-6-3-33-15,-20 1-113 16,-13 0-108-16,-3 3 193 16</inkml:trace>
  <inkml:trace contextRef="#ctx0" brushRef="#br0" timeOffset="4721.92">13790 10810 688 0,'30'-10'245'16,"6"2"-191"-16,13 8-10 15,-1 10 3 1,5 2-8-16,-3 4-27 0,-7-1-6 15,5-5-3-15,7 8-2 16,12-5-1-16,11 4 0 16,6-1 0-16,3 0 0 0,10 0 0 15,0 1 0 1,14 1 2-16,4 1 3 0,7-4 16 16,10-1 10-16,2-5 16 15,6-2 9-15,3-4 6 16,4-2 2-16,-1-1-1 15,0-3-5-15,7 2-19 16,-9 1-10-16,7 1-17 16,1-1-5-16,-16 7-7 15,7-1 0-15,-12 2-2 16,3 5 0-16,-12-1-5 16,-9 3-7-16,-9 6-25 15,-10-3-21-15,-10 1-55 16,-5 0-34-16,-13-1-144 15,-16-2 186-15</inkml:trace>
  <inkml:trace contextRef="#ctx0" brushRef="#br0" timeOffset="5310.14">14184 11870 1177 0,'9'-2'418'0,"4"-2"-307"16,11-1-125-16,1-4 9 16,13 8 11-16,1-6 1 15,8 1-4-15,10 1 0 16,6-10-1-16,9 10-2 0,11-13-1 16,5-1-2-1,22-2-3-15,-1-10-2 0,16 13-2 16,10 2-1-16,-3 4 2 15,4 0 3-15,1 1 4 16,0 0 2-16,-5 9 0 16,8 3 1-16,-9-1 0 15,-4 3 0-15,-7-6 0 16,-8-4-30-16,-4 8-151 16,2 3 128-16</inkml:trace>
</inkml:ink>
</file>

<file path=ppt/ink/ink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21:41.033"/>
    </inkml:context>
    <inkml:brush xml:id="br0">
      <inkml:brushProperty name="width" value="0.05292" units="cm"/>
      <inkml:brushProperty name="height" value="0.05292" units="cm"/>
      <inkml:brushProperty name="color" value="#FF0000"/>
    </inkml:brush>
  </inkml:definitions>
  <inkml:trace contextRef="#ctx0" brushRef="#br0">4880 12438 498 0,'74'27'199'16,"-73"-29"-104"-16,-4 2-16 15,3 0 28 1,-2 0 2-16,1 0-12 0,0 0-14 16,0 0-30-16,0 0-7 15,0-1-6-15,1 0-2 16,-13-1-7-16,-26-5-5 16,25 2-10-16,9 0-6 0,4-7-5 15,-18-3-1-15,6 1-3 16,5 4 1-16,-9-4 3 15,5-4 4-15,3 2 5 16,2 0 0-16,1-3-2 16,3-1-4-16,1 1-6 15,-14-11-1-15,8-3-1 16,5 8 0-16,3-4-1 16,3 3-1-16,10 5-1 15,2-4 1-15,2 0 2 16,4 1 1-16,2 4 6 15,8 0 1-15,-1-1 4 16,4 7 0-16,1-3 2 16,-7-2 0-16,3-1 5 15,0-2 3-15,6 4 3 16,3 0 1-16,8 6-3 0,0 2-2 16,-3 2 1-16,3 7 0 15,5 1-1-15,-6-6-2 16,1-2-3-16,-2-3-2 15,-7-3-3-15,5 7 1 16,8 3-2-16,-6-2 1 16,2 5-1-16,5 7-2 0,-5 2-1 15,0 0 0-15,-2-4-2 16,-7-4 1-16,4 2 2 16,3 7 0-16,2 5-1 15,1-1-2-15,-1-1 0 16,1 0-1-16,-3-5 1 15,1-1 1-15,-4-8-1 16,1-2 1-16,0-11-2 16,3 4-1-16,11 6-1 15,2-4-1-15,16 9 0 16,-7-2 2-16,-2-2 1 16,-2-3 1-16,-5 7 4 15,6 4-1-15,3-1 3 16,6 7 1-16,-2-7-3 15,-5-5 1-15,-2 1-5 0,-4-7 0 16,7 6-3-16,9 1-1 16,2-2 0-16,3 6-1 15,-6-1 1-15,-3 3-1 16,11 4 0-16,-4 1 0 16,8 0 0-16,2-1 1 15,-10-1-1-15,6-3 2 16,-4 3 0-16,9-1 1 0,4-4 2 15,-4-1 0-15,7-4 1 16,-5-2-1-16,12-2 0 16,5-1 1-16,6-1 0 15,1 1 0-15,7 6-1 16,2-1-1-16,1-1 1 16,-7 1 0-16,1 0 1 15,1 1 1-15,3-4 0 16,3 3 0-16,-4-6-3 15,3 0 0-15,6 8-1 16,4 0-1-16,-5-4 0 16,3 3-1-16,-3-2 0 15,-1 3-1-15,0 9 2 16,0 1-1-16,-2-2 1 16,-3 1 2-16,4-6 1 15,-2 2 1-15,-1-3 1 16,-3-3-2-16,1 1-2 0,1 0-1 15,-5 0-1-15,-2 0 0 16,-4-2 0-16,0-4 0 16,0 3 0-16,4 0 1 15,-4 3-1-15,-2 1 0 16,-3 2 0-16,1 0 0 16,-10-6 1-16,0 0 0 0,9 3 0 15,-8-5 0-15,0-1 0 16,2-4 0-1,-12-2 0-15,13 5-1 0,1 3 0 16,-4 4-1-16,-3-8 1 16,-4 6-1-16,8-4 1 15,1 0 0-15,-3 2 0 16,6-3 1-16,-12 4 0 16,5-9 0-16,3 11-1 15,-3 4 0-15,2 6 0 16,-12 2-1-16,5 3 1 15,-6-4 2-15,-4-1 2 16,11 3 0-16,-10-7-1 31,-1-4-1-31,-1 0-1 16,-6-4 1-16,-1-1 1 0,0 0 0 0,3-1-1 0,3 3 0 16,-6-10 0-16,-2 5-1 15,-5-1 2-15,-2 1 1 16,2 5 7-16,-2-4 3 15,0 1 4-15,0 0-1 16,-10 2-9-16,3-1-3 16,-6 1-4-16,-4 3-1 0,6-2 1 15,1 7-1 1,-2-2 0-16,0-3 0 16,-1 4-1-16,-9-3 0 0,-2-3 1 15,0 5 0-15,-4-4 1 16,2 0 0-16,5 4 2 15,-21-7 0 1,0 0-1-16,25 0 1 0,0-11-1 16,-8 2 0-16,-5 9 0 15,-7 0 1-15,1 4 2 16,-4 0 3-16,0-6 2 16,4-2 0-16,-4-1-3 15,4-2 0-15,-3 0-3 16,-3-6-2-16,0-3 1 15,-7-1-1-15,-5-5-3 16,7-1 0-16,-3-1-4 0,-5-5-3 16,-1-2-2-1,-12-2 0-15,6 1 6 0,-5 1-6 16,6 1-8-16,-2 2 0 16,-2 5-1-16,3 7 8 15,-1 13 12-15,4 0 0 16,-7 0 0-16,1 3-1 15,-3-2 0-15,-1-3-1 16,2 8 0-16,1 5 0 0,-3-6 1 16,0 2 0-16,0 0 1 15,0 0 1-15,-1 0-3 16,0 0 0-16,1 0-8 16,0-1-3-16,-1 1-1 15,-1 0 1-15,1 0 2 16,-1 0 2-16,-2 3 0 15,-12 8-1-15,-25 27-3 16,36-9-1-16,-23-15 1 16,8 13 1-16,-4-5 5 15,-1 2 3-15,16-1 2 16,-4-4 0-16,0-3 1 16,3-4 1-16,1-6 1 0,2-4 1 15,7-1 1-15,3-1 2 16,0-7-1-16,11 2-3 15,6-11-3-15,-3-6-4 16,6-2-7-16,1-10-1 16,9 3 0-16,3-5 1 15,0 0 3-15,2 3 2 16,-9-2 2-16,1 7-1 16,-2 6 1-16,-5 2 0 0,-3 8 2 15,-4 4-1-15,-4 5 0 16,1 3 1-16,-4 7 2 15,-3 2 5-15,2 11 4 16,-4 4 1-16,-4 8 0 16,2 7-2-16,-2 7 1 15,-3 1 1-15,2 4 1 16,-3-4-1-16,-4-2-3 16,-3 1-2-16,-5 0-5 15,-2 2-3-15,-4-8-25 16,0-6-24-16,-5-3-97 15,-4-11-89-15,-6-10 149 16</inkml:trace>
  <inkml:trace contextRef="#ctx0" brushRef="#br0" timeOffset="1263.35">4474 12313 695 0,'7'0'259'0,"1"-2"-189"15,-1-5-23-15,2 7-2 16,-3 0 1-16,2 7-9 16,-1 5-2-16,-3-5 0 0,7 9 1 15,-5-4 5-15,2-3-2 16,6 8-7 0,1 0-4-16,0 2-12 0,5 8-3 15,4 6-5-15,1-5-2 16,-2-1 1-16,10 5 1 15,-5-6 10-15,-7-7 7 16,11 8 12-16,-11-8 7 16,-3-10 2-16,16 9-2 15,-22-19-4-15,1-11-4 16,0 4-7-16,-3-8-3 0,11-1-8 16,-2-7-3-16,4-13-6 15,-4-4-2-15,7-2-4 16,0 6-2-1,1-6-2-15,5 1-4 0,5-13-52 16,20 3-51-16,-1-13 67 16</inkml:trace>
</inkml:ink>
</file>

<file path=ppt/ink/ink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25:51.367"/>
    </inkml:context>
    <inkml:brush xml:id="br0">
      <inkml:brushProperty name="width" value="0.05292" units="cm"/>
      <inkml:brushProperty name="height" value="0.05292" units="cm"/>
      <inkml:brushProperty name="color" value="#FF0000"/>
    </inkml:brush>
  </inkml:definitions>
  <inkml:trace contextRef="#ctx0" brushRef="#br0">21631 4853 318 0,'-70'26'152'0,"55"-8"-65"0,-1 8 10 0,2 0-3 15,-5 5 23-15,-9-3 7 16,-6-2-13-16,2 1-9 0,-6-6-22 16,12 8-10-16,-1-1-21 15,7 12-9-15,6 9-19 16,2 7-8-16,12 4-9 15,4 3-3-15,9-10-1 16,4-7 0 0,5-6 1-1,4-10 1 1,3-10 3-16,7-7 1 0,5-8 4 16,7-9 1-16,-1-6 1 0,0-3 0 0,-5-13-1 15,-14-7-2-15,-1-4-1 16,-10-4-2-16,-5-8-2 15,-7-3-1 1,-6-6-1-16,-8-2 1 16,-4 5-1-16,-7 3 1 15,0 9-1-15,-9 1-1 0,-3 8-1 16,15 11 0-16,-12 3-2 16,6 10-1-1,0 13-2 1,-8 6-1-16,-2 4 2 15,5 7 0-15,0 4 1 0,-9-5 1 16,17 15-1-16,-1-3 0 16,3 5-1-16,7 7-1 0,5 10-2 15,6 7-11-15,8 4-78 0,7-3-58 0,12-4-201 32,6-14 215-32</inkml:trace>
  <inkml:trace contextRef="#ctx0" brushRef="#br0" timeOffset="810.69">21477 4973 68 0,'-4'-18'38'0,"1"9"7"0,-4-5 63 0,3 4 22 0,-12 3 36 16,0-3-4-16,-4 4-18 15,-1 8-13-15,-1 1-23 16,1 5-17-16,3 11-38 16,2 5-13-1,3 9-19-15,2 6-5 0,6 9-4 16,2 5 1 62,6 14 3-78,3 2 1 0,7 6 1 0,1-6-1 0,4-16-2 16,4-6 4-16,7-13 16 0,1-4 4 0,5-10 5 0,-5-3-3 15,1-9-17-15,4-3-3 0,-16 0-4 16,9-9 1 0,-6 1 2-1,-7-7 0-15,3-12 0 16,-2 0-3-16,-6-20-6 0,-5-1-2 15,1-14-4-15,-4-11-2 16,-2-3-4 0,3-5-1-1,2 10-1-15,-3 8 0 0,0 13 2 16,-2 5 1-16,-7 10 0 0,-1-3 0 0,-11 9-2 16,-2 4 0-16,-8 6-1 0,0 9 0 0,-10 5-2 0,0 5 1 0,-3 13-4 15,-6 3 0-15,6 16 1 16,-4 4 0-16,8 4 4 15,4 2-3 1,10 0-40 0,6 1-50-16,18 4-167 0,8 12 165 15</inkml:trace>
  <inkml:trace contextRef="#ctx0" brushRef="#br0" timeOffset="1519.43">21753 5063 585 0,'-15'12'209'0,"3"8"-171"0,10 6-11 0,2-1 21 0,2 7 40 16,4-1 20-16,-2 6 11 31,0 2-17-31,9-2-34 0,-5 5-16 0,8-7-32 16,0-2-6-16,6 2-7 15,-1-10-3-15,2-2 1 16,7-3 1-16,-7-13 2 16,5-3 1 15,-4-9 4-31,6-2 1 0,-10-16 1 0,0 3-1 0,9-12-5 0,-18-12-2 15,10-10-5-15,-5-2-1 16,-19-8 2-16,8 5 2 31,-4 12 3-15,-7-7 4 0,3 11-1-16,-11 0 2 0,3 11 8 0,3 1-1 0,-2 13 2 15,13 10-4-15,-7 7-12 0,-1 5-5 0,-2 11-3 16,-15-1 0-16,-7 9 2 31,1 10 1 0,-13 0 1-31,6 2-1 0,-1 2-1 16,2 0-1-16,17 9-1 31,-2-4-2-15,15 5-4-1,6 5-10 1,8-10-39 15,9 5-38-31,8-10-119 16,4-9-119-16,16-6 210 0</inkml:trace>
  <inkml:trace contextRef="#ctx0" brushRef="#br0" timeOffset="2322.67">22344 4865 1008 0,'5'-9'324'0,"3"9"-342"0,8 20-5 0,1 11 16 0,-4 7 15 0,-3 9 39 16,0-3 18-16,-10 10 28 15,2 5-2 17,-2 20-20-32,-6 4-11 0,5 6-30 0,-2-4-9 15,-1-11-9-15,-8 0-3 31,4 11-8-31,6 4-25 16,-1-1-97-16,-1-9-99 0,-2-23 130 0</inkml:trace>
  <inkml:trace contextRef="#ctx0" brushRef="#br0" timeOffset="2462.02">21724 6347 749 0,'-7'59'329'0,"7"-3"-187"0,0 3 6 0,4 5-77 0,3 8-16 15,0 2-26-15,1-6-11 16,0-13-11-16,0-7 0 31,6-19 4-31,4-7 11 16,4-22 26-16,3-11 4 0,4-20-4 0,-2-8-11 16,3-14-29-16,1-12-8 15,1-4-11-15,1 2-3 16,-9 7-2-16,-11 5 4 0,-15-3 7 15,-15-4 5 1,-16-6 2 0,-1 5 3-16,2 22 11 15,6 12-3-15,12 29 0 16,-2 5 0 0,0 19-8-1,0 5 4 1,0 10 2-1,2 15 0 1,1-6-2 0,-3-2-3-1,8-3-3-15,2-4-1 0,5 5-2 16,4 12-13 0,14 11-88-16,0-7-87 15,8-2 113 1</inkml:trace>
  <inkml:trace contextRef="#ctx0" brushRef="#br0" timeOffset="3082.1">22100 6636 1026 0,'76'-35'361'0,"-62"59"-326"0,4 11-5 0,0 11-14 0,3 5 2 0,-2 4 20 0,-1-8 11 16,3-6 7-16,-3-5-1 15,-1-16-18 1,1 3-8-16,-2-11-5 15,-4-8 1-15,6-8 1 16,4-8-2-16,0-13-7 16,0-13-10-16,-12-12-18 15,3-4-7-15,-9-11-3 0,-1 4 2 0,1 7 13 16,-15-1 4 15,3 5 4-15,-12 1 3-1,-14-7 8 1,4 0-2-16,-5 3-4 0,13 10-2 16,10 25-11-16,-3 5 0 15,3 25 0-15,-1 5 1 0,-3 11 3 0,2 7 1 0,0 10 1 16,-3-6 0-16,6 7 0 0,2 5 0 16,4 2 0-1,5 10-14 1,1 12-87-16,3-3-70 0,1-15-205 0,3-11 225 0</inkml:trace>
  <inkml:trace contextRef="#ctx0" brushRef="#br0" timeOffset="3512.57">22678 6163 966 0,'26'-17'322'0,"23"1"-321"16,4 4-1-16,-5 6 15 16,5 3 25-16,-13 2 33 15,-4 1 0-15,-4 6-6 16,-4 3-20-16,-14 14-28 16,-4 11 3-16,-19 19-10 15,-23 4-2-15,-5 12-5 16,-7 0-2-16,0-12-3 31,12 1 0-31,-6-14 0 16,6-5 0-1,7-5 0 1,10-2 0-16,11-10 1 16,7 5 3-16,9-18 8 0,3-10 8 15,18-8 8-15,11-13 0 16,14 1-7-16,8 0-7 0,-1-1-10 0,-3-4-2 15,-2 10-2 1,-5 1-3 0,-3 0-26-1,-2 9-23-15,-13-1-119 16,-5 13-134 15,-21 8 193-31</inkml:trace>
  <inkml:trace contextRef="#ctx0" brushRef="#br0" timeOffset="4300.89">22135 7720 723 0,'-4'54'343'0,"7"-10"-134"0,11 4-121 0,4-2-14 0,-4-16-25 16,2 2-1-16,4-11-11 16,0-6-7-16,8-6-3 15,2-7 2-15,3-7 0 16,3-5-2-16,0-10-6 16,-9-9-4-1,8-12-10-15,-6-6-4 0,3-12-14 31,8-1-6-31,-18-7-1 0,1 3 2 0,-14 10 14 16,-11 1 3-16,-11 13 4 31,-7 1 0-15,-14 3 3 0,-6 5 6-16,0 15 9 15,-1 1 2-15,7 18-4 0,-1 6-7 0,6 14-12 0,-2 8-2 0,0 9-1 16,4 4 0-16,0-3 0 0,5 1 0 15,1-3-1 1,9 4-3-16,9-2-29 16,4 6-34-16,16-3-119 31,5-5-107-15,7-2 181-16</inkml:trace>
  <inkml:trace contextRef="#ctx0" brushRef="#br0" timeOffset="4385.42">22630 7745 916 0,'0'45'341'0,"12"-5"-273"0,2 1-30 0,0-9-4 16,5 6 5-16,-3-10 19 15,1-10 12-15,3-4 8 16,2-3 0-16,4-7 2 15,-1-5-7 1,0-7-19-16,-2-6-11 0,-1-7-21 16,4-1-7-16,-9-20-9 0,5 0-4 15,-9-16-4 1,-4-7-2-16,-4 5 1 16,-15-6 1-1,-4 11 2 1,-8 5-7-16,-6 11-3 0,-3 7 0 0,-3 10-2 15,2 8 10-15,0 6 0 16,6 11-4-16,1 12-6 16,1 6-2-16,5 11-2 0,-1 0 3 0,2 3 3 15,3 0-2-15,5 2-23 16,7 3-24 0,6 2-67 15,4-9-57-31,8 1 114 0</inkml:trace>
  <inkml:trace contextRef="#ctx0" brushRef="#br0" timeOffset="4904.01">23150 7444 839 0,'18'-22'296'0,"7"-2"-264"0,2-6-13 0,6 3 17 0,-3 0 16 0,2-1 42 16,8 12 21-16,-5-5 18 0,-2-2-1 15,2 2-26-15,-19 5-24 16,7 6-48 0,-8 5-18-16,-9 10-19 15,7 3-3-15,-17 9-2 16,-5 6 0-16,-4 4 0 0,-5 4 2 0,1-3 3 15,8 6 2 1,-3-9 1-16,4-6 0 0,3-3 0 16,11-4 1-16,8-2 0 15,0 1 1 1,17-1 0 0,-4-8 1 15,7 4 4-16,3 2 6 1,-8 3 13 0,1 5 1-1,-1 10-3 1,-6-1-5 0,-6 7-10-1,-6 0 2-15,-9 5 2 0,-1 4 2 0,-4-6 1 16,-2-1-1-16,-8-11 1 0,0-6-2 0,-6-3-1 15,-1-2-2-15,-9-1-9 0,-2-2-10 0,-8 3-49 0,-3 0-39 16,-12-8-123-16,-2 0-119 16,-7-5 214-1</inkml:trace>
</inkml:ink>
</file>

<file path=ppt/ink/ink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6T23:27:35.428"/>
    </inkml:context>
    <inkml:brush xml:id="br0">
      <inkml:brushProperty name="width" value="0.05292" units="cm"/>
      <inkml:brushProperty name="height" value="0.05292" units="cm"/>
      <inkml:brushProperty name="color" value="#FF0000"/>
    </inkml:brush>
  </inkml:definitions>
  <inkml:trace contextRef="#ctx0" brushRef="#br0">17563 12286 944 0,'11'2'358'0,"-2"1"-243"0,0-1-55 0,7 6-9 16,-8-7 4-16,1 6-12 15,2 0-11-15,9 0-15 16,-8-5-5-16,11-2 3 31,5 0 0-31,-13-16 2 0,25 15-2 0,4-4-6 16,1 2-2 0,21 3-3-1,-5-9-3-15,22 4-2 0,3-6-1 0,16 6 3 0,13 8 2 16,1-19 6-16,19 11 3 15,7-5 4-15,12-3 0 16,10 8 8-16,-1-2 1 16,19-4 2-1,-9-11-2-15,7 11-12 16,13-2-7-16,-10 7-5 16,9 1 1-16,2-2 9 15,-7-4 9 16,9-3 12-15,-9 12 6 0,4 2 4-16,-6-1-1 15,-10 10-6-15,6 2-5 0,-27 2-9 16,3-1 1-16,-1-6 1 16,-71-8-4 15,1 0-3-31,60-11-7 31,-1-1-10-15,-42-11-3-16,-33-1-22 0,-3 1-20 15,-19-7-48-15,-6 7-31 16,-12 1-107 0,-15-8-126-1,-15 4 233 1</inkml:trace>
  <inkml:trace contextRef="#ctx0" brushRef="#br0" timeOffset="738.85">20046 10740 1162 0,'-3'11'411'0,"0"14"-354"0,3-2-26 0,-2 9-9 0,2 3-4 0,-6-1 2 16,-3 3 4-16,-1 7 6 15,-2 5 0-15,0 13-5 16,3 10-5-16,4 15-11 15,4 6-3 1,6 24-6-16,4 15-3 0,4 18-1 16,9 18-1-16,-17 9 3 15,21 3 1 1,2 14 4-16,-4-6 2 16,31-6 0-16,-20-10 1 0,1-22-3 0,0-9 2 15,-6-16-1 1,-4-8 0-16,-2-12-1 0,-3-6-3 15,-6-14-25 1,1-5-57 0,-12-12 55-1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77C21D0-4B35-4BA1-B278-952091F91F46}"/>
              </a:ext>
            </a:extLst>
          </p:cNvPr>
          <p:cNvSpPr>
            <a:spLocks noGrp="1" noChangeArrowheads="1"/>
          </p:cNvSpPr>
          <p:nvPr>
            <p:ph type="hdr" sz="quarter"/>
          </p:nvPr>
        </p:nvSpPr>
        <p:spPr bwMode="auto">
          <a:xfrm>
            <a:off x="0" y="0"/>
            <a:ext cx="29702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171" tIns="46586" rIns="93171" bIns="46586" numCol="1" anchor="t" anchorCtr="0" compatLnSpc="1">
            <a:prstTxWarp prst="textNoShape">
              <a:avLst/>
            </a:prstTxWarp>
          </a:bodyPr>
          <a:lstStyle>
            <a:lvl1pPr defTabSz="931670">
              <a:defRPr sz="1200"/>
            </a:lvl1pPr>
          </a:lstStyle>
          <a:p>
            <a:pPr>
              <a:defRPr/>
            </a:pPr>
            <a:endParaRPr lang="en-US" altLang="en-US"/>
          </a:p>
        </p:txBody>
      </p:sp>
      <p:sp>
        <p:nvSpPr>
          <p:cNvPr id="52227" name="Rectangle 3">
            <a:extLst>
              <a:ext uri="{FF2B5EF4-FFF2-40B4-BE49-F238E27FC236}">
                <a16:creationId xmlns:a16="http://schemas.microsoft.com/office/drawing/2014/main" id="{93E6D964-43A4-453E-B003-3411647DFE59}"/>
              </a:ext>
            </a:extLst>
          </p:cNvPr>
          <p:cNvSpPr>
            <a:spLocks noGrp="1" noChangeArrowheads="1"/>
          </p:cNvSpPr>
          <p:nvPr>
            <p:ph type="dt" idx="1"/>
          </p:nvPr>
        </p:nvSpPr>
        <p:spPr bwMode="auto">
          <a:xfrm>
            <a:off x="3887788" y="0"/>
            <a:ext cx="29702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171" tIns="46586" rIns="93171" bIns="46586" numCol="1" anchor="t" anchorCtr="0" compatLnSpc="1">
            <a:prstTxWarp prst="textNoShape">
              <a:avLst/>
            </a:prstTxWarp>
          </a:bodyPr>
          <a:lstStyle>
            <a:lvl1pPr algn="r" defTabSz="931670">
              <a:defRPr sz="1200"/>
            </a:lvl1pPr>
          </a:lstStyle>
          <a:p>
            <a:pPr>
              <a:defRPr/>
            </a:pPr>
            <a:endParaRPr lang="en-US" altLang="en-US"/>
          </a:p>
        </p:txBody>
      </p:sp>
      <p:sp>
        <p:nvSpPr>
          <p:cNvPr id="4100" name="Rectangle 4">
            <a:extLst>
              <a:ext uri="{FF2B5EF4-FFF2-40B4-BE49-F238E27FC236}">
                <a16:creationId xmlns:a16="http://schemas.microsoft.com/office/drawing/2014/main" id="{D3A19E00-2556-43F4-86FF-73305783C531}"/>
              </a:ext>
            </a:extLst>
          </p:cNvPr>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a:extLst>
              <a:ext uri="{FF2B5EF4-FFF2-40B4-BE49-F238E27FC236}">
                <a16:creationId xmlns:a16="http://schemas.microsoft.com/office/drawing/2014/main" id="{7BBE6CD4-56DB-4EAE-AAC9-1154E2174099}"/>
              </a:ext>
            </a:extLst>
          </p:cNvPr>
          <p:cNvSpPr>
            <a:spLocks noGrp="1" noChangeArrowheads="1"/>
          </p:cNvSpPr>
          <p:nvPr>
            <p:ph type="body" sz="quarter" idx="3"/>
          </p:nvPr>
        </p:nvSpPr>
        <p:spPr bwMode="auto">
          <a:xfrm>
            <a:off x="914400" y="4416425"/>
            <a:ext cx="50292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171" tIns="46586" rIns="93171" bIns="46586"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2230" name="Rectangle 6">
            <a:extLst>
              <a:ext uri="{FF2B5EF4-FFF2-40B4-BE49-F238E27FC236}">
                <a16:creationId xmlns:a16="http://schemas.microsoft.com/office/drawing/2014/main" id="{880ABE66-4823-4FFC-A172-3837D0F9044E}"/>
              </a:ext>
            </a:extLst>
          </p:cNvPr>
          <p:cNvSpPr>
            <a:spLocks noGrp="1" noChangeArrowheads="1"/>
          </p:cNvSpPr>
          <p:nvPr>
            <p:ph type="ftr" sz="quarter" idx="4"/>
          </p:nvPr>
        </p:nvSpPr>
        <p:spPr bwMode="auto">
          <a:xfrm>
            <a:off x="0" y="8832850"/>
            <a:ext cx="29702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171" tIns="46586" rIns="93171" bIns="46586" numCol="1" anchor="b" anchorCtr="0" compatLnSpc="1">
            <a:prstTxWarp prst="textNoShape">
              <a:avLst/>
            </a:prstTxWarp>
          </a:bodyPr>
          <a:lstStyle>
            <a:lvl1pPr defTabSz="931670">
              <a:defRPr sz="1200"/>
            </a:lvl1pPr>
          </a:lstStyle>
          <a:p>
            <a:pPr>
              <a:defRPr/>
            </a:pPr>
            <a:endParaRPr lang="en-US" altLang="en-US"/>
          </a:p>
        </p:txBody>
      </p:sp>
      <p:sp>
        <p:nvSpPr>
          <p:cNvPr id="52231" name="Rectangle 7">
            <a:extLst>
              <a:ext uri="{FF2B5EF4-FFF2-40B4-BE49-F238E27FC236}">
                <a16:creationId xmlns:a16="http://schemas.microsoft.com/office/drawing/2014/main" id="{10AA72BE-61F5-48D7-B353-B593FBAF47B1}"/>
              </a:ext>
            </a:extLst>
          </p:cNvPr>
          <p:cNvSpPr>
            <a:spLocks noGrp="1" noChangeArrowheads="1"/>
          </p:cNvSpPr>
          <p:nvPr>
            <p:ph type="sldNum" sz="quarter" idx="5"/>
          </p:nvPr>
        </p:nvSpPr>
        <p:spPr bwMode="auto">
          <a:xfrm>
            <a:off x="3887788" y="8832850"/>
            <a:ext cx="29702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171" tIns="46586" rIns="93171" bIns="46586" numCol="1" anchor="b" anchorCtr="0" compatLnSpc="1">
            <a:prstTxWarp prst="textNoShape">
              <a:avLst/>
            </a:prstTxWarp>
          </a:bodyPr>
          <a:lstStyle>
            <a:lvl1pPr algn="r" defTabSz="930275">
              <a:defRPr sz="1200"/>
            </a:lvl1pPr>
          </a:lstStyle>
          <a:p>
            <a:pPr>
              <a:defRPr/>
            </a:pPr>
            <a:fld id="{E234ECD6-DA21-423A-B5AA-BF7AAE4C5E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E217D63-A983-4738-842C-04E3FEC9508D}"/>
              </a:ext>
            </a:extLst>
          </p:cNvPr>
          <p:cNvSpPr>
            <a:spLocks noGrp="1" noChangeArrowheads="1"/>
          </p:cNvSpPr>
          <p:nvPr>
            <p:ph type="sldNum" sz="quarter" idx="5"/>
          </p:nvPr>
        </p:nvSpPr>
        <p:spPr>
          <a:noFill/>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4588" indent="-228600" defTabSz="930275">
              <a:defRPr sz="1600">
                <a:solidFill>
                  <a:schemeClr val="tx1"/>
                </a:solidFill>
                <a:latin typeface="Helvetica" panose="020B0604020202020204" pitchFamily="34" charset="0"/>
              </a:defRPr>
            </a:lvl3pPr>
            <a:lvl4pPr marL="1601788" indent="-228600" defTabSz="930275">
              <a:defRPr sz="1600">
                <a:solidFill>
                  <a:schemeClr val="tx1"/>
                </a:solidFill>
                <a:latin typeface="Helvetica" panose="020B0604020202020204" pitchFamily="34" charset="0"/>
              </a:defRPr>
            </a:lvl4pPr>
            <a:lvl5pPr marL="2058988" indent="-228600" defTabSz="930275">
              <a:defRPr sz="1600">
                <a:solidFill>
                  <a:schemeClr val="tx1"/>
                </a:solidFill>
                <a:latin typeface="Helvetica" panose="020B0604020202020204" pitchFamily="34" charset="0"/>
              </a:defRPr>
            </a:lvl5pPr>
            <a:lvl6pPr marL="2516188"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3388"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30588"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7788"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F656FBB-84E7-483F-8516-1593A636CE07}"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F7F14E6A-CCDC-4034-9ED3-D3791BAED8BE}"/>
              </a:ext>
            </a:extLst>
          </p:cNvPr>
          <p:cNvSpPr>
            <a:spLocks noGrp="1" noRot="1" noChangeAspect="1" noChangeArrowheads="1" noTextEdit="1"/>
          </p:cNvSpPr>
          <p:nvPr>
            <p:ph type="sldImg"/>
          </p:nvPr>
        </p:nvSpPr>
        <p:spPr>
          <a:xfrm>
            <a:off x="1104900" y="696913"/>
            <a:ext cx="4648200" cy="3486150"/>
          </a:xfrm>
          <a:ln/>
        </p:spPr>
      </p:sp>
      <p:sp>
        <p:nvSpPr>
          <p:cNvPr id="7172" name="Rectangle 3">
            <a:extLst>
              <a:ext uri="{FF2B5EF4-FFF2-40B4-BE49-F238E27FC236}">
                <a16:creationId xmlns:a16="http://schemas.microsoft.com/office/drawing/2014/main" id="{3E933D0B-2A9A-4A8F-B42C-74C25053ABF2}"/>
              </a:ext>
            </a:extLst>
          </p:cNvPr>
          <p:cNvSpPr>
            <a:spLocks noGrp="1" noChangeArrowheads="1"/>
          </p:cNvSpPr>
          <p:nvPr>
            <p:ph type="body" idx="1"/>
          </p:nvPr>
        </p:nvSpPr>
        <p:spPr>
          <a:xfrm>
            <a:off x="912813" y="4416425"/>
            <a:ext cx="5032375" cy="4183063"/>
          </a:xfrm>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9">
            <a:extLst>
              <a:ext uri="{FF2B5EF4-FFF2-40B4-BE49-F238E27FC236}">
                <a16:creationId xmlns:a16="http://schemas.microsoft.com/office/drawing/2014/main" id="{8BB72B16-3CF4-4431-8161-9FC0B7EAE1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marL="215900" indent="-212725"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9pPr>
          </a:lstStyle>
          <a:p>
            <a:pPr>
              <a:spcBef>
                <a:spcPct val="0"/>
              </a:spcBef>
              <a:buSzPct val="45000"/>
            </a:pPr>
            <a:fld id="{98D88BFB-DC6C-4325-AB12-E0B65F59D54A}" type="slidenum">
              <a:rPr lang="en-US" altLang="en-US" smtClean="0">
                <a:solidFill>
                  <a:srgbClr val="000000"/>
                </a:solidFill>
              </a:rPr>
              <a:pPr>
                <a:spcBef>
                  <a:spcPct val="0"/>
                </a:spcBef>
                <a:buSzPct val="45000"/>
              </a:pPr>
              <a:t>34</a:t>
            </a:fld>
            <a:endParaRPr lang="en-US" altLang="en-US">
              <a:solidFill>
                <a:srgbClr val="000000"/>
              </a:solidFill>
            </a:endParaRPr>
          </a:p>
        </p:txBody>
      </p:sp>
      <p:sp>
        <p:nvSpPr>
          <p:cNvPr id="107523" name="Rectangle 1">
            <a:extLst>
              <a:ext uri="{FF2B5EF4-FFF2-40B4-BE49-F238E27FC236}">
                <a16:creationId xmlns:a16="http://schemas.microsoft.com/office/drawing/2014/main" id="{09A4300C-FD82-4B46-AED6-74647C14F1D8}"/>
              </a:ext>
            </a:extLst>
          </p:cNvPr>
          <p:cNvSpPr>
            <a:spLocks noGrp="1" noRot="1" noChangeAspect="1" noChangeArrowheads="1" noTextEdit="1"/>
          </p:cNvSpPr>
          <p:nvPr>
            <p:ph type="sldImg"/>
          </p:nvPr>
        </p:nvSpPr>
        <p:spPr>
          <a:xfrm>
            <a:off x="1196975" y="693738"/>
            <a:ext cx="4618038"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Text Box 2">
            <a:extLst>
              <a:ext uri="{FF2B5EF4-FFF2-40B4-BE49-F238E27FC236}">
                <a16:creationId xmlns:a16="http://schemas.microsoft.com/office/drawing/2014/main" id="{9AD5601E-36B3-4A28-8BC5-EE4AE1C7BA2C}"/>
              </a:ext>
            </a:extLst>
          </p:cNvPr>
          <p:cNvSpPr txBox="1">
            <a:spLocks noChangeArrowheads="1"/>
          </p:cNvSpPr>
          <p:nvPr/>
        </p:nvSpPr>
        <p:spPr bwMode="auto">
          <a:xfrm>
            <a:off x="935038" y="4387850"/>
            <a:ext cx="5141912" cy="415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B13742F-E252-468B-A98E-0ED0F1C80F5E}"/>
              </a:ext>
            </a:extLst>
          </p:cNvPr>
          <p:cNvSpPr>
            <a:spLocks noGrp="1" noChangeArrowheads="1"/>
          </p:cNvSpPr>
          <p:nvPr>
            <p:ph type="sldNum" sz="quarter" idx="5"/>
          </p:nvPr>
        </p:nvSpPr>
        <p:spPr>
          <a:noFill/>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4588" indent="-228600" defTabSz="930275">
              <a:defRPr sz="1600">
                <a:solidFill>
                  <a:schemeClr val="tx1"/>
                </a:solidFill>
                <a:latin typeface="Helvetica" panose="020B0604020202020204" pitchFamily="34" charset="0"/>
              </a:defRPr>
            </a:lvl3pPr>
            <a:lvl4pPr marL="1601788" indent="-228600" defTabSz="930275">
              <a:defRPr sz="1600">
                <a:solidFill>
                  <a:schemeClr val="tx1"/>
                </a:solidFill>
                <a:latin typeface="Helvetica" panose="020B0604020202020204" pitchFamily="34" charset="0"/>
              </a:defRPr>
            </a:lvl4pPr>
            <a:lvl5pPr marL="2058988" indent="-228600" defTabSz="930275">
              <a:defRPr sz="1600">
                <a:solidFill>
                  <a:schemeClr val="tx1"/>
                </a:solidFill>
                <a:latin typeface="Helvetica" panose="020B0604020202020204" pitchFamily="34" charset="0"/>
              </a:defRPr>
            </a:lvl5pPr>
            <a:lvl6pPr marL="2516188"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3388"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30588"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7788"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2CD20BE-A461-44BD-8885-C764B54FBC52}" type="slidenum">
              <a:rPr lang="en-US" altLang="en-US" sz="1200" smtClean="0"/>
              <a:pPr/>
              <a:t>43</a:t>
            </a:fld>
            <a:endParaRPr lang="en-US" altLang="en-US" sz="1200"/>
          </a:p>
        </p:txBody>
      </p:sp>
      <p:sp>
        <p:nvSpPr>
          <p:cNvPr id="39939" name="Rectangle 2">
            <a:extLst>
              <a:ext uri="{FF2B5EF4-FFF2-40B4-BE49-F238E27FC236}">
                <a16:creationId xmlns:a16="http://schemas.microsoft.com/office/drawing/2014/main" id="{BE2A8932-5FFF-4F77-A6DD-888872C6E64D}"/>
              </a:ext>
            </a:extLst>
          </p:cNvPr>
          <p:cNvSpPr>
            <a:spLocks noGrp="1" noRot="1" noChangeAspect="1" noChangeArrowheads="1" noTextEdit="1"/>
          </p:cNvSpPr>
          <p:nvPr>
            <p:ph type="sldImg"/>
          </p:nvPr>
        </p:nvSpPr>
        <p:spPr>
          <a:xfrm>
            <a:off x="1104900" y="696913"/>
            <a:ext cx="4648200" cy="3486150"/>
          </a:xfrm>
          <a:ln/>
        </p:spPr>
      </p:sp>
      <p:sp>
        <p:nvSpPr>
          <p:cNvPr id="39940" name="Rectangle 3">
            <a:extLst>
              <a:ext uri="{FF2B5EF4-FFF2-40B4-BE49-F238E27FC236}">
                <a16:creationId xmlns:a16="http://schemas.microsoft.com/office/drawing/2014/main" id="{AFFF1800-4113-4A26-A389-ED87AA56C7B9}"/>
              </a:ext>
            </a:extLst>
          </p:cNvPr>
          <p:cNvSpPr>
            <a:spLocks noGrp="1" noChangeArrowheads="1"/>
          </p:cNvSpPr>
          <p:nvPr>
            <p:ph type="body" idx="1"/>
          </p:nvPr>
        </p:nvSpPr>
        <p:spPr>
          <a:xfrm>
            <a:off x="912813" y="4416425"/>
            <a:ext cx="5032375" cy="4183063"/>
          </a:xfrm>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438E3CCC-D257-4C01-AAAF-E12D1383AA2B}"/>
              </a:ext>
            </a:extLst>
          </p:cNvPr>
          <p:cNvSpPr>
            <a:spLocks noGrp="1" noChangeArrowheads="1"/>
          </p:cNvSpPr>
          <p:nvPr>
            <p:ph type="sldNum" sz="quarter" idx="5"/>
          </p:nvPr>
        </p:nvSpPr>
        <p:spPr>
          <a:noFill/>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4588" indent="-228600" defTabSz="930275">
              <a:defRPr sz="1600">
                <a:solidFill>
                  <a:schemeClr val="tx1"/>
                </a:solidFill>
                <a:latin typeface="Helvetica" panose="020B0604020202020204" pitchFamily="34" charset="0"/>
              </a:defRPr>
            </a:lvl3pPr>
            <a:lvl4pPr marL="1601788" indent="-228600" defTabSz="930275">
              <a:defRPr sz="1600">
                <a:solidFill>
                  <a:schemeClr val="tx1"/>
                </a:solidFill>
                <a:latin typeface="Helvetica" panose="020B0604020202020204" pitchFamily="34" charset="0"/>
              </a:defRPr>
            </a:lvl4pPr>
            <a:lvl5pPr marL="2058988" indent="-228600" defTabSz="930275">
              <a:defRPr sz="1600">
                <a:solidFill>
                  <a:schemeClr val="tx1"/>
                </a:solidFill>
                <a:latin typeface="Helvetica" panose="020B0604020202020204" pitchFamily="34" charset="0"/>
              </a:defRPr>
            </a:lvl5pPr>
            <a:lvl6pPr marL="2516188"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3388"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30588"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7788"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29BDBF5-278E-40A7-821D-292EF38320BD}" type="slidenum">
              <a:rPr lang="en-US" altLang="en-US" sz="1200" smtClean="0"/>
              <a:pPr/>
              <a:t>49</a:t>
            </a:fld>
            <a:endParaRPr lang="en-US" altLang="en-US" sz="1200"/>
          </a:p>
        </p:txBody>
      </p:sp>
      <p:sp>
        <p:nvSpPr>
          <p:cNvPr id="47107" name="Rectangle 2">
            <a:extLst>
              <a:ext uri="{FF2B5EF4-FFF2-40B4-BE49-F238E27FC236}">
                <a16:creationId xmlns:a16="http://schemas.microsoft.com/office/drawing/2014/main" id="{A1482036-D10A-4EE4-B1D0-1C5578ACECC0}"/>
              </a:ext>
            </a:extLst>
          </p:cNvPr>
          <p:cNvSpPr>
            <a:spLocks noGrp="1" noRot="1" noChangeAspect="1" noChangeArrowheads="1" noTextEdit="1"/>
          </p:cNvSpPr>
          <p:nvPr>
            <p:ph type="sldImg"/>
          </p:nvPr>
        </p:nvSpPr>
        <p:spPr>
          <a:xfrm>
            <a:off x="1104900" y="696913"/>
            <a:ext cx="4648200" cy="3486150"/>
          </a:xfrm>
          <a:ln/>
        </p:spPr>
      </p:sp>
      <p:sp>
        <p:nvSpPr>
          <p:cNvPr id="47108" name="Rectangle 3">
            <a:extLst>
              <a:ext uri="{FF2B5EF4-FFF2-40B4-BE49-F238E27FC236}">
                <a16:creationId xmlns:a16="http://schemas.microsoft.com/office/drawing/2014/main" id="{AB785880-5E83-4F9E-B66E-6FB509C3F908}"/>
              </a:ext>
            </a:extLst>
          </p:cNvPr>
          <p:cNvSpPr>
            <a:spLocks noGrp="1" noChangeArrowheads="1"/>
          </p:cNvSpPr>
          <p:nvPr>
            <p:ph type="body" idx="1"/>
          </p:nvPr>
        </p:nvSpPr>
        <p:spPr>
          <a:xfrm>
            <a:off x="912813" y="4416425"/>
            <a:ext cx="5032375" cy="4183063"/>
          </a:xfrm>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F01AA45-10CB-46EB-9567-D48D82A07494}"/>
              </a:ext>
            </a:extLst>
          </p:cNvPr>
          <p:cNvSpPr>
            <a:spLocks noGrp="1" noChangeArrowheads="1"/>
          </p:cNvSpPr>
          <p:nvPr>
            <p:ph type="sldNum" sz="quarter" idx="5"/>
          </p:nvPr>
        </p:nvSpPr>
        <p:spPr>
          <a:noFill/>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4588" indent="-228600" defTabSz="930275">
              <a:defRPr sz="1600">
                <a:solidFill>
                  <a:schemeClr val="tx1"/>
                </a:solidFill>
                <a:latin typeface="Helvetica" panose="020B0604020202020204" pitchFamily="34" charset="0"/>
              </a:defRPr>
            </a:lvl3pPr>
            <a:lvl4pPr marL="1601788" indent="-228600" defTabSz="930275">
              <a:defRPr sz="1600">
                <a:solidFill>
                  <a:schemeClr val="tx1"/>
                </a:solidFill>
                <a:latin typeface="Helvetica" panose="020B0604020202020204" pitchFamily="34" charset="0"/>
              </a:defRPr>
            </a:lvl4pPr>
            <a:lvl5pPr marL="2058988" indent="-228600" defTabSz="930275">
              <a:defRPr sz="1600">
                <a:solidFill>
                  <a:schemeClr val="tx1"/>
                </a:solidFill>
                <a:latin typeface="Helvetica" panose="020B0604020202020204" pitchFamily="34" charset="0"/>
              </a:defRPr>
            </a:lvl5pPr>
            <a:lvl6pPr marL="2516188"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3388"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30588"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7788"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906C64B-1801-4FBB-A175-CB5F9DABCB2E}" type="slidenum">
              <a:rPr lang="en-US" altLang="en-US" sz="1200" smtClean="0"/>
              <a:pPr/>
              <a:t>51</a:t>
            </a:fld>
            <a:endParaRPr lang="en-US" altLang="en-US" sz="1200"/>
          </a:p>
        </p:txBody>
      </p:sp>
      <p:sp>
        <p:nvSpPr>
          <p:cNvPr id="49155" name="Rectangle 2">
            <a:extLst>
              <a:ext uri="{FF2B5EF4-FFF2-40B4-BE49-F238E27FC236}">
                <a16:creationId xmlns:a16="http://schemas.microsoft.com/office/drawing/2014/main" id="{767E460B-F866-4997-A14C-B21FEA88D1CB}"/>
              </a:ext>
            </a:extLst>
          </p:cNvPr>
          <p:cNvSpPr>
            <a:spLocks noGrp="1" noRot="1" noChangeAspect="1" noChangeArrowheads="1" noTextEdit="1"/>
          </p:cNvSpPr>
          <p:nvPr>
            <p:ph type="sldImg"/>
          </p:nvPr>
        </p:nvSpPr>
        <p:spPr>
          <a:xfrm>
            <a:off x="1104900" y="696913"/>
            <a:ext cx="4648200" cy="3486150"/>
          </a:xfrm>
          <a:ln/>
        </p:spPr>
      </p:sp>
      <p:sp>
        <p:nvSpPr>
          <p:cNvPr id="49156" name="Rectangle 3">
            <a:extLst>
              <a:ext uri="{FF2B5EF4-FFF2-40B4-BE49-F238E27FC236}">
                <a16:creationId xmlns:a16="http://schemas.microsoft.com/office/drawing/2014/main" id="{605D4CE6-4F59-40EA-A1C5-9C2840DDD7D0}"/>
              </a:ext>
            </a:extLst>
          </p:cNvPr>
          <p:cNvSpPr>
            <a:spLocks noGrp="1" noChangeArrowheads="1"/>
          </p:cNvSpPr>
          <p:nvPr>
            <p:ph type="body" idx="1"/>
          </p:nvPr>
        </p:nvSpPr>
        <p:spPr>
          <a:xfrm>
            <a:off x="912813" y="4416425"/>
            <a:ext cx="5032375" cy="4183063"/>
          </a:xfrm>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B888903-1984-43AA-A11F-CA707C9C06A6}"/>
              </a:ext>
            </a:extLst>
          </p:cNvPr>
          <p:cNvSpPr>
            <a:spLocks noGrp="1" noChangeArrowheads="1"/>
          </p:cNvSpPr>
          <p:nvPr>
            <p:ph type="sldNum" sz="quarter" idx="5"/>
          </p:nvPr>
        </p:nvSpPr>
        <p:spPr>
          <a:noFill/>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4588" indent="-228600" defTabSz="930275">
              <a:defRPr sz="1600">
                <a:solidFill>
                  <a:schemeClr val="tx1"/>
                </a:solidFill>
                <a:latin typeface="Helvetica" panose="020B0604020202020204" pitchFamily="34" charset="0"/>
              </a:defRPr>
            </a:lvl3pPr>
            <a:lvl4pPr marL="1601788" indent="-228600" defTabSz="930275">
              <a:defRPr sz="1600">
                <a:solidFill>
                  <a:schemeClr val="tx1"/>
                </a:solidFill>
                <a:latin typeface="Helvetica" panose="020B0604020202020204" pitchFamily="34" charset="0"/>
              </a:defRPr>
            </a:lvl4pPr>
            <a:lvl5pPr marL="2058988" indent="-228600" defTabSz="930275">
              <a:defRPr sz="1600">
                <a:solidFill>
                  <a:schemeClr val="tx1"/>
                </a:solidFill>
                <a:latin typeface="Helvetica" panose="020B0604020202020204" pitchFamily="34" charset="0"/>
              </a:defRPr>
            </a:lvl5pPr>
            <a:lvl6pPr marL="2516188"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3388"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30588"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7788"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F78C436-29C2-49F8-B2CC-6C42B5239DD8}" type="slidenum">
              <a:rPr lang="en-US" altLang="en-US" sz="1200" smtClean="0"/>
              <a:pPr/>
              <a:t>52</a:t>
            </a:fld>
            <a:endParaRPr lang="en-US" altLang="en-US" sz="1200"/>
          </a:p>
        </p:txBody>
      </p:sp>
      <p:sp>
        <p:nvSpPr>
          <p:cNvPr id="51203" name="Rectangle 2">
            <a:extLst>
              <a:ext uri="{FF2B5EF4-FFF2-40B4-BE49-F238E27FC236}">
                <a16:creationId xmlns:a16="http://schemas.microsoft.com/office/drawing/2014/main" id="{4CC5A108-5F60-4E62-960A-4CC8703B155A}"/>
              </a:ext>
            </a:extLst>
          </p:cNvPr>
          <p:cNvSpPr>
            <a:spLocks noGrp="1" noRot="1" noChangeAspect="1" noChangeArrowheads="1" noTextEdit="1"/>
          </p:cNvSpPr>
          <p:nvPr>
            <p:ph type="sldImg"/>
          </p:nvPr>
        </p:nvSpPr>
        <p:spPr>
          <a:xfrm>
            <a:off x="1104900" y="696913"/>
            <a:ext cx="4648200" cy="3486150"/>
          </a:xfrm>
          <a:ln/>
        </p:spPr>
      </p:sp>
      <p:sp>
        <p:nvSpPr>
          <p:cNvPr id="51204" name="Rectangle 3">
            <a:extLst>
              <a:ext uri="{FF2B5EF4-FFF2-40B4-BE49-F238E27FC236}">
                <a16:creationId xmlns:a16="http://schemas.microsoft.com/office/drawing/2014/main" id="{8ACBF832-048A-4490-BAF6-93BA4F1C752F}"/>
              </a:ext>
            </a:extLst>
          </p:cNvPr>
          <p:cNvSpPr>
            <a:spLocks noGrp="1" noChangeArrowheads="1"/>
          </p:cNvSpPr>
          <p:nvPr>
            <p:ph type="body" idx="1"/>
          </p:nvPr>
        </p:nvSpPr>
        <p:spPr>
          <a:xfrm>
            <a:off x="912813" y="4416425"/>
            <a:ext cx="5032375" cy="4183063"/>
          </a:xfrm>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6">
            <a:extLst>
              <a:ext uri="{FF2B5EF4-FFF2-40B4-BE49-F238E27FC236}">
                <a16:creationId xmlns:a16="http://schemas.microsoft.com/office/drawing/2014/main" id="{87AA28A6-C3BF-409A-BE92-8A3410FBE418}"/>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6" name="Clip" r:id="rId3" imgW="0" imgH="0" progId="MS_ClipArt_Gallery.2">
                  <p:embed/>
                </p:oleObj>
              </mc:Choice>
              <mc:Fallback>
                <p:oleObj name="Clip" r:id="rId3" imgW="0" imgH="0" progId="MS_ClipArt_Gallery.2">
                  <p:embed/>
                  <p:pic>
                    <p:nvPicPr>
                      <p:cNvPr id="4" name="Rectangle 6">
                        <a:extLst>
                          <a:ext uri="{FF2B5EF4-FFF2-40B4-BE49-F238E27FC236}">
                            <a16:creationId xmlns:a16="http://schemas.microsoft.com/office/drawing/2014/main" id="{87AA28A6-C3BF-409A-BE92-8A3410FBE41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766FCA44-0DB3-4B9F-B36E-1EBF5AE13083}"/>
              </a:ext>
            </a:extLst>
          </p:cNvPr>
          <p:cNvSpPr txBox="1">
            <a:spLocks noChangeArrowheads="1"/>
          </p:cNvSpPr>
          <p:nvPr/>
        </p:nvSpPr>
        <p:spPr bwMode="auto">
          <a:xfrm>
            <a:off x="2676525" y="5726113"/>
            <a:ext cx="36893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defRPr/>
            </a:pPr>
            <a:r>
              <a:rPr lang="en-US" altLang="en-US" b="1">
                <a:solidFill>
                  <a:schemeClr val="tx2"/>
                </a:solidFill>
              </a:rPr>
              <a:t>Database System Concepts, 6</a:t>
            </a:r>
            <a:r>
              <a:rPr lang="en-US" altLang="en-US" b="1" baseline="30000">
                <a:solidFill>
                  <a:schemeClr val="tx2"/>
                </a:solidFill>
              </a:rPr>
              <a:t>th</a:t>
            </a:r>
            <a:r>
              <a:rPr lang="en-US" altLang="en-US" b="1">
                <a:solidFill>
                  <a:schemeClr val="tx2"/>
                </a:solidFill>
              </a:rPr>
              <a:t> Ed</a:t>
            </a:r>
            <a:r>
              <a:rPr lang="en-US" altLang="en-US">
                <a:solidFill>
                  <a:schemeClr val="tx2"/>
                </a:solidFill>
              </a:rPr>
              <a:t>.</a:t>
            </a:r>
          </a:p>
          <a:p>
            <a:pPr algn="ctr">
              <a:spcBef>
                <a:spcPct val="50000"/>
              </a:spcBef>
              <a:defRPr/>
            </a:pPr>
            <a:r>
              <a:rPr lang="en-US" altLang="en-US" sz="1200" b="1">
                <a:solidFill>
                  <a:schemeClr val="tx2"/>
                </a:solidFill>
              </a:rPr>
              <a:t>©Silberschatz, Korth and Sudarshan</a:t>
            </a:r>
            <a:br>
              <a:rPr lang="en-US" altLang="en-US" sz="1200" b="1">
                <a:solidFill>
                  <a:srgbClr val="000099"/>
                </a:solidFill>
              </a:rPr>
            </a:br>
            <a:r>
              <a:rPr lang="en-US" altLang="en-US" sz="1200" b="1">
                <a:solidFill>
                  <a:schemeClr val="tx2"/>
                </a:solidFill>
              </a:rPr>
              <a:t>See</a:t>
            </a:r>
            <a:r>
              <a:rPr lang="en-US" altLang="en-US" sz="1200" b="1">
                <a:solidFill>
                  <a:srgbClr val="000099"/>
                </a:solidFill>
              </a:rPr>
              <a:t> </a:t>
            </a:r>
            <a:r>
              <a:rPr lang="en-US" altLang="en-US" sz="1200" b="1">
                <a:solidFill>
                  <a:srgbClr val="000099"/>
                </a:solidFill>
                <a:hlinkClick r:id="rId4"/>
              </a:rPr>
              <a:t>www.db-book.com</a:t>
            </a:r>
            <a:r>
              <a:rPr lang="en-US" altLang="en-US" sz="1200" b="1">
                <a:solidFill>
                  <a:srgbClr val="000099"/>
                </a:solidFill>
              </a:rPr>
              <a:t> </a:t>
            </a:r>
            <a:r>
              <a:rPr lang="en-US" altLang="en-US" sz="1200" b="1">
                <a:solidFill>
                  <a:schemeClr val="tx2"/>
                </a:solidFill>
              </a:rPr>
              <a:t>for conditions on re-use</a:t>
            </a:r>
            <a:r>
              <a:rPr lang="en-US" altLang="en-US" sz="1200" b="1">
                <a:solidFill>
                  <a:srgbClr val="CC3300"/>
                </a:solidFill>
              </a:rPr>
              <a:t> </a:t>
            </a:r>
          </a:p>
        </p:txBody>
      </p:sp>
      <p:pic>
        <p:nvPicPr>
          <p:cNvPr id="6" name="Picture 8" descr="Cover-6Ed">
            <a:extLst>
              <a:ext uri="{FF2B5EF4-FFF2-40B4-BE49-F238E27FC236}">
                <a16:creationId xmlns:a16="http://schemas.microsoft.com/office/drawing/2014/main" id="{2EFECE11-8494-4D63-8766-721D9D4EEB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787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pPr lvl="0"/>
            <a:r>
              <a:rPr lang="en-US" altLang="en-US" noProof="0"/>
              <a:t>Click to edit Master title style</a:t>
            </a:r>
          </a:p>
        </p:txBody>
      </p:sp>
      <p:sp>
        <p:nvSpPr>
          <p:cNvPr id="84787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126719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465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773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1343-7072-4249-BD98-C5751DBD375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1D9202-4EE2-47D9-AFCE-64629C38136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F143144-CEAA-40C3-87BC-9E8CBA9ED1D2}"/>
              </a:ext>
            </a:extLst>
          </p:cNvPr>
          <p:cNvSpPr>
            <a:spLocks noGrp="1"/>
          </p:cNvSpPr>
          <p:nvPr>
            <p:ph type="dt" sz="half" idx="10"/>
          </p:nvPr>
        </p:nvSpPr>
        <p:spPr/>
        <p:txBody>
          <a:bodyPr/>
          <a:lstStyle>
            <a:lvl1pPr>
              <a:defRPr/>
            </a:lvl1pPr>
          </a:lstStyle>
          <a:p>
            <a:pPr>
              <a:defRPr/>
            </a:pPr>
            <a:fld id="{2FFE9025-DB61-47A2-9647-AEBB61403593}" type="datetimeFigureOut">
              <a:rPr lang="en-US"/>
              <a:pPr>
                <a:defRPr/>
              </a:pPr>
              <a:t>9/16/2020</a:t>
            </a:fld>
            <a:endParaRPr lang="en-US"/>
          </a:p>
        </p:txBody>
      </p:sp>
      <p:sp>
        <p:nvSpPr>
          <p:cNvPr id="5" name="Footer Placeholder 4">
            <a:extLst>
              <a:ext uri="{FF2B5EF4-FFF2-40B4-BE49-F238E27FC236}">
                <a16:creationId xmlns:a16="http://schemas.microsoft.com/office/drawing/2014/main" id="{01F10A8D-89E7-4FFA-8391-366B7F0C2F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69F12F5-F92E-454F-A27F-15FEE259CECE}"/>
              </a:ext>
            </a:extLst>
          </p:cNvPr>
          <p:cNvSpPr>
            <a:spLocks noGrp="1"/>
          </p:cNvSpPr>
          <p:nvPr>
            <p:ph type="sldNum" sz="quarter" idx="12"/>
          </p:nvPr>
        </p:nvSpPr>
        <p:spPr/>
        <p:txBody>
          <a:bodyPr/>
          <a:lstStyle>
            <a:lvl1pPr>
              <a:defRPr/>
            </a:lvl1pPr>
          </a:lstStyle>
          <a:p>
            <a:pPr>
              <a:defRPr/>
            </a:pPr>
            <a:fld id="{7675D387-C896-43AA-AB7A-CB49E75175FD}" type="slidenum">
              <a:rPr lang="en-US"/>
              <a:pPr>
                <a:defRPr/>
              </a:pPr>
              <a:t>‹#›</a:t>
            </a:fld>
            <a:endParaRPr lang="en-US"/>
          </a:p>
        </p:txBody>
      </p:sp>
    </p:spTree>
    <p:extLst>
      <p:ext uri="{BB962C8B-B14F-4D97-AF65-F5344CB8AC3E}">
        <p14:creationId xmlns:p14="http://schemas.microsoft.com/office/powerpoint/2010/main" val="218107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B20F-609E-4313-82D9-83E0717ED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FC523-613C-4385-9F6D-80660015C8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CE987-24E6-4651-8D32-8C37FD617B81}"/>
              </a:ext>
            </a:extLst>
          </p:cNvPr>
          <p:cNvSpPr>
            <a:spLocks noGrp="1"/>
          </p:cNvSpPr>
          <p:nvPr>
            <p:ph type="dt" sz="half" idx="10"/>
          </p:nvPr>
        </p:nvSpPr>
        <p:spPr/>
        <p:txBody>
          <a:bodyPr/>
          <a:lstStyle>
            <a:lvl1pPr>
              <a:defRPr/>
            </a:lvl1pPr>
          </a:lstStyle>
          <a:p>
            <a:pPr>
              <a:defRPr/>
            </a:pPr>
            <a:fld id="{604C1001-B67B-4A16-841E-192FCF6BC021}" type="datetimeFigureOut">
              <a:rPr lang="en-US"/>
              <a:pPr>
                <a:defRPr/>
              </a:pPr>
              <a:t>9/16/2020</a:t>
            </a:fld>
            <a:endParaRPr lang="en-US"/>
          </a:p>
        </p:txBody>
      </p:sp>
      <p:sp>
        <p:nvSpPr>
          <p:cNvPr id="5" name="Footer Placeholder 4">
            <a:extLst>
              <a:ext uri="{FF2B5EF4-FFF2-40B4-BE49-F238E27FC236}">
                <a16:creationId xmlns:a16="http://schemas.microsoft.com/office/drawing/2014/main" id="{C265F835-3BEE-4506-B0DC-F6E9A78610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45F122-93AD-4F12-A68D-8867D9574123}"/>
              </a:ext>
            </a:extLst>
          </p:cNvPr>
          <p:cNvSpPr>
            <a:spLocks noGrp="1"/>
          </p:cNvSpPr>
          <p:nvPr>
            <p:ph type="sldNum" sz="quarter" idx="12"/>
          </p:nvPr>
        </p:nvSpPr>
        <p:spPr/>
        <p:txBody>
          <a:bodyPr/>
          <a:lstStyle>
            <a:lvl1pPr>
              <a:defRPr/>
            </a:lvl1pPr>
          </a:lstStyle>
          <a:p>
            <a:pPr>
              <a:defRPr/>
            </a:pPr>
            <a:fld id="{8E8846DC-6A99-4009-9FA3-66257504D647}" type="slidenum">
              <a:rPr lang="en-US"/>
              <a:pPr>
                <a:defRPr/>
              </a:pPr>
              <a:t>‹#›</a:t>
            </a:fld>
            <a:endParaRPr lang="en-US"/>
          </a:p>
        </p:txBody>
      </p:sp>
    </p:spTree>
    <p:extLst>
      <p:ext uri="{BB962C8B-B14F-4D97-AF65-F5344CB8AC3E}">
        <p14:creationId xmlns:p14="http://schemas.microsoft.com/office/powerpoint/2010/main" val="877889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ECBE-8F30-4732-B497-8CD375108AE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7BD69F4-B394-400F-8ECC-A9E1FFC6D88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FC59FA-D915-4C4D-B248-7459599C2B04}"/>
              </a:ext>
            </a:extLst>
          </p:cNvPr>
          <p:cNvSpPr>
            <a:spLocks noGrp="1"/>
          </p:cNvSpPr>
          <p:nvPr>
            <p:ph type="dt" sz="half" idx="10"/>
          </p:nvPr>
        </p:nvSpPr>
        <p:spPr/>
        <p:txBody>
          <a:bodyPr/>
          <a:lstStyle>
            <a:lvl1pPr>
              <a:defRPr/>
            </a:lvl1pPr>
          </a:lstStyle>
          <a:p>
            <a:pPr>
              <a:defRPr/>
            </a:pPr>
            <a:fld id="{97254473-E165-43DB-83E9-741A1E779BBF}" type="datetimeFigureOut">
              <a:rPr lang="en-US"/>
              <a:pPr>
                <a:defRPr/>
              </a:pPr>
              <a:t>9/16/2020</a:t>
            </a:fld>
            <a:endParaRPr lang="en-US"/>
          </a:p>
        </p:txBody>
      </p:sp>
      <p:sp>
        <p:nvSpPr>
          <p:cNvPr id="5" name="Footer Placeholder 4">
            <a:extLst>
              <a:ext uri="{FF2B5EF4-FFF2-40B4-BE49-F238E27FC236}">
                <a16:creationId xmlns:a16="http://schemas.microsoft.com/office/drawing/2014/main" id="{39382C9E-ABB4-49D0-B8C7-E15D4956A47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DD477B3-BD9F-4290-8446-C0A1D519D620}"/>
              </a:ext>
            </a:extLst>
          </p:cNvPr>
          <p:cNvSpPr>
            <a:spLocks noGrp="1"/>
          </p:cNvSpPr>
          <p:nvPr>
            <p:ph type="sldNum" sz="quarter" idx="12"/>
          </p:nvPr>
        </p:nvSpPr>
        <p:spPr/>
        <p:txBody>
          <a:bodyPr/>
          <a:lstStyle>
            <a:lvl1pPr>
              <a:defRPr/>
            </a:lvl1pPr>
          </a:lstStyle>
          <a:p>
            <a:pPr>
              <a:defRPr/>
            </a:pPr>
            <a:fld id="{CB5DC951-529B-4BAD-81B8-4AEF8EEF0A98}" type="slidenum">
              <a:rPr lang="en-US"/>
              <a:pPr>
                <a:defRPr/>
              </a:pPr>
              <a:t>‹#›</a:t>
            </a:fld>
            <a:endParaRPr lang="en-US"/>
          </a:p>
        </p:txBody>
      </p:sp>
    </p:spTree>
    <p:extLst>
      <p:ext uri="{BB962C8B-B14F-4D97-AF65-F5344CB8AC3E}">
        <p14:creationId xmlns:p14="http://schemas.microsoft.com/office/powerpoint/2010/main" val="2073771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13C-1BE8-4289-A446-71CBDA48B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805939-F10D-45C8-A0B3-97963B03F2C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C0A6D1-868E-4EA7-8079-A0A946CDA16D}"/>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B7A5B82-9170-4AA0-935A-6538F0614140}"/>
              </a:ext>
            </a:extLst>
          </p:cNvPr>
          <p:cNvSpPr>
            <a:spLocks noGrp="1"/>
          </p:cNvSpPr>
          <p:nvPr>
            <p:ph type="dt" sz="half" idx="10"/>
          </p:nvPr>
        </p:nvSpPr>
        <p:spPr/>
        <p:txBody>
          <a:bodyPr/>
          <a:lstStyle>
            <a:lvl1pPr>
              <a:defRPr/>
            </a:lvl1pPr>
          </a:lstStyle>
          <a:p>
            <a:pPr>
              <a:defRPr/>
            </a:pPr>
            <a:fld id="{C3EAA835-1B05-491C-B67F-2EE434CA050B}" type="datetimeFigureOut">
              <a:rPr lang="en-US"/>
              <a:pPr>
                <a:defRPr/>
              </a:pPr>
              <a:t>9/16/2020</a:t>
            </a:fld>
            <a:endParaRPr lang="en-US"/>
          </a:p>
        </p:txBody>
      </p:sp>
      <p:sp>
        <p:nvSpPr>
          <p:cNvPr id="6" name="Footer Placeholder 4">
            <a:extLst>
              <a:ext uri="{FF2B5EF4-FFF2-40B4-BE49-F238E27FC236}">
                <a16:creationId xmlns:a16="http://schemas.microsoft.com/office/drawing/2014/main" id="{EB7B1808-AFD2-4A4E-A314-450BFD3BA70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38FCE4E-999B-4F82-89B2-101197E09E8F}"/>
              </a:ext>
            </a:extLst>
          </p:cNvPr>
          <p:cNvSpPr>
            <a:spLocks noGrp="1"/>
          </p:cNvSpPr>
          <p:nvPr>
            <p:ph type="sldNum" sz="quarter" idx="12"/>
          </p:nvPr>
        </p:nvSpPr>
        <p:spPr/>
        <p:txBody>
          <a:bodyPr/>
          <a:lstStyle>
            <a:lvl1pPr>
              <a:defRPr/>
            </a:lvl1pPr>
          </a:lstStyle>
          <a:p>
            <a:pPr>
              <a:defRPr/>
            </a:pPr>
            <a:fld id="{9D36EA5F-7D1A-4DB6-B7CC-79FEC8101ED1}" type="slidenum">
              <a:rPr lang="en-US"/>
              <a:pPr>
                <a:defRPr/>
              </a:pPr>
              <a:t>‹#›</a:t>
            </a:fld>
            <a:endParaRPr lang="en-US"/>
          </a:p>
        </p:txBody>
      </p:sp>
    </p:spTree>
    <p:extLst>
      <p:ext uri="{BB962C8B-B14F-4D97-AF65-F5344CB8AC3E}">
        <p14:creationId xmlns:p14="http://schemas.microsoft.com/office/powerpoint/2010/main" val="1587269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A657-8E9B-4FC4-B99D-03BBF172CCF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23583F-2831-40D8-8817-2A847EE1AAB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25AA110-99D8-4C40-A053-DA32CE19C41B}"/>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F2C76A-07B4-42FA-8810-14DC073FB02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0713A711-C82A-45E7-B235-B23E75575A39}"/>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37F1E47-C6BD-440C-B2D2-FC9974E1EA74}"/>
              </a:ext>
            </a:extLst>
          </p:cNvPr>
          <p:cNvSpPr>
            <a:spLocks noGrp="1"/>
          </p:cNvSpPr>
          <p:nvPr>
            <p:ph type="dt" sz="half" idx="10"/>
          </p:nvPr>
        </p:nvSpPr>
        <p:spPr/>
        <p:txBody>
          <a:bodyPr/>
          <a:lstStyle>
            <a:lvl1pPr>
              <a:defRPr/>
            </a:lvl1pPr>
          </a:lstStyle>
          <a:p>
            <a:pPr>
              <a:defRPr/>
            </a:pPr>
            <a:fld id="{378E3D3B-05B1-4CF8-89BB-C784EE45AB5A}" type="datetimeFigureOut">
              <a:rPr lang="en-US"/>
              <a:pPr>
                <a:defRPr/>
              </a:pPr>
              <a:t>9/16/2020</a:t>
            </a:fld>
            <a:endParaRPr lang="en-US"/>
          </a:p>
        </p:txBody>
      </p:sp>
      <p:sp>
        <p:nvSpPr>
          <p:cNvPr id="8" name="Footer Placeholder 4">
            <a:extLst>
              <a:ext uri="{FF2B5EF4-FFF2-40B4-BE49-F238E27FC236}">
                <a16:creationId xmlns:a16="http://schemas.microsoft.com/office/drawing/2014/main" id="{B2780164-88F9-41A7-B140-D74CD6BA4FC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F1079C6-A895-4017-9D7D-2B16545242DD}"/>
              </a:ext>
            </a:extLst>
          </p:cNvPr>
          <p:cNvSpPr>
            <a:spLocks noGrp="1"/>
          </p:cNvSpPr>
          <p:nvPr>
            <p:ph type="sldNum" sz="quarter" idx="12"/>
          </p:nvPr>
        </p:nvSpPr>
        <p:spPr/>
        <p:txBody>
          <a:bodyPr/>
          <a:lstStyle>
            <a:lvl1pPr>
              <a:defRPr/>
            </a:lvl1pPr>
          </a:lstStyle>
          <a:p>
            <a:pPr>
              <a:defRPr/>
            </a:pPr>
            <a:fld id="{C50859AD-7196-49EC-9FDE-FFAEA3659610}" type="slidenum">
              <a:rPr lang="en-US"/>
              <a:pPr>
                <a:defRPr/>
              </a:pPr>
              <a:t>‹#›</a:t>
            </a:fld>
            <a:endParaRPr lang="en-US"/>
          </a:p>
        </p:txBody>
      </p:sp>
    </p:spTree>
    <p:extLst>
      <p:ext uri="{BB962C8B-B14F-4D97-AF65-F5344CB8AC3E}">
        <p14:creationId xmlns:p14="http://schemas.microsoft.com/office/powerpoint/2010/main" val="4035924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8A9D-C93D-4E1E-9712-BC00C8E335FC}"/>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0178FFE-DC99-47BD-9300-8EB72DD6629A}"/>
              </a:ext>
            </a:extLst>
          </p:cNvPr>
          <p:cNvSpPr>
            <a:spLocks noGrp="1"/>
          </p:cNvSpPr>
          <p:nvPr>
            <p:ph type="dt" sz="half" idx="10"/>
          </p:nvPr>
        </p:nvSpPr>
        <p:spPr/>
        <p:txBody>
          <a:bodyPr/>
          <a:lstStyle>
            <a:lvl1pPr>
              <a:defRPr/>
            </a:lvl1pPr>
          </a:lstStyle>
          <a:p>
            <a:pPr>
              <a:defRPr/>
            </a:pPr>
            <a:fld id="{619891D8-E2F5-4024-B5EF-0BC9A4CBD47D}" type="datetimeFigureOut">
              <a:rPr lang="en-US"/>
              <a:pPr>
                <a:defRPr/>
              </a:pPr>
              <a:t>9/16/2020</a:t>
            </a:fld>
            <a:endParaRPr lang="en-US"/>
          </a:p>
        </p:txBody>
      </p:sp>
      <p:sp>
        <p:nvSpPr>
          <p:cNvPr id="4" name="Footer Placeholder 4">
            <a:extLst>
              <a:ext uri="{FF2B5EF4-FFF2-40B4-BE49-F238E27FC236}">
                <a16:creationId xmlns:a16="http://schemas.microsoft.com/office/drawing/2014/main" id="{00E64638-347F-43E8-8B05-1EAB489A634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D19EB09-D2DD-48D5-BE27-60E4A8780093}"/>
              </a:ext>
            </a:extLst>
          </p:cNvPr>
          <p:cNvSpPr>
            <a:spLocks noGrp="1"/>
          </p:cNvSpPr>
          <p:nvPr>
            <p:ph type="sldNum" sz="quarter" idx="12"/>
          </p:nvPr>
        </p:nvSpPr>
        <p:spPr/>
        <p:txBody>
          <a:bodyPr/>
          <a:lstStyle>
            <a:lvl1pPr>
              <a:defRPr/>
            </a:lvl1pPr>
          </a:lstStyle>
          <a:p>
            <a:pPr>
              <a:defRPr/>
            </a:pPr>
            <a:fld id="{4620388F-9181-4CA3-B3FA-46393BFED78B}" type="slidenum">
              <a:rPr lang="en-US"/>
              <a:pPr>
                <a:defRPr/>
              </a:pPr>
              <a:t>‹#›</a:t>
            </a:fld>
            <a:endParaRPr lang="en-US"/>
          </a:p>
        </p:txBody>
      </p:sp>
    </p:spTree>
    <p:extLst>
      <p:ext uri="{BB962C8B-B14F-4D97-AF65-F5344CB8AC3E}">
        <p14:creationId xmlns:p14="http://schemas.microsoft.com/office/powerpoint/2010/main" val="499208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2273F14-4574-416A-865F-6D4B32DDD6EC}"/>
              </a:ext>
            </a:extLst>
          </p:cNvPr>
          <p:cNvSpPr>
            <a:spLocks noGrp="1"/>
          </p:cNvSpPr>
          <p:nvPr>
            <p:ph type="dt" sz="half" idx="10"/>
          </p:nvPr>
        </p:nvSpPr>
        <p:spPr/>
        <p:txBody>
          <a:bodyPr/>
          <a:lstStyle>
            <a:lvl1pPr>
              <a:defRPr/>
            </a:lvl1pPr>
          </a:lstStyle>
          <a:p>
            <a:pPr>
              <a:defRPr/>
            </a:pPr>
            <a:fld id="{1CEFB203-A3F8-4624-9A40-A6BD5DFF3248}" type="datetimeFigureOut">
              <a:rPr lang="en-US"/>
              <a:pPr>
                <a:defRPr/>
              </a:pPr>
              <a:t>9/16/2020</a:t>
            </a:fld>
            <a:endParaRPr lang="en-US"/>
          </a:p>
        </p:txBody>
      </p:sp>
      <p:sp>
        <p:nvSpPr>
          <p:cNvPr id="3" name="Footer Placeholder 4">
            <a:extLst>
              <a:ext uri="{FF2B5EF4-FFF2-40B4-BE49-F238E27FC236}">
                <a16:creationId xmlns:a16="http://schemas.microsoft.com/office/drawing/2014/main" id="{6F5E4F6F-72D2-4312-BE6A-166433609D6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C607A47-419D-425C-86E3-B178036F9500}"/>
              </a:ext>
            </a:extLst>
          </p:cNvPr>
          <p:cNvSpPr>
            <a:spLocks noGrp="1"/>
          </p:cNvSpPr>
          <p:nvPr>
            <p:ph type="sldNum" sz="quarter" idx="12"/>
          </p:nvPr>
        </p:nvSpPr>
        <p:spPr/>
        <p:txBody>
          <a:bodyPr/>
          <a:lstStyle>
            <a:lvl1pPr>
              <a:defRPr/>
            </a:lvl1pPr>
          </a:lstStyle>
          <a:p>
            <a:pPr>
              <a:defRPr/>
            </a:pPr>
            <a:fld id="{1A37661A-74EC-4F03-91A7-02709686D900}" type="slidenum">
              <a:rPr lang="en-US"/>
              <a:pPr>
                <a:defRPr/>
              </a:pPr>
              <a:t>‹#›</a:t>
            </a:fld>
            <a:endParaRPr lang="en-US"/>
          </a:p>
        </p:txBody>
      </p:sp>
    </p:spTree>
    <p:extLst>
      <p:ext uri="{BB962C8B-B14F-4D97-AF65-F5344CB8AC3E}">
        <p14:creationId xmlns:p14="http://schemas.microsoft.com/office/powerpoint/2010/main" val="695568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065F-1B3F-433E-9714-AD37B57BE0F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2156F39-9A1F-40B6-92FF-532AE55CF59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7FEF57-D7D7-4D83-86CA-10CC66F2A7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2C877564-44F6-45D5-89D2-33C4DD3C4BA3}"/>
              </a:ext>
            </a:extLst>
          </p:cNvPr>
          <p:cNvSpPr>
            <a:spLocks noGrp="1"/>
          </p:cNvSpPr>
          <p:nvPr>
            <p:ph type="dt" sz="half" idx="10"/>
          </p:nvPr>
        </p:nvSpPr>
        <p:spPr/>
        <p:txBody>
          <a:bodyPr/>
          <a:lstStyle>
            <a:lvl1pPr>
              <a:defRPr/>
            </a:lvl1pPr>
          </a:lstStyle>
          <a:p>
            <a:pPr>
              <a:defRPr/>
            </a:pPr>
            <a:fld id="{1C6FE375-87DD-4FDF-9BD9-CC6D96538815}" type="datetimeFigureOut">
              <a:rPr lang="en-US"/>
              <a:pPr>
                <a:defRPr/>
              </a:pPr>
              <a:t>9/16/2020</a:t>
            </a:fld>
            <a:endParaRPr lang="en-US"/>
          </a:p>
        </p:txBody>
      </p:sp>
      <p:sp>
        <p:nvSpPr>
          <p:cNvPr id="6" name="Footer Placeholder 4">
            <a:extLst>
              <a:ext uri="{FF2B5EF4-FFF2-40B4-BE49-F238E27FC236}">
                <a16:creationId xmlns:a16="http://schemas.microsoft.com/office/drawing/2014/main" id="{18AD1DBA-B1B3-41F5-BCDD-61608E69A66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9D3D70A-68F8-4ADE-99DF-0E8508B08B65}"/>
              </a:ext>
            </a:extLst>
          </p:cNvPr>
          <p:cNvSpPr>
            <a:spLocks noGrp="1"/>
          </p:cNvSpPr>
          <p:nvPr>
            <p:ph type="sldNum" sz="quarter" idx="12"/>
          </p:nvPr>
        </p:nvSpPr>
        <p:spPr/>
        <p:txBody>
          <a:bodyPr/>
          <a:lstStyle>
            <a:lvl1pPr>
              <a:defRPr/>
            </a:lvl1pPr>
          </a:lstStyle>
          <a:p>
            <a:pPr>
              <a:defRPr/>
            </a:pPr>
            <a:fld id="{7131D33D-A0F2-4E34-A7E5-1996AC76972D}" type="slidenum">
              <a:rPr lang="en-US"/>
              <a:pPr>
                <a:defRPr/>
              </a:pPr>
              <a:t>‹#›</a:t>
            </a:fld>
            <a:endParaRPr lang="en-US"/>
          </a:p>
        </p:txBody>
      </p:sp>
    </p:spTree>
    <p:extLst>
      <p:ext uri="{BB962C8B-B14F-4D97-AF65-F5344CB8AC3E}">
        <p14:creationId xmlns:p14="http://schemas.microsoft.com/office/powerpoint/2010/main" val="410973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674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B4CB-49DC-4882-920B-7C8850BAD0C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0FF9BC3-53F0-401F-8F69-0FD81492E4F6}"/>
              </a:ext>
            </a:extLst>
          </p:cNvPr>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a:extLst>
              <a:ext uri="{FF2B5EF4-FFF2-40B4-BE49-F238E27FC236}">
                <a16:creationId xmlns:a16="http://schemas.microsoft.com/office/drawing/2014/main" id="{F44F166A-E530-4934-94D8-503B88D97C1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37877C2A-ED43-4BBD-9267-191BDC9C0299}"/>
              </a:ext>
            </a:extLst>
          </p:cNvPr>
          <p:cNvSpPr>
            <a:spLocks noGrp="1"/>
          </p:cNvSpPr>
          <p:nvPr>
            <p:ph type="dt" sz="half" idx="10"/>
          </p:nvPr>
        </p:nvSpPr>
        <p:spPr/>
        <p:txBody>
          <a:bodyPr/>
          <a:lstStyle>
            <a:lvl1pPr>
              <a:defRPr/>
            </a:lvl1pPr>
          </a:lstStyle>
          <a:p>
            <a:pPr>
              <a:defRPr/>
            </a:pPr>
            <a:fld id="{75D5766A-3E2E-4CBE-97A6-A75165AD587C}" type="datetimeFigureOut">
              <a:rPr lang="en-US"/>
              <a:pPr>
                <a:defRPr/>
              </a:pPr>
              <a:t>9/16/2020</a:t>
            </a:fld>
            <a:endParaRPr lang="en-US"/>
          </a:p>
        </p:txBody>
      </p:sp>
      <p:sp>
        <p:nvSpPr>
          <p:cNvPr id="6" name="Footer Placeholder 4">
            <a:extLst>
              <a:ext uri="{FF2B5EF4-FFF2-40B4-BE49-F238E27FC236}">
                <a16:creationId xmlns:a16="http://schemas.microsoft.com/office/drawing/2014/main" id="{ACA59B45-47D2-4B7E-85EA-54D9AD5081E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5735F4-1F1D-404B-926A-2066815BFA2D}"/>
              </a:ext>
            </a:extLst>
          </p:cNvPr>
          <p:cNvSpPr>
            <a:spLocks noGrp="1"/>
          </p:cNvSpPr>
          <p:nvPr>
            <p:ph type="sldNum" sz="quarter" idx="12"/>
          </p:nvPr>
        </p:nvSpPr>
        <p:spPr/>
        <p:txBody>
          <a:bodyPr/>
          <a:lstStyle>
            <a:lvl1pPr>
              <a:defRPr/>
            </a:lvl1pPr>
          </a:lstStyle>
          <a:p>
            <a:pPr>
              <a:defRPr/>
            </a:pPr>
            <a:fld id="{0570CA55-C828-4B9F-BC75-D583FC0027DC}" type="slidenum">
              <a:rPr lang="en-US"/>
              <a:pPr>
                <a:defRPr/>
              </a:pPr>
              <a:t>‹#›</a:t>
            </a:fld>
            <a:endParaRPr lang="en-US"/>
          </a:p>
        </p:txBody>
      </p:sp>
    </p:spTree>
    <p:extLst>
      <p:ext uri="{BB962C8B-B14F-4D97-AF65-F5344CB8AC3E}">
        <p14:creationId xmlns:p14="http://schemas.microsoft.com/office/powerpoint/2010/main" val="3976329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883B-1A21-48AC-AF21-C1F2EF980F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55B38-2473-4520-A67C-A8225BFE04F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8DF58-D174-48DF-8606-6FE5A971DC50}"/>
              </a:ext>
            </a:extLst>
          </p:cNvPr>
          <p:cNvSpPr>
            <a:spLocks noGrp="1"/>
          </p:cNvSpPr>
          <p:nvPr>
            <p:ph type="dt" sz="half" idx="10"/>
          </p:nvPr>
        </p:nvSpPr>
        <p:spPr/>
        <p:txBody>
          <a:bodyPr/>
          <a:lstStyle>
            <a:lvl1pPr>
              <a:defRPr/>
            </a:lvl1pPr>
          </a:lstStyle>
          <a:p>
            <a:pPr>
              <a:defRPr/>
            </a:pPr>
            <a:fld id="{A722E5D1-B19B-43DB-BBF9-E125CD20E719}" type="datetimeFigureOut">
              <a:rPr lang="en-US"/>
              <a:pPr>
                <a:defRPr/>
              </a:pPr>
              <a:t>9/16/2020</a:t>
            </a:fld>
            <a:endParaRPr lang="en-US"/>
          </a:p>
        </p:txBody>
      </p:sp>
      <p:sp>
        <p:nvSpPr>
          <p:cNvPr id="5" name="Footer Placeholder 4">
            <a:extLst>
              <a:ext uri="{FF2B5EF4-FFF2-40B4-BE49-F238E27FC236}">
                <a16:creationId xmlns:a16="http://schemas.microsoft.com/office/drawing/2014/main" id="{1298A465-47EB-4BE1-A866-0599C030904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05E22B-1B07-404F-8BF2-7D164665C004}"/>
              </a:ext>
            </a:extLst>
          </p:cNvPr>
          <p:cNvSpPr>
            <a:spLocks noGrp="1"/>
          </p:cNvSpPr>
          <p:nvPr>
            <p:ph type="sldNum" sz="quarter" idx="12"/>
          </p:nvPr>
        </p:nvSpPr>
        <p:spPr/>
        <p:txBody>
          <a:bodyPr/>
          <a:lstStyle>
            <a:lvl1pPr>
              <a:defRPr/>
            </a:lvl1pPr>
          </a:lstStyle>
          <a:p>
            <a:pPr>
              <a:defRPr/>
            </a:pPr>
            <a:fld id="{3B952F2C-F562-4E32-9035-78EDF4150ACF}" type="slidenum">
              <a:rPr lang="en-US"/>
              <a:pPr>
                <a:defRPr/>
              </a:pPr>
              <a:t>‹#›</a:t>
            </a:fld>
            <a:endParaRPr lang="en-US"/>
          </a:p>
        </p:txBody>
      </p:sp>
    </p:spTree>
    <p:extLst>
      <p:ext uri="{BB962C8B-B14F-4D97-AF65-F5344CB8AC3E}">
        <p14:creationId xmlns:p14="http://schemas.microsoft.com/office/powerpoint/2010/main" val="2809193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34F06-47A7-45EF-B083-8A11FA1BE96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3EFC45-456C-4803-91B0-E46EB74F78F0}"/>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ED81C6-F08B-4F7A-B158-D0ED9E88EF93}"/>
              </a:ext>
            </a:extLst>
          </p:cNvPr>
          <p:cNvSpPr>
            <a:spLocks noGrp="1"/>
          </p:cNvSpPr>
          <p:nvPr>
            <p:ph type="dt" sz="half" idx="10"/>
          </p:nvPr>
        </p:nvSpPr>
        <p:spPr/>
        <p:txBody>
          <a:bodyPr/>
          <a:lstStyle>
            <a:lvl1pPr>
              <a:defRPr/>
            </a:lvl1pPr>
          </a:lstStyle>
          <a:p>
            <a:pPr>
              <a:defRPr/>
            </a:pPr>
            <a:fld id="{6F200C37-5E3E-4682-93D3-7FF475EFF912}" type="datetimeFigureOut">
              <a:rPr lang="en-US"/>
              <a:pPr>
                <a:defRPr/>
              </a:pPr>
              <a:t>9/16/2020</a:t>
            </a:fld>
            <a:endParaRPr lang="en-US"/>
          </a:p>
        </p:txBody>
      </p:sp>
      <p:sp>
        <p:nvSpPr>
          <p:cNvPr id="5" name="Footer Placeholder 4">
            <a:extLst>
              <a:ext uri="{FF2B5EF4-FFF2-40B4-BE49-F238E27FC236}">
                <a16:creationId xmlns:a16="http://schemas.microsoft.com/office/drawing/2014/main" id="{3BEC3BF3-C55F-4BD0-BA49-99577A6E2EA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23518D7-3F69-4762-B84A-24408E1AA908}"/>
              </a:ext>
            </a:extLst>
          </p:cNvPr>
          <p:cNvSpPr>
            <a:spLocks noGrp="1"/>
          </p:cNvSpPr>
          <p:nvPr>
            <p:ph type="sldNum" sz="quarter" idx="12"/>
          </p:nvPr>
        </p:nvSpPr>
        <p:spPr/>
        <p:txBody>
          <a:bodyPr/>
          <a:lstStyle>
            <a:lvl1pPr>
              <a:defRPr/>
            </a:lvl1pPr>
          </a:lstStyle>
          <a:p>
            <a:pPr>
              <a:defRPr/>
            </a:pPr>
            <a:fld id="{BF449D32-67C2-4F3B-967A-9A8E1B98B64E}" type="slidenum">
              <a:rPr lang="en-US"/>
              <a:pPr>
                <a:defRPr/>
              </a:pPr>
              <a:t>‹#›</a:t>
            </a:fld>
            <a:endParaRPr lang="en-US"/>
          </a:p>
        </p:txBody>
      </p:sp>
    </p:spTree>
    <p:extLst>
      <p:ext uri="{BB962C8B-B14F-4D97-AF65-F5344CB8AC3E}">
        <p14:creationId xmlns:p14="http://schemas.microsoft.com/office/powerpoint/2010/main" val="376418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965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981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222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15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23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094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029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1921509-BCB8-43CD-9D51-F71B7918652D}"/>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Text Box 4">
            <a:extLst>
              <a:ext uri="{FF2B5EF4-FFF2-40B4-BE49-F238E27FC236}">
                <a16:creationId xmlns:a16="http://schemas.microsoft.com/office/drawing/2014/main" id="{FB999730-A301-48E0-AC35-8F5DACAFC61E}"/>
              </a:ext>
            </a:extLst>
          </p:cNvPr>
          <p:cNvSpPr txBox="1">
            <a:spLocks noChangeArrowheads="1"/>
          </p:cNvSpPr>
          <p:nvPr/>
        </p:nvSpPr>
        <p:spPr bwMode="auto">
          <a:xfrm>
            <a:off x="6762750" y="6613525"/>
            <a:ext cx="2381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defRPr/>
            </a:pPr>
            <a:r>
              <a:rPr lang="en-US" altLang="en-US" sz="1000" b="1">
                <a:solidFill>
                  <a:srgbClr val="000099"/>
                </a:solidFill>
              </a:rPr>
              <a:t>©Silberschatz, Korth and Sudarshan</a:t>
            </a:r>
          </a:p>
        </p:txBody>
      </p:sp>
      <p:sp>
        <p:nvSpPr>
          <p:cNvPr id="1028" name="Text Box 5">
            <a:extLst>
              <a:ext uri="{FF2B5EF4-FFF2-40B4-BE49-F238E27FC236}">
                <a16:creationId xmlns:a16="http://schemas.microsoft.com/office/drawing/2014/main" id="{303A4FF3-23AE-40EC-A5F2-1AFEE8C1A458}"/>
              </a:ext>
            </a:extLst>
          </p:cNvPr>
          <p:cNvSpPr txBox="1">
            <a:spLocks noChangeArrowheads="1"/>
          </p:cNvSpPr>
          <p:nvPr/>
        </p:nvSpPr>
        <p:spPr bwMode="auto">
          <a:xfrm>
            <a:off x="4481513" y="6613525"/>
            <a:ext cx="444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defRPr/>
            </a:pPr>
            <a:r>
              <a:rPr lang="en-US" altLang="en-US" sz="1000" b="1">
                <a:solidFill>
                  <a:srgbClr val="000099"/>
                </a:solidFill>
              </a:rPr>
              <a:t>8.</a:t>
            </a:r>
            <a:fld id="{63BABB41-4DE2-4E13-A939-BE2BFCFACA06}" type="slidenum">
              <a:rPr lang="en-US" altLang="en-US" sz="1000" b="1" smtClean="0">
                <a:solidFill>
                  <a:srgbClr val="000099"/>
                </a:solidFill>
              </a:rPr>
              <a:pPr algn="ctr">
                <a:spcBef>
                  <a:spcPct val="50000"/>
                </a:spcBef>
                <a:defRPr/>
              </a:pPr>
              <a:t>‹#›</a:t>
            </a:fld>
            <a:endParaRPr lang="en-US" altLang="en-US" sz="1000" b="1">
              <a:solidFill>
                <a:srgbClr val="000099"/>
              </a:solidFill>
            </a:endParaRPr>
          </a:p>
        </p:txBody>
      </p:sp>
      <p:sp>
        <p:nvSpPr>
          <p:cNvPr id="846854" name="Rectangle 6">
            <a:extLst>
              <a:ext uri="{FF2B5EF4-FFF2-40B4-BE49-F238E27FC236}">
                <a16:creationId xmlns:a16="http://schemas.microsoft.com/office/drawing/2014/main" id="{AC4039EF-A703-425D-8198-5CDB34302457}"/>
              </a:ext>
            </a:extLst>
          </p:cNvPr>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0" name="Text Box 7">
            <a:extLst>
              <a:ext uri="{FF2B5EF4-FFF2-40B4-BE49-F238E27FC236}">
                <a16:creationId xmlns:a16="http://schemas.microsoft.com/office/drawing/2014/main" id="{4B0F2F2F-1DAA-4D5C-A0EE-FE4E4B2FD488}"/>
              </a:ext>
            </a:extLst>
          </p:cNvPr>
          <p:cNvSpPr txBox="1">
            <a:spLocks noChangeArrowheads="1"/>
          </p:cNvSpPr>
          <p:nvPr/>
        </p:nvSpPr>
        <p:spPr bwMode="auto">
          <a:xfrm>
            <a:off x="0" y="6613525"/>
            <a:ext cx="25749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spcBef>
                <a:spcPct val="50000"/>
              </a:spcBef>
              <a:defRPr/>
            </a:pPr>
            <a:r>
              <a:rPr lang="en-US" altLang="en-US" sz="1000" b="1">
                <a:solidFill>
                  <a:srgbClr val="000099"/>
                </a:solidFill>
              </a:rPr>
              <a:t>Database System Concepts - 6</a:t>
            </a:r>
            <a:r>
              <a:rPr lang="en-US" altLang="en-US" sz="1000" b="1" baseline="30000">
                <a:solidFill>
                  <a:srgbClr val="000099"/>
                </a:solidFill>
              </a:rPr>
              <a:t>th</a:t>
            </a:r>
            <a:r>
              <a:rPr lang="en-US" altLang="en-US" sz="1000" b="1">
                <a:solidFill>
                  <a:srgbClr val="000099"/>
                </a:solidFill>
              </a:rPr>
              <a:t> Edition</a:t>
            </a:r>
          </a:p>
        </p:txBody>
      </p:sp>
      <p:sp>
        <p:nvSpPr>
          <p:cNvPr id="1031" name="Freeform 8">
            <a:extLst>
              <a:ext uri="{FF2B5EF4-FFF2-40B4-BE49-F238E27FC236}">
                <a16:creationId xmlns:a16="http://schemas.microsoft.com/office/drawing/2014/main" id="{6B0E3C66-EA9C-41F8-BD4A-EBEF9F5E17B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2" name="Picture 9" descr="Cover-6Ed">
            <a:extLst>
              <a:ext uri="{FF2B5EF4-FFF2-40B4-BE49-F238E27FC236}">
                <a16:creationId xmlns:a16="http://schemas.microsoft.com/office/drawing/2014/main" id="{5FFF17AA-2EA6-4D3F-AE91-0AAF6389C9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2"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DA313A09-52AD-4770-8145-FEDB2CDF577A}"/>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EA0F2FBA-7973-47F9-9D98-EA13E9367C59}"/>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BC8FC17-0CA9-4905-97D4-AAF6C44D6DB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41B48F5B-D886-445E-85DB-CA15CED78360}" type="datetimeFigureOut">
              <a:rPr lang="en-US"/>
              <a:pPr>
                <a:defRPr/>
              </a:pPr>
              <a:t>9/16/2020</a:t>
            </a:fld>
            <a:endParaRPr lang="en-US"/>
          </a:p>
        </p:txBody>
      </p:sp>
      <p:sp>
        <p:nvSpPr>
          <p:cNvPr id="5" name="Footer Placeholder 4">
            <a:extLst>
              <a:ext uri="{FF2B5EF4-FFF2-40B4-BE49-F238E27FC236}">
                <a16:creationId xmlns:a16="http://schemas.microsoft.com/office/drawing/2014/main" id="{8B13BB83-B7EA-4AB7-9F28-E9A4F2BF036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2D277F5-583E-4F98-BE78-CE90C565716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36742211-402E-41BA-89CB-C0BB01F3C3E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342900" algn="l" rtl="0" fontAlgn="base">
        <a:lnSpc>
          <a:spcPct val="90000"/>
        </a:lnSpc>
        <a:spcBef>
          <a:spcPct val="0"/>
        </a:spcBef>
        <a:spcAft>
          <a:spcPct val="0"/>
        </a:spcAft>
        <a:defRPr sz="3300">
          <a:solidFill>
            <a:schemeClr val="tx1"/>
          </a:solidFill>
          <a:latin typeface="Calibri Light" panose="020F0302020204030204" pitchFamily="34" charset="0"/>
        </a:defRPr>
      </a:lvl6pPr>
      <a:lvl7pPr marL="685800" algn="l" rtl="0" fontAlgn="base">
        <a:lnSpc>
          <a:spcPct val="90000"/>
        </a:lnSpc>
        <a:spcBef>
          <a:spcPct val="0"/>
        </a:spcBef>
        <a:spcAft>
          <a:spcPct val="0"/>
        </a:spcAft>
        <a:defRPr sz="3300">
          <a:solidFill>
            <a:schemeClr val="tx1"/>
          </a:solidFill>
          <a:latin typeface="Calibri Light" panose="020F0302020204030204" pitchFamily="34" charset="0"/>
        </a:defRPr>
      </a:lvl7pPr>
      <a:lvl8pPr marL="1028700" algn="l" rtl="0" fontAlgn="base">
        <a:lnSpc>
          <a:spcPct val="90000"/>
        </a:lnSpc>
        <a:spcBef>
          <a:spcPct val="0"/>
        </a:spcBef>
        <a:spcAft>
          <a:spcPct val="0"/>
        </a:spcAft>
        <a:defRPr sz="3300">
          <a:solidFill>
            <a:schemeClr val="tx1"/>
          </a:solidFill>
          <a:latin typeface="Calibri Light" panose="020F0302020204030204" pitchFamily="34" charset="0"/>
        </a:defRPr>
      </a:lvl8pPr>
      <a:lvl9pPr marL="1371600" algn="l"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Column_(database)" TargetMode="External"/><Relationship Id="rId2" Type="http://schemas.openxmlformats.org/officeDocument/2006/relationships/hyperlink" Target="https://en.wikipedia.org/wiki/Data_domain"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9.xml"/><Relationship Id="rId4" Type="http://schemas.openxmlformats.org/officeDocument/2006/relationships/hyperlink" Target="https://en.wikipedia.org/wiki/First_normal_form#Atomicit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0.xml"/></Relationships>
</file>

<file path=ppt/slides/_rels/slide1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customXml" Target="../ink/ink17.xml"/></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emf"/><Relationship Id="rId7" Type="http://schemas.openxmlformats.org/officeDocument/2006/relationships/customXml" Target="../ink/ink19.xml"/><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customXml" Target="../ink/ink18.xml"/><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customXml" Target="../ink/ink21.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customXml" Target="../ink/ink24.xml"/></Relationships>
</file>

<file path=ppt/slides/_rels/slide3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ustomXml" Target="../ink/ink25.xml"/><Relationship Id="rId4" Type="http://schemas.openxmlformats.org/officeDocument/2006/relationships/image" Target="../media/image53.emf"/></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customXml" Target="../ink/ink27.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customXml" Target="../ink/ink29.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www.youtube.com/watch?v=QqlPXKxN6LQ"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a:extLst>
              <a:ext uri="{FF2B5EF4-FFF2-40B4-BE49-F238E27FC236}">
                <a16:creationId xmlns:a16="http://schemas.microsoft.com/office/drawing/2014/main" id="{744B3B14-3EF7-46A9-A3B8-229C4D970C88}"/>
              </a:ext>
            </a:extLst>
          </p:cNvPr>
          <p:cNvSpPr>
            <a:spLocks noGrp="1" noChangeArrowheads="1"/>
          </p:cNvSpPr>
          <p:nvPr>
            <p:ph type="ctrTitle"/>
          </p:nvPr>
        </p:nvSpPr>
        <p:spPr/>
        <p:txBody>
          <a:bodyPr/>
          <a:lstStyle/>
          <a:p>
            <a:pPr>
              <a:defRPr/>
            </a:pPr>
            <a:r>
              <a:rPr lang="en-US" altLang="en-US"/>
              <a:t>Lecture 4:  </a:t>
            </a:r>
            <a:r>
              <a:rPr lang="en-US" altLang="en-US" dirty="0"/>
              <a:t>Normalization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AC759F4-FF7F-4141-92A3-C8DB2E82BB33}"/>
              </a:ext>
            </a:extLst>
          </p:cNvPr>
          <p:cNvSpPr>
            <a:spLocks noGrp="1" noChangeArrowheads="1"/>
          </p:cNvSpPr>
          <p:nvPr>
            <p:ph type="title"/>
          </p:nvPr>
        </p:nvSpPr>
        <p:spPr>
          <a:xfrm>
            <a:off x="628650" y="869950"/>
            <a:ext cx="7886700" cy="498475"/>
          </a:xfrm>
        </p:spPr>
        <p:txBody>
          <a:bodyPr/>
          <a:lstStyle/>
          <a:p>
            <a:pPr eaLnBrk="1" hangingPunct="1">
              <a:defRPr/>
            </a:pPr>
            <a:r>
              <a:rPr lang="en-US" altLang="en-US" sz="2400" dirty="0"/>
              <a:t>Example 3</a:t>
            </a:r>
          </a:p>
        </p:txBody>
      </p:sp>
      <p:sp>
        <p:nvSpPr>
          <p:cNvPr id="16387" name="Content Placeholder 2">
            <a:extLst>
              <a:ext uri="{FF2B5EF4-FFF2-40B4-BE49-F238E27FC236}">
                <a16:creationId xmlns:a16="http://schemas.microsoft.com/office/drawing/2014/main" id="{1889FD3D-36E8-4642-A4AE-5F53A18ACF9C}"/>
              </a:ext>
            </a:extLst>
          </p:cNvPr>
          <p:cNvSpPr>
            <a:spLocks noGrp="1" noChangeArrowheads="1"/>
          </p:cNvSpPr>
          <p:nvPr>
            <p:ph idx="1"/>
          </p:nvPr>
        </p:nvSpPr>
        <p:spPr>
          <a:xfrm>
            <a:off x="628650" y="1474788"/>
            <a:ext cx="7886700" cy="622300"/>
          </a:xfrm>
        </p:spPr>
        <p:txBody>
          <a:bodyPr/>
          <a:lstStyle/>
          <a:p>
            <a:pPr eaLnBrk="1" hangingPunct="1"/>
            <a:endParaRPr lang="en-US" altLang="en-US"/>
          </a:p>
          <a:p>
            <a:pPr eaLnBrk="1" hangingPunct="1"/>
            <a:endParaRPr lang="en-US" altLang="en-US"/>
          </a:p>
          <a:p>
            <a:pPr eaLnBrk="1" hangingPunct="1"/>
            <a:endParaRPr lang="en-US" altLang="en-US"/>
          </a:p>
        </p:txBody>
      </p:sp>
      <p:pic>
        <p:nvPicPr>
          <p:cNvPr id="16388" name="Picture 3">
            <a:extLst>
              <a:ext uri="{FF2B5EF4-FFF2-40B4-BE49-F238E27FC236}">
                <a16:creationId xmlns:a16="http://schemas.microsoft.com/office/drawing/2014/main" id="{3E303723-BDE3-4CB8-973D-737BAFD42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74913"/>
            <a:ext cx="9144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4">
            <a:extLst>
              <a:ext uri="{FF2B5EF4-FFF2-40B4-BE49-F238E27FC236}">
                <a16:creationId xmlns:a16="http://schemas.microsoft.com/office/drawing/2014/main" id="{853FA8D8-ACB1-4766-8F3A-B26DA54AF0D4}"/>
              </a:ext>
            </a:extLst>
          </p:cNvPr>
          <p:cNvSpPr>
            <a:spLocks noChangeArrowheads="1"/>
          </p:cNvSpPr>
          <p:nvPr/>
        </p:nvSpPr>
        <p:spPr bwMode="auto">
          <a:xfrm>
            <a:off x="628650" y="1593850"/>
            <a:ext cx="29305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eaLnBrk="1" hangingPunct="1">
              <a:spcBef>
                <a:spcPct val="0"/>
              </a:spcBef>
              <a:buClrTx/>
              <a:buSzTx/>
              <a:buFontTx/>
              <a:buNone/>
            </a:pPr>
            <a:endParaRPr kumimoji="0" lang="en-US" altLang="en-US" sz="1500" b="1">
              <a:solidFill>
                <a:srgbClr val="000000"/>
              </a:solidFill>
              <a:latin typeface="Times New Roman" panose="02020603050405020304" pitchFamily="18" charset="0"/>
            </a:endParaRPr>
          </a:p>
          <a:p>
            <a:pPr eaLnBrk="1" hangingPunct="1">
              <a:spcBef>
                <a:spcPct val="0"/>
              </a:spcBef>
              <a:buClrTx/>
              <a:buSzTx/>
              <a:buFontTx/>
              <a:buNone/>
            </a:pPr>
            <a:r>
              <a:rPr kumimoji="0" lang="en-US" altLang="en-US" sz="1500" b="1">
                <a:solidFill>
                  <a:srgbClr val="000000"/>
                </a:solidFill>
                <a:latin typeface="Times New Roman" panose="02020603050405020304" pitchFamily="18" charset="0"/>
              </a:rPr>
              <a:t>StaffBranch Table </a:t>
            </a:r>
            <a:endParaRPr kumimoji="0" lang="en-US" altLang="en-US" sz="1500">
              <a:latin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245D3A0-2700-48E7-B8AD-667CB8EDEBFD}"/>
                  </a:ext>
                </a:extLst>
              </p14:cNvPr>
              <p14:cNvContentPartPr/>
              <p14:nvPr/>
            </p14:nvContentPartPr>
            <p14:xfrm>
              <a:off x="3720600" y="2934000"/>
              <a:ext cx="3063600" cy="1339560"/>
            </p14:xfrm>
          </p:contentPart>
        </mc:Choice>
        <mc:Fallback xmlns="">
          <p:pic>
            <p:nvPicPr>
              <p:cNvPr id="2" name="Ink 1">
                <a:extLst>
                  <a:ext uri="{FF2B5EF4-FFF2-40B4-BE49-F238E27FC236}">
                    <a16:creationId xmlns:a16="http://schemas.microsoft.com/office/drawing/2014/main" id="{E245D3A0-2700-48E7-B8AD-667CB8EDEBFD}"/>
                  </a:ext>
                </a:extLst>
              </p:cNvPr>
              <p:cNvPicPr/>
              <p:nvPr/>
            </p:nvPicPr>
            <p:blipFill>
              <a:blip r:embed="rId4"/>
              <a:stretch>
                <a:fillRect/>
              </a:stretch>
            </p:blipFill>
            <p:spPr>
              <a:xfrm>
                <a:off x="3711240" y="2924640"/>
                <a:ext cx="3082320" cy="13582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BEF835C-A2C0-4E97-A304-46C7F9712BDD}"/>
              </a:ext>
            </a:extLst>
          </p:cNvPr>
          <p:cNvSpPr>
            <a:spLocks noGrp="1" noChangeArrowheads="1"/>
          </p:cNvSpPr>
          <p:nvPr>
            <p:ph type="title"/>
          </p:nvPr>
        </p:nvSpPr>
        <p:spPr>
          <a:xfrm>
            <a:off x="628650" y="1131888"/>
            <a:ext cx="7886700" cy="719137"/>
          </a:xfrm>
        </p:spPr>
        <p:txBody>
          <a:bodyPr/>
          <a:lstStyle/>
          <a:p>
            <a:pPr eaLnBrk="1" hangingPunct="1">
              <a:defRPr/>
            </a:pPr>
            <a:r>
              <a:rPr lang="en-US" altLang="en-US" sz="2700" dirty="0"/>
              <a:t>Staff and Branch Tables </a:t>
            </a:r>
          </a:p>
        </p:txBody>
      </p:sp>
      <p:pic>
        <p:nvPicPr>
          <p:cNvPr id="17411" name="Content Placeholder 3">
            <a:extLst>
              <a:ext uri="{FF2B5EF4-FFF2-40B4-BE49-F238E27FC236}">
                <a16:creationId xmlns:a16="http://schemas.microsoft.com/office/drawing/2014/main" id="{3F77A5F7-0298-468F-A3DA-F4AAE606B0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69963" y="2125663"/>
            <a:ext cx="7204075" cy="3602037"/>
          </a:xfr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0B7F51F-9DA3-40B1-BEC9-03762FF8D5B3}"/>
                  </a:ext>
                </a:extLst>
              </p14:cNvPr>
              <p14:cNvContentPartPr/>
              <p14:nvPr/>
            </p14:nvContentPartPr>
            <p14:xfrm>
              <a:off x="1610640" y="3983400"/>
              <a:ext cx="5417280" cy="583560"/>
            </p14:xfrm>
          </p:contentPart>
        </mc:Choice>
        <mc:Fallback xmlns="">
          <p:pic>
            <p:nvPicPr>
              <p:cNvPr id="2" name="Ink 1">
                <a:extLst>
                  <a:ext uri="{FF2B5EF4-FFF2-40B4-BE49-F238E27FC236}">
                    <a16:creationId xmlns:a16="http://schemas.microsoft.com/office/drawing/2014/main" id="{80B7F51F-9DA3-40B1-BEC9-03762FF8D5B3}"/>
                  </a:ext>
                </a:extLst>
              </p:cNvPr>
              <p:cNvPicPr/>
              <p:nvPr/>
            </p:nvPicPr>
            <p:blipFill>
              <a:blip r:embed="rId4"/>
              <a:stretch>
                <a:fillRect/>
              </a:stretch>
            </p:blipFill>
            <p:spPr>
              <a:xfrm>
                <a:off x="1601280" y="3974040"/>
                <a:ext cx="5436000" cy="6022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3D745D6-8E6B-4F23-8087-445EBDD1C11D}"/>
              </a:ext>
            </a:extLst>
          </p:cNvPr>
          <p:cNvSpPr>
            <a:spLocks noGrp="1" noChangeArrowheads="1"/>
          </p:cNvSpPr>
          <p:nvPr>
            <p:ph type="title"/>
          </p:nvPr>
        </p:nvSpPr>
        <p:spPr>
          <a:xfrm>
            <a:off x="628650" y="614363"/>
            <a:ext cx="7886700" cy="1117600"/>
          </a:xfrm>
        </p:spPr>
        <p:txBody>
          <a:bodyPr/>
          <a:lstStyle/>
          <a:p>
            <a:pPr eaLnBrk="1" hangingPunct="1">
              <a:defRPr/>
            </a:pPr>
            <a:r>
              <a:rPr kumimoji="1" lang="en-US" sz="3200" b="1" kern="0" dirty="0">
                <a:solidFill>
                  <a:srgbClr val="CC3300"/>
                </a:solidFill>
                <a:effectLst>
                  <a:outerShdw blurRad="38100" dist="38100" dir="2700000" algn="tl">
                    <a:srgbClr val="C0C0C0"/>
                  </a:outerShdw>
                </a:effectLst>
                <a:latin typeface="Helvetica"/>
              </a:rPr>
              <a:t>Example 4</a:t>
            </a:r>
            <a:br>
              <a:rPr kumimoji="1" lang="en-US" altLang="en-US" sz="2700" b="1" dirty="0">
                <a:solidFill>
                  <a:schemeClr val="accent2">
                    <a:lumMod val="75000"/>
                  </a:schemeClr>
                </a:solidFill>
                <a:effectLst>
                  <a:outerShdw blurRad="38100" dist="38100" dir="2700000" algn="tl">
                    <a:srgbClr val="C0C0C0"/>
                  </a:outerShdw>
                </a:effectLst>
              </a:rPr>
            </a:br>
            <a:r>
              <a:rPr kumimoji="1" lang="en-US" altLang="en-US" sz="2700" b="1" dirty="0">
                <a:solidFill>
                  <a:schemeClr val="accent2">
                    <a:lumMod val="75000"/>
                  </a:schemeClr>
                </a:solidFill>
                <a:effectLst>
                  <a:outerShdw blurRad="38100" dist="38100" dir="2700000" algn="tl">
                    <a:srgbClr val="C0C0C0"/>
                  </a:outerShdw>
                </a:effectLst>
              </a:rPr>
              <a:t>AIRCRAFT Table</a:t>
            </a:r>
          </a:p>
        </p:txBody>
      </p:sp>
      <p:pic>
        <p:nvPicPr>
          <p:cNvPr id="18435" name="Content Placeholder 3">
            <a:extLst>
              <a:ext uri="{FF2B5EF4-FFF2-40B4-BE49-F238E27FC236}">
                <a16:creationId xmlns:a16="http://schemas.microsoft.com/office/drawing/2014/main" id="{5534695A-B417-46C6-8EC6-4EC474FDC9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28650" y="2278063"/>
            <a:ext cx="7770813" cy="1681162"/>
          </a:xfrm>
          <a:solidFill>
            <a:srgbClr val="FF0000"/>
          </a:solidFill>
        </p:spPr>
      </p:pic>
      <p:pic>
        <p:nvPicPr>
          <p:cNvPr id="8196" name="Picture 4">
            <a:extLst>
              <a:ext uri="{FF2B5EF4-FFF2-40B4-BE49-F238E27FC236}">
                <a16:creationId xmlns:a16="http://schemas.microsoft.com/office/drawing/2014/main" id="{A8F1E48F-6B3A-4756-9B75-5C3844F6A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4156075"/>
            <a:ext cx="7770813"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1000"/>
                                        <p:tgtEl>
                                          <p:spTgt spid="8196"/>
                                        </p:tgtEl>
                                      </p:cBhvr>
                                    </p:animEffect>
                                    <p:anim calcmode="lin" valueType="num">
                                      <p:cBhvr>
                                        <p:cTn id="8" dur="1000" fill="hold"/>
                                        <p:tgtEl>
                                          <p:spTgt spid="8196"/>
                                        </p:tgtEl>
                                        <p:attrNameLst>
                                          <p:attrName>ppt_x</p:attrName>
                                        </p:attrNameLst>
                                      </p:cBhvr>
                                      <p:tavLst>
                                        <p:tav tm="0">
                                          <p:val>
                                            <p:strVal val="#ppt_x"/>
                                          </p:val>
                                        </p:tav>
                                        <p:tav tm="100000">
                                          <p:val>
                                            <p:strVal val="#ppt_x"/>
                                          </p:val>
                                        </p:tav>
                                      </p:tavLst>
                                    </p:anim>
                                    <p:anim calcmode="lin" valueType="num">
                                      <p:cBhvr>
                                        <p:cTn id="9" dur="1000" fill="hold"/>
                                        <p:tgtEl>
                                          <p:spTgt spid="81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AF0D-C76C-43F5-8172-877D94FB3713}"/>
              </a:ext>
            </a:extLst>
          </p:cNvPr>
          <p:cNvSpPr>
            <a:spLocks noGrp="1"/>
          </p:cNvSpPr>
          <p:nvPr>
            <p:ph type="title"/>
          </p:nvPr>
        </p:nvSpPr>
        <p:spPr/>
        <p:txBody>
          <a:bodyPr/>
          <a:lstStyle/>
          <a:p>
            <a:pPr>
              <a:defRPr/>
            </a:pPr>
            <a:r>
              <a:rPr lang="en-US" dirty="0"/>
              <a:t>Example 4</a:t>
            </a:r>
          </a:p>
        </p:txBody>
      </p:sp>
      <p:grpSp>
        <p:nvGrpSpPr>
          <p:cNvPr id="19460" name="Group 4">
            <a:extLst>
              <a:ext uri="{FF2B5EF4-FFF2-40B4-BE49-F238E27FC236}">
                <a16:creationId xmlns:a16="http://schemas.microsoft.com/office/drawing/2014/main" id="{7065D43E-7F87-43D4-82E2-72DEDEC1CBDD}"/>
              </a:ext>
            </a:extLst>
          </p:cNvPr>
          <p:cNvGrpSpPr>
            <a:grpSpLocks/>
          </p:cNvGrpSpPr>
          <p:nvPr/>
        </p:nvGrpSpPr>
        <p:grpSpPr bwMode="auto">
          <a:xfrm>
            <a:off x="481013" y="1189038"/>
            <a:ext cx="8364537" cy="2803525"/>
            <a:chOff x="481013" y="3440113"/>
            <a:chExt cx="8364537" cy="2803525"/>
          </a:xfrm>
        </p:grpSpPr>
        <p:pic>
          <p:nvPicPr>
            <p:cNvPr id="19462" name="Picture 4">
              <a:extLst>
                <a:ext uri="{FF2B5EF4-FFF2-40B4-BE49-F238E27FC236}">
                  <a16:creationId xmlns:a16="http://schemas.microsoft.com/office/drawing/2014/main" id="{5961278B-8F77-4F85-8297-2E44FD9829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013" y="4102100"/>
              <a:ext cx="3201987"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a:extLst>
                <a:ext uri="{FF2B5EF4-FFF2-40B4-BE49-F238E27FC236}">
                  <a16:creationId xmlns:a16="http://schemas.microsoft.com/office/drawing/2014/main" id="{ED6FC663-95D7-4E40-9BF9-2F2DC5EA29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5563" y="3859213"/>
              <a:ext cx="49799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6">
              <a:extLst>
                <a:ext uri="{FF2B5EF4-FFF2-40B4-BE49-F238E27FC236}">
                  <a16:creationId xmlns:a16="http://schemas.microsoft.com/office/drawing/2014/main" id="{1BBC4229-661F-42CF-99EA-DA77F56315F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33850" y="4846638"/>
              <a:ext cx="4014788"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10">
              <a:extLst>
                <a:ext uri="{FF2B5EF4-FFF2-40B4-BE49-F238E27FC236}">
                  <a16:creationId xmlns:a16="http://schemas.microsoft.com/office/drawing/2014/main" id="{86A378F1-9351-4DF4-B9CC-07942158548D}"/>
                </a:ext>
              </a:extLst>
            </p:cNvPr>
            <p:cNvSpPr txBox="1">
              <a:spLocks noChangeArrowheads="1"/>
            </p:cNvSpPr>
            <p:nvPr/>
          </p:nvSpPr>
          <p:spPr bwMode="auto">
            <a:xfrm>
              <a:off x="481013" y="3662363"/>
              <a:ext cx="1733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b="1"/>
                <a:t>Aircraft</a:t>
              </a:r>
            </a:p>
          </p:txBody>
        </p:sp>
        <p:sp>
          <p:nvSpPr>
            <p:cNvPr id="19466" name="TextBox 11">
              <a:extLst>
                <a:ext uri="{FF2B5EF4-FFF2-40B4-BE49-F238E27FC236}">
                  <a16:creationId xmlns:a16="http://schemas.microsoft.com/office/drawing/2014/main" id="{D773807E-962C-419D-A5D2-664223AC6E00}"/>
                </a:ext>
              </a:extLst>
            </p:cNvPr>
            <p:cNvSpPr txBox="1">
              <a:spLocks noChangeArrowheads="1"/>
            </p:cNvSpPr>
            <p:nvPr/>
          </p:nvSpPr>
          <p:spPr bwMode="auto">
            <a:xfrm>
              <a:off x="3865563" y="3440113"/>
              <a:ext cx="1733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b="1"/>
                <a:t>Model</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5D3E5D2-D450-4B29-A326-279133398017}"/>
              </a:ext>
            </a:extLst>
          </p:cNvPr>
          <p:cNvSpPr>
            <a:spLocks noGrp="1" noChangeArrowheads="1"/>
          </p:cNvSpPr>
          <p:nvPr>
            <p:ph type="title"/>
          </p:nvPr>
        </p:nvSpPr>
        <p:spPr>
          <a:xfrm>
            <a:off x="692150" y="430213"/>
            <a:ext cx="7951788" cy="703262"/>
          </a:xfrm>
        </p:spPr>
        <p:txBody>
          <a:bodyPr/>
          <a:lstStyle/>
          <a:p>
            <a:pPr>
              <a:defRPr/>
            </a:pPr>
            <a:r>
              <a:rPr lang="en-US" altLang="en-US" dirty="0"/>
              <a:t>Designing Good Databases</a:t>
            </a:r>
          </a:p>
        </p:txBody>
      </p:sp>
      <p:sp>
        <p:nvSpPr>
          <p:cNvPr id="20483" name="Rectangle 3">
            <a:extLst>
              <a:ext uri="{FF2B5EF4-FFF2-40B4-BE49-F238E27FC236}">
                <a16:creationId xmlns:a16="http://schemas.microsoft.com/office/drawing/2014/main" id="{0A9512DF-7420-495D-8494-5DF0F1C3D46A}"/>
              </a:ext>
            </a:extLst>
          </p:cNvPr>
          <p:cNvSpPr>
            <a:spLocks noGrp="1" noChangeArrowheads="1"/>
          </p:cNvSpPr>
          <p:nvPr>
            <p:ph type="body" idx="1"/>
          </p:nvPr>
        </p:nvSpPr>
        <p:spPr>
          <a:xfrm>
            <a:off x="533400" y="1295400"/>
            <a:ext cx="8305800" cy="4910138"/>
          </a:xfrm>
        </p:spPr>
        <p:txBody>
          <a:bodyPr/>
          <a:lstStyle/>
          <a:p>
            <a:pPr>
              <a:lnSpc>
                <a:spcPct val="90000"/>
              </a:lnSpc>
            </a:pPr>
            <a:endParaRPr lang="en-US" altLang="en-US"/>
          </a:p>
          <a:p>
            <a:pPr>
              <a:lnSpc>
                <a:spcPct val="90000"/>
              </a:lnSpc>
            </a:pPr>
            <a:r>
              <a:rPr lang="en-US" altLang="en-US"/>
              <a:t>A methodology for evaluating good schemas:</a:t>
            </a:r>
          </a:p>
          <a:p>
            <a:pPr lvl="1">
              <a:lnSpc>
                <a:spcPct val="90000"/>
              </a:lnSpc>
            </a:pPr>
            <a:r>
              <a:rPr lang="en-US" altLang="en-US"/>
              <a:t>Detecting anomalies</a:t>
            </a:r>
          </a:p>
          <a:p>
            <a:pPr lvl="1">
              <a:lnSpc>
                <a:spcPct val="90000"/>
              </a:lnSpc>
            </a:pPr>
            <a:r>
              <a:rPr lang="en-US" altLang="en-US">
                <a:solidFill>
                  <a:srgbClr val="F70707"/>
                </a:solidFill>
                <a:sym typeface="Wingdings" panose="05000000000000000000" pitchFamily="2" charset="2"/>
              </a:rPr>
              <a:t>How do we know an anomaly exists?</a:t>
            </a:r>
          </a:p>
          <a:p>
            <a:pPr lvl="2">
              <a:lnSpc>
                <a:spcPct val="90000"/>
              </a:lnSpc>
            </a:pPr>
            <a:r>
              <a:rPr lang="en-US" altLang="en-US" i="1" u="sng"/>
              <a:t>functional dependency</a:t>
            </a:r>
            <a:r>
              <a:rPr lang="en-US" altLang="en-US"/>
              <a:t> helps in detecting anomalies</a:t>
            </a:r>
          </a:p>
          <a:p>
            <a:pPr lvl="1">
              <a:lnSpc>
                <a:spcPct val="90000"/>
              </a:lnSpc>
            </a:pPr>
            <a:endParaRPr lang="en-US" altLang="en-US"/>
          </a:p>
          <a:p>
            <a:pPr>
              <a:lnSpc>
                <a:spcPct val="90000"/>
              </a:lnSpc>
            </a:pPr>
            <a:r>
              <a:rPr lang="en-US" altLang="en-US"/>
              <a:t>A methodology for transforming bad schemas into good schemas:</a:t>
            </a:r>
          </a:p>
          <a:p>
            <a:pPr lvl="1">
              <a:lnSpc>
                <a:spcPct val="90000"/>
              </a:lnSpc>
            </a:pPr>
            <a:r>
              <a:rPr lang="en-US" altLang="en-US">
                <a:sym typeface="Wingdings" panose="05000000000000000000" pitchFamily="2" charset="2"/>
              </a:rPr>
              <a:t>Preventing anomalies</a:t>
            </a:r>
          </a:p>
          <a:p>
            <a:pPr lvl="1">
              <a:lnSpc>
                <a:spcPct val="90000"/>
              </a:lnSpc>
            </a:pPr>
            <a:r>
              <a:rPr lang="en-US" altLang="en-US">
                <a:solidFill>
                  <a:srgbClr val="F70707"/>
                </a:solidFill>
              </a:rPr>
              <a:t>How do we resolve anomalies?</a:t>
            </a:r>
          </a:p>
          <a:p>
            <a:pPr lvl="2">
              <a:lnSpc>
                <a:spcPct val="90000"/>
              </a:lnSpc>
            </a:pPr>
            <a:r>
              <a:rPr lang="en-US" altLang="en-US" i="1" u="sng"/>
              <a:t>Normalizations (or schema decomposition)</a:t>
            </a:r>
            <a:r>
              <a:rPr lang="en-US" altLang="en-US"/>
              <a:t> can prevent anomalies while retaining all information</a:t>
            </a:r>
          </a:p>
          <a:p>
            <a:pPr>
              <a:lnSpc>
                <a:spcPct val="90000"/>
              </a:lnSpc>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22EC-4CC1-4914-BC78-562362F8BB83}"/>
              </a:ext>
            </a:extLst>
          </p:cNvPr>
          <p:cNvSpPr>
            <a:spLocks noGrp="1"/>
          </p:cNvSpPr>
          <p:nvPr>
            <p:ph type="title"/>
          </p:nvPr>
        </p:nvSpPr>
        <p:spPr>
          <a:xfrm>
            <a:off x="796925" y="157163"/>
            <a:ext cx="7886700" cy="660400"/>
          </a:xfrm>
        </p:spPr>
        <p:txBody>
          <a:bodyPr rtlCol="0">
            <a:normAutofit/>
          </a:bodyPr>
          <a:lstStyle/>
          <a:p>
            <a:pPr eaLnBrk="1" fontAlgn="auto" hangingPunct="1">
              <a:spcAft>
                <a:spcPts val="0"/>
              </a:spcAft>
              <a:defRPr/>
            </a:pPr>
            <a:r>
              <a:rPr lang="en-US" sz="2700" dirty="0">
                <a:solidFill>
                  <a:srgbClr val="C00000"/>
                </a:solidFill>
              </a:rPr>
              <a:t>Normalization</a:t>
            </a:r>
            <a:endParaRPr lang="en-US" sz="3000" dirty="0">
              <a:solidFill>
                <a:srgbClr val="C00000"/>
              </a:solidFill>
            </a:endParaRPr>
          </a:p>
        </p:txBody>
      </p:sp>
      <p:sp>
        <p:nvSpPr>
          <p:cNvPr id="3" name="Content Placeholder 2">
            <a:extLst>
              <a:ext uri="{FF2B5EF4-FFF2-40B4-BE49-F238E27FC236}">
                <a16:creationId xmlns:a16="http://schemas.microsoft.com/office/drawing/2014/main" id="{439BB939-6D68-4A14-A91A-D53D62E95B0A}"/>
              </a:ext>
            </a:extLst>
          </p:cNvPr>
          <p:cNvSpPr>
            <a:spLocks noGrp="1"/>
          </p:cNvSpPr>
          <p:nvPr>
            <p:ph idx="1"/>
          </p:nvPr>
        </p:nvSpPr>
        <p:spPr>
          <a:xfrm>
            <a:off x="628650" y="1962150"/>
            <a:ext cx="7886700" cy="4038600"/>
          </a:xfrm>
        </p:spPr>
        <p:txBody>
          <a:bodyPr rtlCol="0">
            <a:normAutofit/>
          </a:bodyPr>
          <a:lstStyle/>
          <a:p>
            <a:pPr marL="0" indent="0" eaLnBrk="1" fontAlgn="auto" hangingPunct="1">
              <a:spcAft>
                <a:spcPts val="900"/>
              </a:spcAft>
              <a:buFont typeface="Monotype Sorts" charset="2"/>
              <a:buNone/>
              <a:defRPr/>
            </a:pPr>
            <a:r>
              <a:rPr lang="en-US" b="1" dirty="0">
                <a:solidFill>
                  <a:srgbClr val="FF0000"/>
                </a:solidFill>
              </a:rPr>
              <a:t>Degrees of Normalization</a:t>
            </a:r>
            <a:endParaRPr lang="en-US" dirty="0"/>
          </a:p>
          <a:p>
            <a:pPr eaLnBrk="1" fontAlgn="auto" hangingPunct="1">
              <a:spcAft>
                <a:spcPts val="0"/>
              </a:spcAft>
              <a:defRPr/>
            </a:pPr>
            <a:r>
              <a:rPr lang="en-US" dirty="0"/>
              <a:t>1</a:t>
            </a:r>
            <a:r>
              <a:rPr lang="en-US" baseline="30000" dirty="0"/>
              <a:t>st</a:t>
            </a:r>
            <a:r>
              <a:rPr lang="en-US" dirty="0"/>
              <a:t> Normal Form</a:t>
            </a:r>
          </a:p>
          <a:p>
            <a:pPr eaLnBrk="1" fontAlgn="auto" hangingPunct="1">
              <a:spcAft>
                <a:spcPts val="0"/>
              </a:spcAft>
              <a:defRPr/>
            </a:pPr>
            <a:r>
              <a:rPr lang="en-US" dirty="0"/>
              <a:t>2</a:t>
            </a:r>
            <a:r>
              <a:rPr lang="en-US" baseline="30000" dirty="0"/>
              <a:t>nD</a:t>
            </a:r>
            <a:r>
              <a:rPr lang="en-US" dirty="0"/>
              <a:t> Normal Form</a:t>
            </a:r>
          </a:p>
          <a:p>
            <a:pPr eaLnBrk="1" fontAlgn="auto" hangingPunct="1">
              <a:spcAft>
                <a:spcPts val="0"/>
              </a:spcAft>
              <a:defRPr/>
            </a:pPr>
            <a:r>
              <a:rPr lang="en-US" dirty="0"/>
              <a:t>3</a:t>
            </a:r>
            <a:r>
              <a:rPr lang="en-US" baseline="30000" dirty="0"/>
              <a:t>rd</a:t>
            </a:r>
            <a:r>
              <a:rPr lang="en-US" dirty="0"/>
              <a:t> Normal Form</a:t>
            </a:r>
          </a:p>
          <a:p>
            <a:pPr eaLnBrk="1" fontAlgn="auto" hangingPunct="1">
              <a:spcAft>
                <a:spcPts val="0"/>
              </a:spcAft>
              <a:defRPr/>
            </a:pPr>
            <a:r>
              <a:rPr lang="en-US" dirty="0"/>
              <a:t>Boyce-Codd NF</a:t>
            </a:r>
          </a:p>
          <a:p>
            <a:pPr eaLnBrk="1" fontAlgn="auto" hangingPunct="1">
              <a:spcAft>
                <a:spcPts val="0"/>
              </a:spcAft>
              <a:defRPr/>
            </a:pPr>
            <a:r>
              <a:rPr lang="en-US" dirty="0"/>
              <a:t>4</a:t>
            </a:r>
            <a:r>
              <a:rPr lang="en-US" baseline="30000" dirty="0"/>
              <a:t>th</a:t>
            </a:r>
            <a:r>
              <a:rPr lang="en-US" dirty="0"/>
              <a:t> NF</a:t>
            </a:r>
          </a:p>
          <a:p>
            <a:pPr eaLnBrk="1" fontAlgn="auto" hangingPunct="1">
              <a:spcAft>
                <a:spcPts val="0"/>
              </a:spcAft>
              <a:defRPr/>
            </a:pPr>
            <a:r>
              <a:rPr lang="en-US" dirty="0"/>
              <a:t>……. And so on</a:t>
            </a:r>
          </a:p>
          <a:p>
            <a:pPr eaLnBrk="1" fontAlgn="auto" hangingPunct="1">
              <a:spcAft>
                <a:spcPts val="0"/>
              </a:spcAft>
              <a:defRPr/>
            </a:pPr>
            <a:endParaRPr lang="en-US" dirty="0"/>
          </a:p>
          <a:p>
            <a:pPr eaLnBrk="1" fontAlgn="auto" hangingPunct="1">
              <a:spcAft>
                <a:spcPts val="0"/>
              </a:spcAft>
              <a:defRPr/>
            </a:pPr>
            <a:r>
              <a:rPr lang="en-US" b="1" dirty="0">
                <a:solidFill>
                  <a:srgbClr val="0070C0"/>
                </a:solidFill>
              </a:rPr>
              <a:t>In practice, 3NF is sufficient for 99% of relational databases</a:t>
            </a:r>
          </a:p>
        </p:txBody>
      </p:sp>
      <p:sp>
        <p:nvSpPr>
          <p:cNvPr id="21508" name="Rectangle 3">
            <a:extLst>
              <a:ext uri="{FF2B5EF4-FFF2-40B4-BE49-F238E27FC236}">
                <a16:creationId xmlns:a16="http://schemas.microsoft.com/office/drawing/2014/main" id="{A613AF73-29C6-4C4A-9ECB-E3B15690B813}"/>
              </a:ext>
            </a:extLst>
          </p:cNvPr>
          <p:cNvSpPr>
            <a:spLocks noChangeArrowheads="1"/>
          </p:cNvSpPr>
          <p:nvPr/>
        </p:nvSpPr>
        <p:spPr bwMode="auto">
          <a:xfrm>
            <a:off x="628650" y="1081088"/>
            <a:ext cx="8162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b="1">
                <a:solidFill>
                  <a:srgbClr val="FF0000"/>
                </a:solidFill>
              </a:rPr>
              <a:t>Normalization</a:t>
            </a:r>
            <a:r>
              <a:rPr kumimoji="0" lang="en-US" altLang="en-US"/>
              <a:t> is a systematic process to evaluate and design good table structure to control data redundancy, hence avoiding data anomalies.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24CA-A32D-41D1-8933-6C631E9C09E7}"/>
              </a:ext>
            </a:extLst>
          </p:cNvPr>
          <p:cNvSpPr>
            <a:spLocks noGrp="1"/>
          </p:cNvSpPr>
          <p:nvPr>
            <p:ph type="title"/>
          </p:nvPr>
        </p:nvSpPr>
        <p:spPr/>
        <p:txBody>
          <a:bodyPr/>
          <a:lstStyle/>
          <a:p>
            <a:pPr>
              <a:defRPr/>
            </a:pPr>
            <a:r>
              <a:rPr lang="en-US" dirty="0"/>
              <a:t>Atomicity of Attributes</a:t>
            </a:r>
          </a:p>
        </p:txBody>
      </p:sp>
      <p:sp>
        <p:nvSpPr>
          <p:cNvPr id="22531" name="Content Placeholder 2">
            <a:extLst>
              <a:ext uri="{FF2B5EF4-FFF2-40B4-BE49-F238E27FC236}">
                <a16:creationId xmlns:a16="http://schemas.microsoft.com/office/drawing/2014/main" id="{7F34556D-F70E-45EE-A50E-E634D3977C59}"/>
              </a:ext>
            </a:extLst>
          </p:cNvPr>
          <p:cNvSpPr>
            <a:spLocks noGrp="1" noChangeArrowheads="1"/>
          </p:cNvSpPr>
          <p:nvPr>
            <p:ph idx="1"/>
          </p:nvPr>
        </p:nvSpPr>
        <p:spPr/>
        <p:txBody>
          <a:bodyPr/>
          <a:lstStyle/>
          <a:p>
            <a:r>
              <a:rPr lang="en-US" altLang="en-US" dirty="0"/>
              <a:t>Domain is </a:t>
            </a:r>
            <a:r>
              <a:rPr lang="en-US" altLang="en-US" b="1" dirty="0">
                <a:solidFill>
                  <a:srgbClr val="000099"/>
                </a:solidFill>
              </a:rPr>
              <a:t>atomic</a:t>
            </a:r>
            <a:r>
              <a:rPr lang="en-US" altLang="en-US" dirty="0"/>
              <a:t> if its elements are considered to be indivisible units</a:t>
            </a:r>
          </a:p>
          <a:p>
            <a:pPr lvl="1"/>
            <a:r>
              <a:rPr lang="en-US" altLang="en-US" dirty="0"/>
              <a:t>Examples of atomic domains:</a:t>
            </a:r>
          </a:p>
          <a:p>
            <a:pPr lvl="2"/>
            <a:r>
              <a:rPr lang="en-US" altLang="en-US" dirty="0"/>
              <a:t>Unique identifiers, like SSN</a:t>
            </a:r>
          </a:p>
          <a:p>
            <a:pPr lvl="2"/>
            <a:r>
              <a:rPr lang="en-US" altLang="en-US" dirty="0"/>
              <a:t>Identification numbers which are sequentially numeric</a:t>
            </a:r>
          </a:p>
          <a:p>
            <a:pPr lvl="2"/>
            <a:endParaRPr lang="en-US" altLang="en-US" dirty="0"/>
          </a:p>
          <a:p>
            <a:r>
              <a:rPr lang="en-US" altLang="en-US" dirty="0"/>
              <a:t>Non-atomic values complicate storage and encourage redundant (repeated) storage of data</a:t>
            </a:r>
          </a:p>
          <a:p>
            <a:pPr lvl="1"/>
            <a:r>
              <a:rPr lang="en-US" altLang="en-US" dirty="0"/>
              <a:t>Example:  </a:t>
            </a:r>
          </a:p>
          <a:p>
            <a:pPr lvl="2"/>
            <a:r>
              <a:rPr lang="en-US" altLang="en-US" dirty="0"/>
              <a:t>Set of accounts stored with each customer, and set of owners stored with each account</a:t>
            </a:r>
          </a:p>
          <a:p>
            <a:pPr lvl="2"/>
            <a:r>
              <a:rPr lang="en-US" altLang="en-US" dirty="0"/>
              <a:t>Set of employees with each project</a:t>
            </a:r>
          </a:p>
          <a:p>
            <a:pPr lvl="2"/>
            <a:endParaRPr lang="en-US" altLang="en-US" dirty="0"/>
          </a:p>
          <a:p>
            <a:endParaRPr lang="en-US" alt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EFBC851-5DD6-4FF5-878B-EE2777EA8072}"/>
                  </a:ext>
                </a:extLst>
              </p14:cNvPr>
              <p14:cNvContentPartPr/>
              <p14:nvPr/>
            </p14:nvContentPartPr>
            <p14:xfrm>
              <a:off x="7636680" y="1747080"/>
              <a:ext cx="910440" cy="1140840"/>
            </p14:xfrm>
          </p:contentPart>
        </mc:Choice>
        <mc:Fallback xmlns="">
          <p:pic>
            <p:nvPicPr>
              <p:cNvPr id="3" name="Ink 2">
                <a:extLst>
                  <a:ext uri="{FF2B5EF4-FFF2-40B4-BE49-F238E27FC236}">
                    <a16:creationId xmlns:a16="http://schemas.microsoft.com/office/drawing/2014/main" id="{6EFBC851-5DD6-4FF5-878B-EE2777EA8072}"/>
                  </a:ext>
                </a:extLst>
              </p:cNvPr>
              <p:cNvPicPr/>
              <p:nvPr/>
            </p:nvPicPr>
            <p:blipFill>
              <a:blip r:embed="rId3"/>
              <a:stretch>
                <a:fillRect/>
              </a:stretch>
            </p:blipFill>
            <p:spPr>
              <a:xfrm>
                <a:off x="7627320" y="1737720"/>
                <a:ext cx="929160" cy="115956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22EC-4CC1-4914-BC78-562362F8BB83}"/>
              </a:ext>
            </a:extLst>
          </p:cNvPr>
          <p:cNvSpPr>
            <a:spLocks noGrp="1"/>
          </p:cNvSpPr>
          <p:nvPr>
            <p:ph type="title"/>
          </p:nvPr>
        </p:nvSpPr>
        <p:spPr>
          <a:xfrm>
            <a:off x="796925" y="157163"/>
            <a:ext cx="7886700" cy="660400"/>
          </a:xfrm>
        </p:spPr>
        <p:txBody>
          <a:bodyPr rtlCol="0">
            <a:normAutofit/>
          </a:bodyPr>
          <a:lstStyle/>
          <a:p>
            <a:pPr eaLnBrk="1" fontAlgn="auto" hangingPunct="1">
              <a:spcAft>
                <a:spcPts val="0"/>
              </a:spcAft>
              <a:defRPr/>
            </a:pPr>
            <a:r>
              <a:rPr lang="en-US" sz="2700" dirty="0">
                <a:solidFill>
                  <a:srgbClr val="C00000"/>
                </a:solidFill>
              </a:rPr>
              <a:t>Normalization</a:t>
            </a:r>
            <a:endParaRPr lang="en-US" sz="3000" dirty="0">
              <a:solidFill>
                <a:srgbClr val="C00000"/>
              </a:solidFill>
            </a:endParaRPr>
          </a:p>
        </p:txBody>
      </p:sp>
      <p:sp>
        <p:nvSpPr>
          <p:cNvPr id="3" name="Content Placeholder 2">
            <a:extLst>
              <a:ext uri="{FF2B5EF4-FFF2-40B4-BE49-F238E27FC236}">
                <a16:creationId xmlns:a16="http://schemas.microsoft.com/office/drawing/2014/main" id="{439BB939-6D68-4A14-A91A-D53D62E95B0A}"/>
              </a:ext>
            </a:extLst>
          </p:cNvPr>
          <p:cNvSpPr>
            <a:spLocks noGrp="1"/>
          </p:cNvSpPr>
          <p:nvPr>
            <p:ph idx="1"/>
          </p:nvPr>
        </p:nvSpPr>
        <p:spPr>
          <a:xfrm>
            <a:off x="628650" y="1287463"/>
            <a:ext cx="7886700" cy="4038600"/>
          </a:xfrm>
        </p:spPr>
        <p:txBody>
          <a:bodyPr rtlCol="0">
            <a:normAutofit/>
          </a:bodyPr>
          <a:lstStyle/>
          <a:p>
            <a:pPr marL="0" indent="0" eaLnBrk="1" fontAlgn="auto" hangingPunct="1">
              <a:spcAft>
                <a:spcPts val="900"/>
              </a:spcAft>
              <a:buFont typeface="Monotype Sorts" charset="2"/>
              <a:buNone/>
              <a:defRPr/>
            </a:pPr>
            <a:r>
              <a:rPr lang="en-US" b="1" dirty="0">
                <a:solidFill>
                  <a:srgbClr val="FF0000"/>
                </a:solidFill>
              </a:rPr>
              <a:t>First normal form</a:t>
            </a:r>
            <a:r>
              <a:rPr lang="en-US" dirty="0">
                <a:solidFill>
                  <a:srgbClr val="FF0000"/>
                </a:solidFill>
              </a:rPr>
              <a:t> (</a:t>
            </a:r>
            <a:r>
              <a:rPr lang="en-US" b="1" dirty="0">
                <a:solidFill>
                  <a:srgbClr val="FF0000"/>
                </a:solidFill>
              </a:rPr>
              <a:t>1NF</a:t>
            </a:r>
            <a:r>
              <a:rPr lang="en-US" dirty="0">
                <a:solidFill>
                  <a:srgbClr val="FF0000"/>
                </a:solidFill>
              </a:rPr>
              <a:t>) </a:t>
            </a:r>
            <a:r>
              <a:rPr lang="en-US" dirty="0"/>
              <a:t>: </a:t>
            </a:r>
          </a:p>
          <a:p>
            <a:pPr eaLnBrk="1" fontAlgn="auto" hangingPunct="1">
              <a:spcAft>
                <a:spcPts val="0"/>
              </a:spcAft>
              <a:defRPr/>
            </a:pPr>
            <a:r>
              <a:rPr lang="en-US" dirty="0"/>
              <a:t>A relation is in first normal form if and only if the </a:t>
            </a:r>
            <a:r>
              <a:rPr lang="en-US" dirty="0">
                <a:hlinkClick r:id="rId2" tooltip="Data domain"/>
              </a:rPr>
              <a:t>domain</a:t>
            </a:r>
            <a:r>
              <a:rPr lang="en-US" dirty="0"/>
              <a:t> of each </a:t>
            </a:r>
            <a:r>
              <a:rPr lang="en-US" dirty="0">
                <a:hlinkClick r:id="rId3" tooltip="Column (database)"/>
              </a:rPr>
              <a:t>attribute</a:t>
            </a:r>
            <a:r>
              <a:rPr lang="en-US" dirty="0"/>
              <a:t> contains only </a:t>
            </a:r>
            <a:r>
              <a:rPr lang="en-US" dirty="0">
                <a:hlinkClick r:id="rId4"/>
              </a:rPr>
              <a:t>atomic</a:t>
            </a:r>
            <a:r>
              <a:rPr lang="en-US" dirty="0"/>
              <a:t> (indivisible) values, and the value of each attribute contains only a single value from that domain</a:t>
            </a:r>
          </a:p>
          <a:p>
            <a:pPr eaLnBrk="1" fontAlgn="auto" hangingPunct="1">
              <a:spcAft>
                <a:spcPts val="0"/>
              </a:spcAft>
              <a:defRPr/>
            </a:pPr>
            <a:endParaRPr lang="en-US" dirty="0"/>
          </a:p>
          <a:p>
            <a:pPr eaLnBrk="1" fontAlgn="auto" hangingPunct="1">
              <a:spcAft>
                <a:spcPts val="0"/>
              </a:spcAft>
              <a:defRPr/>
            </a:pPr>
            <a:r>
              <a:rPr lang="en-US" dirty="0"/>
              <a:t>A table in which the intersection of every column and record contains only one value. It prohibits nesting or repeating groups in table. The intersection must be atomic. </a:t>
            </a:r>
          </a:p>
          <a:p>
            <a:pPr eaLnBrk="1" fontAlgn="auto" hangingPunct="1">
              <a:spcAft>
                <a:spcPts val="0"/>
              </a:spcAft>
              <a:defRPr/>
            </a:pPr>
            <a:endParaRPr lang="en-US" dirty="0"/>
          </a:p>
          <a:p>
            <a:pPr eaLnBrk="1" fontAlgn="auto" hangingPunct="1">
              <a:spcAft>
                <a:spcPts val="0"/>
              </a:spcAft>
              <a:defRPr/>
            </a:pPr>
            <a:r>
              <a:rPr lang="en-US" altLang="en-US" dirty="0"/>
              <a:t>All attributes are dependent on the primary key</a:t>
            </a:r>
          </a:p>
          <a:p>
            <a:pPr eaLnBrk="1" fontAlgn="auto" hangingPunct="1">
              <a:spcAft>
                <a:spcPts val="0"/>
              </a:spcAft>
              <a:defRPr/>
            </a:pPr>
            <a:endParaRPr lang="en-US" dirty="0"/>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0DECE960-EF5F-4AEF-BCBF-B350AFEA30BF}"/>
                  </a:ext>
                </a:extLst>
              </p14:cNvPr>
              <p14:cNvContentPartPr/>
              <p14:nvPr/>
            </p14:nvContentPartPr>
            <p14:xfrm>
              <a:off x="6322680" y="3866400"/>
              <a:ext cx="2012760" cy="1164600"/>
            </p14:xfrm>
          </p:contentPart>
        </mc:Choice>
        <mc:Fallback xmlns="">
          <p:pic>
            <p:nvPicPr>
              <p:cNvPr id="4" name="Ink 3">
                <a:extLst>
                  <a:ext uri="{FF2B5EF4-FFF2-40B4-BE49-F238E27FC236}">
                    <a16:creationId xmlns:a16="http://schemas.microsoft.com/office/drawing/2014/main" id="{0DECE960-EF5F-4AEF-BCBF-B350AFEA30BF}"/>
                  </a:ext>
                </a:extLst>
              </p:cNvPr>
              <p:cNvPicPr/>
              <p:nvPr/>
            </p:nvPicPr>
            <p:blipFill>
              <a:blip r:embed="rId6"/>
              <a:stretch>
                <a:fillRect/>
              </a:stretch>
            </p:blipFill>
            <p:spPr>
              <a:xfrm>
                <a:off x="6313320" y="3857040"/>
                <a:ext cx="2031480" cy="118332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A4D1-4DFB-4024-8606-C9CBE00A3068}"/>
              </a:ext>
            </a:extLst>
          </p:cNvPr>
          <p:cNvSpPr>
            <a:spLocks noGrp="1"/>
          </p:cNvSpPr>
          <p:nvPr>
            <p:ph type="title"/>
          </p:nvPr>
        </p:nvSpPr>
        <p:spPr>
          <a:xfrm>
            <a:off x="458788" y="946150"/>
            <a:ext cx="7886700" cy="566738"/>
          </a:xfrm>
        </p:spPr>
        <p:txBody>
          <a:bodyPr rtlCol="0">
            <a:normAutofit fontScale="90000"/>
          </a:bodyPr>
          <a:lstStyle/>
          <a:p>
            <a:pPr eaLnBrk="1" fontAlgn="auto" hangingPunct="1">
              <a:spcAft>
                <a:spcPts val="0"/>
              </a:spcAft>
              <a:defRPr/>
            </a:pPr>
            <a:br>
              <a:rPr lang="en-US" dirty="0">
                <a:solidFill>
                  <a:schemeClr val="accent1"/>
                </a:solidFill>
              </a:rPr>
            </a:br>
            <a:endParaRPr lang="en-US" dirty="0">
              <a:solidFill>
                <a:schemeClr val="accent1"/>
              </a:solidFill>
            </a:endParaRPr>
          </a:p>
        </p:txBody>
      </p:sp>
      <p:pic>
        <p:nvPicPr>
          <p:cNvPr id="4" name="Content Placeholder 3">
            <a:extLst>
              <a:ext uri="{FF2B5EF4-FFF2-40B4-BE49-F238E27FC236}">
                <a16:creationId xmlns:a16="http://schemas.microsoft.com/office/drawing/2014/main" id="{DF658343-5F6C-4527-A903-4237F58BB9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44675" y="3613150"/>
            <a:ext cx="7064375" cy="2298700"/>
          </a:xfrm>
        </p:spPr>
      </p:pic>
      <p:sp>
        <p:nvSpPr>
          <p:cNvPr id="24580" name="Content Placeholder 2">
            <a:extLst>
              <a:ext uri="{FF2B5EF4-FFF2-40B4-BE49-F238E27FC236}">
                <a16:creationId xmlns:a16="http://schemas.microsoft.com/office/drawing/2014/main" id="{B4CAF664-7377-49D0-B883-CD63AD188A44}"/>
              </a:ext>
            </a:extLst>
          </p:cNvPr>
          <p:cNvSpPr txBox="1">
            <a:spLocks noChangeArrowheads="1"/>
          </p:cNvSpPr>
          <p:nvPr/>
        </p:nvSpPr>
        <p:spPr bwMode="auto">
          <a:xfrm>
            <a:off x="236538" y="2727325"/>
            <a:ext cx="78867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sz="1600">
                <a:solidFill>
                  <a:schemeClr val="tx1"/>
                </a:solidFill>
                <a:latin typeface="Helvetica" panose="020B0604020202020204" pitchFamily="34" charset="0"/>
              </a:defRPr>
            </a:lvl1pPr>
            <a:lvl2pPr marL="685800" indent="-22860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eaLnBrk="1" hangingPunct="1">
              <a:lnSpc>
                <a:spcPct val="90000"/>
              </a:lnSpc>
              <a:spcBef>
                <a:spcPts val="1000"/>
              </a:spcBef>
              <a:buFont typeface="Wingdings" panose="05000000000000000000" pitchFamily="2" charset="2"/>
              <a:buChar char="Ø"/>
            </a:pPr>
            <a:r>
              <a:rPr lang="en-US" altLang="en-US" sz="2400" b="1" dirty="0">
                <a:solidFill>
                  <a:schemeClr val="accent1"/>
                </a:solidFill>
                <a:latin typeface="Calibri" panose="020F0502020204030204" pitchFamily="34" charset="0"/>
              </a:rPr>
              <a:t>Is this in 1NF?</a:t>
            </a:r>
          </a:p>
          <a:p>
            <a:pPr eaLnBrk="1" hangingPunct="1">
              <a:lnSpc>
                <a:spcPct val="90000"/>
              </a:lnSpc>
              <a:spcBef>
                <a:spcPts val="1000"/>
              </a:spcBef>
              <a:buFont typeface="Wingdings" panose="05000000000000000000" pitchFamily="2" charset="2"/>
              <a:buChar char="Ø"/>
            </a:pPr>
            <a:r>
              <a:rPr lang="en-US" altLang="en-US" sz="2400" b="1" dirty="0">
                <a:solidFill>
                  <a:schemeClr val="accent1"/>
                </a:solidFill>
                <a:latin typeface="Calibri" panose="020F0502020204030204" pitchFamily="34" charset="0"/>
              </a:rPr>
              <a:t>Why or Why not?</a:t>
            </a:r>
          </a:p>
        </p:txBody>
      </p:sp>
      <p:pic>
        <p:nvPicPr>
          <p:cNvPr id="24581" name="Picture 5">
            <a:extLst>
              <a:ext uri="{FF2B5EF4-FFF2-40B4-BE49-F238E27FC236}">
                <a16:creationId xmlns:a16="http://schemas.microsoft.com/office/drawing/2014/main" id="{48DF3B4A-A758-49DF-8F53-7107962A0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946150"/>
            <a:ext cx="7862887"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B173970A-11DA-4014-B478-E4E8C5F3C412}"/>
              </a:ext>
            </a:extLst>
          </p:cNvPr>
          <p:cNvSpPr txBox="1">
            <a:spLocks/>
          </p:cNvSpPr>
          <p:nvPr/>
        </p:nvSpPr>
        <p:spPr bwMode="auto">
          <a:xfrm>
            <a:off x="796925" y="157163"/>
            <a:ext cx="7886700" cy="56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eaLnBrk="1" fontAlgn="auto" hangingPunct="1">
              <a:spcAft>
                <a:spcPts val="0"/>
              </a:spcAft>
              <a:defRPr/>
            </a:pPr>
            <a:r>
              <a:rPr lang="en-US" sz="2700" kern="0" dirty="0">
                <a:solidFill>
                  <a:srgbClr val="C00000"/>
                </a:solidFill>
              </a:rPr>
              <a:t>Example 1NF</a:t>
            </a:r>
            <a:endParaRPr lang="en-US" sz="3000" kern="0" dirty="0">
              <a:solidFill>
                <a:srgbClr val="C00000"/>
              </a:solidFill>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E319CF0-72BE-45F9-8117-354298CF6BD8}"/>
                  </a:ext>
                </a:extLst>
              </p14:cNvPr>
              <p14:cNvContentPartPr/>
              <p14:nvPr/>
            </p14:nvContentPartPr>
            <p14:xfrm>
              <a:off x="1697040" y="2865600"/>
              <a:ext cx="6861240" cy="2680560"/>
            </p14:xfrm>
          </p:contentPart>
        </mc:Choice>
        <mc:Fallback xmlns="">
          <p:pic>
            <p:nvPicPr>
              <p:cNvPr id="3" name="Ink 2">
                <a:extLst>
                  <a:ext uri="{FF2B5EF4-FFF2-40B4-BE49-F238E27FC236}">
                    <a16:creationId xmlns:a16="http://schemas.microsoft.com/office/drawing/2014/main" id="{CE319CF0-72BE-45F9-8117-354298CF6BD8}"/>
                  </a:ext>
                </a:extLst>
              </p:cNvPr>
              <p:cNvPicPr/>
              <p:nvPr/>
            </p:nvPicPr>
            <p:blipFill>
              <a:blip r:embed="rId5"/>
              <a:stretch>
                <a:fillRect/>
              </a:stretch>
            </p:blipFill>
            <p:spPr>
              <a:xfrm>
                <a:off x="1687680" y="2856240"/>
                <a:ext cx="6879960" cy="2699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A4C3-AF9F-4991-8431-5A0D6E00400D}"/>
              </a:ext>
            </a:extLst>
          </p:cNvPr>
          <p:cNvSpPr>
            <a:spLocks noGrp="1"/>
          </p:cNvSpPr>
          <p:nvPr>
            <p:ph type="title"/>
          </p:nvPr>
        </p:nvSpPr>
        <p:spPr>
          <a:xfrm>
            <a:off x="865017" y="39809"/>
            <a:ext cx="7969494" cy="544000"/>
          </a:xfrm>
        </p:spPr>
        <p:txBody>
          <a:bodyPr rtlCol="0">
            <a:normAutofit/>
          </a:bodyPr>
          <a:lstStyle/>
          <a:p>
            <a:pPr eaLnBrk="1" fontAlgn="auto" hangingPunct="1">
              <a:spcAft>
                <a:spcPts val="0"/>
              </a:spcAft>
              <a:defRPr/>
            </a:pPr>
            <a:r>
              <a:rPr lang="en-US" sz="2700" dirty="0">
                <a:solidFill>
                  <a:srgbClr val="C00000"/>
                </a:solidFill>
              </a:rPr>
              <a:t>How do we get to 1NF?</a:t>
            </a:r>
          </a:p>
        </p:txBody>
      </p:sp>
      <p:pic>
        <p:nvPicPr>
          <p:cNvPr id="25603" name="Content Placeholder 7">
            <a:extLst>
              <a:ext uri="{FF2B5EF4-FFF2-40B4-BE49-F238E27FC236}">
                <a16:creationId xmlns:a16="http://schemas.microsoft.com/office/drawing/2014/main" id="{175D3B89-0FFF-4009-B480-5F0099D7E9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2880" y="970671"/>
            <a:ext cx="8068751" cy="5303520"/>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2B9E75F-CF6B-4BF8-9274-C8B3F6477714}"/>
                  </a:ext>
                </a:extLst>
              </p14:cNvPr>
              <p14:cNvContentPartPr/>
              <p14:nvPr/>
            </p14:nvContentPartPr>
            <p14:xfrm>
              <a:off x="446040" y="909720"/>
              <a:ext cx="7836840" cy="4709880"/>
            </p14:xfrm>
          </p:contentPart>
        </mc:Choice>
        <mc:Fallback xmlns="">
          <p:pic>
            <p:nvPicPr>
              <p:cNvPr id="3" name="Ink 2">
                <a:extLst>
                  <a:ext uri="{FF2B5EF4-FFF2-40B4-BE49-F238E27FC236}">
                    <a16:creationId xmlns:a16="http://schemas.microsoft.com/office/drawing/2014/main" id="{42B9E75F-CF6B-4BF8-9274-C8B3F6477714}"/>
                  </a:ext>
                </a:extLst>
              </p:cNvPr>
              <p:cNvPicPr/>
              <p:nvPr/>
            </p:nvPicPr>
            <p:blipFill>
              <a:blip r:embed="rId4"/>
              <a:stretch>
                <a:fillRect/>
              </a:stretch>
            </p:blipFill>
            <p:spPr>
              <a:xfrm>
                <a:off x="436680" y="900360"/>
                <a:ext cx="7855560" cy="47286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E66ED6D-70FE-4688-AD91-C6B45A3A00E4}"/>
              </a:ext>
            </a:extLst>
          </p:cNvPr>
          <p:cNvSpPr>
            <a:spLocks noGrp="1" noChangeArrowheads="1"/>
          </p:cNvSpPr>
          <p:nvPr>
            <p:ph type="title"/>
          </p:nvPr>
        </p:nvSpPr>
        <p:spPr/>
        <p:txBody>
          <a:bodyPr/>
          <a:lstStyle/>
          <a:p>
            <a:pPr>
              <a:defRPr/>
            </a:pPr>
            <a:r>
              <a:rPr lang="en-US" altLang="en-US"/>
              <a:t>Introduction</a:t>
            </a:r>
          </a:p>
        </p:txBody>
      </p:sp>
      <p:sp>
        <p:nvSpPr>
          <p:cNvPr id="8195" name="Rectangle 3">
            <a:extLst>
              <a:ext uri="{FF2B5EF4-FFF2-40B4-BE49-F238E27FC236}">
                <a16:creationId xmlns:a16="http://schemas.microsoft.com/office/drawing/2014/main" id="{EAB30B82-6B94-4D89-BB4D-A0B26B1725EE}"/>
              </a:ext>
            </a:extLst>
          </p:cNvPr>
          <p:cNvSpPr>
            <a:spLocks noGrp="1" noChangeArrowheads="1"/>
          </p:cNvSpPr>
          <p:nvPr>
            <p:ph type="body" idx="1"/>
          </p:nvPr>
        </p:nvSpPr>
        <p:spPr/>
        <p:txBody>
          <a:bodyPr/>
          <a:lstStyle/>
          <a:p>
            <a:r>
              <a:rPr lang="en-US" altLang="en-US"/>
              <a:t>ERD is mapped to a relational schema (i.e., a table structure).</a:t>
            </a:r>
          </a:p>
          <a:p>
            <a:endParaRPr lang="en-US" altLang="en-US"/>
          </a:p>
          <a:p>
            <a:r>
              <a:rPr lang="en-US" altLang="en-US" b="1">
                <a:solidFill>
                  <a:srgbClr val="FF0000"/>
                </a:solidFill>
              </a:rPr>
              <a:t>Normalization</a:t>
            </a:r>
            <a:r>
              <a:rPr lang="en-US" altLang="en-US"/>
              <a:t> is a systematic process to evaluate and design good table structure to control data redundancy, hence avoiding data anomalies.</a:t>
            </a:r>
          </a:p>
          <a:p>
            <a:endParaRPr lang="en-US" altLang="en-US"/>
          </a:p>
          <a:p>
            <a:endParaRPr lang="en-US" altLang="en-US"/>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A4C3-AF9F-4991-8431-5A0D6E00400D}"/>
              </a:ext>
            </a:extLst>
          </p:cNvPr>
          <p:cNvSpPr>
            <a:spLocks noGrp="1"/>
          </p:cNvSpPr>
          <p:nvPr>
            <p:ph type="title"/>
          </p:nvPr>
        </p:nvSpPr>
        <p:spPr>
          <a:xfrm>
            <a:off x="738407" y="0"/>
            <a:ext cx="7886700" cy="586203"/>
          </a:xfrm>
        </p:spPr>
        <p:txBody>
          <a:bodyPr rtlCol="0">
            <a:normAutofit/>
          </a:bodyPr>
          <a:lstStyle/>
          <a:p>
            <a:pPr eaLnBrk="1" fontAlgn="auto" hangingPunct="1">
              <a:spcAft>
                <a:spcPts val="0"/>
              </a:spcAft>
              <a:defRPr/>
            </a:pPr>
            <a:r>
              <a:rPr lang="en-US" sz="2700" dirty="0">
                <a:solidFill>
                  <a:srgbClr val="C00000"/>
                </a:solidFill>
              </a:rPr>
              <a:t>Example 1 NF</a:t>
            </a:r>
          </a:p>
        </p:txBody>
      </p:sp>
      <p:pic>
        <p:nvPicPr>
          <p:cNvPr id="5" name="Picture 4">
            <a:extLst>
              <a:ext uri="{FF2B5EF4-FFF2-40B4-BE49-F238E27FC236}">
                <a16:creationId xmlns:a16="http://schemas.microsoft.com/office/drawing/2014/main" id="{8096C0CE-9046-42CD-A6E1-94999E9CF79B}"/>
              </a:ext>
            </a:extLst>
          </p:cNvPr>
          <p:cNvPicPr>
            <a:picLocks noChangeAspect="1"/>
          </p:cNvPicPr>
          <p:nvPr/>
        </p:nvPicPr>
        <p:blipFill>
          <a:blip r:embed="rId2"/>
          <a:stretch>
            <a:fillRect/>
          </a:stretch>
        </p:blipFill>
        <p:spPr>
          <a:xfrm>
            <a:off x="495225" y="1114269"/>
            <a:ext cx="7776578" cy="3007566"/>
          </a:xfrm>
          <a:prstGeom prst="rect">
            <a:avLst/>
          </a:prstGeom>
        </p:spPr>
      </p:pic>
      <p:sp>
        <p:nvSpPr>
          <p:cNvPr id="7" name="Rectangle 6">
            <a:extLst>
              <a:ext uri="{FF2B5EF4-FFF2-40B4-BE49-F238E27FC236}">
                <a16:creationId xmlns:a16="http://schemas.microsoft.com/office/drawing/2014/main" id="{BF1200E6-6F49-45FB-8FDB-F429A4F2E53E}"/>
              </a:ext>
            </a:extLst>
          </p:cNvPr>
          <p:cNvSpPr/>
          <p:nvPr/>
        </p:nvSpPr>
        <p:spPr>
          <a:xfrm>
            <a:off x="495225" y="4645902"/>
            <a:ext cx="4631055" cy="738664"/>
          </a:xfrm>
          <a:prstGeom prst="rect">
            <a:avLst/>
          </a:prstGeom>
        </p:spPr>
        <p:txBody>
          <a:bodyPr wrap="square">
            <a:spAutoFit/>
          </a:bodyPr>
          <a:lstStyle/>
          <a:p>
            <a:r>
              <a:rPr lang="en-US" sz="1400" b="1" dirty="0"/>
              <a:t>1NF (First Normal Form) Rules</a:t>
            </a:r>
          </a:p>
          <a:p>
            <a:pPr>
              <a:buFont typeface="Arial" panose="020B0604020202020204" pitchFamily="34" charset="0"/>
              <a:buChar char="•"/>
            </a:pPr>
            <a:r>
              <a:rPr lang="en-US" sz="1400" dirty="0"/>
              <a:t>Each table cell should contain a single value.</a:t>
            </a:r>
          </a:p>
          <a:p>
            <a:pPr>
              <a:buFont typeface="Arial" panose="020B0604020202020204" pitchFamily="34" charset="0"/>
              <a:buChar char="•"/>
            </a:pPr>
            <a:r>
              <a:rPr lang="en-US" sz="1400" dirty="0"/>
              <a:t>Each record needs to be unique.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A2D1A6B-6571-4528-8D2D-54CCE595EF9C}"/>
                  </a:ext>
                </a:extLst>
              </p14:cNvPr>
              <p14:cNvContentPartPr/>
              <p14:nvPr/>
            </p14:nvContentPartPr>
            <p14:xfrm>
              <a:off x="3882600" y="1982160"/>
              <a:ext cx="4055400" cy="4142520"/>
            </p14:xfrm>
          </p:contentPart>
        </mc:Choice>
        <mc:Fallback xmlns="">
          <p:pic>
            <p:nvPicPr>
              <p:cNvPr id="3" name="Ink 2">
                <a:extLst>
                  <a:ext uri="{FF2B5EF4-FFF2-40B4-BE49-F238E27FC236}">
                    <a16:creationId xmlns:a16="http://schemas.microsoft.com/office/drawing/2014/main" id="{2A2D1A6B-6571-4528-8D2D-54CCE595EF9C}"/>
                  </a:ext>
                </a:extLst>
              </p:cNvPr>
              <p:cNvPicPr/>
              <p:nvPr/>
            </p:nvPicPr>
            <p:blipFill>
              <a:blip r:embed="rId4"/>
              <a:stretch>
                <a:fillRect/>
              </a:stretch>
            </p:blipFill>
            <p:spPr>
              <a:xfrm>
                <a:off x="3873240" y="1972800"/>
                <a:ext cx="4074120" cy="4161240"/>
              </a:xfrm>
              <a:prstGeom prst="rect">
                <a:avLst/>
              </a:prstGeom>
            </p:spPr>
          </p:pic>
        </mc:Fallback>
      </mc:AlternateContent>
    </p:spTree>
    <p:extLst>
      <p:ext uri="{BB962C8B-B14F-4D97-AF65-F5344CB8AC3E}">
        <p14:creationId xmlns:p14="http://schemas.microsoft.com/office/powerpoint/2010/main" val="215768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A4C3-AF9F-4991-8431-5A0D6E00400D}"/>
              </a:ext>
            </a:extLst>
          </p:cNvPr>
          <p:cNvSpPr>
            <a:spLocks noGrp="1"/>
          </p:cNvSpPr>
          <p:nvPr>
            <p:ph type="title"/>
          </p:nvPr>
        </p:nvSpPr>
        <p:spPr>
          <a:xfrm>
            <a:off x="738407" y="0"/>
            <a:ext cx="7886700" cy="586203"/>
          </a:xfrm>
        </p:spPr>
        <p:txBody>
          <a:bodyPr rtlCol="0">
            <a:normAutofit/>
          </a:bodyPr>
          <a:lstStyle/>
          <a:p>
            <a:pPr eaLnBrk="1" fontAlgn="auto" hangingPunct="1">
              <a:spcAft>
                <a:spcPts val="0"/>
              </a:spcAft>
              <a:defRPr/>
            </a:pPr>
            <a:r>
              <a:rPr lang="en-US" sz="2700" dirty="0">
                <a:solidFill>
                  <a:srgbClr val="C00000"/>
                </a:solidFill>
              </a:rPr>
              <a:t>Example 1 NF</a:t>
            </a:r>
          </a:p>
        </p:txBody>
      </p:sp>
      <p:pic>
        <p:nvPicPr>
          <p:cNvPr id="8" name="Picture 7">
            <a:extLst>
              <a:ext uri="{FF2B5EF4-FFF2-40B4-BE49-F238E27FC236}">
                <a16:creationId xmlns:a16="http://schemas.microsoft.com/office/drawing/2014/main" id="{89DC02F7-F62D-45B6-8711-7EE50A249D0C}"/>
              </a:ext>
            </a:extLst>
          </p:cNvPr>
          <p:cNvPicPr>
            <a:picLocks noChangeAspect="1"/>
          </p:cNvPicPr>
          <p:nvPr/>
        </p:nvPicPr>
        <p:blipFill>
          <a:blip r:embed="rId2"/>
          <a:stretch>
            <a:fillRect/>
          </a:stretch>
        </p:blipFill>
        <p:spPr>
          <a:xfrm>
            <a:off x="548640" y="1183024"/>
            <a:ext cx="8215532" cy="361285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D2AA2C4-B847-4760-BF28-752862F7A4E7}"/>
                  </a:ext>
                </a:extLst>
              </p14:cNvPr>
              <p14:cNvContentPartPr/>
              <p14:nvPr/>
            </p14:nvContentPartPr>
            <p14:xfrm>
              <a:off x="136440" y="943200"/>
              <a:ext cx="6842880" cy="4164120"/>
            </p14:xfrm>
          </p:contentPart>
        </mc:Choice>
        <mc:Fallback xmlns="">
          <p:pic>
            <p:nvPicPr>
              <p:cNvPr id="3" name="Ink 2">
                <a:extLst>
                  <a:ext uri="{FF2B5EF4-FFF2-40B4-BE49-F238E27FC236}">
                    <a16:creationId xmlns:a16="http://schemas.microsoft.com/office/drawing/2014/main" id="{6D2AA2C4-B847-4760-BF28-752862F7A4E7}"/>
                  </a:ext>
                </a:extLst>
              </p:cNvPr>
              <p:cNvPicPr/>
              <p:nvPr/>
            </p:nvPicPr>
            <p:blipFill>
              <a:blip r:embed="rId4"/>
              <a:stretch>
                <a:fillRect/>
              </a:stretch>
            </p:blipFill>
            <p:spPr>
              <a:xfrm>
                <a:off x="127080" y="933840"/>
                <a:ext cx="6861600" cy="4182840"/>
              </a:xfrm>
              <a:prstGeom prst="rect">
                <a:avLst/>
              </a:prstGeom>
            </p:spPr>
          </p:pic>
        </mc:Fallback>
      </mc:AlternateContent>
    </p:spTree>
    <p:extLst>
      <p:ext uri="{BB962C8B-B14F-4D97-AF65-F5344CB8AC3E}">
        <p14:creationId xmlns:p14="http://schemas.microsoft.com/office/powerpoint/2010/main" val="3626185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CBAF-242C-4670-BB2E-F36E9E3CF688}"/>
              </a:ext>
            </a:extLst>
          </p:cNvPr>
          <p:cNvSpPr>
            <a:spLocks noGrp="1"/>
          </p:cNvSpPr>
          <p:nvPr>
            <p:ph type="title"/>
          </p:nvPr>
        </p:nvSpPr>
        <p:spPr>
          <a:xfrm>
            <a:off x="628650" y="111223"/>
            <a:ext cx="7886700" cy="542925"/>
          </a:xfrm>
        </p:spPr>
        <p:txBody>
          <a:bodyPr rtlCol="0">
            <a:normAutofit/>
          </a:bodyPr>
          <a:lstStyle/>
          <a:p>
            <a:pPr eaLnBrk="1" fontAlgn="auto" hangingPunct="1">
              <a:spcAft>
                <a:spcPts val="0"/>
              </a:spcAft>
              <a:defRPr/>
            </a:pPr>
            <a:r>
              <a:rPr lang="en-US" altLang="en-US" sz="2400" dirty="0">
                <a:solidFill>
                  <a:srgbClr val="CC3300"/>
                </a:solidFill>
              </a:rPr>
              <a:t>Normalizing a table into 2 NF</a:t>
            </a:r>
            <a:endParaRPr lang="en-US" sz="2700" dirty="0">
              <a:solidFill>
                <a:srgbClr val="C00000"/>
              </a:solidFill>
            </a:endParaRPr>
          </a:p>
        </p:txBody>
      </p:sp>
      <p:sp>
        <p:nvSpPr>
          <p:cNvPr id="26627" name="Content Placeholder 2">
            <a:extLst>
              <a:ext uri="{FF2B5EF4-FFF2-40B4-BE49-F238E27FC236}">
                <a16:creationId xmlns:a16="http://schemas.microsoft.com/office/drawing/2014/main" id="{B6726B5B-3A8A-4EDF-8BC2-7C05E94B0BB0}"/>
              </a:ext>
            </a:extLst>
          </p:cNvPr>
          <p:cNvSpPr>
            <a:spLocks noGrp="1" noChangeArrowheads="1"/>
          </p:cNvSpPr>
          <p:nvPr>
            <p:ph idx="1"/>
          </p:nvPr>
        </p:nvSpPr>
        <p:spPr>
          <a:xfrm>
            <a:off x="628650" y="886668"/>
            <a:ext cx="7886700" cy="5084664"/>
          </a:xfrm>
        </p:spPr>
        <p:txBody>
          <a:bodyPr/>
          <a:lstStyle/>
          <a:p>
            <a:pPr eaLnBrk="1" hangingPunct="1">
              <a:buFont typeface="Wingdings" panose="05000000000000000000" pitchFamily="2" charset="2"/>
              <a:buChar char="q"/>
            </a:pPr>
            <a:r>
              <a:rPr lang="en-US" altLang="en-US" sz="1600" dirty="0"/>
              <a:t>Second normal form (2NF) is the second step in normalizing a database. 2NF builds on the first normal form (1NF).</a:t>
            </a:r>
          </a:p>
          <a:p>
            <a:pPr eaLnBrk="1" hangingPunct="1">
              <a:buFont typeface="Wingdings" panose="05000000000000000000" pitchFamily="2" charset="2"/>
              <a:buChar char="q"/>
            </a:pPr>
            <a:endParaRPr lang="en-US" altLang="en-US" sz="1600" dirty="0"/>
          </a:p>
          <a:p>
            <a:pPr eaLnBrk="1" hangingPunct="1">
              <a:buFont typeface="Wingdings" panose="05000000000000000000" pitchFamily="2" charset="2"/>
              <a:buChar char="q"/>
            </a:pPr>
            <a:r>
              <a:rPr lang="en-US" altLang="en-US" sz="1600" dirty="0"/>
              <a:t>Normalization is the process of organizing data in a database so that it meets two basic requirements:</a:t>
            </a:r>
          </a:p>
          <a:p>
            <a:pPr lvl="1" eaLnBrk="1" hangingPunct="1">
              <a:buFont typeface="Wingdings" panose="05000000000000000000" pitchFamily="2" charset="2"/>
              <a:buChar char="§"/>
            </a:pPr>
            <a:r>
              <a:rPr lang="en-US" altLang="en-US" sz="1600" dirty="0"/>
              <a:t>There is no redundancy of data (all data is stored in only one place).</a:t>
            </a:r>
          </a:p>
          <a:p>
            <a:pPr lvl="1" eaLnBrk="1" hangingPunct="1">
              <a:buFont typeface="Wingdings" panose="05000000000000000000" pitchFamily="2" charset="2"/>
              <a:buChar char="§"/>
            </a:pPr>
            <a:r>
              <a:rPr lang="en-US" altLang="en-US" sz="1600" dirty="0"/>
              <a:t>Data dependencies are logical (all related data items are stored together).</a:t>
            </a:r>
          </a:p>
          <a:p>
            <a:pPr eaLnBrk="1" hangingPunct="1">
              <a:buFont typeface="Wingdings" panose="05000000000000000000" pitchFamily="2" charset="2"/>
              <a:buChar char="q"/>
            </a:pPr>
            <a:endParaRPr lang="en-US" altLang="en-US" sz="1600" dirty="0"/>
          </a:p>
          <a:p>
            <a:pPr eaLnBrk="1" hangingPunct="1">
              <a:buFont typeface="Wingdings" panose="05000000000000000000" pitchFamily="2" charset="2"/>
              <a:buChar char="q"/>
            </a:pPr>
            <a:r>
              <a:rPr lang="en-US" altLang="en-US" sz="1600" dirty="0"/>
              <a:t>A relation is in 2NF if it is in 1NF and every non-prime attribute of the relation is dependent on the whole of every candidate key.</a:t>
            </a:r>
          </a:p>
          <a:p>
            <a:pPr eaLnBrk="1" hangingPunct="1">
              <a:buFont typeface="Wingdings" panose="05000000000000000000" pitchFamily="2" charset="2"/>
              <a:buChar char="q"/>
            </a:pPr>
            <a:endParaRPr lang="en-US" altLang="en-US" sz="1600" dirty="0"/>
          </a:p>
          <a:p>
            <a:pPr eaLnBrk="1" hangingPunct="1">
              <a:buFont typeface="Wingdings" panose="05000000000000000000" pitchFamily="2" charset="2"/>
              <a:buChar char="q"/>
            </a:pPr>
            <a:r>
              <a:rPr lang="en-US" altLang="en-US" sz="1600" dirty="0"/>
              <a:t>2NF </a:t>
            </a:r>
            <a:r>
              <a:rPr lang="en-US" altLang="en-US" sz="1600" u="sng" dirty="0"/>
              <a:t>frequently</a:t>
            </a:r>
            <a:r>
              <a:rPr lang="en-US" altLang="en-US" sz="1600" dirty="0"/>
              <a:t> applies to tables with </a:t>
            </a:r>
            <a:r>
              <a:rPr lang="en-US" altLang="en-US" sz="1600" b="1" dirty="0"/>
              <a:t>composite primary keys </a:t>
            </a:r>
            <a:r>
              <a:rPr lang="en-US" altLang="en-US" sz="1600" dirty="0"/>
              <a:t>(more than one primary key), </a:t>
            </a:r>
            <a:r>
              <a:rPr lang="en-US" altLang="en-US" sz="1600"/>
              <a:t>in order to </a:t>
            </a:r>
            <a:r>
              <a:rPr lang="en-US" altLang="en-US" sz="1600" dirty="0"/>
              <a:t>avoid partial dependency. In such cases, all non-key attributes must be completely dependent on composite keys.</a:t>
            </a:r>
          </a:p>
          <a:p>
            <a:pPr eaLnBrk="1" hangingPunct="1"/>
            <a:endParaRPr lang="en-US" altLang="en-US" sz="1600" dirty="0"/>
          </a:p>
          <a:p>
            <a:pPr eaLnBrk="1" hangingPunct="1">
              <a:buFont typeface="Wingdings" panose="05000000000000000000" pitchFamily="2" charset="2"/>
              <a:buChar char="q"/>
            </a:pPr>
            <a:r>
              <a:rPr lang="en-US" altLang="en-US" sz="1600" dirty="0">
                <a:solidFill>
                  <a:srgbClr val="0070C0"/>
                </a:solidFill>
              </a:rPr>
              <a:t>Why do we need to convert a relation to 2NF?</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EAB0A86-D555-4051-8137-69E414D9B387}"/>
                  </a:ext>
                </a:extLst>
              </p14:cNvPr>
              <p14:cNvContentPartPr/>
              <p14:nvPr/>
            </p14:nvContentPartPr>
            <p14:xfrm>
              <a:off x="557640" y="3415320"/>
              <a:ext cx="7814520" cy="596520"/>
            </p14:xfrm>
          </p:contentPart>
        </mc:Choice>
        <mc:Fallback xmlns="">
          <p:pic>
            <p:nvPicPr>
              <p:cNvPr id="3" name="Ink 2">
                <a:extLst>
                  <a:ext uri="{FF2B5EF4-FFF2-40B4-BE49-F238E27FC236}">
                    <a16:creationId xmlns:a16="http://schemas.microsoft.com/office/drawing/2014/main" id="{BEAB0A86-D555-4051-8137-69E414D9B387}"/>
                  </a:ext>
                </a:extLst>
              </p:cNvPr>
              <p:cNvPicPr/>
              <p:nvPr/>
            </p:nvPicPr>
            <p:blipFill>
              <a:blip r:embed="rId3"/>
              <a:stretch>
                <a:fillRect/>
              </a:stretch>
            </p:blipFill>
            <p:spPr>
              <a:xfrm>
                <a:off x="548280" y="3405960"/>
                <a:ext cx="7833240" cy="61524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78DC50C3-027B-417A-A117-CFE5FE455EC2}"/>
              </a:ext>
            </a:extLst>
          </p:cNvPr>
          <p:cNvSpPr>
            <a:spLocks noGrp="1" noChangeArrowheads="1"/>
          </p:cNvSpPr>
          <p:nvPr>
            <p:ph type="title"/>
          </p:nvPr>
        </p:nvSpPr>
        <p:spPr>
          <a:xfrm>
            <a:off x="304800" y="76200"/>
            <a:ext cx="8077200" cy="1143000"/>
          </a:xfrm>
        </p:spPr>
        <p:txBody>
          <a:bodyPr/>
          <a:lstStyle/>
          <a:p>
            <a:pPr>
              <a:defRPr/>
            </a:pPr>
            <a:r>
              <a:rPr lang="en-US" altLang="en-US" dirty="0"/>
              <a:t>Functional Dependency</a:t>
            </a:r>
          </a:p>
        </p:txBody>
      </p:sp>
      <p:sp>
        <p:nvSpPr>
          <p:cNvPr id="28675" name="Rectangle 3">
            <a:extLst>
              <a:ext uri="{FF2B5EF4-FFF2-40B4-BE49-F238E27FC236}">
                <a16:creationId xmlns:a16="http://schemas.microsoft.com/office/drawing/2014/main" id="{D9A7C016-14F4-4504-ACC0-93D1166A8E6D}"/>
              </a:ext>
            </a:extLst>
          </p:cNvPr>
          <p:cNvSpPr>
            <a:spLocks noGrp="1" noChangeArrowheads="1"/>
          </p:cNvSpPr>
          <p:nvPr>
            <p:ph type="body" idx="1"/>
          </p:nvPr>
        </p:nvSpPr>
        <p:spPr>
          <a:xfrm>
            <a:off x="228600" y="1447800"/>
            <a:ext cx="8686800" cy="4257675"/>
          </a:xfrm>
        </p:spPr>
        <p:txBody>
          <a:bodyPr/>
          <a:lstStyle/>
          <a:p>
            <a:pPr>
              <a:lnSpc>
                <a:spcPct val="90000"/>
              </a:lnSpc>
            </a:pPr>
            <a:r>
              <a:rPr lang="en-US" altLang="en-US"/>
              <a:t>Attribute B is fully functionally dependent on attribute A if each value of A determines one and only one value of B:</a:t>
            </a:r>
          </a:p>
          <a:p>
            <a:pPr lvl="1">
              <a:lnSpc>
                <a:spcPct val="90000"/>
              </a:lnSpc>
            </a:pPr>
            <a:r>
              <a:rPr lang="en-US" altLang="en-US">
                <a:sym typeface="Wingdings" panose="05000000000000000000" pitchFamily="2" charset="2"/>
              </a:rPr>
              <a:t>A Determines B</a:t>
            </a:r>
          </a:p>
          <a:p>
            <a:pPr lvl="1">
              <a:lnSpc>
                <a:spcPct val="90000"/>
              </a:lnSpc>
            </a:pPr>
            <a:r>
              <a:rPr lang="en-US" altLang="en-US">
                <a:sym typeface="Wingdings" panose="05000000000000000000" pitchFamily="2" charset="2"/>
              </a:rPr>
              <a:t>A B:</a:t>
            </a:r>
          </a:p>
          <a:p>
            <a:pPr lvl="2">
              <a:lnSpc>
                <a:spcPct val="90000"/>
              </a:lnSpc>
            </a:pPr>
            <a:r>
              <a:rPr lang="en-US" altLang="en-US" i="1">
                <a:sym typeface="Wingdings" panose="05000000000000000000" pitchFamily="2" charset="2"/>
              </a:rPr>
              <a:t>Determinant  Dependent</a:t>
            </a:r>
            <a:endParaRPr lang="en-US" altLang="en-US">
              <a:sym typeface="Wingdings" panose="05000000000000000000" pitchFamily="2" charset="2"/>
            </a:endParaRPr>
          </a:p>
          <a:p>
            <a:pPr lvl="1">
              <a:lnSpc>
                <a:spcPct val="90000"/>
              </a:lnSpc>
            </a:pPr>
            <a:endParaRPr lang="en-US" altLang="en-US" i="1">
              <a:sym typeface="Wingdings" panose="05000000000000000000" pitchFamily="2" charset="2"/>
            </a:endParaRPr>
          </a:p>
          <a:p>
            <a:pPr>
              <a:lnSpc>
                <a:spcPct val="90000"/>
              </a:lnSpc>
            </a:pPr>
            <a:endParaRPr lang="en-US" altLang="en-US" i="1"/>
          </a:p>
          <a:p>
            <a:pPr>
              <a:lnSpc>
                <a:spcPct val="90000"/>
              </a:lnSpc>
            </a:pPr>
            <a:r>
              <a:rPr lang="en-US" altLang="en-US" b="1" u="sng"/>
              <a:t>Concept of determination:</a:t>
            </a:r>
          </a:p>
          <a:p>
            <a:pPr lvl="1">
              <a:lnSpc>
                <a:spcPct val="90000"/>
              </a:lnSpc>
            </a:pPr>
            <a:r>
              <a:rPr lang="en-US" altLang="en-US"/>
              <a:t>Attribute A determines attribute B if all the rows in the table that have the same value of A also have the same value for 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4BC1296-3C6A-433F-ABC4-4F7080F86BC9}"/>
              </a:ext>
            </a:extLst>
          </p:cNvPr>
          <p:cNvSpPr>
            <a:spLocks noGrp="1" noChangeArrowheads="1"/>
          </p:cNvSpPr>
          <p:nvPr>
            <p:ph type="title"/>
          </p:nvPr>
        </p:nvSpPr>
        <p:spPr>
          <a:xfrm>
            <a:off x="628650" y="857250"/>
            <a:ext cx="7886700" cy="511175"/>
          </a:xfrm>
        </p:spPr>
        <p:txBody>
          <a:bodyPr/>
          <a:lstStyle/>
          <a:p>
            <a:pPr eaLnBrk="1" hangingPunct="1">
              <a:defRPr/>
            </a:pPr>
            <a:r>
              <a:rPr lang="en-US" altLang="en-US" sz="3000"/>
              <a:t>The Functional dependency </a:t>
            </a:r>
            <a:endParaRPr lang="en-US" altLang="en-US"/>
          </a:p>
        </p:txBody>
      </p:sp>
      <p:sp>
        <p:nvSpPr>
          <p:cNvPr id="3" name="Content Placeholder 2">
            <a:extLst>
              <a:ext uri="{FF2B5EF4-FFF2-40B4-BE49-F238E27FC236}">
                <a16:creationId xmlns:a16="http://schemas.microsoft.com/office/drawing/2014/main" id="{7C05B534-EA60-4E57-A23C-2B68987D3FE0}"/>
              </a:ext>
            </a:extLst>
          </p:cNvPr>
          <p:cNvSpPr>
            <a:spLocks noGrp="1"/>
          </p:cNvSpPr>
          <p:nvPr>
            <p:ph idx="1"/>
          </p:nvPr>
        </p:nvSpPr>
        <p:spPr>
          <a:xfrm>
            <a:off x="628650" y="1563688"/>
            <a:ext cx="7886700" cy="3925887"/>
          </a:xfrm>
        </p:spPr>
        <p:txBody>
          <a:bodyPr rtlCol="0">
            <a:normAutofit/>
          </a:bodyPr>
          <a:lstStyle/>
          <a:p>
            <a:pPr eaLnBrk="1" fontAlgn="auto" hangingPunct="1">
              <a:spcAft>
                <a:spcPts val="0"/>
              </a:spcAft>
              <a:defRPr/>
            </a:pPr>
            <a:r>
              <a:rPr lang="en-US" dirty="0"/>
              <a:t>Consider a table with columns A and B, where B is functionally dependent on A (denoted A → B). If we know the value of A, we find only one value of B in all the records that has this value of A, at any moment in time. </a:t>
            </a:r>
          </a:p>
          <a:p>
            <a:pPr eaLnBrk="1" fontAlgn="auto" hangingPunct="1">
              <a:spcAft>
                <a:spcPts val="0"/>
              </a:spcAft>
              <a:defRPr/>
            </a:pPr>
            <a:endParaRPr lang="en-US" dirty="0"/>
          </a:p>
          <a:p>
            <a:pPr marL="0" indent="0" eaLnBrk="1" fontAlgn="auto" hangingPunct="1">
              <a:spcAft>
                <a:spcPts val="0"/>
              </a:spcAft>
              <a:buFont typeface="Monotype Sorts" charset="2"/>
              <a:buNone/>
              <a:defRPr/>
            </a:pPr>
            <a:r>
              <a:rPr lang="en-US" b="1" dirty="0">
                <a:solidFill>
                  <a:srgbClr val="FF0000"/>
                </a:solidFill>
              </a:rPr>
              <a:t>Functional Dependency (FD) Definition </a:t>
            </a:r>
            <a:endParaRPr lang="en-US" dirty="0">
              <a:solidFill>
                <a:srgbClr val="FF0000"/>
              </a:solidFill>
            </a:endParaRPr>
          </a:p>
          <a:p>
            <a:pPr eaLnBrk="1" fontAlgn="auto" hangingPunct="1">
              <a:spcAft>
                <a:spcPts val="0"/>
              </a:spcAft>
              <a:defRPr/>
            </a:pPr>
            <a:r>
              <a:rPr lang="en-US" dirty="0"/>
              <a:t>X → Y. </a:t>
            </a:r>
          </a:p>
          <a:p>
            <a:pPr eaLnBrk="1" fontAlgn="auto" hangingPunct="1">
              <a:spcAft>
                <a:spcPts val="0"/>
              </a:spcAft>
              <a:defRPr/>
            </a:pPr>
            <a:r>
              <a:rPr lang="en-US" dirty="0"/>
              <a:t>X (functionally) determines Y or Y is functionally dependent on X. </a:t>
            </a:r>
          </a:p>
          <a:p>
            <a:pPr eaLnBrk="1" fontAlgn="auto" hangingPunct="1">
              <a:spcAft>
                <a:spcPts val="0"/>
              </a:spcAft>
              <a:defRPr/>
            </a:pPr>
            <a:r>
              <a:rPr lang="en-US" dirty="0"/>
              <a:t>X: left-hand-side (LHS) or determinant. </a:t>
            </a:r>
          </a:p>
          <a:p>
            <a:pPr eaLnBrk="1" fontAlgn="auto" hangingPunct="1">
              <a:spcAft>
                <a:spcPts val="0"/>
              </a:spcAft>
              <a:defRPr/>
            </a:pPr>
            <a:r>
              <a:rPr lang="en-US" dirty="0"/>
              <a:t>For each X value, there is at most one Y value </a:t>
            </a:r>
          </a:p>
          <a:p>
            <a:pPr eaLnBrk="1" fontAlgn="auto" hangingPunct="1">
              <a:spcAft>
                <a:spcPts val="0"/>
              </a:spcAft>
              <a:defRPr/>
            </a:pPr>
            <a:endParaRPr lang="en-US" dirty="0"/>
          </a:p>
          <a:p>
            <a:pPr eaLnBrk="1" fontAlgn="auto" hangingPunct="1">
              <a:spcAft>
                <a:spcPts val="0"/>
              </a:spcAft>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8976-59F2-4730-9724-8B8924B806CD}"/>
              </a:ext>
            </a:extLst>
          </p:cNvPr>
          <p:cNvSpPr>
            <a:spLocks noGrp="1"/>
          </p:cNvSpPr>
          <p:nvPr>
            <p:ph type="title"/>
          </p:nvPr>
        </p:nvSpPr>
        <p:spPr>
          <a:xfrm>
            <a:off x="587375" y="1071563"/>
            <a:ext cx="7886700" cy="484187"/>
          </a:xfrm>
        </p:spPr>
        <p:txBody>
          <a:bodyPr rtlCol="0">
            <a:normAutofit fontScale="90000"/>
          </a:bodyPr>
          <a:lstStyle/>
          <a:p>
            <a:pPr eaLnBrk="1" fontAlgn="auto" hangingPunct="1">
              <a:spcAft>
                <a:spcPts val="0"/>
              </a:spcAft>
              <a:defRPr/>
            </a:pPr>
            <a:r>
              <a:rPr lang="en-US" dirty="0"/>
              <a:t>Example of Functional Dependency</a:t>
            </a:r>
          </a:p>
        </p:txBody>
      </p:sp>
      <p:sp>
        <p:nvSpPr>
          <p:cNvPr id="16387" name="Rectangle 37">
            <a:extLst>
              <a:ext uri="{FF2B5EF4-FFF2-40B4-BE49-F238E27FC236}">
                <a16:creationId xmlns:a16="http://schemas.microsoft.com/office/drawing/2014/main" id="{8A050054-5347-4121-9F8D-E192B4B459EB}"/>
              </a:ext>
            </a:extLst>
          </p:cNvPr>
          <p:cNvSpPr>
            <a:spLocks noChangeArrowheads="1"/>
          </p:cNvSpPr>
          <p:nvPr/>
        </p:nvSpPr>
        <p:spPr bwMode="auto">
          <a:xfrm>
            <a:off x="1971675" y="1592263"/>
            <a:ext cx="165417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8892" tIns="714150" rIns="818892" bIns="133308"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endParaRPr lang="en-US" altLang="en-US" sz="1350">
              <a:latin typeface="Helvetica" panose="020B0604020202020204" pitchFamily="34" charset="0"/>
            </a:endParaRPr>
          </a:p>
        </p:txBody>
      </p:sp>
      <p:sp>
        <p:nvSpPr>
          <p:cNvPr id="16388" name="Rectangle 38">
            <a:extLst>
              <a:ext uri="{FF2B5EF4-FFF2-40B4-BE49-F238E27FC236}">
                <a16:creationId xmlns:a16="http://schemas.microsoft.com/office/drawing/2014/main" id="{954EF192-BF38-4B69-B7BB-D87C241EE0B3}"/>
              </a:ext>
            </a:extLst>
          </p:cNvPr>
          <p:cNvSpPr>
            <a:spLocks noChangeArrowheads="1"/>
          </p:cNvSpPr>
          <p:nvPr/>
        </p:nvSpPr>
        <p:spPr bwMode="auto">
          <a:xfrm>
            <a:off x="917575" y="2487613"/>
            <a:ext cx="185738"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br>
              <a:rPr lang="en-US" altLang="en-US" sz="750">
                <a:latin typeface="Helvetica" panose="020B0604020202020204" pitchFamily="34" charset="0"/>
                <a:cs typeface="Times New Roman" panose="02020603050405020304" pitchFamily="18" charset="0"/>
              </a:rPr>
            </a:br>
            <a:endParaRPr lang="en-US" altLang="en-US" sz="600">
              <a:latin typeface="Helvetica" panose="020B0604020202020204" pitchFamily="34" charset="0"/>
            </a:endParaRPr>
          </a:p>
          <a:p>
            <a:pPr eaLnBrk="1" hangingPunct="1">
              <a:lnSpc>
                <a:spcPct val="100000"/>
              </a:lnSpc>
              <a:spcBef>
                <a:spcPct val="0"/>
              </a:spcBef>
              <a:buFontTx/>
              <a:buNone/>
              <a:defRPr/>
            </a:pPr>
            <a:endParaRPr lang="en-US" altLang="en-US" sz="1350">
              <a:latin typeface="Helvetica" panose="020B0604020202020204" pitchFamily="34" charset="0"/>
            </a:endParaRPr>
          </a:p>
        </p:txBody>
      </p:sp>
      <p:sp>
        <p:nvSpPr>
          <p:cNvPr id="16389" name="TextBox 42">
            <a:extLst>
              <a:ext uri="{FF2B5EF4-FFF2-40B4-BE49-F238E27FC236}">
                <a16:creationId xmlns:a16="http://schemas.microsoft.com/office/drawing/2014/main" id="{1439F679-2C2D-409D-B0A5-2AE90DEFAA6B}"/>
              </a:ext>
            </a:extLst>
          </p:cNvPr>
          <p:cNvSpPr txBox="1">
            <a:spLocks noChangeArrowheads="1"/>
          </p:cNvSpPr>
          <p:nvPr/>
        </p:nvSpPr>
        <p:spPr bwMode="auto">
          <a:xfrm>
            <a:off x="965200" y="3517900"/>
            <a:ext cx="75088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35000"/>
              </a:spcBef>
              <a:buClr>
                <a:schemeClr val="tx2"/>
              </a:buClr>
              <a:buSzPct val="90000"/>
              <a:buFont typeface="Monotype Sorts" charset="2"/>
              <a:buNone/>
              <a:defRPr/>
            </a:pPr>
            <a:r>
              <a:rPr kumimoji="1" lang="en-US" altLang="en-US" sz="1350" dirty="0">
                <a:latin typeface="Helvetica" panose="020B0604020202020204" pitchFamily="34" charset="0"/>
              </a:rPr>
              <a:t>The FDs in this case are: </a:t>
            </a:r>
          </a:p>
          <a:p>
            <a:pPr eaLnBrk="1" hangingPunct="1">
              <a:lnSpc>
                <a:spcPct val="100000"/>
              </a:lnSpc>
              <a:spcBef>
                <a:spcPct val="0"/>
              </a:spcBef>
              <a:buFontTx/>
              <a:buNone/>
              <a:defRPr/>
            </a:pPr>
            <a:endParaRPr lang="en-US" altLang="en-US" sz="1350" dirty="0">
              <a:latin typeface="Helvetica" panose="020B0604020202020204" pitchFamily="34" charset="0"/>
            </a:endParaRPr>
          </a:p>
          <a:p>
            <a:pPr eaLnBrk="1" hangingPunct="1">
              <a:lnSpc>
                <a:spcPct val="100000"/>
              </a:lnSpc>
              <a:spcBef>
                <a:spcPct val="0"/>
              </a:spcBef>
              <a:buFontTx/>
              <a:buNone/>
              <a:defRPr/>
            </a:pPr>
            <a:r>
              <a:rPr lang="en-US" altLang="en-US" sz="1350" dirty="0">
                <a:latin typeface="Helvetica" panose="020B0604020202020204" pitchFamily="34" charset="0"/>
              </a:rPr>
              <a:t>Primary key is: </a:t>
            </a:r>
            <a:r>
              <a:rPr lang="en-US" altLang="en-US" sz="1350" dirty="0" err="1">
                <a:latin typeface="Helvetica" panose="020B0604020202020204" pitchFamily="34" charset="0"/>
              </a:rPr>
              <a:t>stdSSN</a:t>
            </a:r>
            <a:r>
              <a:rPr lang="en-US" altLang="en-US" sz="1350" dirty="0">
                <a:latin typeface="Helvetica" panose="020B0604020202020204" pitchFamily="34" charset="0"/>
              </a:rPr>
              <a:t> + </a:t>
            </a:r>
            <a:r>
              <a:rPr lang="en-US" altLang="en-US" sz="1350" dirty="0" err="1">
                <a:latin typeface="Helvetica" panose="020B0604020202020204" pitchFamily="34" charset="0"/>
              </a:rPr>
              <a:t>offerNo</a:t>
            </a:r>
            <a:endParaRPr lang="en-US" altLang="en-US" sz="1350" dirty="0">
              <a:latin typeface="Helvetica" panose="020B0604020202020204" pitchFamily="34" charset="0"/>
            </a:endParaRPr>
          </a:p>
          <a:p>
            <a:pPr eaLnBrk="1" hangingPunct="1">
              <a:lnSpc>
                <a:spcPct val="100000"/>
              </a:lnSpc>
              <a:spcBef>
                <a:spcPct val="0"/>
              </a:spcBef>
              <a:buFontTx/>
              <a:buNone/>
              <a:defRPr/>
            </a:pPr>
            <a:endParaRPr lang="en-US" altLang="en-US" sz="1350" dirty="0">
              <a:latin typeface="Helvetica" panose="020B0604020202020204" pitchFamily="34" charset="0"/>
            </a:endParaRPr>
          </a:p>
          <a:p>
            <a:pPr eaLnBrk="1" hangingPunct="1">
              <a:lnSpc>
                <a:spcPct val="100000"/>
              </a:lnSpc>
              <a:spcBef>
                <a:spcPct val="0"/>
              </a:spcBef>
              <a:buFontTx/>
              <a:buNone/>
              <a:defRPr/>
            </a:pPr>
            <a:r>
              <a:rPr lang="en-US" altLang="en-US" sz="1350" b="1" dirty="0" err="1">
                <a:solidFill>
                  <a:srgbClr val="FF0000"/>
                </a:solidFill>
                <a:latin typeface="Helvetica" panose="020B0604020202020204" pitchFamily="34" charset="0"/>
              </a:rPr>
              <a:t>StdSSN</a:t>
            </a:r>
            <a:r>
              <a:rPr lang="en-US" altLang="en-US" sz="1350" b="1" dirty="0">
                <a:solidFill>
                  <a:srgbClr val="FF0000"/>
                </a:solidFill>
                <a:latin typeface="Helvetica" panose="020B0604020202020204" pitchFamily="34" charset="0"/>
              </a:rPr>
              <a:t> </a:t>
            </a:r>
            <a:r>
              <a:rPr lang="en-US" altLang="en-US" sz="1350" b="1" dirty="0">
                <a:solidFill>
                  <a:srgbClr val="FF0000"/>
                </a:solidFill>
                <a:latin typeface="Helvetica" panose="020B0604020202020204" pitchFamily="34" charset="0"/>
                <a:sym typeface="Wingdings" panose="05000000000000000000" pitchFamily="2" charset="2"/>
              </a:rPr>
              <a:t> </a:t>
            </a:r>
            <a:r>
              <a:rPr lang="en-US" altLang="en-US" sz="1350" b="1" dirty="0" err="1">
                <a:solidFill>
                  <a:srgbClr val="FF0000"/>
                </a:solidFill>
                <a:latin typeface="Helvetica" panose="020B0604020202020204" pitchFamily="34" charset="0"/>
                <a:sym typeface="Wingdings" panose="05000000000000000000" pitchFamily="2" charset="2"/>
              </a:rPr>
              <a:t>StdCity</a:t>
            </a:r>
            <a:r>
              <a:rPr lang="en-US" altLang="en-US" sz="1350" b="1" dirty="0">
                <a:solidFill>
                  <a:srgbClr val="FF0000"/>
                </a:solidFill>
                <a:latin typeface="Helvetica" panose="020B0604020202020204" pitchFamily="34" charset="0"/>
                <a:sym typeface="Wingdings" panose="05000000000000000000" pitchFamily="2" charset="2"/>
              </a:rPr>
              <a:t>, </a:t>
            </a:r>
            <a:r>
              <a:rPr lang="en-US" altLang="en-US" sz="1350" b="1" dirty="0" err="1">
                <a:solidFill>
                  <a:srgbClr val="FF0000"/>
                </a:solidFill>
                <a:latin typeface="Helvetica" panose="020B0604020202020204" pitchFamily="34" charset="0"/>
                <a:sym typeface="Wingdings" panose="05000000000000000000" pitchFamily="2" charset="2"/>
              </a:rPr>
              <a:t>StdClass</a:t>
            </a:r>
            <a:r>
              <a:rPr lang="en-US" altLang="en-US" sz="1350" b="1" dirty="0">
                <a:solidFill>
                  <a:srgbClr val="FF0000"/>
                </a:solidFill>
                <a:latin typeface="Helvetica" panose="020B0604020202020204" pitchFamily="34" charset="0"/>
                <a:sym typeface="Wingdings" panose="05000000000000000000" pitchFamily="2" charset="2"/>
              </a:rPr>
              <a:t>  Partial functional dependency</a:t>
            </a:r>
          </a:p>
          <a:p>
            <a:pPr eaLnBrk="1" hangingPunct="1">
              <a:lnSpc>
                <a:spcPct val="100000"/>
              </a:lnSpc>
              <a:spcBef>
                <a:spcPct val="0"/>
              </a:spcBef>
              <a:buFontTx/>
              <a:buNone/>
              <a:defRPr/>
            </a:pPr>
            <a:endParaRPr lang="en-US" altLang="en-US" sz="1350" b="1" dirty="0">
              <a:solidFill>
                <a:srgbClr val="FF0000"/>
              </a:solidFill>
              <a:latin typeface="Helvetica" panose="020B0604020202020204" pitchFamily="34" charset="0"/>
              <a:sym typeface="Wingdings" panose="05000000000000000000" pitchFamily="2" charset="2"/>
            </a:endParaRPr>
          </a:p>
          <a:p>
            <a:pPr eaLnBrk="1" hangingPunct="1">
              <a:lnSpc>
                <a:spcPct val="100000"/>
              </a:lnSpc>
              <a:spcBef>
                <a:spcPct val="0"/>
              </a:spcBef>
              <a:buFontTx/>
              <a:buNone/>
              <a:defRPr/>
            </a:pPr>
            <a:r>
              <a:rPr lang="en-US" altLang="en-US" sz="1350" b="1" dirty="0" err="1">
                <a:solidFill>
                  <a:srgbClr val="FF0000"/>
                </a:solidFill>
                <a:latin typeface="Helvetica" panose="020B0604020202020204" pitchFamily="34" charset="0"/>
                <a:sym typeface="Wingdings" panose="05000000000000000000" pitchFamily="2" charset="2"/>
              </a:rPr>
              <a:t>OfferNo</a:t>
            </a:r>
            <a:r>
              <a:rPr lang="en-US" altLang="en-US" sz="1350" b="1" dirty="0">
                <a:solidFill>
                  <a:srgbClr val="FF0000"/>
                </a:solidFill>
                <a:latin typeface="Helvetica" panose="020B0604020202020204" pitchFamily="34" charset="0"/>
                <a:sym typeface="Wingdings" panose="05000000000000000000" pitchFamily="2" charset="2"/>
              </a:rPr>
              <a:t>  </a:t>
            </a:r>
            <a:r>
              <a:rPr lang="en-US" altLang="en-US" sz="1350" b="1" dirty="0" err="1">
                <a:solidFill>
                  <a:srgbClr val="FF0000"/>
                </a:solidFill>
                <a:latin typeface="Helvetica" panose="020B0604020202020204" pitchFamily="34" charset="0"/>
                <a:sym typeface="Wingdings" panose="05000000000000000000" pitchFamily="2" charset="2"/>
              </a:rPr>
              <a:t>offTerm</a:t>
            </a:r>
            <a:r>
              <a:rPr lang="en-US" altLang="en-US" sz="1350" b="1" dirty="0">
                <a:solidFill>
                  <a:srgbClr val="FF0000"/>
                </a:solidFill>
                <a:latin typeface="Helvetica" panose="020B0604020202020204" pitchFamily="34" charset="0"/>
                <a:sym typeface="Wingdings" panose="05000000000000000000" pitchFamily="2" charset="2"/>
              </a:rPr>
              <a:t>, </a:t>
            </a:r>
            <a:r>
              <a:rPr lang="en-US" altLang="en-US" sz="1350" b="1" dirty="0" err="1">
                <a:solidFill>
                  <a:srgbClr val="FF0000"/>
                </a:solidFill>
                <a:latin typeface="Helvetica" panose="020B0604020202020204" pitchFamily="34" charset="0"/>
                <a:sym typeface="Wingdings" panose="05000000000000000000" pitchFamily="2" charset="2"/>
              </a:rPr>
              <a:t>OffYear</a:t>
            </a:r>
            <a:r>
              <a:rPr lang="en-US" altLang="en-US" sz="1350" b="1" dirty="0">
                <a:solidFill>
                  <a:srgbClr val="FF0000"/>
                </a:solidFill>
                <a:latin typeface="Helvetica" panose="020B0604020202020204" pitchFamily="34" charset="0"/>
                <a:sym typeface="Wingdings" panose="05000000000000000000" pitchFamily="2" charset="2"/>
              </a:rPr>
              <a:t>, </a:t>
            </a:r>
            <a:r>
              <a:rPr lang="en-US" altLang="en-US" sz="1350" b="1" dirty="0" err="1">
                <a:solidFill>
                  <a:srgbClr val="FF0000"/>
                </a:solidFill>
                <a:latin typeface="Helvetica" panose="020B0604020202020204" pitchFamily="34" charset="0"/>
                <a:sym typeface="Wingdings" panose="05000000000000000000" pitchFamily="2" charset="2"/>
              </a:rPr>
              <a:t>Courseno</a:t>
            </a:r>
            <a:r>
              <a:rPr lang="en-US" altLang="en-US" sz="1350" b="1" dirty="0">
                <a:solidFill>
                  <a:srgbClr val="FF0000"/>
                </a:solidFill>
                <a:latin typeface="Helvetica" panose="020B0604020202020204" pitchFamily="34" charset="0"/>
                <a:sym typeface="Wingdings" panose="05000000000000000000" pitchFamily="2" charset="2"/>
              </a:rPr>
              <a:t>, </a:t>
            </a:r>
            <a:r>
              <a:rPr lang="en-US" altLang="en-US" sz="1350" b="1" dirty="0" err="1">
                <a:solidFill>
                  <a:srgbClr val="FF0000"/>
                </a:solidFill>
                <a:latin typeface="Helvetica" panose="020B0604020202020204" pitchFamily="34" charset="0"/>
                <a:sym typeface="Wingdings" panose="05000000000000000000" pitchFamily="2" charset="2"/>
              </a:rPr>
              <a:t>CrsDesc</a:t>
            </a:r>
            <a:r>
              <a:rPr lang="en-US" altLang="en-US" sz="1350" b="1" dirty="0">
                <a:solidFill>
                  <a:srgbClr val="FF0000"/>
                </a:solidFill>
                <a:latin typeface="Helvetica" panose="020B0604020202020204" pitchFamily="34" charset="0"/>
                <a:sym typeface="Wingdings" panose="05000000000000000000" pitchFamily="2" charset="2"/>
              </a:rPr>
              <a:t>  partial functional dependency</a:t>
            </a:r>
          </a:p>
          <a:p>
            <a:pPr eaLnBrk="1" hangingPunct="1">
              <a:lnSpc>
                <a:spcPct val="100000"/>
              </a:lnSpc>
              <a:spcBef>
                <a:spcPct val="0"/>
              </a:spcBef>
              <a:buFontTx/>
              <a:buNone/>
              <a:defRPr/>
            </a:pPr>
            <a:endParaRPr lang="en-US" altLang="en-US" sz="1350" b="1" dirty="0">
              <a:solidFill>
                <a:srgbClr val="FF0000"/>
              </a:solidFill>
              <a:latin typeface="Helvetica" panose="020B0604020202020204" pitchFamily="34" charset="0"/>
              <a:sym typeface="Wingdings" panose="05000000000000000000" pitchFamily="2" charset="2"/>
            </a:endParaRPr>
          </a:p>
          <a:p>
            <a:pPr eaLnBrk="1" hangingPunct="1">
              <a:lnSpc>
                <a:spcPct val="100000"/>
              </a:lnSpc>
              <a:spcBef>
                <a:spcPct val="0"/>
              </a:spcBef>
              <a:buFontTx/>
              <a:buNone/>
              <a:defRPr/>
            </a:pPr>
            <a:r>
              <a:rPr lang="en-US" altLang="en-US" sz="1350" dirty="0" err="1">
                <a:latin typeface="Helvetica" panose="020B0604020202020204" pitchFamily="34" charset="0"/>
                <a:sym typeface="Wingdings" panose="05000000000000000000" pitchFamily="2" charset="2"/>
              </a:rPr>
              <a:t>CourseNo</a:t>
            </a:r>
            <a:r>
              <a:rPr lang="en-US" altLang="en-US" sz="1350" dirty="0">
                <a:latin typeface="Helvetica" panose="020B0604020202020204" pitchFamily="34" charset="0"/>
                <a:sym typeface="Wingdings" panose="05000000000000000000" pitchFamily="2" charset="2"/>
              </a:rPr>
              <a:t>  </a:t>
            </a:r>
            <a:r>
              <a:rPr lang="en-US" altLang="en-US" sz="1350" dirty="0" err="1">
                <a:latin typeface="Helvetica" panose="020B0604020202020204" pitchFamily="34" charset="0"/>
                <a:sym typeface="Wingdings" panose="05000000000000000000" pitchFamily="2" charset="2"/>
              </a:rPr>
              <a:t>CrsDesc</a:t>
            </a:r>
            <a:endParaRPr lang="en-US" altLang="en-US" sz="1350" dirty="0">
              <a:latin typeface="Helvetica" panose="020B0604020202020204" pitchFamily="34" charset="0"/>
              <a:sym typeface="Wingdings" panose="05000000000000000000" pitchFamily="2" charset="2"/>
            </a:endParaRPr>
          </a:p>
          <a:p>
            <a:pPr eaLnBrk="1" hangingPunct="1">
              <a:lnSpc>
                <a:spcPct val="100000"/>
              </a:lnSpc>
              <a:spcBef>
                <a:spcPct val="0"/>
              </a:spcBef>
              <a:buFontTx/>
              <a:buNone/>
              <a:defRPr/>
            </a:pPr>
            <a:endParaRPr lang="en-US" altLang="en-US" sz="1350" dirty="0">
              <a:latin typeface="Helvetica" panose="020B0604020202020204" pitchFamily="34" charset="0"/>
              <a:sym typeface="Wingdings" panose="05000000000000000000" pitchFamily="2" charset="2"/>
            </a:endParaRPr>
          </a:p>
          <a:p>
            <a:pPr eaLnBrk="1" hangingPunct="1">
              <a:lnSpc>
                <a:spcPct val="100000"/>
              </a:lnSpc>
              <a:spcBef>
                <a:spcPct val="0"/>
              </a:spcBef>
              <a:buFontTx/>
              <a:buNone/>
              <a:defRPr/>
            </a:pPr>
            <a:r>
              <a:rPr lang="en-US" altLang="en-US" sz="1350" dirty="0" err="1">
                <a:latin typeface="Helvetica" panose="020B0604020202020204" pitchFamily="34" charset="0"/>
                <a:sym typeface="Wingdings" panose="05000000000000000000" pitchFamily="2" charset="2"/>
              </a:rPr>
              <a:t>StdSSN</a:t>
            </a:r>
            <a:r>
              <a:rPr lang="en-US" altLang="en-US" sz="1350" dirty="0">
                <a:latin typeface="Helvetica" panose="020B0604020202020204" pitchFamily="34" charset="0"/>
                <a:sym typeface="Wingdings" panose="05000000000000000000" pitchFamily="2" charset="2"/>
              </a:rPr>
              <a:t>, </a:t>
            </a:r>
            <a:r>
              <a:rPr lang="en-US" altLang="en-US" sz="1350" dirty="0" err="1">
                <a:latin typeface="Helvetica" panose="020B0604020202020204" pitchFamily="34" charset="0"/>
                <a:sym typeface="Wingdings" panose="05000000000000000000" pitchFamily="2" charset="2"/>
              </a:rPr>
              <a:t>OfferNo</a:t>
            </a:r>
            <a:r>
              <a:rPr lang="en-US" altLang="en-US" sz="1350" dirty="0">
                <a:latin typeface="Helvetica" panose="020B0604020202020204" pitchFamily="34" charset="0"/>
                <a:sym typeface="Wingdings" panose="05000000000000000000" pitchFamily="2" charset="2"/>
              </a:rPr>
              <a:t>  </a:t>
            </a:r>
            <a:r>
              <a:rPr lang="en-US" altLang="en-US" sz="1350" dirty="0" err="1">
                <a:latin typeface="Helvetica" panose="020B0604020202020204" pitchFamily="34" charset="0"/>
                <a:sym typeface="Wingdings" panose="05000000000000000000" pitchFamily="2" charset="2"/>
              </a:rPr>
              <a:t>EnrGrade</a:t>
            </a:r>
            <a:endParaRPr lang="en-US" altLang="en-US" sz="1350" dirty="0">
              <a:latin typeface="Helvetica" panose="020B0604020202020204" pitchFamily="34" charset="0"/>
            </a:endParaRPr>
          </a:p>
        </p:txBody>
      </p:sp>
      <p:pic>
        <p:nvPicPr>
          <p:cNvPr id="30726" name="Picture 3">
            <a:extLst>
              <a:ext uri="{FF2B5EF4-FFF2-40B4-BE49-F238E27FC236}">
                <a16:creationId xmlns:a16="http://schemas.microsoft.com/office/drawing/2014/main" id="{68A64A07-803E-4A8C-B944-FF6F496F9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00" y="1897063"/>
            <a:ext cx="716597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8DBE11F5-38DF-4D30-85B3-F099973391E8}"/>
              </a:ext>
            </a:extLst>
          </p:cNvPr>
          <p:cNvSpPr txBox="1">
            <a:spLocks/>
          </p:cNvSpPr>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kern="0"/>
              <a:t>Normalization to 2NF</a:t>
            </a:r>
            <a:endParaRPr lang="en-US" kern="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04682CB-C3A2-4DD9-A26E-85FDF984556F}"/>
                  </a:ext>
                </a:extLst>
              </p14:cNvPr>
              <p14:cNvContentPartPr/>
              <p14:nvPr/>
            </p14:nvContentPartPr>
            <p14:xfrm>
              <a:off x="832680" y="2351520"/>
              <a:ext cx="7169040" cy="3692520"/>
            </p14:xfrm>
          </p:contentPart>
        </mc:Choice>
        <mc:Fallback xmlns="">
          <p:pic>
            <p:nvPicPr>
              <p:cNvPr id="3" name="Ink 2">
                <a:extLst>
                  <a:ext uri="{FF2B5EF4-FFF2-40B4-BE49-F238E27FC236}">
                    <a16:creationId xmlns:a16="http://schemas.microsoft.com/office/drawing/2014/main" id="{A04682CB-C3A2-4DD9-A26E-85FDF984556F}"/>
                  </a:ext>
                </a:extLst>
              </p:cNvPr>
              <p:cNvPicPr/>
              <p:nvPr/>
            </p:nvPicPr>
            <p:blipFill>
              <a:blip r:embed="rId4"/>
              <a:stretch>
                <a:fillRect/>
              </a:stretch>
            </p:blipFill>
            <p:spPr>
              <a:xfrm>
                <a:off x="823320" y="2342160"/>
                <a:ext cx="7187760" cy="371124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7">
            <a:extLst>
              <a:ext uri="{FF2B5EF4-FFF2-40B4-BE49-F238E27FC236}">
                <a16:creationId xmlns:a16="http://schemas.microsoft.com/office/drawing/2014/main" id="{8A050054-5347-4121-9F8D-E192B4B459EB}"/>
              </a:ext>
            </a:extLst>
          </p:cNvPr>
          <p:cNvSpPr>
            <a:spLocks noChangeArrowheads="1"/>
          </p:cNvSpPr>
          <p:nvPr/>
        </p:nvSpPr>
        <p:spPr bwMode="auto">
          <a:xfrm>
            <a:off x="1971675" y="1592263"/>
            <a:ext cx="165417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8892" tIns="714150" rIns="818892" bIns="133308"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endParaRPr lang="en-US" altLang="en-US" sz="1350">
              <a:latin typeface="Helvetica" panose="020B0604020202020204" pitchFamily="34" charset="0"/>
            </a:endParaRPr>
          </a:p>
        </p:txBody>
      </p:sp>
      <p:sp>
        <p:nvSpPr>
          <p:cNvPr id="16388" name="Rectangle 38">
            <a:extLst>
              <a:ext uri="{FF2B5EF4-FFF2-40B4-BE49-F238E27FC236}">
                <a16:creationId xmlns:a16="http://schemas.microsoft.com/office/drawing/2014/main" id="{954EF192-BF38-4B69-B7BB-D87C241EE0B3}"/>
              </a:ext>
            </a:extLst>
          </p:cNvPr>
          <p:cNvSpPr>
            <a:spLocks noChangeArrowheads="1"/>
          </p:cNvSpPr>
          <p:nvPr/>
        </p:nvSpPr>
        <p:spPr bwMode="auto">
          <a:xfrm>
            <a:off x="917575" y="2487613"/>
            <a:ext cx="185738"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br>
              <a:rPr lang="en-US" altLang="en-US" sz="750">
                <a:latin typeface="Helvetica" panose="020B0604020202020204" pitchFamily="34" charset="0"/>
                <a:cs typeface="Times New Roman" panose="02020603050405020304" pitchFamily="18" charset="0"/>
              </a:rPr>
            </a:br>
            <a:endParaRPr lang="en-US" altLang="en-US" sz="600">
              <a:latin typeface="Helvetica" panose="020B0604020202020204" pitchFamily="34" charset="0"/>
            </a:endParaRPr>
          </a:p>
          <a:p>
            <a:pPr eaLnBrk="1" hangingPunct="1">
              <a:lnSpc>
                <a:spcPct val="100000"/>
              </a:lnSpc>
              <a:spcBef>
                <a:spcPct val="0"/>
              </a:spcBef>
              <a:buFontTx/>
              <a:buNone/>
              <a:defRPr/>
            </a:pPr>
            <a:endParaRPr lang="en-US" altLang="en-US" sz="1350">
              <a:latin typeface="Helvetica" panose="020B0604020202020204" pitchFamily="34" charset="0"/>
            </a:endParaRPr>
          </a:p>
        </p:txBody>
      </p:sp>
      <p:sp>
        <p:nvSpPr>
          <p:cNvPr id="7" name="Title 1">
            <a:extLst>
              <a:ext uri="{FF2B5EF4-FFF2-40B4-BE49-F238E27FC236}">
                <a16:creationId xmlns:a16="http://schemas.microsoft.com/office/drawing/2014/main" id="{8DBE11F5-38DF-4D30-85B3-F099973391E8}"/>
              </a:ext>
            </a:extLst>
          </p:cNvPr>
          <p:cNvSpPr txBox="1">
            <a:spLocks/>
          </p:cNvSpPr>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kern="0"/>
              <a:t>Normalization to 2NF</a:t>
            </a:r>
            <a:endParaRPr lang="en-US" kern="0" dirty="0"/>
          </a:p>
        </p:txBody>
      </p:sp>
      <p:pic>
        <p:nvPicPr>
          <p:cNvPr id="4" name="Picture 3">
            <a:extLst>
              <a:ext uri="{FF2B5EF4-FFF2-40B4-BE49-F238E27FC236}">
                <a16:creationId xmlns:a16="http://schemas.microsoft.com/office/drawing/2014/main" id="{1106A16B-8FF2-4E0F-A187-80ADD68B2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444" y="727075"/>
            <a:ext cx="716597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7436EB2-CF1D-49CB-A7B5-11B819EDD894}"/>
                  </a:ext>
                </a:extLst>
              </p14:cNvPr>
              <p14:cNvContentPartPr/>
              <p14:nvPr/>
            </p14:nvContentPartPr>
            <p14:xfrm>
              <a:off x="105480" y="1012680"/>
              <a:ext cx="8702280" cy="4971600"/>
            </p14:xfrm>
          </p:contentPart>
        </mc:Choice>
        <mc:Fallback xmlns="">
          <p:pic>
            <p:nvPicPr>
              <p:cNvPr id="2" name="Ink 1">
                <a:extLst>
                  <a:ext uri="{FF2B5EF4-FFF2-40B4-BE49-F238E27FC236}">
                    <a16:creationId xmlns:a16="http://schemas.microsoft.com/office/drawing/2014/main" id="{17436EB2-CF1D-49CB-A7B5-11B819EDD894}"/>
                  </a:ext>
                </a:extLst>
              </p:cNvPr>
              <p:cNvPicPr/>
              <p:nvPr/>
            </p:nvPicPr>
            <p:blipFill>
              <a:blip r:embed="rId4"/>
              <a:stretch>
                <a:fillRect/>
              </a:stretch>
            </p:blipFill>
            <p:spPr>
              <a:xfrm>
                <a:off x="96120" y="1003320"/>
                <a:ext cx="8721000" cy="4990320"/>
              </a:xfrm>
              <a:prstGeom prst="rect">
                <a:avLst/>
              </a:prstGeom>
            </p:spPr>
          </p:pic>
        </mc:Fallback>
      </mc:AlternateContent>
    </p:spTree>
    <p:extLst>
      <p:ext uri="{BB962C8B-B14F-4D97-AF65-F5344CB8AC3E}">
        <p14:creationId xmlns:p14="http://schemas.microsoft.com/office/powerpoint/2010/main" val="315043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7F02-C9DA-4503-9EC9-BFDC96AC3076}"/>
              </a:ext>
            </a:extLst>
          </p:cNvPr>
          <p:cNvSpPr>
            <a:spLocks noGrp="1"/>
          </p:cNvSpPr>
          <p:nvPr>
            <p:ph type="title"/>
          </p:nvPr>
        </p:nvSpPr>
        <p:spPr>
          <a:xfrm>
            <a:off x="549275" y="1001713"/>
            <a:ext cx="7886700" cy="442912"/>
          </a:xfrm>
        </p:spPr>
        <p:txBody>
          <a:bodyPr rtlCol="0">
            <a:normAutofit fontScale="90000"/>
          </a:bodyPr>
          <a:lstStyle/>
          <a:p>
            <a:pPr eaLnBrk="1" fontAlgn="auto" hangingPunct="1">
              <a:spcAft>
                <a:spcPts val="0"/>
              </a:spcAft>
              <a:defRPr/>
            </a:pPr>
            <a:r>
              <a:rPr lang="en-US" dirty="0"/>
              <a:t>Is this Relation in 2NF?</a:t>
            </a:r>
          </a:p>
        </p:txBody>
      </p:sp>
      <p:pic>
        <p:nvPicPr>
          <p:cNvPr id="27651" name="Content Placeholder 3">
            <a:extLst>
              <a:ext uri="{FF2B5EF4-FFF2-40B4-BE49-F238E27FC236}">
                <a16:creationId xmlns:a16="http://schemas.microsoft.com/office/drawing/2014/main" id="{6DB0C7B8-25B7-4FBD-ADCA-8AAE90DC5B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49275" y="1536700"/>
            <a:ext cx="6826250" cy="2100263"/>
          </a:xfrm>
        </p:spPr>
      </p:pic>
      <p:pic>
        <p:nvPicPr>
          <p:cNvPr id="5" name="Picture 4">
            <a:extLst>
              <a:ext uri="{FF2B5EF4-FFF2-40B4-BE49-F238E27FC236}">
                <a16:creationId xmlns:a16="http://schemas.microsoft.com/office/drawing/2014/main" id="{6F5C2183-F2F6-4A03-AE73-BD7D4AF4A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3559175"/>
            <a:ext cx="682625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30AC0BD-2D2D-4EBF-8EE7-DC311B91A43F}"/>
                  </a:ext>
                </a:extLst>
              </p14:cNvPr>
              <p14:cNvContentPartPr/>
              <p14:nvPr/>
            </p14:nvContentPartPr>
            <p14:xfrm>
              <a:off x="642240" y="1555200"/>
              <a:ext cx="6579360" cy="3317400"/>
            </p14:xfrm>
          </p:contentPart>
        </mc:Choice>
        <mc:Fallback xmlns="">
          <p:pic>
            <p:nvPicPr>
              <p:cNvPr id="3" name="Ink 2">
                <a:extLst>
                  <a:ext uri="{FF2B5EF4-FFF2-40B4-BE49-F238E27FC236}">
                    <a16:creationId xmlns:a16="http://schemas.microsoft.com/office/drawing/2014/main" id="{B30AC0BD-2D2D-4EBF-8EE7-DC311B91A43F}"/>
                  </a:ext>
                </a:extLst>
              </p:cNvPr>
              <p:cNvPicPr/>
              <p:nvPr/>
            </p:nvPicPr>
            <p:blipFill>
              <a:blip r:embed="rId5"/>
              <a:stretch>
                <a:fillRect/>
              </a:stretch>
            </p:blipFill>
            <p:spPr>
              <a:xfrm>
                <a:off x="632880" y="1545840"/>
                <a:ext cx="6598080" cy="3336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8139-C741-4294-A9E9-751404F204CC}"/>
              </a:ext>
            </a:extLst>
          </p:cNvPr>
          <p:cNvSpPr>
            <a:spLocks noGrp="1"/>
          </p:cNvSpPr>
          <p:nvPr>
            <p:ph type="title"/>
          </p:nvPr>
        </p:nvSpPr>
        <p:spPr/>
        <p:txBody>
          <a:bodyPr/>
          <a:lstStyle/>
          <a:p>
            <a:pPr>
              <a:defRPr/>
            </a:pPr>
            <a:r>
              <a:rPr lang="en-US" dirty="0"/>
              <a:t>Normalization to 2NF</a:t>
            </a:r>
          </a:p>
        </p:txBody>
      </p:sp>
      <p:pic>
        <p:nvPicPr>
          <p:cNvPr id="31747" name="Content Placeholder 3">
            <a:extLst>
              <a:ext uri="{FF2B5EF4-FFF2-40B4-BE49-F238E27FC236}">
                <a16:creationId xmlns:a16="http://schemas.microsoft.com/office/drawing/2014/main" id="{091782A0-91F2-41A0-8776-5E94784539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727075"/>
            <a:ext cx="7661275" cy="2411413"/>
          </a:xfrm>
        </p:spPr>
      </p:pic>
      <p:pic>
        <p:nvPicPr>
          <p:cNvPr id="31748" name="Picture 4">
            <a:extLst>
              <a:ext uri="{FF2B5EF4-FFF2-40B4-BE49-F238E27FC236}">
                <a16:creationId xmlns:a16="http://schemas.microsoft.com/office/drawing/2014/main" id="{B30F460F-E16C-4D02-B1DB-98CAA751CB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38488"/>
            <a:ext cx="766127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a:extLst>
              <a:ext uri="{FF2B5EF4-FFF2-40B4-BE49-F238E27FC236}">
                <a16:creationId xmlns:a16="http://schemas.microsoft.com/office/drawing/2014/main" id="{83F2786F-78B2-44F4-86E4-36E9D2F1FB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313" y="4694238"/>
            <a:ext cx="8107362"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636E06E9-3A18-41AC-BB32-85717D1C87DB}"/>
                  </a:ext>
                </a:extLst>
              </p14:cNvPr>
              <p14:cNvContentPartPr/>
              <p14:nvPr/>
            </p14:nvContentPartPr>
            <p14:xfrm>
              <a:off x="255240" y="652320"/>
              <a:ext cx="8732520" cy="5592600"/>
            </p14:xfrm>
          </p:contentPart>
        </mc:Choice>
        <mc:Fallback xmlns="">
          <p:pic>
            <p:nvPicPr>
              <p:cNvPr id="3" name="Ink 2">
                <a:extLst>
                  <a:ext uri="{FF2B5EF4-FFF2-40B4-BE49-F238E27FC236}">
                    <a16:creationId xmlns:a16="http://schemas.microsoft.com/office/drawing/2014/main" id="{636E06E9-3A18-41AC-BB32-85717D1C87DB}"/>
                  </a:ext>
                </a:extLst>
              </p:cNvPr>
              <p:cNvPicPr/>
              <p:nvPr/>
            </p:nvPicPr>
            <p:blipFill>
              <a:blip r:embed="rId6"/>
              <a:stretch>
                <a:fillRect/>
              </a:stretch>
            </p:blipFill>
            <p:spPr>
              <a:xfrm>
                <a:off x="245880" y="642960"/>
                <a:ext cx="8751240" cy="5611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3AEA906D-683B-428A-A5E4-100D9363D22F}"/>
                  </a:ext>
                </a:extLst>
              </p14:cNvPr>
              <p14:cNvContentPartPr/>
              <p14:nvPr/>
            </p14:nvContentPartPr>
            <p14:xfrm>
              <a:off x="2655000" y="4942080"/>
              <a:ext cx="3932280" cy="1824480"/>
            </p14:xfrm>
          </p:contentPart>
        </mc:Choice>
        <mc:Fallback>
          <p:pic>
            <p:nvPicPr>
              <p:cNvPr id="4" name="Ink 3">
                <a:extLst>
                  <a:ext uri="{FF2B5EF4-FFF2-40B4-BE49-F238E27FC236}">
                    <a16:creationId xmlns:a16="http://schemas.microsoft.com/office/drawing/2014/main" id="{3AEA906D-683B-428A-A5E4-100D9363D22F}"/>
                  </a:ext>
                </a:extLst>
              </p:cNvPr>
              <p:cNvPicPr/>
              <p:nvPr/>
            </p:nvPicPr>
            <p:blipFill>
              <a:blip r:embed="rId8"/>
              <a:stretch>
                <a:fillRect/>
              </a:stretch>
            </p:blipFill>
            <p:spPr>
              <a:xfrm>
                <a:off x="2645640" y="4932720"/>
                <a:ext cx="3951000" cy="184320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FA1445-54DE-4FDE-B997-D98C991F4CC7}"/>
              </a:ext>
            </a:extLst>
          </p:cNvPr>
          <p:cNvSpPr txBox="1">
            <a:spLocks/>
          </p:cNvSpPr>
          <p:nvPr/>
        </p:nvSpPr>
        <p:spPr bwMode="auto">
          <a:xfrm>
            <a:off x="737870" y="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kern="0" dirty="0"/>
              <a:t>Normalization to 2NF</a:t>
            </a:r>
          </a:p>
        </p:txBody>
      </p:sp>
      <p:pic>
        <p:nvPicPr>
          <p:cNvPr id="6" name="Picture 5">
            <a:extLst>
              <a:ext uri="{FF2B5EF4-FFF2-40B4-BE49-F238E27FC236}">
                <a16:creationId xmlns:a16="http://schemas.microsoft.com/office/drawing/2014/main" id="{FAD710D8-5276-41C0-999E-A5809DC727CB}"/>
              </a:ext>
            </a:extLst>
          </p:cNvPr>
          <p:cNvPicPr>
            <a:picLocks noChangeAspect="1"/>
          </p:cNvPicPr>
          <p:nvPr/>
        </p:nvPicPr>
        <p:blipFill>
          <a:blip r:embed="rId2"/>
          <a:stretch>
            <a:fillRect/>
          </a:stretch>
        </p:blipFill>
        <p:spPr>
          <a:xfrm>
            <a:off x="1933624" y="759655"/>
            <a:ext cx="5662930" cy="5528603"/>
          </a:xfrm>
          <a:prstGeom prst="rect">
            <a:avLst/>
          </a:prstGeom>
        </p:spPr>
      </p:pic>
    </p:spTree>
    <p:extLst>
      <p:ext uri="{BB962C8B-B14F-4D97-AF65-F5344CB8AC3E}">
        <p14:creationId xmlns:p14="http://schemas.microsoft.com/office/powerpoint/2010/main" val="196930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FEB6096D-2E12-41BB-8477-E54E3BD17DC3}"/>
              </a:ext>
            </a:extLst>
          </p:cNvPr>
          <p:cNvSpPr>
            <a:spLocks noGrp="1" noChangeArrowheads="1"/>
          </p:cNvSpPr>
          <p:nvPr>
            <p:ph type="title"/>
          </p:nvPr>
        </p:nvSpPr>
        <p:spPr/>
        <p:txBody>
          <a:bodyPr/>
          <a:lstStyle/>
          <a:p>
            <a:pPr>
              <a:defRPr/>
            </a:pPr>
            <a:r>
              <a:rPr lang="en-US" altLang="en-US" dirty="0"/>
              <a:t>Example 1: Products/Vendors Database</a:t>
            </a:r>
          </a:p>
        </p:txBody>
      </p:sp>
      <p:sp>
        <p:nvSpPr>
          <p:cNvPr id="9219" name="Rectangle 3">
            <a:extLst>
              <a:ext uri="{FF2B5EF4-FFF2-40B4-BE49-F238E27FC236}">
                <a16:creationId xmlns:a16="http://schemas.microsoft.com/office/drawing/2014/main" id="{D36E90FF-E81B-44F9-9FF5-11F768BC07A7}"/>
              </a:ext>
            </a:extLst>
          </p:cNvPr>
          <p:cNvSpPr>
            <a:spLocks noGrp="1" noChangeArrowheads="1"/>
          </p:cNvSpPr>
          <p:nvPr>
            <p:ph type="body" idx="1"/>
          </p:nvPr>
        </p:nvSpPr>
        <p:spPr/>
        <p:txBody>
          <a:bodyPr/>
          <a:lstStyle/>
          <a:p>
            <a:pPr>
              <a:lnSpc>
                <a:spcPct val="90000"/>
              </a:lnSpc>
            </a:pPr>
            <a:r>
              <a:rPr lang="en-US" altLang="en-US"/>
              <a:t>Each type of product has a description and a identifying code.</a:t>
            </a:r>
          </a:p>
          <a:p>
            <a:pPr>
              <a:lnSpc>
                <a:spcPct val="90000"/>
              </a:lnSpc>
            </a:pPr>
            <a:endParaRPr lang="en-US" altLang="en-US"/>
          </a:p>
          <a:p>
            <a:pPr>
              <a:lnSpc>
                <a:spcPct val="90000"/>
              </a:lnSpc>
            </a:pPr>
            <a:r>
              <a:rPr lang="en-US" altLang="en-US"/>
              <a:t>Each product is supplied by zero or more vendors.</a:t>
            </a:r>
          </a:p>
          <a:p>
            <a:pPr>
              <a:lnSpc>
                <a:spcPct val="90000"/>
              </a:lnSpc>
            </a:pPr>
            <a:endParaRPr lang="en-US" altLang="en-US"/>
          </a:p>
          <a:p>
            <a:pPr>
              <a:lnSpc>
                <a:spcPct val="90000"/>
              </a:lnSpc>
            </a:pPr>
            <a:r>
              <a:rPr lang="en-US" altLang="en-US"/>
              <a:t>Each vendor might offer the product at a different price.</a:t>
            </a:r>
          </a:p>
          <a:p>
            <a:pPr>
              <a:lnSpc>
                <a:spcPct val="90000"/>
              </a:lnSpc>
            </a:pPr>
            <a:endParaRPr lang="en-US" altLang="en-US"/>
          </a:p>
          <a:p>
            <a:pPr>
              <a:lnSpc>
                <a:spcPct val="90000"/>
              </a:lnSpc>
            </a:pPr>
            <a:r>
              <a:rPr lang="en-US" altLang="en-US"/>
              <a:t>Each vendor has an identifying code, name, and contact information.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50B3411-D1A6-40A4-A4BE-A2B468F7E4A1}"/>
                  </a:ext>
                </a:extLst>
              </p14:cNvPr>
              <p14:cNvContentPartPr/>
              <p14:nvPr/>
            </p14:nvContentPartPr>
            <p14:xfrm>
              <a:off x="3422160" y="3799080"/>
              <a:ext cx="4419720" cy="1937520"/>
            </p14:xfrm>
          </p:contentPart>
        </mc:Choice>
        <mc:Fallback xmlns="">
          <p:pic>
            <p:nvPicPr>
              <p:cNvPr id="2" name="Ink 1">
                <a:extLst>
                  <a:ext uri="{FF2B5EF4-FFF2-40B4-BE49-F238E27FC236}">
                    <a16:creationId xmlns:a16="http://schemas.microsoft.com/office/drawing/2014/main" id="{D50B3411-D1A6-40A4-A4BE-A2B468F7E4A1}"/>
                  </a:ext>
                </a:extLst>
              </p:cNvPr>
              <p:cNvPicPr/>
              <p:nvPr/>
            </p:nvPicPr>
            <p:blipFill>
              <a:blip r:embed="rId3"/>
              <a:stretch>
                <a:fillRect/>
              </a:stretch>
            </p:blipFill>
            <p:spPr>
              <a:xfrm>
                <a:off x="3412800" y="3789720"/>
                <a:ext cx="4438440" cy="195624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FA1445-54DE-4FDE-B997-D98C991F4CC7}"/>
              </a:ext>
            </a:extLst>
          </p:cNvPr>
          <p:cNvSpPr txBox="1">
            <a:spLocks/>
          </p:cNvSpPr>
          <p:nvPr/>
        </p:nvSpPr>
        <p:spPr bwMode="auto">
          <a:xfrm>
            <a:off x="737870" y="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kern="0" dirty="0"/>
              <a:t>Normalization to 2NF</a:t>
            </a:r>
          </a:p>
        </p:txBody>
      </p:sp>
      <p:pic>
        <p:nvPicPr>
          <p:cNvPr id="2" name="Picture 1">
            <a:extLst>
              <a:ext uri="{FF2B5EF4-FFF2-40B4-BE49-F238E27FC236}">
                <a16:creationId xmlns:a16="http://schemas.microsoft.com/office/drawing/2014/main" id="{ABEF105C-6003-408E-90CE-974CB0E8CD87}"/>
              </a:ext>
            </a:extLst>
          </p:cNvPr>
          <p:cNvPicPr>
            <a:picLocks noChangeAspect="1"/>
          </p:cNvPicPr>
          <p:nvPr/>
        </p:nvPicPr>
        <p:blipFill>
          <a:blip r:embed="rId2"/>
          <a:stretch>
            <a:fillRect/>
          </a:stretch>
        </p:blipFill>
        <p:spPr>
          <a:xfrm>
            <a:off x="4230784" y="748519"/>
            <a:ext cx="4733925" cy="1628775"/>
          </a:xfrm>
          <a:prstGeom prst="rect">
            <a:avLst/>
          </a:prstGeom>
        </p:spPr>
      </p:pic>
      <p:pic>
        <p:nvPicPr>
          <p:cNvPr id="3" name="Picture 2">
            <a:extLst>
              <a:ext uri="{FF2B5EF4-FFF2-40B4-BE49-F238E27FC236}">
                <a16:creationId xmlns:a16="http://schemas.microsoft.com/office/drawing/2014/main" id="{B84A2FB4-31B8-4822-B911-5093B878A0B1}"/>
              </a:ext>
            </a:extLst>
          </p:cNvPr>
          <p:cNvPicPr>
            <a:picLocks noChangeAspect="1"/>
          </p:cNvPicPr>
          <p:nvPr/>
        </p:nvPicPr>
        <p:blipFill>
          <a:blip r:embed="rId3"/>
          <a:stretch>
            <a:fillRect/>
          </a:stretch>
        </p:blipFill>
        <p:spPr>
          <a:xfrm>
            <a:off x="4262510" y="2516213"/>
            <a:ext cx="2057400" cy="1685925"/>
          </a:xfrm>
          <a:prstGeom prst="rect">
            <a:avLst/>
          </a:prstGeom>
        </p:spPr>
      </p:pic>
      <p:pic>
        <p:nvPicPr>
          <p:cNvPr id="5" name="Picture 4">
            <a:extLst>
              <a:ext uri="{FF2B5EF4-FFF2-40B4-BE49-F238E27FC236}">
                <a16:creationId xmlns:a16="http://schemas.microsoft.com/office/drawing/2014/main" id="{72D7DD67-DAC4-46FD-AE6B-582BC2D7A012}"/>
              </a:ext>
            </a:extLst>
          </p:cNvPr>
          <p:cNvPicPr>
            <a:picLocks noChangeAspect="1"/>
          </p:cNvPicPr>
          <p:nvPr/>
        </p:nvPicPr>
        <p:blipFill>
          <a:blip r:embed="rId4"/>
          <a:stretch>
            <a:fillRect/>
          </a:stretch>
        </p:blipFill>
        <p:spPr>
          <a:xfrm>
            <a:off x="4262510" y="4261338"/>
            <a:ext cx="3238500" cy="2209800"/>
          </a:xfrm>
          <a:prstGeom prst="rect">
            <a:avLst/>
          </a:prstGeom>
        </p:spPr>
      </p:pic>
      <p:pic>
        <p:nvPicPr>
          <p:cNvPr id="8" name="Picture 7">
            <a:extLst>
              <a:ext uri="{FF2B5EF4-FFF2-40B4-BE49-F238E27FC236}">
                <a16:creationId xmlns:a16="http://schemas.microsoft.com/office/drawing/2014/main" id="{08823ADC-5E78-4FB1-A417-3DD8FF83189C}"/>
              </a:ext>
            </a:extLst>
          </p:cNvPr>
          <p:cNvPicPr>
            <a:picLocks noChangeAspect="1"/>
          </p:cNvPicPr>
          <p:nvPr/>
        </p:nvPicPr>
        <p:blipFill>
          <a:blip r:embed="rId5"/>
          <a:stretch>
            <a:fillRect/>
          </a:stretch>
        </p:blipFill>
        <p:spPr>
          <a:xfrm>
            <a:off x="179290" y="748520"/>
            <a:ext cx="3935021" cy="5722618"/>
          </a:xfrm>
          <a:prstGeom prst="rect">
            <a:avLst/>
          </a:prstGeom>
        </p:spPr>
      </p:pic>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4AF572C-C0BB-4892-9F94-DA33B01C4D7F}"/>
                  </a:ext>
                </a:extLst>
              </p14:cNvPr>
              <p14:cNvContentPartPr/>
              <p14:nvPr/>
            </p14:nvContentPartPr>
            <p14:xfrm>
              <a:off x="909000" y="892800"/>
              <a:ext cx="7936200" cy="5468040"/>
            </p14:xfrm>
          </p:contentPart>
        </mc:Choice>
        <mc:Fallback>
          <p:pic>
            <p:nvPicPr>
              <p:cNvPr id="6" name="Ink 5">
                <a:extLst>
                  <a:ext uri="{FF2B5EF4-FFF2-40B4-BE49-F238E27FC236}">
                    <a16:creationId xmlns:a16="http://schemas.microsoft.com/office/drawing/2014/main" id="{D4AF572C-C0BB-4892-9F94-DA33B01C4D7F}"/>
                  </a:ext>
                </a:extLst>
              </p:cNvPr>
              <p:cNvPicPr/>
              <p:nvPr/>
            </p:nvPicPr>
            <p:blipFill>
              <a:blip r:embed="rId7"/>
              <a:stretch>
                <a:fillRect/>
              </a:stretch>
            </p:blipFill>
            <p:spPr>
              <a:xfrm>
                <a:off x="899640" y="883440"/>
                <a:ext cx="7954920" cy="5486760"/>
              </a:xfrm>
              <a:prstGeom prst="rect">
                <a:avLst/>
              </a:prstGeom>
            </p:spPr>
          </p:pic>
        </mc:Fallback>
      </mc:AlternateContent>
    </p:spTree>
    <p:extLst>
      <p:ext uri="{BB962C8B-B14F-4D97-AF65-F5344CB8AC3E}">
        <p14:creationId xmlns:p14="http://schemas.microsoft.com/office/powerpoint/2010/main" val="91736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FA1445-54DE-4FDE-B997-D98C991F4CC7}"/>
              </a:ext>
            </a:extLst>
          </p:cNvPr>
          <p:cNvSpPr txBox="1">
            <a:spLocks/>
          </p:cNvSpPr>
          <p:nvPr/>
        </p:nvSpPr>
        <p:spPr bwMode="auto">
          <a:xfrm>
            <a:off x="737870" y="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kern="0" dirty="0"/>
              <a:t>Normalization to 2NF</a:t>
            </a:r>
          </a:p>
        </p:txBody>
      </p:sp>
      <p:pic>
        <p:nvPicPr>
          <p:cNvPr id="6" name="Picture 5">
            <a:extLst>
              <a:ext uri="{FF2B5EF4-FFF2-40B4-BE49-F238E27FC236}">
                <a16:creationId xmlns:a16="http://schemas.microsoft.com/office/drawing/2014/main" id="{A2F42577-52ED-4920-99E7-9A98BA09F3DD}"/>
              </a:ext>
            </a:extLst>
          </p:cNvPr>
          <p:cNvPicPr>
            <a:picLocks noChangeAspect="1"/>
          </p:cNvPicPr>
          <p:nvPr/>
        </p:nvPicPr>
        <p:blipFill>
          <a:blip r:embed="rId2"/>
          <a:stretch>
            <a:fillRect/>
          </a:stretch>
        </p:blipFill>
        <p:spPr>
          <a:xfrm>
            <a:off x="737871" y="790575"/>
            <a:ext cx="7913760" cy="5582090"/>
          </a:xfrm>
          <a:prstGeom prst="rect">
            <a:avLst/>
          </a:prstGeom>
        </p:spPr>
      </p:pic>
    </p:spTree>
    <p:extLst>
      <p:ext uri="{BB962C8B-B14F-4D97-AF65-F5344CB8AC3E}">
        <p14:creationId xmlns:p14="http://schemas.microsoft.com/office/powerpoint/2010/main" val="679224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FA1445-54DE-4FDE-B997-D98C991F4CC7}"/>
              </a:ext>
            </a:extLst>
          </p:cNvPr>
          <p:cNvSpPr txBox="1">
            <a:spLocks/>
          </p:cNvSpPr>
          <p:nvPr/>
        </p:nvSpPr>
        <p:spPr bwMode="auto">
          <a:xfrm>
            <a:off x="737870" y="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kern="0" dirty="0"/>
              <a:t>Normalization to 2NF</a:t>
            </a:r>
          </a:p>
        </p:txBody>
      </p:sp>
      <p:pic>
        <p:nvPicPr>
          <p:cNvPr id="2" name="Picture 1">
            <a:extLst>
              <a:ext uri="{FF2B5EF4-FFF2-40B4-BE49-F238E27FC236}">
                <a16:creationId xmlns:a16="http://schemas.microsoft.com/office/drawing/2014/main" id="{2C22B0C1-2A9A-4760-A671-58E81771723C}"/>
              </a:ext>
            </a:extLst>
          </p:cNvPr>
          <p:cNvPicPr>
            <a:picLocks noChangeAspect="1"/>
          </p:cNvPicPr>
          <p:nvPr/>
        </p:nvPicPr>
        <p:blipFill>
          <a:blip r:embed="rId2"/>
          <a:stretch>
            <a:fillRect/>
          </a:stretch>
        </p:blipFill>
        <p:spPr>
          <a:xfrm>
            <a:off x="737870" y="1158240"/>
            <a:ext cx="8077200" cy="3441896"/>
          </a:xfrm>
          <a:prstGeom prst="rect">
            <a:avLst/>
          </a:prstGeom>
        </p:spPr>
      </p:pic>
    </p:spTree>
    <p:extLst>
      <p:ext uri="{BB962C8B-B14F-4D97-AF65-F5344CB8AC3E}">
        <p14:creationId xmlns:p14="http://schemas.microsoft.com/office/powerpoint/2010/main" val="2484133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FA1445-54DE-4FDE-B997-D98C991F4CC7}"/>
              </a:ext>
            </a:extLst>
          </p:cNvPr>
          <p:cNvSpPr txBox="1">
            <a:spLocks/>
          </p:cNvSpPr>
          <p:nvPr/>
        </p:nvSpPr>
        <p:spPr bwMode="auto">
          <a:xfrm>
            <a:off x="737870" y="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kern="0" dirty="0"/>
              <a:t>Normalization to 2NF</a:t>
            </a:r>
          </a:p>
        </p:txBody>
      </p:sp>
      <p:pic>
        <p:nvPicPr>
          <p:cNvPr id="3" name="Picture 2">
            <a:extLst>
              <a:ext uri="{FF2B5EF4-FFF2-40B4-BE49-F238E27FC236}">
                <a16:creationId xmlns:a16="http://schemas.microsoft.com/office/drawing/2014/main" id="{081F2957-0EE5-4B8E-9B83-0F111888054C}"/>
              </a:ext>
            </a:extLst>
          </p:cNvPr>
          <p:cNvPicPr>
            <a:picLocks noChangeAspect="1"/>
          </p:cNvPicPr>
          <p:nvPr/>
        </p:nvPicPr>
        <p:blipFill>
          <a:blip r:embed="rId2"/>
          <a:stretch>
            <a:fillRect/>
          </a:stretch>
        </p:blipFill>
        <p:spPr>
          <a:xfrm>
            <a:off x="804545" y="679940"/>
            <a:ext cx="6324600" cy="619125"/>
          </a:xfrm>
          <a:prstGeom prst="rect">
            <a:avLst/>
          </a:prstGeom>
        </p:spPr>
      </p:pic>
      <p:pic>
        <p:nvPicPr>
          <p:cNvPr id="5" name="Picture 4">
            <a:extLst>
              <a:ext uri="{FF2B5EF4-FFF2-40B4-BE49-F238E27FC236}">
                <a16:creationId xmlns:a16="http://schemas.microsoft.com/office/drawing/2014/main" id="{F8E9838D-3B2F-4C77-AC5A-D07E3E886EEA}"/>
              </a:ext>
            </a:extLst>
          </p:cNvPr>
          <p:cNvPicPr>
            <a:picLocks noChangeAspect="1"/>
          </p:cNvPicPr>
          <p:nvPr/>
        </p:nvPicPr>
        <p:blipFill>
          <a:blip r:embed="rId3"/>
          <a:stretch>
            <a:fillRect/>
          </a:stretch>
        </p:blipFill>
        <p:spPr>
          <a:xfrm>
            <a:off x="804545" y="1546715"/>
            <a:ext cx="6391275" cy="1704975"/>
          </a:xfrm>
          <a:prstGeom prst="rect">
            <a:avLst/>
          </a:prstGeom>
        </p:spPr>
      </p:pic>
      <p:pic>
        <p:nvPicPr>
          <p:cNvPr id="7" name="Picture 6">
            <a:extLst>
              <a:ext uri="{FF2B5EF4-FFF2-40B4-BE49-F238E27FC236}">
                <a16:creationId xmlns:a16="http://schemas.microsoft.com/office/drawing/2014/main" id="{9E8A9887-22E2-42E9-A7C5-CF90939E2F7F}"/>
              </a:ext>
            </a:extLst>
          </p:cNvPr>
          <p:cNvPicPr>
            <a:picLocks noChangeAspect="1"/>
          </p:cNvPicPr>
          <p:nvPr/>
        </p:nvPicPr>
        <p:blipFill>
          <a:blip r:embed="rId4"/>
          <a:stretch>
            <a:fillRect/>
          </a:stretch>
        </p:blipFill>
        <p:spPr>
          <a:xfrm>
            <a:off x="2286000" y="3429000"/>
            <a:ext cx="6400800" cy="2905125"/>
          </a:xfrm>
          <a:prstGeom prst="rect">
            <a:avLst/>
          </a:prstGeom>
        </p:spPr>
      </p:pic>
    </p:spTree>
    <p:extLst>
      <p:ext uri="{BB962C8B-B14F-4D97-AF65-F5344CB8AC3E}">
        <p14:creationId xmlns:p14="http://schemas.microsoft.com/office/powerpoint/2010/main" val="14869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E3B518FA-3BEA-47D5-A7F6-CEA88B61524D}"/>
              </a:ext>
            </a:extLst>
          </p:cNvPr>
          <p:cNvSpPr txBox="1">
            <a:spLocks noChangeArrowheads="1"/>
          </p:cNvSpPr>
          <p:nvPr/>
        </p:nvSpPr>
        <p:spPr bwMode="auto">
          <a:xfrm>
            <a:off x="722313" y="0"/>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2800" b="1" dirty="0">
                <a:solidFill>
                  <a:srgbClr val="CC3300"/>
                </a:solidFill>
                <a:effectLst>
                  <a:outerShdw blurRad="38100" dist="38100" dir="2700000" algn="tl">
                    <a:srgbClr val="C0C0C0"/>
                  </a:outerShdw>
                </a:effectLst>
              </a:rPr>
              <a:t>Schema Diagram for University Database</a:t>
            </a:r>
          </a:p>
        </p:txBody>
      </p:sp>
      <p:grpSp>
        <p:nvGrpSpPr>
          <p:cNvPr id="106499" name="Group 6">
            <a:extLst>
              <a:ext uri="{FF2B5EF4-FFF2-40B4-BE49-F238E27FC236}">
                <a16:creationId xmlns:a16="http://schemas.microsoft.com/office/drawing/2014/main" id="{14877625-997B-4E9E-B1F7-BA29F8A8F997}"/>
              </a:ext>
            </a:extLst>
          </p:cNvPr>
          <p:cNvGrpSpPr>
            <a:grpSpLocks/>
          </p:cNvGrpSpPr>
          <p:nvPr/>
        </p:nvGrpSpPr>
        <p:grpSpPr bwMode="auto">
          <a:xfrm>
            <a:off x="228600" y="1969477"/>
            <a:ext cx="8721725" cy="4504348"/>
            <a:chOff x="304800" y="990600"/>
            <a:chExt cx="8721725" cy="5559425"/>
          </a:xfrm>
        </p:grpSpPr>
        <p:pic>
          <p:nvPicPr>
            <p:cNvPr id="106500" name="Picture 2">
              <a:extLst>
                <a:ext uri="{FF2B5EF4-FFF2-40B4-BE49-F238E27FC236}">
                  <a16:creationId xmlns:a16="http://schemas.microsoft.com/office/drawing/2014/main" id="{3FB4CA48-EC1F-4C5E-91DF-ECCA58A19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8721725" cy="555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06501" name="Connector: Elbow 4">
              <a:extLst>
                <a:ext uri="{FF2B5EF4-FFF2-40B4-BE49-F238E27FC236}">
                  <a16:creationId xmlns:a16="http://schemas.microsoft.com/office/drawing/2014/main" id="{18776764-F9AE-49AC-9DAA-92BC31BE212C}"/>
                </a:ext>
              </a:extLst>
            </p:cNvPr>
            <p:cNvCxnSpPr>
              <a:cxnSpLocks/>
            </p:cNvCxnSpPr>
            <p:nvPr/>
          </p:nvCxnSpPr>
          <p:spPr bwMode="auto">
            <a:xfrm flipV="1">
              <a:off x="1752600" y="3733800"/>
              <a:ext cx="838200" cy="152400"/>
            </a:xfrm>
            <a:prstGeom prst="bentConnector3">
              <a:avLst>
                <a:gd name="adj1" fmla="val 50000"/>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Rectangle 1">
            <a:extLst>
              <a:ext uri="{FF2B5EF4-FFF2-40B4-BE49-F238E27FC236}">
                <a16:creationId xmlns:a16="http://schemas.microsoft.com/office/drawing/2014/main" id="{DB075BCE-2386-4F6E-A272-DFD7DBBBECB1}"/>
              </a:ext>
            </a:extLst>
          </p:cNvPr>
          <p:cNvSpPr/>
          <p:nvPr/>
        </p:nvSpPr>
        <p:spPr bwMode="auto">
          <a:xfrm>
            <a:off x="722313" y="872196"/>
            <a:ext cx="8077200" cy="77372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Helvetic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pitchFamily="34" charset="0"/>
              </a:rPr>
              <a:t>What are the examples of Functional dependency or 2NF in this Schema?</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08E5000-409E-4AEC-9B35-1D66BB090A8D}"/>
                  </a:ext>
                </a:extLst>
              </p14:cNvPr>
              <p14:cNvContentPartPr/>
              <p14:nvPr/>
            </p14:nvContentPartPr>
            <p14:xfrm>
              <a:off x="2472840" y="2700000"/>
              <a:ext cx="6460920" cy="2889720"/>
            </p14:xfrm>
          </p:contentPart>
        </mc:Choice>
        <mc:Fallback>
          <p:pic>
            <p:nvPicPr>
              <p:cNvPr id="3" name="Ink 2">
                <a:extLst>
                  <a:ext uri="{FF2B5EF4-FFF2-40B4-BE49-F238E27FC236}">
                    <a16:creationId xmlns:a16="http://schemas.microsoft.com/office/drawing/2014/main" id="{808E5000-409E-4AEC-9B35-1D66BB090A8D}"/>
                  </a:ext>
                </a:extLst>
              </p:cNvPr>
              <p:cNvPicPr/>
              <p:nvPr/>
            </p:nvPicPr>
            <p:blipFill>
              <a:blip r:embed="rId5"/>
              <a:stretch>
                <a:fillRect/>
              </a:stretch>
            </p:blipFill>
            <p:spPr>
              <a:xfrm>
                <a:off x="2463480" y="2690640"/>
                <a:ext cx="6479640" cy="290844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EDDD-739E-448F-ADB7-0E3EBD9368DA}"/>
              </a:ext>
            </a:extLst>
          </p:cNvPr>
          <p:cNvSpPr>
            <a:spLocks noGrp="1"/>
          </p:cNvSpPr>
          <p:nvPr>
            <p:ph type="title"/>
          </p:nvPr>
        </p:nvSpPr>
        <p:spPr>
          <a:xfrm>
            <a:off x="741142" y="207768"/>
            <a:ext cx="7886700" cy="401637"/>
          </a:xfrm>
        </p:spPr>
        <p:txBody>
          <a:bodyPr rtlCol="0">
            <a:normAutofit fontScale="90000"/>
          </a:bodyPr>
          <a:lstStyle/>
          <a:p>
            <a:pPr eaLnBrk="1" fontAlgn="auto" hangingPunct="1">
              <a:spcAft>
                <a:spcPts val="0"/>
              </a:spcAft>
              <a:defRPr/>
            </a:pPr>
            <a:r>
              <a:rPr lang="en-US" sz="2700" dirty="0"/>
              <a:t>Identifying Functional Dependencies </a:t>
            </a:r>
          </a:p>
        </p:txBody>
      </p:sp>
      <p:sp>
        <p:nvSpPr>
          <p:cNvPr id="18435" name="Content Placeholder 2">
            <a:extLst>
              <a:ext uri="{FF2B5EF4-FFF2-40B4-BE49-F238E27FC236}">
                <a16:creationId xmlns:a16="http://schemas.microsoft.com/office/drawing/2014/main" id="{55FA8D0B-5A2B-46AD-9D91-D4FF0D874BC9}"/>
              </a:ext>
            </a:extLst>
          </p:cNvPr>
          <p:cNvSpPr>
            <a:spLocks noGrp="1" noChangeArrowheads="1"/>
          </p:cNvSpPr>
          <p:nvPr>
            <p:ph idx="1"/>
          </p:nvPr>
        </p:nvSpPr>
        <p:spPr>
          <a:xfrm>
            <a:off x="628650" y="844062"/>
            <a:ext cx="7886700" cy="5486400"/>
          </a:xfrm>
        </p:spPr>
        <p:txBody>
          <a:bodyPr/>
          <a:lstStyle/>
          <a:p>
            <a:pPr eaLnBrk="1" hangingPunct="1">
              <a:defRPr/>
            </a:pPr>
            <a:r>
              <a:rPr lang="en-US" altLang="en-US" dirty="0"/>
              <a:t>Some FD can be identified by statements about uniqueness. When converting an ERD to a database schema, check for unique column, which should be on LHS (determinant) and related columns (Dependent) on right</a:t>
            </a:r>
          </a:p>
          <a:p>
            <a:pPr lvl="1" eaLnBrk="1" hangingPunct="1">
              <a:defRPr/>
            </a:pPr>
            <a:r>
              <a:rPr lang="en-US" altLang="en-US" sz="1500" dirty="0"/>
              <a:t>E.g. a user may state that each staff member has a unique name and position</a:t>
            </a:r>
          </a:p>
          <a:p>
            <a:pPr lvl="1" eaLnBrk="1" hangingPunct="1">
              <a:defRPr/>
            </a:pPr>
            <a:r>
              <a:rPr lang="en-US" altLang="en-US" sz="1500" dirty="0" err="1">
                <a:solidFill>
                  <a:srgbClr val="FF0000"/>
                </a:solidFill>
              </a:rPr>
              <a:t>staffNo</a:t>
            </a:r>
            <a:r>
              <a:rPr lang="en-US" altLang="en-US" sz="1500" dirty="0">
                <a:solidFill>
                  <a:srgbClr val="FF0000"/>
                </a:solidFill>
              </a:rPr>
              <a:t> → name, position</a:t>
            </a:r>
            <a:r>
              <a:rPr lang="en-US" altLang="en-US" sz="1500" dirty="0"/>
              <a:t> </a:t>
            </a:r>
          </a:p>
          <a:p>
            <a:pPr lvl="1" eaLnBrk="1" hangingPunct="1">
              <a:defRPr/>
            </a:pPr>
            <a:endParaRPr lang="en-US" altLang="en-US" sz="1050" dirty="0"/>
          </a:p>
          <a:p>
            <a:r>
              <a:rPr lang="en-US" dirty="0"/>
              <a:t>You can also identify functional dependencies in a table design resulting from the conversion of an ERD. FD would be asserted for each unique column (PK or other candidate key) with the unique column as the LHS and other columns in the table on the RHS </a:t>
            </a:r>
          </a:p>
          <a:p>
            <a:r>
              <a:rPr lang="en-US" dirty="0"/>
              <a:t>When you see a statement about a 1-M relationship, the FD is derived from the child-to-parent direction, not the parent-to-child direction </a:t>
            </a:r>
          </a:p>
          <a:p>
            <a:pPr lvl="1"/>
            <a:r>
              <a:rPr lang="en-US" dirty="0"/>
              <a:t>E.g. Course and Department tables</a:t>
            </a:r>
          </a:p>
          <a:p>
            <a:r>
              <a:rPr lang="en-US" dirty="0"/>
              <a:t>There are several commercial database design tools that automate the process of eliminating dependencies through examination of sample rows. Ultimately, the database designer must make the final decision about FDs that exist in a table. </a:t>
            </a:r>
          </a:p>
          <a:p>
            <a:pPr eaLnBrk="1" hangingPunct="1">
              <a:defRPr/>
            </a:pPr>
            <a:endParaRPr lang="en-US" altLang="en-US" dirty="0"/>
          </a:p>
          <a:p>
            <a:pPr eaLnBrk="1" hangingPunct="1">
              <a:defRPr/>
            </a:pPr>
            <a:endParaRPr lang="en-US" alt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FB3754D-56C7-4267-A046-E5067BBDD95E}"/>
                  </a:ext>
                </a:extLst>
              </p14:cNvPr>
              <p14:cNvContentPartPr/>
              <p14:nvPr/>
            </p14:nvContentPartPr>
            <p14:xfrm>
              <a:off x="1234080" y="2241360"/>
              <a:ext cx="2605320" cy="782280"/>
            </p14:xfrm>
          </p:contentPart>
        </mc:Choice>
        <mc:Fallback>
          <p:pic>
            <p:nvPicPr>
              <p:cNvPr id="3" name="Ink 2">
                <a:extLst>
                  <a:ext uri="{FF2B5EF4-FFF2-40B4-BE49-F238E27FC236}">
                    <a16:creationId xmlns:a16="http://schemas.microsoft.com/office/drawing/2014/main" id="{CFB3754D-56C7-4267-A046-E5067BBDD95E}"/>
                  </a:ext>
                </a:extLst>
              </p:cNvPr>
              <p:cNvPicPr/>
              <p:nvPr/>
            </p:nvPicPr>
            <p:blipFill>
              <a:blip r:embed="rId3"/>
              <a:stretch>
                <a:fillRect/>
              </a:stretch>
            </p:blipFill>
            <p:spPr>
              <a:xfrm>
                <a:off x="1224720" y="2232000"/>
                <a:ext cx="2624040" cy="80100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79F6B-3EB8-409A-A3DA-D5C137CB00B5}"/>
              </a:ext>
            </a:extLst>
          </p:cNvPr>
          <p:cNvSpPr>
            <a:spLocks noGrp="1"/>
          </p:cNvSpPr>
          <p:nvPr>
            <p:ph idx="1"/>
          </p:nvPr>
        </p:nvSpPr>
        <p:spPr/>
        <p:txBody>
          <a:bodyPr/>
          <a:lstStyle/>
          <a:p>
            <a:r>
              <a:rPr lang="en-US" dirty="0"/>
              <a:t>A table that is in 1NF and 2NF and in which </a:t>
            </a:r>
            <a:r>
              <a:rPr lang="en-US" b="1" dirty="0"/>
              <a:t>all non-primary-key column can be worked out from only the primary key column(s) and no other columns</a:t>
            </a:r>
            <a:r>
              <a:rPr lang="en-US" dirty="0"/>
              <a:t>. </a:t>
            </a:r>
          </a:p>
          <a:p>
            <a:endParaRPr lang="en-US" dirty="0"/>
          </a:p>
          <a:p>
            <a:r>
              <a:rPr lang="en-US" dirty="0"/>
              <a:t>At this level, the combined definition of 2NF and 3NF </a:t>
            </a:r>
            <a:r>
              <a:rPr lang="en-US"/>
              <a:t>is that </a:t>
            </a:r>
            <a:r>
              <a:rPr lang="en-US" dirty="0"/>
              <a:t>table is in 3NF if each non-key column depends on all candidate keys, whole candidate keys and nothing but candidate keys </a:t>
            </a:r>
          </a:p>
          <a:p>
            <a:endParaRPr lang="en-US" dirty="0"/>
          </a:p>
          <a:p>
            <a:r>
              <a:rPr lang="en-US" dirty="0"/>
              <a:t>For 2NF we should remove </a:t>
            </a:r>
            <a:r>
              <a:rPr lang="en-US" b="1" dirty="0"/>
              <a:t>partial dependency </a:t>
            </a:r>
            <a:r>
              <a:rPr lang="en-US" dirty="0"/>
              <a:t>and for 3NF we should remove </a:t>
            </a:r>
            <a:r>
              <a:rPr lang="en-US" b="1" dirty="0"/>
              <a:t>transitive dependency</a:t>
            </a:r>
            <a:r>
              <a:rPr lang="en-US" dirty="0"/>
              <a:t>.</a:t>
            </a:r>
          </a:p>
          <a:p>
            <a:endParaRPr lang="en-US" dirty="0"/>
          </a:p>
          <a:p>
            <a:r>
              <a:rPr lang="en-US" dirty="0"/>
              <a:t>What is </a:t>
            </a:r>
            <a:r>
              <a:rPr lang="en-US" b="1" dirty="0"/>
              <a:t>transitive dependency</a:t>
            </a:r>
            <a:r>
              <a:rPr lang="en-US" dirty="0"/>
              <a:t>? </a:t>
            </a:r>
          </a:p>
          <a:p>
            <a:endParaRPr lang="en-US" dirty="0"/>
          </a:p>
          <a:p>
            <a:endParaRPr lang="en-US" dirty="0"/>
          </a:p>
        </p:txBody>
      </p:sp>
      <p:sp>
        <p:nvSpPr>
          <p:cNvPr id="4" name="Title 1">
            <a:extLst>
              <a:ext uri="{FF2B5EF4-FFF2-40B4-BE49-F238E27FC236}">
                <a16:creationId xmlns:a16="http://schemas.microsoft.com/office/drawing/2014/main" id="{60F99447-310B-4450-AB2F-7C7E12556F80}"/>
              </a:ext>
            </a:extLst>
          </p:cNvPr>
          <p:cNvSpPr txBox="1">
            <a:spLocks/>
          </p:cNvSpPr>
          <p:nvPr/>
        </p:nvSpPr>
        <p:spPr bwMode="auto">
          <a:xfrm>
            <a:off x="741142" y="126609"/>
            <a:ext cx="7886700" cy="562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rtlCol="0" anchor="b" anchorCtr="0" compatLnSpc="1">
            <a:prstTxWarp prst="textNoShape">
              <a:avLst/>
            </a:prstTxWarp>
            <a:normAutofit fontScale="97500"/>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eaLnBrk="1" fontAlgn="auto" hangingPunct="1">
              <a:spcAft>
                <a:spcPts val="0"/>
              </a:spcAft>
              <a:defRPr/>
            </a:pPr>
            <a:r>
              <a:rPr lang="en-US" altLang="en-US" sz="2800" dirty="0">
                <a:solidFill>
                  <a:srgbClr val="CC3300"/>
                </a:solidFill>
              </a:rPr>
              <a:t>Normalizing a table into 3 NF</a:t>
            </a:r>
            <a:endParaRPr lang="en-US" sz="2700" kern="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D2B1019-A0FD-4A85-A2E0-4CDC6E75AF54}"/>
                  </a:ext>
                </a:extLst>
              </p14:cNvPr>
              <p14:cNvContentPartPr/>
              <p14:nvPr/>
            </p14:nvContentPartPr>
            <p14:xfrm>
              <a:off x="1968120" y="2958840"/>
              <a:ext cx="5719320" cy="116280"/>
            </p14:xfrm>
          </p:contentPart>
        </mc:Choice>
        <mc:Fallback>
          <p:pic>
            <p:nvPicPr>
              <p:cNvPr id="2" name="Ink 1">
                <a:extLst>
                  <a:ext uri="{FF2B5EF4-FFF2-40B4-BE49-F238E27FC236}">
                    <a16:creationId xmlns:a16="http://schemas.microsoft.com/office/drawing/2014/main" id="{5D2B1019-A0FD-4A85-A2E0-4CDC6E75AF54}"/>
                  </a:ext>
                </a:extLst>
              </p:cNvPr>
              <p:cNvPicPr/>
              <p:nvPr/>
            </p:nvPicPr>
            <p:blipFill>
              <a:blip r:embed="rId3"/>
              <a:stretch>
                <a:fillRect/>
              </a:stretch>
            </p:blipFill>
            <p:spPr>
              <a:xfrm>
                <a:off x="1958760" y="2949480"/>
                <a:ext cx="5738040" cy="135000"/>
              </a:xfrm>
              <a:prstGeom prst="rect">
                <a:avLst/>
              </a:prstGeom>
            </p:spPr>
          </p:pic>
        </mc:Fallback>
      </mc:AlternateContent>
    </p:spTree>
    <p:extLst>
      <p:ext uri="{BB962C8B-B14F-4D97-AF65-F5344CB8AC3E}">
        <p14:creationId xmlns:p14="http://schemas.microsoft.com/office/powerpoint/2010/main" val="4294188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F712-961C-42AD-B5EE-7CB87376CEC5}"/>
              </a:ext>
            </a:extLst>
          </p:cNvPr>
          <p:cNvSpPr>
            <a:spLocks noGrp="1"/>
          </p:cNvSpPr>
          <p:nvPr>
            <p:ph type="title"/>
          </p:nvPr>
        </p:nvSpPr>
        <p:spPr/>
        <p:txBody>
          <a:bodyPr/>
          <a:lstStyle/>
          <a:p>
            <a:r>
              <a:rPr lang="en-US" sz="2800" dirty="0"/>
              <a:t>Example  - </a:t>
            </a:r>
            <a:r>
              <a:rPr lang="en-US" sz="2800" b="0" dirty="0" err="1"/>
              <a:t>StaffBranch</a:t>
            </a:r>
            <a:r>
              <a:rPr lang="en-US" sz="2800" b="0" dirty="0"/>
              <a:t> table is not in 3NF </a:t>
            </a:r>
            <a:endParaRPr lang="en-US" sz="2800" dirty="0"/>
          </a:p>
        </p:txBody>
      </p:sp>
      <p:pic>
        <p:nvPicPr>
          <p:cNvPr id="35843" name="Content Placeholder 3">
            <a:extLst>
              <a:ext uri="{FF2B5EF4-FFF2-40B4-BE49-F238E27FC236}">
                <a16:creationId xmlns:a16="http://schemas.microsoft.com/office/drawing/2014/main" id="{2AEEB81F-A99B-401D-A089-B702365E28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6313" y="915988"/>
            <a:ext cx="7661275" cy="2592387"/>
          </a:xfrm>
        </p:spPr>
      </p:pic>
      <p:pic>
        <p:nvPicPr>
          <p:cNvPr id="35844" name="Picture 4">
            <a:extLst>
              <a:ext uri="{FF2B5EF4-FFF2-40B4-BE49-F238E27FC236}">
                <a16:creationId xmlns:a16="http://schemas.microsoft.com/office/drawing/2014/main" id="{054FCCD7-6A48-4072-BD37-198B21ABF3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2025" y="3495675"/>
            <a:ext cx="7716838"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F222240-3CAB-4254-81EE-29FFFDB1773A}"/>
                  </a:ext>
                </a:extLst>
              </p14:cNvPr>
              <p14:cNvContentPartPr/>
              <p14:nvPr/>
            </p14:nvContentPartPr>
            <p14:xfrm>
              <a:off x="1069200" y="1003680"/>
              <a:ext cx="7289280" cy="4862880"/>
            </p14:xfrm>
          </p:contentPart>
        </mc:Choice>
        <mc:Fallback>
          <p:pic>
            <p:nvPicPr>
              <p:cNvPr id="3" name="Ink 2">
                <a:extLst>
                  <a:ext uri="{FF2B5EF4-FFF2-40B4-BE49-F238E27FC236}">
                    <a16:creationId xmlns:a16="http://schemas.microsoft.com/office/drawing/2014/main" id="{FF222240-3CAB-4254-81EE-29FFFDB1773A}"/>
                  </a:ext>
                </a:extLst>
              </p:cNvPr>
              <p:cNvPicPr/>
              <p:nvPr/>
            </p:nvPicPr>
            <p:blipFill>
              <a:blip r:embed="rId5"/>
              <a:stretch>
                <a:fillRect/>
              </a:stretch>
            </p:blipFill>
            <p:spPr>
              <a:xfrm>
                <a:off x="1059840" y="994320"/>
                <a:ext cx="7308000" cy="488160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4164-1D6B-48DA-92CD-4D1B9539DD12}"/>
              </a:ext>
            </a:extLst>
          </p:cNvPr>
          <p:cNvSpPr>
            <a:spLocks noGrp="1"/>
          </p:cNvSpPr>
          <p:nvPr>
            <p:ph type="title"/>
          </p:nvPr>
        </p:nvSpPr>
        <p:spPr/>
        <p:txBody>
          <a:bodyPr/>
          <a:lstStyle/>
          <a:p>
            <a:pPr>
              <a:defRPr/>
            </a:pPr>
            <a:r>
              <a:rPr lang="en-US" dirty="0"/>
              <a:t>Example 3NF</a:t>
            </a:r>
          </a:p>
        </p:txBody>
      </p:sp>
      <p:pic>
        <p:nvPicPr>
          <p:cNvPr id="36867" name="Content Placeholder 3">
            <a:extLst>
              <a:ext uri="{FF2B5EF4-FFF2-40B4-BE49-F238E27FC236}">
                <a16:creationId xmlns:a16="http://schemas.microsoft.com/office/drawing/2014/main" id="{BE92EA77-33C6-493B-80A6-7ADA6C37F8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8975" y="866775"/>
            <a:ext cx="7661275" cy="2246313"/>
          </a:xfrm>
        </p:spPr>
      </p:pic>
      <p:pic>
        <p:nvPicPr>
          <p:cNvPr id="36868" name="Picture 4">
            <a:extLst>
              <a:ext uri="{FF2B5EF4-FFF2-40B4-BE49-F238E27FC236}">
                <a16:creationId xmlns:a16="http://schemas.microsoft.com/office/drawing/2014/main" id="{FC1DE461-55C9-4FD7-B18D-1B7A074C75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5675" y="3113088"/>
            <a:ext cx="63595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a:extLst>
              <a:ext uri="{FF2B5EF4-FFF2-40B4-BE49-F238E27FC236}">
                <a16:creationId xmlns:a16="http://schemas.microsoft.com/office/drawing/2014/main" id="{69A4FE46-B565-4492-B304-6D7BA7F1A5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118100"/>
            <a:ext cx="8161338"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B0B9B23-7F98-453B-8D0D-E2AC486DFFBF}"/>
                  </a:ext>
                </a:extLst>
              </p14:cNvPr>
              <p14:cNvContentPartPr/>
              <p14:nvPr/>
            </p14:nvContentPartPr>
            <p14:xfrm>
              <a:off x="16560" y="2579760"/>
              <a:ext cx="6569640" cy="3173760"/>
            </p14:xfrm>
          </p:contentPart>
        </mc:Choice>
        <mc:Fallback>
          <p:pic>
            <p:nvPicPr>
              <p:cNvPr id="3" name="Ink 2">
                <a:extLst>
                  <a:ext uri="{FF2B5EF4-FFF2-40B4-BE49-F238E27FC236}">
                    <a16:creationId xmlns:a16="http://schemas.microsoft.com/office/drawing/2014/main" id="{EB0B9B23-7F98-453B-8D0D-E2AC486DFFBF}"/>
                  </a:ext>
                </a:extLst>
              </p:cNvPr>
              <p:cNvPicPr/>
              <p:nvPr/>
            </p:nvPicPr>
            <p:blipFill>
              <a:blip r:embed="rId6"/>
              <a:stretch>
                <a:fillRect/>
              </a:stretch>
            </p:blipFill>
            <p:spPr>
              <a:xfrm>
                <a:off x="7200" y="2570400"/>
                <a:ext cx="6588360" cy="319248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53A3C6C-4B35-4656-82C3-CA3998AD7FA0}"/>
              </a:ext>
            </a:extLst>
          </p:cNvPr>
          <p:cNvSpPr>
            <a:spLocks noGrp="1" noChangeArrowheads="1"/>
          </p:cNvSpPr>
          <p:nvPr>
            <p:ph type="title"/>
          </p:nvPr>
        </p:nvSpPr>
        <p:spPr/>
        <p:txBody>
          <a:bodyPr/>
          <a:lstStyle/>
          <a:p>
            <a:pPr>
              <a:defRPr/>
            </a:pPr>
            <a:r>
              <a:rPr lang="en-US" altLang="en-US" dirty="0"/>
              <a:t>Transitive Dependency</a:t>
            </a:r>
          </a:p>
        </p:txBody>
      </p:sp>
      <p:sp>
        <p:nvSpPr>
          <p:cNvPr id="33795" name="Rectangle 3">
            <a:extLst>
              <a:ext uri="{FF2B5EF4-FFF2-40B4-BE49-F238E27FC236}">
                <a16:creationId xmlns:a16="http://schemas.microsoft.com/office/drawing/2014/main" id="{5141C3CE-DC80-4A59-A1C8-759B6D505C5E}"/>
              </a:ext>
            </a:extLst>
          </p:cNvPr>
          <p:cNvSpPr>
            <a:spLocks noGrp="1" noChangeArrowheads="1"/>
          </p:cNvSpPr>
          <p:nvPr>
            <p:ph type="body" idx="1"/>
          </p:nvPr>
        </p:nvSpPr>
        <p:spPr>
          <a:xfrm>
            <a:off x="814388" y="884238"/>
            <a:ext cx="7661275" cy="5270500"/>
          </a:xfrm>
        </p:spPr>
        <p:txBody>
          <a:bodyPr/>
          <a:lstStyle/>
          <a:p>
            <a:r>
              <a:rPr lang="en-US" dirty="0"/>
              <a:t>The formal definition of 3NF is a table that is in 1NF and 2NF and in which no non-primary-key column is transitively dependent on the primary key.</a:t>
            </a:r>
          </a:p>
          <a:p>
            <a:pPr marL="0" indent="0">
              <a:buNone/>
            </a:pPr>
            <a:r>
              <a:rPr lang="en-US" dirty="0"/>
              <a:t> </a:t>
            </a:r>
          </a:p>
          <a:p>
            <a:r>
              <a:rPr lang="en-US" dirty="0"/>
              <a:t>For example, consider a table with A, B, and C. If B is functional dependent on A (A → B) and C is functional dependent on B (B → C), then C is </a:t>
            </a:r>
            <a:r>
              <a:rPr lang="en-US" b="1" dirty="0"/>
              <a:t>transitively dependent </a:t>
            </a:r>
            <a:r>
              <a:rPr lang="en-US" dirty="0"/>
              <a:t>on A via B (provided that A is not functionally dependent on B or C). </a:t>
            </a:r>
          </a:p>
          <a:p>
            <a:endParaRPr lang="en-US" dirty="0"/>
          </a:p>
          <a:p>
            <a:r>
              <a:rPr lang="en-US" dirty="0"/>
              <a:t>If a transitive dependency exists on the primary key, the table is not in 3NF </a:t>
            </a:r>
          </a:p>
          <a:p>
            <a:endParaRPr lang="en-US" alt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8D44B82-DADE-4F38-87B2-E196F5F9797A}"/>
                  </a:ext>
                </a:extLst>
              </p14:cNvPr>
              <p14:cNvContentPartPr/>
              <p14:nvPr/>
            </p14:nvContentPartPr>
            <p14:xfrm>
              <a:off x="1066680" y="1457280"/>
              <a:ext cx="6598080" cy="5258880"/>
            </p14:xfrm>
          </p:contentPart>
        </mc:Choice>
        <mc:Fallback>
          <p:pic>
            <p:nvPicPr>
              <p:cNvPr id="2" name="Ink 1">
                <a:extLst>
                  <a:ext uri="{FF2B5EF4-FFF2-40B4-BE49-F238E27FC236}">
                    <a16:creationId xmlns:a16="http://schemas.microsoft.com/office/drawing/2014/main" id="{B8D44B82-DADE-4F38-87B2-E196F5F9797A}"/>
                  </a:ext>
                </a:extLst>
              </p:cNvPr>
              <p:cNvPicPr/>
              <p:nvPr/>
            </p:nvPicPr>
            <p:blipFill>
              <a:blip r:embed="rId3"/>
              <a:stretch>
                <a:fillRect/>
              </a:stretch>
            </p:blipFill>
            <p:spPr>
              <a:xfrm>
                <a:off x="1057320" y="1447920"/>
                <a:ext cx="6616800" cy="52776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9FF0384B-DE4D-4556-A09E-9B3760F81412}"/>
              </a:ext>
            </a:extLst>
          </p:cNvPr>
          <p:cNvSpPr>
            <a:spLocks noGrp="1" noChangeArrowheads="1"/>
          </p:cNvSpPr>
          <p:nvPr>
            <p:ph type="title"/>
          </p:nvPr>
        </p:nvSpPr>
        <p:spPr>
          <a:xfrm>
            <a:off x="742950" y="446088"/>
            <a:ext cx="8077200" cy="609600"/>
          </a:xfrm>
        </p:spPr>
        <p:txBody>
          <a:bodyPr/>
          <a:lstStyle/>
          <a:p>
            <a:pPr algn="l">
              <a:defRPr/>
            </a:pPr>
            <a:r>
              <a:rPr lang="en-US" altLang="en-US" sz="3000" dirty="0"/>
              <a:t>ERD for Example 1</a:t>
            </a:r>
          </a:p>
        </p:txBody>
      </p:sp>
      <p:sp>
        <p:nvSpPr>
          <p:cNvPr id="10243" name="Text Box 4">
            <a:extLst>
              <a:ext uri="{FF2B5EF4-FFF2-40B4-BE49-F238E27FC236}">
                <a16:creationId xmlns:a16="http://schemas.microsoft.com/office/drawing/2014/main" id="{AFF689D3-1457-4E80-A44A-3254B0E82000}"/>
              </a:ext>
            </a:extLst>
          </p:cNvPr>
          <p:cNvSpPr txBox="1">
            <a:spLocks noChangeArrowheads="1"/>
          </p:cNvSpPr>
          <p:nvPr/>
        </p:nvSpPr>
        <p:spPr bwMode="auto">
          <a:xfrm>
            <a:off x="2667000" y="3162300"/>
            <a:ext cx="3124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2400" b="1">
                <a:latin typeface="Arial" panose="020B0604020202020204" pitchFamily="34" charset="0"/>
              </a:rPr>
              <a:t>Supplied_Products</a:t>
            </a:r>
          </a:p>
        </p:txBody>
      </p:sp>
      <p:grpSp>
        <p:nvGrpSpPr>
          <p:cNvPr id="10244" name="Group 5">
            <a:extLst>
              <a:ext uri="{FF2B5EF4-FFF2-40B4-BE49-F238E27FC236}">
                <a16:creationId xmlns:a16="http://schemas.microsoft.com/office/drawing/2014/main" id="{48D139BD-3638-4680-A865-75EE32BCBFDC}"/>
              </a:ext>
            </a:extLst>
          </p:cNvPr>
          <p:cNvGrpSpPr>
            <a:grpSpLocks/>
          </p:cNvGrpSpPr>
          <p:nvPr/>
        </p:nvGrpSpPr>
        <p:grpSpPr bwMode="auto">
          <a:xfrm>
            <a:off x="3810000" y="1866900"/>
            <a:ext cx="1219200" cy="533400"/>
            <a:chOff x="2208" y="1056"/>
            <a:chExt cx="768" cy="336"/>
          </a:xfrm>
        </p:grpSpPr>
        <p:sp>
          <p:nvSpPr>
            <p:cNvPr id="10291" name="Oval 6">
              <a:extLst>
                <a:ext uri="{FF2B5EF4-FFF2-40B4-BE49-F238E27FC236}">
                  <a16:creationId xmlns:a16="http://schemas.microsoft.com/office/drawing/2014/main" id="{B25F9D15-41A8-453E-8D09-5BA87A806F64}"/>
                </a:ext>
              </a:extLst>
            </p:cNvPr>
            <p:cNvSpPr>
              <a:spLocks noChangeArrowheads="1"/>
            </p:cNvSpPr>
            <p:nvPr/>
          </p:nvSpPr>
          <p:spPr bwMode="auto">
            <a:xfrm>
              <a:off x="2208" y="1056"/>
              <a:ext cx="576" cy="336"/>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0292" name="Text Box 7">
              <a:extLst>
                <a:ext uri="{FF2B5EF4-FFF2-40B4-BE49-F238E27FC236}">
                  <a16:creationId xmlns:a16="http://schemas.microsoft.com/office/drawing/2014/main" id="{DBD59D30-CFDA-4C4F-B1B6-61939AB8562C}"/>
                </a:ext>
              </a:extLst>
            </p:cNvPr>
            <p:cNvSpPr txBox="1">
              <a:spLocks noChangeArrowheads="1"/>
            </p:cNvSpPr>
            <p:nvPr/>
          </p:nvSpPr>
          <p:spPr bwMode="auto">
            <a:xfrm>
              <a:off x="2304" y="1065"/>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a:latin typeface="Arial" panose="020B0604020202020204" pitchFamily="34" charset="0"/>
                </a:rPr>
                <a:t>Price</a:t>
              </a:r>
            </a:p>
          </p:txBody>
        </p:sp>
      </p:grpSp>
      <p:grpSp>
        <p:nvGrpSpPr>
          <p:cNvPr id="10245" name="Group 9">
            <a:extLst>
              <a:ext uri="{FF2B5EF4-FFF2-40B4-BE49-F238E27FC236}">
                <a16:creationId xmlns:a16="http://schemas.microsoft.com/office/drawing/2014/main" id="{EF420CEB-8043-4DCA-A6F2-40ECF5AFB9AF}"/>
              </a:ext>
            </a:extLst>
          </p:cNvPr>
          <p:cNvGrpSpPr>
            <a:grpSpLocks/>
          </p:cNvGrpSpPr>
          <p:nvPr/>
        </p:nvGrpSpPr>
        <p:grpSpPr bwMode="auto">
          <a:xfrm>
            <a:off x="5486400" y="1943100"/>
            <a:ext cx="1447800" cy="533400"/>
            <a:chOff x="2976" y="1152"/>
            <a:chExt cx="912" cy="336"/>
          </a:xfrm>
        </p:grpSpPr>
        <p:sp>
          <p:nvSpPr>
            <p:cNvPr id="10289" name="Oval 10">
              <a:extLst>
                <a:ext uri="{FF2B5EF4-FFF2-40B4-BE49-F238E27FC236}">
                  <a16:creationId xmlns:a16="http://schemas.microsoft.com/office/drawing/2014/main" id="{BE1AC774-CEA0-48D4-AC5D-304AFA31FB7F}"/>
                </a:ext>
              </a:extLst>
            </p:cNvPr>
            <p:cNvSpPr>
              <a:spLocks noChangeArrowheads="1"/>
            </p:cNvSpPr>
            <p:nvPr/>
          </p:nvSpPr>
          <p:spPr bwMode="auto">
            <a:xfrm>
              <a:off x="2976" y="1152"/>
              <a:ext cx="768" cy="336"/>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0290" name="Text Box 11">
              <a:extLst>
                <a:ext uri="{FF2B5EF4-FFF2-40B4-BE49-F238E27FC236}">
                  <a16:creationId xmlns:a16="http://schemas.microsoft.com/office/drawing/2014/main" id="{CD9808F0-5C45-4F5C-9EC0-4ED0DEF30AFC}"/>
                </a:ext>
              </a:extLst>
            </p:cNvPr>
            <p:cNvSpPr txBox="1">
              <a:spLocks noChangeArrowheads="1"/>
            </p:cNvSpPr>
            <p:nvPr/>
          </p:nvSpPr>
          <p:spPr bwMode="auto">
            <a:xfrm>
              <a:off x="2976" y="120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a:latin typeface="Arial" panose="020B0604020202020204" pitchFamily="34" charset="0"/>
                </a:rPr>
                <a:t>V_Contact</a:t>
              </a:r>
            </a:p>
          </p:txBody>
        </p:sp>
      </p:grpSp>
      <p:sp>
        <p:nvSpPr>
          <p:cNvPr id="10246" name="Oval 12">
            <a:extLst>
              <a:ext uri="{FF2B5EF4-FFF2-40B4-BE49-F238E27FC236}">
                <a16:creationId xmlns:a16="http://schemas.microsoft.com/office/drawing/2014/main" id="{ABEA9327-BF41-490F-96CF-7A69DE0BD459}"/>
              </a:ext>
            </a:extLst>
          </p:cNvPr>
          <p:cNvSpPr>
            <a:spLocks noChangeArrowheads="1"/>
          </p:cNvSpPr>
          <p:nvPr/>
        </p:nvSpPr>
        <p:spPr bwMode="auto">
          <a:xfrm>
            <a:off x="1447800" y="1943100"/>
            <a:ext cx="1257300" cy="533400"/>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0247" name="Text Box 13">
            <a:extLst>
              <a:ext uri="{FF2B5EF4-FFF2-40B4-BE49-F238E27FC236}">
                <a16:creationId xmlns:a16="http://schemas.microsoft.com/office/drawing/2014/main" id="{916867AC-E649-45D9-BDC6-D43B2EC9AE74}"/>
              </a:ext>
            </a:extLst>
          </p:cNvPr>
          <p:cNvSpPr txBox="1">
            <a:spLocks noChangeArrowheads="1"/>
          </p:cNvSpPr>
          <p:nvPr/>
        </p:nvSpPr>
        <p:spPr bwMode="auto">
          <a:xfrm>
            <a:off x="1524000" y="20193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a:latin typeface="Arial" panose="020B0604020202020204" pitchFamily="34" charset="0"/>
              </a:rPr>
              <a:t>P_Descr</a:t>
            </a:r>
          </a:p>
        </p:txBody>
      </p:sp>
      <p:sp>
        <p:nvSpPr>
          <p:cNvPr id="10248" name="Line 14">
            <a:extLst>
              <a:ext uri="{FF2B5EF4-FFF2-40B4-BE49-F238E27FC236}">
                <a16:creationId xmlns:a16="http://schemas.microsoft.com/office/drawing/2014/main" id="{258E112A-76BC-4F09-B574-03C830EC35F7}"/>
              </a:ext>
            </a:extLst>
          </p:cNvPr>
          <p:cNvSpPr>
            <a:spLocks noChangeShapeType="1"/>
          </p:cNvSpPr>
          <p:nvPr/>
        </p:nvSpPr>
        <p:spPr bwMode="auto">
          <a:xfrm flipV="1">
            <a:off x="4267200" y="24003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Line 15">
            <a:extLst>
              <a:ext uri="{FF2B5EF4-FFF2-40B4-BE49-F238E27FC236}">
                <a16:creationId xmlns:a16="http://schemas.microsoft.com/office/drawing/2014/main" id="{3E7DC027-5FD5-4F72-933B-D154164794BE}"/>
              </a:ext>
            </a:extLst>
          </p:cNvPr>
          <p:cNvSpPr>
            <a:spLocks noChangeShapeType="1"/>
          </p:cNvSpPr>
          <p:nvPr/>
        </p:nvSpPr>
        <p:spPr bwMode="auto">
          <a:xfrm flipH="1" flipV="1">
            <a:off x="2133600" y="2476500"/>
            <a:ext cx="685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Oval 16">
            <a:extLst>
              <a:ext uri="{FF2B5EF4-FFF2-40B4-BE49-F238E27FC236}">
                <a16:creationId xmlns:a16="http://schemas.microsoft.com/office/drawing/2014/main" id="{655B2800-76F9-4770-B305-254A67FBE5E7}"/>
              </a:ext>
            </a:extLst>
          </p:cNvPr>
          <p:cNvSpPr>
            <a:spLocks noChangeArrowheads="1"/>
          </p:cNvSpPr>
          <p:nvPr/>
        </p:nvSpPr>
        <p:spPr bwMode="auto">
          <a:xfrm>
            <a:off x="685800" y="2933700"/>
            <a:ext cx="1257300" cy="533400"/>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0251" name="Line 18">
            <a:extLst>
              <a:ext uri="{FF2B5EF4-FFF2-40B4-BE49-F238E27FC236}">
                <a16:creationId xmlns:a16="http://schemas.microsoft.com/office/drawing/2014/main" id="{FD6ABA64-E495-4A06-9CD1-BAD37D4664EF}"/>
              </a:ext>
            </a:extLst>
          </p:cNvPr>
          <p:cNvSpPr>
            <a:spLocks noChangeShapeType="1"/>
          </p:cNvSpPr>
          <p:nvPr/>
        </p:nvSpPr>
        <p:spPr bwMode="auto">
          <a:xfrm flipH="1" flipV="1">
            <a:off x="1905000" y="32385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9">
            <a:extLst>
              <a:ext uri="{FF2B5EF4-FFF2-40B4-BE49-F238E27FC236}">
                <a16:creationId xmlns:a16="http://schemas.microsoft.com/office/drawing/2014/main" id="{334239E7-A95B-4786-B4F5-303B4B72EA64}"/>
              </a:ext>
            </a:extLst>
          </p:cNvPr>
          <p:cNvSpPr>
            <a:spLocks noChangeShapeType="1"/>
          </p:cNvSpPr>
          <p:nvPr/>
        </p:nvSpPr>
        <p:spPr bwMode="auto">
          <a:xfrm flipV="1">
            <a:off x="5334000" y="24765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Oval 20">
            <a:extLst>
              <a:ext uri="{FF2B5EF4-FFF2-40B4-BE49-F238E27FC236}">
                <a16:creationId xmlns:a16="http://schemas.microsoft.com/office/drawing/2014/main" id="{037C4A92-D9DB-4F38-A300-98AFEC75C130}"/>
              </a:ext>
            </a:extLst>
          </p:cNvPr>
          <p:cNvSpPr>
            <a:spLocks noChangeArrowheads="1"/>
          </p:cNvSpPr>
          <p:nvPr/>
        </p:nvSpPr>
        <p:spPr bwMode="auto">
          <a:xfrm>
            <a:off x="6515100" y="3086100"/>
            <a:ext cx="1257300" cy="533400"/>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0254" name="Line 21">
            <a:extLst>
              <a:ext uri="{FF2B5EF4-FFF2-40B4-BE49-F238E27FC236}">
                <a16:creationId xmlns:a16="http://schemas.microsoft.com/office/drawing/2014/main" id="{BDF6ED5F-3013-42E9-B65F-EA106D858B67}"/>
              </a:ext>
            </a:extLst>
          </p:cNvPr>
          <p:cNvSpPr>
            <a:spLocks noChangeShapeType="1"/>
          </p:cNvSpPr>
          <p:nvPr/>
        </p:nvSpPr>
        <p:spPr bwMode="auto">
          <a:xfrm>
            <a:off x="5791200" y="33909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Text Box 8">
            <a:extLst>
              <a:ext uri="{FF2B5EF4-FFF2-40B4-BE49-F238E27FC236}">
                <a16:creationId xmlns:a16="http://schemas.microsoft.com/office/drawing/2014/main" id="{16CBA8B8-4C4C-4E7D-822F-4668392109AE}"/>
              </a:ext>
            </a:extLst>
          </p:cNvPr>
          <p:cNvSpPr txBox="1">
            <a:spLocks noChangeArrowheads="1"/>
          </p:cNvSpPr>
          <p:nvPr/>
        </p:nvSpPr>
        <p:spPr bwMode="auto">
          <a:xfrm>
            <a:off x="6553200" y="3162300"/>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a:latin typeface="Arial" panose="020B0604020202020204" pitchFamily="34" charset="0"/>
              </a:rPr>
              <a:t>V_CODE</a:t>
            </a:r>
          </a:p>
        </p:txBody>
      </p:sp>
      <p:sp>
        <p:nvSpPr>
          <p:cNvPr id="10256" name="Text Box 22">
            <a:extLst>
              <a:ext uri="{FF2B5EF4-FFF2-40B4-BE49-F238E27FC236}">
                <a16:creationId xmlns:a16="http://schemas.microsoft.com/office/drawing/2014/main" id="{2EE9EB8E-44ED-46EB-BB19-33A25A363615}"/>
              </a:ext>
            </a:extLst>
          </p:cNvPr>
          <p:cNvSpPr txBox="1">
            <a:spLocks noChangeArrowheads="1"/>
          </p:cNvSpPr>
          <p:nvPr/>
        </p:nvSpPr>
        <p:spPr bwMode="auto">
          <a:xfrm>
            <a:off x="742950" y="302418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a:latin typeface="Arial" panose="020B0604020202020204" pitchFamily="34" charset="0"/>
              </a:rPr>
              <a:t>P_CODE</a:t>
            </a:r>
          </a:p>
        </p:txBody>
      </p:sp>
      <p:graphicFrame>
        <p:nvGraphicFramePr>
          <p:cNvPr id="107594" name="Group 74">
            <a:extLst>
              <a:ext uri="{FF2B5EF4-FFF2-40B4-BE49-F238E27FC236}">
                <a16:creationId xmlns:a16="http://schemas.microsoft.com/office/drawing/2014/main" id="{83092B82-FF91-4411-B99C-D25FD8D11B20}"/>
              </a:ext>
            </a:extLst>
          </p:cNvPr>
          <p:cNvGraphicFramePr>
            <a:graphicFrameLocks noGrp="1"/>
          </p:cNvGraphicFramePr>
          <p:nvPr>
            <p:extLst>
              <p:ext uri="{D42A27DB-BD31-4B8C-83A1-F6EECF244321}">
                <p14:modId xmlns:p14="http://schemas.microsoft.com/office/powerpoint/2010/main" val="3933228320"/>
              </p:ext>
            </p:extLst>
          </p:nvPr>
        </p:nvGraphicFramePr>
        <p:xfrm>
          <a:off x="1371600" y="4724400"/>
          <a:ext cx="6096000" cy="1509713"/>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rgbClr val="222222"/>
                          </a:solidFill>
                          <a:effectLst/>
                          <a:latin typeface="Arial" charset="0"/>
                        </a:rPr>
                        <a:t>P_Code</a:t>
                      </a:r>
                      <a:endParaRPr kumimoji="0" lang="en-US" sz="2000" b="1" i="0" u="none" strike="noStrike" cap="none" normalizeH="0" baseline="0" dirty="0">
                        <a:ln>
                          <a:noFill/>
                        </a:ln>
                        <a:solidFill>
                          <a:srgbClr val="22222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P_Descr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V_Code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rgbClr val="222222"/>
                          </a:solidFill>
                          <a:effectLst/>
                          <a:latin typeface="Arial" charset="0"/>
                        </a:rPr>
                        <a:t>V_Contact</a:t>
                      </a:r>
                      <a:endParaRPr kumimoji="0" lang="en-US" sz="2000" b="1" i="0" u="none" strike="noStrike" cap="none" normalizeH="0" baseline="0" dirty="0">
                        <a:ln>
                          <a:noFill/>
                        </a:ln>
                        <a:solidFill>
                          <a:srgbClr val="22222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Hammer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Screw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Hammer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Emily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13.5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6A0F375-4B79-4C13-B726-145ACEA48B5C}"/>
                  </a:ext>
                </a:extLst>
              </p14:cNvPr>
              <p14:cNvContentPartPr/>
              <p14:nvPr/>
            </p14:nvContentPartPr>
            <p14:xfrm>
              <a:off x="988560" y="1848600"/>
              <a:ext cx="8064000" cy="4438080"/>
            </p14:xfrm>
          </p:contentPart>
        </mc:Choice>
        <mc:Fallback xmlns="">
          <p:pic>
            <p:nvPicPr>
              <p:cNvPr id="2" name="Ink 1">
                <a:extLst>
                  <a:ext uri="{FF2B5EF4-FFF2-40B4-BE49-F238E27FC236}">
                    <a16:creationId xmlns:a16="http://schemas.microsoft.com/office/drawing/2014/main" id="{C6A0F375-4B79-4C13-B726-145ACEA48B5C}"/>
                  </a:ext>
                </a:extLst>
              </p:cNvPr>
              <p:cNvPicPr/>
              <p:nvPr/>
            </p:nvPicPr>
            <p:blipFill>
              <a:blip r:embed="rId3"/>
              <a:stretch>
                <a:fillRect/>
              </a:stretch>
            </p:blipFill>
            <p:spPr>
              <a:xfrm>
                <a:off x="979200" y="1839240"/>
                <a:ext cx="8082720" cy="4456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573D79A6-3A50-4F0C-9910-3DBADEE463C5}"/>
              </a:ext>
            </a:extLst>
          </p:cNvPr>
          <p:cNvSpPr>
            <a:spLocks noGrp="1" noChangeArrowheads="1"/>
          </p:cNvSpPr>
          <p:nvPr>
            <p:ph type="title"/>
          </p:nvPr>
        </p:nvSpPr>
        <p:spPr/>
        <p:txBody>
          <a:bodyPr/>
          <a:lstStyle/>
          <a:p>
            <a:pPr>
              <a:defRPr/>
            </a:pPr>
            <a:r>
              <a:rPr lang="en-US" altLang="en-US" dirty="0"/>
              <a:t>Third Normal Form</a:t>
            </a:r>
          </a:p>
        </p:txBody>
      </p:sp>
      <p:sp>
        <p:nvSpPr>
          <p:cNvPr id="37891" name="Rectangle 3">
            <a:extLst>
              <a:ext uri="{FF2B5EF4-FFF2-40B4-BE49-F238E27FC236}">
                <a16:creationId xmlns:a16="http://schemas.microsoft.com/office/drawing/2014/main" id="{959C887E-B4BB-4506-B683-C9807E37208D}"/>
              </a:ext>
            </a:extLst>
          </p:cNvPr>
          <p:cNvSpPr>
            <a:spLocks noGrp="1" noChangeArrowheads="1"/>
          </p:cNvSpPr>
          <p:nvPr>
            <p:ph type="body" idx="1"/>
          </p:nvPr>
        </p:nvSpPr>
        <p:spPr>
          <a:xfrm>
            <a:off x="814388" y="1093788"/>
            <a:ext cx="7661275" cy="4624387"/>
          </a:xfrm>
        </p:spPr>
        <p:txBody>
          <a:bodyPr/>
          <a:lstStyle/>
          <a:p>
            <a:r>
              <a:rPr lang="en-US" altLang="en-US" dirty="0"/>
              <a:t>Eliminating transitive dependency</a:t>
            </a:r>
          </a:p>
          <a:p>
            <a:endParaRPr lang="en-US" altLang="en-US" dirty="0"/>
          </a:p>
          <a:p>
            <a:r>
              <a:rPr lang="en-US" altLang="en-US" dirty="0"/>
              <a:t>Each transitive dependency is mapped to a table</a:t>
            </a:r>
          </a:p>
          <a:p>
            <a:endParaRPr lang="en-US" altLang="en-US" dirty="0"/>
          </a:p>
          <a:p>
            <a:r>
              <a:rPr lang="en-US" altLang="en-US" dirty="0"/>
              <a:t>Steps:</a:t>
            </a:r>
          </a:p>
          <a:p>
            <a:pPr lvl="1"/>
            <a:r>
              <a:rPr lang="en-US" altLang="en-US" dirty="0"/>
              <a:t>Determinant attribute is the PK for the new table</a:t>
            </a:r>
          </a:p>
          <a:p>
            <a:pPr lvl="1"/>
            <a:r>
              <a:rPr lang="en-US" altLang="en-US" dirty="0"/>
              <a:t>The dependent attributes are moved to the new table</a:t>
            </a:r>
          </a:p>
          <a:p>
            <a:pPr lvl="2"/>
            <a:r>
              <a:rPr lang="en-US" altLang="en-US" dirty="0" err="1"/>
              <a:t>CourseNo</a:t>
            </a:r>
            <a:r>
              <a:rPr lang="en-US" altLang="en-US" dirty="0">
                <a:sym typeface="Wingdings" panose="05000000000000000000" pitchFamily="2" charset="2"/>
              </a:rPr>
              <a:t> </a:t>
            </a:r>
            <a:r>
              <a:rPr lang="en-US" altLang="en-US" dirty="0" err="1">
                <a:sym typeface="Wingdings" panose="05000000000000000000" pitchFamily="2" charset="2"/>
              </a:rPr>
              <a:t>CrsDesc</a:t>
            </a:r>
            <a:endParaRPr lang="en-US" altLang="en-US" dirty="0">
              <a:sym typeface="Wingdings" panose="05000000000000000000" pitchFamily="2" charset="2"/>
            </a:endParaRPr>
          </a:p>
          <a:p>
            <a:pPr lvl="1"/>
            <a:r>
              <a:rPr lang="en-US" altLang="en-US" dirty="0"/>
              <a:t>Remove the dependent attribute from the original table</a:t>
            </a:r>
          </a:p>
          <a:p>
            <a:pPr lvl="1"/>
            <a:r>
              <a:rPr lang="en-US" altLang="en-US" dirty="0"/>
              <a:t>The determinant attribute remains in the original table</a:t>
            </a:r>
          </a:p>
          <a:p>
            <a:pPr lvl="2"/>
            <a:r>
              <a:rPr lang="en-US" altLang="en-US" dirty="0"/>
              <a:t>EMP_NUM </a:t>
            </a:r>
            <a:r>
              <a:rPr lang="en-US" altLang="en-US" dirty="0">
                <a:sym typeface="Wingdings" panose="05000000000000000000" pitchFamily="2" charset="2"/>
              </a:rPr>
              <a:t> EMP_NAME, JOB_CLASS</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573D79A6-3A50-4F0C-9910-3DBADEE463C5}"/>
              </a:ext>
            </a:extLst>
          </p:cNvPr>
          <p:cNvSpPr>
            <a:spLocks noGrp="1" noChangeArrowheads="1"/>
          </p:cNvSpPr>
          <p:nvPr>
            <p:ph type="title"/>
          </p:nvPr>
        </p:nvSpPr>
        <p:spPr/>
        <p:txBody>
          <a:bodyPr/>
          <a:lstStyle/>
          <a:p>
            <a:pPr>
              <a:defRPr/>
            </a:pPr>
            <a:r>
              <a:rPr lang="en-US" altLang="en-US" dirty="0"/>
              <a:t>Third Normal Form</a:t>
            </a:r>
          </a:p>
        </p:txBody>
      </p:sp>
      <p:pic>
        <p:nvPicPr>
          <p:cNvPr id="4" name="Picture 3">
            <a:extLst>
              <a:ext uri="{FF2B5EF4-FFF2-40B4-BE49-F238E27FC236}">
                <a16:creationId xmlns:a16="http://schemas.microsoft.com/office/drawing/2014/main" id="{FF38A07A-A68E-4DEB-8DBF-3BE3295CDC26}"/>
              </a:ext>
            </a:extLst>
          </p:cNvPr>
          <p:cNvPicPr>
            <a:picLocks noChangeAspect="1"/>
          </p:cNvPicPr>
          <p:nvPr/>
        </p:nvPicPr>
        <p:blipFill>
          <a:blip r:embed="rId2"/>
          <a:stretch>
            <a:fillRect/>
          </a:stretch>
        </p:blipFill>
        <p:spPr>
          <a:xfrm>
            <a:off x="768350" y="924022"/>
            <a:ext cx="7756672" cy="4196617"/>
          </a:xfrm>
          <a:prstGeom prst="rect">
            <a:avLst/>
          </a:prstGeom>
        </p:spPr>
      </p:pic>
      <p:pic>
        <p:nvPicPr>
          <p:cNvPr id="5" name="Picture 4">
            <a:extLst>
              <a:ext uri="{FF2B5EF4-FFF2-40B4-BE49-F238E27FC236}">
                <a16:creationId xmlns:a16="http://schemas.microsoft.com/office/drawing/2014/main" id="{1C0729DE-8632-466E-B29F-CD008C54A7E7}"/>
              </a:ext>
            </a:extLst>
          </p:cNvPr>
          <p:cNvPicPr>
            <a:picLocks noChangeAspect="1"/>
          </p:cNvPicPr>
          <p:nvPr/>
        </p:nvPicPr>
        <p:blipFill>
          <a:blip r:embed="rId3"/>
          <a:stretch>
            <a:fillRect/>
          </a:stretch>
        </p:blipFill>
        <p:spPr>
          <a:xfrm>
            <a:off x="768350" y="5120638"/>
            <a:ext cx="7607300" cy="133643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DA0A4D5-306F-42EB-A7E6-BEF0D392908F}"/>
                  </a:ext>
                </a:extLst>
              </p14:cNvPr>
              <p14:cNvContentPartPr/>
              <p14:nvPr/>
            </p14:nvContentPartPr>
            <p14:xfrm>
              <a:off x="157320" y="1463400"/>
              <a:ext cx="7392240" cy="3400200"/>
            </p14:xfrm>
          </p:contentPart>
        </mc:Choice>
        <mc:Fallback>
          <p:pic>
            <p:nvPicPr>
              <p:cNvPr id="2" name="Ink 1">
                <a:extLst>
                  <a:ext uri="{FF2B5EF4-FFF2-40B4-BE49-F238E27FC236}">
                    <a16:creationId xmlns:a16="http://schemas.microsoft.com/office/drawing/2014/main" id="{5DA0A4D5-306F-42EB-A7E6-BEF0D392908F}"/>
                  </a:ext>
                </a:extLst>
              </p:cNvPr>
              <p:cNvPicPr/>
              <p:nvPr/>
            </p:nvPicPr>
            <p:blipFill>
              <a:blip r:embed="rId5"/>
              <a:stretch>
                <a:fillRect/>
              </a:stretch>
            </p:blipFill>
            <p:spPr>
              <a:xfrm>
                <a:off x="147960" y="1454040"/>
                <a:ext cx="7410960" cy="3418920"/>
              </a:xfrm>
              <a:prstGeom prst="rect">
                <a:avLst/>
              </a:prstGeom>
            </p:spPr>
          </p:pic>
        </mc:Fallback>
      </mc:AlternateContent>
    </p:spTree>
    <p:extLst>
      <p:ext uri="{BB962C8B-B14F-4D97-AF65-F5344CB8AC3E}">
        <p14:creationId xmlns:p14="http://schemas.microsoft.com/office/powerpoint/2010/main" val="2935762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573D79A6-3A50-4F0C-9910-3DBADEE463C5}"/>
              </a:ext>
            </a:extLst>
          </p:cNvPr>
          <p:cNvSpPr>
            <a:spLocks noGrp="1" noChangeArrowheads="1"/>
          </p:cNvSpPr>
          <p:nvPr>
            <p:ph type="title"/>
          </p:nvPr>
        </p:nvSpPr>
        <p:spPr/>
        <p:txBody>
          <a:bodyPr/>
          <a:lstStyle/>
          <a:p>
            <a:pPr>
              <a:defRPr/>
            </a:pPr>
            <a:r>
              <a:rPr lang="en-US" altLang="en-US" dirty="0"/>
              <a:t>Third Normal Form</a:t>
            </a:r>
          </a:p>
        </p:txBody>
      </p:sp>
      <p:sp>
        <p:nvSpPr>
          <p:cNvPr id="2" name="Rectangle 1">
            <a:extLst>
              <a:ext uri="{FF2B5EF4-FFF2-40B4-BE49-F238E27FC236}">
                <a16:creationId xmlns:a16="http://schemas.microsoft.com/office/drawing/2014/main" id="{C2C8592C-1617-4EDE-BB7F-2BDFCC17FF52}"/>
              </a:ext>
            </a:extLst>
          </p:cNvPr>
          <p:cNvSpPr/>
          <p:nvPr/>
        </p:nvSpPr>
        <p:spPr>
          <a:xfrm>
            <a:off x="655808" y="735035"/>
            <a:ext cx="8189742" cy="584775"/>
          </a:xfrm>
          <a:prstGeom prst="rect">
            <a:avLst/>
          </a:prstGeom>
        </p:spPr>
        <p:txBody>
          <a:bodyPr wrap="square">
            <a:spAutoFit/>
          </a:bodyPr>
          <a:lstStyle/>
          <a:p>
            <a:r>
              <a:rPr lang="en-US" dirty="0">
                <a:solidFill>
                  <a:srgbClr val="222426"/>
                </a:solidFill>
                <a:latin typeface="Calibri" panose="020F0502020204030204" pitchFamily="34" charset="0"/>
                <a:cs typeface="Calibri" panose="020F0502020204030204" pitchFamily="34" charset="0"/>
              </a:rPr>
              <a:t>To make this table complies with 3NF we have to break the table into two tables to remove the transitive dependency of </a:t>
            </a:r>
            <a:r>
              <a:rPr lang="en-US" dirty="0" err="1">
                <a:solidFill>
                  <a:srgbClr val="222426"/>
                </a:solidFill>
                <a:latin typeface="Calibri" panose="020F0502020204030204" pitchFamily="34" charset="0"/>
                <a:cs typeface="Calibri" panose="020F0502020204030204" pitchFamily="34" charset="0"/>
              </a:rPr>
              <a:t>emp_zip</a:t>
            </a:r>
            <a:r>
              <a:rPr lang="en-US" dirty="0">
                <a:solidFill>
                  <a:srgbClr val="222426"/>
                </a:solidFill>
                <a:latin typeface="Calibri" panose="020F0502020204030204" pitchFamily="34" charset="0"/>
                <a:cs typeface="Calibri" panose="020F0502020204030204" pitchFamily="34" charset="0"/>
              </a:rPr>
              <a:t>:</a:t>
            </a:r>
            <a:endParaRPr lang="en-US" b="0" i="0" dirty="0">
              <a:solidFill>
                <a:srgbClr val="222426"/>
              </a:solidFill>
              <a:effectLst/>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566FA571-9C74-4366-AEE2-2AC34F98B58E}"/>
              </a:ext>
            </a:extLst>
          </p:cNvPr>
          <p:cNvGraphicFramePr>
            <a:graphicFrameLocks noGrp="1"/>
          </p:cNvGraphicFramePr>
          <p:nvPr>
            <p:extLst>
              <p:ext uri="{D42A27DB-BD31-4B8C-83A1-F6EECF244321}">
                <p14:modId xmlns:p14="http://schemas.microsoft.com/office/powerpoint/2010/main" val="764006237"/>
              </p:ext>
            </p:extLst>
          </p:nvPr>
        </p:nvGraphicFramePr>
        <p:xfrm>
          <a:off x="768351" y="1700712"/>
          <a:ext cx="6448377" cy="1970952"/>
        </p:xfrm>
        <a:graphic>
          <a:graphicData uri="http://schemas.openxmlformats.org/drawingml/2006/table">
            <a:tbl>
              <a:tblPr/>
              <a:tblGrid>
                <a:gridCol w="2149459">
                  <a:extLst>
                    <a:ext uri="{9D8B030D-6E8A-4147-A177-3AD203B41FA5}">
                      <a16:colId xmlns:a16="http://schemas.microsoft.com/office/drawing/2014/main" val="706837789"/>
                    </a:ext>
                  </a:extLst>
                </a:gridCol>
                <a:gridCol w="2149459">
                  <a:extLst>
                    <a:ext uri="{9D8B030D-6E8A-4147-A177-3AD203B41FA5}">
                      <a16:colId xmlns:a16="http://schemas.microsoft.com/office/drawing/2014/main" val="3581457550"/>
                    </a:ext>
                  </a:extLst>
                </a:gridCol>
                <a:gridCol w="2149459">
                  <a:extLst>
                    <a:ext uri="{9D8B030D-6E8A-4147-A177-3AD203B41FA5}">
                      <a16:colId xmlns:a16="http://schemas.microsoft.com/office/drawing/2014/main" val="1823053706"/>
                    </a:ext>
                  </a:extLst>
                </a:gridCol>
              </a:tblGrid>
              <a:tr h="328492">
                <a:tc>
                  <a:txBody>
                    <a:bodyPr/>
                    <a:lstStyle/>
                    <a:p>
                      <a:pPr algn="l"/>
                      <a:r>
                        <a:rPr lang="en-US" sz="1400">
                          <a:effectLst/>
                        </a:rPr>
                        <a:t>emp_id</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emp_name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emp_zip</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0721648"/>
                  </a:ext>
                </a:extLst>
              </a:tr>
              <a:tr h="328492">
                <a:tc>
                  <a:txBody>
                    <a:bodyPr/>
                    <a:lstStyle/>
                    <a:p>
                      <a:pPr algn="l"/>
                      <a:r>
                        <a:rPr lang="en-US" sz="1400" dirty="0">
                          <a:effectLst/>
                        </a:rPr>
                        <a:t>1001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John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282005</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95456044"/>
                  </a:ext>
                </a:extLst>
              </a:tr>
              <a:tr h="328492">
                <a:tc>
                  <a:txBody>
                    <a:bodyPr/>
                    <a:lstStyle/>
                    <a:p>
                      <a:pPr algn="l"/>
                      <a:r>
                        <a:rPr lang="en-US" sz="1400">
                          <a:effectLst/>
                        </a:rPr>
                        <a:t>1002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Ajeet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222008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32637857"/>
                  </a:ext>
                </a:extLst>
              </a:tr>
              <a:tr h="328492">
                <a:tc>
                  <a:txBody>
                    <a:bodyPr/>
                    <a:lstStyle/>
                    <a:p>
                      <a:pPr algn="l"/>
                      <a:r>
                        <a:rPr lang="en-US" sz="1400">
                          <a:effectLst/>
                        </a:rPr>
                        <a:t>1006</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Lora</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282007</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84661983"/>
                  </a:ext>
                </a:extLst>
              </a:tr>
              <a:tr h="328492">
                <a:tc>
                  <a:txBody>
                    <a:bodyPr/>
                    <a:lstStyle/>
                    <a:p>
                      <a:pPr algn="l"/>
                      <a:r>
                        <a:rPr lang="en-US" sz="1400">
                          <a:effectLst/>
                        </a:rPr>
                        <a:t>1101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Lilly</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292008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15325372"/>
                  </a:ext>
                </a:extLst>
              </a:tr>
              <a:tr h="328492">
                <a:tc>
                  <a:txBody>
                    <a:bodyPr/>
                    <a:lstStyle/>
                    <a:p>
                      <a:pPr algn="l"/>
                      <a:r>
                        <a:rPr lang="en-US" sz="1400">
                          <a:effectLst/>
                        </a:rPr>
                        <a:t>1201</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1400">
                          <a:effectLst/>
                        </a:rPr>
                        <a:t>Steve</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1400" dirty="0">
                          <a:effectLst/>
                        </a:rPr>
                        <a:t>222999</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56431167"/>
                  </a:ext>
                </a:extLst>
              </a:tr>
            </a:tbl>
          </a:graphicData>
        </a:graphic>
      </p:graphicFrame>
      <p:sp>
        <p:nvSpPr>
          <p:cNvPr id="6" name="Rectangle 5">
            <a:extLst>
              <a:ext uri="{FF2B5EF4-FFF2-40B4-BE49-F238E27FC236}">
                <a16:creationId xmlns:a16="http://schemas.microsoft.com/office/drawing/2014/main" id="{5E38694D-F544-4353-A7DC-95C8634530B1}"/>
              </a:ext>
            </a:extLst>
          </p:cNvPr>
          <p:cNvSpPr/>
          <p:nvPr/>
        </p:nvSpPr>
        <p:spPr>
          <a:xfrm>
            <a:off x="655808" y="1362158"/>
            <a:ext cx="1736373" cy="338554"/>
          </a:xfrm>
          <a:prstGeom prst="rect">
            <a:avLst/>
          </a:prstGeom>
        </p:spPr>
        <p:txBody>
          <a:bodyPr wrap="none">
            <a:spAutoFit/>
          </a:bodyPr>
          <a:lstStyle/>
          <a:p>
            <a:r>
              <a:rPr lang="en-US" b="1" dirty="0">
                <a:solidFill>
                  <a:srgbClr val="222426"/>
                </a:solidFill>
                <a:latin typeface="PT Sans"/>
              </a:rPr>
              <a:t>employee table:</a:t>
            </a:r>
            <a:endParaRPr lang="en-US" dirty="0"/>
          </a:p>
        </p:txBody>
      </p:sp>
      <p:sp>
        <p:nvSpPr>
          <p:cNvPr id="7" name="Rectangle 6">
            <a:extLst>
              <a:ext uri="{FF2B5EF4-FFF2-40B4-BE49-F238E27FC236}">
                <a16:creationId xmlns:a16="http://schemas.microsoft.com/office/drawing/2014/main" id="{D0D1D3DF-998D-4042-89D9-1B8B4071917A}"/>
              </a:ext>
            </a:extLst>
          </p:cNvPr>
          <p:cNvSpPr/>
          <p:nvPr/>
        </p:nvSpPr>
        <p:spPr>
          <a:xfrm>
            <a:off x="1857018" y="3883289"/>
            <a:ext cx="2135521" cy="338554"/>
          </a:xfrm>
          <a:prstGeom prst="rect">
            <a:avLst/>
          </a:prstGeom>
        </p:spPr>
        <p:txBody>
          <a:bodyPr wrap="none">
            <a:spAutoFit/>
          </a:bodyPr>
          <a:lstStyle/>
          <a:p>
            <a:r>
              <a:rPr lang="en-US" b="1" dirty="0" err="1">
                <a:solidFill>
                  <a:srgbClr val="222426"/>
                </a:solidFill>
                <a:latin typeface="PT Sans"/>
              </a:rPr>
              <a:t>employee_zip</a:t>
            </a:r>
            <a:r>
              <a:rPr lang="en-US" b="1" dirty="0">
                <a:solidFill>
                  <a:srgbClr val="222426"/>
                </a:solidFill>
                <a:latin typeface="PT Sans"/>
              </a:rPr>
              <a:t> table:</a:t>
            </a:r>
            <a:endParaRPr lang="en-US" dirty="0"/>
          </a:p>
        </p:txBody>
      </p:sp>
      <p:graphicFrame>
        <p:nvGraphicFramePr>
          <p:cNvPr id="8" name="Table 7">
            <a:extLst>
              <a:ext uri="{FF2B5EF4-FFF2-40B4-BE49-F238E27FC236}">
                <a16:creationId xmlns:a16="http://schemas.microsoft.com/office/drawing/2014/main" id="{103017C7-C879-46AB-936A-F88B9ED4D7E7}"/>
              </a:ext>
            </a:extLst>
          </p:cNvPr>
          <p:cNvGraphicFramePr>
            <a:graphicFrameLocks noGrp="1"/>
          </p:cNvGraphicFramePr>
          <p:nvPr>
            <p:extLst>
              <p:ext uri="{D42A27DB-BD31-4B8C-83A1-F6EECF244321}">
                <p14:modId xmlns:p14="http://schemas.microsoft.com/office/powerpoint/2010/main" val="3381482930"/>
              </p:ext>
            </p:extLst>
          </p:nvPr>
        </p:nvGraphicFramePr>
        <p:xfrm>
          <a:off x="1902882" y="4308329"/>
          <a:ext cx="6942668" cy="1965960"/>
        </p:xfrm>
        <a:graphic>
          <a:graphicData uri="http://schemas.openxmlformats.org/drawingml/2006/table">
            <a:tbl>
              <a:tblPr/>
              <a:tblGrid>
                <a:gridCol w="1735667">
                  <a:extLst>
                    <a:ext uri="{9D8B030D-6E8A-4147-A177-3AD203B41FA5}">
                      <a16:colId xmlns:a16="http://schemas.microsoft.com/office/drawing/2014/main" val="3587949262"/>
                    </a:ext>
                  </a:extLst>
                </a:gridCol>
                <a:gridCol w="1735667">
                  <a:extLst>
                    <a:ext uri="{9D8B030D-6E8A-4147-A177-3AD203B41FA5}">
                      <a16:colId xmlns:a16="http://schemas.microsoft.com/office/drawing/2014/main" val="3683733181"/>
                    </a:ext>
                  </a:extLst>
                </a:gridCol>
                <a:gridCol w="1735667">
                  <a:extLst>
                    <a:ext uri="{9D8B030D-6E8A-4147-A177-3AD203B41FA5}">
                      <a16:colId xmlns:a16="http://schemas.microsoft.com/office/drawing/2014/main" val="1594989423"/>
                    </a:ext>
                  </a:extLst>
                </a:gridCol>
                <a:gridCol w="1735667">
                  <a:extLst>
                    <a:ext uri="{9D8B030D-6E8A-4147-A177-3AD203B41FA5}">
                      <a16:colId xmlns:a16="http://schemas.microsoft.com/office/drawing/2014/main" val="3690980368"/>
                    </a:ext>
                  </a:extLst>
                </a:gridCol>
              </a:tblGrid>
              <a:tr h="0">
                <a:tc>
                  <a:txBody>
                    <a:bodyPr/>
                    <a:lstStyle/>
                    <a:p>
                      <a:pPr algn="l"/>
                      <a:r>
                        <a:rPr lang="en-US" sz="1400">
                          <a:effectLst/>
                        </a:rPr>
                        <a:t>emp_zip</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emp_state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emp_city</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emp_district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95537081"/>
                  </a:ext>
                </a:extLst>
              </a:tr>
              <a:tr h="0">
                <a:tc>
                  <a:txBody>
                    <a:bodyPr/>
                    <a:lstStyle/>
                    <a:p>
                      <a:pPr algn="l"/>
                      <a:r>
                        <a:rPr lang="en-US" sz="1400">
                          <a:effectLst/>
                        </a:rPr>
                        <a:t>282005</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UP</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Agra</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Dayal Bagh</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08892350"/>
                  </a:ext>
                </a:extLst>
              </a:tr>
              <a:tr h="0">
                <a:tc>
                  <a:txBody>
                    <a:bodyPr/>
                    <a:lstStyle/>
                    <a:p>
                      <a:pPr algn="l"/>
                      <a:r>
                        <a:rPr lang="en-US" sz="1400">
                          <a:effectLst/>
                        </a:rPr>
                        <a:t>222008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TN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Chennai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M-City</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6903058"/>
                  </a:ext>
                </a:extLst>
              </a:tr>
              <a:tr h="0">
                <a:tc>
                  <a:txBody>
                    <a:bodyPr/>
                    <a:lstStyle/>
                    <a:p>
                      <a:pPr algn="l"/>
                      <a:r>
                        <a:rPr lang="en-US" sz="1400">
                          <a:effectLst/>
                        </a:rPr>
                        <a:t>282007</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TN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Chennai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Urrapakkam</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67834987"/>
                  </a:ext>
                </a:extLst>
              </a:tr>
              <a:tr h="0">
                <a:tc>
                  <a:txBody>
                    <a:bodyPr/>
                    <a:lstStyle/>
                    <a:p>
                      <a:pPr algn="l"/>
                      <a:r>
                        <a:rPr lang="en-US" sz="1400">
                          <a:effectLst/>
                        </a:rPr>
                        <a:t>292008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UK</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dirty="0" err="1">
                          <a:effectLst/>
                        </a:rPr>
                        <a:t>Pauri</a:t>
                      </a:r>
                      <a:endParaRPr lang="en-US" sz="1400"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400">
                          <a:effectLst/>
                        </a:rPr>
                        <a:t>Bhagwan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2818925"/>
                  </a:ext>
                </a:extLst>
              </a:tr>
              <a:tr h="0">
                <a:tc>
                  <a:txBody>
                    <a:bodyPr/>
                    <a:lstStyle/>
                    <a:p>
                      <a:pPr algn="l"/>
                      <a:r>
                        <a:rPr lang="en-US" sz="1400">
                          <a:effectLst/>
                        </a:rPr>
                        <a:t>222999</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1400">
                          <a:effectLst/>
                        </a:rPr>
                        <a:t>MP</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1400">
                          <a:effectLst/>
                        </a:rPr>
                        <a:t>Gwalior</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1400" dirty="0">
                          <a:effectLst/>
                        </a:rPr>
                        <a:t>Ratan</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56624238"/>
                  </a:ext>
                </a:extLst>
              </a:tr>
            </a:tbl>
          </a:graphicData>
        </a:graphic>
      </p:graphicFrame>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2BD4D90-BD45-4145-8D5F-F1204462B07A}"/>
                  </a:ext>
                </a:extLst>
              </p14:cNvPr>
              <p14:cNvContentPartPr/>
              <p14:nvPr/>
            </p14:nvContentPartPr>
            <p14:xfrm>
              <a:off x="258840" y="1768680"/>
              <a:ext cx="1796400" cy="3124080"/>
            </p14:xfrm>
          </p:contentPart>
        </mc:Choice>
        <mc:Fallback>
          <p:pic>
            <p:nvPicPr>
              <p:cNvPr id="4" name="Ink 3">
                <a:extLst>
                  <a:ext uri="{FF2B5EF4-FFF2-40B4-BE49-F238E27FC236}">
                    <a16:creationId xmlns:a16="http://schemas.microsoft.com/office/drawing/2014/main" id="{92BD4D90-BD45-4145-8D5F-F1204462B07A}"/>
                  </a:ext>
                </a:extLst>
              </p:cNvPr>
              <p:cNvPicPr/>
              <p:nvPr/>
            </p:nvPicPr>
            <p:blipFill>
              <a:blip r:embed="rId3"/>
              <a:stretch>
                <a:fillRect/>
              </a:stretch>
            </p:blipFill>
            <p:spPr>
              <a:xfrm>
                <a:off x="249480" y="1759320"/>
                <a:ext cx="1815120" cy="3142800"/>
              </a:xfrm>
              <a:prstGeom prst="rect">
                <a:avLst/>
              </a:prstGeom>
            </p:spPr>
          </p:pic>
        </mc:Fallback>
      </mc:AlternateContent>
    </p:spTree>
    <p:extLst>
      <p:ext uri="{BB962C8B-B14F-4D97-AF65-F5344CB8AC3E}">
        <p14:creationId xmlns:p14="http://schemas.microsoft.com/office/powerpoint/2010/main" val="2597881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a:extLst>
              <a:ext uri="{FF2B5EF4-FFF2-40B4-BE49-F238E27FC236}">
                <a16:creationId xmlns:a16="http://schemas.microsoft.com/office/drawing/2014/main" id="{4B9A7653-AB75-48A6-AEC7-799AF324ADB5}"/>
              </a:ext>
            </a:extLst>
          </p:cNvPr>
          <p:cNvSpPr>
            <a:spLocks noGrp="1" noChangeArrowheads="1"/>
          </p:cNvSpPr>
          <p:nvPr>
            <p:ph type="title"/>
          </p:nvPr>
        </p:nvSpPr>
        <p:spPr>
          <a:xfrm>
            <a:off x="689317" y="266700"/>
            <a:ext cx="8454683" cy="609600"/>
          </a:xfrm>
        </p:spPr>
        <p:txBody>
          <a:bodyPr/>
          <a:lstStyle/>
          <a:p>
            <a:pPr algn="l">
              <a:defRPr/>
            </a:pPr>
            <a:r>
              <a:rPr lang="en-US" altLang="en-US" sz="2800" dirty="0"/>
              <a:t>Example: Combined instructor-department table</a:t>
            </a:r>
          </a:p>
        </p:txBody>
      </p:sp>
      <p:sp>
        <p:nvSpPr>
          <p:cNvPr id="38915" name="Rectangle 3">
            <a:extLst>
              <a:ext uri="{FF2B5EF4-FFF2-40B4-BE49-F238E27FC236}">
                <a16:creationId xmlns:a16="http://schemas.microsoft.com/office/drawing/2014/main" id="{A32B90AB-01FC-412C-9ADF-A4B52D8B7F85}"/>
              </a:ext>
            </a:extLst>
          </p:cNvPr>
          <p:cNvSpPr>
            <a:spLocks noGrp="1" noChangeArrowheads="1"/>
          </p:cNvSpPr>
          <p:nvPr>
            <p:ph type="body" idx="1"/>
          </p:nvPr>
        </p:nvSpPr>
        <p:spPr>
          <a:xfrm>
            <a:off x="814388" y="1093788"/>
            <a:ext cx="7661275" cy="5280025"/>
          </a:xfrm>
        </p:spPr>
        <p:txBody>
          <a:bodyPr/>
          <a:lstStyle/>
          <a:p>
            <a:pPr>
              <a:tabLst>
                <a:tab pos="2738438" algn="l"/>
              </a:tabLst>
            </a:pPr>
            <a:r>
              <a:rPr lang="en-US" altLang="en-US">
                <a:sym typeface="Greek Symbols" pitchFamily="18" charset="2"/>
              </a:rPr>
              <a:t>What is the PK?</a:t>
            </a:r>
          </a:p>
          <a:p>
            <a:pPr>
              <a:tabLst>
                <a:tab pos="2738438" algn="l"/>
              </a:tabLst>
            </a:pPr>
            <a:r>
              <a:rPr lang="en-US" altLang="en-US">
                <a:sym typeface="Greek Symbols" pitchFamily="18" charset="2"/>
              </a:rPr>
              <a:t>What are the functional dependencies? transitive dependency?</a:t>
            </a:r>
          </a:p>
          <a:p>
            <a:pPr>
              <a:tabLst>
                <a:tab pos="2738438" algn="l"/>
              </a:tabLst>
            </a:pPr>
            <a:r>
              <a:rPr lang="en-US" altLang="en-US">
                <a:sym typeface="Greek Symbols" pitchFamily="18" charset="2"/>
              </a:rPr>
              <a:t>What are the insert, update, delete anomalies in the following table!!!!</a:t>
            </a:r>
          </a:p>
          <a:p>
            <a:pPr>
              <a:tabLst>
                <a:tab pos="2738438" algn="l"/>
              </a:tabLst>
            </a:pPr>
            <a:endParaRPr lang="en-US" altLang="en-US">
              <a:sym typeface="Greek Symbols" pitchFamily="18" charset="2"/>
            </a:endParaRPr>
          </a:p>
          <a:p>
            <a:pPr>
              <a:tabLst>
                <a:tab pos="2738438" algn="l"/>
              </a:tabLst>
            </a:pPr>
            <a:endParaRPr lang="en-US" altLang="en-US">
              <a:sym typeface="Greek Symbols" pitchFamily="18" charset="2"/>
            </a:endParaRPr>
          </a:p>
          <a:p>
            <a:pPr>
              <a:tabLst>
                <a:tab pos="2738438" algn="l"/>
              </a:tabLst>
            </a:pPr>
            <a:endParaRPr lang="en-US" altLang="en-US">
              <a:sym typeface="Greek Symbols" pitchFamily="18" charset="2"/>
            </a:endParaRPr>
          </a:p>
          <a:p>
            <a:pPr>
              <a:tabLst>
                <a:tab pos="2738438" algn="l"/>
              </a:tabLst>
            </a:pPr>
            <a:endParaRPr lang="en-US" altLang="en-US">
              <a:sym typeface="Greek Symbols" pitchFamily="18" charset="2"/>
            </a:endParaRPr>
          </a:p>
          <a:p>
            <a:pPr>
              <a:tabLst>
                <a:tab pos="2738438" algn="l"/>
              </a:tabLst>
            </a:pPr>
            <a:endParaRPr lang="en-US" altLang="en-US">
              <a:sym typeface="Greek Symbols" pitchFamily="18" charset="2"/>
            </a:endParaRPr>
          </a:p>
          <a:p>
            <a:pPr>
              <a:tabLst>
                <a:tab pos="2738438" algn="l"/>
              </a:tabLst>
            </a:pPr>
            <a:endParaRPr lang="en-US" altLang="en-US">
              <a:sym typeface="Greek Symbols" pitchFamily="18" charset="2"/>
            </a:endParaRPr>
          </a:p>
          <a:p>
            <a:pPr>
              <a:tabLst>
                <a:tab pos="2738438" algn="l"/>
              </a:tabLst>
            </a:pPr>
            <a:endParaRPr lang="en-US" altLang="en-US">
              <a:sym typeface="Greek Symbols" pitchFamily="18" charset="2"/>
            </a:endParaRPr>
          </a:p>
          <a:p>
            <a:pPr>
              <a:tabLst>
                <a:tab pos="2738438" algn="l"/>
              </a:tabLst>
            </a:pPr>
            <a:endParaRPr lang="en-US" altLang="en-US">
              <a:sym typeface="Greek Symbols" pitchFamily="18" charset="2"/>
            </a:endParaRPr>
          </a:p>
          <a:p>
            <a:pPr>
              <a:tabLst>
                <a:tab pos="2738438" algn="l"/>
              </a:tabLst>
            </a:pPr>
            <a:endParaRPr lang="en-US" altLang="en-US">
              <a:sym typeface="Greek Symbols" pitchFamily="18" charset="2"/>
            </a:endParaRPr>
          </a:p>
          <a:p>
            <a:pPr>
              <a:tabLst>
                <a:tab pos="2738438" algn="l"/>
              </a:tabLst>
            </a:pPr>
            <a:endParaRPr lang="en-US" altLang="en-US">
              <a:sym typeface="Greek Symbols" pitchFamily="18" charset="2"/>
            </a:endParaRPr>
          </a:p>
          <a:p>
            <a:pPr>
              <a:tabLst>
                <a:tab pos="2738438" algn="l"/>
              </a:tabLst>
            </a:pPr>
            <a:r>
              <a:rPr lang="en-US" altLang="en-US">
                <a:sym typeface="Greek Symbols" pitchFamily="18" charset="2"/>
              </a:rPr>
              <a:t>dept_name </a:t>
            </a:r>
            <a:r>
              <a:rPr lang="en-US" altLang="en-US">
                <a:sym typeface="Wingdings" panose="05000000000000000000" pitchFamily="2" charset="2"/>
              </a:rPr>
              <a:t> building,budget</a:t>
            </a:r>
            <a:endParaRPr lang="en-US" altLang="en-US"/>
          </a:p>
        </p:txBody>
      </p:sp>
      <p:pic>
        <p:nvPicPr>
          <p:cNvPr id="38916" name="Picture 5" descr="8">
            <a:extLst>
              <a:ext uri="{FF2B5EF4-FFF2-40B4-BE49-F238E27FC236}">
                <a16:creationId xmlns:a16="http://schemas.microsoft.com/office/drawing/2014/main" id="{21991712-22B3-4717-9B51-16C89D0F2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2379663"/>
            <a:ext cx="5788025"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9523AC5-6434-4C59-AD31-4E0D9AE5172B}"/>
                  </a:ext>
                </a:extLst>
              </p14:cNvPr>
              <p14:cNvContentPartPr/>
              <p14:nvPr/>
            </p14:nvContentPartPr>
            <p14:xfrm>
              <a:off x="1996560" y="2100600"/>
              <a:ext cx="4669200" cy="430920"/>
            </p14:xfrm>
          </p:contentPart>
        </mc:Choice>
        <mc:Fallback>
          <p:pic>
            <p:nvPicPr>
              <p:cNvPr id="2" name="Ink 1">
                <a:extLst>
                  <a:ext uri="{FF2B5EF4-FFF2-40B4-BE49-F238E27FC236}">
                    <a16:creationId xmlns:a16="http://schemas.microsoft.com/office/drawing/2014/main" id="{F9523AC5-6434-4C59-AD31-4E0D9AE5172B}"/>
                  </a:ext>
                </a:extLst>
              </p:cNvPr>
              <p:cNvPicPr/>
              <p:nvPr/>
            </p:nvPicPr>
            <p:blipFill>
              <a:blip r:embed="rId5"/>
              <a:stretch>
                <a:fillRect/>
              </a:stretch>
            </p:blipFill>
            <p:spPr>
              <a:xfrm>
                <a:off x="1987200" y="2091240"/>
                <a:ext cx="4687920" cy="449640"/>
              </a:xfrm>
              <a:prstGeom prst="rect">
                <a:avLst/>
              </a:prstGeom>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52A88B19-DE1F-4983-ADAD-EC52B2D47476}"/>
              </a:ext>
            </a:extLst>
          </p:cNvPr>
          <p:cNvSpPr>
            <a:spLocks noGrp="1" noChangeArrowheads="1"/>
          </p:cNvSpPr>
          <p:nvPr>
            <p:ph type="title"/>
          </p:nvPr>
        </p:nvSpPr>
        <p:spPr/>
        <p:txBody>
          <a:bodyPr/>
          <a:lstStyle/>
          <a:p>
            <a:pPr>
              <a:defRPr/>
            </a:pPr>
            <a:r>
              <a:rPr lang="en-US" altLang="en-US"/>
              <a:t>Normalization Process </a:t>
            </a:r>
          </a:p>
        </p:txBody>
      </p:sp>
      <p:sp>
        <p:nvSpPr>
          <p:cNvPr id="40963" name="Rectangle 3">
            <a:extLst>
              <a:ext uri="{FF2B5EF4-FFF2-40B4-BE49-F238E27FC236}">
                <a16:creationId xmlns:a16="http://schemas.microsoft.com/office/drawing/2014/main" id="{8C10D41A-6DF0-4BEC-8BE3-C619781EACEE}"/>
              </a:ext>
            </a:extLst>
          </p:cNvPr>
          <p:cNvSpPr>
            <a:spLocks noGrp="1" noChangeArrowheads="1"/>
          </p:cNvSpPr>
          <p:nvPr>
            <p:ph type="body" idx="1"/>
          </p:nvPr>
        </p:nvSpPr>
        <p:spPr>
          <a:xfrm>
            <a:off x="533400" y="1676400"/>
            <a:ext cx="8077200" cy="4675188"/>
          </a:xfrm>
        </p:spPr>
        <p:txBody>
          <a:bodyPr/>
          <a:lstStyle/>
          <a:p>
            <a:r>
              <a:rPr lang="en-US" altLang="en-US"/>
              <a:t>The higher the normal form:</a:t>
            </a:r>
          </a:p>
          <a:p>
            <a:pPr lvl="1"/>
            <a:r>
              <a:rPr lang="en-US" altLang="en-US"/>
              <a:t>The less the redundancy</a:t>
            </a:r>
          </a:p>
          <a:p>
            <a:pPr lvl="1"/>
            <a:r>
              <a:rPr lang="en-US" altLang="en-US"/>
              <a:t>The less the anomalies</a:t>
            </a:r>
          </a:p>
          <a:p>
            <a:pPr lvl="1"/>
            <a:endParaRPr lang="en-US" altLang="en-US"/>
          </a:p>
          <a:p>
            <a:r>
              <a:rPr lang="en-US" altLang="en-US"/>
              <a:t>However, the higher the normal form:</a:t>
            </a:r>
          </a:p>
          <a:p>
            <a:pPr lvl="1"/>
            <a:r>
              <a:rPr lang="en-US" altLang="en-US"/>
              <a:t>More table decomposition</a:t>
            </a:r>
          </a:p>
          <a:p>
            <a:pPr lvl="1"/>
            <a:r>
              <a:rPr lang="en-US" altLang="en-US"/>
              <a:t>More join operations required to produce a specified output</a:t>
            </a:r>
          </a:p>
          <a:p>
            <a:pPr lvl="1"/>
            <a:r>
              <a:rPr lang="en-US" altLang="en-US"/>
              <a:t>More resources required from DBMS to answer user queries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A6F358F-9611-4C13-B6BB-BA84D6284FE7}"/>
                  </a:ext>
                </a:extLst>
              </p14:cNvPr>
              <p14:cNvContentPartPr/>
              <p14:nvPr/>
            </p14:nvContentPartPr>
            <p14:xfrm>
              <a:off x="2460240" y="4717440"/>
              <a:ext cx="2993400" cy="1383480"/>
            </p14:xfrm>
          </p:contentPart>
        </mc:Choice>
        <mc:Fallback>
          <p:pic>
            <p:nvPicPr>
              <p:cNvPr id="2" name="Ink 1">
                <a:extLst>
                  <a:ext uri="{FF2B5EF4-FFF2-40B4-BE49-F238E27FC236}">
                    <a16:creationId xmlns:a16="http://schemas.microsoft.com/office/drawing/2014/main" id="{EA6F358F-9611-4C13-B6BB-BA84D6284FE7}"/>
                  </a:ext>
                </a:extLst>
              </p:cNvPr>
              <p:cNvPicPr/>
              <p:nvPr/>
            </p:nvPicPr>
            <p:blipFill>
              <a:blip r:embed="rId3"/>
              <a:stretch>
                <a:fillRect/>
              </a:stretch>
            </p:blipFill>
            <p:spPr>
              <a:xfrm>
                <a:off x="2450880" y="4708080"/>
                <a:ext cx="3012120" cy="140220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B50A835F-7A57-4D1C-8018-8F58A06A4DD1}"/>
              </a:ext>
            </a:extLst>
          </p:cNvPr>
          <p:cNvSpPr>
            <a:spLocks noGrp="1" noChangeArrowheads="1"/>
          </p:cNvSpPr>
          <p:nvPr>
            <p:ph type="title" idx="4294967295"/>
          </p:nvPr>
        </p:nvSpPr>
        <p:spPr/>
        <p:txBody>
          <a:bodyPr/>
          <a:lstStyle/>
          <a:p>
            <a:pPr>
              <a:defRPr/>
            </a:pPr>
            <a:r>
              <a:rPr lang="en-US" altLang="en-US"/>
              <a:t>Normalization and Database Design</a:t>
            </a:r>
          </a:p>
        </p:txBody>
      </p:sp>
      <p:sp>
        <p:nvSpPr>
          <p:cNvPr id="41987" name="Rectangle 3">
            <a:extLst>
              <a:ext uri="{FF2B5EF4-FFF2-40B4-BE49-F238E27FC236}">
                <a16:creationId xmlns:a16="http://schemas.microsoft.com/office/drawing/2014/main" id="{4B4D204E-A537-44C7-8BFF-F5A5D8A0A573}"/>
              </a:ext>
            </a:extLst>
          </p:cNvPr>
          <p:cNvSpPr>
            <a:spLocks noGrp="1" noChangeArrowheads="1"/>
          </p:cNvSpPr>
          <p:nvPr>
            <p:ph type="body" idx="4294967295"/>
          </p:nvPr>
        </p:nvSpPr>
        <p:spPr>
          <a:xfrm>
            <a:off x="381000" y="1524000"/>
            <a:ext cx="7483475" cy="3938588"/>
          </a:xfrm>
        </p:spPr>
        <p:txBody>
          <a:bodyPr/>
          <a:lstStyle/>
          <a:p>
            <a:pPr>
              <a:lnSpc>
                <a:spcPct val="90000"/>
              </a:lnSpc>
            </a:pPr>
            <a:r>
              <a:rPr lang="en-US" altLang="en-US"/>
              <a:t>ER diagram </a:t>
            </a:r>
          </a:p>
          <a:p>
            <a:pPr lvl="1">
              <a:lnSpc>
                <a:spcPct val="90000"/>
              </a:lnSpc>
            </a:pPr>
            <a:r>
              <a:rPr lang="en-US" altLang="en-US"/>
              <a:t>Identifies relevant entities, their attributes, and their relationships</a:t>
            </a:r>
          </a:p>
          <a:p>
            <a:pPr lvl="1">
              <a:lnSpc>
                <a:spcPct val="90000"/>
              </a:lnSpc>
            </a:pPr>
            <a:r>
              <a:rPr lang="en-US" altLang="en-US"/>
              <a:t>Identifies additional entities and attributes</a:t>
            </a:r>
          </a:p>
          <a:p>
            <a:pPr>
              <a:lnSpc>
                <a:spcPct val="90000"/>
              </a:lnSpc>
            </a:pPr>
            <a:endParaRPr lang="en-US" altLang="en-US"/>
          </a:p>
          <a:p>
            <a:pPr>
              <a:lnSpc>
                <a:spcPct val="90000"/>
              </a:lnSpc>
            </a:pPr>
            <a:r>
              <a:rPr lang="en-US" altLang="en-US"/>
              <a:t>Normalization procedures </a:t>
            </a:r>
          </a:p>
          <a:p>
            <a:pPr lvl="1">
              <a:lnSpc>
                <a:spcPct val="90000"/>
              </a:lnSpc>
            </a:pPr>
            <a:r>
              <a:rPr lang="en-US" altLang="en-US"/>
              <a:t>Focus on characteristics of specific entities</a:t>
            </a:r>
          </a:p>
          <a:p>
            <a:pPr>
              <a:lnSpc>
                <a:spcPct val="90000"/>
              </a:lnSpc>
              <a:buFontTx/>
              <a:buNone/>
            </a:pPr>
            <a:endParaRPr lang="en-US" altLang="en-US"/>
          </a:p>
          <a:p>
            <a:pPr>
              <a:lnSpc>
                <a:spcPct val="90000"/>
              </a:lnSpc>
            </a:pPr>
            <a:r>
              <a:rPr lang="en-US" altLang="en-US"/>
              <a:t>Normalization process is attached to ERD modeling process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9C055DE2-095E-48E9-8189-E42746B27C1D}"/>
              </a:ext>
            </a:extLst>
          </p:cNvPr>
          <p:cNvSpPr>
            <a:spLocks noGrp="1" noChangeArrowheads="1"/>
          </p:cNvSpPr>
          <p:nvPr>
            <p:ph type="title" idx="4294967295"/>
          </p:nvPr>
        </p:nvSpPr>
        <p:spPr/>
        <p:txBody>
          <a:bodyPr/>
          <a:lstStyle/>
          <a:p>
            <a:pPr>
              <a:defRPr/>
            </a:pPr>
            <a:r>
              <a:rPr lang="en-US" altLang="en-US"/>
              <a:t>Normalization and Database Design</a:t>
            </a:r>
          </a:p>
        </p:txBody>
      </p:sp>
      <p:sp>
        <p:nvSpPr>
          <p:cNvPr id="43011" name="Rectangle 3">
            <a:extLst>
              <a:ext uri="{FF2B5EF4-FFF2-40B4-BE49-F238E27FC236}">
                <a16:creationId xmlns:a16="http://schemas.microsoft.com/office/drawing/2014/main" id="{87D5EA4C-9665-4431-A8DD-47CBE845EDB3}"/>
              </a:ext>
            </a:extLst>
          </p:cNvPr>
          <p:cNvSpPr>
            <a:spLocks noGrp="1" noChangeArrowheads="1"/>
          </p:cNvSpPr>
          <p:nvPr>
            <p:ph type="body" idx="4294967295"/>
          </p:nvPr>
        </p:nvSpPr>
        <p:spPr>
          <a:xfrm>
            <a:off x="533400" y="1676400"/>
            <a:ext cx="8077200" cy="4260850"/>
          </a:xfrm>
        </p:spPr>
        <p:txBody>
          <a:bodyPr/>
          <a:lstStyle/>
          <a:p>
            <a:r>
              <a:rPr lang="en-US" altLang="en-US" dirty="0"/>
              <a:t>Make sure that proposed entities meet required normal form before table structures are created</a:t>
            </a:r>
          </a:p>
          <a:p>
            <a:endParaRPr lang="en-US" altLang="en-US" dirty="0"/>
          </a:p>
          <a:p>
            <a:r>
              <a:rPr lang="en-US" altLang="en-US" dirty="0"/>
              <a:t>Many real-world databases have been improperly designed or burdened with anomalies</a:t>
            </a:r>
          </a:p>
          <a:p>
            <a:endParaRPr lang="en-US" altLang="en-US" dirty="0"/>
          </a:p>
          <a:p>
            <a:r>
              <a:rPr lang="en-US" altLang="en-US" dirty="0"/>
              <a:t>You may be asked to redesign and modify existing databases</a:t>
            </a:r>
          </a:p>
          <a:p>
            <a:endParaRPr lang="en-US" altLang="en-US" dirty="0"/>
          </a:p>
          <a:p>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0A237DFA-5044-40DE-8E7A-70FF67868512}"/>
              </a:ext>
            </a:extLst>
          </p:cNvPr>
          <p:cNvSpPr>
            <a:spLocks noGrp="1" noChangeArrowheads="1"/>
          </p:cNvSpPr>
          <p:nvPr>
            <p:ph type="title" idx="4294967295"/>
          </p:nvPr>
        </p:nvSpPr>
        <p:spPr/>
        <p:txBody>
          <a:bodyPr/>
          <a:lstStyle/>
          <a:p>
            <a:pPr>
              <a:defRPr/>
            </a:pPr>
            <a:r>
              <a:rPr lang="en-US" altLang="en-US"/>
              <a:t>Denormalization</a:t>
            </a:r>
          </a:p>
        </p:txBody>
      </p:sp>
      <p:sp>
        <p:nvSpPr>
          <p:cNvPr id="44035" name="Rectangle 3">
            <a:extLst>
              <a:ext uri="{FF2B5EF4-FFF2-40B4-BE49-F238E27FC236}">
                <a16:creationId xmlns:a16="http://schemas.microsoft.com/office/drawing/2014/main" id="{28C4A45D-EE75-4541-A612-19F6487D8300}"/>
              </a:ext>
            </a:extLst>
          </p:cNvPr>
          <p:cNvSpPr>
            <a:spLocks noGrp="1" noChangeArrowheads="1"/>
          </p:cNvSpPr>
          <p:nvPr>
            <p:ph type="body" idx="4294967295"/>
          </p:nvPr>
        </p:nvSpPr>
        <p:spPr/>
        <p:txBody>
          <a:bodyPr/>
          <a:lstStyle/>
          <a:p>
            <a:r>
              <a:rPr lang="en-US" altLang="en-US"/>
              <a:t>Creation of normalized relations is important database design goal</a:t>
            </a:r>
          </a:p>
          <a:p>
            <a:endParaRPr lang="en-US" altLang="en-US"/>
          </a:p>
          <a:p>
            <a:r>
              <a:rPr lang="en-US" altLang="en-US"/>
              <a:t>Performance or query execution time should also be a goal</a:t>
            </a:r>
          </a:p>
          <a:p>
            <a:endParaRPr lang="en-US" altLang="en-US"/>
          </a:p>
          <a:p>
            <a:r>
              <a:rPr lang="en-US" altLang="en-US"/>
              <a:t>If tables are decomposed to conform to normalization requirements:</a:t>
            </a:r>
          </a:p>
          <a:p>
            <a:pPr lvl="1"/>
            <a:r>
              <a:rPr lang="en-US" altLang="en-US"/>
              <a:t>Number of database tables expands</a:t>
            </a:r>
          </a:p>
          <a:p>
            <a:pPr lvl="1"/>
            <a:r>
              <a:rPr lang="en-US" altLang="en-US"/>
              <a:t>More time is needed to join tables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DD9F9227-D685-4E51-AEBC-D3A2DE72FD3F}"/>
              </a:ext>
            </a:extLst>
          </p:cNvPr>
          <p:cNvSpPr>
            <a:spLocks noGrp="1" noChangeArrowheads="1"/>
          </p:cNvSpPr>
          <p:nvPr>
            <p:ph type="title" idx="4294967295"/>
          </p:nvPr>
        </p:nvSpPr>
        <p:spPr/>
        <p:txBody>
          <a:bodyPr/>
          <a:lstStyle/>
          <a:p>
            <a:pPr>
              <a:defRPr/>
            </a:pPr>
            <a:r>
              <a:rPr lang="en-US" altLang="en-US"/>
              <a:t>Denormalization (continued)</a:t>
            </a:r>
          </a:p>
        </p:txBody>
      </p:sp>
      <p:sp>
        <p:nvSpPr>
          <p:cNvPr id="45059" name="Rectangle 3">
            <a:extLst>
              <a:ext uri="{FF2B5EF4-FFF2-40B4-BE49-F238E27FC236}">
                <a16:creationId xmlns:a16="http://schemas.microsoft.com/office/drawing/2014/main" id="{8833F068-8EE0-4E19-A7C6-C47BC9699F41}"/>
              </a:ext>
            </a:extLst>
          </p:cNvPr>
          <p:cNvSpPr>
            <a:spLocks noGrp="1" noChangeArrowheads="1"/>
          </p:cNvSpPr>
          <p:nvPr>
            <p:ph type="body" idx="4294967295"/>
          </p:nvPr>
        </p:nvSpPr>
        <p:spPr/>
        <p:txBody>
          <a:bodyPr/>
          <a:lstStyle/>
          <a:p>
            <a:pPr>
              <a:lnSpc>
                <a:spcPct val="90000"/>
              </a:lnSpc>
            </a:pPr>
            <a:r>
              <a:rPr lang="en-US" altLang="en-US">
                <a:sym typeface="Wingdings" panose="05000000000000000000" pitchFamily="2" charset="2"/>
              </a:rPr>
              <a:t>Joining the larger number of tables reduces system performance</a:t>
            </a:r>
          </a:p>
          <a:p>
            <a:pPr>
              <a:lnSpc>
                <a:spcPct val="90000"/>
              </a:lnSpc>
            </a:pPr>
            <a:endParaRPr lang="en-US" altLang="en-US"/>
          </a:p>
          <a:p>
            <a:pPr>
              <a:lnSpc>
                <a:spcPct val="90000"/>
              </a:lnSpc>
            </a:pPr>
            <a:r>
              <a:rPr lang="en-US" altLang="en-US"/>
              <a:t>Conflicts often resolved through compromises that may include denormalization:</a:t>
            </a:r>
          </a:p>
          <a:p>
            <a:pPr lvl="1">
              <a:lnSpc>
                <a:spcPct val="90000"/>
              </a:lnSpc>
            </a:pPr>
            <a:r>
              <a:rPr lang="en-US" altLang="en-US"/>
              <a:t>Accept a level of redundancy in order to get better performance.</a:t>
            </a:r>
          </a:p>
          <a:p>
            <a:pPr>
              <a:lnSpc>
                <a:spcPct val="90000"/>
              </a:lnSpc>
            </a:pPr>
            <a:endParaRPr lang="en-US" altLang="en-US"/>
          </a:p>
          <a:p>
            <a:pPr>
              <a:lnSpc>
                <a:spcPct val="90000"/>
              </a:lnSpc>
            </a:pPr>
            <a:r>
              <a:rPr lang="en-US" altLang="en-US"/>
              <a:t>Problems with denormalization:</a:t>
            </a:r>
          </a:p>
          <a:p>
            <a:pPr lvl="1">
              <a:lnSpc>
                <a:spcPct val="90000"/>
              </a:lnSpc>
            </a:pPr>
            <a:r>
              <a:rPr lang="en-US" altLang="en-US"/>
              <a:t>Data updates takes more time and resources</a:t>
            </a:r>
          </a:p>
          <a:p>
            <a:pPr>
              <a:lnSpc>
                <a:spcPct val="90000"/>
              </a:lnSpc>
            </a:pPr>
            <a:endParaRPr lang="en-US"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a:extLst>
              <a:ext uri="{FF2B5EF4-FFF2-40B4-BE49-F238E27FC236}">
                <a16:creationId xmlns:a16="http://schemas.microsoft.com/office/drawing/2014/main" id="{CAB0DBA7-0DC7-4261-9B9B-37C5EF483B11}"/>
              </a:ext>
            </a:extLst>
          </p:cNvPr>
          <p:cNvSpPr>
            <a:spLocks noGrp="1" noChangeArrowheads="1"/>
          </p:cNvSpPr>
          <p:nvPr>
            <p:ph type="title"/>
          </p:nvPr>
        </p:nvSpPr>
        <p:spPr/>
        <p:txBody>
          <a:bodyPr/>
          <a:lstStyle/>
          <a:p>
            <a:pPr>
              <a:defRPr/>
            </a:pPr>
            <a:r>
              <a:rPr lang="en-US" altLang="en-US"/>
              <a:t>Denormalization for Performance</a:t>
            </a:r>
          </a:p>
        </p:txBody>
      </p:sp>
      <p:sp>
        <p:nvSpPr>
          <p:cNvPr id="46083" name="Rectangle 3">
            <a:extLst>
              <a:ext uri="{FF2B5EF4-FFF2-40B4-BE49-F238E27FC236}">
                <a16:creationId xmlns:a16="http://schemas.microsoft.com/office/drawing/2014/main" id="{F5452795-D9FE-4A8E-8C5B-31FA5A2C9936}"/>
              </a:ext>
            </a:extLst>
          </p:cNvPr>
          <p:cNvSpPr>
            <a:spLocks noGrp="1" noChangeArrowheads="1"/>
          </p:cNvSpPr>
          <p:nvPr>
            <p:ph type="body" idx="1"/>
          </p:nvPr>
        </p:nvSpPr>
        <p:spPr>
          <a:xfrm>
            <a:off x="641350" y="1296988"/>
            <a:ext cx="8034338" cy="4876800"/>
          </a:xfrm>
        </p:spPr>
        <p:txBody>
          <a:bodyPr/>
          <a:lstStyle/>
          <a:p>
            <a:r>
              <a:rPr lang="en-US" altLang="en-US"/>
              <a:t>Example:</a:t>
            </a:r>
          </a:p>
          <a:p>
            <a:pPr lvl="1"/>
            <a:r>
              <a:rPr lang="en-US" altLang="en-US"/>
              <a:t> Displaying </a:t>
            </a:r>
            <a:r>
              <a:rPr lang="en-US" altLang="en-US" i="1"/>
              <a:t>prereqs</a:t>
            </a:r>
            <a:r>
              <a:rPr lang="en-US" altLang="en-US"/>
              <a:t> along with </a:t>
            </a:r>
            <a:r>
              <a:rPr lang="en-US" altLang="en-US" i="1"/>
              <a:t>course_id, </a:t>
            </a:r>
            <a:r>
              <a:rPr lang="en-US" altLang="en-US"/>
              <a:t> and </a:t>
            </a:r>
            <a:r>
              <a:rPr lang="en-US" altLang="en-US" i="1"/>
              <a:t>title</a:t>
            </a:r>
            <a:r>
              <a:rPr lang="en-US" altLang="en-US"/>
              <a:t> requires join of </a:t>
            </a:r>
            <a:r>
              <a:rPr lang="en-US" altLang="en-US" i="1"/>
              <a:t>course</a:t>
            </a:r>
            <a:r>
              <a:rPr lang="en-US" altLang="en-US"/>
              <a:t> with </a:t>
            </a:r>
            <a:r>
              <a:rPr lang="en-US" altLang="en-US" i="1"/>
              <a:t>prereq</a:t>
            </a:r>
          </a:p>
          <a:p>
            <a:endParaRPr lang="en-US" altLang="en-US"/>
          </a:p>
          <a:p>
            <a:r>
              <a:rPr lang="en-US" altLang="en-US" b="1"/>
              <a:t>Alternative 1:  </a:t>
            </a:r>
            <a:r>
              <a:rPr lang="en-US" altLang="en-US"/>
              <a:t>Use denormalized relation containing attributes of </a:t>
            </a:r>
            <a:r>
              <a:rPr lang="en-US" altLang="en-US" i="1"/>
              <a:t>course</a:t>
            </a:r>
            <a:r>
              <a:rPr lang="en-US" altLang="en-US"/>
              <a:t> as well as </a:t>
            </a:r>
            <a:r>
              <a:rPr lang="en-US" altLang="en-US" i="1"/>
              <a:t>prereq</a:t>
            </a:r>
            <a:r>
              <a:rPr lang="en-US" altLang="en-US"/>
              <a:t> with all above attributes</a:t>
            </a:r>
          </a:p>
          <a:p>
            <a:pPr lvl="1"/>
            <a:r>
              <a:rPr lang="en-US" altLang="en-US"/>
              <a:t>faster lookup</a:t>
            </a:r>
          </a:p>
          <a:p>
            <a:pPr lvl="1"/>
            <a:r>
              <a:rPr lang="en-US" altLang="en-US"/>
              <a:t>extra space and extra execution time for updates</a:t>
            </a:r>
          </a:p>
          <a:p>
            <a:pPr lvl="1"/>
            <a:r>
              <a:rPr lang="en-US" altLang="en-US"/>
              <a:t>extra coding work for programmer and possibility of error in extra code</a:t>
            </a:r>
          </a:p>
          <a:p>
            <a:endParaRPr lang="en-US" altLang="en-US"/>
          </a:p>
          <a:p>
            <a:r>
              <a:rPr lang="en-US" altLang="en-US" b="1"/>
              <a:t>Alternative 2: </a:t>
            </a:r>
            <a:r>
              <a:rPr lang="en-US" altLang="en-US"/>
              <a:t>use a materialized view defined as</a:t>
            </a:r>
            <a:br>
              <a:rPr lang="en-US" altLang="en-US"/>
            </a:br>
            <a:r>
              <a:rPr lang="en-US" altLang="en-US"/>
              <a:t>          </a:t>
            </a:r>
            <a:r>
              <a:rPr lang="en-US" altLang="en-US" i="1"/>
              <a:t>course</a:t>
            </a:r>
            <a:r>
              <a:rPr lang="en-US" altLang="en-US"/>
              <a:t>      </a:t>
            </a:r>
            <a:r>
              <a:rPr lang="en-US" altLang="en-US" i="1"/>
              <a:t>prereq</a:t>
            </a:r>
          </a:p>
          <a:p>
            <a:pPr lvl="1"/>
            <a:r>
              <a:rPr lang="en-US" altLang="en-US"/>
              <a:t>Benefits and drawbacks same as above, except no extra coding work for programmer and avoids possible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a:extLst>
              <a:ext uri="{FF2B5EF4-FFF2-40B4-BE49-F238E27FC236}">
                <a16:creationId xmlns:a16="http://schemas.microsoft.com/office/drawing/2014/main" id="{5EAB3425-47CE-4016-BE60-D850513DD3A7}"/>
              </a:ext>
            </a:extLst>
          </p:cNvPr>
          <p:cNvSpPr txBox="1">
            <a:spLocks noChangeArrowheads="1"/>
          </p:cNvSpPr>
          <p:nvPr/>
        </p:nvSpPr>
        <p:spPr bwMode="auto">
          <a:xfrm>
            <a:off x="1676400" y="22860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endParaRPr kumimoji="0" lang="en-US" altLang="en-US">
              <a:latin typeface="Arial" panose="020B0604020202020204" pitchFamily="34" charset="0"/>
            </a:endParaRPr>
          </a:p>
        </p:txBody>
      </p:sp>
      <p:sp>
        <p:nvSpPr>
          <p:cNvPr id="11267" name="Text Box 5">
            <a:extLst>
              <a:ext uri="{FF2B5EF4-FFF2-40B4-BE49-F238E27FC236}">
                <a16:creationId xmlns:a16="http://schemas.microsoft.com/office/drawing/2014/main" id="{E8E3B832-EFA0-4A0B-B8C9-D3387DD8D0FF}"/>
              </a:ext>
            </a:extLst>
          </p:cNvPr>
          <p:cNvSpPr txBox="1">
            <a:spLocks noChangeArrowheads="1"/>
          </p:cNvSpPr>
          <p:nvPr/>
        </p:nvSpPr>
        <p:spPr bwMode="auto">
          <a:xfrm>
            <a:off x="1676400" y="2209800"/>
            <a:ext cx="1371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2400" b="1">
                <a:latin typeface="Arial" panose="020B0604020202020204" pitchFamily="34" charset="0"/>
              </a:rPr>
              <a:t>Product</a:t>
            </a:r>
          </a:p>
        </p:txBody>
      </p:sp>
      <p:sp>
        <p:nvSpPr>
          <p:cNvPr id="11268" name="Text Box 6">
            <a:extLst>
              <a:ext uri="{FF2B5EF4-FFF2-40B4-BE49-F238E27FC236}">
                <a16:creationId xmlns:a16="http://schemas.microsoft.com/office/drawing/2014/main" id="{7FB02F6B-6787-4D97-AC26-1A174D13F23A}"/>
              </a:ext>
            </a:extLst>
          </p:cNvPr>
          <p:cNvSpPr txBox="1">
            <a:spLocks noChangeArrowheads="1"/>
          </p:cNvSpPr>
          <p:nvPr/>
        </p:nvSpPr>
        <p:spPr bwMode="auto">
          <a:xfrm>
            <a:off x="5943600" y="2209800"/>
            <a:ext cx="1371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2400" b="1">
                <a:latin typeface="Arial" panose="020B0604020202020204" pitchFamily="34" charset="0"/>
              </a:rPr>
              <a:t>Vendor</a:t>
            </a:r>
          </a:p>
        </p:txBody>
      </p:sp>
      <p:sp>
        <p:nvSpPr>
          <p:cNvPr id="11269" name="AutoShape 7">
            <a:extLst>
              <a:ext uri="{FF2B5EF4-FFF2-40B4-BE49-F238E27FC236}">
                <a16:creationId xmlns:a16="http://schemas.microsoft.com/office/drawing/2014/main" id="{3B14D516-517B-41F4-929D-5E3B566BE33B}"/>
              </a:ext>
            </a:extLst>
          </p:cNvPr>
          <p:cNvSpPr>
            <a:spLocks noChangeArrowheads="1"/>
          </p:cNvSpPr>
          <p:nvPr/>
        </p:nvSpPr>
        <p:spPr bwMode="auto">
          <a:xfrm>
            <a:off x="3886200" y="1828800"/>
            <a:ext cx="1214438" cy="1214438"/>
          </a:xfrm>
          <a:prstGeom prst="diamond">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1270" name="Line 8">
            <a:extLst>
              <a:ext uri="{FF2B5EF4-FFF2-40B4-BE49-F238E27FC236}">
                <a16:creationId xmlns:a16="http://schemas.microsoft.com/office/drawing/2014/main" id="{27306AD7-314D-4348-9F25-F75284AAB68A}"/>
              </a:ext>
            </a:extLst>
          </p:cNvPr>
          <p:cNvSpPr>
            <a:spLocks noChangeShapeType="1"/>
          </p:cNvSpPr>
          <p:nvPr/>
        </p:nvSpPr>
        <p:spPr bwMode="auto">
          <a:xfrm>
            <a:off x="3048000" y="2438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Line 9">
            <a:extLst>
              <a:ext uri="{FF2B5EF4-FFF2-40B4-BE49-F238E27FC236}">
                <a16:creationId xmlns:a16="http://schemas.microsoft.com/office/drawing/2014/main" id="{25FCF777-C8B9-4285-AB08-D2F74CB7CE66}"/>
              </a:ext>
            </a:extLst>
          </p:cNvPr>
          <p:cNvSpPr>
            <a:spLocks noChangeShapeType="1"/>
          </p:cNvSpPr>
          <p:nvPr/>
        </p:nvSpPr>
        <p:spPr bwMode="auto">
          <a:xfrm>
            <a:off x="5105400" y="2438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Text Box 10">
            <a:extLst>
              <a:ext uri="{FF2B5EF4-FFF2-40B4-BE49-F238E27FC236}">
                <a16:creationId xmlns:a16="http://schemas.microsoft.com/office/drawing/2014/main" id="{EDC15FC6-3ADE-4D8D-B8E5-B4DF633ED3AE}"/>
              </a:ext>
            </a:extLst>
          </p:cNvPr>
          <p:cNvSpPr txBox="1">
            <a:spLocks noChangeArrowheads="1"/>
          </p:cNvSpPr>
          <p:nvPr/>
        </p:nvSpPr>
        <p:spPr bwMode="auto">
          <a:xfrm>
            <a:off x="4038600" y="222408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a:latin typeface="Arial" panose="020B0604020202020204" pitchFamily="34" charset="0"/>
              </a:rPr>
              <a:t>Supplies</a:t>
            </a:r>
          </a:p>
        </p:txBody>
      </p:sp>
      <p:sp>
        <p:nvSpPr>
          <p:cNvPr id="11273" name="Line 11">
            <a:extLst>
              <a:ext uri="{FF2B5EF4-FFF2-40B4-BE49-F238E27FC236}">
                <a16:creationId xmlns:a16="http://schemas.microsoft.com/office/drawing/2014/main" id="{5ABA19FC-31CA-4FD3-8B23-62C2D4296DAF}"/>
              </a:ext>
            </a:extLst>
          </p:cNvPr>
          <p:cNvSpPr>
            <a:spLocks noChangeShapeType="1"/>
          </p:cNvSpPr>
          <p:nvPr/>
        </p:nvSpPr>
        <p:spPr bwMode="auto">
          <a:xfrm flipV="1">
            <a:off x="4495800" y="1295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74" name="Group 15">
            <a:extLst>
              <a:ext uri="{FF2B5EF4-FFF2-40B4-BE49-F238E27FC236}">
                <a16:creationId xmlns:a16="http://schemas.microsoft.com/office/drawing/2014/main" id="{11BAC3E0-01AC-4D96-B7CB-F610AE6BD6AF}"/>
              </a:ext>
            </a:extLst>
          </p:cNvPr>
          <p:cNvGrpSpPr>
            <a:grpSpLocks/>
          </p:cNvGrpSpPr>
          <p:nvPr/>
        </p:nvGrpSpPr>
        <p:grpSpPr bwMode="auto">
          <a:xfrm>
            <a:off x="4038600" y="762000"/>
            <a:ext cx="1219200" cy="533400"/>
            <a:chOff x="2208" y="1056"/>
            <a:chExt cx="768" cy="336"/>
          </a:xfrm>
        </p:grpSpPr>
        <p:sp>
          <p:nvSpPr>
            <p:cNvPr id="11346" name="Oval 12">
              <a:extLst>
                <a:ext uri="{FF2B5EF4-FFF2-40B4-BE49-F238E27FC236}">
                  <a16:creationId xmlns:a16="http://schemas.microsoft.com/office/drawing/2014/main" id="{A526F4F6-6F69-43DD-8FF1-A37D36B7A69B}"/>
                </a:ext>
              </a:extLst>
            </p:cNvPr>
            <p:cNvSpPr>
              <a:spLocks noChangeArrowheads="1"/>
            </p:cNvSpPr>
            <p:nvPr/>
          </p:nvSpPr>
          <p:spPr bwMode="auto">
            <a:xfrm>
              <a:off x="2208" y="1056"/>
              <a:ext cx="576" cy="336"/>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1347" name="Text Box 13">
              <a:extLst>
                <a:ext uri="{FF2B5EF4-FFF2-40B4-BE49-F238E27FC236}">
                  <a16:creationId xmlns:a16="http://schemas.microsoft.com/office/drawing/2014/main" id="{A145E389-9C45-4020-BB8A-536B4F7479A6}"/>
                </a:ext>
              </a:extLst>
            </p:cNvPr>
            <p:cNvSpPr txBox="1">
              <a:spLocks noChangeArrowheads="1"/>
            </p:cNvSpPr>
            <p:nvPr/>
          </p:nvSpPr>
          <p:spPr bwMode="auto">
            <a:xfrm>
              <a:off x="2304" y="1065"/>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a:latin typeface="Arial" panose="020B0604020202020204" pitchFamily="34" charset="0"/>
                </a:rPr>
                <a:t>Price</a:t>
              </a:r>
            </a:p>
          </p:txBody>
        </p:sp>
      </p:grpSp>
      <p:sp>
        <p:nvSpPr>
          <p:cNvPr id="11275" name="Line 14">
            <a:extLst>
              <a:ext uri="{FF2B5EF4-FFF2-40B4-BE49-F238E27FC236}">
                <a16:creationId xmlns:a16="http://schemas.microsoft.com/office/drawing/2014/main" id="{C724ED6D-1B37-40F4-8491-F0F9BD2230B0}"/>
              </a:ext>
            </a:extLst>
          </p:cNvPr>
          <p:cNvSpPr>
            <a:spLocks noChangeShapeType="1"/>
          </p:cNvSpPr>
          <p:nvPr/>
        </p:nvSpPr>
        <p:spPr bwMode="auto">
          <a:xfrm flipV="1">
            <a:off x="6934200" y="15240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Oval 17">
            <a:extLst>
              <a:ext uri="{FF2B5EF4-FFF2-40B4-BE49-F238E27FC236}">
                <a16:creationId xmlns:a16="http://schemas.microsoft.com/office/drawing/2014/main" id="{79E5F1B2-C47C-4234-B6CD-4E826ECEC499}"/>
              </a:ext>
            </a:extLst>
          </p:cNvPr>
          <p:cNvSpPr>
            <a:spLocks noChangeArrowheads="1"/>
          </p:cNvSpPr>
          <p:nvPr/>
        </p:nvSpPr>
        <p:spPr bwMode="auto">
          <a:xfrm>
            <a:off x="6781800" y="990600"/>
            <a:ext cx="1257300" cy="533400"/>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1277" name="Text Box 18">
            <a:extLst>
              <a:ext uri="{FF2B5EF4-FFF2-40B4-BE49-F238E27FC236}">
                <a16:creationId xmlns:a16="http://schemas.microsoft.com/office/drawing/2014/main" id="{7346D24B-915C-42BE-A034-07E6AFE7758B}"/>
              </a:ext>
            </a:extLst>
          </p:cNvPr>
          <p:cNvSpPr txBox="1">
            <a:spLocks noChangeArrowheads="1"/>
          </p:cNvSpPr>
          <p:nvPr/>
        </p:nvSpPr>
        <p:spPr bwMode="auto">
          <a:xfrm>
            <a:off x="6858000" y="108108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b="1" u="sng">
                <a:latin typeface="Arial" panose="020B0604020202020204" pitchFamily="34" charset="0"/>
              </a:rPr>
              <a:t>V_CODE</a:t>
            </a:r>
          </a:p>
        </p:txBody>
      </p:sp>
      <p:sp>
        <p:nvSpPr>
          <p:cNvPr id="11278" name="Line 19">
            <a:extLst>
              <a:ext uri="{FF2B5EF4-FFF2-40B4-BE49-F238E27FC236}">
                <a16:creationId xmlns:a16="http://schemas.microsoft.com/office/drawing/2014/main" id="{B3087886-462D-49B4-A64B-ED9F56DF801E}"/>
              </a:ext>
            </a:extLst>
          </p:cNvPr>
          <p:cNvSpPr>
            <a:spLocks noChangeShapeType="1"/>
          </p:cNvSpPr>
          <p:nvPr/>
        </p:nvSpPr>
        <p:spPr bwMode="auto">
          <a:xfrm flipH="1" flipV="1">
            <a:off x="6019800" y="1600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79" name="Group 23">
            <a:extLst>
              <a:ext uri="{FF2B5EF4-FFF2-40B4-BE49-F238E27FC236}">
                <a16:creationId xmlns:a16="http://schemas.microsoft.com/office/drawing/2014/main" id="{D254E66C-B939-4735-A6CB-8D88A4BDBA8D}"/>
              </a:ext>
            </a:extLst>
          </p:cNvPr>
          <p:cNvGrpSpPr>
            <a:grpSpLocks/>
          </p:cNvGrpSpPr>
          <p:nvPr/>
        </p:nvGrpSpPr>
        <p:grpSpPr bwMode="auto">
          <a:xfrm>
            <a:off x="5334000" y="1066800"/>
            <a:ext cx="1447800" cy="533400"/>
            <a:chOff x="2976" y="1152"/>
            <a:chExt cx="912" cy="336"/>
          </a:xfrm>
        </p:grpSpPr>
        <p:sp>
          <p:nvSpPr>
            <p:cNvPr id="11344" name="Oval 21">
              <a:extLst>
                <a:ext uri="{FF2B5EF4-FFF2-40B4-BE49-F238E27FC236}">
                  <a16:creationId xmlns:a16="http://schemas.microsoft.com/office/drawing/2014/main" id="{A1E39728-4C6E-429D-A673-83C6A752238A}"/>
                </a:ext>
              </a:extLst>
            </p:cNvPr>
            <p:cNvSpPr>
              <a:spLocks noChangeArrowheads="1"/>
            </p:cNvSpPr>
            <p:nvPr/>
          </p:nvSpPr>
          <p:spPr bwMode="auto">
            <a:xfrm>
              <a:off x="2976" y="1152"/>
              <a:ext cx="768" cy="336"/>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1345" name="Text Box 22">
              <a:extLst>
                <a:ext uri="{FF2B5EF4-FFF2-40B4-BE49-F238E27FC236}">
                  <a16:creationId xmlns:a16="http://schemas.microsoft.com/office/drawing/2014/main" id="{B60B5540-EDAB-4CF0-9766-15CADCAAE632}"/>
                </a:ext>
              </a:extLst>
            </p:cNvPr>
            <p:cNvSpPr txBox="1">
              <a:spLocks noChangeArrowheads="1"/>
            </p:cNvSpPr>
            <p:nvPr/>
          </p:nvSpPr>
          <p:spPr bwMode="auto">
            <a:xfrm>
              <a:off x="2976" y="120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a:latin typeface="Arial" panose="020B0604020202020204" pitchFamily="34" charset="0"/>
                </a:rPr>
                <a:t>V_Contact</a:t>
              </a:r>
            </a:p>
          </p:txBody>
        </p:sp>
      </p:grpSp>
      <p:sp>
        <p:nvSpPr>
          <p:cNvPr id="11280" name="Line 24">
            <a:extLst>
              <a:ext uri="{FF2B5EF4-FFF2-40B4-BE49-F238E27FC236}">
                <a16:creationId xmlns:a16="http://schemas.microsoft.com/office/drawing/2014/main" id="{F89AB5EA-9955-43C4-9613-D2414ADBCB5E}"/>
              </a:ext>
            </a:extLst>
          </p:cNvPr>
          <p:cNvSpPr>
            <a:spLocks noChangeShapeType="1"/>
          </p:cNvSpPr>
          <p:nvPr/>
        </p:nvSpPr>
        <p:spPr bwMode="auto">
          <a:xfrm flipH="1" flipV="1">
            <a:off x="1676400" y="17526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Oval 25">
            <a:extLst>
              <a:ext uri="{FF2B5EF4-FFF2-40B4-BE49-F238E27FC236}">
                <a16:creationId xmlns:a16="http://schemas.microsoft.com/office/drawing/2014/main" id="{962C32B4-7712-4D58-9845-B8CBE711865D}"/>
              </a:ext>
            </a:extLst>
          </p:cNvPr>
          <p:cNvSpPr>
            <a:spLocks noChangeArrowheads="1"/>
          </p:cNvSpPr>
          <p:nvPr/>
        </p:nvSpPr>
        <p:spPr bwMode="auto">
          <a:xfrm>
            <a:off x="914400" y="1219200"/>
            <a:ext cx="1257300" cy="533400"/>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1282" name="Text Box 26">
            <a:extLst>
              <a:ext uri="{FF2B5EF4-FFF2-40B4-BE49-F238E27FC236}">
                <a16:creationId xmlns:a16="http://schemas.microsoft.com/office/drawing/2014/main" id="{DA8EE4D2-24CA-4309-8859-AB5376FED439}"/>
              </a:ext>
            </a:extLst>
          </p:cNvPr>
          <p:cNvSpPr txBox="1">
            <a:spLocks noChangeArrowheads="1"/>
          </p:cNvSpPr>
          <p:nvPr/>
        </p:nvSpPr>
        <p:spPr bwMode="auto">
          <a:xfrm>
            <a:off x="990600" y="130968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b="1" u="sng">
                <a:latin typeface="Arial" panose="020B0604020202020204" pitchFamily="34" charset="0"/>
              </a:rPr>
              <a:t>P_CODE</a:t>
            </a:r>
          </a:p>
        </p:txBody>
      </p:sp>
      <p:sp>
        <p:nvSpPr>
          <p:cNvPr id="11283" name="Oval 28">
            <a:extLst>
              <a:ext uri="{FF2B5EF4-FFF2-40B4-BE49-F238E27FC236}">
                <a16:creationId xmlns:a16="http://schemas.microsoft.com/office/drawing/2014/main" id="{161B47AD-E350-4E07-B61B-C95B2C26ED4E}"/>
              </a:ext>
            </a:extLst>
          </p:cNvPr>
          <p:cNvSpPr>
            <a:spLocks noChangeArrowheads="1"/>
          </p:cNvSpPr>
          <p:nvPr/>
        </p:nvSpPr>
        <p:spPr bwMode="auto">
          <a:xfrm>
            <a:off x="2590800" y="1143000"/>
            <a:ext cx="1219200" cy="533400"/>
          </a:xfrm>
          <a:prstGeom prst="ellipse">
            <a:avLst/>
          </a:prstGeom>
          <a:solidFill>
            <a:schemeClr val="accent1"/>
          </a:solidFill>
          <a:ln w="9525">
            <a:solidFill>
              <a:schemeClr val="tx1"/>
            </a:solidFill>
            <a:round/>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latin typeface="Arial" panose="020B0604020202020204" pitchFamily="34" charset="0"/>
            </a:endParaRPr>
          </a:p>
        </p:txBody>
      </p:sp>
      <p:sp>
        <p:nvSpPr>
          <p:cNvPr id="11284" name="Text Box 29">
            <a:extLst>
              <a:ext uri="{FF2B5EF4-FFF2-40B4-BE49-F238E27FC236}">
                <a16:creationId xmlns:a16="http://schemas.microsoft.com/office/drawing/2014/main" id="{9C675D6B-36C8-4628-B4D6-48D101937EF8}"/>
              </a:ext>
            </a:extLst>
          </p:cNvPr>
          <p:cNvSpPr txBox="1">
            <a:spLocks noChangeArrowheads="1"/>
          </p:cNvSpPr>
          <p:nvPr/>
        </p:nvSpPr>
        <p:spPr bwMode="auto">
          <a:xfrm>
            <a:off x="2667000" y="1233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a:latin typeface="Arial" panose="020B0604020202020204" pitchFamily="34" charset="0"/>
              </a:rPr>
              <a:t>P_Descr</a:t>
            </a:r>
          </a:p>
        </p:txBody>
      </p:sp>
      <p:sp>
        <p:nvSpPr>
          <p:cNvPr id="11285" name="Line 30">
            <a:extLst>
              <a:ext uri="{FF2B5EF4-FFF2-40B4-BE49-F238E27FC236}">
                <a16:creationId xmlns:a16="http://schemas.microsoft.com/office/drawing/2014/main" id="{4C6DE457-2442-443F-9FFF-127C50191179}"/>
              </a:ext>
            </a:extLst>
          </p:cNvPr>
          <p:cNvSpPr>
            <a:spLocks noChangeShapeType="1"/>
          </p:cNvSpPr>
          <p:nvPr/>
        </p:nvSpPr>
        <p:spPr bwMode="auto">
          <a:xfrm flipV="1">
            <a:off x="2514600" y="1676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6580" name="Group 84">
            <a:extLst>
              <a:ext uri="{FF2B5EF4-FFF2-40B4-BE49-F238E27FC236}">
                <a16:creationId xmlns:a16="http://schemas.microsoft.com/office/drawing/2014/main" id="{D12317AD-9175-4D8D-8D74-EC6F42F82A3F}"/>
              </a:ext>
            </a:extLst>
          </p:cNvPr>
          <p:cNvGraphicFramePr>
            <a:graphicFrameLocks noGrp="1"/>
          </p:cNvGraphicFramePr>
          <p:nvPr/>
        </p:nvGraphicFramePr>
        <p:xfrm>
          <a:off x="304800" y="3200400"/>
          <a:ext cx="2819400" cy="1676400"/>
        </p:xfrm>
        <a:graphic>
          <a:graphicData uri="http://schemas.openxmlformats.org/drawingml/2006/table">
            <a:tbl>
              <a:tblPr/>
              <a:tblGrid>
                <a:gridCol w="1249363">
                  <a:extLst>
                    <a:ext uri="{9D8B030D-6E8A-4147-A177-3AD203B41FA5}">
                      <a16:colId xmlns:a16="http://schemas.microsoft.com/office/drawing/2014/main" val="20000"/>
                    </a:ext>
                  </a:extLst>
                </a:gridCol>
                <a:gridCol w="1570037">
                  <a:extLst>
                    <a:ext uri="{9D8B030D-6E8A-4147-A177-3AD203B41FA5}">
                      <a16:colId xmlns:a16="http://schemas.microsoft.com/office/drawing/2014/main" val="20001"/>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P_Code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P_Descript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Hammer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Screw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Chain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6586" name="Group 90">
            <a:extLst>
              <a:ext uri="{FF2B5EF4-FFF2-40B4-BE49-F238E27FC236}">
                <a16:creationId xmlns:a16="http://schemas.microsoft.com/office/drawing/2014/main" id="{A4514682-74C9-4FED-8EED-83777FAD0414}"/>
              </a:ext>
            </a:extLst>
          </p:cNvPr>
          <p:cNvGraphicFramePr>
            <a:graphicFrameLocks noGrp="1"/>
          </p:cNvGraphicFramePr>
          <p:nvPr/>
        </p:nvGraphicFramePr>
        <p:xfrm>
          <a:off x="6248400" y="3200400"/>
          <a:ext cx="2590800" cy="1752600"/>
        </p:xfrm>
        <a:graphic>
          <a:graphicData uri="http://schemas.openxmlformats.org/drawingml/2006/table">
            <a:tbl>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rgbClr val="222222"/>
                          </a:solidFill>
                          <a:effectLst/>
                          <a:latin typeface="Arial" charset="0"/>
                        </a:rPr>
                        <a:t>V_Code</a:t>
                      </a:r>
                      <a:endParaRPr kumimoji="0" lang="en-US" sz="2000" b="1" i="0" u="none" strike="noStrike" cap="none" normalizeH="0" baseline="0" dirty="0">
                        <a:ln>
                          <a:noFill/>
                        </a:ln>
                        <a:solidFill>
                          <a:srgbClr val="22222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V_Contact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Smith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Emily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6619" name="Group 123">
            <a:extLst>
              <a:ext uri="{FF2B5EF4-FFF2-40B4-BE49-F238E27FC236}">
                <a16:creationId xmlns:a16="http://schemas.microsoft.com/office/drawing/2014/main" id="{170E1BE4-04CB-49D1-BAD9-5ADEF7473D3A}"/>
              </a:ext>
            </a:extLst>
          </p:cNvPr>
          <p:cNvGraphicFramePr>
            <a:graphicFrameLocks noGrp="1"/>
          </p:cNvGraphicFramePr>
          <p:nvPr/>
        </p:nvGraphicFramePr>
        <p:xfrm>
          <a:off x="3119438" y="4127500"/>
          <a:ext cx="3124200" cy="1676400"/>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rgbClr val="222222"/>
                          </a:solidFill>
                          <a:effectLst/>
                          <a:latin typeface="Arial" charset="0"/>
                        </a:rPr>
                        <a:t>V_Code</a:t>
                      </a:r>
                      <a:endParaRPr kumimoji="0" lang="en-US" sz="2000" b="1" i="0" u="none" strike="noStrike" cap="none" normalizeH="0" baseline="0" dirty="0">
                        <a:ln>
                          <a:noFill/>
                        </a:ln>
                        <a:solidFill>
                          <a:srgbClr val="22222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P_Code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13.5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 name="Rectangle 2">
            <a:extLst>
              <a:ext uri="{FF2B5EF4-FFF2-40B4-BE49-F238E27FC236}">
                <a16:creationId xmlns:a16="http://schemas.microsoft.com/office/drawing/2014/main" id="{46FDA677-F081-443E-8503-4A87B0C36CE9}"/>
              </a:ext>
            </a:extLst>
          </p:cNvPr>
          <p:cNvSpPr txBox="1">
            <a:spLocks noChangeArrowheads="1"/>
          </p:cNvSpPr>
          <p:nvPr/>
        </p:nvSpPr>
        <p:spPr>
          <a:xfrm>
            <a:off x="762000" y="152400"/>
            <a:ext cx="8077200" cy="609600"/>
          </a:xfrm>
          <a:prstGeom prst="rect">
            <a:avLst/>
          </a:prstGeom>
        </p:spPr>
        <p:txBody>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lgn="l">
              <a:defRPr/>
            </a:pPr>
            <a:r>
              <a:rPr lang="en-US" altLang="en-US" sz="3000" kern="0" dirty="0"/>
              <a:t>Alternative ERD for Example 1</a:t>
            </a:r>
          </a:p>
        </p:txBody>
      </p:sp>
      <p:sp>
        <p:nvSpPr>
          <p:cNvPr id="10319" name="Rectangle 1">
            <a:extLst>
              <a:ext uri="{FF2B5EF4-FFF2-40B4-BE49-F238E27FC236}">
                <a16:creationId xmlns:a16="http://schemas.microsoft.com/office/drawing/2014/main" id="{E99E8159-0AEE-43BE-9FA2-967D6FFDF4C2}"/>
              </a:ext>
            </a:extLst>
          </p:cNvPr>
          <p:cNvSpPr>
            <a:spLocks noChangeArrowheads="1"/>
          </p:cNvSpPr>
          <p:nvPr/>
        </p:nvSpPr>
        <p:spPr bwMode="auto">
          <a:xfrm>
            <a:off x="304800" y="5999163"/>
            <a:ext cx="876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rgbClr val="F70707"/>
                </a:solidFill>
                <a:latin typeface="Arial Rounded MT Bold" panose="020F0704030504030204" pitchFamily="34" charset="0"/>
              </a:rPr>
              <a:t>Is one schema better than the other? Why?</a:t>
            </a:r>
          </a:p>
          <a:p>
            <a:pPr>
              <a:spcBef>
                <a:spcPct val="0"/>
              </a:spcBef>
              <a:buClrTx/>
              <a:buSzTx/>
              <a:buFontTx/>
              <a:buNone/>
            </a:pPr>
            <a:r>
              <a:rPr kumimoji="0" lang="en-US" altLang="en-US">
                <a:solidFill>
                  <a:srgbClr val="F70707"/>
                </a:solidFill>
                <a:latin typeface="Arial Rounded MT Bold" panose="020F0704030504030204" pitchFamily="34" charset="0"/>
              </a:rPr>
              <a:t>What does it mean for a schema to be good?</a:t>
            </a:r>
            <a:endParaRPr kumimoji="0" lang="en-US" alt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624F882-6189-4279-AE69-C5CD03835072}"/>
                  </a:ext>
                </a:extLst>
              </p14:cNvPr>
              <p14:cNvContentPartPr/>
              <p14:nvPr/>
            </p14:nvContentPartPr>
            <p14:xfrm>
              <a:off x="3483720" y="1979640"/>
              <a:ext cx="2196720" cy="2171520"/>
            </p14:xfrm>
          </p:contentPart>
        </mc:Choice>
        <mc:Fallback xmlns="">
          <p:pic>
            <p:nvPicPr>
              <p:cNvPr id="2" name="Ink 1">
                <a:extLst>
                  <a:ext uri="{FF2B5EF4-FFF2-40B4-BE49-F238E27FC236}">
                    <a16:creationId xmlns:a16="http://schemas.microsoft.com/office/drawing/2014/main" id="{A624F882-6189-4279-AE69-C5CD03835072}"/>
                  </a:ext>
                </a:extLst>
              </p:cNvPr>
              <p:cNvPicPr/>
              <p:nvPr/>
            </p:nvPicPr>
            <p:blipFill>
              <a:blip r:embed="rId3"/>
              <a:stretch>
                <a:fillRect/>
              </a:stretch>
            </p:blipFill>
            <p:spPr>
              <a:xfrm>
                <a:off x="3474360" y="1970280"/>
                <a:ext cx="2215440" cy="2190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6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5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319"/>
                                        </p:tgtEl>
                                        <p:attrNameLst>
                                          <p:attrName>style.visibility</p:attrName>
                                        </p:attrNameLst>
                                      </p:cBhvr>
                                      <p:to>
                                        <p:strVal val="visible"/>
                                      </p:to>
                                    </p:set>
                                    <p:animEffect transition="in" filter="fade">
                                      <p:cBhvr>
                                        <p:cTn id="15" dur="1000"/>
                                        <p:tgtEl>
                                          <p:spTgt spid="10319"/>
                                        </p:tgtEl>
                                      </p:cBhvr>
                                    </p:animEffect>
                                    <p:anim calcmode="lin" valueType="num">
                                      <p:cBhvr>
                                        <p:cTn id="16" dur="1000" fill="hold"/>
                                        <p:tgtEl>
                                          <p:spTgt spid="10319"/>
                                        </p:tgtEl>
                                        <p:attrNameLst>
                                          <p:attrName>ppt_x</p:attrName>
                                        </p:attrNameLst>
                                      </p:cBhvr>
                                      <p:tavLst>
                                        <p:tav tm="0">
                                          <p:val>
                                            <p:strVal val="#ppt_x"/>
                                          </p:val>
                                        </p:tav>
                                        <p:tav tm="100000">
                                          <p:val>
                                            <p:strVal val="#ppt_x"/>
                                          </p:val>
                                        </p:tav>
                                      </p:tavLst>
                                    </p:anim>
                                    <p:anim calcmode="lin" valueType="num">
                                      <p:cBhvr>
                                        <p:cTn id="17" dur="1000" fill="hold"/>
                                        <p:tgtEl>
                                          <p:spTgt spid="103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8D81-526E-4429-A701-1CCBE13FAEA7}"/>
              </a:ext>
            </a:extLst>
          </p:cNvPr>
          <p:cNvSpPr>
            <a:spLocks noGrp="1"/>
          </p:cNvSpPr>
          <p:nvPr>
            <p:ph type="title"/>
          </p:nvPr>
        </p:nvSpPr>
        <p:spPr/>
        <p:txBody>
          <a:bodyPr/>
          <a:lstStyle/>
          <a:p>
            <a:r>
              <a:rPr lang="en-US" dirty="0"/>
              <a:t>Review Normalization Video</a:t>
            </a:r>
          </a:p>
        </p:txBody>
      </p:sp>
      <p:sp>
        <p:nvSpPr>
          <p:cNvPr id="3" name="Content Placeholder 2">
            <a:extLst>
              <a:ext uri="{FF2B5EF4-FFF2-40B4-BE49-F238E27FC236}">
                <a16:creationId xmlns:a16="http://schemas.microsoft.com/office/drawing/2014/main" id="{CF5E0F36-6F16-452B-8B73-2D062048D755}"/>
              </a:ext>
            </a:extLst>
          </p:cNvPr>
          <p:cNvSpPr>
            <a:spLocks noGrp="1"/>
          </p:cNvSpPr>
          <p:nvPr>
            <p:ph idx="1"/>
          </p:nvPr>
        </p:nvSpPr>
        <p:spPr/>
        <p:txBody>
          <a:bodyPr/>
          <a:lstStyle/>
          <a:p>
            <a:endParaRPr lang="en-US" dirty="0"/>
          </a:p>
          <a:p>
            <a:endParaRPr lang="en-US" dirty="0"/>
          </a:p>
          <a:p>
            <a:endParaRPr lang="en-US" dirty="0"/>
          </a:p>
          <a:p>
            <a:r>
              <a:rPr lang="en-US" altLang="en-US" dirty="0">
                <a:hlinkClick r:id="rId2"/>
              </a:rPr>
              <a:t>https://www.youtube.com/watch?v=QqlPXKxN6LQ</a:t>
            </a:r>
            <a:r>
              <a:rPr lang="en-US" altLang="en-US" dirty="0"/>
              <a:t> </a:t>
            </a:r>
          </a:p>
          <a:p>
            <a:pPr lvl="1"/>
            <a:r>
              <a:rPr lang="en-US" altLang="en-US" dirty="0"/>
              <a:t>(25 minutes)</a:t>
            </a:r>
          </a:p>
          <a:p>
            <a:endParaRPr lang="en-US" dirty="0"/>
          </a:p>
        </p:txBody>
      </p:sp>
    </p:spTree>
    <p:extLst>
      <p:ext uri="{BB962C8B-B14F-4D97-AF65-F5344CB8AC3E}">
        <p14:creationId xmlns:p14="http://schemas.microsoft.com/office/powerpoint/2010/main" val="1545091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7920D672-62F0-4343-9FAF-391549B27BE5}"/>
              </a:ext>
            </a:extLst>
          </p:cNvPr>
          <p:cNvSpPr>
            <a:spLocks noGrp="1" noChangeArrowheads="1"/>
          </p:cNvSpPr>
          <p:nvPr>
            <p:ph type="title"/>
          </p:nvPr>
        </p:nvSpPr>
        <p:spPr/>
        <p:txBody>
          <a:bodyPr/>
          <a:lstStyle/>
          <a:p>
            <a:pPr>
              <a:defRPr/>
            </a:pPr>
            <a:r>
              <a:rPr lang="en-US" altLang="en-US"/>
              <a:t>Overall Database Design Process</a:t>
            </a:r>
          </a:p>
        </p:txBody>
      </p:sp>
      <p:sp>
        <p:nvSpPr>
          <p:cNvPr id="48131" name="Rectangle 3">
            <a:extLst>
              <a:ext uri="{FF2B5EF4-FFF2-40B4-BE49-F238E27FC236}">
                <a16:creationId xmlns:a16="http://schemas.microsoft.com/office/drawing/2014/main" id="{123E6937-AA7F-4760-AD41-CC6395B43E63}"/>
              </a:ext>
            </a:extLst>
          </p:cNvPr>
          <p:cNvSpPr>
            <a:spLocks noGrp="1" noChangeArrowheads="1"/>
          </p:cNvSpPr>
          <p:nvPr>
            <p:ph type="body" idx="1"/>
          </p:nvPr>
        </p:nvSpPr>
        <p:spPr>
          <a:xfrm>
            <a:off x="836613" y="1163638"/>
            <a:ext cx="7959725" cy="4081462"/>
          </a:xfrm>
        </p:spPr>
        <p:txBody>
          <a:bodyPr/>
          <a:lstStyle/>
          <a:p>
            <a:r>
              <a:rPr lang="en-US" altLang="en-US"/>
              <a:t>We have assumed schema </a:t>
            </a:r>
            <a:r>
              <a:rPr lang="en-US" altLang="en-US" i="1"/>
              <a:t>R</a:t>
            </a:r>
            <a:r>
              <a:rPr lang="en-US" altLang="en-US"/>
              <a:t> is given</a:t>
            </a:r>
          </a:p>
          <a:p>
            <a:pPr lvl="1"/>
            <a:r>
              <a:rPr lang="en-US" altLang="en-US" i="1"/>
              <a:t>R</a:t>
            </a:r>
            <a:r>
              <a:rPr lang="en-US" altLang="en-US"/>
              <a:t> could have been generated when converting E-R diagram to a set of tables.</a:t>
            </a:r>
          </a:p>
          <a:p>
            <a:pPr lvl="1"/>
            <a:r>
              <a:rPr lang="en-US" altLang="en-US" i="1"/>
              <a:t>R</a:t>
            </a:r>
            <a:r>
              <a:rPr lang="en-US" altLang="en-US"/>
              <a:t> could have been a single relation containing </a:t>
            </a:r>
            <a:r>
              <a:rPr lang="en-US" altLang="en-US" i="1"/>
              <a:t>all</a:t>
            </a:r>
            <a:r>
              <a:rPr lang="en-US" altLang="en-US"/>
              <a:t> attributes that are of interest (called </a:t>
            </a:r>
            <a:r>
              <a:rPr lang="en-US" altLang="en-US" b="1">
                <a:solidFill>
                  <a:srgbClr val="000099"/>
                </a:solidFill>
              </a:rPr>
              <a:t>universal relation</a:t>
            </a:r>
            <a:r>
              <a:rPr lang="en-US" altLang="en-US"/>
              <a:t>).</a:t>
            </a:r>
          </a:p>
          <a:p>
            <a:pPr lvl="1"/>
            <a:r>
              <a:rPr lang="en-US" altLang="en-US"/>
              <a:t>Normalization breaks </a:t>
            </a:r>
            <a:r>
              <a:rPr lang="en-US" altLang="en-US" i="1"/>
              <a:t>R</a:t>
            </a:r>
            <a:r>
              <a:rPr lang="en-US" altLang="en-US"/>
              <a:t> into smaller relations.</a:t>
            </a:r>
          </a:p>
          <a:p>
            <a:pPr lvl="1"/>
            <a:r>
              <a:rPr lang="en-US" altLang="en-US" i="1"/>
              <a:t>R</a:t>
            </a:r>
            <a:r>
              <a:rPr lang="en-US" altLang="en-US"/>
              <a:t> could have been the result of some ad hoc design of relations, which we then test/convert to normal form.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a:extLst>
              <a:ext uri="{FF2B5EF4-FFF2-40B4-BE49-F238E27FC236}">
                <a16:creationId xmlns:a16="http://schemas.microsoft.com/office/drawing/2014/main" id="{348C291F-0132-4C64-98F8-58C5436DC382}"/>
              </a:ext>
            </a:extLst>
          </p:cNvPr>
          <p:cNvSpPr>
            <a:spLocks noGrp="1" noChangeArrowheads="1"/>
          </p:cNvSpPr>
          <p:nvPr>
            <p:ph type="title"/>
          </p:nvPr>
        </p:nvSpPr>
        <p:spPr/>
        <p:txBody>
          <a:bodyPr/>
          <a:lstStyle/>
          <a:p>
            <a:pPr>
              <a:defRPr/>
            </a:pPr>
            <a:r>
              <a:rPr lang="en-US" altLang="en-US"/>
              <a:t>ER Model and Normalization</a:t>
            </a:r>
          </a:p>
        </p:txBody>
      </p:sp>
      <p:sp>
        <p:nvSpPr>
          <p:cNvPr id="50179" name="Rectangle 3">
            <a:extLst>
              <a:ext uri="{FF2B5EF4-FFF2-40B4-BE49-F238E27FC236}">
                <a16:creationId xmlns:a16="http://schemas.microsoft.com/office/drawing/2014/main" id="{C94A5585-9442-4C73-A8AA-EF75429A8216}"/>
              </a:ext>
            </a:extLst>
          </p:cNvPr>
          <p:cNvSpPr>
            <a:spLocks noGrp="1" noChangeArrowheads="1"/>
          </p:cNvSpPr>
          <p:nvPr>
            <p:ph type="body" idx="1"/>
          </p:nvPr>
        </p:nvSpPr>
        <p:spPr>
          <a:xfrm>
            <a:off x="811213" y="1163638"/>
            <a:ext cx="7866062" cy="4592637"/>
          </a:xfrm>
        </p:spPr>
        <p:txBody>
          <a:bodyPr/>
          <a:lstStyle/>
          <a:p>
            <a:r>
              <a:rPr lang="en-US" altLang="en-US"/>
              <a:t>When an E-R diagram is carefully designed, identifying all entities correctly, the tables generated from the E-R diagram should not need further normalization.</a:t>
            </a:r>
          </a:p>
          <a:p>
            <a:endParaRPr lang="en-US" altLang="en-US"/>
          </a:p>
          <a:p>
            <a:r>
              <a:rPr lang="en-US" altLang="en-US"/>
              <a:t>However, in a real (imperfect) design, there can be functional dependencies from non-key attributes of an entity to other attributes of the entity</a:t>
            </a:r>
          </a:p>
          <a:p>
            <a:pPr lvl="1"/>
            <a:r>
              <a:rPr lang="en-US" altLang="en-US"/>
              <a:t>Example: an </a:t>
            </a:r>
            <a:r>
              <a:rPr lang="en-US" altLang="en-US" i="1"/>
              <a:t>employee</a:t>
            </a:r>
            <a:r>
              <a:rPr lang="en-US" altLang="en-US"/>
              <a:t> entity with attributes </a:t>
            </a:r>
            <a:br>
              <a:rPr lang="en-US" altLang="en-US"/>
            </a:br>
            <a:r>
              <a:rPr lang="en-US" altLang="en-US"/>
              <a:t>   </a:t>
            </a:r>
            <a:r>
              <a:rPr lang="en-US" altLang="en-US" i="1"/>
              <a:t>department_name </a:t>
            </a:r>
            <a:r>
              <a:rPr lang="en-US" altLang="en-US"/>
              <a:t>and </a:t>
            </a:r>
            <a:r>
              <a:rPr lang="en-US" altLang="en-US" i="1"/>
              <a:t>building</a:t>
            </a:r>
            <a:r>
              <a:rPr lang="en-US" altLang="en-US"/>
              <a:t>, </a:t>
            </a:r>
            <a:br>
              <a:rPr lang="en-US" altLang="en-US"/>
            </a:br>
            <a:r>
              <a:rPr lang="en-US" altLang="en-US"/>
              <a:t>and  a functional dependency </a:t>
            </a:r>
            <a:br>
              <a:rPr lang="en-US" altLang="en-US"/>
            </a:br>
            <a:r>
              <a:rPr lang="en-US" altLang="en-US"/>
              <a:t>   </a:t>
            </a:r>
            <a:r>
              <a:rPr lang="en-US" altLang="en-US" i="1"/>
              <a:t>department_name</a:t>
            </a:r>
            <a:r>
              <a:rPr lang="en-US" altLang="en-US" i="1">
                <a:sym typeface="Symbol" panose="05050102010706020507" pitchFamily="18" charset="2"/>
              </a:rPr>
              <a:t> </a:t>
            </a:r>
            <a:r>
              <a:rPr lang="en-US" altLang="en-US" i="1"/>
              <a:t>building</a:t>
            </a:r>
          </a:p>
          <a:p>
            <a:pPr lvl="1"/>
            <a:r>
              <a:rPr lang="en-US" altLang="en-US"/>
              <a:t>Good design would have made department an entity</a:t>
            </a:r>
          </a:p>
          <a:p>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6790-45AD-41D2-A033-A4F4FD8560F1}"/>
              </a:ext>
            </a:extLst>
          </p:cNvPr>
          <p:cNvSpPr>
            <a:spLocks noGrp="1"/>
          </p:cNvSpPr>
          <p:nvPr>
            <p:ph type="title"/>
          </p:nvPr>
        </p:nvSpPr>
        <p:spPr>
          <a:xfrm>
            <a:off x="836613" y="409575"/>
            <a:ext cx="8077200" cy="1023938"/>
          </a:xfrm>
        </p:spPr>
        <p:txBody>
          <a:bodyPr/>
          <a:lstStyle/>
          <a:p>
            <a:pPr>
              <a:defRPr/>
            </a:pPr>
            <a:r>
              <a:rPr lang="en-US" dirty="0"/>
              <a:t>Steps going from conceptual to logical design</a:t>
            </a:r>
          </a:p>
        </p:txBody>
      </p:sp>
      <p:sp>
        <p:nvSpPr>
          <p:cNvPr id="52227" name="Content Placeholder 2">
            <a:extLst>
              <a:ext uri="{FF2B5EF4-FFF2-40B4-BE49-F238E27FC236}">
                <a16:creationId xmlns:a16="http://schemas.microsoft.com/office/drawing/2014/main" id="{1AFD229A-9CA9-4808-A896-06D9D1CAB64B}"/>
              </a:ext>
            </a:extLst>
          </p:cNvPr>
          <p:cNvSpPr>
            <a:spLocks noGrp="1" noChangeArrowheads="1"/>
          </p:cNvSpPr>
          <p:nvPr>
            <p:ph idx="1"/>
          </p:nvPr>
        </p:nvSpPr>
        <p:spPr>
          <a:xfrm>
            <a:off x="739775" y="1433513"/>
            <a:ext cx="7661275" cy="4483100"/>
          </a:xfrm>
        </p:spPr>
        <p:txBody>
          <a:bodyPr/>
          <a:lstStyle/>
          <a:p>
            <a:r>
              <a:rPr lang="en-US" altLang="en-US" b="1" dirty="0">
                <a:solidFill>
                  <a:srgbClr val="FF0000"/>
                </a:solidFill>
              </a:rPr>
              <a:t>Conceptual ERD:</a:t>
            </a:r>
            <a:r>
              <a:rPr lang="en-US" altLang="en-US" dirty="0"/>
              <a:t> </a:t>
            </a:r>
          </a:p>
          <a:p>
            <a:pPr lvl="1"/>
            <a:r>
              <a:rPr lang="en-US" altLang="en-US" dirty="0"/>
              <a:t>the version that captures what the user said.   </a:t>
            </a:r>
          </a:p>
          <a:p>
            <a:pPr lvl="1"/>
            <a:r>
              <a:rPr lang="en-US" altLang="en-US" dirty="0"/>
              <a:t>Includes:</a:t>
            </a:r>
          </a:p>
          <a:p>
            <a:pPr lvl="2"/>
            <a:r>
              <a:rPr lang="en-US" altLang="en-US" dirty="0"/>
              <a:t>entities (to become tables) </a:t>
            </a:r>
          </a:p>
          <a:p>
            <a:pPr lvl="2"/>
            <a:r>
              <a:rPr lang="en-US" altLang="en-US" dirty="0"/>
              <a:t>relationships (to become foreign keys)</a:t>
            </a:r>
          </a:p>
          <a:p>
            <a:pPr lvl="1"/>
            <a:r>
              <a:rPr lang="en-US" altLang="en-US" dirty="0"/>
              <a:t>is not implementable as a relational database.</a:t>
            </a:r>
          </a:p>
          <a:p>
            <a:endParaRPr lang="en-US" altLang="en-US" dirty="0"/>
          </a:p>
          <a:p>
            <a:r>
              <a:rPr lang="en-US" altLang="en-US" dirty="0"/>
              <a:t>Once the conceptual ER diagram is finished, and approved by the user, the conceptual ER need to be mapped to a Logical ERD</a:t>
            </a:r>
          </a:p>
          <a:p>
            <a:endParaRPr lang="en-US" altLang="en-US" dirty="0"/>
          </a:p>
          <a:p>
            <a:r>
              <a:rPr lang="en-US" altLang="en-US" b="1" dirty="0">
                <a:solidFill>
                  <a:srgbClr val="FF0000"/>
                </a:solidFill>
              </a:rPr>
              <a:t>Logical ERD:</a:t>
            </a:r>
            <a:r>
              <a:rPr lang="en-US" altLang="en-US" dirty="0"/>
              <a:t> </a:t>
            </a:r>
          </a:p>
          <a:p>
            <a:pPr lvl="1"/>
            <a:r>
              <a:rPr lang="en-US" altLang="en-US" dirty="0"/>
              <a:t>the version that is ready to hand to the data base administrator (DBA) to be turned into real tables. </a:t>
            </a:r>
          </a:p>
          <a:p>
            <a:pPr lvl="1"/>
            <a:r>
              <a:rPr lang="en-US" altLang="en-US" dirty="0"/>
              <a:t>can be mapped one-to-one to tables and foreign keys in a relational database.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4C38-2B9A-4144-BD96-B0A651DDF2E4}"/>
              </a:ext>
            </a:extLst>
          </p:cNvPr>
          <p:cNvSpPr>
            <a:spLocks noGrp="1"/>
          </p:cNvSpPr>
          <p:nvPr>
            <p:ph type="title"/>
          </p:nvPr>
        </p:nvSpPr>
        <p:spPr/>
        <p:txBody>
          <a:bodyPr/>
          <a:lstStyle/>
          <a:p>
            <a:pPr>
              <a:defRPr/>
            </a:pPr>
            <a:r>
              <a:rPr lang="en-US" dirty="0"/>
              <a:t>Steps </a:t>
            </a:r>
          </a:p>
        </p:txBody>
      </p:sp>
      <p:sp>
        <p:nvSpPr>
          <p:cNvPr id="53251" name="Content Placeholder 2">
            <a:extLst>
              <a:ext uri="{FF2B5EF4-FFF2-40B4-BE49-F238E27FC236}">
                <a16:creationId xmlns:a16="http://schemas.microsoft.com/office/drawing/2014/main" id="{012559C0-D423-4877-A8AF-CE3D9BE7DA72}"/>
              </a:ext>
            </a:extLst>
          </p:cNvPr>
          <p:cNvSpPr>
            <a:spLocks noGrp="1" noChangeArrowheads="1"/>
          </p:cNvSpPr>
          <p:nvPr>
            <p:ph idx="1"/>
          </p:nvPr>
        </p:nvSpPr>
        <p:spPr/>
        <p:txBody>
          <a:bodyPr/>
          <a:lstStyle/>
          <a:p>
            <a:r>
              <a:rPr lang="en-US" altLang="en-US"/>
              <a:t>1) Add all relevant attributes to each entity</a:t>
            </a:r>
          </a:p>
          <a:p>
            <a:r>
              <a:rPr lang="en-US" altLang="en-US"/>
              <a:t>2) replace each M-to-M relationships with an entity.  Then, label all relationships:  1-1;  1-M;  M-1;  M-M.  Look one more time at any 1-1 relationships:  the two entities probably should be combined, unless there is a very good reason not to.</a:t>
            </a:r>
          </a:p>
          <a:p>
            <a:r>
              <a:rPr lang="en-US" altLang="en-US"/>
              <a:t>3) Put all tables into 1</a:t>
            </a:r>
            <a:r>
              <a:rPr lang="en-US" altLang="en-US" baseline="30000"/>
              <a:t>st</a:t>
            </a:r>
            <a:r>
              <a:rPr lang="en-US" altLang="en-US"/>
              <a:t> Normal form:</a:t>
            </a:r>
          </a:p>
          <a:p>
            <a:pPr lvl="1"/>
            <a:r>
              <a:rPr lang="en-US" altLang="en-US"/>
              <a:t>Break compound attributes into separate attributes (address becomes street, city, state, zip)  (name become firstName, middleInitial, lastName)</a:t>
            </a:r>
          </a:p>
          <a:p>
            <a:pPr lvl="1"/>
            <a:r>
              <a:rPr lang="en-US" altLang="en-US"/>
              <a:t>Get rid of repeating fields (multiple phone numbers).    (Create another table for phone numbers)</a:t>
            </a:r>
          </a:p>
          <a:p>
            <a:endParaRPr lang="en-US" altLang="en-US"/>
          </a:p>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8159-90AD-433F-BE93-A1D4C5B35DB9}"/>
              </a:ext>
            </a:extLst>
          </p:cNvPr>
          <p:cNvSpPr>
            <a:spLocks noGrp="1"/>
          </p:cNvSpPr>
          <p:nvPr>
            <p:ph type="title"/>
          </p:nvPr>
        </p:nvSpPr>
        <p:spPr/>
        <p:txBody>
          <a:bodyPr/>
          <a:lstStyle/>
          <a:p>
            <a:pPr>
              <a:defRPr/>
            </a:pPr>
            <a:r>
              <a:rPr lang="en-US" dirty="0"/>
              <a:t>Steps (continued)</a:t>
            </a:r>
          </a:p>
        </p:txBody>
      </p:sp>
      <p:sp>
        <p:nvSpPr>
          <p:cNvPr id="15363" name="Content Placeholder 2">
            <a:extLst>
              <a:ext uri="{FF2B5EF4-FFF2-40B4-BE49-F238E27FC236}">
                <a16:creationId xmlns:a16="http://schemas.microsoft.com/office/drawing/2014/main" id="{AA6D9CA9-4E18-4017-8239-35FE86C979B2}"/>
              </a:ext>
            </a:extLst>
          </p:cNvPr>
          <p:cNvSpPr>
            <a:spLocks noGrp="1"/>
          </p:cNvSpPr>
          <p:nvPr>
            <p:ph idx="1"/>
          </p:nvPr>
        </p:nvSpPr>
        <p:spPr/>
        <p:txBody>
          <a:bodyPr/>
          <a:lstStyle/>
          <a:p>
            <a:pPr>
              <a:defRPr/>
            </a:pPr>
            <a:r>
              <a:rPr lang="en-US" altLang="en-US" dirty="0"/>
              <a:t>4) put all tables into 2</a:t>
            </a:r>
            <a:r>
              <a:rPr lang="en-US" altLang="en-US" baseline="30000" dirty="0"/>
              <a:t>nd</a:t>
            </a:r>
            <a:r>
              <a:rPr lang="en-US" altLang="en-US" dirty="0"/>
              <a:t> normal form. (Every non-key attribute depends on the whole key)</a:t>
            </a:r>
          </a:p>
          <a:p>
            <a:pPr marL="0" indent="0">
              <a:buFont typeface="Monotype Sorts" charset="2"/>
              <a:buNone/>
              <a:defRPr/>
            </a:pPr>
            <a:endParaRPr lang="en-US" altLang="en-US" dirty="0"/>
          </a:p>
          <a:p>
            <a:pPr>
              <a:defRPr/>
            </a:pPr>
            <a:r>
              <a:rPr lang="en-US" altLang="en-US" dirty="0"/>
              <a:t>5) put all tables into 3</a:t>
            </a:r>
            <a:r>
              <a:rPr lang="en-US" altLang="en-US" baseline="30000" dirty="0"/>
              <a:t>rd</a:t>
            </a:r>
            <a:r>
              <a:rPr lang="en-US" altLang="en-US" dirty="0"/>
              <a:t> normal form. (Every non-key attribute depends on nothing but the key)</a:t>
            </a:r>
          </a:p>
          <a:p>
            <a:pPr marL="0" indent="0">
              <a:buFont typeface="Monotype Sorts" charset="2"/>
              <a:buNone/>
              <a:defRPr/>
            </a:pPr>
            <a:endParaRPr lang="en-US" altLang="en-US" dirty="0"/>
          </a:p>
          <a:p>
            <a:pPr>
              <a:defRPr/>
            </a:pPr>
            <a:r>
              <a:rPr lang="en-US" altLang="en-US" dirty="0"/>
              <a:t>6) Test the structure against representative multi-table SQL queries</a:t>
            </a:r>
          </a:p>
          <a:p>
            <a:pPr>
              <a:defRPr/>
            </a:pP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EB22-8F70-4856-B02E-B8BB0AF25370}"/>
              </a:ext>
            </a:extLst>
          </p:cNvPr>
          <p:cNvSpPr>
            <a:spLocks noGrp="1"/>
          </p:cNvSpPr>
          <p:nvPr>
            <p:ph type="title"/>
          </p:nvPr>
        </p:nvSpPr>
        <p:spPr/>
        <p:txBody>
          <a:bodyPr/>
          <a:lstStyle/>
          <a:p>
            <a:pPr>
              <a:defRPr/>
            </a:pPr>
            <a:r>
              <a:rPr lang="en-US" dirty="0"/>
              <a:t>Exercise 1</a:t>
            </a:r>
          </a:p>
        </p:txBody>
      </p:sp>
      <p:sp>
        <p:nvSpPr>
          <p:cNvPr id="6" name="TextBox 5">
            <a:extLst>
              <a:ext uri="{FF2B5EF4-FFF2-40B4-BE49-F238E27FC236}">
                <a16:creationId xmlns:a16="http://schemas.microsoft.com/office/drawing/2014/main" id="{285D4216-8CE8-460C-AEDF-5F9FC7B197CE}"/>
              </a:ext>
            </a:extLst>
          </p:cNvPr>
          <p:cNvSpPr txBox="1"/>
          <p:nvPr/>
        </p:nvSpPr>
        <p:spPr>
          <a:xfrm>
            <a:off x="463550" y="3506788"/>
            <a:ext cx="8382000" cy="338554"/>
          </a:xfrm>
          <a:prstGeom prst="rect">
            <a:avLst/>
          </a:prstGeom>
          <a:noFill/>
        </p:spPr>
        <p:txBody>
          <a:bodyPr>
            <a:spAutoFit/>
          </a:bodyPr>
          <a:lstStyle/>
          <a:p>
            <a:pPr>
              <a:defRPr/>
            </a:pPr>
            <a:r>
              <a:rPr lang="en-US" b="1" dirty="0">
                <a:latin typeface="Arial" panose="020B0604020202020204" pitchFamily="34" charset="0"/>
                <a:cs typeface="Arial" panose="020B0604020202020204" pitchFamily="34" charset="0"/>
              </a:rPr>
              <a:t>Convert this table to 1NF</a:t>
            </a:r>
            <a:endParaRPr lang="en-US"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524714D5-CE9B-428C-B59E-90AC020184C2}"/>
              </a:ext>
            </a:extLst>
          </p:cNvPr>
          <p:cNvGraphicFramePr>
            <a:graphicFrameLocks noGrp="1"/>
          </p:cNvGraphicFramePr>
          <p:nvPr>
            <p:extLst>
              <p:ext uri="{D42A27DB-BD31-4B8C-83A1-F6EECF244321}">
                <p14:modId xmlns:p14="http://schemas.microsoft.com/office/powerpoint/2010/main" val="2086405855"/>
              </p:ext>
            </p:extLst>
          </p:nvPr>
        </p:nvGraphicFramePr>
        <p:xfrm>
          <a:off x="614385" y="1339691"/>
          <a:ext cx="7560624" cy="1554480"/>
        </p:xfrm>
        <a:graphic>
          <a:graphicData uri="http://schemas.openxmlformats.org/drawingml/2006/table">
            <a:tbl>
              <a:tblPr/>
              <a:tblGrid>
                <a:gridCol w="3780312">
                  <a:extLst>
                    <a:ext uri="{9D8B030D-6E8A-4147-A177-3AD203B41FA5}">
                      <a16:colId xmlns:a16="http://schemas.microsoft.com/office/drawing/2014/main" val="4081437265"/>
                    </a:ext>
                  </a:extLst>
                </a:gridCol>
                <a:gridCol w="3780312">
                  <a:extLst>
                    <a:ext uri="{9D8B030D-6E8A-4147-A177-3AD203B41FA5}">
                      <a16:colId xmlns:a16="http://schemas.microsoft.com/office/drawing/2014/main" val="645830252"/>
                    </a:ext>
                  </a:extLst>
                </a:gridCol>
              </a:tblGrid>
              <a:tr h="0">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290341141"/>
                  </a:ext>
                </a:extLst>
              </a:tr>
              <a:tr h="0">
                <a:tc>
                  <a:txBody>
                    <a:bodyPr/>
                    <a:lstStyle/>
                    <a:p>
                      <a:pPr algn="l" fontAlgn="t"/>
                      <a:r>
                        <a:rPr lang="en-US" dirty="0">
                          <a:solidFill>
                            <a:srgbClr val="222222"/>
                          </a:solidFill>
                          <a:effectLst/>
                        </a:rPr>
                        <a:t>George</a:t>
                      </a:r>
                      <a:br>
                        <a:rPr lang="en-US" dirty="0">
                          <a:solidFill>
                            <a:srgbClr val="222222"/>
                          </a:solidFill>
                          <a:effectLst/>
                        </a:rPr>
                      </a:b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4918875"/>
                  </a:ext>
                </a:extLst>
              </a:tr>
              <a:tr h="0">
                <a:tc>
                  <a:txBody>
                    <a:bodyPr/>
                    <a:lstStyle/>
                    <a:p>
                      <a:pPr algn="l" fontAlgn="t"/>
                      <a:r>
                        <a:rPr lang="en-US" dirty="0">
                          <a:solidFill>
                            <a:srgbClr val="222222"/>
                          </a:solidFill>
                          <a:effectLst/>
                        </a:rPr>
                        <a:t>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 PHY01, Chem33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002239719"/>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A54-582F-4B3F-9919-B3F07D2F8B26}"/>
              </a:ext>
            </a:extLst>
          </p:cNvPr>
          <p:cNvSpPr>
            <a:spLocks noGrp="1"/>
          </p:cNvSpPr>
          <p:nvPr>
            <p:ph type="title"/>
          </p:nvPr>
        </p:nvSpPr>
        <p:spPr/>
        <p:txBody>
          <a:bodyPr/>
          <a:lstStyle/>
          <a:p>
            <a:pPr>
              <a:defRPr/>
            </a:pPr>
            <a:r>
              <a:rPr lang="en-US" dirty="0"/>
              <a:t>Exercise 2</a:t>
            </a:r>
          </a:p>
        </p:txBody>
      </p:sp>
      <p:pic>
        <p:nvPicPr>
          <p:cNvPr id="58371" name="Content Placeholder 3">
            <a:extLst>
              <a:ext uri="{FF2B5EF4-FFF2-40B4-BE49-F238E27FC236}">
                <a16:creationId xmlns:a16="http://schemas.microsoft.com/office/drawing/2014/main" id="{B380F2E7-974D-405B-8D00-4052A0A9EE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8350" y="1484313"/>
            <a:ext cx="7661275" cy="2895600"/>
          </a:xfrm>
        </p:spPr>
      </p:pic>
      <p:sp>
        <p:nvSpPr>
          <p:cNvPr id="58372" name="TextBox 4">
            <a:extLst>
              <a:ext uri="{FF2B5EF4-FFF2-40B4-BE49-F238E27FC236}">
                <a16:creationId xmlns:a16="http://schemas.microsoft.com/office/drawing/2014/main" id="{CB11E4A8-50CE-4443-9BDD-F998D0F66856}"/>
              </a:ext>
            </a:extLst>
          </p:cNvPr>
          <p:cNvSpPr txBox="1">
            <a:spLocks noChangeArrowheads="1"/>
          </p:cNvSpPr>
          <p:nvPr/>
        </p:nvSpPr>
        <p:spPr bwMode="auto">
          <a:xfrm>
            <a:off x="768350" y="4802188"/>
            <a:ext cx="32989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marL="0" indent="0">
              <a:spcBef>
                <a:spcPct val="0"/>
              </a:spcBef>
              <a:buClrTx/>
              <a:buSzTx/>
              <a:buNone/>
            </a:pPr>
            <a:r>
              <a:rPr kumimoji="0" lang="en-US" altLang="en-US" dirty="0">
                <a:latin typeface="Arial" panose="020B0604020202020204" pitchFamily="34" charset="0"/>
                <a:cs typeface="Arial" panose="020B0604020202020204" pitchFamily="34" charset="0"/>
              </a:rPr>
              <a:t>Convert the table to 2NF and 3NF.</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A59F-E102-4475-B0B8-FE1946EC27CB}"/>
              </a:ext>
            </a:extLst>
          </p:cNvPr>
          <p:cNvSpPr>
            <a:spLocks noGrp="1"/>
          </p:cNvSpPr>
          <p:nvPr>
            <p:ph type="title"/>
          </p:nvPr>
        </p:nvSpPr>
        <p:spPr/>
        <p:txBody>
          <a:bodyPr/>
          <a:lstStyle/>
          <a:p>
            <a:pPr>
              <a:defRPr/>
            </a:pPr>
            <a:r>
              <a:rPr lang="en-US" dirty="0"/>
              <a:t>Exercise 3</a:t>
            </a:r>
          </a:p>
        </p:txBody>
      </p:sp>
      <p:pic>
        <p:nvPicPr>
          <p:cNvPr id="59395" name="Content Placeholder 3">
            <a:extLst>
              <a:ext uri="{FF2B5EF4-FFF2-40B4-BE49-F238E27FC236}">
                <a16:creationId xmlns:a16="http://schemas.microsoft.com/office/drawing/2014/main" id="{70D62DE0-A997-4E94-909D-273B73D306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16194" y="2549426"/>
            <a:ext cx="8096864" cy="2347039"/>
          </a:xfrm>
        </p:spPr>
      </p:pic>
      <p:sp>
        <p:nvSpPr>
          <p:cNvPr id="61444" name="TextBox 4">
            <a:extLst>
              <a:ext uri="{FF2B5EF4-FFF2-40B4-BE49-F238E27FC236}">
                <a16:creationId xmlns:a16="http://schemas.microsoft.com/office/drawing/2014/main" id="{7520636D-7F7B-46FE-B80C-A223B562CBA2}"/>
              </a:ext>
            </a:extLst>
          </p:cNvPr>
          <p:cNvSpPr txBox="1">
            <a:spLocks noChangeArrowheads="1"/>
          </p:cNvSpPr>
          <p:nvPr/>
        </p:nvSpPr>
        <p:spPr bwMode="auto">
          <a:xfrm>
            <a:off x="386976" y="976531"/>
            <a:ext cx="845857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marL="0" indent="0">
              <a:spcBef>
                <a:spcPct val="0"/>
              </a:spcBef>
              <a:buClrTx/>
              <a:buSzTx/>
              <a:buFont typeface="Monotype Sorts" charset="2"/>
              <a:buNone/>
              <a:defRPr/>
            </a:pPr>
            <a:r>
              <a:rPr kumimoji="0" lang="en-US" altLang="en-US" dirty="0">
                <a:latin typeface="Arial" panose="020B0604020202020204" pitchFamily="34" charset="0"/>
                <a:cs typeface="Arial" panose="020B0604020202020204" pitchFamily="34" charset="0"/>
              </a:rPr>
              <a:t>An agency called </a:t>
            </a:r>
            <a:r>
              <a:rPr kumimoji="0" lang="en-US" altLang="en-US" dirty="0" err="1">
                <a:latin typeface="Arial" panose="020B0604020202020204" pitchFamily="34" charset="0"/>
                <a:cs typeface="Arial" panose="020B0604020202020204" pitchFamily="34" charset="0"/>
              </a:rPr>
              <a:t>InstantCover</a:t>
            </a:r>
            <a:r>
              <a:rPr kumimoji="0" lang="en-US" altLang="en-US" dirty="0">
                <a:latin typeface="Arial" panose="020B0604020202020204" pitchFamily="34" charset="0"/>
                <a:cs typeface="Arial" panose="020B0604020202020204" pitchFamily="34" charset="0"/>
              </a:rPr>
              <a:t> supplies part-time/temporary staff to hotels throughout Scotland. Following table shows time spent by agency staff working at Two hotels. National Insurance Number (NIN) uniquely identifies each employee.</a:t>
            </a:r>
          </a:p>
          <a:p>
            <a:pPr marL="0" indent="0">
              <a:spcBef>
                <a:spcPct val="0"/>
              </a:spcBef>
              <a:buClrTx/>
              <a:buSzTx/>
              <a:buFont typeface="Monotype Sorts" charset="2"/>
              <a:buNone/>
              <a:defRPr/>
            </a:pPr>
            <a:endParaRPr kumimoji="0" lang="en-US" altLang="en-US" dirty="0">
              <a:latin typeface="Arial" panose="020B0604020202020204" pitchFamily="34" charset="0"/>
              <a:cs typeface="Arial" panose="020B0604020202020204" pitchFamily="34" charset="0"/>
            </a:endParaRPr>
          </a:p>
          <a:p>
            <a:pPr marL="0" indent="0">
              <a:spcBef>
                <a:spcPct val="0"/>
              </a:spcBef>
              <a:buClrTx/>
              <a:buSzTx/>
              <a:buNone/>
            </a:pPr>
            <a:r>
              <a:rPr kumimoji="0" lang="en-US" altLang="en-US" dirty="0">
                <a:latin typeface="Arial" panose="020B0604020202020204" pitchFamily="34" charset="0"/>
                <a:cs typeface="Arial" panose="020B0604020202020204" pitchFamily="34" charset="0"/>
              </a:rPr>
              <a:t>Convert the table to 2NF and 3NF.</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8BFE3037-B3BA-47AC-88A9-3C75260F5C0D}"/>
              </a:ext>
            </a:extLst>
          </p:cNvPr>
          <p:cNvSpPr txBox="1">
            <a:spLocks noChangeArrowheads="1"/>
          </p:cNvSpPr>
          <p:nvPr/>
        </p:nvSpPr>
        <p:spPr bwMode="auto">
          <a:xfrm>
            <a:off x="768350" y="76200"/>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dirty="0">
                <a:solidFill>
                  <a:srgbClr val="CC3300"/>
                </a:solidFill>
                <a:effectLst>
                  <a:outerShdw blurRad="38100" dist="38100" dir="2700000" algn="tl">
                    <a:srgbClr val="C0C0C0"/>
                  </a:outerShdw>
                </a:effectLst>
              </a:rPr>
              <a:t>Reading and Assignment</a:t>
            </a:r>
          </a:p>
        </p:txBody>
      </p:sp>
      <p:pic>
        <p:nvPicPr>
          <p:cNvPr id="3" name="Picture 2">
            <a:extLst>
              <a:ext uri="{FF2B5EF4-FFF2-40B4-BE49-F238E27FC236}">
                <a16:creationId xmlns:a16="http://schemas.microsoft.com/office/drawing/2014/main" id="{1BC265AA-2C65-4BDA-8954-2D7430E3ECD0}"/>
              </a:ext>
            </a:extLst>
          </p:cNvPr>
          <p:cNvPicPr>
            <a:picLocks noChangeAspect="1"/>
          </p:cNvPicPr>
          <p:nvPr/>
        </p:nvPicPr>
        <p:blipFill>
          <a:blip r:embed="rId2"/>
          <a:stretch>
            <a:fillRect/>
          </a:stretch>
        </p:blipFill>
        <p:spPr>
          <a:xfrm>
            <a:off x="685800" y="914400"/>
            <a:ext cx="8077200" cy="5410200"/>
          </a:xfrm>
          <a:prstGeom prst="rect">
            <a:avLst/>
          </a:prstGeom>
        </p:spPr>
      </p:pic>
    </p:spTree>
    <p:extLst>
      <p:ext uri="{BB962C8B-B14F-4D97-AF65-F5344CB8AC3E}">
        <p14:creationId xmlns:p14="http://schemas.microsoft.com/office/powerpoint/2010/main" val="97448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a:extLst>
              <a:ext uri="{FF2B5EF4-FFF2-40B4-BE49-F238E27FC236}">
                <a16:creationId xmlns:a16="http://schemas.microsoft.com/office/drawing/2014/main" id="{8F78DCD5-4DB7-4604-B86D-D94AFB15DC69}"/>
              </a:ext>
            </a:extLst>
          </p:cNvPr>
          <p:cNvSpPr>
            <a:spLocks noGrp="1" noChangeArrowheads="1"/>
          </p:cNvSpPr>
          <p:nvPr>
            <p:ph type="body" idx="1"/>
          </p:nvPr>
        </p:nvSpPr>
        <p:spPr>
          <a:xfrm>
            <a:off x="304800" y="533400"/>
            <a:ext cx="8077200" cy="5713413"/>
          </a:xfrm>
        </p:spPr>
        <p:txBody>
          <a:bodyPr/>
          <a:lstStyle/>
          <a:p>
            <a:endParaRPr lang="en-US" altLang="en-US" dirty="0"/>
          </a:p>
          <a:p>
            <a:r>
              <a:rPr lang="en-US" altLang="en-US" dirty="0"/>
              <a:t>Major aim of relational database design is to group columns into tables to minimize data redundancy and reduce file storage space required by base tables. </a:t>
            </a:r>
          </a:p>
          <a:p>
            <a:r>
              <a:rPr lang="en-US" altLang="en-US" dirty="0"/>
              <a:t>The single table schema suffers from the following:</a:t>
            </a:r>
          </a:p>
          <a:p>
            <a:pPr lvl="1"/>
            <a:r>
              <a:rPr lang="en-US" altLang="en-US" dirty="0"/>
              <a:t>Redundancy, and as a result:</a:t>
            </a:r>
          </a:p>
          <a:p>
            <a:pPr lvl="2"/>
            <a:r>
              <a:rPr lang="en-US" altLang="en-US" dirty="0"/>
              <a:t>Increased storage space</a:t>
            </a:r>
          </a:p>
          <a:p>
            <a:pPr lvl="2"/>
            <a:r>
              <a:rPr lang="en-US" altLang="en-US" dirty="0"/>
              <a:t>Anomalies (examples?)</a:t>
            </a:r>
          </a:p>
          <a:p>
            <a:pPr lvl="3"/>
            <a:r>
              <a:rPr lang="en-US" altLang="en-US" dirty="0"/>
              <a:t>Insertion anomaly</a:t>
            </a:r>
          </a:p>
          <a:p>
            <a:pPr lvl="4"/>
            <a:r>
              <a:rPr lang="en-US" altLang="en-US" sz="1600" dirty="0"/>
              <a:t>Occurs when extra data beyond the desired data must be added to the database. </a:t>
            </a:r>
          </a:p>
          <a:p>
            <a:pPr lvl="3"/>
            <a:r>
              <a:rPr lang="en-US" altLang="en-US" dirty="0"/>
              <a:t>Update anomaly</a:t>
            </a:r>
          </a:p>
          <a:p>
            <a:pPr lvl="4"/>
            <a:r>
              <a:rPr lang="en-US" altLang="en-US" sz="1600" dirty="0"/>
              <a:t>Occurs when it is necessary to change multiple rows to modify </a:t>
            </a:r>
            <a:r>
              <a:rPr lang="en-US" altLang="en-US" sz="1600" b="1" dirty="0"/>
              <a:t>ONLY </a:t>
            </a:r>
            <a:r>
              <a:rPr lang="en-US" altLang="en-US" sz="1600" dirty="0"/>
              <a:t>a single fact.</a:t>
            </a:r>
          </a:p>
          <a:p>
            <a:pPr lvl="3"/>
            <a:r>
              <a:rPr lang="en-US" altLang="en-US" dirty="0"/>
              <a:t>Deletion anomaly</a:t>
            </a:r>
          </a:p>
          <a:p>
            <a:pPr lvl="4"/>
            <a:r>
              <a:rPr lang="en-US" altLang="en-US" sz="1600" dirty="0"/>
              <a:t>Occurs whenever deleting a row inadvertently causes other data to be deleted</a:t>
            </a:r>
          </a:p>
          <a:p>
            <a:pPr lvl="2"/>
            <a:endParaRPr lang="en-US" altLang="en-US" dirty="0"/>
          </a:p>
        </p:txBody>
      </p:sp>
      <p:sp>
        <p:nvSpPr>
          <p:cNvPr id="3" name="Rectangle 2">
            <a:extLst>
              <a:ext uri="{FF2B5EF4-FFF2-40B4-BE49-F238E27FC236}">
                <a16:creationId xmlns:a16="http://schemas.microsoft.com/office/drawing/2014/main" id="{73084C1E-BA7E-48F4-A999-9E1971342995}"/>
              </a:ext>
            </a:extLst>
          </p:cNvPr>
          <p:cNvSpPr>
            <a:spLocks noGrp="1" noChangeArrowheads="1"/>
          </p:cNvSpPr>
          <p:nvPr>
            <p:ph type="title"/>
          </p:nvPr>
        </p:nvSpPr>
        <p:spPr>
          <a:xfrm>
            <a:off x="768350" y="117475"/>
            <a:ext cx="8077200" cy="609600"/>
          </a:xfrm>
        </p:spPr>
        <p:txBody>
          <a:bodyPr/>
          <a:lstStyle/>
          <a:p>
            <a:pPr algn="l">
              <a:defRPr/>
            </a:pPr>
            <a:r>
              <a:rPr lang="en-US" altLang="en-US" dirty="0">
                <a:solidFill>
                  <a:srgbClr val="C00000"/>
                </a:solidFill>
                <a:latin typeface="Arial Rounded MT Bold" panose="020F0704030504030204" pitchFamily="34" charset="0"/>
              </a:rPr>
              <a:t>Relational database design</a:t>
            </a:r>
            <a:endParaRPr lang="en-US" alt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anim calcmode="lin" valueType="num">
                                      <p:cBhvr additive="base">
                                        <p:cTn id="7" dur="5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 calcmode="lin" valueType="num">
                                      <p:cBhvr additive="base">
                                        <p:cTn id="13"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animEffect transition="in" filter="fade">
                                      <p:cBhvr>
                                        <p:cTn id="19" dur="1000"/>
                                        <p:tgtEl>
                                          <p:spTgt spid="108547">
                                            <p:txEl>
                                              <p:pRg st="3" end="3"/>
                                            </p:txEl>
                                          </p:spTgt>
                                        </p:tgtEl>
                                      </p:cBhvr>
                                    </p:animEffect>
                                    <p:anim calcmode="lin" valueType="num">
                                      <p:cBhvr>
                                        <p:cTn id="20" dur="10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085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8547">
                                            <p:txEl>
                                              <p:pRg st="5" end="5"/>
                                            </p:txEl>
                                          </p:spTgt>
                                        </p:tgtEl>
                                        <p:attrNameLst>
                                          <p:attrName>style.visibility</p:attrName>
                                        </p:attrNameLst>
                                      </p:cBhvr>
                                      <p:to>
                                        <p:strVal val="visible"/>
                                      </p:to>
                                    </p:set>
                                    <p:animEffect transition="in" filter="fade">
                                      <p:cBhvr>
                                        <p:cTn id="30" dur="1000"/>
                                        <p:tgtEl>
                                          <p:spTgt spid="108547">
                                            <p:txEl>
                                              <p:pRg st="5" end="5"/>
                                            </p:txEl>
                                          </p:spTgt>
                                        </p:tgtEl>
                                      </p:cBhvr>
                                    </p:animEffect>
                                    <p:anim calcmode="lin" valueType="num">
                                      <p:cBhvr>
                                        <p:cTn id="31" dur="10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1085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854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854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8547">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547">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8547">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85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FA53707-6AB7-4167-9BFF-B2C283276F86}"/>
              </a:ext>
            </a:extLst>
          </p:cNvPr>
          <p:cNvSpPr>
            <a:spLocks noGrp="1" noChangeArrowheads="1"/>
          </p:cNvSpPr>
          <p:nvPr>
            <p:ph type="title"/>
          </p:nvPr>
        </p:nvSpPr>
        <p:spPr/>
        <p:txBody>
          <a:bodyPr/>
          <a:lstStyle/>
          <a:p>
            <a:pPr algn="l">
              <a:defRPr/>
            </a:pPr>
            <a:r>
              <a:rPr lang="en-US" altLang="en-US" dirty="0">
                <a:solidFill>
                  <a:srgbClr val="C00000"/>
                </a:solidFill>
                <a:latin typeface="Arial Rounded MT Bold" panose="020F0704030504030204" pitchFamily="34" charset="0"/>
              </a:rPr>
              <a:t>Is more tables always better?</a:t>
            </a:r>
            <a:r>
              <a:rPr lang="en-US" altLang="en-US" dirty="0">
                <a:solidFill>
                  <a:srgbClr val="C00000"/>
                </a:solidFill>
              </a:rPr>
              <a:t> </a:t>
            </a:r>
          </a:p>
        </p:txBody>
      </p:sp>
      <p:graphicFrame>
        <p:nvGraphicFramePr>
          <p:cNvPr id="109591" name="Group 23">
            <a:extLst>
              <a:ext uri="{FF2B5EF4-FFF2-40B4-BE49-F238E27FC236}">
                <a16:creationId xmlns:a16="http://schemas.microsoft.com/office/drawing/2014/main" id="{33D103FA-7D4B-4422-A798-82C76B86D6D4}"/>
              </a:ext>
            </a:extLst>
          </p:cNvPr>
          <p:cNvGraphicFramePr>
            <a:graphicFrameLocks noGrp="1"/>
          </p:cNvGraphicFramePr>
          <p:nvPr/>
        </p:nvGraphicFramePr>
        <p:xfrm>
          <a:off x="990600" y="2209800"/>
          <a:ext cx="1143000" cy="1620839"/>
        </p:xfrm>
        <a:graphic>
          <a:graphicData uri="http://schemas.openxmlformats.org/drawingml/2006/table">
            <a:tbl>
              <a:tblPr/>
              <a:tblGrid>
                <a:gridCol w="1143000">
                  <a:extLst>
                    <a:ext uri="{9D8B030D-6E8A-4147-A177-3AD203B41FA5}">
                      <a16:colId xmlns:a16="http://schemas.microsoft.com/office/drawing/2014/main" val="20000"/>
                    </a:ext>
                  </a:extLst>
                </a:gridCol>
              </a:tblGrid>
              <a:tr h="508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P_Code</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P1</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P2</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P3</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9606" name="Group 38">
            <a:extLst>
              <a:ext uri="{FF2B5EF4-FFF2-40B4-BE49-F238E27FC236}">
                <a16:creationId xmlns:a16="http://schemas.microsoft.com/office/drawing/2014/main" id="{368B96F5-C78A-4AB9-8642-53A4505B0AAA}"/>
              </a:ext>
            </a:extLst>
          </p:cNvPr>
          <p:cNvGraphicFramePr>
            <a:graphicFrameLocks noGrp="1"/>
          </p:cNvGraphicFramePr>
          <p:nvPr/>
        </p:nvGraphicFramePr>
        <p:xfrm>
          <a:off x="2971800" y="2209800"/>
          <a:ext cx="1219200" cy="1620839"/>
        </p:xfrm>
        <a:graphic>
          <a:graphicData uri="http://schemas.openxmlformats.org/drawingml/2006/table">
            <a:tbl>
              <a:tblPr/>
              <a:tblGrid>
                <a:gridCol w="1219200">
                  <a:extLst>
                    <a:ext uri="{9D8B030D-6E8A-4147-A177-3AD203B41FA5}">
                      <a16:colId xmlns:a16="http://schemas.microsoft.com/office/drawing/2014/main" val="20000"/>
                    </a:ext>
                  </a:extLst>
                </a:gridCol>
              </a:tblGrid>
              <a:tr h="508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P_Descr</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Hammer</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Screw</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222222"/>
                          </a:solidFill>
                          <a:effectLst/>
                          <a:latin typeface="Arial" charset="0"/>
                        </a:rPr>
                        <a:t>Chain</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9607" name="Group 39">
            <a:extLst>
              <a:ext uri="{FF2B5EF4-FFF2-40B4-BE49-F238E27FC236}">
                <a16:creationId xmlns:a16="http://schemas.microsoft.com/office/drawing/2014/main" id="{A44FA20F-E602-4B01-9D51-1E89147133FE}"/>
              </a:ext>
            </a:extLst>
          </p:cNvPr>
          <p:cNvGraphicFramePr>
            <a:graphicFrameLocks noGrp="1"/>
          </p:cNvGraphicFramePr>
          <p:nvPr/>
        </p:nvGraphicFramePr>
        <p:xfrm>
          <a:off x="5029200" y="2133600"/>
          <a:ext cx="1143000" cy="1620839"/>
        </p:xfrm>
        <a:graphic>
          <a:graphicData uri="http://schemas.openxmlformats.org/drawingml/2006/table">
            <a:tbl>
              <a:tblPr/>
              <a:tblGrid>
                <a:gridCol w="1143000">
                  <a:extLst>
                    <a:ext uri="{9D8B030D-6E8A-4147-A177-3AD203B41FA5}">
                      <a16:colId xmlns:a16="http://schemas.microsoft.com/office/drawing/2014/main" val="20000"/>
                    </a:ext>
                  </a:extLst>
                </a:gridCol>
              </a:tblGrid>
              <a:tr h="508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V_Code</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V1</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V2</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V3</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9632" name="Group 64">
            <a:extLst>
              <a:ext uri="{FF2B5EF4-FFF2-40B4-BE49-F238E27FC236}">
                <a16:creationId xmlns:a16="http://schemas.microsoft.com/office/drawing/2014/main" id="{B9A036CF-A1AA-4C17-BD82-5E9C64DF4A86}"/>
              </a:ext>
            </a:extLst>
          </p:cNvPr>
          <p:cNvGraphicFramePr>
            <a:graphicFrameLocks noGrp="1"/>
          </p:cNvGraphicFramePr>
          <p:nvPr/>
        </p:nvGraphicFramePr>
        <p:xfrm>
          <a:off x="7010400" y="2133600"/>
          <a:ext cx="1447800" cy="1620839"/>
        </p:xfrm>
        <a:graphic>
          <a:graphicData uri="http://schemas.openxmlformats.org/drawingml/2006/table">
            <a:tbl>
              <a:tblPr/>
              <a:tblGrid>
                <a:gridCol w="1447800">
                  <a:extLst>
                    <a:ext uri="{9D8B030D-6E8A-4147-A177-3AD203B41FA5}">
                      <a16:colId xmlns:a16="http://schemas.microsoft.com/office/drawing/2014/main" val="20000"/>
                    </a:ext>
                  </a:extLst>
                </a:gridCol>
              </a:tblGrid>
              <a:tr h="508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V_Contact</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Smith</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Emily</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John</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9633" name="Group 65">
            <a:extLst>
              <a:ext uri="{FF2B5EF4-FFF2-40B4-BE49-F238E27FC236}">
                <a16:creationId xmlns:a16="http://schemas.microsoft.com/office/drawing/2014/main" id="{7BC71A2F-EA4D-4D8D-AC15-EC9EE582BCE1}"/>
              </a:ext>
            </a:extLst>
          </p:cNvPr>
          <p:cNvGraphicFramePr>
            <a:graphicFrameLocks noGrp="1"/>
          </p:cNvGraphicFramePr>
          <p:nvPr/>
        </p:nvGraphicFramePr>
        <p:xfrm>
          <a:off x="4114800" y="4191000"/>
          <a:ext cx="1143000" cy="1620839"/>
        </p:xfrm>
        <a:graphic>
          <a:graphicData uri="http://schemas.openxmlformats.org/drawingml/2006/table">
            <a:tbl>
              <a:tblPr/>
              <a:tblGrid>
                <a:gridCol w="1143000">
                  <a:extLst>
                    <a:ext uri="{9D8B030D-6E8A-4147-A177-3AD203B41FA5}">
                      <a16:colId xmlns:a16="http://schemas.microsoft.com/office/drawing/2014/main" val="20000"/>
                    </a:ext>
                  </a:extLst>
                </a:gridCol>
              </a:tblGrid>
              <a:tr h="508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rgbClr val="222222"/>
                          </a:solidFill>
                          <a:effectLst/>
                          <a:latin typeface="Arial" charset="0"/>
                        </a:rPr>
                        <a:t>Price</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10.5</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11.5</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rgbClr val="222222"/>
                          </a:solidFill>
                          <a:effectLst/>
                          <a:latin typeface="Arial" charset="0"/>
                        </a:rPr>
                        <a:t>13.5</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9645" name="Text Box 77">
            <a:extLst>
              <a:ext uri="{FF2B5EF4-FFF2-40B4-BE49-F238E27FC236}">
                <a16:creationId xmlns:a16="http://schemas.microsoft.com/office/drawing/2014/main" id="{D2B23F60-135E-48EA-A73D-9CB02BAA9EE5}"/>
              </a:ext>
            </a:extLst>
          </p:cNvPr>
          <p:cNvSpPr txBox="1">
            <a:spLocks noChangeArrowheads="1"/>
          </p:cNvSpPr>
          <p:nvPr/>
        </p:nvSpPr>
        <p:spPr bwMode="auto">
          <a:xfrm>
            <a:off x="609600" y="5973763"/>
            <a:ext cx="725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50000"/>
              </a:spcBef>
              <a:buClrTx/>
              <a:buSzTx/>
              <a:buFontTx/>
              <a:buNone/>
            </a:pPr>
            <a:r>
              <a:rPr kumimoji="0" lang="en-US" altLang="en-US" sz="2800" dirty="0">
                <a:solidFill>
                  <a:srgbClr val="F70707"/>
                </a:solidFill>
                <a:latin typeface="Arial Rounded MT Bold" panose="020F0704030504030204" pitchFamily="34" charset="0"/>
              </a:rPr>
              <a:t>Information about relationships is lost!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6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6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6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6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FA53707-6AB7-4167-9BFF-B2C283276F86}"/>
              </a:ext>
            </a:extLst>
          </p:cNvPr>
          <p:cNvSpPr>
            <a:spLocks noGrp="1" noChangeArrowheads="1"/>
          </p:cNvSpPr>
          <p:nvPr>
            <p:ph type="title"/>
          </p:nvPr>
        </p:nvSpPr>
        <p:spPr/>
        <p:txBody>
          <a:bodyPr/>
          <a:lstStyle/>
          <a:p>
            <a:pPr algn="l">
              <a:defRPr/>
            </a:pPr>
            <a:r>
              <a:rPr lang="en-US" altLang="en-US" dirty="0">
                <a:solidFill>
                  <a:srgbClr val="C00000"/>
                </a:solidFill>
                <a:latin typeface="Arial Rounded MT Bold" panose="020F0704030504030204" pitchFamily="34" charset="0"/>
              </a:rPr>
              <a:t>Example 2</a:t>
            </a:r>
            <a:endParaRPr lang="en-US" altLang="en-US" dirty="0">
              <a:solidFill>
                <a:srgbClr val="C00000"/>
              </a:solidFill>
            </a:endParaRPr>
          </a:p>
        </p:txBody>
      </p:sp>
      <p:graphicFrame>
        <p:nvGraphicFramePr>
          <p:cNvPr id="10" name="Table 9">
            <a:extLst>
              <a:ext uri="{FF2B5EF4-FFF2-40B4-BE49-F238E27FC236}">
                <a16:creationId xmlns:a16="http://schemas.microsoft.com/office/drawing/2014/main" id="{70916B01-2602-4BA0-BD00-069CF7884FA8}"/>
              </a:ext>
            </a:extLst>
          </p:cNvPr>
          <p:cNvGraphicFramePr>
            <a:graphicFrameLocks noGrp="1"/>
          </p:cNvGraphicFramePr>
          <p:nvPr>
            <p:extLst>
              <p:ext uri="{D42A27DB-BD31-4B8C-83A1-F6EECF244321}">
                <p14:modId xmlns:p14="http://schemas.microsoft.com/office/powerpoint/2010/main" val="3834050404"/>
              </p:ext>
            </p:extLst>
          </p:nvPr>
        </p:nvGraphicFramePr>
        <p:xfrm>
          <a:off x="247650" y="1670050"/>
          <a:ext cx="8597901" cy="2170115"/>
        </p:xfrm>
        <a:graphic>
          <a:graphicData uri="http://schemas.openxmlformats.org/drawingml/2006/table">
            <a:tbl>
              <a:tblPr/>
              <a:tblGrid>
                <a:gridCol w="1113122">
                  <a:extLst>
                    <a:ext uri="{9D8B030D-6E8A-4147-A177-3AD203B41FA5}">
                      <a16:colId xmlns:a16="http://schemas.microsoft.com/office/drawing/2014/main" val="1382856485"/>
                    </a:ext>
                  </a:extLst>
                </a:gridCol>
                <a:gridCol w="1215477">
                  <a:extLst>
                    <a:ext uri="{9D8B030D-6E8A-4147-A177-3AD203B41FA5}">
                      <a16:colId xmlns:a16="http://schemas.microsoft.com/office/drawing/2014/main" val="3393312974"/>
                    </a:ext>
                  </a:extLst>
                </a:gridCol>
                <a:gridCol w="801789">
                  <a:extLst>
                    <a:ext uri="{9D8B030D-6E8A-4147-A177-3AD203B41FA5}">
                      <a16:colId xmlns:a16="http://schemas.microsoft.com/office/drawing/2014/main" val="3236639680"/>
                    </a:ext>
                  </a:extLst>
                </a:gridCol>
                <a:gridCol w="852966">
                  <a:extLst>
                    <a:ext uri="{9D8B030D-6E8A-4147-A177-3AD203B41FA5}">
                      <a16:colId xmlns:a16="http://schemas.microsoft.com/office/drawing/2014/main" val="1618413181"/>
                    </a:ext>
                  </a:extLst>
                </a:gridCol>
                <a:gridCol w="857231">
                  <a:extLst>
                    <a:ext uri="{9D8B030D-6E8A-4147-A177-3AD203B41FA5}">
                      <a16:colId xmlns:a16="http://schemas.microsoft.com/office/drawing/2014/main" val="3261694298"/>
                    </a:ext>
                  </a:extLst>
                </a:gridCol>
                <a:gridCol w="801789">
                  <a:extLst>
                    <a:ext uri="{9D8B030D-6E8A-4147-A177-3AD203B41FA5}">
                      <a16:colId xmlns:a16="http://schemas.microsoft.com/office/drawing/2014/main" val="2711944210"/>
                    </a:ext>
                  </a:extLst>
                </a:gridCol>
                <a:gridCol w="959587">
                  <a:extLst>
                    <a:ext uri="{9D8B030D-6E8A-4147-A177-3AD203B41FA5}">
                      <a16:colId xmlns:a16="http://schemas.microsoft.com/office/drawing/2014/main" val="2689660672"/>
                    </a:ext>
                  </a:extLst>
                </a:gridCol>
                <a:gridCol w="989440">
                  <a:extLst>
                    <a:ext uri="{9D8B030D-6E8A-4147-A177-3AD203B41FA5}">
                      <a16:colId xmlns:a16="http://schemas.microsoft.com/office/drawing/2014/main" val="2845259681"/>
                    </a:ext>
                  </a:extLst>
                </a:gridCol>
                <a:gridCol w="1006500">
                  <a:extLst>
                    <a:ext uri="{9D8B030D-6E8A-4147-A177-3AD203B41FA5}">
                      <a16:colId xmlns:a16="http://schemas.microsoft.com/office/drawing/2014/main" val="2878819485"/>
                    </a:ext>
                  </a:extLst>
                </a:gridCol>
              </a:tblGrid>
              <a:tr h="43402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buClr>
                          <a:srgbClr val="000000"/>
                        </a:buClr>
                        <a:buSzPts val="1200"/>
                        <a:buFont typeface="Calibri" panose="020F0502020204030204" pitchFamily="34" charset="0"/>
                        <a:buNone/>
                      </a:pPr>
                      <a:r>
                        <a:rPr lang="en-US" sz="1600" b="1" u="sng" strike="noStrike" dirty="0" err="1">
                          <a:effectLst/>
                        </a:rPr>
                        <a:t>StdSSN</a:t>
                      </a:r>
                      <a:r>
                        <a:rPr lang="en-US" sz="1600" b="1" u="sng" strike="noStrike" dirty="0">
                          <a:effectLst/>
                        </a:rPr>
                        <a:t> </a:t>
                      </a:r>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StdCity</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StdClass</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sng" strike="noStrike">
                          <a:effectLst/>
                        </a:rPr>
                        <a:t>OfferNo </a:t>
                      </a:r>
                      <a:endParaRPr lang="en-US" sz="1600" b="1" i="0" u="sng"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OffTerm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OffYear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EnrGrade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CourseNo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CrsDesc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5870380"/>
                  </a:ext>
                </a:extLst>
              </a:tr>
              <a:tr h="43402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ctr" defTabSz="914400" rtl="0" eaLnBrk="1" fontAlgn="b" latinLnBrk="0" hangingPunct="1">
                        <a:buClr>
                          <a:srgbClr val="000000"/>
                        </a:buClr>
                        <a:buSzPts val="1200"/>
                        <a:buFont typeface="Calibri" panose="020F0502020204030204" pitchFamily="34" charset="0"/>
                        <a:buNone/>
                      </a:pPr>
                      <a:r>
                        <a:rPr lang="en-US" sz="1600" b="1" u="none" strike="noStrike" kern="1200" dirty="0">
                          <a:solidFill>
                            <a:schemeClr val="dk1"/>
                          </a:solidFill>
                          <a:effectLst/>
                          <a:latin typeface="+mn-lt"/>
                          <a:ea typeface="+mn-ea"/>
                          <a:cs typeface="+mn-cs"/>
                        </a:rPr>
                        <a:t>S1</a:t>
                      </a: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   SEATTLE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   JUN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O1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FALL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2006</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3.5</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C1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DB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08731163"/>
                  </a:ext>
                </a:extLst>
              </a:tr>
              <a:tr h="43402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ctr" defTabSz="914400" rtl="0" eaLnBrk="1" fontAlgn="b" latinLnBrk="0" hangingPunct="1">
                        <a:buClr>
                          <a:srgbClr val="000000"/>
                        </a:buClr>
                        <a:buSzPts val="1200"/>
                        <a:buFont typeface="Calibri" panose="020F0502020204030204" pitchFamily="34" charset="0"/>
                        <a:buNone/>
                      </a:pPr>
                      <a:r>
                        <a:rPr lang="en-US" sz="1600" b="1" u="none" strike="noStrike" kern="1200" dirty="0">
                          <a:solidFill>
                            <a:schemeClr val="dk1"/>
                          </a:solidFill>
                          <a:effectLst/>
                          <a:latin typeface="+mn-lt"/>
                          <a:ea typeface="+mn-ea"/>
                          <a:cs typeface="+mn-cs"/>
                        </a:rPr>
                        <a:t>S1</a:t>
                      </a: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   SEATTLE</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   JUN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O2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FALL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2006</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3.3</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C2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VB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575565095"/>
                  </a:ext>
                </a:extLst>
              </a:tr>
              <a:tr h="43402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ctr" defTabSz="914400" rtl="0" eaLnBrk="1" fontAlgn="b" latinLnBrk="0" hangingPunct="1">
                        <a:buClr>
                          <a:srgbClr val="000000"/>
                        </a:buClr>
                        <a:buSzPts val="1200"/>
                        <a:buFont typeface="Calibri" panose="020F0502020204030204" pitchFamily="34" charset="0"/>
                        <a:buNone/>
                      </a:pPr>
                      <a:r>
                        <a:rPr lang="en-US" sz="1600" b="1" u="none" strike="noStrike" kern="1200" dirty="0">
                          <a:solidFill>
                            <a:schemeClr val="dk1"/>
                          </a:solidFill>
                          <a:effectLst/>
                          <a:latin typeface="+mn-lt"/>
                          <a:ea typeface="+mn-ea"/>
                          <a:cs typeface="+mn-cs"/>
                        </a:rPr>
                        <a:t>S2</a:t>
                      </a: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   BOTHELL</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   JUN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O3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SPRING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2007</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3.1</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C3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OO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403530965"/>
                  </a:ext>
                </a:extLst>
              </a:tr>
              <a:tr h="43402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800" b="1" u="none" strike="noStrike" dirty="0">
                          <a:effectLst/>
                        </a:rPr>
                        <a:t>S2</a:t>
                      </a:r>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9525" marR="9525" marT="9522"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600" b="1" u="none" strike="noStrike" dirty="0">
                          <a:effectLst/>
                        </a:rPr>
                        <a:t>   BOTHELL</a:t>
                      </a:r>
                      <a:endParaRPr lang="en-US" sz="1600" b="1" i="0" u="none" strike="noStrike" dirty="0">
                        <a:solidFill>
                          <a:srgbClr val="000000"/>
                        </a:solidFill>
                        <a:effectLst/>
                        <a:latin typeface="Calibri" panose="020F0502020204030204" pitchFamily="34" charset="0"/>
                      </a:endParaRPr>
                    </a:p>
                  </a:txBody>
                  <a:tcPr marL="9525" marR="9525" marT="9522"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rtl="0" fontAlgn="ctr"/>
                      <a:r>
                        <a:rPr lang="en-US" sz="1600" b="1" u="none" strike="noStrike">
                          <a:effectLst/>
                        </a:rPr>
                        <a:t>   JUN </a:t>
                      </a:r>
                      <a:endParaRPr lang="en-US" sz="1600" b="1" i="0" u="none" strike="noStrike">
                        <a:solidFill>
                          <a:srgbClr val="000000"/>
                        </a:solidFill>
                        <a:effectLst/>
                        <a:latin typeface="Calibri" panose="020F0502020204030204" pitchFamily="34" charset="0"/>
                      </a:endParaRPr>
                    </a:p>
                  </a:txBody>
                  <a:tcPr marL="9525" marR="9525" marT="9522"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600" b="1" u="none" strike="noStrike">
                          <a:effectLst/>
                        </a:rPr>
                        <a:t>O2 </a:t>
                      </a:r>
                      <a:endParaRPr lang="en-US" sz="1600" b="1" i="0" u="none" strike="noStrike">
                        <a:solidFill>
                          <a:srgbClr val="000000"/>
                        </a:solidFill>
                        <a:effectLst/>
                        <a:latin typeface="Calibri" panose="020F0502020204030204" pitchFamily="34" charset="0"/>
                      </a:endParaRPr>
                    </a:p>
                  </a:txBody>
                  <a:tcPr marL="9525" marR="9525" marT="9522"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600" b="1" u="none" strike="noStrike">
                          <a:effectLst/>
                        </a:rPr>
                        <a:t>FALL </a:t>
                      </a:r>
                      <a:endParaRPr lang="en-US" sz="1600" b="1" i="0" u="none" strike="noStrike">
                        <a:solidFill>
                          <a:srgbClr val="000000"/>
                        </a:solidFill>
                        <a:effectLst/>
                        <a:latin typeface="Calibri" panose="020F0502020204030204" pitchFamily="34" charset="0"/>
                      </a:endParaRPr>
                    </a:p>
                  </a:txBody>
                  <a:tcPr marL="9525" marR="9525" marT="9522"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600" b="1" u="none" strike="noStrike">
                          <a:effectLst/>
                        </a:rPr>
                        <a:t>2006</a:t>
                      </a:r>
                      <a:endParaRPr lang="en-US" sz="1600" b="1" i="0" u="none" strike="noStrike">
                        <a:solidFill>
                          <a:srgbClr val="000000"/>
                        </a:solidFill>
                        <a:effectLst/>
                        <a:latin typeface="Calibri" panose="020F0502020204030204" pitchFamily="34" charset="0"/>
                      </a:endParaRPr>
                    </a:p>
                  </a:txBody>
                  <a:tcPr marL="9525" marR="9525" marT="9522"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600" b="1" u="none" strike="noStrike">
                          <a:effectLst/>
                        </a:rPr>
                        <a:t>3.4</a:t>
                      </a:r>
                      <a:endParaRPr lang="en-US" sz="1600" b="1" i="0" u="none" strike="noStrike">
                        <a:solidFill>
                          <a:srgbClr val="000000"/>
                        </a:solidFill>
                        <a:effectLst/>
                        <a:latin typeface="Calibri" panose="020F0502020204030204" pitchFamily="34" charset="0"/>
                      </a:endParaRPr>
                    </a:p>
                  </a:txBody>
                  <a:tcPr marL="9525" marR="9525" marT="9522"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600" b="1" u="none" strike="noStrike">
                          <a:effectLst/>
                        </a:rPr>
                        <a:t>C2 </a:t>
                      </a:r>
                      <a:endParaRPr lang="en-US" sz="1600" b="1" i="0" u="none" strike="noStrike">
                        <a:solidFill>
                          <a:srgbClr val="000000"/>
                        </a:solidFill>
                        <a:effectLst/>
                        <a:latin typeface="Calibri" panose="020F0502020204030204" pitchFamily="34" charset="0"/>
                      </a:endParaRPr>
                    </a:p>
                  </a:txBody>
                  <a:tcPr marL="9525" marR="9525" marT="9522"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600" b="1" u="none" strike="noStrike" dirty="0">
                          <a:effectLst/>
                        </a:rPr>
                        <a:t>VB </a:t>
                      </a:r>
                      <a:endParaRPr lang="en-US" sz="1600" b="1" i="0" u="none" strike="noStrike" dirty="0">
                        <a:solidFill>
                          <a:srgbClr val="000000"/>
                        </a:solidFill>
                        <a:effectLst/>
                        <a:latin typeface="Calibri" panose="020F0502020204030204" pitchFamily="34" charset="0"/>
                      </a:endParaRPr>
                    </a:p>
                  </a:txBody>
                  <a:tcPr marL="9525" marR="9525" marT="9522"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67689392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F15652C-76BA-4078-A9B7-EBC89FE848F9}"/>
                  </a:ext>
                </a:extLst>
              </p14:cNvPr>
              <p14:cNvContentPartPr/>
              <p14:nvPr/>
            </p14:nvContentPartPr>
            <p14:xfrm>
              <a:off x="438840" y="1143360"/>
              <a:ext cx="8512560" cy="1047240"/>
            </p14:xfrm>
          </p:contentPart>
        </mc:Choice>
        <mc:Fallback xmlns="">
          <p:pic>
            <p:nvPicPr>
              <p:cNvPr id="2" name="Ink 1">
                <a:extLst>
                  <a:ext uri="{FF2B5EF4-FFF2-40B4-BE49-F238E27FC236}">
                    <a16:creationId xmlns:a16="http://schemas.microsoft.com/office/drawing/2014/main" id="{CF15652C-76BA-4078-A9B7-EBC89FE848F9}"/>
                  </a:ext>
                </a:extLst>
              </p:cNvPr>
              <p:cNvPicPr/>
              <p:nvPr/>
            </p:nvPicPr>
            <p:blipFill>
              <a:blip r:embed="rId3"/>
              <a:stretch>
                <a:fillRect/>
              </a:stretch>
            </p:blipFill>
            <p:spPr>
              <a:xfrm>
                <a:off x="429480" y="1134000"/>
                <a:ext cx="8531280" cy="10659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810AB862-CFBF-41B7-9117-8152B18F71FB}"/>
              </a:ext>
            </a:extLst>
          </p:cNvPr>
          <p:cNvGraphicFramePr>
            <a:graphicFrameLocks noGrp="1"/>
          </p:cNvGraphicFramePr>
          <p:nvPr>
            <p:ph idx="1"/>
          </p:nvPr>
        </p:nvGraphicFramePr>
        <p:xfrm>
          <a:off x="628650" y="1635125"/>
          <a:ext cx="4378324" cy="1349375"/>
        </p:xfrm>
        <a:graphic>
          <a:graphicData uri="http://schemas.openxmlformats.org/drawingml/2006/table">
            <a:tbl>
              <a:tblPr>
                <a:tableStyleId>{5C22544A-7EE6-4342-B048-85BDC9FD1C3A}</a:tableStyleId>
              </a:tblPr>
              <a:tblGrid>
                <a:gridCol w="979214">
                  <a:extLst>
                    <a:ext uri="{9D8B030D-6E8A-4147-A177-3AD203B41FA5}">
                      <a16:colId xmlns:a16="http://schemas.microsoft.com/office/drawing/2014/main" val="3246010920"/>
                    </a:ext>
                  </a:extLst>
                </a:gridCol>
                <a:gridCol w="1069256">
                  <a:extLst>
                    <a:ext uri="{9D8B030D-6E8A-4147-A177-3AD203B41FA5}">
                      <a16:colId xmlns:a16="http://schemas.microsoft.com/office/drawing/2014/main" val="1874255710"/>
                    </a:ext>
                  </a:extLst>
                </a:gridCol>
                <a:gridCol w="767910">
                  <a:extLst>
                    <a:ext uri="{9D8B030D-6E8A-4147-A177-3AD203B41FA5}">
                      <a16:colId xmlns:a16="http://schemas.microsoft.com/office/drawing/2014/main" val="3129770368"/>
                    </a:ext>
                  </a:extLst>
                </a:gridCol>
                <a:gridCol w="807838">
                  <a:extLst>
                    <a:ext uri="{9D8B030D-6E8A-4147-A177-3AD203B41FA5}">
                      <a16:colId xmlns:a16="http://schemas.microsoft.com/office/drawing/2014/main" val="625914965"/>
                    </a:ext>
                  </a:extLst>
                </a:gridCol>
                <a:gridCol w="754106">
                  <a:extLst>
                    <a:ext uri="{9D8B030D-6E8A-4147-A177-3AD203B41FA5}">
                      <a16:colId xmlns:a16="http://schemas.microsoft.com/office/drawing/2014/main" val="1270191212"/>
                    </a:ext>
                  </a:extLst>
                </a:gridCol>
              </a:tblGrid>
              <a:tr h="372947">
                <a:tc>
                  <a:txBody>
                    <a:bodyPr/>
                    <a:lstStyle/>
                    <a:p>
                      <a:pPr algn="ctr" rtl="0" fontAlgn="ctr">
                        <a:buClr>
                          <a:srgbClr val="000000"/>
                        </a:buClr>
                        <a:buSzPts val="1200"/>
                        <a:buFont typeface="Calibri" panose="020F0502020204030204" pitchFamily="34" charset="0"/>
                        <a:buNone/>
                      </a:pPr>
                      <a:r>
                        <a:rPr lang="en-US" sz="1200" b="1" u="none" strike="noStrike" dirty="0" err="1">
                          <a:effectLst/>
                        </a:rPr>
                        <a:t>StdSSN</a:t>
                      </a: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b="1" u="none" strike="noStrike" dirty="0" err="1">
                          <a:effectLst/>
                        </a:rPr>
                        <a:t>StdCity</a:t>
                      </a:r>
                      <a:endParaRPr lang="en-US" sz="1200" b="1" i="0" u="none" strike="noStrike" dirty="0">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b="1" u="none" strike="noStrike">
                          <a:effectLst/>
                        </a:rPr>
                        <a:t>StdClass</a:t>
                      </a:r>
                      <a:endParaRPr lang="en-US" sz="1200" b="1" i="0" u="none" strike="noStrike">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b="1" u="none" strike="noStrike" dirty="0" err="1">
                          <a:effectLst/>
                        </a:rPr>
                        <a:t>EnrGrade</a:t>
                      </a: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b="1" u="none" strike="noStrike" dirty="0" err="1">
                          <a:effectLst/>
                        </a:rPr>
                        <a:t>OfferNo</a:t>
                      </a:r>
                      <a:r>
                        <a:rPr lang="en-US" sz="1200" b="1" u="sng" strike="noStrike" dirty="0">
                          <a:effectLst/>
                        </a:rPr>
                        <a:t> </a:t>
                      </a:r>
                      <a:endParaRPr lang="en-US" sz="1200" b="1" i="0" u="sng" strike="noStrike" dirty="0">
                        <a:solidFill>
                          <a:srgbClr val="000000"/>
                        </a:solidFill>
                        <a:effectLst/>
                        <a:latin typeface="Calibri" panose="020F0502020204030204" pitchFamily="34" charset="0"/>
                      </a:endParaRPr>
                    </a:p>
                  </a:txBody>
                  <a:tcPr marL="7145" marR="7145" marT="7144" marB="0" anchor="ctr"/>
                </a:tc>
                <a:extLst>
                  <a:ext uri="{0D108BD9-81ED-4DB2-BD59-A6C34878D82A}">
                    <a16:rowId xmlns:a16="http://schemas.microsoft.com/office/drawing/2014/main" val="2729039684"/>
                  </a:ext>
                </a:extLst>
              </a:tr>
              <a:tr h="244107">
                <a:tc>
                  <a:txBody>
                    <a:bodyPr/>
                    <a:lstStyle/>
                    <a:p>
                      <a:pPr algn="ctr" rtl="0" fontAlgn="ctr">
                        <a:buClr>
                          <a:srgbClr val="000000"/>
                        </a:buClr>
                        <a:buSzPts val="1200"/>
                        <a:buFont typeface="Calibri" panose="020F0502020204030204" pitchFamily="34" charset="0"/>
                        <a:buNone/>
                      </a:pPr>
                      <a:r>
                        <a:rPr lang="en-US" sz="1200" b="0" i="0" u="none" strike="noStrike" dirty="0">
                          <a:solidFill>
                            <a:srgbClr val="000000"/>
                          </a:solidFill>
                          <a:effectLst/>
                          <a:latin typeface="Calibri" panose="020F0502020204030204" pitchFamily="34" charset="0"/>
                        </a:rPr>
                        <a:t>S1</a:t>
                      </a:r>
                    </a:p>
                  </a:txBody>
                  <a:tcPr marL="7145" marR="7145" marT="7144" marB="0" anchor="ctr"/>
                </a:tc>
                <a:tc>
                  <a:txBody>
                    <a:bodyPr/>
                    <a:lstStyle/>
                    <a:p>
                      <a:pPr algn="ctr" rtl="0" fontAlgn="ctr"/>
                      <a:r>
                        <a:rPr lang="en-US" sz="1200" u="none" strike="noStrike" dirty="0">
                          <a:effectLst/>
                        </a:rPr>
                        <a:t>   SEATTLE </a:t>
                      </a:r>
                      <a:endParaRPr lang="en-US" sz="1200" b="0" i="0" u="none" strike="noStrike" dirty="0">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u="none" strike="noStrike" dirty="0">
                          <a:effectLst/>
                        </a:rPr>
                        <a:t>   JUN </a:t>
                      </a:r>
                      <a:endParaRPr lang="en-US" sz="1200" b="0" i="0" u="none" strike="noStrike" dirty="0">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u="none" strike="noStrike" dirty="0">
                          <a:effectLst/>
                        </a:rPr>
                        <a:t>3.5</a:t>
                      </a:r>
                      <a:endParaRPr lang="en-US" sz="1200" b="0" i="0" u="none" strike="noStrike" dirty="0">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u="none" strike="noStrike">
                          <a:effectLst/>
                        </a:rPr>
                        <a:t>O1 </a:t>
                      </a:r>
                      <a:endParaRPr lang="en-US" sz="1200" b="0" i="0" u="none" strike="noStrike">
                        <a:solidFill>
                          <a:srgbClr val="000000"/>
                        </a:solidFill>
                        <a:effectLst/>
                        <a:latin typeface="Calibri" panose="020F0502020204030204" pitchFamily="34" charset="0"/>
                      </a:endParaRPr>
                    </a:p>
                  </a:txBody>
                  <a:tcPr marL="7145" marR="7145" marT="7144" marB="0" anchor="ctr"/>
                </a:tc>
                <a:extLst>
                  <a:ext uri="{0D108BD9-81ED-4DB2-BD59-A6C34878D82A}">
                    <a16:rowId xmlns:a16="http://schemas.microsoft.com/office/drawing/2014/main" val="1915202847"/>
                  </a:ext>
                </a:extLst>
              </a:tr>
              <a:tr h="244107">
                <a:tc>
                  <a:txBody>
                    <a:bodyPr/>
                    <a:lstStyle/>
                    <a:p>
                      <a:pPr algn="ctr" rtl="0" fontAlgn="ctr">
                        <a:buClr>
                          <a:srgbClr val="000000"/>
                        </a:buClr>
                        <a:buSzPts val="1200"/>
                        <a:buFont typeface="Calibri" panose="020F0502020204030204" pitchFamily="34" charset="0"/>
                        <a:buNone/>
                      </a:pPr>
                      <a:r>
                        <a:rPr lang="en-US" sz="1200" b="0" i="0" u="none" strike="noStrike" dirty="0">
                          <a:solidFill>
                            <a:srgbClr val="000000"/>
                          </a:solidFill>
                          <a:effectLst/>
                          <a:latin typeface="Calibri" panose="020F0502020204030204" pitchFamily="34" charset="0"/>
                        </a:rPr>
                        <a:t>S1</a:t>
                      </a:r>
                    </a:p>
                  </a:txBody>
                  <a:tcPr marL="7145" marR="7145" marT="7144" marB="0" anchor="ctr"/>
                </a:tc>
                <a:tc>
                  <a:txBody>
                    <a:bodyPr/>
                    <a:lstStyle/>
                    <a:p>
                      <a:pPr algn="ctr" rtl="0" fontAlgn="ctr"/>
                      <a:r>
                        <a:rPr lang="en-US" sz="1200" u="none" strike="noStrike">
                          <a:effectLst/>
                        </a:rPr>
                        <a:t>   SEATTLE</a:t>
                      </a:r>
                      <a:endParaRPr lang="en-US" sz="1200" b="0" i="0" u="none" strike="noStrike">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u="none" strike="noStrike">
                          <a:effectLst/>
                        </a:rPr>
                        <a:t>   JUN </a:t>
                      </a:r>
                      <a:endParaRPr lang="en-US" sz="1200" b="0" i="0" u="none" strike="noStrike">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u="none" strike="noStrike">
                          <a:effectLst/>
                        </a:rPr>
                        <a:t>O2 </a:t>
                      </a:r>
                      <a:endParaRPr lang="en-US" sz="1200" b="0" i="0" u="none" strike="noStrike">
                        <a:solidFill>
                          <a:srgbClr val="000000"/>
                        </a:solidFill>
                        <a:effectLst/>
                        <a:latin typeface="Calibri" panose="020F0502020204030204" pitchFamily="34" charset="0"/>
                      </a:endParaRPr>
                    </a:p>
                  </a:txBody>
                  <a:tcPr marL="7145" marR="7145" marT="7144" marB="0" anchor="ctr"/>
                </a:tc>
                <a:extLst>
                  <a:ext uri="{0D108BD9-81ED-4DB2-BD59-A6C34878D82A}">
                    <a16:rowId xmlns:a16="http://schemas.microsoft.com/office/drawing/2014/main" val="3280637400"/>
                  </a:ext>
                </a:extLst>
              </a:tr>
              <a:tr h="244107">
                <a:tc>
                  <a:txBody>
                    <a:bodyPr/>
                    <a:lstStyle/>
                    <a:p>
                      <a:pPr algn="ctr" rtl="0" fontAlgn="ctr">
                        <a:buClr>
                          <a:srgbClr val="000000"/>
                        </a:buClr>
                        <a:buSzPts val="1200"/>
                        <a:buFont typeface="Calibri" panose="020F0502020204030204" pitchFamily="34" charset="0"/>
                        <a:buNone/>
                      </a:pPr>
                      <a:r>
                        <a:rPr lang="en-US" sz="1200" b="0" i="0" u="none" strike="noStrike" dirty="0">
                          <a:solidFill>
                            <a:srgbClr val="000000"/>
                          </a:solidFill>
                          <a:effectLst/>
                          <a:latin typeface="Calibri" panose="020F0502020204030204" pitchFamily="34" charset="0"/>
                        </a:rPr>
                        <a:t>S2</a:t>
                      </a:r>
                    </a:p>
                  </a:txBody>
                  <a:tcPr marL="7145" marR="7145" marT="7144" marB="0" anchor="ctr"/>
                </a:tc>
                <a:tc>
                  <a:txBody>
                    <a:bodyPr/>
                    <a:lstStyle/>
                    <a:p>
                      <a:pPr algn="ctr" rtl="0" fontAlgn="ctr"/>
                      <a:r>
                        <a:rPr lang="en-US" sz="1200" u="none" strike="noStrike">
                          <a:effectLst/>
                        </a:rPr>
                        <a:t>   BOTHELL</a:t>
                      </a:r>
                      <a:endParaRPr lang="en-US" sz="1200" b="0" i="0" u="none" strike="noStrike">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u="none" strike="noStrike">
                          <a:effectLst/>
                        </a:rPr>
                        <a:t>   JUN </a:t>
                      </a:r>
                      <a:endParaRPr lang="en-US" sz="1200" b="0" i="0" u="none" strike="noStrike">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7145" marR="7145" marT="7144" marB="0" anchor="ctr"/>
                </a:tc>
                <a:tc>
                  <a:txBody>
                    <a:bodyPr/>
                    <a:lstStyle/>
                    <a:p>
                      <a:pPr algn="ctr" rtl="0" fontAlgn="ctr"/>
                      <a:r>
                        <a:rPr lang="en-US" sz="1200" u="none" strike="noStrike">
                          <a:effectLst/>
                        </a:rPr>
                        <a:t>O3 </a:t>
                      </a:r>
                      <a:endParaRPr lang="en-US" sz="1200" b="0" i="0" u="none" strike="noStrike">
                        <a:solidFill>
                          <a:srgbClr val="000000"/>
                        </a:solidFill>
                        <a:effectLst/>
                        <a:latin typeface="Calibri" panose="020F0502020204030204" pitchFamily="34" charset="0"/>
                      </a:endParaRPr>
                    </a:p>
                  </a:txBody>
                  <a:tcPr marL="7145" marR="7145" marT="7144" marB="0" anchor="ctr"/>
                </a:tc>
                <a:extLst>
                  <a:ext uri="{0D108BD9-81ED-4DB2-BD59-A6C34878D82A}">
                    <a16:rowId xmlns:a16="http://schemas.microsoft.com/office/drawing/2014/main" val="962085749"/>
                  </a:ext>
                </a:extLst>
              </a:tr>
              <a:tr h="244107">
                <a:tc>
                  <a:txBody>
                    <a:bodyPr/>
                    <a:lstStyle/>
                    <a:p>
                      <a:pPr algn="ctr" fontAlgn="b"/>
                      <a:r>
                        <a:rPr lang="en-US" sz="1200" u="none" strike="noStrike">
                          <a:effectLst/>
                        </a:rPr>
                        <a:t>S2 </a:t>
                      </a:r>
                      <a:endParaRPr lang="en-US" sz="1200" b="0" i="0" u="none" strike="noStrike">
                        <a:solidFill>
                          <a:srgbClr val="000000"/>
                        </a:solidFill>
                        <a:effectLst/>
                        <a:latin typeface="Calibri" panose="020F0502020204030204" pitchFamily="34" charset="0"/>
                      </a:endParaRPr>
                    </a:p>
                  </a:txBody>
                  <a:tcPr marL="7145" marR="7145" marT="7144" marB="0" anchor="b"/>
                </a:tc>
                <a:tc>
                  <a:txBody>
                    <a:bodyPr/>
                    <a:lstStyle/>
                    <a:p>
                      <a:pPr algn="ctr" fontAlgn="b"/>
                      <a:r>
                        <a:rPr lang="en-US" sz="1200" u="none" strike="noStrike">
                          <a:effectLst/>
                        </a:rPr>
                        <a:t>   BOTHELL</a:t>
                      </a:r>
                      <a:endParaRPr lang="en-US" sz="1200" b="0" i="0" u="none" strike="noStrike">
                        <a:solidFill>
                          <a:srgbClr val="000000"/>
                        </a:solidFill>
                        <a:effectLst/>
                        <a:latin typeface="Calibri" panose="020F0502020204030204" pitchFamily="34" charset="0"/>
                      </a:endParaRPr>
                    </a:p>
                  </a:txBody>
                  <a:tcPr marL="7145" marR="7145" marT="7144" marB="0" anchor="b"/>
                </a:tc>
                <a:tc>
                  <a:txBody>
                    <a:bodyPr/>
                    <a:lstStyle/>
                    <a:p>
                      <a:pPr algn="ctr" rtl="0" fontAlgn="ctr"/>
                      <a:r>
                        <a:rPr lang="en-US" sz="1200" u="none" strike="noStrike">
                          <a:effectLst/>
                        </a:rPr>
                        <a:t>   JUN </a:t>
                      </a:r>
                      <a:endParaRPr lang="en-US" sz="1200" b="0" i="0" u="none" strike="noStrike">
                        <a:solidFill>
                          <a:srgbClr val="000000"/>
                        </a:solidFill>
                        <a:effectLst/>
                        <a:latin typeface="Calibri" panose="020F0502020204030204" pitchFamily="34" charset="0"/>
                      </a:endParaRPr>
                    </a:p>
                  </a:txBody>
                  <a:tcPr marL="7145" marR="7145" marT="7144" marB="0" anchor="ctr"/>
                </a:tc>
                <a:tc>
                  <a:txBody>
                    <a:bodyPr/>
                    <a:lstStyle/>
                    <a:p>
                      <a:pPr algn="ctr" fontAlgn="b"/>
                      <a:r>
                        <a:rPr lang="en-US" sz="1200" u="none" strike="noStrike">
                          <a:effectLst/>
                        </a:rPr>
                        <a:t>3.4</a:t>
                      </a:r>
                      <a:endParaRPr lang="en-US" sz="1200" b="0" i="0" u="none" strike="noStrike">
                        <a:solidFill>
                          <a:srgbClr val="000000"/>
                        </a:solidFill>
                        <a:effectLst/>
                        <a:latin typeface="Calibri" panose="020F0502020204030204" pitchFamily="34" charset="0"/>
                      </a:endParaRPr>
                    </a:p>
                  </a:txBody>
                  <a:tcPr marL="7145" marR="7145" marT="7144" marB="0" anchor="b"/>
                </a:tc>
                <a:tc>
                  <a:txBody>
                    <a:bodyPr/>
                    <a:lstStyle/>
                    <a:p>
                      <a:pPr algn="ctr" fontAlgn="b"/>
                      <a:r>
                        <a:rPr lang="en-US" sz="1200" u="none" strike="noStrike" dirty="0">
                          <a:effectLst/>
                        </a:rPr>
                        <a:t>O2 </a:t>
                      </a:r>
                      <a:endParaRPr lang="en-US" sz="1200" b="0" i="0" u="none" strike="noStrike" dirty="0">
                        <a:solidFill>
                          <a:srgbClr val="000000"/>
                        </a:solidFill>
                        <a:effectLst/>
                        <a:latin typeface="Calibri" panose="020F0502020204030204" pitchFamily="34" charset="0"/>
                      </a:endParaRPr>
                    </a:p>
                  </a:txBody>
                  <a:tcPr marL="7145" marR="7145" marT="7144" marB="0" anchor="b"/>
                </a:tc>
                <a:extLst>
                  <a:ext uri="{0D108BD9-81ED-4DB2-BD59-A6C34878D82A}">
                    <a16:rowId xmlns:a16="http://schemas.microsoft.com/office/drawing/2014/main" val="332561216"/>
                  </a:ext>
                </a:extLst>
              </a:tr>
            </a:tbl>
          </a:graphicData>
        </a:graphic>
      </p:graphicFrame>
      <p:graphicFrame>
        <p:nvGraphicFramePr>
          <p:cNvPr id="10" name="Table 9">
            <a:extLst>
              <a:ext uri="{FF2B5EF4-FFF2-40B4-BE49-F238E27FC236}">
                <a16:creationId xmlns:a16="http://schemas.microsoft.com/office/drawing/2014/main" id="{F38D4EC9-DABA-4CC4-8381-CE3AD0B87D28}"/>
              </a:ext>
            </a:extLst>
          </p:cNvPr>
          <p:cNvGraphicFramePr>
            <a:graphicFrameLocks noGrp="1"/>
          </p:cNvGraphicFramePr>
          <p:nvPr/>
        </p:nvGraphicFramePr>
        <p:xfrm>
          <a:off x="1527175" y="3160713"/>
          <a:ext cx="4972051" cy="1076325"/>
        </p:xfrm>
        <a:graphic>
          <a:graphicData uri="http://schemas.openxmlformats.org/drawingml/2006/table">
            <a:tbl>
              <a:tblPr>
                <a:tableStyleId>{5C22544A-7EE6-4342-B048-85BDC9FD1C3A}</a:tableStyleId>
              </a:tblPr>
              <a:tblGrid>
                <a:gridCol w="1343381">
                  <a:extLst>
                    <a:ext uri="{9D8B030D-6E8A-4147-A177-3AD203B41FA5}">
                      <a16:colId xmlns:a16="http://schemas.microsoft.com/office/drawing/2014/main" val="536523708"/>
                    </a:ext>
                  </a:extLst>
                </a:gridCol>
                <a:gridCol w="1466909">
                  <a:extLst>
                    <a:ext uri="{9D8B030D-6E8A-4147-A177-3AD203B41FA5}">
                      <a16:colId xmlns:a16="http://schemas.microsoft.com/office/drawing/2014/main" val="565502685"/>
                    </a:ext>
                  </a:extLst>
                </a:gridCol>
                <a:gridCol w="967646">
                  <a:extLst>
                    <a:ext uri="{9D8B030D-6E8A-4147-A177-3AD203B41FA5}">
                      <a16:colId xmlns:a16="http://schemas.microsoft.com/office/drawing/2014/main" val="2545819950"/>
                    </a:ext>
                  </a:extLst>
                </a:gridCol>
                <a:gridCol w="1194115">
                  <a:extLst>
                    <a:ext uri="{9D8B030D-6E8A-4147-A177-3AD203B41FA5}">
                      <a16:colId xmlns:a16="http://schemas.microsoft.com/office/drawing/2014/main" val="1668546942"/>
                    </a:ext>
                  </a:extLst>
                </a:gridCol>
              </a:tblGrid>
              <a:tr h="215265">
                <a:tc>
                  <a:txBody>
                    <a:bodyPr/>
                    <a:lstStyle/>
                    <a:p>
                      <a:pPr algn="ctr" rtl="0" fontAlgn="ctr"/>
                      <a:r>
                        <a:rPr lang="en-US" sz="1200" b="1" u="sng" strike="noStrike" dirty="0" err="1">
                          <a:effectLst/>
                        </a:rPr>
                        <a:t>OfferNo</a:t>
                      </a:r>
                      <a:r>
                        <a:rPr lang="en-US" sz="1200" b="1" u="sng" strike="noStrike" dirty="0">
                          <a:effectLst/>
                        </a:rPr>
                        <a:t> </a:t>
                      </a:r>
                      <a:endParaRPr lang="en-US" sz="1200" b="1" i="0" u="sng" strike="noStrike" dirty="0">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b="1" u="none" strike="noStrike" dirty="0" err="1">
                          <a:effectLst/>
                        </a:rPr>
                        <a:t>OffTerm</a:t>
                      </a: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b="1" u="none" strike="noStrike">
                          <a:effectLst/>
                        </a:rPr>
                        <a:t>OffYear </a:t>
                      </a:r>
                      <a:endParaRPr lang="en-US" sz="1200" b="1" i="0" u="none" strike="noStrike">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b="1" u="none" strike="noStrike" dirty="0" err="1">
                          <a:effectLst/>
                        </a:rPr>
                        <a:t>CourseNo</a:t>
                      </a: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7143" marR="7143" marT="7148" marB="0" anchor="ctr"/>
                </a:tc>
                <a:extLst>
                  <a:ext uri="{0D108BD9-81ED-4DB2-BD59-A6C34878D82A}">
                    <a16:rowId xmlns:a16="http://schemas.microsoft.com/office/drawing/2014/main" val="1557260745"/>
                  </a:ext>
                </a:extLst>
              </a:tr>
              <a:tr h="215265">
                <a:tc>
                  <a:txBody>
                    <a:bodyPr/>
                    <a:lstStyle/>
                    <a:p>
                      <a:pPr algn="ctr" rtl="0" fontAlgn="ctr"/>
                      <a:r>
                        <a:rPr lang="en-US" sz="1200" u="none" strike="noStrike">
                          <a:effectLst/>
                        </a:rPr>
                        <a:t>O1 </a:t>
                      </a:r>
                      <a:endParaRPr lang="en-US" sz="1200" b="0" i="0" u="none" strike="noStrike">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u="none" strike="noStrike" dirty="0">
                          <a:effectLst/>
                        </a:rPr>
                        <a:t>FALL </a:t>
                      </a:r>
                      <a:endParaRPr lang="en-US" sz="1200" b="0" i="0" u="none" strike="noStrike" dirty="0">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u="none" strike="noStrike" dirty="0">
                          <a:effectLst/>
                        </a:rPr>
                        <a:t>2006</a:t>
                      </a:r>
                      <a:endParaRPr lang="en-US" sz="1200" b="0" i="0" u="none" strike="noStrike" dirty="0">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u="none" strike="noStrike" dirty="0">
                          <a:effectLst/>
                        </a:rPr>
                        <a:t>C1 </a:t>
                      </a:r>
                      <a:endParaRPr lang="en-US" sz="1200" b="0" i="0" u="none" strike="noStrike" dirty="0">
                        <a:solidFill>
                          <a:srgbClr val="000000"/>
                        </a:solidFill>
                        <a:effectLst/>
                        <a:latin typeface="Calibri" panose="020F0502020204030204" pitchFamily="34" charset="0"/>
                      </a:endParaRPr>
                    </a:p>
                  </a:txBody>
                  <a:tcPr marL="7143" marR="7143" marT="7148" marB="0" anchor="ctr"/>
                </a:tc>
                <a:extLst>
                  <a:ext uri="{0D108BD9-81ED-4DB2-BD59-A6C34878D82A}">
                    <a16:rowId xmlns:a16="http://schemas.microsoft.com/office/drawing/2014/main" val="2014570856"/>
                  </a:ext>
                </a:extLst>
              </a:tr>
              <a:tr h="215265">
                <a:tc>
                  <a:txBody>
                    <a:bodyPr/>
                    <a:lstStyle/>
                    <a:p>
                      <a:pPr algn="ctr" rtl="0" fontAlgn="ctr"/>
                      <a:r>
                        <a:rPr lang="en-US" sz="1200" u="none" strike="noStrike">
                          <a:effectLst/>
                        </a:rPr>
                        <a:t>O2 </a:t>
                      </a:r>
                      <a:endParaRPr lang="en-US" sz="1200" b="0" i="0" u="none" strike="noStrike">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u="none" strike="noStrike">
                          <a:effectLst/>
                        </a:rPr>
                        <a:t>FALL </a:t>
                      </a:r>
                      <a:endParaRPr lang="en-US" sz="1200" b="0" i="0" u="none" strike="noStrike">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u="none" strike="noStrike" dirty="0">
                          <a:effectLst/>
                        </a:rPr>
                        <a:t>2006</a:t>
                      </a:r>
                      <a:endParaRPr lang="en-US" sz="1200" b="0" i="0" u="none" strike="noStrike" dirty="0">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u="none" strike="noStrike">
                          <a:effectLst/>
                        </a:rPr>
                        <a:t>C2 </a:t>
                      </a:r>
                      <a:endParaRPr lang="en-US" sz="1200" b="0" i="0" u="none" strike="noStrike">
                        <a:solidFill>
                          <a:srgbClr val="000000"/>
                        </a:solidFill>
                        <a:effectLst/>
                        <a:latin typeface="Calibri" panose="020F0502020204030204" pitchFamily="34" charset="0"/>
                      </a:endParaRPr>
                    </a:p>
                  </a:txBody>
                  <a:tcPr marL="7143" marR="7143" marT="7148" marB="0" anchor="ctr"/>
                </a:tc>
                <a:extLst>
                  <a:ext uri="{0D108BD9-81ED-4DB2-BD59-A6C34878D82A}">
                    <a16:rowId xmlns:a16="http://schemas.microsoft.com/office/drawing/2014/main" val="1627619569"/>
                  </a:ext>
                </a:extLst>
              </a:tr>
              <a:tr h="215265">
                <a:tc>
                  <a:txBody>
                    <a:bodyPr/>
                    <a:lstStyle/>
                    <a:p>
                      <a:pPr algn="ctr" rtl="0" fontAlgn="ctr"/>
                      <a:r>
                        <a:rPr lang="en-US" sz="1200" u="none" strike="noStrike">
                          <a:effectLst/>
                        </a:rPr>
                        <a:t>O3 </a:t>
                      </a:r>
                      <a:endParaRPr lang="en-US" sz="1200" b="0" i="0" u="none" strike="noStrike">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u="none" strike="noStrike">
                          <a:effectLst/>
                        </a:rPr>
                        <a:t>SPRING </a:t>
                      </a:r>
                      <a:endParaRPr lang="en-US" sz="1200" b="0" i="0" u="none" strike="noStrike">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u="none" strike="noStrike">
                          <a:effectLst/>
                        </a:rPr>
                        <a:t>2007</a:t>
                      </a:r>
                      <a:endParaRPr lang="en-US" sz="1200" b="0" i="0" u="none" strike="noStrike">
                        <a:solidFill>
                          <a:srgbClr val="000000"/>
                        </a:solidFill>
                        <a:effectLst/>
                        <a:latin typeface="Calibri" panose="020F0502020204030204" pitchFamily="34" charset="0"/>
                      </a:endParaRPr>
                    </a:p>
                  </a:txBody>
                  <a:tcPr marL="7143" marR="7143" marT="7148" marB="0" anchor="ctr"/>
                </a:tc>
                <a:tc>
                  <a:txBody>
                    <a:bodyPr/>
                    <a:lstStyle/>
                    <a:p>
                      <a:pPr algn="ctr" rtl="0" fontAlgn="ctr"/>
                      <a:r>
                        <a:rPr lang="en-US" sz="1200" u="none" strike="noStrike">
                          <a:effectLst/>
                        </a:rPr>
                        <a:t>C3 </a:t>
                      </a:r>
                      <a:endParaRPr lang="en-US" sz="1200" b="0" i="0" u="none" strike="noStrike">
                        <a:solidFill>
                          <a:srgbClr val="000000"/>
                        </a:solidFill>
                        <a:effectLst/>
                        <a:latin typeface="Calibri" panose="020F0502020204030204" pitchFamily="34" charset="0"/>
                      </a:endParaRPr>
                    </a:p>
                  </a:txBody>
                  <a:tcPr marL="7143" marR="7143" marT="7148" marB="0" anchor="ctr"/>
                </a:tc>
                <a:extLst>
                  <a:ext uri="{0D108BD9-81ED-4DB2-BD59-A6C34878D82A}">
                    <a16:rowId xmlns:a16="http://schemas.microsoft.com/office/drawing/2014/main" val="645872855"/>
                  </a:ext>
                </a:extLst>
              </a:tr>
              <a:tr h="215265">
                <a:tc>
                  <a:txBody>
                    <a:bodyPr/>
                    <a:lstStyle/>
                    <a:p>
                      <a:pPr algn="ctr" fontAlgn="b"/>
                      <a:r>
                        <a:rPr lang="en-US" sz="1200" u="none" strike="noStrike">
                          <a:effectLst/>
                        </a:rPr>
                        <a:t>O2 </a:t>
                      </a:r>
                      <a:endParaRPr lang="en-US" sz="1200" b="0" i="0" u="none" strike="noStrike">
                        <a:solidFill>
                          <a:srgbClr val="000000"/>
                        </a:solidFill>
                        <a:effectLst/>
                        <a:latin typeface="Calibri" panose="020F0502020204030204" pitchFamily="34" charset="0"/>
                      </a:endParaRPr>
                    </a:p>
                  </a:txBody>
                  <a:tcPr marL="7143" marR="7143" marT="7148" marB="0" anchor="b"/>
                </a:tc>
                <a:tc>
                  <a:txBody>
                    <a:bodyPr/>
                    <a:lstStyle/>
                    <a:p>
                      <a:pPr algn="ctr" fontAlgn="b"/>
                      <a:r>
                        <a:rPr lang="en-US" sz="1200" u="none" strike="noStrike" dirty="0">
                          <a:effectLst/>
                        </a:rPr>
                        <a:t>FALL </a:t>
                      </a:r>
                      <a:endParaRPr lang="en-US" sz="1200" b="0" i="0" u="none" strike="noStrike" dirty="0">
                        <a:solidFill>
                          <a:srgbClr val="000000"/>
                        </a:solidFill>
                        <a:effectLst/>
                        <a:latin typeface="Calibri" panose="020F0502020204030204" pitchFamily="34" charset="0"/>
                      </a:endParaRPr>
                    </a:p>
                  </a:txBody>
                  <a:tcPr marL="7143" marR="7143" marT="7148" marB="0" anchor="b"/>
                </a:tc>
                <a:tc>
                  <a:txBody>
                    <a:bodyPr/>
                    <a:lstStyle/>
                    <a:p>
                      <a:pPr algn="ctr" fontAlgn="b"/>
                      <a:r>
                        <a:rPr lang="en-US" sz="1200" u="none" strike="noStrike">
                          <a:effectLst/>
                        </a:rPr>
                        <a:t>2006</a:t>
                      </a:r>
                      <a:endParaRPr lang="en-US" sz="1200" b="0" i="0" u="none" strike="noStrike">
                        <a:solidFill>
                          <a:srgbClr val="000000"/>
                        </a:solidFill>
                        <a:effectLst/>
                        <a:latin typeface="Calibri" panose="020F0502020204030204" pitchFamily="34" charset="0"/>
                      </a:endParaRPr>
                    </a:p>
                  </a:txBody>
                  <a:tcPr marL="7143" marR="7143" marT="7148" marB="0" anchor="b"/>
                </a:tc>
                <a:tc>
                  <a:txBody>
                    <a:bodyPr/>
                    <a:lstStyle/>
                    <a:p>
                      <a:pPr algn="ctr" fontAlgn="b"/>
                      <a:r>
                        <a:rPr lang="en-US" sz="1200" u="none" strike="noStrike" dirty="0">
                          <a:effectLst/>
                        </a:rPr>
                        <a:t>C2 </a:t>
                      </a:r>
                      <a:endParaRPr lang="en-US" sz="1200" b="0" i="0" u="none" strike="noStrike" dirty="0">
                        <a:solidFill>
                          <a:srgbClr val="000000"/>
                        </a:solidFill>
                        <a:effectLst/>
                        <a:latin typeface="Calibri" panose="020F0502020204030204" pitchFamily="34" charset="0"/>
                      </a:endParaRPr>
                    </a:p>
                  </a:txBody>
                  <a:tcPr marL="7143" marR="7143" marT="7148" marB="0" anchor="b"/>
                </a:tc>
                <a:extLst>
                  <a:ext uri="{0D108BD9-81ED-4DB2-BD59-A6C34878D82A}">
                    <a16:rowId xmlns:a16="http://schemas.microsoft.com/office/drawing/2014/main" val="3110490599"/>
                  </a:ext>
                </a:extLst>
              </a:tr>
            </a:tbl>
          </a:graphicData>
        </a:graphic>
      </p:graphicFrame>
      <p:graphicFrame>
        <p:nvGraphicFramePr>
          <p:cNvPr id="11" name="Table 10">
            <a:extLst>
              <a:ext uri="{FF2B5EF4-FFF2-40B4-BE49-F238E27FC236}">
                <a16:creationId xmlns:a16="http://schemas.microsoft.com/office/drawing/2014/main" id="{DF679EA4-8DF2-4970-BEB6-E4F0D7C813B8}"/>
              </a:ext>
            </a:extLst>
          </p:cNvPr>
          <p:cNvGraphicFramePr>
            <a:graphicFrameLocks noGrp="1"/>
          </p:cNvGraphicFramePr>
          <p:nvPr/>
        </p:nvGraphicFramePr>
        <p:xfrm>
          <a:off x="4808538" y="4549775"/>
          <a:ext cx="3181350" cy="949980"/>
        </p:xfrm>
        <a:graphic>
          <a:graphicData uri="http://schemas.openxmlformats.org/drawingml/2006/table">
            <a:tbl>
              <a:tblPr>
                <a:tableStyleId>{5C22544A-7EE6-4342-B048-85BDC9FD1C3A}</a:tableStyleId>
              </a:tblPr>
              <a:tblGrid>
                <a:gridCol w="1520756">
                  <a:extLst>
                    <a:ext uri="{9D8B030D-6E8A-4147-A177-3AD203B41FA5}">
                      <a16:colId xmlns:a16="http://schemas.microsoft.com/office/drawing/2014/main" val="219158378"/>
                    </a:ext>
                  </a:extLst>
                </a:gridCol>
                <a:gridCol w="1660594">
                  <a:extLst>
                    <a:ext uri="{9D8B030D-6E8A-4147-A177-3AD203B41FA5}">
                      <a16:colId xmlns:a16="http://schemas.microsoft.com/office/drawing/2014/main" val="1124773559"/>
                    </a:ext>
                  </a:extLst>
                </a:gridCol>
              </a:tblGrid>
              <a:tr h="189865">
                <a:tc>
                  <a:txBody>
                    <a:bodyPr/>
                    <a:lstStyle/>
                    <a:p>
                      <a:pPr algn="ctr" rtl="0" fontAlgn="ctr"/>
                      <a:r>
                        <a:rPr lang="en-US" sz="1200" b="1" u="sng" strike="noStrike" dirty="0" err="1">
                          <a:effectLst/>
                        </a:rPr>
                        <a:t>CourseNo</a:t>
                      </a: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7140" marR="7140" marT="7116" marB="0" anchor="ctr"/>
                </a:tc>
                <a:tc>
                  <a:txBody>
                    <a:bodyPr/>
                    <a:lstStyle/>
                    <a:p>
                      <a:pPr algn="ctr" rtl="0" fontAlgn="ctr"/>
                      <a:r>
                        <a:rPr lang="en-US" sz="1200" b="1" u="none" strike="noStrike" dirty="0" err="1">
                          <a:effectLst/>
                        </a:rPr>
                        <a:t>CrsDesc</a:t>
                      </a: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7140" marR="7140" marT="7116" marB="0" anchor="ctr"/>
                </a:tc>
                <a:extLst>
                  <a:ext uri="{0D108BD9-81ED-4DB2-BD59-A6C34878D82A}">
                    <a16:rowId xmlns:a16="http://schemas.microsoft.com/office/drawing/2014/main" val="3272358332"/>
                  </a:ext>
                </a:extLst>
              </a:tr>
              <a:tr h="189865">
                <a:tc>
                  <a:txBody>
                    <a:bodyPr/>
                    <a:lstStyle/>
                    <a:p>
                      <a:pPr algn="ctr" rtl="0" fontAlgn="ctr"/>
                      <a:r>
                        <a:rPr lang="en-US" sz="1200" u="none" strike="noStrike" dirty="0">
                          <a:effectLst/>
                        </a:rPr>
                        <a:t>C1 </a:t>
                      </a:r>
                      <a:endParaRPr lang="en-US" sz="1200" b="0" i="0" u="none" strike="noStrike" dirty="0">
                        <a:solidFill>
                          <a:srgbClr val="000000"/>
                        </a:solidFill>
                        <a:effectLst/>
                        <a:latin typeface="Calibri" panose="020F0502020204030204" pitchFamily="34" charset="0"/>
                      </a:endParaRPr>
                    </a:p>
                  </a:txBody>
                  <a:tcPr marL="7140" marR="7140" marT="7116" marB="0" anchor="ctr"/>
                </a:tc>
                <a:tc>
                  <a:txBody>
                    <a:bodyPr/>
                    <a:lstStyle/>
                    <a:p>
                      <a:pPr algn="ctr" rtl="0" fontAlgn="ctr"/>
                      <a:r>
                        <a:rPr lang="en-US" sz="1200" u="none" strike="noStrike" dirty="0">
                          <a:effectLst/>
                        </a:rPr>
                        <a:t>DB </a:t>
                      </a:r>
                      <a:endParaRPr lang="en-US" sz="1200" b="0" i="0" u="none" strike="noStrike" dirty="0">
                        <a:solidFill>
                          <a:srgbClr val="000000"/>
                        </a:solidFill>
                        <a:effectLst/>
                        <a:latin typeface="Calibri" panose="020F0502020204030204" pitchFamily="34" charset="0"/>
                      </a:endParaRPr>
                    </a:p>
                  </a:txBody>
                  <a:tcPr marL="7140" marR="7140" marT="7116" marB="0" anchor="ctr"/>
                </a:tc>
                <a:extLst>
                  <a:ext uri="{0D108BD9-81ED-4DB2-BD59-A6C34878D82A}">
                    <a16:rowId xmlns:a16="http://schemas.microsoft.com/office/drawing/2014/main" val="552723497"/>
                  </a:ext>
                </a:extLst>
              </a:tr>
              <a:tr h="189865">
                <a:tc>
                  <a:txBody>
                    <a:bodyPr/>
                    <a:lstStyle/>
                    <a:p>
                      <a:pPr algn="ctr" rtl="0" fontAlgn="ctr"/>
                      <a:r>
                        <a:rPr lang="en-US" sz="1200" u="none" strike="noStrike">
                          <a:effectLst/>
                        </a:rPr>
                        <a:t>C2 </a:t>
                      </a:r>
                      <a:endParaRPr lang="en-US" sz="1200" b="0" i="0" u="none" strike="noStrike">
                        <a:solidFill>
                          <a:srgbClr val="000000"/>
                        </a:solidFill>
                        <a:effectLst/>
                        <a:latin typeface="Calibri" panose="020F0502020204030204" pitchFamily="34" charset="0"/>
                      </a:endParaRPr>
                    </a:p>
                  </a:txBody>
                  <a:tcPr marL="7140" marR="7140" marT="7116" marB="0" anchor="ctr"/>
                </a:tc>
                <a:tc>
                  <a:txBody>
                    <a:bodyPr/>
                    <a:lstStyle/>
                    <a:p>
                      <a:pPr algn="ctr" rtl="0" fontAlgn="ctr"/>
                      <a:r>
                        <a:rPr lang="en-US" sz="1200" u="none" strike="noStrike" dirty="0">
                          <a:effectLst/>
                        </a:rPr>
                        <a:t>VB </a:t>
                      </a:r>
                      <a:endParaRPr lang="en-US" sz="1200" b="0" i="0" u="none" strike="noStrike" dirty="0">
                        <a:solidFill>
                          <a:srgbClr val="000000"/>
                        </a:solidFill>
                        <a:effectLst/>
                        <a:latin typeface="Calibri" panose="020F0502020204030204" pitchFamily="34" charset="0"/>
                      </a:endParaRPr>
                    </a:p>
                  </a:txBody>
                  <a:tcPr marL="7140" marR="7140" marT="7116" marB="0" anchor="ctr"/>
                </a:tc>
                <a:extLst>
                  <a:ext uri="{0D108BD9-81ED-4DB2-BD59-A6C34878D82A}">
                    <a16:rowId xmlns:a16="http://schemas.microsoft.com/office/drawing/2014/main" val="3815105878"/>
                  </a:ext>
                </a:extLst>
              </a:tr>
              <a:tr h="189865">
                <a:tc>
                  <a:txBody>
                    <a:bodyPr/>
                    <a:lstStyle/>
                    <a:p>
                      <a:pPr algn="ctr" rtl="0" fontAlgn="ctr"/>
                      <a:r>
                        <a:rPr lang="en-US" sz="1200" u="none" strike="noStrike">
                          <a:effectLst/>
                        </a:rPr>
                        <a:t>C3 </a:t>
                      </a:r>
                      <a:endParaRPr lang="en-US" sz="1200" b="0" i="0" u="none" strike="noStrike">
                        <a:solidFill>
                          <a:srgbClr val="000000"/>
                        </a:solidFill>
                        <a:effectLst/>
                        <a:latin typeface="Calibri" panose="020F0502020204030204" pitchFamily="34" charset="0"/>
                      </a:endParaRPr>
                    </a:p>
                  </a:txBody>
                  <a:tcPr marL="7140" marR="7140" marT="7116" marB="0" anchor="ctr"/>
                </a:tc>
                <a:tc>
                  <a:txBody>
                    <a:bodyPr/>
                    <a:lstStyle/>
                    <a:p>
                      <a:pPr algn="ctr" rtl="0" fontAlgn="ctr"/>
                      <a:r>
                        <a:rPr lang="en-US" sz="1200" u="none" strike="noStrike">
                          <a:effectLst/>
                        </a:rPr>
                        <a:t>OO </a:t>
                      </a:r>
                      <a:endParaRPr lang="en-US" sz="1200" b="0" i="0" u="none" strike="noStrike">
                        <a:solidFill>
                          <a:srgbClr val="000000"/>
                        </a:solidFill>
                        <a:effectLst/>
                        <a:latin typeface="Calibri" panose="020F0502020204030204" pitchFamily="34" charset="0"/>
                      </a:endParaRPr>
                    </a:p>
                  </a:txBody>
                  <a:tcPr marL="7140" marR="7140" marT="7116" marB="0" anchor="ctr"/>
                </a:tc>
                <a:extLst>
                  <a:ext uri="{0D108BD9-81ED-4DB2-BD59-A6C34878D82A}">
                    <a16:rowId xmlns:a16="http://schemas.microsoft.com/office/drawing/2014/main" val="3474963203"/>
                  </a:ext>
                </a:extLst>
              </a:tr>
              <a:tr h="189865">
                <a:tc>
                  <a:txBody>
                    <a:bodyPr/>
                    <a:lstStyle/>
                    <a:p>
                      <a:pPr algn="ctr" fontAlgn="b"/>
                      <a:r>
                        <a:rPr lang="en-US" sz="1200" u="none" strike="noStrike">
                          <a:effectLst/>
                        </a:rPr>
                        <a:t>C2 </a:t>
                      </a:r>
                      <a:endParaRPr lang="en-US" sz="1200" b="0" i="0" u="none" strike="noStrike">
                        <a:solidFill>
                          <a:srgbClr val="000000"/>
                        </a:solidFill>
                        <a:effectLst/>
                        <a:latin typeface="Calibri" panose="020F0502020204030204" pitchFamily="34" charset="0"/>
                      </a:endParaRPr>
                    </a:p>
                  </a:txBody>
                  <a:tcPr marL="7140" marR="7140" marT="7116" marB="0" anchor="b"/>
                </a:tc>
                <a:tc>
                  <a:txBody>
                    <a:bodyPr/>
                    <a:lstStyle/>
                    <a:p>
                      <a:pPr algn="ctr" fontAlgn="b"/>
                      <a:r>
                        <a:rPr lang="en-US" sz="1200" u="none" strike="noStrike" dirty="0">
                          <a:effectLst/>
                        </a:rPr>
                        <a:t>VB </a:t>
                      </a:r>
                      <a:endParaRPr lang="en-US" sz="1200" b="0" i="0" u="none" strike="noStrike" dirty="0">
                        <a:solidFill>
                          <a:srgbClr val="000000"/>
                        </a:solidFill>
                        <a:effectLst/>
                        <a:latin typeface="Calibri" panose="020F0502020204030204" pitchFamily="34" charset="0"/>
                      </a:endParaRPr>
                    </a:p>
                  </a:txBody>
                  <a:tcPr marL="7140" marR="7140" marT="7116" marB="0" anchor="b"/>
                </a:tc>
                <a:extLst>
                  <a:ext uri="{0D108BD9-81ED-4DB2-BD59-A6C34878D82A}">
                    <a16:rowId xmlns:a16="http://schemas.microsoft.com/office/drawing/2014/main" val="1804323802"/>
                  </a:ext>
                </a:extLst>
              </a:tr>
            </a:tbl>
          </a:graphicData>
        </a:graphic>
      </p:graphicFrame>
      <p:sp>
        <p:nvSpPr>
          <p:cNvPr id="6" name="Rectangle 2">
            <a:extLst>
              <a:ext uri="{FF2B5EF4-FFF2-40B4-BE49-F238E27FC236}">
                <a16:creationId xmlns:a16="http://schemas.microsoft.com/office/drawing/2014/main" id="{D838F38A-811F-4427-9596-0F5FD801B8C4}"/>
              </a:ext>
            </a:extLst>
          </p:cNvPr>
          <p:cNvSpPr txBox="1">
            <a:spLocks noChangeArrowheads="1"/>
          </p:cNvSpPr>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lgn="l">
              <a:defRPr/>
            </a:pPr>
            <a:r>
              <a:rPr lang="en-US" altLang="en-US" kern="0" dirty="0">
                <a:solidFill>
                  <a:srgbClr val="C00000"/>
                </a:solidFill>
                <a:latin typeface="Arial Rounded MT Bold" panose="020F0704030504030204" pitchFamily="34" charset="0"/>
              </a:rPr>
              <a:t>Example 2 Contd.</a:t>
            </a:r>
            <a:endParaRPr lang="en-US" altLang="en-US" kern="0" dirty="0">
              <a:solidFill>
                <a:srgbClr val="C0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733FAF4-DFC8-422E-9A92-E50BF08CA639}"/>
                  </a:ext>
                </a:extLst>
              </p14:cNvPr>
              <p14:cNvContentPartPr/>
              <p14:nvPr/>
            </p14:nvContentPartPr>
            <p14:xfrm>
              <a:off x="1139760" y="1927080"/>
              <a:ext cx="5744160" cy="3391200"/>
            </p14:xfrm>
          </p:contentPart>
        </mc:Choice>
        <mc:Fallback xmlns="">
          <p:pic>
            <p:nvPicPr>
              <p:cNvPr id="2" name="Ink 1">
                <a:extLst>
                  <a:ext uri="{FF2B5EF4-FFF2-40B4-BE49-F238E27FC236}">
                    <a16:creationId xmlns:a16="http://schemas.microsoft.com/office/drawing/2014/main" id="{9733FAF4-DFC8-422E-9A92-E50BF08CA639}"/>
                  </a:ext>
                </a:extLst>
              </p:cNvPr>
              <p:cNvPicPr/>
              <p:nvPr/>
            </p:nvPicPr>
            <p:blipFill>
              <a:blip r:embed="rId3"/>
              <a:stretch>
                <a:fillRect/>
              </a:stretch>
            </p:blipFill>
            <p:spPr>
              <a:xfrm>
                <a:off x="1130400" y="1917720"/>
                <a:ext cx="5762880" cy="340992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DB6</Template>
  <TotalTime>43712</TotalTime>
  <Words>2690</Words>
  <Application>Microsoft Office PowerPoint</Application>
  <PresentationFormat>On-screen Show (4:3)</PresentationFormat>
  <Paragraphs>544</Paragraphs>
  <Slides>59</Slides>
  <Notes>6</Notes>
  <HiddenSlides>0</HiddenSlides>
  <MMClips>0</MMClips>
  <ScaleCrop>false</ScaleCrop>
  <HeadingPairs>
    <vt:vector size="10"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59</vt:i4>
      </vt:variant>
      <vt:variant>
        <vt:lpstr>Custom Shows</vt:lpstr>
      </vt:variant>
      <vt:variant>
        <vt:i4>1</vt:i4>
      </vt:variant>
    </vt:vector>
  </HeadingPairs>
  <TitlesOfParts>
    <vt:vector size="73" baseType="lpstr">
      <vt:lpstr>Arial</vt:lpstr>
      <vt:lpstr>Arial Rounded MT Bold</vt:lpstr>
      <vt:lpstr>Calibri</vt:lpstr>
      <vt:lpstr>Calibri Light</vt:lpstr>
      <vt:lpstr>Helvetica</vt:lpstr>
      <vt:lpstr>Monotype Sorts</vt:lpstr>
      <vt:lpstr>PT Sans</vt:lpstr>
      <vt:lpstr>Times New Roman</vt:lpstr>
      <vt:lpstr>Webdings</vt:lpstr>
      <vt:lpstr>Wingdings</vt:lpstr>
      <vt:lpstr>2_db-5-grey</vt:lpstr>
      <vt:lpstr>Office Theme</vt:lpstr>
      <vt:lpstr>Clip</vt:lpstr>
      <vt:lpstr>Lecture 4:  Normalization</vt:lpstr>
      <vt:lpstr>Introduction</vt:lpstr>
      <vt:lpstr>Example 1: Products/Vendors Database</vt:lpstr>
      <vt:lpstr>ERD for Example 1</vt:lpstr>
      <vt:lpstr>PowerPoint Presentation</vt:lpstr>
      <vt:lpstr>Relational database design</vt:lpstr>
      <vt:lpstr>Is more tables always better? </vt:lpstr>
      <vt:lpstr>Example 2</vt:lpstr>
      <vt:lpstr>PowerPoint Presentation</vt:lpstr>
      <vt:lpstr>Example 3</vt:lpstr>
      <vt:lpstr>Staff and Branch Tables </vt:lpstr>
      <vt:lpstr>Example 4 AIRCRAFT Table</vt:lpstr>
      <vt:lpstr>Example 4</vt:lpstr>
      <vt:lpstr>Designing Good Databases</vt:lpstr>
      <vt:lpstr>Normalization</vt:lpstr>
      <vt:lpstr>Atomicity of Attributes</vt:lpstr>
      <vt:lpstr>Normalization</vt:lpstr>
      <vt:lpstr> </vt:lpstr>
      <vt:lpstr>How do we get to 1NF?</vt:lpstr>
      <vt:lpstr>Example 1 NF</vt:lpstr>
      <vt:lpstr>Example 1 NF</vt:lpstr>
      <vt:lpstr>Normalizing a table into 2 NF</vt:lpstr>
      <vt:lpstr>Functional Dependency</vt:lpstr>
      <vt:lpstr>The Functional dependency </vt:lpstr>
      <vt:lpstr>Example of Functional Dependency</vt:lpstr>
      <vt:lpstr>PowerPoint Presentation</vt:lpstr>
      <vt:lpstr>Is this Relation in 2NF?</vt:lpstr>
      <vt:lpstr>Normalization to 2NF</vt:lpstr>
      <vt:lpstr>PowerPoint Presentation</vt:lpstr>
      <vt:lpstr>PowerPoint Presentation</vt:lpstr>
      <vt:lpstr>PowerPoint Presentation</vt:lpstr>
      <vt:lpstr>PowerPoint Presentation</vt:lpstr>
      <vt:lpstr>PowerPoint Presentation</vt:lpstr>
      <vt:lpstr>PowerPoint Presentation</vt:lpstr>
      <vt:lpstr>Identifying Functional Dependencies </vt:lpstr>
      <vt:lpstr>PowerPoint Presentation</vt:lpstr>
      <vt:lpstr>Example  - StaffBranch table is not in 3NF </vt:lpstr>
      <vt:lpstr>Example 3NF</vt:lpstr>
      <vt:lpstr>Transitive Dependency</vt:lpstr>
      <vt:lpstr>Third Normal Form</vt:lpstr>
      <vt:lpstr>Third Normal Form</vt:lpstr>
      <vt:lpstr>Third Normal Form</vt:lpstr>
      <vt:lpstr>Example: Combined instructor-department table</vt:lpstr>
      <vt:lpstr>Normalization Process </vt:lpstr>
      <vt:lpstr>Normalization and Database Design</vt:lpstr>
      <vt:lpstr>Normalization and Database Design</vt:lpstr>
      <vt:lpstr>Denormalization</vt:lpstr>
      <vt:lpstr>Denormalization (continued)</vt:lpstr>
      <vt:lpstr>Denormalization for Performance</vt:lpstr>
      <vt:lpstr>Review Normalization Video</vt:lpstr>
      <vt:lpstr>Overall Database Design Process</vt:lpstr>
      <vt:lpstr>ER Model and Normalization</vt:lpstr>
      <vt:lpstr>Steps going from conceptual to logical design</vt:lpstr>
      <vt:lpstr>Steps </vt:lpstr>
      <vt:lpstr>Steps (continued)</vt:lpstr>
      <vt:lpstr>Exercise 1</vt:lpstr>
      <vt:lpstr>Exercise 2</vt:lpstr>
      <vt:lpstr>Exercise 3</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Rajeev Goyal</cp:lastModifiedBy>
  <cp:revision>364</cp:revision>
  <cp:lastPrinted>2015-03-04T19:49:39Z</cp:lastPrinted>
  <dcterms:created xsi:type="dcterms:W3CDTF">1999-11-04T20:50:09Z</dcterms:created>
  <dcterms:modified xsi:type="dcterms:W3CDTF">2020-09-17T01:30:17Z</dcterms:modified>
</cp:coreProperties>
</file>