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60"/>
  </p:notesMasterIdLst>
  <p:sldIdLst>
    <p:sldId id="256" r:id="rId3"/>
    <p:sldId id="257" r:id="rId4"/>
    <p:sldId id="258" r:id="rId5"/>
    <p:sldId id="259" r:id="rId6"/>
    <p:sldId id="261" r:id="rId7"/>
    <p:sldId id="262" r:id="rId8"/>
    <p:sldId id="264" r:id="rId9"/>
    <p:sldId id="305" r:id="rId10"/>
    <p:sldId id="263" r:id="rId11"/>
    <p:sldId id="260" r:id="rId12"/>
    <p:sldId id="266" r:id="rId13"/>
    <p:sldId id="306" r:id="rId14"/>
    <p:sldId id="307" r:id="rId15"/>
    <p:sldId id="265" r:id="rId16"/>
    <p:sldId id="278" r:id="rId17"/>
    <p:sldId id="308" r:id="rId18"/>
    <p:sldId id="268" r:id="rId19"/>
    <p:sldId id="343" r:id="rId20"/>
    <p:sldId id="352" r:id="rId21"/>
    <p:sldId id="345" r:id="rId22"/>
    <p:sldId id="346" r:id="rId23"/>
    <p:sldId id="347" r:id="rId24"/>
    <p:sldId id="273" r:id="rId25"/>
    <p:sldId id="271" r:id="rId26"/>
    <p:sldId id="274" r:id="rId27"/>
    <p:sldId id="272" r:id="rId28"/>
    <p:sldId id="275" r:id="rId29"/>
    <p:sldId id="348" r:id="rId30"/>
    <p:sldId id="276" r:id="rId31"/>
    <p:sldId id="277" r:id="rId32"/>
    <p:sldId id="344" r:id="rId33"/>
    <p:sldId id="282" r:id="rId34"/>
    <p:sldId id="283" r:id="rId35"/>
    <p:sldId id="285" r:id="rId36"/>
    <p:sldId id="279" r:id="rId37"/>
    <p:sldId id="286" r:id="rId38"/>
    <p:sldId id="287" r:id="rId39"/>
    <p:sldId id="288" r:id="rId40"/>
    <p:sldId id="289" r:id="rId41"/>
    <p:sldId id="290" r:id="rId42"/>
    <p:sldId id="291" r:id="rId43"/>
    <p:sldId id="351" r:id="rId44"/>
    <p:sldId id="280" r:id="rId45"/>
    <p:sldId id="281" r:id="rId46"/>
    <p:sldId id="284" r:id="rId47"/>
    <p:sldId id="349" r:id="rId48"/>
    <p:sldId id="335" r:id="rId49"/>
    <p:sldId id="350" r:id="rId50"/>
    <p:sldId id="292" r:id="rId51"/>
    <p:sldId id="293" r:id="rId52"/>
    <p:sldId id="294" r:id="rId53"/>
    <p:sldId id="295" r:id="rId54"/>
    <p:sldId id="341" r:id="rId55"/>
    <p:sldId id="342" r:id="rId56"/>
    <p:sldId id="310" r:id="rId57"/>
    <p:sldId id="309" r:id="rId58"/>
    <p:sldId id="339" r:id="rId59"/>
  </p:sldIdLst>
  <p:sldSz cx="9144000" cy="6858000" type="screen4x3"/>
  <p:notesSz cx="6997700" cy="9283700"/>
  <p:custShowLst>
    <p:custShow name="Custom Show 1" id="0">
      <p:sldLst>
        <p:sld r:id="rId4"/>
        <p:sld r:id="rId36"/>
        <p:sld r:id="rId41"/>
      </p:sldLst>
    </p:custShow>
  </p:custShowLst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57E983-3C6C-488F-BA35-ECA50C86FEC9}" v="5" dt="2020-09-22T00:55:34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59" autoAdjust="0"/>
    <p:restoredTop sz="94249" autoAdjust="0"/>
  </p:normalViewPr>
  <p:slideViewPr>
    <p:cSldViewPr>
      <p:cViewPr varScale="1">
        <p:scale>
          <a:sx n="67" d="100"/>
          <a:sy n="67" d="100"/>
        </p:scale>
        <p:origin x="1018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018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ev Goyal" userId="55559854770e66cb" providerId="LiveId" clId="{E810D579-5B6E-4B0B-98EF-B675670F8D5D}"/>
    <pc:docChg chg="custSel modSld">
      <pc:chgData name="Rajeev Goyal" userId="55559854770e66cb" providerId="LiveId" clId="{E810D579-5B6E-4B0B-98EF-B675670F8D5D}" dt="2020-01-19T18:35:13.932" v="3" actId="207"/>
      <pc:docMkLst>
        <pc:docMk/>
      </pc:docMkLst>
      <pc:sldChg chg="addSp delSp modSp">
        <pc:chgData name="Rajeev Goyal" userId="55559854770e66cb" providerId="LiveId" clId="{E810D579-5B6E-4B0B-98EF-B675670F8D5D}" dt="2020-01-19T18:35:13.932" v="3" actId="207"/>
        <pc:sldMkLst>
          <pc:docMk/>
          <pc:sldMk cId="974485037" sldId="339"/>
        </pc:sldMkLst>
        <pc:graphicFrameChg chg="add mod modGraphic">
          <ac:chgData name="Rajeev Goyal" userId="55559854770e66cb" providerId="LiveId" clId="{E810D579-5B6E-4B0B-98EF-B675670F8D5D}" dt="2020-01-19T18:35:13.932" v="3" actId="207"/>
          <ac:graphicFrameMkLst>
            <pc:docMk/>
            <pc:sldMk cId="974485037" sldId="339"/>
            <ac:graphicFrameMk id="2" creationId="{5AD2B9BE-C398-4D84-8134-4083A6A30639}"/>
          </ac:graphicFrameMkLst>
        </pc:graphicFrameChg>
        <pc:graphicFrameChg chg="del">
          <ac:chgData name="Rajeev Goyal" userId="55559854770e66cb" providerId="LiveId" clId="{E810D579-5B6E-4B0B-98EF-B675670F8D5D}" dt="2020-01-19T18:35:02.880" v="0" actId="478"/>
          <ac:graphicFrameMkLst>
            <pc:docMk/>
            <pc:sldMk cId="974485037" sldId="339"/>
            <ac:graphicFrameMk id="6" creationId="{DA8A02CB-4FFE-46B9-BAA3-7B9AE258570C}"/>
          </ac:graphicFrameMkLst>
        </pc:graphicFrameChg>
      </pc:sldChg>
    </pc:docChg>
  </pc:docChgLst>
  <pc:docChgLst>
    <pc:chgData name="Rajeev Goyal" userId="55559854770e66cb" providerId="LiveId" clId="{9C8D565A-5C45-4AEE-8A2F-08D2EAC4CDD3}"/>
    <pc:docChg chg="custSel modSld">
      <pc:chgData name="Rajeev Goyal" userId="55559854770e66cb" providerId="LiveId" clId="{9C8D565A-5C45-4AEE-8A2F-08D2EAC4CDD3}" dt="2019-08-21T02:36:32.663" v="15" actId="207"/>
      <pc:docMkLst>
        <pc:docMk/>
      </pc:docMkLst>
      <pc:sldChg chg="modSp">
        <pc:chgData name="Rajeev Goyal" userId="55559854770e66cb" providerId="LiveId" clId="{9C8D565A-5C45-4AEE-8A2F-08D2EAC4CDD3}" dt="2019-08-18T19:51:10.783" v="10" actId="20577"/>
        <pc:sldMkLst>
          <pc:docMk/>
          <pc:sldMk cId="0" sldId="256"/>
        </pc:sldMkLst>
        <pc:spChg chg="mod">
          <ac:chgData name="Rajeev Goyal" userId="55559854770e66cb" providerId="LiveId" clId="{9C8D565A-5C45-4AEE-8A2F-08D2EAC4CDD3}" dt="2019-08-18T19:51:10.783" v="10" actId="20577"/>
          <ac:spMkLst>
            <pc:docMk/>
            <pc:sldMk cId="0" sldId="256"/>
            <ac:spMk id="4097" creationId="{B23D0706-6F3E-4CEC-B63B-7B7E536A64B1}"/>
          </ac:spMkLst>
        </pc:spChg>
      </pc:sldChg>
      <pc:sldChg chg="addSp delSp modSp">
        <pc:chgData name="Rajeev Goyal" userId="55559854770e66cb" providerId="LiveId" clId="{9C8D565A-5C45-4AEE-8A2F-08D2EAC4CDD3}" dt="2019-08-21T02:36:32.663" v="15" actId="207"/>
        <pc:sldMkLst>
          <pc:docMk/>
          <pc:sldMk cId="974485037" sldId="339"/>
        </pc:sldMkLst>
        <pc:graphicFrameChg chg="del modGraphic">
          <ac:chgData name="Rajeev Goyal" userId="55559854770e66cb" providerId="LiveId" clId="{9C8D565A-5C45-4AEE-8A2F-08D2EAC4CDD3}" dt="2019-08-21T02:36:16.686" v="12" actId="478"/>
          <ac:graphicFrameMkLst>
            <pc:docMk/>
            <pc:sldMk cId="974485037" sldId="339"/>
            <ac:graphicFrameMk id="5" creationId="{3B07993D-6089-42E3-A1A0-1B49DBA1D2A8}"/>
          </ac:graphicFrameMkLst>
        </pc:graphicFrameChg>
        <pc:graphicFrameChg chg="add mod modGraphic">
          <ac:chgData name="Rajeev Goyal" userId="55559854770e66cb" providerId="LiveId" clId="{9C8D565A-5C45-4AEE-8A2F-08D2EAC4CDD3}" dt="2019-08-21T02:36:32.663" v="15" actId="207"/>
          <ac:graphicFrameMkLst>
            <pc:docMk/>
            <pc:sldMk cId="974485037" sldId="339"/>
            <ac:graphicFrameMk id="6" creationId="{DA8A02CB-4FFE-46B9-BAA3-7B9AE258570C}"/>
          </ac:graphicFrameMkLst>
        </pc:graphicFrameChg>
      </pc:sldChg>
    </pc:docChg>
  </pc:docChgLst>
  <pc:docChgLst>
    <pc:chgData name="Rajeev Goyal" userId="55559854770e66cb" providerId="LiveId" clId="{EFA46C92-16B0-4B24-89FE-85DB50838ECB}"/>
    <pc:docChg chg="addSld modSld">
      <pc:chgData name="Rajeev Goyal" userId="55559854770e66cb" providerId="LiveId" clId="{EFA46C92-16B0-4B24-89FE-85DB50838ECB}" dt="2020-02-13T04:08:11.433" v="64" actId="1036"/>
      <pc:docMkLst>
        <pc:docMk/>
      </pc:docMkLst>
      <pc:sldChg chg="modSp">
        <pc:chgData name="Rajeev Goyal" userId="55559854770e66cb" providerId="LiveId" clId="{EFA46C92-16B0-4B24-89FE-85DB50838ECB}" dt="2020-02-09T02:57:12.197" v="8" actId="20577"/>
        <pc:sldMkLst>
          <pc:docMk/>
          <pc:sldMk cId="0" sldId="281"/>
        </pc:sldMkLst>
        <pc:spChg chg="mod">
          <ac:chgData name="Rajeev Goyal" userId="55559854770e66cb" providerId="LiveId" clId="{EFA46C92-16B0-4B24-89FE-85DB50838ECB}" dt="2020-02-09T02:57:12.197" v="8" actId="20577"/>
          <ac:spMkLst>
            <pc:docMk/>
            <pc:sldMk cId="0" sldId="281"/>
            <ac:spMk id="29699" creationId="{179C7531-CCC1-440C-AA44-9EF061547D3E}"/>
          </ac:spMkLst>
        </pc:spChg>
      </pc:sldChg>
      <pc:sldChg chg="modSp">
        <pc:chgData name="Rajeev Goyal" userId="55559854770e66cb" providerId="LiveId" clId="{EFA46C92-16B0-4B24-89FE-85DB50838ECB}" dt="2020-02-09T02:54:39.250" v="7" actId="20577"/>
        <pc:sldMkLst>
          <pc:docMk/>
          <pc:sldMk cId="0" sldId="286"/>
        </pc:sldMkLst>
        <pc:spChg chg="mod">
          <ac:chgData name="Rajeev Goyal" userId="55559854770e66cb" providerId="LiveId" clId="{EFA46C92-16B0-4B24-89FE-85DB50838ECB}" dt="2020-02-09T02:54:39.250" v="7" actId="20577"/>
          <ac:spMkLst>
            <pc:docMk/>
            <pc:sldMk cId="0" sldId="286"/>
            <ac:spMk id="34818" creationId="{FEB67A6C-77B3-4A91-87A5-B81998CD37E3}"/>
          </ac:spMkLst>
        </pc:spChg>
      </pc:sldChg>
      <pc:sldChg chg="modSp modAnim">
        <pc:chgData name="Rajeev Goyal" userId="55559854770e66cb" providerId="LiveId" clId="{EFA46C92-16B0-4B24-89FE-85DB50838ECB}" dt="2020-02-13T04:08:11.433" v="64" actId="1036"/>
        <pc:sldMkLst>
          <pc:docMk/>
          <pc:sldMk cId="1694115605" sldId="341"/>
        </pc:sldMkLst>
        <pc:spChg chg="mod">
          <ac:chgData name="Rajeev Goyal" userId="55559854770e66cb" providerId="LiveId" clId="{EFA46C92-16B0-4B24-89FE-85DB50838ECB}" dt="2020-02-13T04:08:01.600" v="56" actId="1076"/>
          <ac:spMkLst>
            <pc:docMk/>
            <pc:sldMk cId="1694115605" sldId="341"/>
            <ac:spMk id="44033" creationId="{A07755D1-E08C-4A91-9667-97D54C54B3D9}"/>
          </ac:spMkLst>
        </pc:spChg>
        <pc:spChg chg="mod">
          <ac:chgData name="Rajeev Goyal" userId="55559854770e66cb" providerId="LiveId" clId="{EFA46C92-16B0-4B24-89FE-85DB50838ECB}" dt="2020-02-13T04:08:04.208" v="57" actId="14100"/>
          <ac:spMkLst>
            <pc:docMk/>
            <pc:sldMk cId="1694115605" sldId="341"/>
            <ac:spMk id="44034" creationId="{E428A781-3948-452D-A30A-32A278E0A810}"/>
          </ac:spMkLst>
        </pc:spChg>
        <pc:picChg chg="mod">
          <ac:chgData name="Rajeev Goyal" userId="55559854770e66cb" providerId="LiveId" clId="{EFA46C92-16B0-4B24-89FE-85DB50838ECB}" dt="2020-02-13T04:08:11.433" v="64" actId="1036"/>
          <ac:picMkLst>
            <pc:docMk/>
            <pc:sldMk cId="1694115605" sldId="341"/>
            <ac:picMk id="4" creationId="{47B7025C-6872-48E9-BC0C-D369AE8CB145}"/>
          </ac:picMkLst>
        </pc:picChg>
      </pc:sldChg>
      <pc:sldChg chg="modSp">
        <pc:chgData name="Rajeev Goyal" userId="55559854770e66cb" providerId="LiveId" clId="{EFA46C92-16B0-4B24-89FE-85DB50838ECB}" dt="2020-02-09T02:59:43.286" v="29" actId="20577"/>
        <pc:sldMkLst>
          <pc:docMk/>
          <pc:sldMk cId="1483205968" sldId="342"/>
        </pc:sldMkLst>
        <pc:spChg chg="mod">
          <ac:chgData name="Rajeev Goyal" userId="55559854770e66cb" providerId="LiveId" clId="{EFA46C92-16B0-4B24-89FE-85DB50838ECB}" dt="2020-02-09T02:59:43.286" v="29" actId="20577"/>
          <ac:spMkLst>
            <pc:docMk/>
            <pc:sldMk cId="1483205968" sldId="342"/>
            <ac:spMk id="44034" creationId="{E428A781-3948-452D-A30A-32A278E0A810}"/>
          </ac:spMkLst>
        </pc:spChg>
      </pc:sldChg>
      <pc:sldChg chg="modSp">
        <pc:chgData name="Rajeev Goyal" userId="55559854770e66cb" providerId="LiveId" clId="{EFA46C92-16B0-4B24-89FE-85DB50838ECB}" dt="2020-02-09T02:52:51.085" v="3" actId="113"/>
        <pc:sldMkLst>
          <pc:docMk/>
          <pc:sldMk cId="983081303" sldId="344"/>
        </pc:sldMkLst>
        <pc:spChg chg="mod">
          <ac:chgData name="Rajeev Goyal" userId="55559854770e66cb" providerId="LiveId" clId="{EFA46C92-16B0-4B24-89FE-85DB50838ECB}" dt="2020-02-09T02:52:51.085" v="3" actId="113"/>
          <ac:spMkLst>
            <pc:docMk/>
            <pc:sldMk cId="983081303" sldId="344"/>
            <ac:spMk id="3" creationId="{5BA9269C-01CA-465C-97A1-BAD30C8644E7}"/>
          </ac:spMkLst>
        </pc:spChg>
      </pc:sldChg>
      <pc:sldChg chg="add">
        <pc:chgData name="Rajeev Goyal" userId="55559854770e66cb" providerId="LiveId" clId="{EFA46C92-16B0-4B24-89FE-85DB50838ECB}" dt="2020-02-09T02:07:37.890" v="0"/>
        <pc:sldMkLst>
          <pc:docMk/>
          <pc:sldMk cId="2989632873" sldId="352"/>
        </pc:sldMkLst>
      </pc:sldChg>
    </pc:docChg>
  </pc:docChgLst>
  <pc:docChgLst>
    <pc:chgData name="Rajeev Goyal" userId="55559854770e66cb" providerId="LiveId" clId="{4E57E983-3C6C-488F-BA35-ECA50C86FEC9}"/>
    <pc:docChg chg="undo custSel modSld sldOrd">
      <pc:chgData name="Rajeev Goyal" userId="55559854770e66cb" providerId="LiveId" clId="{4E57E983-3C6C-488F-BA35-ECA50C86FEC9}" dt="2020-09-23T02:19:34.831" v="78" actId="20577"/>
      <pc:docMkLst>
        <pc:docMk/>
      </pc:docMkLst>
      <pc:sldChg chg="modSp mod ord">
        <pc:chgData name="Rajeev Goyal" userId="55559854770e66cb" providerId="LiveId" clId="{4E57E983-3C6C-488F-BA35-ECA50C86FEC9}" dt="2020-09-23T02:19:34.831" v="78" actId="20577"/>
        <pc:sldMkLst>
          <pc:docMk/>
          <pc:sldMk cId="0" sldId="260"/>
        </pc:sldMkLst>
        <pc:spChg chg="mod">
          <ac:chgData name="Rajeev Goyal" userId="55559854770e66cb" providerId="LiveId" clId="{4E57E983-3C6C-488F-BA35-ECA50C86FEC9}" dt="2020-09-23T02:19:34.831" v="78" actId="20577"/>
          <ac:spMkLst>
            <pc:docMk/>
            <pc:sldMk cId="0" sldId="260"/>
            <ac:spMk id="8193" creationId="{88E39F86-9B3E-4D71-95FC-C0064807B59F}"/>
          </ac:spMkLst>
        </pc:spChg>
      </pc:sldChg>
      <pc:sldChg chg="modSp mod">
        <pc:chgData name="Rajeev Goyal" userId="55559854770e66cb" providerId="LiveId" clId="{4E57E983-3C6C-488F-BA35-ECA50C86FEC9}" dt="2020-09-18T16:23:39.032" v="3" actId="6549"/>
        <pc:sldMkLst>
          <pc:docMk/>
          <pc:sldMk cId="0" sldId="272"/>
        </pc:sldMkLst>
        <pc:spChg chg="mod">
          <ac:chgData name="Rajeev Goyal" userId="55559854770e66cb" providerId="LiveId" clId="{4E57E983-3C6C-488F-BA35-ECA50C86FEC9}" dt="2020-09-18T16:23:39.032" v="3" actId="6549"/>
          <ac:spMkLst>
            <pc:docMk/>
            <pc:sldMk cId="0" sldId="272"/>
            <ac:spMk id="40964" creationId="{441F9653-B083-4B56-BF12-BE61ACDB8FE7}"/>
          </ac:spMkLst>
        </pc:spChg>
      </pc:sldChg>
      <pc:sldChg chg="modSp mod">
        <pc:chgData name="Rajeev Goyal" userId="55559854770e66cb" providerId="LiveId" clId="{4E57E983-3C6C-488F-BA35-ECA50C86FEC9}" dt="2020-09-22T00:55:34.257" v="71" actId="122"/>
        <pc:sldMkLst>
          <pc:docMk/>
          <pc:sldMk cId="0" sldId="279"/>
        </pc:sldMkLst>
        <pc:spChg chg="mod">
          <ac:chgData name="Rajeev Goyal" userId="55559854770e66cb" providerId="LiveId" clId="{4E57E983-3C6C-488F-BA35-ECA50C86FEC9}" dt="2020-09-22T00:55:24.389" v="69" actId="6549"/>
          <ac:spMkLst>
            <pc:docMk/>
            <pc:sldMk cId="0" sldId="279"/>
            <ac:spMk id="55300" creationId="{614D7586-3021-497B-B106-F36590397841}"/>
          </ac:spMkLst>
        </pc:spChg>
        <pc:spChg chg="mod">
          <ac:chgData name="Rajeev Goyal" userId="55559854770e66cb" providerId="LiveId" clId="{4E57E983-3C6C-488F-BA35-ECA50C86FEC9}" dt="2020-09-22T00:55:34.257" v="71" actId="122"/>
          <ac:spMkLst>
            <pc:docMk/>
            <pc:sldMk cId="0" sldId="279"/>
            <ac:spMk id="55301" creationId="{F86F3DC7-71A3-4FBC-BB43-AB6624279DDB}"/>
          </ac:spMkLst>
        </pc:spChg>
      </pc:sldChg>
      <pc:sldChg chg="modSp mod">
        <pc:chgData name="Rajeev Goyal" userId="55559854770e66cb" providerId="LiveId" clId="{4E57E983-3C6C-488F-BA35-ECA50C86FEC9}" dt="2020-09-22T00:44:34.218" v="15" actId="20577"/>
        <pc:sldMkLst>
          <pc:docMk/>
          <pc:sldMk cId="0" sldId="295"/>
        </pc:sldMkLst>
        <pc:spChg chg="mod">
          <ac:chgData name="Rajeev Goyal" userId="55559854770e66cb" providerId="LiveId" clId="{4E57E983-3C6C-488F-BA35-ECA50C86FEC9}" dt="2020-09-22T00:44:34.218" v="15" actId="20577"/>
          <ac:spMkLst>
            <pc:docMk/>
            <pc:sldMk cId="0" sldId="295"/>
            <ac:spMk id="44033" creationId="{A07755D1-E08C-4A91-9667-97D54C54B3D9}"/>
          </ac:spMkLst>
        </pc:spChg>
      </pc:sldChg>
      <pc:sldChg chg="modSp mod">
        <pc:chgData name="Rajeev Goyal" userId="55559854770e66cb" providerId="LiveId" clId="{4E57E983-3C6C-488F-BA35-ECA50C86FEC9}" dt="2020-09-22T00:44:43.504" v="16" actId="20577"/>
        <pc:sldMkLst>
          <pc:docMk/>
          <pc:sldMk cId="1694115605" sldId="341"/>
        </pc:sldMkLst>
        <pc:spChg chg="mod">
          <ac:chgData name="Rajeev Goyal" userId="55559854770e66cb" providerId="LiveId" clId="{4E57E983-3C6C-488F-BA35-ECA50C86FEC9}" dt="2020-09-22T00:44:43.504" v="16" actId="20577"/>
          <ac:spMkLst>
            <pc:docMk/>
            <pc:sldMk cId="1694115605" sldId="341"/>
            <ac:spMk id="44033" creationId="{A07755D1-E08C-4A91-9667-97D54C54B3D9}"/>
          </ac:spMkLst>
        </pc:spChg>
      </pc:sldChg>
      <pc:sldChg chg="modSp mod">
        <pc:chgData name="Rajeev Goyal" userId="55559854770e66cb" providerId="LiveId" clId="{4E57E983-3C6C-488F-BA35-ECA50C86FEC9}" dt="2020-09-22T00:44:48.751" v="17" actId="20577"/>
        <pc:sldMkLst>
          <pc:docMk/>
          <pc:sldMk cId="1483205968" sldId="342"/>
        </pc:sldMkLst>
        <pc:spChg chg="mod">
          <ac:chgData name="Rajeev Goyal" userId="55559854770e66cb" providerId="LiveId" clId="{4E57E983-3C6C-488F-BA35-ECA50C86FEC9}" dt="2020-09-22T00:44:48.751" v="17" actId="20577"/>
          <ac:spMkLst>
            <pc:docMk/>
            <pc:sldMk cId="1483205968" sldId="342"/>
            <ac:spMk id="44033" creationId="{A07755D1-E08C-4A91-9667-97D54C54B3D9}"/>
          </ac:spMkLst>
        </pc:spChg>
      </pc:sldChg>
      <pc:sldChg chg="modSp mod">
        <pc:chgData name="Rajeev Goyal" userId="55559854770e66cb" providerId="LiveId" clId="{4E57E983-3C6C-488F-BA35-ECA50C86FEC9}" dt="2020-09-22T00:43:28.004" v="7" actId="20577"/>
        <pc:sldMkLst>
          <pc:docMk/>
          <pc:sldMk cId="2124150969" sldId="343"/>
        </pc:sldMkLst>
        <pc:spChg chg="mod">
          <ac:chgData name="Rajeev Goyal" userId="55559854770e66cb" providerId="LiveId" clId="{4E57E983-3C6C-488F-BA35-ECA50C86FEC9}" dt="2020-09-22T00:43:28.004" v="7" actId="20577"/>
          <ac:spMkLst>
            <pc:docMk/>
            <pc:sldMk cId="2124150969" sldId="343"/>
            <ac:spMk id="2" creationId="{1610F522-6F11-4009-BFDF-AD7E0165C0CC}"/>
          </ac:spMkLst>
        </pc:spChg>
      </pc:sldChg>
      <pc:sldChg chg="modSp mod">
        <pc:chgData name="Rajeev Goyal" userId="55559854770e66cb" providerId="LiveId" clId="{4E57E983-3C6C-488F-BA35-ECA50C86FEC9}" dt="2020-09-22T00:43:55.057" v="13" actId="20577"/>
        <pc:sldMkLst>
          <pc:docMk/>
          <pc:sldMk cId="983081303" sldId="344"/>
        </pc:sldMkLst>
        <pc:spChg chg="mod">
          <ac:chgData name="Rajeev Goyal" userId="55559854770e66cb" providerId="LiveId" clId="{4E57E983-3C6C-488F-BA35-ECA50C86FEC9}" dt="2020-09-22T00:43:55.057" v="13" actId="20577"/>
          <ac:spMkLst>
            <pc:docMk/>
            <pc:sldMk cId="983081303" sldId="344"/>
            <ac:spMk id="2" creationId="{E6C000D7-8A5F-4D9D-B200-FA6C14143FAD}"/>
          </ac:spMkLst>
        </pc:spChg>
      </pc:sldChg>
      <pc:sldChg chg="modSp mod">
        <pc:chgData name="Rajeev Goyal" userId="55559854770e66cb" providerId="LiveId" clId="{4E57E983-3C6C-488F-BA35-ECA50C86FEC9}" dt="2020-09-22T00:43:32.734" v="9" actId="20577"/>
        <pc:sldMkLst>
          <pc:docMk/>
          <pc:sldMk cId="419938833" sldId="345"/>
        </pc:sldMkLst>
        <pc:spChg chg="mod">
          <ac:chgData name="Rajeev Goyal" userId="55559854770e66cb" providerId="LiveId" clId="{4E57E983-3C6C-488F-BA35-ECA50C86FEC9}" dt="2020-09-22T00:43:32.734" v="9" actId="20577"/>
          <ac:spMkLst>
            <pc:docMk/>
            <pc:sldMk cId="419938833" sldId="345"/>
            <ac:spMk id="2" creationId="{1610F522-6F11-4009-BFDF-AD7E0165C0CC}"/>
          </ac:spMkLst>
        </pc:spChg>
      </pc:sldChg>
      <pc:sldChg chg="modSp mod">
        <pc:chgData name="Rajeev Goyal" userId="55559854770e66cb" providerId="LiveId" clId="{4E57E983-3C6C-488F-BA35-ECA50C86FEC9}" dt="2020-09-22T00:43:16.755" v="5" actId="20577"/>
        <pc:sldMkLst>
          <pc:docMk/>
          <pc:sldMk cId="925589966" sldId="346"/>
        </pc:sldMkLst>
        <pc:spChg chg="mod">
          <ac:chgData name="Rajeev Goyal" userId="55559854770e66cb" providerId="LiveId" clId="{4E57E983-3C6C-488F-BA35-ECA50C86FEC9}" dt="2020-09-22T00:43:16.755" v="5" actId="20577"/>
          <ac:spMkLst>
            <pc:docMk/>
            <pc:sldMk cId="925589966" sldId="346"/>
            <ac:spMk id="2" creationId="{1610F522-6F11-4009-BFDF-AD7E0165C0CC}"/>
          </ac:spMkLst>
        </pc:spChg>
      </pc:sldChg>
      <pc:sldChg chg="modSp mod">
        <pc:chgData name="Rajeev Goyal" userId="55559854770e66cb" providerId="LiveId" clId="{4E57E983-3C6C-488F-BA35-ECA50C86FEC9}" dt="2020-09-22T00:43:39.545" v="11" actId="20577"/>
        <pc:sldMkLst>
          <pc:docMk/>
          <pc:sldMk cId="252982755" sldId="347"/>
        </pc:sldMkLst>
        <pc:spChg chg="mod">
          <ac:chgData name="Rajeev Goyal" userId="55559854770e66cb" providerId="LiveId" clId="{4E57E983-3C6C-488F-BA35-ECA50C86FEC9}" dt="2020-09-22T00:43:39.545" v="11" actId="20577"/>
          <ac:spMkLst>
            <pc:docMk/>
            <pc:sldMk cId="252982755" sldId="347"/>
            <ac:spMk id="2" creationId="{1610F522-6F11-4009-BFDF-AD7E0165C0CC}"/>
          </ac:spMkLst>
        </pc:spChg>
      </pc:sldChg>
    </pc:docChg>
  </pc:docChgLst>
  <pc:docChgLst>
    <pc:chgData name="Rajeev Goyal" userId="55559854770e66cb" providerId="LiveId" clId="{09E4476E-A403-4A27-8AED-B5B22CC9447E}"/>
    <pc:docChg chg="modSld">
      <pc:chgData name="Rajeev Goyal" userId="55559854770e66cb" providerId="LiveId" clId="{09E4476E-A403-4A27-8AED-B5B22CC9447E}" dt="2019-09-24T01:40:02.293" v="0" actId="6549"/>
      <pc:docMkLst>
        <pc:docMk/>
      </pc:docMkLst>
      <pc:sldChg chg="modSp">
        <pc:chgData name="Rajeev Goyal" userId="55559854770e66cb" providerId="LiveId" clId="{09E4476E-A403-4A27-8AED-B5B22CC9447E}" dt="2019-09-24T01:40:02.293" v="0" actId="6549"/>
        <pc:sldMkLst>
          <pc:docMk/>
          <pc:sldMk cId="0" sldId="305"/>
        </pc:sldMkLst>
        <pc:spChg chg="mod">
          <ac:chgData name="Rajeev Goyal" userId="55559854770e66cb" providerId="LiveId" clId="{09E4476E-A403-4A27-8AED-B5B22CC9447E}" dt="2019-09-24T01:40:02.293" v="0" actId="6549"/>
          <ac:spMkLst>
            <pc:docMk/>
            <pc:sldMk cId="0" sldId="305"/>
            <ac:spMk id="22530" creationId="{6B53594C-7BC2-46A1-A8FB-930B4EC2A371}"/>
          </ac:spMkLst>
        </pc:spChg>
      </pc:sldChg>
    </pc:docChg>
  </pc:docChgLst>
  <pc:docChgLst>
    <pc:chgData name="Rajeev Goyal" userId="55559854770e66cb" providerId="LiveId" clId="{01A8C1A0-3DAB-462C-8D30-94636833F2E1}"/>
    <pc:docChg chg="custSel modSld">
      <pc:chgData name="Rajeev Goyal" userId="55559854770e66cb" providerId="LiveId" clId="{01A8C1A0-3DAB-462C-8D30-94636833F2E1}" dt="2020-08-28T16:38:39.902" v="1" actId="22"/>
      <pc:docMkLst>
        <pc:docMk/>
      </pc:docMkLst>
      <pc:sldChg chg="addSp delSp mod">
        <pc:chgData name="Rajeev Goyal" userId="55559854770e66cb" providerId="LiveId" clId="{01A8C1A0-3DAB-462C-8D30-94636833F2E1}" dt="2020-08-28T16:38:39.902" v="1" actId="22"/>
        <pc:sldMkLst>
          <pc:docMk/>
          <pc:sldMk cId="974485037" sldId="339"/>
        </pc:sldMkLst>
        <pc:graphicFrameChg chg="del">
          <ac:chgData name="Rajeev Goyal" userId="55559854770e66cb" providerId="LiveId" clId="{01A8C1A0-3DAB-462C-8D30-94636833F2E1}" dt="2020-08-28T16:38:37.603" v="0" actId="478"/>
          <ac:graphicFrameMkLst>
            <pc:docMk/>
            <pc:sldMk cId="974485037" sldId="339"/>
            <ac:graphicFrameMk id="2" creationId="{5AD2B9BE-C398-4D84-8134-4083A6A30639}"/>
          </ac:graphicFrameMkLst>
        </pc:graphicFrameChg>
        <pc:picChg chg="add">
          <ac:chgData name="Rajeev Goyal" userId="55559854770e66cb" providerId="LiveId" clId="{01A8C1A0-3DAB-462C-8D30-94636833F2E1}" dt="2020-08-28T16:38:39.902" v="1" actId="22"/>
          <ac:picMkLst>
            <pc:docMk/>
            <pc:sldMk cId="974485037" sldId="339"/>
            <ac:picMk id="3" creationId="{7E01CF9C-F00B-4F90-9B69-02DA6E46D71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27A4762B-D4C2-4111-BCEC-DF0A8738C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97700" cy="92837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F21DE380-9BF8-4A3B-9D47-DD648754D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6" name="Text Box 3">
            <a:extLst>
              <a:ext uri="{FF2B5EF4-FFF2-40B4-BE49-F238E27FC236}">
                <a16:creationId xmlns:a16="http://schemas.microsoft.com/office/drawing/2014/main" id="{819C3079-3C08-47E9-8C28-68DE30CD1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DAE529D4-94CE-4671-BB24-47456F4394F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7925" y="696913"/>
            <a:ext cx="4640263" cy="34798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4B3CA524-EFC5-4870-98EB-38059C1403E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33450" y="4410075"/>
            <a:ext cx="5129213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9" name="Text Box 6">
            <a:extLst>
              <a:ext uri="{FF2B5EF4-FFF2-40B4-BE49-F238E27FC236}">
                <a16:creationId xmlns:a16="http://schemas.microsoft.com/office/drawing/2014/main" id="{6983B85A-0237-4019-B9B5-C34DF86E8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5458B65-8B0A-4652-A8C2-B8E3BFEDADB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965575" y="8820150"/>
            <a:ext cx="30305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marL="215900" indent="-215900" algn="r" eaLnBrk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BFE8FAE3-4D58-4FF4-A17B-3A2360A78B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4A28A70C-B941-468E-91E8-8A265F4F69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EF35264-E51D-4009-9623-8E14BBCEB150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en-US" altLang="en-US"/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1C40266F-96CC-4ACF-8DB4-17987958F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4AEB3F8F-5730-4C97-A898-80F63AF9AE46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BAC7F4E0-1187-43C5-9E35-21C435C19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Text Box 3">
            <a:extLst>
              <a:ext uri="{FF2B5EF4-FFF2-40B4-BE49-F238E27FC236}">
                <a16:creationId xmlns:a16="http://schemas.microsoft.com/office/drawing/2014/main" id="{D13294DA-A935-4F7B-A041-F55ADAB25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E537C4F-C0B3-41B2-948E-C815ACC2CBA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16273BED-72A5-4AE2-937A-E817B3120DF4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11</a:t>
            </a:fld>
            <a:endParaRPr lang="en-US" altLang="en-US"/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D2EFA6E1-8F41-4075-ADE9-5BCCF3274C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FC4B5808-39A7-4797-97BF-AB82F8FCE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2BBCA18C-D8A2-4CE3-B02E-2398A49CDB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047A75E-4B48-469B-9EAF-746C5E7DB954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14</a:t>
            </a:fld>
            <a:endParaRPr lang="en-US" altLang="en-US"/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754F03DE-876B-463A-A957-5D9E3EADC8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253A375E-C700-43E2-9360-3D1E6E875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F0E3872E-FFF2-4575-992D-D8CC628FB80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248177D-4E2D-472A-AFFF-060E96633878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15</a:t>
            </a:fld>
            <a:endParaRPr lang="en-US" altLang="en-US"/>
          </a:p>
        </p:txBody>
      </p:sp>
      <p:sp>
        <p:nvSpPr>
          <p:cNvPr id="54275" name="Rectangle 1">
            <a:extLst>
              <a:ext uri="{FF2B5EF4-FFF2-40B4-BE49-F238E27FC236}">
                <a16:creationId xmlns:a16="http://schemas.microsoft.com/office/drawing/2014/main" id="{387319D1-B4E4-4F33-A7A9-2B2A84DC4D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85BCF66F-0B2C-490D-84AD-ED9A09718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534D187F-D0A0-4EA9-AAFB-9E9877A8B5B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A11FB95-3E03-4AAA-AA84-542AB88A1327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17</a:t>
            </a:fld>
            <a:endParaRPr lang="en-US" altLang="en-US"/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55287945-E45F-4DAF-8970-F1F597203A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A1D5368A-1F22-42F3-B996-8D2B824F5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F78CB479-A919-4D40-B4B0-949D0BD888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251E447-C4F2-4872-A6D4-70E1D747F011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19</a:t>
            </a:fld>
            <a:endParaRPr lang="en-US" altLang="en-US"/>
          </a:p>
        </p:txBody>
      </p:sp>
      <p:sp>
        <p:nvSpPr>
          <p:cNvPr id="87043" name="Rectangle 1">
            <a:extLst>
              <a:ext uri="{FF2B5EF4-FFF2-40B4-BE49-F238E27FC236}">
                <a16:creationId xmlns:a16="http://schemas.microsoft.com/office/drawing/2014/main" id="{73281E22-1A9C-4226-BBED-EC588215DC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82CF04FC-47E7-4A2C-97AD-D7390D23E3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329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D4C21B5F-4941-4D84-A2EE-7C1FF7670E0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7ACC21B-D982-4B9A-A93F-851746683660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23</a:t>
            </a:fld>
            <a:endParaRPr lang="en-US" altLang="en-US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A20E249D-1AF9-4140-888A-E413D41C4F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C500D175-6EB8-4243-AD6A-723BEF0F7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FC4FC2CE-F805-41F8-A1F6-0B5E0041C58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41483C6-29AF-4C7A-8AE3-E15D970A487E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24</a:t>
            </a:fld>
            <a:endParaRPr lang="en-US" altLang="en-US"/>
          </a:p>
        </p:txBody>
      </p:sp>
      <p:sp>
        <p:nvSpPr>
          <p:cNvPr id="39939" name="Text Box 1">
            <a:extLst>
              <a:ext uri="{FF2B5EF4-FFF2-40B4-BE49-F238E27FC236}">
                <a16:creationId xmlns:a16="http://schemas.microsoft.com/office/drawing/2014/main" id="{CD59D09A-04F4-401F-BF75-98D1F5AFA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8F233B7-6E12-423B-A14C-23EFC36C49D7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C7EB5F9E-BE5F-46CC-B671-5DE514C216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1" name="Text Box 3">
            <a:extLst>
              <a:ext uri="{FF2B5EF4-FFF2-40B4-BE49-F238E27FC236}">
                <a16:creationId xmlns:a16="http://schemas.microsoft.com/office/drawing/2014/main" id="{C9C8FB5F-C72B-4596-AA0C-5360566B1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9ED2E7B7-77EB-42E6-AF34-8C17CD6CE14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07C9F8B-8949-4C08-B010-30756CB59258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25</a:t>
            </a:fld>
            <a:endParaRPr lang="en-US" altLang="en-US"/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99A871C7-AED8-40C5-8EE4-21C2156EF1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5270AD07-A80D-4B02-83F1-2C8E21C3B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A094DFB4-8007-4A59-BCCE-569B2D0C407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D8DE316-494D-4A81-8341-1F12746B4AEA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26</a:t>
            </a:fld>
            <a:endParaRPr lang="en-US" altLang="en-US"/>
          </a:p>
        </p:txBody>
      </p:sp>
      <p:sp>
        <p:nvSpPr>
          <p:cNvPr id="41987" name="Rectangle 1">
            <a:extLst>
              <a:ext uri="{FF2B5EF4-FFF2-40B4-BE49-F238E27FC236}">
                <a16:creationId xmlns:a16="http://schemas.microsoft.com/office/drawing/2014/main" id="{EFEDD88E-216D-4271-AF52-5D378D585C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AB8DBB5C-FF0F-46AB-8C55-27EB9F725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B2D48F79-FC7F-475F-910A-CC4C1830F7B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1D34230A-B847-430B-84E8-CF291E032362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27</a:t>
            </a:fld>
            <a:endParaRPr lang="en-US" altLang="en-US"/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6993CD9F-7B9F-42DF-8885-9AED0E74F6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0F99CBF8-36FC-4F7F-836D-82DBC8524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7AD3DFF0-B12B-40D1-8F77-73912D32BA0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F9C8F67-F96A-43C0-BDE3-79B065DB8DF9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</a:t>
            </a:fld>
            <a:endParaRPr lang="en-US" altLang="en-US"/>
          </a:p>
        </p:txBody>
      </p:sp>
      <p:sp>
        <p:nvSpPr>
          <p:cNvPr id="7171" name="Text Box 1">
            <a:extLst>
              <a:ext uri="{FF2B5EF4-FFF2-40B4-BE49-F238E27FC236}">
                <a16:creationId xmlns:a16="http://schemas.microsoft.com/office/drawing/2014/main" id="{48B55B4C-FAE1-4399-842F-E9DE88A59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3E8CE309-0319-4B1B-A084-E22998E7920A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4E409081-7867-4277-91A7-572F89B289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834B9BBC-4541-404C-8394-B23504E2A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B2D48F79-FC7F-475F-910A-CC4C1830F7B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1D34230A-B847-430B-84E8-CF291E032362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28</a:t>
            </a:fld>
            <a:endParaRPr lang="en-US" altLang="en-US"/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6993CD9F-7B9F-42DF-8885-9AED0E74F6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0F99CBF8-36FC-4F7F-836D-82DBC8524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6141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30FD44EC-C91D-4316-A360-E94AFDCB33D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C6C79DC-F9A9-4726-AC53-9E92D1896DD3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29</a:t>
            </a:fld>
            <a:endParaRPr lang="en-US" altLang="en-US"/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D7DA25BB-F31F-40BA-A041-CA45DD48C0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712DB796-994D-4F25-9B9C-8971B7CBA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EEA6574B-1128-40FA-A5FF-513904CF745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D58B6C4-F08E-474C-92A4-0FAED284C9D6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30</a:t>
            </a:fld>
            <a:endParaRPr lang="en-US" altLang="en-US"/>
          </a:p>
        </p:txBody>
      </p:sp>
      <p:sp>
        <p:nvSpPr>
          <p:cNvPr id="52227" name="Rectangle 1">
            <a:extLst>
              <a:ext uri="{FF2B5EF4-FFF2-40B4-BE49-F238E27FC236}">
                <a16:creationId xmlns:a16="http://schemas.microsoft.com/office/drawing/2014/main" id="{A6E7AC37-5E41-414C-9A92-27819D9F8B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FAEEF3FB-5BDB-4A57-AE88-2FA0EAF63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DAB0562B-D86F-4A87-8847-77F39CFE7AD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041568D-A79C-4FB9-B070-84744B9E6640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32</a:t>
            </a:fld>
            <a:endParaRPr lang="en-US" altLang="en-US"/>
          </a:p>
        </p:txBody>
      </p:sp>
      <p:sp>
        <p:nvSpPr>
          <p:cNvPr id="62467" name="Rectangle 1">
            <a:extLst>
              <a:ext uri="{FF2B5EF4-FFF2-40B4-BE49-F238E27FC236}">
                <a16:creationId xmlns:a16="http://schemas.microsoft.com/office/drawing/2014/main" id="{B6330553-60A6-4459-A680-CBBD0C7625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F47817E2-4EEE-4B39-8FDF-11864B0FE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E31070D3-F311-47A7-9AA5-496CE6DF410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AD25953-CF12-4587-8B35-A23E5A626EF2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33</a:t>
            </a:fld>
            <a:endParaRPr lang="en-US" altLang="en-US"/>
          </a:p>
        </p:txBody>
      </p:sp>
      <p:sp>
        <p:nvSpPr>
          <p:cNvPr id="64515" name="Rectangle 1">
            <a:extLst>
              <a:ext uri="{FF2B5EF4-FFF2-40B4-BE49-F238E27FC236}">
                <a16:creationId xmlns:a16="http://schemas.microsoft.com/office/drawing/2014/main" id="{D6166835-9525-4DB8-A610-3057247778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19D91D51-1452-4140-9D8E-8A9130ED5F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E82694C8-36DF-4BA3-956A-86F5BD427F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BBBF372-125A-4CF2-AFDE-E724DB2C012A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34</a:t>
            </a:fld>
            <a:endParaRPr lang="en-US" altLang="en-US"/>
          </a:p>
        </p:txBody>
      </p:sp>
      <p:sp>
        <p:nvSpPr>
          <p:cNvPr id="68611" name="Text Box 1">
            <a:extLst>
              <a:ext uri="{FF2B5EF4-FFF2-40B4-BE49-F238E27FC236}">
                <a16:creationId xmlns:a16="http://schemas.microsoft.com/office/drawing/2014/main" id="{F1BEB6C9-55D8-4677-8CFB-7E81F1D3B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76B4C8AE-EBFF-42F5-9E15-1F697C8F7D3B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D7A874DB-7DF0-4317-B9D0-6B115FDEE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9B7B6826-2130-4A36-9AE1-9B6B88EF2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5360" rIns="92160" bIns="4536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300"/>
              <a:t>2</a:t>
            </a:r>
          </a:p>
        </p:txBody>
      </p:sp>
      <p:sp>
        <p:nvSpPr>
          <p:cNvPr id="68614" name="Rectangle 4">
            <a:extLst>
              <a:ext uri="{FF2B5EF4-FFF2-40B4-BE49-F238E27FC236}">
                <a16:creationId xmlns:a16="http://schemas.microsoft.com/office/drawing/2014/main" id="{63AD6C47-0C45-4FAB-99A8-943EE8FB5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8615" name="Rectangle 5">
            <a:extLst>
              <a:ext uri="{FF2B5EF4-FFF2-40B4-BE49-F238E27FC236}">
                <a16:creationId xmlns:a16="http://schemas.microsoft.com/office/drawing/2014/main" id="{A3828D1D-0AB1-4937-B61E-53894BBC5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8616" name="Rectangle 6">
            <a:extLst>
              <a:ext uri="{FF2B5EF4-FFF2-40B4-BE49-F238E27FC236}">
                <a16:creationId xmlns:a16="http://schemas.microsoft.com/office/drawing/2014/main" id="{4F71BF87-AFFC-406B-845C-2C13C23DD4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7" name="Text Box 7">
            <a:extLst>
              <a:ext uri="{FF2B5EF4-FFF2-40B4-BE49-F238E27FC236}">
                <a16:creationId xmlns:a16="http://schemas.microsoft.com/office/drawing/2014/main" id="{87485534-DC2A-49B2-A71E-A747DDC7C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F13B5D6D-142A-44AC-89FD-8B24658AC2E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F7A294C-7C8E-4133-80CB-4182D0BEF8BF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35</a:t>
            </a:fld>
            <a:endParaRPr lang="en-US" altLang="en-US"/>
          </a:p>
        </p:txBody>
      </p:sp>
      <p:sp>
        <p:nvSpPr>
          <p:cNvPr id="56323" name="Rectangle 1">
            <a:extLst>
              <a:ext uri="{FF2B5EF4-FFF2-40B4-BE49-F238E27FC236}">
                <a16:creationId xmlns:a16="http://schemas.microsoft.com/office/drawing/2014/main" id="{DB32BA91-8363-46B0-B1C7-E4B16BFCEE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544ACDCF-AD9D-43B2-9AD3-C8B2E00942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F9107502-50DD-4F4D-9E66-8CB038BE114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F71954C-CF15-40E0-886E-7B296E675952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36</a:t>
            </a:fld>
            <a:endParaRPr lang="en-US" altLang="en-US"/>
          </a:p>
        </p:txBody>
      </p:sp>
      <p:sp>
        <p:nvSpPr>
          <p:cNvPr id="70659" name="Text Box 1">
            <a:extLst>
              <a:ext uri="{FF2B5EF4-FFF2-40B4-BE49-F238E27FC236}">
                <a16:creationId xmlns:a16="http://schemas.microsoft.com/office/drawing/2014/main" id="{1AEB5A03-5FDD-4A15-B0F4-7E3E1AE4B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32BFDD06-9285-41ED-A8FE-CF36F297DDC4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703DEBF2-FE3C-47BE-AD40-A67B6F9CF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5A520E43-AF47-48FF-8FF7-1416D5A1C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5360" rIns="92160" bIns="4536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300"/>
              <a:t>3</a:t>
            </a:r>
          </a:p>
        </p:txBody>
      </p:sp>
      <p:sp>
        <p:nvSpPr>
          <p:cNvPr id="70662" name="Rectangle 4">
            <a:extLst>
              <a:ext uri="{FF2B5EF4-FFF2-40B4-BE49-F238E27FC236}">
                <a16:creationId xmlns:a16="http://schemas.microsoft.com/office/drawing/2014/main" id="{E99A3F1C-B6BF-49FC-962B-146E82C50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0663" name="Rectangle 5">
            <a:extLst>
              <a:ext uri="{FF2B5EF4-FFF2-40B4-BE49-F238E27FC236}">
                <a16:creationId xmlns:a16="http://schemas.microsoft.com/office/drawing/2014/main" id="{D0758B2C-57EF-40A3-BE15-5F9ECE8F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0664" name="Rectangle 6">
            <a:extLst>
              <a:ext uri="{FF2B5EF4-FFF2-40B4-BE49-F238E27FC236}">
                <a16:creationId xmlns:a16="http://schemas.microsoft.com/office/drawing/2014/main" id="{D63D87F7-7D4A-4D99-A66B-46AA4C73D5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5" name="Text Box 7">
            <a:extLst>
              <a:ext uri="{FF2B5EF4-FFF2-40B4-BE49-F238E27FC236}">
                <a16:creationId xmlns:a16="http://schemas.microsoft.com/office/drawing/2014/main" id="{58930AE6-90D0-49A6-9560-EE8B4F001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54F53EDF-2662-43FE-BBB9-B2C2FB74661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41285FE-4979-43A9-9FE0-7D82A3FEE2B0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37</a:t>
            </a:fld>
            <a:endParaRPr lang="en-US" altLang="en-US"/>
          </a:p>
        </p:txBody>
      </p:sp>
      <p:sp>
        <p:nvSpPr>
          <p:cNvPr id="72707" name="Text Box 1">
            <a:extLst>
              <a:ext uri="{FF2B5EF4-FFF2-40B4-BE49-F238E27FC236}">
                <a16:creationId xmlns:a16="http://schemas.microsoft.com/office/drawing/2014/main" id="{B35D1312-EB8E-40AD-8860-CB16AE71D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06526BBA-58D6-4F82-AFD1-B9CE60A73B78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66801440-0561-4F04-B446-950C37F93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42DE7BBA-C02D-4B8F-876D-7C43C5DF3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5360" rIns="92160" bIns="4536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300"/>
              <a:t>4</a:t>
            </a:r>
          </a:p>
        </p:txBody>
      </p:sp>
      <p:sp>
        <p:nvSpPr>
          <p:cNvPr id="72710" name="Rectangle 4">
            <a:extLst>
              <a:ext uri="{FF2B5EF4-FFF2-40B4-BE49-F238E27FC236}">
                <a16:creationId xmlns:a16="http://schemas.microsoft.com/office/drawing/2014/main" id="{98F6CF45-2233-4C50-9EB5-F63BD4DD5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2711" name="Rectangle 5">
            <a:extLst>
              <a:ext uri="{FF2B5EF4-FFF2-40B4-BE49-F238E27FC236}">
                <a16:creationId xmlns:a16="http://schemas.microsoft.com/office/drawing/2014/main" id="{0E06F26D-EB23-4314-B914-4E66C98F4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2712" name="Rectangle 6">
            <a:extLst>
              <a:ext uri="{FF2B5EF4-FFF2-40B4-BE49-F238E27FC236}">
                <a16:creationId xmlns:a16="http://schemas.microsoft.com/office/drawing/2014/main" id="{9D0A76AF-95CC-4426-9CBD-616B5EAC02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13" name="Text Box 7">
            <a:extLst>
              <a:ext uri="{FF2B5EF4-FFF2-40B4-BE49-F238E27FC236}">
                <a16:creationId xmlns:a16="http://schemas.microsoft.com/office/drawing/2014/main" id="{6159F6E9-B75C-4180-ACC7-23F4A468B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6E90A6C6-8F76-4695-8E53-04F092139F2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8E794B0-84E4-409C-82D2-B4A7872E5DCF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38</a:t>
            </a:fld>
            <a:endParaRPr lang="en-US" altLang="en-US"/>
          </a:p>
        </p:txBody>
      </p:sp>
      <p:sp>
        <p:nvSpPr>
          <p:cNvPr id="74755" name="Text Box 1">
            <a:extLst>
              <a:ext uri="{FF2B5EF4-FFF2-40B4-BE49-F238E27FC236}">
                <a16:creationId xmlns:a16="http://schemas.microsoft.com/office/drawing/2014/main" id="{37E41123-5CB2-4DA9-8DF6-BCD61C07B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500643A-7FDC-44ED-B4FF-5ACB90815444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D6C8DCDB-74F9-4F6B-858E-57002252B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FDFF4B1C-300F-4453-9033-08A476701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5360" rIns="92160" bIns="4536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300"/>
              <a:t>5</a:t>
            </a:r>
          </a:p>
        </p:txBody>
      </p:sp>
      <p:sp>
        <p:nvSpPr>
          <p:cNvPr id="74758" name="Rectangle 4">
            <a:extLst>
              <a:ext uri="{FF2B5EF4-FFF2-40B4-BE49-F238E27FC236}">
                <a16:creationId xmlns:a16="http://schemas.microsoft.com/office/drawing/2014/main" id="{1074FA6D-3A85-41A4-A75D-2DC4BA724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4759" name="Rectangle 5">
            <a:extLst>
              <a:ext uri="{FF2B5EF4-FFF2-40B4-BE49-F238E27FC236}">
                <a16:creationId xmlns:a16="http://schemas.microsoft.com/office/drawing/2014/main" id="{538B3346-4E78-4B76-899F-9F13FBF70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4760" name="Rectangle 6">
            <a:extLst>
              <a:ext uri="{FF2B5EF4-FFF2-40B4-BE49-F238E27FC236}">
                <a16:creationId xmlns:a16="http://schemas.microsoft.com/office/drawing/2014/main" id="{E44B2FCA-DE86-4E57-8EA1-1F58C9DAF8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61" name="Text Box 7">
            <a:extLst>
              <a:ext uri="{FF2B5EF4-FFF2-40B4-BE49-F238E27FC236}">
                <a16:creationId xmlns:a16="http://schemas.microsoft.com/office/drawing/2014/main" id="{572AC015-DD30-4023-B3B9-7B89477B9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D9A36E72-49E4-4F5F-BAA2-355C94C2C4C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49AA1D3-7F79-412B-92BD-37571EEFC793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</a:t>
            </a:fld>
            <a:endParaRPr lang="en-US" altLang="en-US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A965264F-6596-401D-9E4E-212055DAB6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6E3C2D17-5C43-4BAF-8113-A171D41C6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DCA3C530-F9FF-46DD-B97E-638F19C5B21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128CEA94-9085-48C3-B097-F86D9288DF35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39</a:t>
            </a:fld>
            <a:endParaRPr lang="en-US" altLang="en-US"/>
          </a:p>
        </p:txBody>
      </p:sp>
      <p:sp>
        <p:nvSpPr>
          <p:cNvPr id="76803" name="Text Box 1">
            <a:extLst>
              <a:ext uri="{FF2B5EF4-FFF2-40B4-BE49-F238E27FC236}">
                <a16:creationId xmlns:a16="http://schemas.microsoft.com/office/drawing/2014/main" id="{41C316F2-578D-48DB-905B-4C6489DCC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DEBF204-3C1A-4A1A-BBCB-BD6C265EA09E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A882C4C1-2898-46D1-B062-EB0ACCA8C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760A0316-3D19-4652-BF00-553316104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5360" rIns="92160" bIns="4536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300"/>
              <a:t>6</a:t>
            </a:r>
          </a:p>
        </p:txBody>
      </p:sp>
      <p:sp>
        <p:nvSpPr>
          <p:cNvPr id="76806" name="Rectangle 4">
            <a:extLst>
              <a:ext uri="{FF2B5EF4-FFF2-40B4-BE49-F238E27FC236}">
                <a16:creationId xmlns:a16="http://schemas.microsoft.com/office/drawing/2014/main" id="{6B032E8B-9DB8-403C-9889-9617C9500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6807" name="Rectangle 5">
            <a:extLst>
              <a:ext uri="{FF2B5EF4-FFF2-40B4-BE49-F238E27FC236}">
                <a16:creationId xmlns:a16="http://schemas.microsoft.com/office/drawing/2014/main" id="{498B7751-A24A-4773-BE41-09DD5DF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6808" name="Rectangle 6">
            <a:extLst>
              <a:ext uri="{FF2B5EF4-FFF2-40B4-BE49-F238E27FC236}">
                <a16:creationId xmlns:a16="http://schemas.microsoft.com/office/drawing/2014/main" id="{E7A4574C-C538-40F0-B932-6CA0FA3828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9" name="Text Box 7">
            <a:extLst>
              <a:ext uri="{FF2B5EF4-FFF2-40B4-BE49-F238E27FC236}">
                <a16:creationId xmlns:a16="http://schemas.microsoft.com/office/drawing/2014/main" id="{E53C3740-D0D2-4627-9625-93B7BF0EF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EE84CA03-1589-4FAE-AF27-AEBC8057B16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CABBCEA-3C18-4FC5-A335-174BBD8BB5B0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40</a:t>
            </a:fld>
            <a:endParaRPr lang="en-US" altLang="en-US"/>
          </a:p>
        </p:txBody>
      </p:sp>
      <p:sp>
        <p:nvSpPr>
          <p:cNvPr id="78851" name="Text Box 1">
            <a:extLst>
              <a:ext uri="{FF2B5EF4-FFF2-40B4-BE49-F238E27FC236}">
                <a16:creationId xmlns:a16="http://schemas.microsoft.com/office/drawing/2014/main" id="{CD4AAC8D-2F92-4D50-A185-7E9F52D20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EA79C3B-14C8-4007-B141-F33DB96012F5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8852" name="Rectangle 2">
            <a:extLst>
              <a:ext uri="{FF2B5EF4-FFF2-40B4-BE49-F238E27FC236}">
                <a16:creationId xmlns:a16="http://schemas.microsoft.com/office/drawing/2014/main" id="{517D85A1-4C95-47ED-81EB-F33983D7C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613139E2-5878-4460-BC6F-5F144D5E4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5360" rIns="92160" bIns="4536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300"/>
              <a:t>8</a:t>
            </a:r>
          </a:p>
        </p:txBody>
      </p:sp>
      <p:sp>
        <p:nvSpPr>
          <p:cNvPr id="78854" name="Rectangle 4">
            <a:extLst>
              <a:ext uri="{FF2B5EF4-FFF2-40B4-BE49-F238E27FC236}">
                <a16:creationId xmlns:a16="http://schemas.microsoft.com/office/drawing/2014/main" id="{8C8CD02A-01F7-4C04-B23E-9A249BE26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8855" name="Rectangle 5">
            <a:extLst>
              <a:ext uri="{FF2B5EF4-FFF2-40B4-BE49-F238E27FC236}">
                <a16:creationId xmlns:a16="http://schemas.microsoft.com/office/drawing/2014/main" id="{E1969CEF-928E-462C-96C0-F5A2816DC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8856" name="Rectangle 6">
            <a:extLst>
              <a:ext uri="{FF2B5EF4-FFF2-40B4-BE49-F238E27FC236}">
                <a16:creationId xmlns:a16="http://schemas.microsoft.com/office/drawing/2014/main" id="{3068535B-A8A4-4EAF-BE4F-62F9CA4DF6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7" name="Text Box 7">
            <a:extLst>
              <a:ext uri="{FF2B5EF4-FFF2-40B4-BE49-F238E27FC236}">
                <a16:creationId xmlns:a16="http://schemas.microsoft.com/office/drawing/2014/main" id="{D5D469CC-5CE1-4ABE-915C-43AE6D6B1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51FF4C5B-0D93-4481-9F6F-A6AC6D303D0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E1EBBA0-55DF-4CC4-982A-4EFA171E17BC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41</a:t>
            </a:fld>
            <a:endParaRPr lang="en-US" altLang="en-US"/>
          </a:p>
        </p:txBody>
      </p:sp>
      <p:sp>
        <p:nvSpPr>
          <p:cNvPr id="80899" name="Rectangle 1">
            <a:extLst>
              <a:ext uri="{FF2B5EF4-FFF2-40B4-BE49-F238E27FC236}">
                <a16:creationId xmlns:a16="http://schemas.microsoft.com/office/drawing/2014/main" id="{E238ABF5-5A84-465C-827A-59FBA861C4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10E0AF9A-67C5-459B-A496-175DD6224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B2D48F79-FC7F-475F-910A-CC4C1830F7B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1D34230A-B847-430B-84E8-CF291E032362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42</a:t>
            </a:fld>
            <a:endParaRPr lang="en-US" altLang="en-US"/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6993CD9F-7B9F-42DF-8885-9AED0E74F6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0F99CBF8-36FC-4F7F-836D-82DBC8524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8550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CD79D517-F1A3-4106-AF7A-A87D193F81C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98729B5-32F6-46BF-8580-177F9C729F29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43</a:t>
            </a:fld>
            <a:endParaRPr lang="en-US" altLang="en-US"/>
          </a:p>
        </p:txBody>
      </p:sp>
      <p:sp>
        <p:nvSpPr>
          <p:cNvPr id="58371" name="Rectangle 1">
            <a:extLst>
              <a:ext uri="{FF2B5EF4-FFF2-40B4-BE49-F238E27FC236}">
                <a16:creationId xmlns:a16="http://schemas.microsoft.com/office/drawing/2014/main" id="{D6CE3587-625B-4191-BA27-B8653D075C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B7E02DB9-13FE-4B36-B908-57E66865AF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8CCE0F09-735C-435D-A4E9-E274FCDAA90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1520B70-318D-4779-B4DA-2A8A3F0D631A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44</a:t>
            </a:fld>
            <a:endParaRPr lang="en-US" altLang="en-US"/>
          </a:p>
        </p:txBody>
      </p:sp>
      <p:sp>
        <p:nvSpPr>
          <p:cNvPr id="60419" name="Rectangle 1">
            <a:extLst>
              <a:ext uri="{FF2B5EF4-FFF2-40B4-BE49-F238E27FC236}">
                <a16:creationId xmlns:a16="http://schemas.microsoft.com/office/drawing/2014/main" id="{37F24B6E-65EB-46B0-A5C2-A6EA22BAC6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2AEB762A-D70F-4795-8270-D30033560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ABC88BC2-B314-4626-BCC1-2FCB0B00632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F270773-6894-4079-B65E-D38B839604FE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45</a:t>
            </a:fld>
            <a:endParaRPr lang="en-US" altLang="en-US"/>
          </a:p>
        </p:txBody>
      </p:sp>
      <p:sp>
        <p:nvSpPr>
          <p:cNvPr id="66563" name="Rectangle 1">
            <a:extLst>
              <a:ext uri="{FF2B5EF4-FFF2-40B4-BE49-F238E27FC236}">
                <a16:creationId xmlns:a16="http://schemas.microsoft.com/office/drawing/2014/main" id="{AD64164B-4E92-42A9-B29E-9422736736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FB624390-E47A-46B0-9CF2-155B3F696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2127C3F1-4FBC-4C91-9FBF-DE2E83807B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CE5F00D-FFFC-4C91-AAD5-DBC23C6719B6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B828039C-FD7F-4A6D-B472-8F5CCC7152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1EE4ED82-B31F-4DD4-BB12-642285EBB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63121772-0A0C-44F8-8822-5E379501FF5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2F28C6A-8FC0-4916-8436-47D8A2AA0A56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49</a:t>
            </a:fld>
            <a:endParaRPr lang="en-US" altLang="en-US"/>
          </a:p>
        </p:txBody>
      </p:sp>
      <p:sp>
        <p:nvSpPr>
          <p:cNvPr id="82947" name="Rectangle 1">
            <a:extLst>
              <a:ext uri="{FF2B5EF4-FFF2-40B4-BE49-F238E27FC236}">
                <a16:creationId xmlns:a16="http://schemas.microsoft.com/office/drawing/2014/main" id="{6506C2B5-3AEC-43EF-9FC2-1F5621DCA2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10B65E08-D6FF-446C-AA1F-74ABC30CDC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0C88A991-DAC2-410C-B099-44D2A550CE5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B5C8587-9BB9-4B30-A5F5-4176C5A48BF7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50</a:t>
            </a:fld>
            <a:endParaRPr lang="en-US" altLang="en-US"/>
          </a:p>
        </p:txBody>
      </p:sp>
      <p:sp>
        <p:nvSpPr>
          <p:cNvPr id="84995" name="Rectangle 1">
            <a:extLst>
              <a:ext uri="{FF2B5EF4-FFF2-40B4-BE49-F238E27FC236}">
                <a16:creationId xmlns:a16="http://schemas.microsoft.com/office/drawing/2014/main" id="{4A7112D5-3448-4188-9837-0814154475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F2DFA877-825E-4F2C-B62F-72DF93BBC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CF9CF32D-31D0-45EC-930B-EC2A5CB72B8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FB567F9-AE8C-4334-A23F-B153BC33E6B3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</a:t>
            </a:fld>
            <a:endParaRPr lang="en-US" altLang="en-US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3E1FDA12-86FC-4D64-8D28-08EB7F43E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F4B194BF-C6E9-48B8-BA95-64830412B3F5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A1799D0A-9A4D-4FCF-BA99-84AE829C3F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Text Box 3">
            <a:extLst>
              <a:ext uri="{FF2B5EF4-FFF2-40B4-BE49-F238E27FC236}">
                <a16:creationId xmlns:a16="http://schemas.microsoft.com/office/drawing/2014/main" id="{DA10F37E-B669-4B97-A311-D11AAA4EB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F78CB479-A919-4D40-B4B0-949D0BD888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251E447-C4F2-4872-A6D4-70E1D747F011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51</a:t>
            </a:fld>
            <a:endParaRPr lang="en-US" altLang="en-US"/>
          </a:p>
        </p:txBody>
      </p:sp>
      <p:sp>
        <p:nvSpPr>
          <p:cNvPr id="87043" name="Rectangle 1">
            <a:extLst>
              <a:ext uri="{FF2B5EF4-FFF2-40B4-BE49-F238E27FC236}">
                <a16:creationId xmlns:a16="http://schemas.microsoft.com/office/drawing/2014/main" id="{73281E22-1A9C-4226-BBED-EC588215DC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82CF04FC-47E7-4A2C-97AD-D7390D23E3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F27A3C2F-0ED1-4B12-AFF5-D30390A6D27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F070446-B323-4ED2-8A59-B2F1232BFD88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52</a:t>
            </a:fld>
            <a:endParaRPr lang="en-US" altLang="en-US"/>
          </a:p>
        </p:txBody>
      </p:sp>
      <p:sp>
        <p:nvSpPr>
          <p:cNvPr id="89091" name="Rectangle 1">
            <a:extLst>
              <a:ext uri="{FF2B5EF4-FFF2-40B4-BE49-F238E27FC236}">
                <a16:creationId xmlns:a16="http://schemas.microsoft.com/office/drawing/2014/main" id="{6CAB30C4-AE0C-4DF8-9017-2510A69E08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614A49E2-2301-4F16-A7D2-EAFA2E5122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F27A3C2F-0ED1-4B12-AFF5-D30390A6D27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F070446-B323-4ED2-8A59-B2F1232BFD88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53</a:t>
            </a:fld>
            <a:endParaRPr lang="en-US" altLang="en-US"/>
          </a:p>
        </p:txBody>
      </p:sp>
      <p:sp>
        <p:nvSpPr>
          <p:cNvPr id="89091" name="Rectangle 1">
            <a:extLst>
              <a:ext uri="{FF2B5EF4-FFF2-40B4-BE49-F238E27FC236}">
                <a16:creationId xmlns:a16="http://schemas.microsoft.com/office/drawing/2014/main" id="{6CAB30C4-AE0C-4DF8-9017-2510A69E08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614A49E2-2301-4F16-A7D2-EAFA2E5122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21339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F27A3C2F-0ED1-4B12-AFF5-D30390A6D27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F070446-B323-4ED2-8A59-B2F1232BFD88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54</a:t>
            </a:fld>
            <a:endParaRPr lang="en-US" altLang="en-US"/>
          </a:p>
        </p:txBody>
      </p:sp>
      <p:sp>
        <p:nvSpPr>
          <p:cNvPr id="89091" name="Rectangle 1">
            <a:extLst>
              <a:ext uri="{FF2B5EF4-FFF2-40B4-BE49-F238E27FC236}">
                <a16:creationId xmlns:a16="http://schemas.microsoft.com/office/drawing/2014/main" id="{6CAB30C4-AE0C-4DF8-9017-2510A69E08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614A49E2-2301-4F16-A7D2-EAFA2E5122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758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45CE83EA-76B1-4C74-937A-4C95A61A609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28012AD-857C-48B0-9F9D-4C63338BF4CC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55</a:t>
            </a:fld>
            <a:endParaRPr lang="en-US" altLang="en-US"/>
          </a:p>
        </p:txBody>
      </p:sp>
      <p:sp>
        <p:nvSpPr>
          <p:cNvPr id="107523" name="Rectangle 1">
            <a:extLst>
              <a:ext uri="{FF2B5EF4-FFF2-40B4-BE49-F238E27FC236}">
                <a16:creationId xmlns:a16="http://schemas.microsoft.com/office/drawing/2014/main" id="{ECA27573-24CD-4081-A32D-D2B968362C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>
            <a:extLst>
              <a:ext uri="{FF2B5EF4-FFF2-40B4-BE49-F238E27FC236}">
                <a16:creationId xmlns:a16="http://schemas.microsoft.com/office/drawing/2014/main" id="{8B882A66-CFB1-4D21-AE05-CD5575DD1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9A29042-5340-4557-9937-09797451E07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3C1B5E5-3CC0-4B0A-A19B-98B5275661C0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</a:t>
            </a:fld>
            <a:endParaRPr lang="en-US" altLang="en-US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FC7929E8-3C66-46D3-895C-01B550A3E1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9439EB32-C8F6-46FD-AA92-1099CE672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B0639B06-4721-4DFA-8E48-E9B986574FD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87D9F59-3954-4628-B12C-54E692507459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</a:t>
            </a:fld>
            <a:endParaRPr lang="en-US" altLang="en-US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54989160-910F-437A-9AA0-C98EAB8D50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EA9F304C-D0BC-41B2-963A-0F2FA26ECC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405FE244-FDCF-4387-BEA9-8BE0728921C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F26DD91-5486-4FAB-B60E-A79183C46E5B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</a:t>
            </a:fld>
            <a:endParaRPr lang="en-US" altLang="en-US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4F44C192-2AB1-41FA-949C-B4DD9C314E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D4E04D56-23E0-4112-BCEA-3CF17CAAA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B9A29A09-FA9E-45C8-B4AA-7C73ACED987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292D139-31F9-4C22-B2DB-C779E98F1FA9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9</a:t>
            </a:fld>
            <a:endParaRPr lang="en-US" altLang="en-US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438128F9-A2D9-41D1-8859-5DAB5BC42C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AC211A82-6B9E-48A7-839A-D176AEB132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A0BDA500-9996-430A-BC68-3BEA0E59AE9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151B68D-441C-4713-A25E-53D6C403FE00}" type="slidenum">
              <a:rPr lang="en-US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10</a:t>
            </a:fld>
            <a:endParaRPr lang="en-US" altLang="en-US"/>
          </a:p>
        </p:txBody>
      </p:sp>
      <p:sp>
        <p:nvSpPr>
          <p:cNvPr id="13315" name="Text Box 1">
            <a:extLst>
              <a:ext uri="{FF2B5EF4-FFF2-40B4-BE49-F238E27FC236}">
                <a16:creationId xmlns:a16="http://schemas.microsoft.com/office/drawing/2014/main" id="{D3FC05F0-5ACB-47F6-8940-D63FE3350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4688E9-4823-48DA-B255-AF81FC017C5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F445B5C6-A425-4318-B843-BE9EB48B1D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Text Box 3">
            <a:extLst>
              <a:ext uri="{FF2B5EF4-FFF2-40B4-BE49-F238E27FC236}">
                <a16:creationId xmlns:a16="http://schemas.microsoft.com/office/drawing/2014/main" id="{16B2D7B2-C041-46C0-8D6F-5CCCFE109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5490-5E7D-4558-969A-095B651C8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70B90-1EB4-4549-A6BA-DCE517822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794CAEE-DBD6-41DA-A5E2-698197FEF57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E2088-C2AE-4684-A9CB-BE288F5D55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04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8D1E-C86E-48B1-8FE7-07461C62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22F12-045E-4BFB-8971-8A073FDD0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12A512-95C9-480D-89B8-94CD8EF8CFF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D9D51-20DC-4E11-BCB8-630153023B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24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FF406-5DF9-4576-BC26-581813F4A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7713" cy="5878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A2424-13C5-49AF-A96A-6702A4225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785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3DD040F-1824-4519-9353-50409EA1BE8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6C498-945A-4D78-AF40-98451782F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206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E372-66EF-4293-BFD1-8130F52BD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A58CD-6BF7-402F-8216-CA8635B75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F65EAB3-D01B-408A-9FD9-3FF61D46134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5348B-A7A3-4C58-AA43-9D5AA0D10F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418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82C2-AD3A-45D0-A41B-C8C0267E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47320-9A4E-4EBB-8C99-E0A235CA5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9245A0A-6B42-4640-B3C1-B7964781A7D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33063-1BBD-4B0C-BE99-C6F26FC56D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216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ABEE-11C3-4349-8FEE-AE39C3DB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3E2DE-B011-4BBE-9A4A-E99A1928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8A6AB3D-A128-4B2E-99D8-BA23B14B10D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49E3F-CE76-4AE7-A366-1B9FAB0FEE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993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336C-197C-445A-9E86-DCDB339B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26EC5-CB06-4E34-8DDF-009013A1B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2850" cy="490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9357D-A1ED-4F15-9F9A-28F8180D2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9638" y="1093788"/>
            <a:ext cx="3754437" cy="490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40B1594-A901-4737-9931-34705150BBD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63498-FA55-4448-8940-26176C5334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124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0393-3F75-465E-96A7-9724F867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44552-11E7-4902-8432-AC0110F9B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AED0D-2FB9-460C-9A07-0CFB53FDA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FC867-D3AF-4264-B549-554033783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98AF0-58C8-4380-AB29-DCBECAC72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0D5D1D-07A6-4842-A148-96BC93F1BBC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B1E4A-09C5-4F92-B4C5-D6060B3D20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8203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9FD3-1B17-428B-9E25-21E5E479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0BE8421-5466-4806-AFA8-724066F772D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AFDA3-FD8B-4FCA-8A3A-7E08ED71A4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1360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7FDC112-D44A-4BDE-882B-15941D287F3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5FA66-4DD5-46DC-8FBD-F18F921B7C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603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FF74-68CA-43C4-8961-6EA2EE36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8EA93-3667-4655-8727-05DBBE804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C4178-6A6C-46A8-A0D0-50B4D6254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C792D9D-9D03-431D-828B-8791C6A0C30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B4CE0-8CCA-476A-81AE-B62D0F7199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78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3D17-4CFD-4DEF-88D1-BB91F289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66476-996E-4502-BF41-FD2ADD42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B9985E5-BAF1-46C0-A757-575CFAE0D1B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8F608-6668-40EB-9472-63B5D5685B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623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85B9-6795-4F69-AEE4-B25ADCA9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A24C2-37F8-47C6-8C9C-BD463B93B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1F064-B5ED-4314-A59B-B50A0125A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0D8032B-E34B-416A-A407-5E5DBD8B563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CDA85-4F77-4AB7-B454-3CAC2C8E00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5154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30540-D1C9-4D7D-A8E4-4BAE43C9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5185E-AB37-43EE-B1CA-2FDF17323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237FF87-76AE-486E-A7C1-1B39A81DE7A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AE1B1-5B44-4274-A3B3-0D57AEA67C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3170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E3C0F-A86C-4D04-99E3-63763D4ED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7713" cy="5878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97D62-A72E-47F4-AE31-738E38104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785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D96D715-625C-4D57-A374-C89478DD1A0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A5365-DE19-4F5A-9F2A-651CE847E3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65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B295-1A96-49BE-9685-5BBC6D33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3AAAB-17EE-4804-B17F-2F983845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9D4E359-C1E7-4AE6-95A2-E75CC679D78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C6D56-663B-43E5-B51D-816EB94D0E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84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03E5-FB07-4220-93F0-12A3D2EB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F902-5633-4706-B213-552C20466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2850" cy="490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DDA26-0861-4167-8201-7A31F784E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9638" y="1093788"/>
            <a:ext cx="3754437" cy="490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E2AB9A-E3E4-4342-9120-3505EB0BE96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D3DE2-8974-420C-B4C1-43D77CA2A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52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386A-C48D-400D-98B6-59191705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59FE2-1693-40ED-841B-9A6F097BA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40814-1C49-4089-B5EB-9BAB67B07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3A88-3F72-4609-AD73-5476081D1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E8144-39C0-4ADC-816E-6EA2348B7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AD2BE6A-7D63-492C-B7E1-D02BEDAAD88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3CD54-741A-4168-9003-130075ECC1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716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FBD8-3AE1-42C4-AAE6-873D4ECC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8C069A-F0FE-4F8B-985A-BA4BF5A6FC8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2A892-008F-4CE9-96C3-DEFA04B513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97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392C7C5-CA3C-4756-8439-AC8B475774A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E271F-4305-4AF7-84DB-6E6FEE484B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374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6682-F114-47AE-8898-EF866813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9A163-8933-48F2-AA9E-657376F85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9BD42-0E2C-4149-909F-8D71DA9FE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72DF33-40ED-4B1E-9AC3-8789ACAEC28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8381E-CF5D-443C-9289-A97322268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95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DB5A9-FDDA-4D9F-8AC1-DC5262999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162D2-886D-4887-9BFF-AA922362E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3BCA4-2DBC-4916-A5E0-9463DA4A9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EB8986-ECD6-4608-8AFD-C3000E96CD9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FC0F8-797A-45C7-91F7-EF566CAF90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77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www.db-book.com/" TargetMode="Externa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6B4B8D05-FE3B-4270-968E-3842A69D4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59687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EB3D242-53D7-4484-A26C-2C2B62716A0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008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ts val="87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666699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D065699-7C9C-4079-91E1-A4B3DD5365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A3641AB5-EBF5-413A-96BB-8F1832701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6613525"/>
            <a:ext cx="2376487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8A95E38B-17EE-4955-AFED-0F73CD711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0" y="6613525"/>
            <a:ext cx="89693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3.</a:t>
            </a:r>
            <a:fld id="{66D2A831-7B63-4E18-BEBE-F879CE3FCEF0}" type="slidenum">
              <a:rPr lang="en-US" altLang="en-US" sz="1000" b="1" smtClean="0">
                <a:solidFill>
                  <a:srgbClr val="CC3300"/>
                </a:solidFill>
              </a:rPr>
              <a:pPr algn="ctr">
                <a:spcBef>
                  <a:spcPts val="625"/>
                </a:spcBef>
                <a:buSzPct val="100000"/>
                <a:defRPr/>
              </a:pPr>
              <a:t>‹#›</a:t>
            </a:fld>
            <a:endParaRPr lang="en-US" altLang="en-US" sz="1000" b="1">
              <a:solidFill>
                <a:srgbClr val="CC3300"/>
              </a:solidFill>
            </a:endParaRPr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C19D9058-941E-421F-9544-C982DAC17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5613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5D713E65-7B4A-4E57-A9CB-5781CC235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" y="6613525"/>
            <a:ext cx="25558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rgbClr val="CC3300"/>
                </a:solidFill>
              </a:rPr>
              <a:t>th</a:t>
            </a:r>
            <a:r>
              <a:rPr lang="en-US" altLang="en-US" sz="1000" b="1">
                <a:solidFill>
                  <a:srgbClr val="CC3300"/>
                </a:solidFill>
              </a:rPr>
              <a:t> Edition</a:t>
            </a:r>
          </a:p>
        </p:txBody>
      </p:sp>
      <p:sp>
        <p:nvSpPr>
          <p:cNvPr id="1032" name="Freeform 7">
            <a:extLst>
              <a:ext uri="{FF2B5EF4-FFF2-40B4-BE49-F238E27FC236}">
                <a16:creationId xmlns:a16="http://schemas.microsoft.com/office/drawing/2014/main" id="{D431E28A-9D00-486E-AEF3-C39BF0D33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3" name="Picture 8">
            <a:extLst>
              <a:ext uri="{FF2B5EF4-FFF2-40B4-BE49-F238E27FC236}">
                <a16:creationId xmlns:a16="http://schemas.microsoft.com/office/drawing/2014/main" id="{318C38C4-9D18-4E08-BAAE-E0434F541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CC33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>
            <a:extLst>
              <a:ext uri="{FF2B5EF4-FFF2-40B4-BE49-F238E27FC236}">
                <a16:creationId xmlns:a16="http://schemas.microsoft.com/office/drawing/2014/main" id="{047936BD-D9BF-475C-A49B-B0CD263D7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2525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000"/>
              </a:spcBef>
              <a:buSzPct val="100000"/>
              <a:defRPr/>
            </a:pPr>
            <a:r>
              <a:rPr lang="en-US" altLang="en-US" b="1">
                <a:solidFill>
                  <a:srgbClr val="CC3300"/>
                </a:solidFill>
              </a:rPr>
              <a:t>Database System Concepts, 6</a:t>
            </a:r>
            <a:r>
              <a:rPr lang="en-US" altLang="en-US" b="1" baseline="30000">
                <a:solidFill>
                  <a:srgbClr val="CC3300"/>
                </a:solidFill>
              </a:rPr>
              <a:t>th</a:t>
            </a:r>
            <a:r>
              <a:rPr lang="en-US" altLang="en-US" b="1">
                <a:solidFill>
                  <a:srgbClr val="CC3300"/>
                </a:solidFill>
              </a:rPr>
              <a:t> Ed</a:t>
            </a:r>
            <a:r>
              <a:rPr lang="en-US" alt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ts val="750"/>
              </a:spcBef>
              <a:buSzPct val="100000"/>
              <a:defRPr/>
            </a:pPr>
            <a:r>
              <a:rPr lang="en-US" alt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>
                <a:solidFill>
                  <a:srgbClr val="CC3300"/>
                </a:solidFill>
              </a:rPr>
            </a:br>
            <a:r>
              <a:rPr lang="en-US" altLang="en-US" sz="1200" b="1">
                <a:solidFill>
                  <a:srgbClr val="CC3300"/>
                </a:solidFill>
              </a:rPr>
              <a:t>See </a:t>
            </a:r>
            <a:r>
              <a:rPr lang="en-US" altLang="en-US" sz="1200" b="1">
                <a:solidFill>
                  <a:srgbClr val="FF9900"/>
                </a:solidFill>
                <a:hlinkClick r:id="rId13"/>
              </a:rPr>
              <a:t>www.db-book.com</a:t>
            </a:r>
            <a:r>
              <a:rPr lang="en-US" alt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2051" name="Picture 2">
            <a:extLst>
              <a:ext uri="{FF2B5EF4-FFF2-40B4-BE49-F238E27FC236}">
                <a16:creationId xmlns:a16="http://schemas.microsoft.com/office/drawing/2014/main" id="{4CEE978B-629D-4544-9829-8874C1C59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3">
            <a:extLst>
              <a:ext uri="{FF2B5EF4-FFF2-40B4-BE49-F238E27FC236}">
                <a16:creationId xmlns:a16="http://schemas.microsoft.com/office/drawing/2014/main" id="{7DDF52DE-F834-4548-B212-173DFC712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59687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C48BAAA3-9D96-4C29-ACDA-D6C216DBAB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5613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4" name="Text Box 5">
            <a:extLst>
              <a:ext uri="{FF2B5EF4-FFF2-40B4-BE49-F238E27FC236}">
                <a16:creationId xmlns:a16="http://schemas.microsoft.com/office/drawing/2014/main" id="{F4DC25D8-620B-46E9-B022-C776594E3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2263" y="5780088"/>
            <a:ext cx="344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ED871C11-E856-4601-BC18-74AE4E8AA9F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96063" y="6218238"/>
            <a:ext cx="19034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ts val="87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578963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D35E212-19D9-4AA6-860B-60B53D88EA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CC33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B23D0706-6F3E-4CEC-B63B-7B7E536A6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Lecture </a:t>
            </a: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5: Introduction to SQL</a:t>
            </a:r>
            <a:b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88E39F86-9B3E-4D71-95FC-C0064807B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Domain/Data Types in SQL</a:t>
            </a: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3511E281-24CC-4A73-A2D8-8CDF4086F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1106488"/>
            <a:ext cx="822166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b="1" dirty="0">
                <a:solidFill>
                  <a:srgbClr val="000099"/>
                </a:solidFill>
              </a:rPr>
              <a:t>char(n).</a:t>
            </a:r>
            <a:r>
              <a:rPr lang="en-US" altLang="en-US" sz="2000" dirty="0"/>
              <a:t>  Fixed length character string, with user-specified length </a:t>
            </a:r>
            <a:r>
              <a:rPr lang="en-US" altLang="en-US" sz="2000" i="1" dirty="0"/>
              <a:t>n.</a:t>
            </a:r>
          </a:p>
          <a:p>
            <a:pPr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b="1" dirty="0">
                <a:solidFill>
                  <a:srgbClr val="000099"/>
                </a:solidFill>
              </a:rPr>
              <a:t>varchar(n).</a:t>
            </a:r>
            <a:r>
              <a:rPr lang="en-US" altLang="en-US" sz="2000" b="1" dirty="0"/>
              <a:t> </a:t>
            </a:r>
            <a:r>
              <a:rPr lang="en-US" altLang="en-US" sz="2000" dirty="0"/>
              <a:t> Variable length character strings, with user-specified maximum length </a:t>
            </a:r>
            <a:r>
              <a:rPr lang="en-US" altLang="en-US" sz="2000" i="1" dirty="0"/>
              <a:t>n.</a:t>
            </a:r>
          </a:p>
          <a:p>
            <a:pPr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b="1" dirty="0">
                <a:solidFill>
                  <a:srgbClr val="000099"/>
                </a:solidFill>
              </a:rPr>
              <a:t>int.</a:t>
            </a:r>
            <a:r>
              <a:rPr lang="en-US" altLang="en-US" sz="2000" b="1" dirty="0"/>
              <a:t>  </a:t>
            </a:r>
            <a:r>
              <a:rPr lang="en-US" altLang="en-US" sz="2000" dirty="0"/>
              <a:t>Integer (a finite subset of the integers that is machine-dependent).</a:t>
            </a:r>
          </a:p>
          <a:p>
            <a:pPr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b="1" dirty="0" err="1">
                <a:solidFill>
                  <a:srgbClr val="000099"/>
                </a:solidFill>
              </a:rPr>
              <a:t>smallint</a:t>
            </a:r>
            <a:r>
              <a:rPr lang="en-US" altLang="en-US" sz="2000" b="1" dirty="0">
                <a:solidFill>
                  <a:srgbClr val="000099"/>
                </a:solidFill>
              </a:rPr>
              <a:t>.</a:t>
            </a:r>
            <a:r>
              <a:rPr lang="en-US" altLang="en-US" sz="2000" dirty="0"/>
              <a:t>  Small integer (a machine-dependent subset of the integer domain type).</a:t>
            </a:r>
          </a:p>
          <a:p>
            <a:pPr>
              <a:lnSpc>
                <a:spcPct val="90000"/>
              </a:lnSpc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b="1" dirty="0">
                <a:solidFill>
                  <a:srgbClr val="000099"/>
                </a:solidFill>
              </a:rPr>
              <a:t>numeric(</a:t>
            </a:r>
            <a:r>
              <a:rPr lang="en-US" altLang="en-US" sz="2000" b="1" dirty="0" err="1">
                <a:solidFill>
                  <a:srgbClr val="000099"/>
                </a:solidFill>
              </a:rPr>
              <a:t>p,d</a:t>
            </a:r>
            <a:r>
              <a:rPr lang="en-US" altLang="en-US" sz="2000" b="1" dirty="0">
                <a:solidFill>
                  <a:srgbClr val="000099"/>
                </a:solidFill>
              </a:rPr>
              <a:t>).</a:t>
            </a:r>
            <a:r>
              <a:rPr lang="en-US" altLang="en-US" sz="2000" dirty="0"/>
              <a:t>  Fixed point number, with user-specified precision of </a:t>
            </a:r>
            <a:r>
              <a:rPr lang="en-US" altLang="en-US" sz="2000" i="1" dirty="0"/>
              <a:t>p</a:t>
            </a:r>
            <a:r>
              <a:rPr lang="en-US" altLang="en-US" sz="2000" dirty="0"/>
              <a:t> digits, with </a:t>
            </a:r>
            <a:r>
              <a:rPr lang="en-US" altLang="en-US" sz="2000" i="1" dirty="0"/>
              <a:t>d</a:t>
            </a:r>
            <a:r>
              <a:rPr lang="en-US" altLang="en-US" sz="2000" dirty="0"/>
              <a:t> digits to the right of decimal point.</a:t>
            </a:r>
            <a:r>
              <a:rPr lang="en-US" altLang="en-US" sz="1800" dirty="0"/>
              <a:t> </a:t>
            </a:r>
          </a:p>
          <a:p>
            <a:pPr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b="1" dirty="0">
                <a:solidFill>
                  <a:srgbClr val="000099"/>
                </a:solidFill>
              </a:rPr>
              <a:t>real, double precision.</a:t>
            </a:r>
            <a:r>
              <a:rPr lang="en-US" altLang="en-US" sz="2000" dirty="0"/>
              <a:t>  Floating point and double-precision floating point numbers, with machine-dependent precision.</a:t>
            </a:r>
          </a:p>
          <a:p>
            <a:pPr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b="1" dirty="0">
                <a:solidFill>
                  <a:srgbClr val="000099"/>
                </a:solidFill>
              </a:rPr>
              <a:t>float(n).</a:t>
            </a:r>
            <a:r>
              <a:rPr lang="en-US" altLang="en-US" sz="2000" dirty="0"/>
              <a:t>  Floating point number, with user-specified precision of at least </a:t>
            </a:r>
            <a:r>
              <a:rPr lang="en-US" altLang="en-US" sz="2000" i="1" dirty="0"/>
              <a:t>n</a:t>
            </a:r>
            <a:r>
              <a:rPr lang="en-US" altLang="en-US" sz="2000" dirty="0"/>
              <a:t> digits.</a:t>
            </a:r>
          </a:p>
          <a:p>
            <a:pPr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b="1" dirty="0">
                <a:solidFill>
                  <a:srgbClr val="000099"/>
                </a:solidFill>
              </a:rPr>
              <a:t>date.</a:t>
            </a:r>
            <a:r>
              <a:rPr lang="en-US" altLang="en-US" sz="2000" b="1" dirty="0"/>
              <a:t> </a:t>
            </a:r>
            <a:r>
              <a:rPr lang="en-US" altLang="en-US" sz="2000" dirty="0"/>
              <a:t>A variable to hold date values. Format for date YYYY-MM-DD</a:t>
            </a:r>
          </a:p>
          <a:p>
            <a:pPr marL="342900">
              <a:lnSpc>
                <a:spcPct val="90000"/>
              </a:lnSpc>
              <a:spcBef>
                <a:spcPts val="875"/>
              </a:spcBef>
              <a:buSzPct val="90000"/>
              <a:defRPr/>
            </a:pPr>
            <a:endParaRPr lang="en-US" alt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:a16="http://schemas.microsoft.com/office/drawing/2014/main" id="{03DF9F59-8F83-4788-8924-8FBCF53F5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64484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ts val="875"/>
              </a:spcBef>
              <a:buClrTx/>
              <a:buSzPct val="90000"/>
              <a:buFontTx/>
              <a:buNone/>
            </a:pPr>
            <a:fld id="{AE1752B5-D0C7-4407-A062-C54373E52F18}" type="slidenum">
              <a:rPr lang="en-US" altLang="en-US" sz="1400">
                <a:solidFill>
                  <a:srgbClr val="666699"/>
                </a:solidFill>
                <a:latin typeface="Times New Roman" panose="02020603050405020304" pitchFamily="18" charset="0"/>
              </a:rPr>
              <a:pPr algn="r">
                <a:spcBef>
                  <a:spcPts val="875"/>
                </a:spcBef>
                <a:buClrTx/>
                <a:buSzPct val="90000"/>
                <a:buFontTx/>
                <a:buNone/>
              </a:pPr>
              <a:t>11</a:t>
            </a:fld>
            <a:endParaRPr lang="en-US" altLang="en-US" sz="1400">
              <a:solidFill>
                <a:srgbClr val="6666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CA58FADA-9376-4682-9A22-92EA7104D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DDL: Integrity Constraints</a:t>
            </a: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C72A47EE-B197-4E7D-9C07-0274383BB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931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b="1"/>
              <a:t>Entity integrity:</a:t>
            </a:r>
          </a:p>
          <a:p>
            <a:pPr lvl="1" indent="0">
              <a:spcBef>
                <a:spcPts val="1050"/>
              </a:spcBef>
              <a:buClrTx/>
              <a:buSzPct val="80000"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  <a:r>
              <a:rPr lang="en-US" altLang="en-US" sz="2400" i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</a:p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400" i="1">
              <a:latin typeface="Arial Rounded MT Bold" panose="020F0704030504030204" pitchFamily="34" charset="0"/>
            </a:endParaRPr>
          </a:p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b="1"/>
              <a:t>Referential integrity:</a:t>
            </a:r>
          </a:p>
          <a:p>
            <a:pPr lvl="1" indent="0">
              <a:buClrTx/>
              <a:buSzPct val="80000"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lang="en-US" altLang="en-US" sz="2400" i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(dept_name)</a:t>
            </a:r>
            <a:r>
              <a:rPr lang="en-US" altLang="en-US" sz="240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 </a:t>
            </a:r>
            <a:r>
              <a:rPr lang="en-US" altLang="en-US" sz="2400" i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 (dept_name)</a:t>
            </a:r>
            <a:r>
              <a:rPr lang="en-US" altLang="en-US" sz="180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8C7F5CB6-69F6-4351-BF49-18D587E47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38200"/>
            <a:ext cx="8305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accent2"/>
                </a:solidFill>
              </a:rPr>
              <a:t>CONSTRAINT</a:t>
            </a:r>
            <a:r>
              <a:rPr lang="en-US" dirty="0"/>
              <a:t> is used to define rules to allow or restrict what values can be stored in columns. The purpose of inducing constraints is to enforce the integrity of a database.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accent2"/>
                </a:solidFill>
              </a:rPr>
              <a:t>CONSTRAINTS</a:t>
            </a:r>
            <a:r>
              <a:rPr lang="en-US" dirty="0"/>
              <a:t> are used to limit the type of data that can be inserted into a table.</a:t>
            </a:r>
          </a:p>
          <a:p>
            <a:pPr marL="1027113" lvl="1" indent="-285750">
              <a:buFont typeface="Wingdings" panose="05000000000000000000" pitchFamily="2" charset="2"/>
              <a:buChar char="q"/>
              <a:defRPr/>
            </a:pPr>
            <a:r>
              <a:rPr lang="en-US" dirty="0"/>
              <a:t>can be classified into two types - column level and table level.</a:t>
            </a:r>
          </a:p>
          <a:p>
            <a:pPr lvl="2">
              <a:defRPr/>
            </a:pPr>
            <a:r>
              <a:rPr lang="en-US" dirty="0"/>
              <a:t>The column level constraints can apply only to one column where as table level </a:t>
            </a:r>
          </a:p>
          <a:p>
            <a:pPr lvl="2">
              <a:defRPr/>
            </a:pPr>
            <a:r>
              <a:rPr lang="en-US" dirty="0"/>
              <a:t>constraints are applied to the entire table.</a:t>
            </a:r>
          </a:p>
          <a:p>
            <a:pPr marL="1027113" lvl="1" indent="-285750">
              <a:buFont typeface="Wingdings" panose="05000000000000000000" pitchFamily="2" charset="2"/>
              <a:buChar char="q"/>
              <a:defRPr/>
            </a:pPr>
            <a:r>
              <a:rPr lang="en-US" dirty="0"/>
              <a:t>is declared at the time of creating a table.</a:t>
            </a:r>
          </a:p>
          <a:p>
            <a:pPr marL="1027113" lvl="1" indent="-285750">
              <a:buFont typeface="Wingdings" panose="05000000000000000000" pitchFamily="2" charset="2"/>
              <a:buChar char="q"/>
              <a:defRPr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b="1" dirty="0">
                <a:solidFill>
                  <a:schemeClr val="accent2"/>
                </a:solidFill>
              </a:rPr>
              <a:t>CONSTRAINTs</a:t>
            </a:r>
            <a:r>
              <a:rPr lang="en-US" b="1" dirty="0"/>
              <a:t> are :</a:t>
            </a:r>
            <a:endParaRPr lang="en-US" dirty="0"/>
          </a:p>
          <a:p>
            <a:pPr lvl="1">
              <a:defRPr/>
            </a:pPr>
            <a:r>
              <a:rPr lang="en-US" dirty="0"/>
              <a:t>NOT NULL</a:t>
            </a:r>
          </a:p>
          <a:p>
            <a:pPr lvl="1">
              <a:defRPr/>
            </a:pPr>
            <a:r>
              <a:rPr lang="en-US" dirty="0"/>
              <a:t>UNIQUE</a:t>
            </a:r>
          </a:p>
          <a:p>
            <a:pPr lvl="1">
              <a:defRPr/>
            </a:pPr>
            <a:r>
              <a:rPr lang="en-US" dirty="0"/>
              <a:t>PRIMARY KEY</a:t>
            </a:r>
          </a:p>
          <a:p>
            <a:pPr lvl="1">
              <a:defRPr/>
            </a:pPr>
            <a:r>
              <a:rPr lang="en-US" dirty="0"/>
              <a:t>FOREIGN KEY</a:t>
            </a:r>
          </a:p>
          <a:p>
            <a:pPr lvl="1">
              <a:defRPr/>
            </a:pPr>
            <a:r>
              <a:rPr lang="en-US" dirty="0"/>
              <a:t>CHECK</a:t>
            </a:r>
          </a:p>
          <a:p>
            <a:pPr lvl="1">
              <a:defRPr/>
            </a:pPr>
            <a:r>
              <a:rPr lang="en-US" dirty="0"/>
              <a:t>DEFAULT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  <a:defRPr/>
            </a:pPr>
            <a:endParaRPr lang="en-US" altLang="en-US" sz="2000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38E65FE-746F-4670-82DD-2F2FE284B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762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DDL: Data Constraints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583BF2D2-9A60-448F-B775-B6B05215D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93788"/>
            <a:ext cx="8305800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0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F8254B-65C8-4600-B72F-5F7F97F4F53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860425"/>
          <a:ext cx="8305800" cy="5613400"/>
        </p:xfrm>
        <a:graphic>
          <a:graphicData uri="http://schemas.openxmlformats.org/drawingml/2006/table">
            <a:tbl>
              <a:tblPr/>
              <a:tblGrid>
                <a:gridCol w="1600199">
                  <a:extLst>
                    <a:ext uri="{9D8B030D-6E8A-4147-A177-3AD203B41FA5}">
                      <a16:colId xmlns:a16="http://schemas.microsoft.com/office/drawing/2014/main" val="2644684156"/>
                    </a:ext>
                  </a:extLst>
                </a:gridCol>
                <a:gridCol w="6705601">
                  <a:extLst>
                    <a:ext uri="{9D8B030D-6E8A-4147-A177-3AD203B41FA5}">
                      <a16:colId xmlns:a16="http://schemas.microsoft.com/office/drawing/2014/main" val="3067415334"/>
                    </a:ext>
                  </a:extLst>
                </a:gridCol>
              </a:tblGrid>
              <a:tr h="32191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</a:t>
                      </a:r>
                      <a:endParaRPr lang="en-US" sz="160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030" marR="39030" marT="39032" marB="39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030" marR="39030" marT="39032" marB="39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693656"/>
                  </a:ext>
                </a:extLst>
              </a:tr>
              <a:tr h="721380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</a:p>
                  </a:txBody>
                  <a:tcPr marL="39030" marR="39030" marT="39032" marB="39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 constraint allows to specify that a column can not contain any NULL value. MySQL NOT NULL can be used to CREATE and ALTER a table.</a:t>
                      </a:r>
                    </a:p>
                  </a:txBody>
                  <a:tcPr marL="39030" marR="39030" marT="39032" marB="39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818491"/>
                  </a:ext>
                </a:extLst>
              </a:tr>
              <a:tr h="1041067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UNIQUE</a:t>
                      </a:r>
                    </a:p>
                  </a:txBody>
                  <a:tcPr marL="39030" marR="39030" marT="39032" marB="39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UNIQUE constraint does not allow to insert a duplicate value in a column. The UNIQUE constraint maintains the uniqueness of a column in a table. More than one UNIQUE column can be used in a table.</a:t>
                      </a:r>
                    </a:p>
                  </a:txBody>
                  <a:tcPr marL="39030" marR="39030" marT="39032" marB="39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011559"/>
                  </a:ext>
                </a:extLst>
              </a:tr>
              <a:tr h="882260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KEY</a:t>
                      </a:r>
                    </a:p>
                  </a:txBody>
                  <a:tcPr marL="39030" marR="39030" marT="39032" marB="39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PRIMARY KEY constraint for a table enforces the table to accept unique data for a specific column and this constraint creates a unique index for accessing the table faster.</a:t>
                      </a:r>
                    </a:p>
                  </a:txBody>
                  <a:tcPr marL="39030" marR="39030" marT="39032" marB="39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076504"/>
                  </a:ext>
                </a:extLst>
              </a:tr>
              <a:tr h="1041067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FOREIGN KEY</a:t>
                      </a:r>
                    </a:p>
                  </a:txBody>
                  <a:tcPr marL="39030" marR="39030" marT="39032" marB="39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FOREIGN KEY creates a link between two tables by one specific column of both tables. The specified column in one table must be a PRIMARY KEY and referred by the column of another table known as FOREIGN KEY.</a:t>
                      </a:r>
                    </a:p>
                  </a:txBody>
                  <a:tcPr marL="39030" marR="39030" marT="39032" marB="39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34784"/>
                  </a:ext>
                </a:extLst>
              </a:tr>
              <a:tr h="72345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</a:t>
                      </a:r>
                    </a:p>
                  </a:txBody>
                  <a:tcPr marL="39030" marR="39030" marT="39032" marB="39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CHECK constraint controls the values in the associated column. The CHECK constraint determines whether the value is valid or not from a logical expression.</a:t>
                      </a:r>
                    </a:p>
                  </a:txBody>
                  <a:tcPr marL="39030" marR="39030" marT="39032" marB="39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135937"/>
                  </a:ext>
                </a:extLst>
              </a:tr>
              <a:tr h="882260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DEFAULT</a:t>
                      </a:r>
                    </a:p>
                  </a:txBody>
                  <a:tcPr marL="39030" marR="39030" marT="39032" marB="39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Each column must contain a value ( including a NULL). While inserting data into a table, if no value is supplied to a column, then the column gets the value set as DEFAULT.</a:t>
                      </a:r>
                    </a:p>
                  </a:txBody>
                  <a:tcPr marL="39030" marR="39030" marT="39032" marB="39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156546"/>
                  </a:ext>
                </a:extLst>
              </a:tr>
            </a:tbl>
          </a:graphicData>
        </a:graphic>
      </p:graphicFrame>
      <p:sp>
        <p:nvSpPr>
          <p:cNvPr id="5" name="Text Box 2">
            <a:extLst>
              <a:ext uri="{FF2B5EF4-FFF2-40B4-BE49-F238E27FC236}">
                <a16:creationId xmlns:a16="http://schemas.microsoft.com/office/drawing/2014/main" id="{2AB35D8D-9731-446D-B2E7-1DA3BD4B6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DDL: Data Constraints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>
            <a:extLst>
              <a:ext uri="{FF2B5EF4-FFF2-40B4-BE49-F238E27FC236}">
                <a16:creationId xmlns:a16="http://schemas.microsoft.com/office/drawing/2014/main" id="{EA6458BC-51B4-455E-88CB-65155C3C4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43000"/>
            <a:ext cx="8458199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085850" indent="-2270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875"/>
              </a:spcBef>
              <a:buClrTx/>
              <a:buSzPct val="90000"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lang="en-US" altLang="en-US" sz="24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br>
              <a:rPr lang="en-US" altLang="en-US" sz="24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2000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varchar(20),</a:t>
            </a:r>
            <a:b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building  </a:t>
            </a:r>
            <a:r>
              <a:rPr lang="en-US" altLang="en-US" sz="20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20),</a:t>
            </a:r>
            <a:b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budget</a:t>
            </a: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</a:t>
            </a:r>
            <a:r>
              <a:rPr lang="en-US" altLang="en-US" sz="20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numeric(12,2)</a:t>
            </a: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0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1050"/>
              </a:spcBef>
              <a:buClrTx/>
              <a:buSzPct val="90000"/>
              <a:buFontTx/>
              <a:buNone/>
            </a:pPr>
            <a:endParaRPr lang="en-US" altLang="en-US" sz="2400" b="1" dirty="0">
              <a:solidFill>
                <a:srgbClr val="0033CC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80000"/>
              </a:lnSpc>
              <a:buClrTx/>
              <a:buSzPct val="90000"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lvl="2">
              <a:lnSpc>
                <a:spcPct val="80000"/>
              </a:lnSpc>
              <a:spcBef>
                <a:spcPts val="875"/>
              </a:spcBef>
              <a:buClrTx/>
              <a:buSzPct val="75000"/>
              <a:buFontTx/>
              <a:buNone/>
            </a:pP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(5),</a:t>
            </a:r>
          </a:p>
          <a:p>
            <a:pPr lvl="2">
              <a:lnSpc>
                <a:spcPct val="80000"/>
              </a:lnSpc>
              <a:spcBef>
                <a:spcPts val="875"/>
              </a:spcBef>
              <a:buClrTx/>
              <a:buSzPct val="75000"/>
              <a:buFontTx/>
              <a:buNone/>
            </a:pP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</a:t>
            </a:r>
            <a:r>
              <a:rPr lang="en-US" altLang="en-US" sz="20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</a:t>
            </a:r>
            <a:r>
              <a:rPr lang="en-US" altLang="en-US" sz="20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2">
              <a:lnSpc>
                <a:spcPct val="80000"/>
              </a:lnSpc>
              <a:spcBef>
                <a:spcPts val="875"/>
              </a:spcBef>
              <a:buClrTx/>
              <a:buSzPct val="75000"/>
              <a:buFontTx/>
              <a:buNone/>
            </a:pPr>
            <a:r>
              <a:rPr lang="en-US" altLang="en-US" sz="2000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(20),</a:t>
            </a:r>
          </a:p>
          <a:p>
            <a:pPr lvl="2">
              <a:lnSpc>
                <a:spcPct val="80000"/>
              </a:lnSpc>
              <a:spcBef>
                <a:spcPts val="875"/>
              </a:spcBef>
              <a:buClrTx/>
              <a:buSzPct val="75000"/>
              <a:buFontTx/>
              <a:buNone/>
            </a:pP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</a:t>
            </a: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(8,2),</a:t>
            </a:r>
          </a:p>
          <a:p>
            <a:pPr lvl="2">
              <a:lnSpc>
                <a:spcPct val="80000"/>
              </a:lnSpc>
              <a:spcBef>
                <a:spcPts val="875"/>
              </a:spcBef>
              <a:buClrTx/>
              <a:buSzPct val="75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(ID),</a:t>
            </a:r>
          </a:p>
          <a:p>
            <a:pPr lvl="2">
              <a:lnSpc>
                <a:spcPct val="80000"/>
              </a:lnSpc>
              <a:spcBef>
                <a:spcPts val="875"/>
              </a:spcBef>
              <a:buClrTx/>
              <a:buSzPct val="75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 </a:t>
            </a:r>
            <a: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department(</a:t>
            </a:r>
            <a:r>
              <a:rPr lang="en-US" altLang="en-US" sz="20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r>
              <a:rPr lang="en-US" altLang="en-US" sz="2400" b="1" dirty="0">
                <a:solidFill>
                  <a:srgbClr val="FF3300"/>
                </a:solidFill>
                <a:latin typeface="Arial Rounded MT Bold" panose="020F0704030504030204" pitchFamily="34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400" b="1" dirty="0">
              <a:solidFill>
                <a:srgbClr val="0033CC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400" b="1" dirty="0">
              <a:solidFill>
                <a:srgbClr val="0033C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7FBB8F4E-F96B-4DB7-B90F-360DBB6A5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DDL: Create 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0F3145CE-9E31-4C86-853A-00E0FA08E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Describe</a:t>
            </a:r>
          </a:p>
        </p:txBody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887B298A-A9DD-4101-A86E-F27F75DBD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0842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 dirty="0"/>
              <a:t>In order to view table schema (column names and their data types)</a:t>
            </a:r>
          </a:p>
          <a:p>
            <a:pPr lvl="2"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endParaRPr lang="en-US" alt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lvl="2"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endParaRPr lang="en-US" alt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endParaRPr lang="en-US" alt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252" name="Text Box 3">
            <a:extLst>
              <a:ext uri="{FF2B5EF4-FFF2-40B4-BE49-F238E27FC236}">
                <a16:creationId xmlns:a16="http://schemas.microsoft.com/office/drawing/2014/main" id="{3B75F7A9-1E6E-4BE5-94B9-2E3C522F7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ts val="875"/>
              </a:spcBef>
              <a:buClrTx/>
              <a:buSzPct val="90000"/>
              <a:buFontTx/>
              <a:buNone/>
            </a:pPr>
            <a:fld id="{E9A21EE9-652C-4DF6-B25F-2249EC6938F2}" type="slidenum">
              <a:rPr lang="en-US" altLang="en-US" sz="1400">
                <a:solidFill>
                  <a:srgbClr val="666699"/>
                </a:solidFill>
                <a:latin typeface="Times New Roman" panose="02020603050405020304" pitchFamily="18" charset="0"/>
              </a:rPr>
              <a:pPr algn="r">
                <a:spcBef>
                  <a:spcPts val="875"/>
                </a:spcBef>
                <a:buClrTx/>
                <a:buSzPct val="90000"/>
                <a:buFontTx/>
                <a:buNone/>
              </a:pPr>
              <a:t>15</a:t>
            </a:fld>
            <a:endParaRPr lang="en-US" altLang="en-US" sz="1400">
              <a:solidFill>
                <a:srgbClr val="6666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>
            <a:extLst>
              <a:ext uri="{FF2B5EF4-FFF2-40B4-BE49-F238E27FC236}">
                <a16:creationId xmlns:a16="http://schemas.microsoft.com/office/drawing/2014/main" id="{7357879F-3565-4049-8467-D3C510884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28850"/>
            <a:ext cx="830580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r>
              <a:rPr lang="en-US" altLang="en-US" sz="2000" dirty="0"/>
              <a:t>create table instructor (id varchar(5), 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r>
              <a:rPr lang="en-US" altLang="en-US" sz="2000" dirty="0"/>
              <a:t>	 </a:t>
            </a:r>
            <a:r>
              <a:rPr lang="en-US" altLang="en-US" sz="22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2000" dirty="0"/>
              <a:t> 		</a:t>
            </a:r>
            <a:r>
              <a:rPr lang="en-US" altLang="en-US" sz="2000" b="1" dirty="0"/>
              <a:t>varchar(20) NOT NULL</a:t>
            </a:r>
            <a:r>
              <a:rPr lang="en-US" altLang="en-US" sz="2000" dirty="0"/>
              <a:t>, 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r>
              <a:rPr lang="en-US" altLang="en-US" sz="2000" dirty="0"/>
              <a:t>	 </a:t>
            </a:r>
            <a:r>
              <a:rPr lang="en-US" altLang="en-US" sz="2200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sz="22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sz="2000" b="1" dirty="0"/>
              <a:t>varchar(20) DEFAULT ‘</a:t>
            </a:r>
            <a:r>
              <a:rPr lang="en-US" altLang="en-US" sz="2000" dirty="0">
                <a:solidFill>
                  <a:schemeClr val="accent2"/>
                </a:solidFill>
              </a:rPr>
              <a:t>Biology’</a:t>
            </a:r>
            <a:r>
              <a:rPr lang="en-US" altLang="en-US" sz="2000" b="1" dirty="0"/>
              <a:t>,</a:t>
            </a:r>
            <a:r>
              <a:rPr lang="en-US" altLang="en-US" sz="2000" dirty="0"/>
              <a:t> 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r>
              <a:rPr lang="en-US" altLang="en-US" sz="2000" dirty="0"/>
              <a:t>	 </a:t>
            </a:r>
            <a:r>
              <a:rPr lang="en-US" altLang="en-US" sz="22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altLang="en-US" sz="2000" dirty="0"/>
              <a:t> 	</a:t>
            </a:r>
            <a:r>
              <a:rPr lang="en-US" altLang="en-US" sz="2000" b="1" dirty="0"/>
              <a:t>numeric(8,2) CHECK (</a:t>
            </a:r>
            <a:r>
              <a:rPr lang="en-US" altLang="en-US" sz="2000" b="1" dirty="0">
                <a:solidFill>
                  <a:schemeClr val="accent2"/>
                </a:solidFill>
              </a:rPr>
              <a:t>salary &gt; 29000</a:t>
            </a:r>
            <a:r>
              <a:rPr lang="en-US" altLang="en-US" sz="2000" b="1" dirty="0"/>
              <a:t>)</a:t>
            </a:r>
            <a:r>
              <a:rPr lang="en-US" altLang="en-US" sz="2000" dirty="0"/>
              <a:t>,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r>
              <a:rPr lang="en-US" altLang="en-US" sz="2000" dirty="0"/>
              <a:t>	 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altLang="en-US" sz="2000" dirty="0"/>
              <a:t> 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dirty="0"/>
              <a:t> (ID),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r>
              <a:rPr lang="en-US" altLang="en-US" sz="2000" dirty="0"/>
              <a:t>	 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</a:t>
            </a:r>
            <a:r>
              <a:rPr lang="en-US" altLang="en-US" sz="2000" dirty="0"/>
              <a:t>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dept_name</a:t>
            </a:r>
            <a:r>
              <a:rPr lang="en-US" altLang="en-US" sz="2000" dirty="0"/>
              <a:t>) references department (</a:t>
            </a:r>
            <a:r>
              <a:rPr lang="en-US" altLang="en-US" sz="2000" dirty="0" err="1"/>
              <a:t>dept_name</a:t>
            </a:r>
            <a:r>
              <a:rPr lang="en-US" altLang="en-US" sz="2000" dirty="0"/>
              <a:t>)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r>
              <a:rPr lang="en-US" altLang="en-US" sz="2000" dirty="0"/>
              <a:t>	);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0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r>
              <a:rPr lang="en-US" altLang="en-US" sz="1800" i="1" dirty="0"/>
              <a:t>Note: Review University DDL script for more examples</a:t>
            </a:r>
          </a:p>
        </p:txBody>
      </p:sp>
      <p:sp>
        <p:nvSpPr>
          <p:cNvPr id="37891" name="TextBox 2">
            <a:extLst>
              <a:ext uri="{FF2B5EF4-FFF2-40B4-BE49-F238E27FC236}">
                <a16:creationId xmlns:a16="http://schemas.microsoft.com/office/drawing/2014/main" id="{3D418746-526C-4673-A5AF-4722622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2388"/>
            <a:ext cx="403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800" b="1">
                <a:solidFill>
                  <a:srgbClr val="FF0000"/>
                </a:solidFill>
              </a:rPr>
              <a:t>CONSTRAINTS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37892" name="Rectangle 1">
            <a:extLst>
              <a:ext uri="{FF2B5EF4-FFF2-40B4-BE49-F238E27FC236}">
                <a16:creationId xmlns:a16="http://schemas.microsoft.com/office/drawing/2014/main" id="{9A4095DE-0195-4BA1-B39C-C99BF15FD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885825"/>
            <a:ext cx="8305800" cy="10160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GB" altLang="en-US" sz="1200" b="1">
                <a:latin typeface="Helvetica" panose="020B0604020202020204" pitchFamily="34" charset="0"/>
              </a:rPr>
              <a:t>Syntax :</a:t>
            </a:r>
            <a:endParaRPr lang="en-GB" altLang="en-US" sz="1200">
              <a:solidFill>
                <a:srgbClr val="358CCB"/>
              </a:solidFill>
              <a:latin typeface="Arial Unicode MS"/>
            </a:endParaRPr>
          </a:p>
          <a:p>
            <a:r>
              <a:rPr lang="en-GB" altLang="en-US">
                <a:solidFill>
                  <a:srgbClr val="358CCB"/>
                </a:solidFill>
                <a:latin typeface="Arial Unicode MS"/>
              </a:rPr>
              <a:t>CREATE TABLE [table name] </a:t>
            </a:r>
          </a:p>
          <a:p>
            <a:r>
              <a:rPr lang="en-GB" altLang="en-US">
                <a:solidFill>
                  <a:srgbClr val="358CCB"/>
                </a:solidFill>
                <a:latin typeface="Arial Unicode MS"/>
              </a:rPr>
              <a:t>([column name] [data type]([size]) [column constraint]</a:t>
            </a:r>
            <a:r>
              <a:rPr lang="en-GB" altLang="en-US">
                <a:solidFill>
                  <a:srgbClr val="358CCB"/>
                </a:solidFill>
              </a:rPr>
              <a:t>…</a:t>
            </a:r>
            <a:r>
              <a:rPr lang="en-GB" altLang="en-US">
                <a:solidFill>
                  <a:srgbClr val="358CCB"/>
                </a:solidFill>
                <a:latin typeface="Arial Unicode MS"/>
              </a:rPr>
              <a:t>. </a:t>
            </a:r>
          </a:p>
          <a:p>
            <a:r>
              <a:rPr lang="en-GB" altLang="en-US">
                <a:solidFill>
                  <a:srgbClr val="358CCB"/>
                </a:solidFill>
                <a:latin typeface="Arial Unicode MS"/>
              </a:rPr>
              <a:t>[table constraint] ([[column name]</a:t>
            </a:r>
            <a:r>
              <a:rPr lang="en-GB" altLang="en-US">
                <a:solidFill>
                  <a:srgbClr val="358CCB"/>
                </a:solidFill>
              </a:rPr>
              <a:t>……</a:t>
            </a:r>
            <a:r>
              <a:rPr lang="en-GB" altLang="en-US">
                <a:solidFill>
                  <a:srgbClr val="358CCB"/>
                </a:solidFill>
                <a:latin typeface="Arial Unicode MS"/>
              </a:rPr>
              <a:t>])</a:t>
            </a:r>
            <a:r>
              <a:rPr lang="en-GB" altLang="en-US">
                <a:solidFill>
                  <a:srgbClr val="358CCB"/>
                </a:solidFill>
              </a:rPr>
              <a:t>……</a:t>
            </a:r>
            <a:r>
              <a:rPr lang="en-GB" altLang="en-US">
                <a:solidFill>
                  <a:srgbClr val="358CCB"/>
                </a:solidFill>
                <a:latin typeface="Arial Unicode MS"/>
              </a:rPr>
              <a:t>); </a:t>
            </a:r>
            <a:endParaRPr lang="en-GB" alt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B02B09A6-A803-4B82-98ED-46173C457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Things to Note </a:t>
            </a:r>
          </a:p>
        </p:txBody>
      </p:sp>
      <p:sp>
        <p:nvSpPr>
          <p:cNvPr id="29699" name="Text Box 2">
            <a:extLst>
              <a:ext uri="{FF2B5EF4-FFF2-40B4-BE49-F238E27FC236}">
                <a16:creationId xmlns:a16="http://schemas.microsoft.com/office/drawing/2014/main" id="{D4401298-FAB6-421C-A1A8-EEEFFAB51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0450"/>
            <a:ext cx="8229600" cy="50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0842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lang="en-US" altLang="en-US" sz="2400" dirty="0"/>
              <a:t> table must be created first:</a:t>
            </a:r>
          </a:p>
          <a:p>
            <a:pPr lvl="1"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  <a:r>
              <a:rPr lang="en-US" altLang="en-US" sz="2200" dirty="0"/>
              <a:t> table contains a foreign key that references </a:t>
            </a: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</a:p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400" dirty="0"/>
          </a:p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b="1" dirty="0">
                <a:solidFill>
                  <a:srgbClr val="FF0000"/>
                </a:solidFill>
              </a:rPr>
              <a:t>primary key </a:t>
            </a:r>
            <a:r>
              <a:rPr lang="en-US" altLang="en-US" sz="2400" dirty="0"/>
              <a:t>declaration on an attribute automatically ensures</a:t>
            </a:r>
            <a:r>
              <a:rPr lang="en-US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en-US" sz="2200" dirty="0">
                <a:latin typeface="Arial Rounded MT Bold" panose="020F0704030504030204" pitchFamily="34" charset="0"/>
              </a:rPr>
              <a:t>NOT NULL</a:t>
            </a:r>
            <a:r>
              <a:rPr lang="en-US" altLang="en-US" sz="2200" dirty="0"/>
              <a:t> and </a:t>
            </a:r>
            <a:r>
              <a:rPr lang="en-US" altLang="en-US" sz="2200" dirty="0">
                <a:latin typeface="Arial Rounded MT Bold" panose="020F0704030504030204" pitchFamily="34" charset="0"/>
              </a:rPr>
              <a:t>UNIQUE</a:t>
            </a:r>
          </a:p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400" dirty="0"/>
          </a:p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dirty="0"/>
              <a:t>Reserved words:</a:t>
            </a:r>
          </a:p>
          <a:p>
            <a:pPr lvl="1"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200" dirty="0"/>
              <a:t>Words that are known by the system as SQL words:</a:t>
            </a:r>
          </a:p>
          <a:p>
            <a:pPr lvl="2">
              <a:spcBef>
                <a:spcPts val="963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200" dirty="0">
                <a:latin typeface="Arial Rounded MT Bold" panose="020F0704030504030204" pitchFamily="34" charset="0"/>
              </a:rPr>
              <a:t>SELECT</a:t>
            </a:r>
            <a:r>
              <a:rPr lang="en-US" altLang="en-US" sz="2200" dirty="0"/>
              <a:t>, </a:t>
            </a:r>
            <a:r>
              <a:rPr lang="en-US" altLang="en-US" sz="2200" dirty="0">
                <a:latin typeface="Arial Rounded MT Bold" panose="020F0704030504030204" pitchFamily="34" charset="0"/>
              </a:rPr>
              <a:t>INTEGER</a:t>
            </a:r>
            <a:r>
              <a:rPr lang="en-US" altLang="en-US" sz="2200" dirty="0"/>
              <a:t>, </a:t>
            </a:r>
            <a:r>
              <a:rPr lang="en-US" altLang="en-US" sz="2200" dirty="0">
                <a:latin typeface="Arial Rounded MT Bold" panose="020F0704030504030204" pitchFamily="34" charset="0"/>
              </a:rPr>
              <a:t>CONSTRAINT</a:t>
            </a:r>
          </a:p>
          <a:p>
            <a:pPr lvl="1"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200" dirty="0"/>
              <a:t>These words cannot be used as column or table names</a:t>
            </a:r>
          </a:p>
          <a:p>
            <a:pPr>
              <a:spcBef>
                <a:spcPts val="122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800" dirty="0">
              <a:latin typeface="Arial Rounded MT Bold" panose="020F0704030504030204" pitchFamily="34" charset="0"/>
            </a:endParaRPr>
          </a:p>
          <a:p>
            <a:pPr>
              <a:spcBef>
                <a:spcPts val="122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8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1610F522-6F11-4009-BFDF-AD7E0165C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Class Exercise 1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54FF9A9B-52E5-41B3-95FC-35B408F84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0450"/>
            <a:ext cx="8229600" cy="50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0842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>
              <a:spcBef>
                <a:spcPts val="1050"/>
              </a:spcBef>
              <a:buClr>
                <a:srgbClr val="CC3300"/>
              </a:buClr>
              <a:buSzPct val="90000"/>
              <a:buFont typeface="+mj-lt"/>
              <a:buAutoNum type="arabicPeriod"/>
            </a:pPr>
            <a:r>
              <a:rPr lang="en-US" altLang="en-US" sz="2400" dirty="0"/>
              <a:t>Create table Student</a:t>
            </a:r>
          </a:p>
          <a:p>
            <a:pPr marL="457200" indent="-457200">
              <a:spcBef>
                <a:spcPts val="1050"/>
              </a:spcBef>
              <a:buClr>
                <a:srgbClr val="CC3300"/>
              </a:buClr>
              <a:buSzPct val="90000"/>
              <a:buFont typeface="+mj-lt"/>
              <a:buAutoNum type="arabicPeriod"/>
            </a:pPr>
            <a:r>
              <a:rPr lang="en-US" altLang="en-US" sz="2400" dirty="0"/>
              <a:t>Create table Course</a:t>
            </a:r>
          </a:p>
          <a:p>
            <a:pPr marL="457200" indent="-457200">
              <a:spcBef>
                <a:spcPts val="1050"/>
              </a:spcBef>
              <a:buClr>
                <a:srgbClr val="CC3300"/>
              </a:buClr>
              <a:buSzPct val="90000"/>
              <a:buFont typeface="+mj-lt"/>
              <a:buAutoNum type="arabicPeriod"/>
            </a:pPr>
            <a:r>
              <a:rPr lang="en-US" altLang="en-US" sz="2400" dirty="0"/>
              <a:t>Create table Takes</a:t>
            </a:r>
            <a:endParaRPr lang="en-US" altLang="en-US" sz="2200" dirty="0"/>
          </a:p>
          <a:p>
            <a:pPr>
              <a:spcBef>
                <a:spcPts val="122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800" dirty="0">
              <a:latin typeface="Arial Rounded MT Bold" panose="020F0704030504030204" pitchFamily="34" charset="0"/>
            </a:endParaRPr>
          </a:p>
          <a:p>
            <a:pPr>
              <a:spcBef>
                <a:spcPts val="122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150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>
            <a:extLst>
              <a:ext uri="{FF2B5EF4-FFF2-40B4-BE49-F238E27FC236}">
                <a16:creationId xmlns:a16="http://schemas.microsoft.com/office/drawing/2014/main" id="{A89C2533-0D77-461F-AD41-0C5688792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531813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pic>
        <p:nvPicPr>
          <p:cNvPr id="86019" name="Picture 2">
            <a:extLst>
              <a:ext uri="{FF2B5EF4-FFF2-40B4-BE49-F238E27FC236}">
                <a16:creationId xmlns:a16="http://schemas.microsoft.com/office/drawing/2014/main" id="{D3DB7A19-C689-4C15-A7E7-E10D868EE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141413"/>
            <a:ext cx="8529638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86020" name="Connector: Elbow 2">
            <a:extLst>
              <a:ext uri="{FF2B5EF4-FFF2-40B4-BE49-F238E27FC236}">
                <a16:creationId xmlns:a16="http://schemas.microsoft.com/office/drawing/2014/main" id="{E42AD967-7C0B-4DA4-8E9B-4228C4ACA136}"/>
              </a:ext>
            </a:extLst>
          </p:cNvPr>
          <p:cNvCxnSpPr>
            <a:cxnSpLocks/>
          </p:cNvCxnSpPr>
          <p:nvPr/>
        </p:nvCxnSpPr>
        <p:spPr bwMode="auto">
          <a:xfrm flipV="1">
            <a:off x="1676400" y="3657600"/>
            <a:ext cx="8382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89632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09CDF7C4-20DC-4909-A3C5-FBDCBF32C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History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646DC0CD-4A85-480D-856E-4D8256DEF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IBM Sequel language developed as part of System R project at the IBM San Jose Research Laboratory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00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Renamed </a:t>
            </a:r>
            <a:r>
              <a:rPr lang="en-US" altLang="en-US" sz="2000" b="1"/>
              <a:t>Structured Query Language</a:t>
            </a:r>
            <a:r>
              <a:rPr lang="en-US" altLang="en-US" sz="2000"/>
              <a:t> (SQL)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00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ANSI and ISO standard SQL:</a:t>
            </a:r>
          </a:p>
          <a:p>
            <a:pPr lvl="1"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SQL-86, SQL-89</a:t>
            </a:r>
            <a:r>
              <a:rPr lang="en-US" altLang="en-US" sz="1800"/>
              <a:t>, </a:t>
            </a:r>
            <a:r>
              <a:rPr lang="en-US" altLang="en-US" sz="2000"/>
              <a:t>SQL-92</a:t>
            </a:r>
            <a:r>
              <a:rPr lang="en-US" altLang="en-US" sz="1800"/>
              <a:t> 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SQL:1999, SQL:2003, SQL:2008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000"/>
          </a:p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Commercial systems offer most, if not all, SQL-92 features, plus varying feature sets from later standards and special proprietary features.</a:t>
            </a:r>
            <a:r>
              <a:rPr lang="en-US" altLang="en-US" sz="1800"/>
              <a:t>  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CC3300"/>
                </a:solidFill>
              </a:rPr>
              <a:t>Not all examples here may work on your particular system.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1610F522-6F11-4009-BFDF-AD7E0165C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Class Exercise 1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54FF9A9B-52E5-41B3-95FC-35B408F84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0450"/>
            <a:ext cx="8839200" cy="50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0842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>
              <a:spcBef>
                <a:spcPts val="1050"/>
              </a:spcBef>
              <a:buClr>
                <a:srgbClr val="CC3300"/>
              </a:buClr>
              <a:buSzPct val="90000"/>
              <a:buFont typeface="+mj-lt"/>
              <a:buAutoNum type="arabicPeriod"/>
            </a:pPr>
            <a:r>
              <a:rPr lang="en-US" altLang="en-US" sz="2400" dirty="0"/>
              <a:t>Create table Student</a:t>
            </a:r>
          </a:p>
          <a:p>
            <a:pPr>
              <a:spcBef>
                <a:spcPts val="122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000" dirty="0">
              <a:latin typeface="Arial Rounded MT Bold" panose="020F0704030504030204" pitchFamily="34" charset="0"/>
            </a:endParaRPr>
          </a:p>
          <a:p>
            <a:pPr>
              <a:lnSpc>
                <a:spcPct val="80000"/>
              </a:lnSpc>
              <a:spcBef>
                <a:spcPts val="963"/>
              </a:spcBef>
              <a:buClrTx/>
              <a:buSzPct val="90000"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altLang="en-US" sz="24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br>
              <a:rPr lang="en-US" altLang="en-US" sz="24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4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en-US" sz="24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en-US" sz="24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(5),</a:t>
            </a:r>
            <a:br>
              <a:rPr lang="en-US" altLang="en-US" sz="24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4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24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4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en-US" sz="24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(20),</a:t>
            </a:r>
            <a:br>
              <a:rPr lang="en-US" altLang="en-US" sz="24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400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sz="24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en-US" sz="24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(20),</a:t>
            </a:r>
            <a:br>
              <a:rPr lang="en-US" altLang="en-US" sz="24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400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tot_cred</a:t>
            </a:r>
            <a:r>
              <a:rPr lang="en-US" altLang="en-US" sz="24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</a:t>
            </a:r>
            <a:r>
              <a:rPr lang="en-US" altLang="en-US" sz="24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(3,0),</a:t>
            </a:r>
          </a:p>
          <a:p>
            <a:pPr>
              <a:lnSpc>
                <a:spcPct val="80000"/>
              </a:lnSpc>
              <a:spcBef>
                <a:spcPts val="963"/>
              </a:spcBef>
              <a:buClrTx/>
              <a:buSzPct val="90000"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4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80000"/>
              </a:lnSpc>
              <a:spcBef>
                <a:spcPts val="963"/>
              </a:spcBef>
              <a:buClrTx/>
              <a:buSzPct val="90000"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 </a:t>
            </a: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 (</a:t>
            </a:r>
            <a:r>
              <a:rPr lang="en-US" altLang="en-US" sz="18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8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122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38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1610F522-6F11-4009-BFDF-AD7E0165C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Class Exercise 1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54FF9A9B-52E5-41B3-95FC-35B408F84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0450"/>
            <a:ext cx="8686800" cy="50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0842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indent="0">
              <a:spcBef>
                <a:spcPts val="1050"/>
              </a:spcBef>
              <a:buClr>
                <a:srgbClr val="CC3300"/>
              </a:buClr>
              <a:buSzPct val="90000"/>
            </a:pPr>
            <a:r>
              <a:rPr lang="en-US" altLang="en-US" sz="2400" dirty="0"/>
              <a:t>2. Create table Course</a:t>
            </a:r>
          </a:p>
          <a:p>
            <a:pPr>
              <a:spcBef>
                <a:spcPts val="122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800" dirty="0">
              <a:latin typeface="Arial Rounded MT Bold" panose="020F0704030504030204" pitchFamily="34" charset="0"/>
            </a:endParaRPr>
          </a:p>
          <a:p>
            <a:pPr marL="0" lvl="0" indent="0">
              <a:spcBef>
                <a:spcPts val="963"/>
              </a:spcBef>
              <a:buClrTx/>
              <a:buSzPct val="90000"/>
              <a:tabLst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en-US" sz="22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b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200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course_id</a:t>
            </a: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(8) 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2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2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varchar(</a:t>
            </a: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50),</a:t>
            </a:r>
            <a:b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200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(20),</a:t>
            </a:r>
            <a:b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2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credits</a:t>
            </a: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</a:t>
            </a: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(2,0),</a:t>
            </a:r>
          </a:p>
          <a:p>
            <a:pPr marL="0" lvl="0" indent="0">
              <a:spcBef>
                <a:spcPts val="963"/>
              </a:spcBef>
              <a:buClrTx/>
              <a:buSzPct val="90000"/>
              <a:tabLst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2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course_id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 </a:t>
            </a: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 (</a:t>
            </a:r>
            <a:r>
              <a:rPr lang="en-US" altLang="en-US" sz="18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122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589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1610F522-6F11-4009-BFDF-AD7E0165C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Class Exercise 1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54FF9A9B-52E5-41B3-95FC-35B408F84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38200"/>
            <a:ext cx="8229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0842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indent="0">
              <a:spcBef>
                <a:spcPts val="1050"/>
              </a:spcBef>
              <a:buClr>
                <a:srgbClr val="CC3300"/>
              </a:buClr>
              <a:buSzPct val="90000"/>
            </a:pPr>
            <a:r>
              <a:rPr lang="en-US" altLang="en-US" sz="2400" dirty="0"/>
              <a:t>3. Create table Takes</a:t>
            </a:r>
          </a:p>
          <a:p>
            <a:pPr marL="0" lvl="0" indent="0">
              <a:lnSpc>
                <a:spcPct val="80000"/>
              </a:lnSpc>
              <a:spcBef>
                <a:spcPts val="963"/>
              </a:spcBef>
              <a:buClrTx/>
              <a:buSzPct val="90000"/>
              <a:tabLst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takes</a:t>
            </a: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b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2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22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(5),</a:t>
            </a:r>
            <a:b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200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course_id</a:t>
            </a: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(8),</a:t>
            </a:r>
            <a:b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200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sec_id</a:t>
            </a: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2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(8),</a:t>
            </a:r>
            <a:b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2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semester</a:t>
            </a: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2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(6),</a:t>
            </a:r>
            <a:b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2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22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</a:t>
            </a: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(4,0),</a:t>
            </a:r>
            <a:b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2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2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(2),</a:t>
            </a:r>
            <a:br>
              <a:rPr lang="en-US" altLang="en-US" sz="22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(ID, </a:t>
            </a:r>
            <a:r>
              <a:rPr lang="en-US" altLang="en-US" sz="18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course_id</a:t>
            </a: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sec_id</a:t>
            </a: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semester, year),</a:t>
            </a:r>
            <a:br>
              <a:rPr lang="en-US" altLang="en-US" sz="22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 </a:t>
            </a:r>
            <a:r>
              <a:rPr lang="en-US" altLang="en-US" sz="22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student,</a:t>
            </a:r>
            <a:br>
              <a:rPr lang="en-US" altLang="en-US" sz="22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course_id</a:t>
            </a:r>
            <a:r>
              <a:rPr lang="en-US" altLang="en-US" sz="22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2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sec_id</a:t>
            </a:r>
            <a:r>
              <a:rPr lang="en-US" altLang="en-US" sz="22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semester, year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 </a:t>
            </a:r>
            <a: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en-US" altLang="en-US" sz="20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course_id,sec_id,semster,year</a:t>
            </a:r>
            <a: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742950" lvl="1" indent="-285750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tabLst/>
            </a:pPr>
            <a:endParaRPr lang="en-US" altLang="en-US" sz="2000" dirty="0">
              <a:solidFill>
                <a:srgbClr val="FFFFFF"/>
              </a:solidFill>
            </a:endParaRPr>
          </a:p>
          <a:p>
            <a:pPr marL="342900" indent="-285750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/>
            </a:pPr>
            <a:r>
              <a:rPr lang="en-US" altLang="en-US" sz="2000" dirty="0"/>
              <a:t>Note: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sec_id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/>
              <a:t>cannot be dropped from primary key above, it is used to ensure a student cannot be registered for two sections of the same course in the same </a:t>
            </a:r>
            <a:r>
              <a:rPr lang="en-US" altLang="en-US" sz="2000" dirty="0" err="1"/>
              <a:t>semester</a:t>
            </a:r>
            <a:r>
              <a:rPr lang="en-US" altLang="en-US" sz="2000" dirty="0" err="1">
                <a:solidFill>
                  <a:srgbClr val="FFFFFF"/>
                </a:solidFill>
              </a:rPr>
              <a:t>ropped</a:t>
            </a:r>
            <a:r>
              <a:rPr lang="en-US" altLang="en-US" sz="2000" dirty="0">
                <a:solidFill>
                  <a:srgbClr val="FFFFFF"/>
                </a:solidFill>
              </a:rPr>
              <a:t> from primary key above, it is used to ensure a student cannot be registered for two sections of the same course in the same semester</a:t>
            </a:r>
          </a:p>
          <a:p>
            <a:pPr>
              <a:spcBef>
                <a:spcPts val="122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400" dirty="0">
              <a:latin typeface="Arial Rounded MT Bold" panose="020F0704030504030204" pitchFamily="34" charset="0"/>
            </a:endParaRPr>
          </a:p>
          <a:p>
            <a:pPr>
              <a:spcBef>
                <a:spcPts val="122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82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ED842312-ECEC-40FE-A3DA-6C4BDC5BD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64484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ts val="875"/>
              </a:spcBef>
              <a:buClrTx/>
              <a:buSzPct val="90000"/>
              <a:buFontTx/>
              <a:buNone/>
            </a:pPr>
            <a:fld id="{8BE086EA-5F97-4FE3-BDC2-3B44745BB70D}" type="slidenum">
              <a:rPr lang="en-US" altLang="en-US" sz="1400">
                <a:solidFill>
                  <a:srgbClr val="666699"/>
                </a:solidFill>
                <a:latin typeface="Times New Roman" panose="02020603050405020304" pitchFamily="18" charset="0"/>
              </a:rPr>
              <a:pPr algn="r">
                <a:spcBef>
                  <a:spcPts val="875"/>
                </a:spcBef>
                <a:buClrTx/>
                <a:buSzPct val="90000"/>
                <a:buFontTx/>
                <a:buNone/>
              </a:pPr>
              <a:t>23</a:t>
            </a:fld>
            <a:endParaRPr lang="en-US" altLang="en-US" sz="1400">
              <a:solidFill>
                <a:srgbClr val="6666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7472C711-54AD-4A59-B61C-4FCA1360E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Changing Table Structure</a:t>
            </a:r>
          </a:p>
        </p:txBody>
      </p:sp>
      <p:sp>
        <p:nvSpPr>
          <p:cNvPr id="43012" name="Text Box 3">
            <a:extLst>
              <a:ext uri="{FF2B5EF4-FFF2-40B4-BE49-F238E27FC236}">
                <a16:creationId xmlns:a16="http://schemas.microsoft.com/office/drawing/2014/main" id="{D14DB310-31A2-4380-A464-B879D3DDE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</a:p>
          <a:p>
            <a:pPr lvl="1"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800"/>
              <a:t>add a column or add a constraint</a:t>
            </a:r>
          </a:p>
          <a:p>
            <a:pPr lvl="1"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modify</a:t>
            </a:r>
            <a:r>
              <a:rPr lang="en-US" altLang="en-US" sz="1800"/>
              <a:t>: change a column characteristic</a:t>
            </a:r>
          </a:p>
          <a:p>
            <a:pPr lvl="1"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n-US" altLang="en-US" sz="1800"/>
              <a:t>: delete a column or drop a constraint</a:t>
            </a:r>
          </a:p>
          <a:p>
            <a:pPr lvl="1">
              <a:buClr>
                <a:srgbClr val="FF9933"/>
              </a:buClr>
              <a:buSzPct val="80000"/>
              <a:buFont typeface="Monotype Sorts" charset="2"/>
              <a:buNone/>
            </a:pPr>
            <a:endParaRPr lang="en-US" altLang="en-US" sz="1800"/>
          </a:p>
          <a:p>
            <a:pPr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1800"/>
          </a:p>
          <a:p>
            <a:pPr lvl="1">
              <a:buClr>
                <a:srgbClr val="FF9933"/>
              </a:buClr>
              <a:buSzPct val="80000"/>
              <a:buFont typeface="Monotype Sorts" charset="2"/>
              <a:buNone/>
            </a:pPr>
            <a:endParaRPr lang="en-US" alt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4C03A47D-6DB5-454D-9617-90D35BB68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Drop and Alter Table Constructs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E59E8438-B88E-429D-BD1E-F2747591E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1106488"/>
            <a:ext cx="7385050" cy="515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0842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427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D</a:t>
            </a:r>
          </a:p>
          <a:p>
            <a:pPr lvl="2">
              <a:lnSpc>
                <a:spcPct val="9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i="1" dirty="0"/>
              <a:t> </a:t>
            </a:r>
            <a:r>
              <a:rPr lang="en-US" altLang="en-US" sz="2000" dirty="0"/>
              <a:t>where </a:t>
            </a:r>
            <a:r>
              <a:rPr lang="en-US" altLang="en-US" sz="2000" i="1" dirty="0"/>
              <a:t>A</a:t>
            </a:r>
            <a:r>
              <a:rPr lang="en-US" altLang="en-US" sz="2000" dirty="0"/>
              <a:t> is the name of the attribute to be added to relation </a:t>
            </a:r>
            <a:r>
              <a:rPr lang="en-US" altLang="en-US" sz="2000" i="1" dirty="0"/>
              <a:t>r 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D</a:t>
            </a:r>
            <a:r>
              <a:rPr lang="en-US" altLang="en-US" sz="2000" dirty="0"/>
              <a:t> is the data type of </a:t>
            </a:r>
            <a:r>
              <a:rPr lang="en-US" altLang="en-US" sz="2000" i="1" dirty="0"/>
              <a:t>A.</a:t>
            </a:r>
          </a:p>
          <a:p>
            <a:pPr lvl="2">
              <a:lnSpc>
                <a:spcPct val="90000"/>
              </a:lnSpc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 dirty="0"/>
              <a:t>All tuples in the relation are assigned </a:t>
            </a:r>
            <a:r>
              <a:rPr lang="en-US" altLang="en-US" sz="2000" i="1" dirty="0"/>
              <a:t>null</a:t>
            </a:r>
            <a:r>
              <a:rPr lang="en-US" altLang="en-US" sz="2000" dirty="0"/>
              <a:t> as the value for the new attribute.</a:t>
            </a:r>
            <a:r>
              <a:rPr lang="en-US" altLang="en-US" sz="1800" dirty="0"/>
              <a:t>  </a:t>
            </a:r>
          </a:p>
          <a:p>
            <a:pPr lvl="1">
              <a:lnSpc>
                <a:spcPct val="110000"/>
              </a:lnSpc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drop</a:t>
            </a:r>
            <a: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lvl="2">
              <a:lnSpc>
                <a:spcPct val="11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 dirty="0"/>
              <a:t>where </a:t>
            </a:r>
            <a:r>
              <a:rPr lang="en-US" altLang="en-US" sz="2000" i="1" dirty="0"/>
              <a:t>A</a:t>
            </a:r>
            <a:r>
              <a:rPr lang="en-US" altLang="en-US" sz="2000" dirty="0"/>
              <a:t> is the name of an attribute of relation</a:t>
            </a:r>
            <a:r>
              <a:rPr lang="en-US" altLang="en-US" sz="2000" i="1" dirty="0"/>
              <a:t> r</a:t>
            </a:r>
          </a:p>
          <a:p>
            <a:pPr lvl="2">
              <a:lnSpc>
                <a:spcPct val="9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 dirty="0"/>
              <a:t>Dropping of attributes not supported by many databases:</a:t>
            </a:r>
          </a:p>
          <a:p>
            <a:pPr lvl="3">
              <a:lnSpc>
                <a:spcPct val="90000"/>
              </a:lnSpc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sz="1800" dirty="0"/>
              <a:t>Creates complications if the attribute is being referenced by another relation</a:t>
            </a:r>
          </a:p>
          <a:p>
            <a:pPr marL="855663" lvl="1" indent="-342900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r modify A D </a:t>
            </a:r>
          </a:p>
          <a:p>
            <a:pPr marL="512763" lvl="1" indent="0">
              <a:lnSpc>
                <a:spcPct val="90000"/>
              </a:lnSpc>
              <a:buClr>
                <a:srgbClr val="FF9900"/>
              </a:buClr>
            </a:pPr>
            <a:endParaRPr lang="en-US" altLang="en-US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B62604DE-648C-4CC6-832B-C85BD81ED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64484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ts val="875"/>
              </a:spcBef>
              <a:buClrTx/>
              <a:buSzPct val="90000"/>
              <a:buFontTx/>
              <a:buNone/>
            </a:pPr>
            <a:fld id="{7AAD8944-4F8C-4E4C-8772-62A4BCA0D117}" type="slidenum">
              <a:rPr lang="en-US" altLang="en-US" sz="1400">
                <a:solidFill>
                  <a:srgbClr val="666699"/>
                </a:solidFill>
                <a:latin typeface="Times New Roman" panose="02020603050405020304" pitchFamily="18" charset="0"/>
              </a:rPr>
              <a:pPr algn="r">
                <a:spcBef>
                  <a:spcPts val="875"/>
                </a:spcBef>
                <a:buClrTx/>
                <a:buSzPct val="90000"/>
                <a:buFontTx/>
                <a:buNone/>
              </a:pPr>
              <a:t>25</a:t>
            </a:fld>
            <a:endParaRPr lang="en-US" altLang="en-US" sz="1400">
              <a:solidFill>
                <a:srgbClr val="6666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1DAE91F9-7651-4D5D-83BD-FB4C8334A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241300"/>
            <a:ext cx="8686800" cy="641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0842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122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800" dirty="0"/>
              <a:t>Modifying a column: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Change budget from integer to numeric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US" alt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lang="en-US" alt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modify</a:t>
            </a:r>
            <a:r>
              <a:rPr lang="en-US" alt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budget</a:t>
            </a:r>
            <a:r>
              <a:rPr lang="en-US" alt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numeric(5,0)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Is not allowed unless the column is empty</a:t>
            </a:r>
          </a:p>
          <a:p>
            <a:pPr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  <a:spcBef>
                <a:spcPts val="122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800" dirty="0"/>
              <a:t>Adding a column: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US" alt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alt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middleInitial</a:t>
            </a:r>
            <a:r>
              <a:rPr lang="en-US" alt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char(1)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If the table already has rows:</a:t>
            </a:r>
          </a:p>
          <a:p>
            <a:pPr lvl="2">
              <a:lnSpc>
                <a:spcPct val="90000"/>
              </a:lnSpc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dirty="0"/>
              <a:t>Don’t include the NOT NULL constraint for the new column</a:t>
            </a:r>
          </a:p>
          <a:p>
            <a:pPr>
              <a:lnSpc>
                <a:spcPct val="90000"/>
              </a:lnSpc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  <a:spcBef>
                <a:spcPts val="122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800" dirty="0"/>
              <a:t>Dropping a column: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n-US" alt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alt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alt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</a:t>
            </a:r>
            <a:r>
              <a:rPr lang="en-US" altLang="en-US" sz="20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middleInitial</a:t>
            </a:r>
            <a:endParaRPr lang="en-US" altLang="en-US" sz="20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You might not delete an attribute that is involved in a foreign key relationship</a:t>
            </a:r>
          </a:p>
          <a:p>
            <a:pPr>
              <a:lnSpc>
                <a:spcPct val="90000"/>
              </a:lnSpc>
              <a:spcBef>
                <a:spcPts val="122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spcBef>
                <a:spcPts val="122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>
            <a:extLst>
              <a:ext uri="{FF2B5EF4-FFF2-40B4-BE49-F238E27FC236}">
                <a16:creationId xmlns:a16="http://schemas.microsoft.com/office/drawing/2014/main" id="{2C0A1B14-49C9-4DBC-9CA4-F4011AA36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64484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ts val="875"/>
              </a:spcBef>
              <a:buClrTx/>
              <a:buSzPct val="90000"/>
              <a:buFontTx/>
              <a:buNone/>
            </a:pPr>
            <a:fld id="{707E4708-9490-4B1B-91A8-F06CB8A46641}" type="slidenum">
              <a:rPr lang="en-US" altLang="en-US" sz="1400">
                <a:solidFill>
                  <a:srgbClr val="666699"/>
                </a:solidFill>
                <a:latin typeface="Times New Roman" panose="02020603050405020304" pitchFamily="18" charset="0"/>
              </a:rPr>
              <a:pPr algn="r">
                <a:spcBef>
                  <a:spcPts val="875"/>
                </a:spcBef>
                <a:buClrTx/>
                <a:buSzPct val="90000"/>
                <a:buFontTx/>
                <a:buNone/>
              </a:pPr>
              <a:t>26</a:t>
            </a:fld>
            <a:endParaRPr lang="en-US" altLang="en-US" sz="1400">
              <a:solidFill>
                <a:srgbClr val="6666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BBA1BCEE-0D84-48B0-A5F1-B81E7300D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DDL: Deleting a table</a:t>
            </a:r>
          </a:p>
        </p:txBody>
      </p:sp>
      <p:sp>
        <p:nvSpPr>
          <p:cNvPr id="40964" name="Text Box 3">
            <a:extLst>
              <a:ext uri="{FF2B5EF4-FFF2-40B4-BE49-F238E27FC236}">
                <a16:creationId xmlns:a16="http://schemas.microsoft.com/office/drawing/2014/main" id="{441F9653-B083-4B56-BF12-BE61ACDB8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altLang="en-US" sz="2400" i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Deletes all contents of table, but retains table</a:t>
            </a:r>
          </a:p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endParaRPr lang="en-US" altLang="en-US" sz="2400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</a:t>
            </a:r>
            <a:r>
              <a:rPr lang="en-US" alt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Deletes the table and its contents</a:t>
            </a:r>
          </a:p>
          <a:p>
            <a:pPr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1800" dirty="0"/>
          </a:p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dirty="0"/>
              <a:t>The table should not be a referenced table in a referential integrity constraint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In order not to violate integrity constraints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B0769886-539C-4491-B59E-74FC19A4E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40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Altering Tables - ICs</a:t>
            </a:r>
          </a:p>
        </p:txBody>
      </p:sp>
      <p:sp>
        <p:nvSpPr>
          <p:cNvPr id="47107" name="Text Box 2">
            <a:extLst>
              <a:ext uri="{FF2B5EF4-FFF2-40B4-BE49-F238E27FC236}">
                <a16:creationId xmlns:a16="http://schemas.microsoft.com/office/drawing/2014/main" id="{CCD926F5-E3D1-490A-A3F2-92D130AD6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113713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dirty="0"/>
              <a:t>Needed when: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A new table is created based on another table 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Constraints are missed when the table was first created</a:t>
            </a:r>
          </a:p>
          <a:p>
            <a:pPr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18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000" i="1" dirty="0">
              <a:solidFill>
                <a:srgbClr val="0033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advises</a:t>
            </a:r>
            <a:r>
              <a:rPr lang="en-US" altLang="en-US" sz="20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primary key</a:t>
            </a:r>
            <a:r>
              <a:rPr lang="en-US" alt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000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s_id</a:t>
            </a: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advises</a:t>
            </a:r>
            <a:r>
              <a:rPr lang="en-US" altLang="en-US" sz="20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foreign key</a:t>
            </a:r>
            <a:r>
              <a:rPr lang="en-US" alt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000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s_id</a:t>
            </a: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0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 </a:t>
            </a: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student(ID)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000" i="1" dirty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B0769886-539C-4491-B59E-74FC19A4E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40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DDL: How to Create?</a:t>
            </a:r>
          </a:p>
        </p:txBody>
      </p:sp>
      <p:sp>
        <p:nvSpPr>
          <p:cNvPr id="47107" name="Text Box 2">
            <a:extLst>
              <a:ext uri="{FF2B5EF4-FFF2-40B4-BE49-F238E27FC236}">
                <a16:creationId xmlns:a16="http://schemas.microsoft.com/office/drawing/2014/main" id="{CCD926F5-E3D1-490A-A3F2-92D130AD6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113713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dirty="0"/>
              <a:t>Using Putty</a:t>
            </a:r>
          </a:p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dirty="0"/>
              <a:t>Using MySQL Workbench</a:t>
            </a:r>
          </a:p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dirty="0"/>
              <a:t>Saving SQL Scripts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000" i="1" dirty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776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>
            <a:extLst>
              <a:ext uri="{FF2B5EF4-FFF2-40B4-BE49-F238E27FC236}">
                <a16:creationId xmlns:a16="http://schemas.microsoft.com/office/drawing/2014/main" id="{A6664E4C-AA11-4316-A5E6-3978258EA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64484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ts val="875"/>
              </a:spcBef>
              <a:buClrTx/>
              <a:buSzPct val="90000"/>
              <a:buFontTx/>
              <a:buNone/>
            </a:pPr>
            <a:fld id="{6DCCE87A-AAC2-41C6-9BF9-6D1A395A29CD}" type="slidenum">
              <a:rPr lang="en-US" altLang="en-US" sz="1400">
                <a:solidFill>
                  <a:srgbClr val="666699"/>
                </a:solidFill>
                <a:latin typeface="Times New Roman" panose="02020603050405020304" pitchFamily="18" charset="0"/>
              </a:rPr>
              <a:pPr algn="r">
                <a:spcBef>
                  <a:spcPts val="875"/>
                </a:spcBef>
                <a:buClrTx/>
                <a:buSzPct val="90000"/>
                <a:buFontTx/>
                <a:buNone/>
              </a:pPr>
              <a:t>29</a:t>
            </a:fld>
            <a:endParaRPr lang="en-US" altLang="en-US" sz="1400">
              <a:solidFill>
                <a:srgbClr val="6666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54DEB964-F066-42B0-87A7-A37E4D0F2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13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40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Manipulation Language (DML)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80D5C0C5-AE56-4ECB-8243-74F658B44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insert:</a:t>
            </a:r>
            <a:r>
              <a:rPr lang="en-US" altLang="en-US" sz="1800" dirty="0"/>
              <a:t> Adding table rows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1800" dirty="0">
                <a:solidFill>
                  <a:srgbClr val="0033CC"/>
                </a:solidFill>
                <a:latin typeface="Arial Rounded MT Bold" panose="020F0704030504030204" pitchFamily="34" charset="0"/>
              </a:rPr>
              <a:t>:</a:t>
            </a:r>
            <a:r>
              <a:rPr lang="en-US" altLang="en-US" sz="1800" dirty="0"/>
              <a:t> Updating rows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delete:</a:t>
            </a:r>
            <a:r>
              <a:rPr lang="en-US" altLang="en-US" sz="1800" dirty="0"/>
              <a:t> Deleting table rows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select: </a:t>
            </a:r>
            <a:r>
              <a:rPr lang="en-US" altLang="en-US" sz="1800" dirty="0"/>
              <a:t>Listing table rows</a:t>
            </a:r>
          </a:p>
          <a:p>
            <a:pPr marL="342900">
              <a:spcBef>
                <a:spcPts val="788"/>
              </a:spcBef>
              <a:buSzPct val="90000"/>
              <a:defRPr/>
            </a:pPr>
            <a:endParaRPr lang="en-US" alt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75E93E9F-0AD3-4580-BA5E-210BC8FF1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64484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ts val="875"/>
              </a:spcBef>
              <a:buClrTx/>
              <a:buSzPct val="90000"/>
              <a:buFontTx/>
              <a:buNone/>
            </a:pPr>
            <a:fld id="{E889A2C5-1942-489C-B428-E15C4D11EF4E}" type="slidenum">
              <a:rPr lang="en-US" altLang="en-US" sz="1400">
                <a:solidFill>
                  <a:srgbClr val="666699"/>
                </a:solidFill>
                <a:latin typeface="Times New Roman" panose="02020603050405020304" pitchFamily="18" charset="0"/>
              </a:rPr>
              <a:pPr algn="r">
                <a:spcBef>
                  <a:spcPts val="875"/>
                </a:spcBef>
                <a:buClrTx/>
                <a:buSzPct val="90000"/>
                <a:buFontTx/>
                <a:buNone/>
              </a:pPr>
              <a:t>3</a:t>
            </a:fld>
            <a:endParaRPr lang="en-US" altLang="en-US" sz="1400">
              <a:solidFill>
                <a:srgbClr val="6666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49A10A5D-C407-4E14-BB50-B98562ABD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185738"/>
            <a:ext cx="8921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40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Structured Query Language (SQL)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479605E6-16C8-45AE-872F-D68EAF68F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1484313"/>
            <a:ext cx="860425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0842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427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dirty="0"/>
              <a:t>SQL is a powerful language for extracting information and managing data in a database</a:t>
            </a:r>
          </a:p>
          <a:p>
            <a:pPr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dirty="0"/>
              <a:t>SQL has two parts:</a:t>
            </a:r>
          </a:p>
          <a:p>
            <a:pPr lvl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b="1" dirty="0">
                <a:solidFill>
                  <a:srgbClr val="FF3300"/>
                </a:solidFill>
              </a:rPr>
              <a:t>Data Definition Language (DDL):</a:t>
            </a:r>
          </a:p>
          <a:p>
            <a:pPr lvl="2">
              <a:lnSpc>
                <a:spcPct val="80000"/>
              </a:lnSpc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dirty="0">
                <a:latin typeface="Arial Rounded MT Bold" panose="020F0704030504030204" pitchFamily="34" charset="0"/>
              </a:rPr>
              <a:t>CREATE</a:t>
            </a:r>
            <a:r>
              <a:rPr lang="en-US" altLang="en-US" sz="1800" dirty="0"/>
              <a:t> and </a:t>
            </a:r>
            <a:r>
              <a:rPr lang="en-US" altLang="en-US" sz="1800" dirty="0">
                <a:latin typeface="Arial Rounded MT Bold" panose="020F0704030504030204" pitchFamily="34" charset="0"/>
              </a:rPr>
              <a:t>DROP</a:t>
            </a:r>
            <a:r>
              <a:rPr lang="en-US" altLang="en-US" sz="1800" dirty="0"/>
              <a:t> tables, indexes, and views</a:t>
            </a:r>
          </a:p>
          <a:p>
            <a:pPr lvl="2">
              <a:lnSpc>
                <a:spcPct val="80000"/>
              </a:lnSpc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dirty="0">
                <a:latin typeface="Arial Rounded MT Bold" panose="020F0704030504030204" pitchFamily="34" charset="0"/>
              </a:rPr>
              <a:t>GRANT</a:t>
            </a:r>
            <a:r>
              <a:rPr lang="en-US" altLang="en-US" sz="1800" dirty="0"/>
              <a:t> and </a:t>
            </a:r>
            <a:r>
              <a:rPr lang="en-US" altLang="en-US" sz="1800" dirty="0">
                <a:latin typeface="Arial Rounded MT Bold" panose="020F0704030504030204" pitchFamily="34" charset="0"/>
              </a:rPr>
              <a:t>REVOKE</a:t>
            </a:r>
            <a:r>
              <a:rPr lang="en-US" altLang="en-US" sz="1800" dirty="0"/>
              <a:t> access rights to database objects</a:t>
            </a:r>
          </a:p>
          <a:p>
            <a:pPr lvl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b="1" dirty="0">
                <a:solidFill>
                  <a:srgbClr val="FF3300"/>
                </a:solidFill>
              </a:rPr>
              <a:t>Data Manipulation Language (DML):</a:t>
            </a:r>
          </a:p>
          <a:p>
            <a:pPr lvl="2">
              <a:lnSpc>
                <a:spcPct val="80000"/>
              </a:lnSpc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dirty="0">
                <a:latin typeface="Arial Rounded MT Bold" panose="020F0704030504030204" pitchFamily="34" charset="0"/>
              </a:rPr>
              <a:t>INSERT</a:t>
            </a:r>
            <a:r>
              <a:rPr lang="en-US" altLang="en-US" sz="1800" dirty="0"/>
              <a:t>, </a:t>
            </a:r>
            <a:r>
              <a:rPr lang="en-US" altLang="en-US" sz="1800" dirty="0">
                <a:latin typeface="Arial Rounded MT Bold" panose="020F0704030504030204" pitchFamily="34" charset="0"/>
              </a:rPr>
              <a:t>UPDATE</a:t>
            </a:r>
            <a:r>
              <a:rPr lang="en-US" altLang="en-US" sz="1800" dirty="0"/>
              <a:t>, and </a:t>
            </a:r>
            <a:r>
              <a:rPr lang="en-US" altLang="en-US" sz="1800" dirty="0">
                <a:latin typeface="Arial Rounded MT Bold" panose="020F0704030504030204" pitchFamily="34" charset="0"/>
              </a:rPr>
              <a:t>DELETE</a:t>
            </a:r>
            <a:r>
              <a:rPr lang="en-US" altLang="en-US" sz="1800" dirty="0"/>
              <a:t> statements</a:t>
            </a:r>
          </a:p>
          <a:p>
            <a:pPr lvl="2">
              <a:lnSpc>
                <a:spcPct val="80000"/>
              </a:lnSpc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dirty="0">
                <a:latin typeface="Arial Rounded MT Bold" panose="020F0704030504030204" pitchFamily="34" charset="0"/>
              </a:rPr>
              <a:t>SELECT</a:t>
            </a:r>
            <a:r>
              <a:rPr lang="en-US" altLang="en-US" sz="1800" dirty="0"/>
              <a:t>  statement to query the database for useful information</a:t>
            </a:r>
          </a:p>
          <a:p>
            <a:pPr lvl="3">
              <a:lnSpc>
                <a:spcPct val="80000"/>
              </a:lnSpc>
              <a:spcBef>
                <a:spcPts val="700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33CC"/>
                </a:solidFill>
              </a:rPr>
              <a:t>How many students are registered in course ICS311?</a:t>
            </a:r>
          </a:p>
          <a:p>
            <a:pPr lvl="3">
              <a:lnSpc>
                <a:spcPct val="80000"/>
              </a:lnSpc>
              <a:spcBef>
                <a:spcPts val="700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33CC"/>
                </a:solidFill>
              </a:rPr>
              <a:t>How many products in the inventory are priced more than $100?</a:t>
            </a:r>
          </a:p>
          <a:p>
            <a:pPr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dirty="0"/>
              <a:t>SQL can NOT be used to:</a:t>
            </a:r>
          </a:p>
          <a:p>
            <a:pPr lvl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Create menus, reports, pop-ups or other utilities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>
            <a:extLst>
              <a:ext uri="{FF2B5EF4-FFF2-40B4-BE49-F238E27FC236}">
                <a16:creationId xmlns:a16="http://schemas.microsoft.com/office/drawing/2014/main" id="{A873ECAE-27AB-4C7B-A386-D08E85F20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64484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ts val="875"/>
              </a:spcBef>
              <a:buClrTx/>
              <a:buSzPct val="90000"/>
              <a:buFontTx/>
              <a:buNone/>
            </a:pPr>
            <a:fld id="{E2924823-C541-4893-A689-9B2744B52F08}" type="slidenum">
              <a:rPr lang="en-US" altLang="en-US" sz="1400">
                <a:solidFill>
                  <a:srgbClr val="666699"/>
                </a:solidFill>
                <a:latin typeface="Times New Roman" panose="02020603050405020304" pitchFamily="18" charset="0"/>
              </a:rPr>
              <a:pPr algn="r">
                <a:spcBef>
                  <a:spcPts val="875"/>
                </a:spcBef>
                <a:buClrTx/>
                <a:buSzPct val="90000"/>
                <a:buFontTx/>
                <a:buNone/>
              </a:pPr>
              <a:t>30</a:t>
            </a:fld>
            <a:endParaRPr lang="en-US" altLang="en-US" sz="1400">
              <a:solidFill>
                <a:srgbClr val="6666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BC572C83-87B0-4606-98D6-01BA547D8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0"/>
            <a:ext cx="8229600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DML: </a:t>
            </a: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anose="020F0704030504030204" pitchFamily="34" charset="0"/>
              </a:rPr>
              <a:t>INSERT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CD1BBBC6-0431-4532-A02F-CD689EB16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63638"/>
            <a:ext cx="9144000" cy="528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084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en-US" alt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alt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en-US" altLang="en-US" sz="24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(value_1,value_2,….,</a:t>
            </a:r>
            <a:r>
              <a:rPr lang="en-US" altLang="en-US" sz="2400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value_n</a:t>
            </a:r>
            <a:r>
              <a:rPr lang="en-US" altLang="en-US" sz="24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None/>
              <a:defRPr/>
            </a:pPr>
            <a:endParaRPr lang="en-US" altLang="en-US" sz="2000" dirty="0"/>
          </a:p>
          <a:p>
            <a:pPr lvl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/>
              <a:t>A value is required for each attribute in the table</a:t>
            </a:r>
          </a:p>
          <a:p>
            <a:pPr lvl="2">
              <a:lnSpc>
                <a:spcPct val="8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 sz="2000" dirty="0"/>
              <a:t>If a value is not known </a:t>
            </a:r>
            <a:r>
              <a:rPr lang="en-US" altLang="en-US" sz="2000" dirty="0">
                <a:latin typeface="Wingdings" panose="05000000000000000000" pitchFamily="2" charset="2"/>
              </a:rPr>
              <a:t></a:t>
            </a:r>
            <a:r>
              <a:rPr lang="en-US" altLang="en-US" sz="2000" dirty="0"/>
              <a:t> write NULL</a:t>
            </a:r>
          </a:p>
          <a:p>
            <a:pPr lvl="1">
              <a:lnSpc>
                <a:spcPct val="80000"/>
              </a:lnSpc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altLang="en-US" sz="22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 </a:t>
            </a:r>
            <a:r>
              <a:rPr lang="en-US" altLang="en-US" sz="22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en-US" altLang="en-US" sz="22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(10211,’Smith’,’Biology’,66000)</a:t>
            </a:r>
          </a:p>
          <a:p>
            <a:pPr>
              <a:spcBef>
                <a:spcPts val="788"/>
              </a:spcBef>
              <a:defRPr/>
            </a:pPr>
            <a:r>
              <a:rPr lang="en-US" altLang="en-US" sz="22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(10211,’Smith’,NULL,66000)</a:t>
            </a:r>
          </a:p>
          <a:p>
            <a:pPr marL="342900">
              <a:lnSpc>
                <a:spcPct val="80000"/>
              </a:lnSpc>
              <a:spcBef>
                <a:spcPts val="875"/>
              </a:spcBef>
              <a:buSzPct val="90000"/>
              <a:defRPr/>
            </a:pPr>
            <a:endParaRPr lang="en-US" altLang="en-US" sz="2000" dirty="0">
              <a:solidFill>
                <a:srgbClr val="FF3300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en-US" alt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alt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(column_1, column_2,…,</a:t>
            </a:r>
            <a:r>
              <a:rPr lang="en-US" altLang="en-US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</a:t>
            </a:r>
            <a:r>
              <a:rPr lang="en-US" alt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4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en-US" altLang="en-US" sz="24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(value_1,value_2,….,</a:t>
            </a:r>
            <a:r>
              <a:rPr lang="en-US" altLang="en-US" sz="2400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value_n</a:t>
            </a:r>
            <a:r>
              <a:rPr lang="en-US" altLang="en-US" sz="24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None/>
              <a:defRPr/>
            </a:pPr>
            <a:endParaRPr lang="en-US" altLang="en-US" sz="2000" dirty="0"/>
          </a:p>
          <a:p>
            <a:pPr lvl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/>
              <a:t>Inserting only a subset of the attributes</a:t>
            </a:r>
          </a:p>
          <a:p>
            <a:pPr lvl="1">
              <a:lnSpc>
                <a:spcPct val="8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altLang="en-US" sz="18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 (</a:t>
            </a:r>
            <a:r>
              <a:rPr lang="en-US" altLang="en-US" sz="1800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ID,name</a:t>
            </a:r>
            <a:r>
              <a:rPr lang="en-US" altLang="en-US" sz="18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altLang="en-US" sz="18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(12121,’Wu’)</a:t>
            </a:r>
          </a:p>
          <a:p>
            <a:pPr lvl="1">
              <a:lnSpc>
                <a:spcPct val="8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None/>
              <a:defRPr/>
            </a:pPr>
            <a:endParaRPr lang="en-US" altLang="en-US" sz="1800" i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E6C000D7-8A5F-4D9D-B200-FA6C14143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Class Exercise 2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5BA9269C-01CA-465C-97A1-BAD30C864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93788"/>
            <a:ext cx="8464550" cy="530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0842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indent="0">
              <a:buClr>
                <a:srgbClr val="CC3300"/>
              </a:buClr>
              <a:buSzPct val="90000"/>
            </a:pP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 marL="0" indent="0">
              <a:buClr>
                <a:srgbClr val="CC3300"/>
              </a:buClr>
              <a:buSzPct val="90000"/>
            </a:pP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en-US" altLang="en-US" sz="18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(value_1,value_2,….,</a:t>
            </a:r>
            <a:r>
              <a:rPr lang="en-US" altLang="en-US" sz="1800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value_n</a:t>
            </a:r>
            <a:r>
              <a:rPr lang="en-US" altLang="en-US" sz="18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Clr>
                <a:srgbClr val="CC3300"/>
              </a:buClr>
              <a:buSzPct val="90000"/>
            </a:pP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(field_1, field_2, … </a:t>
            </a:r>
            <a:r>
              <a:rPr lang="en-US" altLang="en-US" sz="18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field_n</a:t>
            </a: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marL="0" indent="0">
              <a:buClr>
                <a:srgbClr val="CC3300"/>
              </a:buClr>
              <a:buSzPct val="90000"/>
            </a:pP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altLang="en-US" sz="18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(value_1,value_2,….,</a:t>
            </a:r>
            <a:r>
              <a:rPr lang="en-US" altLang="en-US" sz="1800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value_n</a:t>
            </a:r>
            <a:r>
              <a:rPr lang="en-US" altLang="en-US" sz="18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Clr>
                <a:srgbClr val="CC3300"/>
              </a:buClr>
              <a:buSzPct val="90000"/>
              <a:buFont typeface="+mj-lt"/>
              <a:buAutoNum type="arabicPeriod"/>
            </a:pPr>
            <a:r>
              <a:rPr lang="en-US" altLang="en-US" sz="1800" dirty="0"/>
              <a:t>Insert following values into table department:</a:t>
            </a:r>
          </a:p>
          <a:p>
            <a:pPr marL="687387" lvl="1">
              <a:buClr>
                <a:srgbClr val="CC3300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Chemistry, 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Hofferman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200000</a:t>
            </a:r>
          </a:p>
          <a:p>
            <a:pPr marL="687387" lvl="1">
              <a:buClr>
                <a:srgbClr val="CC3300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Radiology, Roosevelt, 270000</a:t>
            </a:r>
          </a:p>
          <a:p>
            <a:pPr marL="687387" lvl="1">
              <a:buClr>
                <a:srgbClr val="CC3300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Pathology, Spalding, 320000</a:t>
            </a:r>
          </a:p>
          <a:p>
            <a:pPr marL="687387" lvl="1">
              <a:buClr>
                <a:srgbClr val="CC3300"/>
              </a:buClr>
              <a:buSzPct val="90000"/>
              <a:buFont typeface="Arial" panose="020B0604020202020204" pitchFamily="34" charset="0"/>
              <a:buChar char="•"/>
            </a:pPr>
            <a:endParaRPr lang="en-US" altLang="en-US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CC3300"/>
              </a:buClr>
              <a:buSzPct val="90000"/>
              <a:buFont typeface="+mj-lt"/>
              <a:buAutoNum type="arabicPeriod"/>
            </a:pPr>
            <a:r>
              <a:rPr lang="en-US" altLang="en-US" sz="1800" dirty="0"/>
              <a:t>Insert following values into table instructor:</a:t>
            </a:r>
          </a:p>
          <a:p>
            <a:pPr marL="687387" lvl="1">
              <a:buClr>
                <a:srgbClr val="CC3300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1001, Johnson, Radiology, 100000</a:t>
            </a:r>
          </a:p>
          <a:p>
            <a:pPr marL="687387" lvl="1">
              <a:buClr>
                <a:srgbClr val="CC3300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1002, Smith, Chemistry, Undefined</a:t>
            </a:r>
          </a:p>
          <a:p>
            <a:pPr marL="687387" lvl="1">
              <a:buClr>
                <a:srgbClr val="CC3300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1003, </a:t>
            </a:r>
            <a:r>
              <a:rPr lang="en-US" altLang="en-US" sz="1800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Johnson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Pathology, 125000 </a:t>
            </a:r>
            <a:r>
              <a:rPr lang="en-US" altLang="en-US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Duplicate name: Will this create a duplicate?</a:t>
            </a:r>
            <a:endParaRPr lang="en-US" altLang="en-US" sz="1800" b="1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7387" lvl="1">
              <a:buClr>
                <a:srgbClr val="CC3300"/>
              </a:buClr>
              <a:buSzPct val="90000"/>
              <a:buFont typeface="Arial" panose="020B0604020202020204" pitchFamily="34" charset="0"/>
              <a:buChar char="•"/>
            </a:pPr>
            <a:endParaRPr lang="en-US" alt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81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>
            <a:extLst>
              <a:ext uri="{FF2B5EF4-FFF2-40B4-BE49-F238E27FC236}">
                <a16:creationId xmlns:a16="http://schemas.microsoft.com/office/drawing/2014/main" id="{D8F846E7-A96C-492B-85EC-C3E245952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64484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ts val="875"/>
              </a:spcBef>
              <a:buClrTx/>
              <a:buSzPct val="90000"/>
              <a:buFontTx/>
              <a:buNone/>
            </a:pPr>
            <a:fld id="{E38A3F16-1F02-46B0-99E7-29B661BD17B5}" type="slidenum">
              <a:rPr lang="en-US" altLang="en-US" sz="1400">
                <a:solidFill>
                  <a:srgbClr val="666699"/>
                </a:solidFill>
                <a:latin typeface="Times New Roman" panose="02020603050405020304" pitchFamily="18" charset="0"/>
              </a:rPr>
              <a:pPr algn="r">
                <a:spcBef>
                  <a:spcPts val="875"/>
                </a:spcBef>
                <a:buClrTx/>
                <a:buSzPct val="90000"/>
                <a:buFontTx/>
                <a:buNone/>
              </a:pPr>
              <a:t>32</a:t>
            </a:fld>
            <a:endParaRPr lang="en-US" altLang="en-US" sz="1400">
              <a:solidFill>
                <a:srgbClr val="6666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8396C477-9025-4D15-BAF8-29A43281D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DML: </a:t>
            </a: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anose="020F0704030504030204" pitchFamily="34" charset="0"/>
              </a:rPr>
              <a:t>update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EAE2DC29-EE6C-47B5-BB1C-27F34DFD4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1050"/>
              </a:spcBef>
              <a:buSzPct val="90000"/>
              <a:defRPr/>
            </a:pPr>
            <a:r>
              <a:rPr lang="en-US" altLang="en-US" sz="2400" dirty="0">
                <a:solidFill>
                  <a:srgbClr val="0033CC"/>
                </a:solidFill>
                <a:latin typeface="Arial Rounded MT Bold" panose="020F0704030504030204" pitchFamily="34" charset="0"/>
              </a:rPr>
              <a:t>     </a:t>
            </a:r>
            <a:r>
              <a:rPr lang="en-US" altLang="en-US" sz="24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endParaRPr lang="en-US" altLang="en-US" sz="2400" b="1" i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050"/>
              </a:spcBef>
              <a:buSzPct val="90000"/>
              <a:defRPr/>
            </a:pP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columnname</a:t>
            </a:r>
            <a:r>
              <a:rPr lang="en-US" altLang="en-US" sz="2400" b="1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expression</a:t>
            </a:r>
          </a:p>
          <a:p>
            <a:pPr>
              <a:lnSpc>
                <a:spcPct val="80000"/>
              </a:lnSpc>
              <a:spcBef>
                <a:spcPts val="1050"/>
              </a:spcBef>
              <a:buSzPct val="90000"/>
              <a:defRPr/>
            </a:pP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altLang="en-US" sz="24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conditionlist</a:t>
            </a: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80000"/>
              </a:lnSpc>
              <a:spcBef>
                <a:spcPts val="1050"/>
              </a:spcBef>
              <a:buSzPct val="90000"/>
              <a:defRPr/>
            </a:pPr>
            <a:endParaRPr lang="en-US" altLang="en-US" sz="2400" dirty="0">
              <a:solidFill>
                <a:srgbClr val="0033CC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80000"/>
              </a:lnSpc>
              <a:spcBef>
                <a:spcPts val="788"/>
              </a:spcBef>
              <a:buSzPct val="90000"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</a:p>
          <a:p>
            <a:pPr>
              <a:lnSpc>
                <a:spcPct val="80000"/>
              </a:lnSpc>
              <a:spcBef>
                <a:spcPts val="788"/>
              </a:spcBef>
              <a:buSzPct val="90000"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salary = salary * 1.1</a:t>
            </a:r>
          </a:p>
          <a:p>
            <a:pPr>
              <a:lnSpc>
                <a:spcPct val="80000"/>
              </a:lnSpc>
              <a:spcBef>
                <a:spcPts val="788"/>
              </a:spcBef>
              <a:buSzPct val="90000"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sz="18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’History’;</a:t>
            </a:r>
          </a:p>
          <a:p>
            <a:pPr marL="341313" indent="-339725">
              <a:lnSpc>
                <a:spcPct val="8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  <a:defRPr/>
            </a:pPr>
            <a:endParaRPr lang="en-US" altLang="en-US" sz="2000" i="1" dirty="0"/>
          </a:p>
          <a:p>
            <a:pPr marL="341313" indent="-339725">
              <a:lnSpc>
                <a:spcPct val="8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b="1" i="1" dirty="0">
                <a:solidFill>
                  <a:srgbClr val="FF0000"/>
                </a:solidFill>
              </a:rPr>
              <a:t>CAUTION</a:t>
            </a:r>
            <a:r>
              <a:rPr lang="en-US" altLang="en-US" sz="2000" i="1" dirty="0"/>
              <a:t>: If you don’t specify the </a:t>
            </a:r>
            <a: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000" i="1" dirty="0"/>
              <a:t> condition:</a:t>
            </a:r>
          </a:p>
          <a:p>
            <a:pPr lvl="1">
              <a:lnSpc>
                <a:spcPct val="8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1800" i="1" dirty="0"/>
              <a:t>Then all rows in the table will be updated</a:t>
            </a:r>
          </a:p>
          <a:p>
            <a:pPr marL="0" lvl="0" indent="0">
              <a:lnSpc>
                <a:spcPct val="80000"/>
              </a:lnSpc>
              <a:spcBef>
                <a:spcPts val="788"/>
              </a:spcBef>
              <a:buSzPct val="90000"/>
              <a:tabLst/>
              <a:defRPr/>
            </a:pPr>
            <a:endParaRPr lang="en-US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788"/>
              </a:spcBef>
              <a:buSzPct val="90000"/>
              <a:tabLst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</a:p>
          <a:p>
            <a:pPr marL="0" lvl="0" indent="0">
              <a:lnSpc>
                <a:spcPct val="80000"/>
              </a:lnSpc>
              <a:spcBef>
                <a:spcPts val="788"/>
              </a:spcBef>
              <a:buSzPct val="90000"/>
              <a:tabLst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salary = salary * 1.1;</a:t>
            </a:r>
            <a:endParaRPr lang="en-US" altLang="en-US" sz="2000" i="1" dirty="0"/>
          </a:p>
          <a:p>
            <a:pPr marL="341313" indent="-339725">
              <a:lnSpc>
                <a:spcPct val="8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  <a:defRPr/>
            </a:pPr>
            <a:endParaRPr lang="en-US" altLang="en-US" sz="2000" i="1" dirty="0"/>
          </a:p>
        </p:txBody>
      </p:sp>
      <p:sp>
        <p:nvSpPr>
          <p:cNvPr id="61445" name="Rectangle 4">
            <a:extLst>
              <a:ext uri="{FF2B5EF4-FFF2-40B4-BE49-F238E27FC236}">
                <a16:creationId xmlns:a16="http://schemas.microsoft.com/office/drawing/2014/main" id="{20FEAFAD-FEBC-4B75-A1DA-10EB8697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838200"/>
            <a:ext cx="5886450" cy="16129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>
            <a:extLst>
              <a:ext uri="{FF2B5EF4-FFF2-40B4-BE49-F238E27FC236}">
                <a16:creationId xmlns:a16="http://schemas.microsoft.com/office/drawing/2014/main" id="{A8F460EC-42B8-4AB2-97AE-E6993163E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64484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ts val="875"/>
              </a:spcBef>
              <a:buClrTx/>
              <a:buSzPct val="90000"/>
              <a:buFontTx/>
              <a:buNone/>
            </a:pPr>
            <a:fld id="{DFFB2325-7787-420B-BD87-B23E3971B1AC}" type="slidenum">
              <a:rPr lang="en-US" altLang="en-US" sz="1400">
                <a:solidFill>
                  <a:srgbClr val="666699"/>
                </a:solidFill>
                <a:latin typeface="Times New Roman" panose="02020603050405020304" pitchFamily="18" charset="0"/>
              </a:rPr>
              <a:pPr algn="r">
                <a:spcBef>
                  <a:spcPts val="875"/>
                </a:spcBef>
                <a:buClrTx/>
                <a:buSzPct val="90000"/>
                <a:buFontTx/>
                <a:buNone/>
              </a:pPr>
              <a:t>33</a:t>
            </a:fld>
            <a:endParaRPr lang="en-US" altLang="en-US" sz="1400">
              <a:solidFill>
                <a:srgbClr val="6666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E76741C6-9C36-4297-B48D-4FEA69BCC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DML: </a:t>
            </a: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anose="020F0704030504030204" pitchFamily="34" charset="0"/>
              </a:rPr>
              <a:t>delete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855288FB-EBE6-4393-BE05-60BB47DA5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50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788"/>
              </a:spcBef>
              <a:buSzPct val="90000"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endParaRPr lang="en-US" altLang="en-US" sz="1800" b="1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25"/>
              </a:spcBef>
              <a:buSzPct val="90000"/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conditionlist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80000"/>
              </a:lnSpc>
              <a:spcBef>
                <a:spcPts val="1225"/>
              </a:spcBef>
              <a:buSzPct val="90000"/>
              <a:defRPr/>
            </a:pPr>
            <a:endParaRPr lang="en-US" altLang="en-US" sz="28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80000"/>
              </a:lnSpc>
              <a:spcBef>
                <a:spcPts val="788"/>
              </a:spcBef>
              <a:buSzPct val="90000"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8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</a:p>
          <a:p>
            <a:pPr>
              <a:lnSpc>
                <a:spcPct val="80000"/>
              </a:lnSpc>
              <a:spcBef>
                <a:spcPts val="788"/>
              </a:spcBef>
              <a:buSzPct val="90000"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‘Wu’;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dirty="0">
                <a:solidFill>
                  <a:srgbClr val="FF0000"/>
                </a:solidFill>
              </a:rPr>
              <a:t>Deletes only one row</a:t>
            </a:r>
          </a:p>
          <a:p>
            <a:pPr marL="341313" indent="-339725">
              <a:lnSpc>
                <a:spcPct val="8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80000"/>
              </a:lnSpc>
              <a:spcBef>
                <a:spcPts val="788"/>
              </a:spcBef>
              <a:buSzPct val="90000"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8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</a:p>
          <a:p>
            <a:pPr>
              <a:lnSpc>
                <a:spcPct val="80000"/>
              </a:lnSpc>
              <a:spcBef>
                <a:spcPts val="788"/>
              </a:spcBef>
              <a:buSzPct val="90000"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salary &lt; 80000;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dirty="0">
                <a:solidFill>
                  <a:srgbClr val="FF0000"/>
                </a:solidFill>
              </a:rPr>
              <a:t>Deletes several rows</a:t>
            </a:r>
          </a:p>
          <a:p>
            <a:pPr>
              <a:lnSpc>
                <a:spcPct val="80000"/>
              </a:lnSpc>
              <a:spcBef>
                <a:spcPts val="875"/>
              </a:spcBef>
              <a:defRPr/>
            </a:pPr>
            <a:endParaRPr lang="en-US" altLang="en-US" sz="2000" i="1" dirty="0">
              <a:solidFill>
                <a:srgbClr val="FF0000"/>
              </a:solidFill>
            </a:endParaRPr>
          </a:p>
          <a:p>
            <a:pPr marL="341313" indent="-339725">
              <a:lnSpc>
                <a:spcPct val="80000"/>
              </a:lnSpc>
              <a:spcBef>
                <a:spcPts val="875"/>
              </a:spcBef>
              <a:buClr>
                <a:srgbClr val="CC3300"/>
              </a:buClr>
              <a:buSzPct val="52000"/>
              <a:buFont typeface="Times New Roman" panose="02020603050405020304" pitchFamily="18" charset="0"/>
              <a:buBlip>
                <a:blip r:embed="rId3"/>
              </a:buBlip>
              <a:defRPr/>
            </a:pPr>
            <a:r>
              <a:rPr lang="en-US" altLang="en-US" sz="2000" b="1" i="1" dirty="0">
                <a:solidFill>
                  <a:srgbClr val="FF0000"/>
                </a:solidFill>
              </a:rPr>
              <a:t>CAUTION</a:t>
            </a:r>
            <a:r>
              <a:rPr lang="en-US" altLang="en-US" sz="2000" i="1" dirty="0">
                <a:solidFill>
                  <a:srgbClr val="FF0000"/>
                </a:solidFill>
              </a:rPr>
              <a:t>: If you don’t specify the </a:t>
            </a:r>
            <a: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000" i="1" dirty="0">
                <a:solidFill>
                  <a:srgbClr val="FF0000"/>
                </a:solidFill>
              </a:rPr>
              <a:t> condition:</a:t>
            </a:r>
          </a:p>
          <a:p>
            <a:pPr>
              <a:spcBef>
                <a:spcPts val="788"/>
              </a:spcBef>
              <a:defRPr/>
            </a:pPr>
            <a:r>
              <a:rPr lang="en-US" altLang="en-US" sz="1800" i="1" dirty="0">
                <a:solidFill>
                  <a:srgbClr val="FF0000"/>
                </a:solidFill>
              </a:rPr>
              <a:t>Then all rows in the table will be </a:t>
            </a:r>
            <a:r>
              <a:rPr lang="en-US" altLang="en-US" sz="1800" b="1" i="1" u="sng" dirty="0">
                <a:solidFill>
                  <a:srgbClr val="FF0000"/>
                </a:solidFill>
              </a:rPr>
              <a:t>deleted</a:t>
            </a:r>
          </a:p>
          <a:p>
            <a:pPr>
              <a:lnSpc>
                <a:spcPct val="80000"/>
              </a:lnSpc>
              <a:spcBef>
                <a:spcPts val="700"/>
              </a:spcBef>
              <a:buSzPct val="90000"/>
              <a:defRPr/>
            </a:pPr>
            <a:endParaRPr lang="en-US" altLang="en-US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marL="341313" indent="-339725">
              <a:lnSpc>
                <a:spcPct val="80000"/>
              </a:lnSpc>
              <a:spcBef>
                <a:spcPts val="700"/>
              </a:spcBef>
              <a:buClr>
                <a:srgbClr val="CC3300"/>
              </a:buClr>
              <a:buSzPct val="90000"/>
              <a:buFont typeface="Monotype Sorts" charset="2"/>
              <a:buNone/>
              <a:defRPr/>
            </a:pPr>
            <a:endParaRPr lang="en-US" altLang="en-US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3493" name="Rectangle 4">
            <a:extLst>
              <a:ext uri="{FF2B5EF4-FFF2-40B4-BE49-F238E27FC236}">
                <a16:creationId xmlns:a16="http://schemas.microsoft.com/office/drawing/2014/main" id="{FFBCA5E1-9A59-4FBE-9E2B-B3EEA9877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1508125"/>
            <a:ext cx="3571875" cy="1268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>
            <a:extLst>
              <a:ext uri="{FF2B5EF4-FFF2-40B4-BE49-F238E27FC236}">
                <a16:creationId xmlns:a16="http://schemas.microsoft.com/office/drawing/2014/main" id="{72EB95F9-9A0D-4B71-8132-81538795C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Basic Query Structure </a:t>
            </a:r>
          </a:p>
        </p:txBody>
      </p:sp>
      <p:sp>
        <p:nvSpPr>
          <p:cNvPr id="67587" name="Text Box 2">
            <a:extLst>
              <a:ext uri="{FF2B5EF4-FFF2-40B4-BE49-F238E27FC236}">
                <a16:creationId xmlns:a16="http://schemas.microsoft.com/office/drawing/2014/main" id="{5453473D-EAF9-4CAE-950B-1DD422DF6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1106488"/>
            <a:ext cx="7640638" cy="488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The SQL </a:t>
            </a:r>
            <a:r>
              <a:rPr lang="en-US" altLang="en-US" sz="2000" b="1">
                <a:solidFill>
                  <a:srgbClr val="000099"/>
                </a:solidFill>
              </a:rPr>
              <a:t>data-manipulation language (DML)</a:t>
            </a:r>
            <a:r>
              <a:rPr lang="en-US" altLang="en-US" sz="2000"/>
              <a:t> provides the ability to query information, and insert, delete and update tuples</a:t>
            </a:r>
          </a:p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A typical SQL query has the form: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..., </a:t>
            </a: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 i="1" baseline="-250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br>
              <a:rPr lang="en-US" altLang="en-US" sz="2000" i="1" baseline="-25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0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0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..., </a:t>
            </a: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000" i="1" baseline="-25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br>
              <a:rPr lang="en-US" altLang="en-US" sz="2000" i="1" baseline="-25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b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0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875"/>
              </a:spcBef>
              <a:buClr>
                <a:srgbClr val="FF9933"/>
              </a:buClr>
              <a:buSzPct val="90000"/>
              <a:buFont typeface="Monotype Sorts" charset="2"/>
              <a:buChar char=""/>
            </a:pPr>
            <a:r>
              <a:rPr lang="en-US" altLang="en-US" sz="2000" i="1"/>
              <a:t>A</a:t>
            </a:r>
            <a:r>
              <a:rPr lang="en-US" altLang="en-US" sz="2000" i="1" baseline="-25000"/>
              <a:t>i </a:t>
            </a:r>
            <a:r>
              <a:rPr lang="en-US" altLang="en-US" sz="2000"/>
              <a:t>represents an attribute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90000"/>
              <a:buFont typeface="Monotype Sorts" charset="2"/>
              <a:buChar char=""/>
            </a:pPr>
            <a:r>
              <a:rPr lang="en-US" altLang="en-US" sz="2000" i="1"/>
              <a:t>R</a:t>
            </a:r>
            <a:r>
              <a:rPr lang="en-US" altLang="en-US" sz="2000" i="1" baseline="-25000"/>
              <a:t>i </a:t>
            </a:r>
            <a:r>
              <a:rPr lang="en-US" altLang="en-US" sz="2000"/>
              <a:t>represents a relation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90000"/>
              <a:buFont typeface="Monotype Sorts" charset="2"/>
              <a:buChar char=""/>
            </a:pPr>
            <a:r>
              <a:rPr lang="en-US" altLang="en-US" sz="2000" i="1"/>
              <a:t>P</a:t>
            </a:r>
            <a:r>
              <a:rPr lang="en-US" altLang="en-US" sz="2000"/>
              <a:t> is a predicate.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The result of an SQL query is a relation.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>
            <a:extLst>
              <a:ext uri="{FF2B5EF4-FFF2-40B4-BE49-F238E27FC236}">
                <a16:creationId xmlns:a16="http://schemas.microsoft.com/office/drawing/2014/main" id="{958C5C4B-BB27-43B2-AEA7-FD39BA4BB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64484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ts val="875"/>
              </a:spcBef>
              <a:buClrTx/>
              <a:buSzPct val="90000"/>
              <a:buFontTx/>
              <a:buNone/>
            </a:pPr>
            <a:fld id="{D5E4A18D-1239-4639-9967-5A693D844FFF}" type="slidenum">
              <a:rPr lang="en-US" altLang="en-US" sz="1400">
                <a:solidFill>
                  <a:srgbClr val="666699"/>
                </a:solidFill>
                <a:latin typeface="Times New Roman" panose="02020603050405020304" pitchFamily="18" charset="0"/>
              </a:rPr>
              <a:pPr algn="r">
                <a:spcBef>
                  <a:spcPts val="875"/>
                </a:spcBef>
                <a:buClrTx/>
                <a:buSzPct val="90000"/>
                <a:buFontTx/>
                <a:buNone/>
              </a:pPr>
              <a:t>35</a:t>
            </a:fld>
            <a:endParaRPr lang="en-US" altLang="en-US" sz="1400">
              <a:solidFill>
                <a:srgbClr val="6666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2A59217F-D161-492A-A1D2-FF8A7CC11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DML: </a:t>
            </a: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anose="020F0704030504030204" pitchFamily="34" charset="0"/>
              </a:rPr>
              <a:t>select</a:t>
            </a:r>
          </a:p>
        </p:txBody>
      </p:sp>
      <p:sp>
        <p:nvSpPr>
          <p:cNvPr id="55300" name="Text Box 3">
            <a:extLst>
              <a:ext uri="{FF2B5EF4-FFF2-40B4-BE49-F238E27FC236}">
                <a16:creationId xmlns:a16="http://schemas.microsoft.com/office/drawing/2014/main" id="{614D7586-3021-497B-B106-F36590397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727074"/>
            <a:ext cx="7661275" cy="5749926"/>
          </a:xfrm>
          <a:prstGeom prst="rect">
            <a:avLst/>
          </a:prstGeom>
          <a:noFill/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50"/>
              </a:spcBef>
              <a:buClrTx/>
              <a:buSzPct val="90000"/>
              <a:buFontTx/>
              <a:buNone/>
            </a:pPr>
            <a:r>
              <a:rPr lang="en-US" altLang="en-US" sz="24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2400" b="1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columnlist</a:t>
            </a: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spcBef>
                <a:spcPts val="1050"/>
              </a:spcBef>
              <a:buClrTx/>
              <a:buSzPct val="90000"/>
              <a:buFontTx/>
              <a:buNone/>
            </a:pPr>
            <a:r>
              <a:rPr lang="en-US" altLang="en-US" sz="24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table1, table2,…</a:t>
            </a:r>
            <a:r>
              <a:rPr lang="en-US" altLang="en-US" sz="2400" b="1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</a:t>
            </a:r>
            <a:r>
              <a:rPr lang="en-US" altLang="en-US" sz="2400" b="1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1050"/>
              </a:spcBef>
              <a:buClrTx/>
              <a:buSzPct val="90000"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[where</a:t>
            </a: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condition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1050"/>
              </a:spcBef>
              <a:buClr>
                <a:srgbClr val="CC3300"/>
              </a:buClr>
              <a:buSzPct val="90000"/>
            </a:pPr>
            <a:r>
              <a:rPr lang="en-US" altLang="en-US" sz="2400" dirty="0"/>
              <a:t>Listing table rows</a:t>
            </a:r>
          </a:p>
          <a:p>
            <a:pPr>
              <a:buClrTx/>
              <a:buSzPct val="90000"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name, </a:t>
            </a:r>
            <a:r>
              <a:rPr lang="en-US" altLang="en-US" sz="18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ClrTx/>
              <a:buSzPct val="90000"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student;</a:t>
            </a:r>
          </a:p>
          <a:p>
            <a:pPr>
              <a:buClrTx/>
              <a:buSzPct val="90000"/>
              <a:buFontTx/>
              <a:buNone/>
            </a:pPr>
            <a:endParaRPr lang="en-US" altLang="en-US" sz="1800" dirty="0">
              <a:solidFill>
                <a:srgbClr val="0033CC"/>
              </a:solidFill>
              <a:latin typeface="Arial Rounded MT Bold" panose="020F0704030504030204" pitchFamily="34" charset="0"/>
            </a:endParaRPr>
          </a:p>
          <a:p>
            <a:pPr>
              <a:buClrTx/>
              <a:buSzPct val="90000"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ID, name </a:t>
            </a:r>
          </a:p>
          <a:p>
            <a:pPr>
              <a:buClrTx/>
              <a:buSzPct val="90000"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instructor;</a:t>
            </a:r>
          </a:p>
          <a:p>
            <a:pPr>
              <a:buClrTx/>
              <a:buSzPct val="90000"/>
              <a:buFontTx/>
              <a:buNone/>
            </a:pPr>
            <a:endParaRPr lang="en-US" altLang="en-US" sz="1800" i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90000"/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18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</a:p>
          <a:p>
            <a:pPr>
              <a:buClrTx/>
              <a:buSzPct val="90000"/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8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</a:p>
          <a:p>
            <a:pPr>
              <a:buClrTx/>
              <a:buSzPct val="90000"/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8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sz="18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‘history’</a:t>
            </a:r>
          </a:p>
          <a:p>
            <a:pPr>
              <a:spcBef>
                <a:spcPts val="1050"/>
              </a:spcBef>
              <a:buClrTx/>
              <a:buSzPct val="90000"/>
              <a:buFontTx/>
              <a:buNone/>
            </a:pPr>
            <a:endParaRPr lang="en-US" altLang="en-US" sz="2400" i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400" i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01" name="Rectangle 4">
            <a:extLst>
              <a:ext uri="{FF2B5EF4-FFF2-40B4-BE49-F238E27FC236}">
                <a16:creationId xmlns:a16="http://schemas.microsoft.com/office/drawing/2014/main" id="{F86F3DC7-71A3-4FBC-BB43-AB6624279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49" y="744538"/>
            <a:ext cx="5708651" cy="154146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>
            <a:extLst>
              <a:ext uri="{FF2B5EF4-FFF2-40B4-BE49-F238E27FC236}">
                <a16:creationId xmlns:a16="http://schemas.microsoft.com/office/drawing/2014/main" id="{F49F39AC-696A-415F-8D22-D0C6877F5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</a:t>
            </a: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Clause</a:t>
            </a:r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FEB67A6C-77B3-4A91-87A5-B81998CD3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1106488"/>
            <a:ext cx="8066088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dirty="0"/>
              <a:t>The </a:t>
            </a:r>
            <a:r>
              <a:rPr lang="en-US" altLang="en-US" sz="2400" b="1" dirty="0"/>
              <a:t>select</a:t>
            </a:r>
            <a:r>
              <a:rPr lang="en-US" altLang="en-US" sz="2400" dirty="0"/>
              <a:t> clause lists the attributes desired in the result of a query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/>
              <a:t>corresponds to the </a:t>
            </a:r>
            <a:r>
              <a:rPr lang="en-US" altLang="en-US" sz="2000" b="1" u="sng" dirty="0"/>
              <a:t>projection</a:t>
            </a:r>
            <a:r>
              <a:rPr lang="en-US" altLang="en-US" sz="2000" dirty="0"/>
              <a:t> operation of the relational algebra</a:t>
            </a:r>
          </a:p>
          <a:p>
            <a:pPr>
              <a:lnSpc>
                <a:spcPct val="11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dirty="0"/>
              <a:t>Example: find the names of all instructors:</a:t>
            </a:r>
            <a:br>
              <a:rPr lang="en-US" altLang="en-US" sz="2400" dirty="0"/>
            </a:br>
            <a:r>
              <a:rPr lang="en-US" altLang="en-US" sz="2400" dirty="0"/>
              <a:t>		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24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br>
              <a:rPr lang="en-US" altLang="en-US" sz="24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24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</a:p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dirty="0"/>
              <a:t>NOTE:  SQL names are case insensitive (i.e., you may use upper- or lower-case letters.)  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/>
              <a:t>E.g.   </a:t>
            </a:r>
            <a:r>
              <a:rPr lang="en-US" altLang="en-US" sz="2000" i="1" dirty="0"/>
              <a:t>Name</a:t>
            </a:r>
            <a:r>
              <a:rPr lang="en-US" altLang="en-US" sz="2000" dirty="0"/>
              <a:t> ≡ </a:t>
            </a:r>
            <a:r>
              <a:rPr lang="en-US" altLang="en-US" sz="2000" i="1" dirty="0"/>
              <a:t>NAME</a:t>
            </a:r>
            <a:r>
              <a:rPr lang="en-US" altLang="en-US" sz="2000" dirty="0"/>
              <a:t> ≡ </a:t>
            </a:r>
            <a:r>
              <a:rPr lang="en-US" altLang="en-US" sz="2000" i="1" dirty="0"/>
              <a:t>name</a:t>
            </a:r>
          </a:p>
          <a:p>
            <a:pPr lvl="1" indent="-282575">
              <a:spcBef>
                <a:spcPts val="875"/>
              </a:spcBef>
              <a:buSzPct val="80000"/>
              <a:defRPr/>
            </a:pPr>
            <a:endParaRPr lang="en-US" altLang="en-US" sz="2000" i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>
            <a:extLst>
              <a:ext uri="{FF2B5EF4-FFF2-40B4-BE49-F238E27FC236}">
                <a16:creationId xmlns:a16="http://schemas.microsoft.com/office/drawing/2014/main" id="{A3B103BF-5089-4A5D-8362-51DF6B4C7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</a:t>
            </a: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Clause (continued)</a:t>
            </a:r>
          </a:p>
        </p:txBody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244BD98C-ABD0-4B7A-82CE-74B2829EA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1106488"/>
            <a:ext cx="7848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SQL allows duplicates in relations as well as in query results.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To force the elimination of duplicates, insert the keyword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altLang="en-US" sz="2000" b="1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/>
              <a:t> after select</a:t>
            </a:r>
            <a:r>
              <a:rPr lang="en-US" altLang="en-US" sz="2000" b="1" dirty="0"/>
              <a:t>.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  <a:defRPr/>
            </a:pPr>
            <a:endParaRPr lang="en-US" altLang="en-US" sz="20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Find the names of all departments with instructors, and remove duplicates</a:t>
            </a:r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altLang="en-US" sz="1800" dirty="0"/>
              <a:t>		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US" altLang="en-US" sz="2000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b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The keyword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altLang="en-US" sz="2000" b="1" dirty="0"/>
              <a:t> </a:t>
            </a:r>
            <a:r>
              <a:rPr lang="en-US" altLang="en-US" sz="2000" dirty="0"/>
              <a:t>specifies that duplicates not to be removed.</a:t>
            </a:r>
            <a:br>
              <a:rPr lang="en-US" altLang="en-US" sz="2000" dirty="0"/>
            </a:br>
            <a:r>
              <a:rPr lang="en-US" altLang="en-US" sz="2000" dirty="0"/>
              <a:t> </a:t>
            </a:r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altLang="en-US" sz="1800" dirty="0"/>
              <a:t>		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all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b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>
            <a:extLst>
              <a:ext uri="{FF2B5EF4-FFF2-40B4-BE49-F238E27FC236}">
                <a16:creationId xmlns:a16="http://schemas.microsoft.com/office/drawing/2014/main" id="{6F87CB75-B823-4B5F-86F9-1EF556A4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</a:t>
            </a:r>
            <a:r>
              <a:rPr lang="en-US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anose="020F0704030504030204" pitchFamily="34" charset="0"/>
              </a:rPr>
              <a:t>select </a:t>
            </a: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Clause (continued) </a:t>
            </a:r>
          </a:p>
        </p:txBody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id="{A6C728FE-A4C9-410A-987C-253E0337D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1106488"/>
            <a:ext cx="7848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/>
              <a:t>An asterisk in the select clause denotes “all attributes”</a:t>
            </a:r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altLang="en-US" sz="1800" b="1"/>
              <a:t>			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lang="en-US" altLang="en-US" sz="200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/>
              <a:t>The </a:t>
            </a:r>
            <a:r>
              <a:rPr lang="en-US" altLang="en-US" sz="2000" b="1">
                <a:solidFill>
                  <a:srgbClr val="FF0000"/>
                </a:solidFill>
              </a:rPr>
              <a:t>select</a:t>
            </a:r>
            <a:r>
              <a:rPr lang="en-US" altLang="en-US" sz="2000"/>
              <a:t> clause can contain arithmetic expressions involving the operation, +, –, </a:t>
            </a:r>
            <a:r>
              <a:rPr lang="en-US" altLang="en-US" sz="2000">
                <a:latin typeface="Symbol" panose="05050102010706020507" pitchFamily="18" charset="2"/>
              </a:rPr>
              <a:t></a:t>
            </a:r>
            <a:r>
              <a:rPr lang="en-US" altLang="en-US" sz="2000"/>
              <a:t>, and /, and operating on constants or attributes of tuples.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/>
              <a:t>The query:</a:t>
            </a:r>
            <a:r>
              <a:rPr lang="en-US" altLang="en-US" sz="1800"/>
              <a:t> </a:t>
            </a:r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altLang="en-US" sz="1800" b="1"/>
              <a:t>	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ID, name, salary/12</a:t>
            </a:r>
            <a:br>
              <a:rPr lang="en-US" altLang="en-US" sz="2000" i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altLang="en-US" sz="1800" i="1"/>
              <a:t>	</a:t>
            </a:r>
            <a:r>
              <a:rPr lang="en-US" altLang="en-US" sz="2000"/>
              <a:t>would return a relation that is the same as the </a:t>
            </a:r>
            <a:r>
              <a:rPr lang="en-US" altLang="en-US" sz="2000" i="1"/>
              <a:t>instructor </a:t>
            </a:r>
            <a:r>
              <a:rPr lang="en-US" altLang="en-US" sz="2000"/>
              <a:t>relation, except that the value of the attribute </a:t>
            </a:r>
            <a:r>
              <a:rPr lang="en-US" altLang="en-US" sz="2000" i="1"/>
              <a:t>salary </a:t>
            </a:r>
            <a:r>
              <a:rPr lang="en-US" altLang="en-US" sz="2000"/>
              <a:t>is divided by 12.</a:t>
            </a:r>
          </a:p>
          <a:p>
            <a:pPr marL="342900">
              <a:spcBef>
                <a:spcPts val="875"/>
              </a:spcBef>
              <a:buSzPct val="90000"/>
              <a:defRPr/>
            </a:pPr>
            <a:endParaRPr lang="en-US" altLang="en-US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>
            <a:extLst>
              <a:ext uri="{FF2B5EF4-FFF2-40B4-BE49-F238E27FC236}">
                <a16:creationId xmlns:a16="http://schemas.microsoft.com/office/drawing/2014/main" id="{3431A528-E9C2-4EB6-8F6B-3C22EC24D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</a:t>
            </a:r>
            <a:r>
              <a:rPr lang="en-US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Clause</a:t>
            </a:r>
          </a:p>
        </p:txBody>
      </p:sp>
      <p:sp>
        <p:nvSpPr>
          <p:cNvPr id="75779" name="Text Box 2">
            <a:extLst>
              <a:ext uri="{FF2B5EF4-FFF2-40B4-BE49-F238E27FC236}">
                <a16:creationId xmlns:a16="http://schemas.microsoft.com/office/drawing/2014/main" id="{7325F018-2066-477E-8685-598DAB289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1106488"/>
            <a:ext cx="7848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1543050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00025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45745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291465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37185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000" b="1" dirty="0"/>
              <a:t> </a:t>
            </a:r>
            <a:r>
              <a:rPr lang="en-US" altLang="en-US" sz="2000" dirty="0"/>
              <a:t>clause specifies conditions that the result must satisfy</a:t>
            </a:r>
          </a:p>
          <a:p>
            <a:pPr lvl="1"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Corresponds to the </a:t>
            </a:r>
            <a:r>
              <a:rPr lang="en-US" altLang="en-US" sz="2000" b="1" u="sng" dirty="0"/>
              <a:t>selection</a:t>
            </a:r>
            <a:r>
              <a:rPr lang="en-US" altLang="en-US" sz="2000" dirty="0"/>
              <a:t> predicate of the relational algebra.</a:t>
            </a:r>
            <a:r>
              <a:rPr lang="en-US" altLang="en-US" sz="1800" dirty="0"/>
              <a:t>  </a:t>
            </a:r>
          </a:p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dirty="0"/>
              <a:t>To find all instructors in Comp. Sci. dept with salary &gt; 80000</a:t>
            </a:r>
            <a:r>
              <a:rPr lang="en-US" altLang="en-US" sz="2000" b="1" dirty="0"/>
              <a:t>		</a:t>
            </a:r>
          </a:p>
          <a:p>
            <a:pPr lvl="1"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br>
              <a:rPr lang="en-US" altLang="en-US" sz="18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  </a:t>
            </a:r>
            <a:r>
              <a:rPr lang="en-US" altLang="en-US" sz="18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  <a:br>
              <a:rPr lang="en-US" altLang="en-US" sz="18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sz="18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en-US" sz="18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en-US" sz="18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Comp. </a:t>
            </a:r>
            <a:r>
              <a:rPr lang="en-US" altLang="en-US" sz="180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Sci.’</a:t>
            </a:r>
            <a:r>
              <a:rPr lang="en-US" altLang="en-US" sz="1800" i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8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   </a:t>
            </a:r>
            <a:r>
              <a:rPr lang="en-US" altLang="en-US" sz="18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salary </a:t>
            </a:r>
            <a:r>
              <a:rPr lang="en-US" altLang="en-US" sz="18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80000</a:t>
            </a:r>
          </a:p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dirty="0"/>
              <a:t>Comparison results can be combined using the logical connectives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2000" b="1" dirty="0"/>
              <a:t>,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2000" b="1" dirty="0"/>
              <a:t>, </a:t>
            </a:r>
            <a:r>
              <a:rPr lang="en-US" altLang="en-US" sz="2000" dirty="0"/>
              <a:t>and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sz="2000" b="1" dirty="0"/>
              <a:t>.</a:t>
            </a:r>
            <a:r>
              <a:rPr lang="en-US" altLang="en-US" sz="1800" dirty="0"/>
              <a:t> 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dirty="0"/>
              <a:t>Comparisons can be applied to results of arithmetic expressions.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64FEADFC-FC7C-4428-B82B-EE04EE9F6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Definition Language</a:t>
            </a: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441C878D-1EE4-4E88-8E3D-B8714521C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898650"/>
            <a:ext cx="7596188" cy="263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The schema for each relation.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The domain of values associated with each attribute.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Integrity constraints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Other information such as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The set of indices to be maintained for each relation.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Security and authorization information for each relation.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The physical storage structure of each relation on disk.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344AFE79-D9C7-412F-BC6D-B1FF2311C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1106488"/>
            <a:ext cx="72390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SzPct val="90000"/>
              <a:buFontTx/>
              <a:buNone/>
            </a:pPr>
            <a:r>
              <a:rPr lang="en-US" altLang="en-US" sz="2000"/>
              <a:t>The SQL </a:t>
            </a:r>
            <a:r>
              <a:rPr lang="en-US" altLang="en-US" sz="2000" b="1">
                <a:solidFill>
                  <a:srgbClr val="000099"/>
                </a:solidFill>
              </a:rPr>
              <a:t>data-definition language (DDL)</a:t>
            </a:r>
            <a:r>
              <a:rPr lang="en-US" altLang="en-US" sz="2000"/>
              <a:t> allows the specification of information about relations, including: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>
            <a:extLst>
              <a:ext uri="{FF2B5EF4-FFF2-40B4-BE49-F238E27FC236}">
                <a16:creationId xmlns:a16="http://schemas.microsoft.com/office/drawing/2014/main" id="{948806F7-786B-4A2F-A89B-C398AB852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</a:t>
            </a:r>
            <a:r>
              <a:rPr lang="en-US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Clause</a:t>
            </a:r>
          </a:p>
        </p:txBody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A0D59801-6993-43C0-A078-D0641C804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106488"/>
            <a:ext cx="7970837" cy="502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000" b="1" dirty="0">
                <a:latin typeface="Arial Rounded MT Bold" panose="020F0704030504030204" pitchFamily="34" charset="0"/>
              </a:rPr>
              <a:t> </a:t>
            </a:r>
            <a:r>
              <a:rPr lang="en-US" altLang="en-US" sz="2000" dirty="0"/>
              <a:t>clause lists the relations involved in the query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/>
              <a:t>Corresponds to the Cartesian product operation of the relational algebra.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  <a:defRPr/>
            </a:pPr>
            <a:endParaRPr lang="en-US" altLang="en-US" sz="20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Find the Cartesian product </a:t>
            </a:r>
            <a:r>
              <a:rPr lang="en-US" altLang="en-US" sz="2000" i="1" dirty="0"/>
              <a:t>instructor X teaches</a:t>
            </a:r>
          </a:p>
          <a:p>
            <a:pPr marL="342900">
              <a:spcBef>
                <a:spcPts val="788"/>
              </a:spcBef>
              <a:buSzPct val="90000"/>
              <a:defRPr/>
            </a:pPr>
            <a:r>
              <a:rPr lang="en-US" altLang="en-US" sz="1800" b="1" dirty="0"/>
              <a:t>			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lang="en-US" altLang="en-US" sz="18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instructor, teaches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/>
              <a:t>generates every possible instructor – teaches pair, with all attributes from both relations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  <a:defRPr/>
            </a:pPr>
            <a:endParaRPr lang="en-US" altLang="en-US" sz="20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Cartesian product is not very useful directly, but useful combined with where-clause condition (selection operation in relational algebra)</a:t>
            </a:r>
          </a:p>
          <a:p>
            <a:pPr marL="342900">
              <a:spcBef>
                <a:spcPts val="788"/>
              </a:spcBef>
              <a:buSzPct val="90000"/>
              <a:defRPr/>
            </a:pPr>
            <a:r>
              <a:rPr lang="en-US" altLang="en-US" sz="1800" i="1" dirty="0"/>
              <a:t>	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>
            <a:extLst>
              <a:ext uri="{FF2B5EF4-FFF2-40B4-BE49-F238E27FC236}">
                <a16:creationId xmlns:a16="http://schemas.microsoft.com/office/drawing/2014/main" id="{9E12FEB7-2D8C-45CB-BA43-93A566EDE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Cartesian Product: </a:t>
            </a:r>
            <a:r>
              <a:rPr lang="en-US" altLang="en-US" sz="32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instructor X teaches</a:t>
            </a:r>
          </a:p>
        </p:txBody>
      </p:sp>
      <p:sp>
        <p:nvSpPr>
          <p:cNvPr id="79875" name="Text Box 2">
            <a:extLst>
              <a:ext uri="{FF2B5EF4-FFF2-40B4-BE49-F238E27FC236}">
                <a16:creationId xmlns:a16="http://schemas.microsoft.com/office/drawing/2014/main" id="{8107F926-6C54-46F6-A9F0-545532F53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79876" name="Picture 3">
            <a:extLst>
              <a:ext uri="{FF2B5EF4-FFF2-40B4-BE49-F238E27FC236}">
                <a16:creationId xmlns:a16="http://schemas.microsoft.com/office/drawing/2014/main" id="{1511194B-0C22-4AA5-B380-991336677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08"/>
          <a:stretch>
            <a:fillRect/>
          </a:stretch>
        </p:blipFill>
        <p:spPr bwMode="auto">
          <a:xfrm>
            <a:off x="4721225" y="1049338"/>
            <a:ext cx="3890963" cy="156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5650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9877" name="Text Box 4">
            <a:extLst>
              <a:ext uri="{FF2B5EF4-FFF2-40B4-BE49-F238E27FC236}">
                <a16:creationId xmlns:a16="http://schemas.microsoft.com/office/drawing/2014/main" id="{1F82C0D6-E3D9-4526-93A3-A2444FDB4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671513"/>
            <a:ext cx="12287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i="1"/>
              <a:t>instructor</a:t>
            </a:r>
          </a:p>
        </p:txBody>
      </p:sp>
      <p:sp>
        <p:nvSpPr>
          <p:cNvPr id="79878" name="Text Box 5">
            <a:extLst>
              <a:ext uri="{FF2B5EF4-FFF2-40B4-BE49-F238E27FC236}">
                <a16:creationId xmlns:a16="http://schemas.microsoft.com/office/drawing/2014/main" id="{A72BA29D-3158-4057-A224-F4936DFC7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8" y="714375"/>
            <a:ext cx="10731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i="1"/>
              <a:t>teaches</a:t>
            </a:r>
          </a:p>
        </p:txBody>
      </p:sp>
      <p:pic>
        <p:nvPicPr>
          <p:cNvPr id="79879" name="Picture 6">
            <a:extLst>
              <a:ext uri="{FF2B5EF4-FFF2-40B4-BE49-F238E27FC236}">
                <a16:creationId xmlns:a16="http://schemas.microsoft.com/office/drawing/2014/main" id="{8B322CBA-CC50-4C95-AB2E-5B348E24D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7"/>
          <a:stretch>
            <a:fillRect/>
          </a:stretch>
        </p:blipFill>
        <p:spPr bwMode="auto">
          <a:xfrm>
            <a:off x="530225" y="1047750"/>
            <a:ext cx="38830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5035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9880" name="Picture 7">
            <a:extLst>
              <a:ext uri="{FF2B5EF4-FFF2-40B4-BE49-F238E27FC236}">
                <a16:creationId xmlns:a16="http://schemas.microsoft.com/office/drawing/2014/main" id="{AB11D5FB-2143-4480-BEDD-0D1F907B1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2689225"/>
            <a:ext cx="7381875" cy="391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B0769886-539C-4491-B59E-74FC19A4E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40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DML: How to Create?</a:t>
            </a:r>
          </a:p>
        </p:txBody>
      </p:sp>
      <p:sp>
        <p:nvSpPr>
          <p:cNvPr id="47107" name="Text Box 2">
            <a:extLst>
              <a:ext uri="{FF2B5EF4-FFF2-40B4-BE49-F238E27FC236}">
                <a16:creationId xmlns:a16="http://schemas.microsoft.com/office/drawing/2014/main" id="{CCD926F5-E3D1-490A-A3F2-92D130AD6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113713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dirty="0"/>
              <a:t>Using Putty</a:t>
            </a:r>
          </a:p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dirty="0"/>
              <a:t>Using MySQL Workbench</a:t>
            </a:r>
          </a:p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dirty="0"/>
              <a:t>Saving SQL Scripts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000" i="1" dirty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347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>
            <a:extLst>
              <a:ext uri="{FF2B5EF4-FFF2-40B4-BE49-F238E27FC236}">
                <a16:creationId xmlns:a16="http://schemas.microsoft.com/office/drawing/2014/main" id="{855BF4C0-2393-42B6-9036-9F858F25F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64484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ts val="875"/>
              </a:spcBef>
              <a:buClrTx/>
              <a:buSzPct val="90000"/>
              <a:buFontTx/>
              <a:buNone/>
            </a:pPr>
            <a:fld id="{42AF76B0-161E-420A-8A36-605BD7AE7B8D}" type="slidenum">
              <a:rPr lang="en-US" altLang="en-US" sz="1400">
                <a:solidFill>
                  <a:srgbClr val="666699"/>
                </a:solidFill>
                <a:latin typeface="Times New Roman" panose="02020603050405020304" pitchFamily="18" charset="0"/>
              </a:rPr>
              <a:pPr algn="r">
                <a:spcBef>
                  <a:spcPts val="875"/>
                </a:spcBef>
                <a:buClrTx/>
                <a:buSzPct val="90000"/>
                <a:buFontTx/>
                <a:buNone/>
              </a:pPr>
              <a:t>43</a:t>
            </a:fld>
            <a:endParaRPr lang="en-US" altLang="en-US" sz="1400">
              <a:solidFill>
                <a:srgbClr val="6666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927EB0AC-4C85-4BAC-8679-133369D00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452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DML: Inserting Rows with a Subquery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FABE798F-22C1-453B-8306-2126FC91C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084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/>
              <a:t>A subquery is a query that is embedded inside another query</a:t>
            </a:r>
          </a:p>
          <a:p>
            <a:pPr lvl="1">
              <a:lnSpc>
                <a:spcPct val="80000"/>
              </a:lnSpc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/>
              <a:t>Nested query or an inner query</a:t>
            </a:r>
          </a:p>
          <a:p>
            <a:pPr lvl="1">
              <a:lnSpc>
                <a:spcPct val="80000"/>
              </a:lnSpc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/>
              <a:t>The subquery is executed first:</a:t>
            </a:r>
          </a:p>
          <a:p>
            <a:pPr lvl="2">
              <a:lnSpc>
                <a:spcPct val="8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 sz="2000"/>
              <a:t>The output of the inner query is used as input to the outer query</a:t>
            </a:r>
          </a:p>
          <a:p>
            <a:pPr lvl="1">
              <a:lnSpc>
                <a:spcPct val="80000"/>
              </a:lnSpc>
              <a:spcBef>
                <a:spcPts val="1050"/>
              </a:spcBef>
              <a:buClr>
                <a:srgbClr val="FF9933"/>
              </a:buClr>
              <a:buSzPct val="80000"/>
              <a:buFont typeface="Monotype Sorts" charset="2"/>
              <a:buNone/>
              <a:defRPr/>
            </a:pPr>
            <a:endParaRPr lang="en-US" altLang="en-US" sz="2400"/>
          </a:p>
          <a:p>
            <a:pPr marL="342900">
              <a:lnSpc>
                <a:spcPct val="80000"/>
              </a:lnSpc>
              <a:spcBef>
                <a:spcPts val="1050"/>
              </a:spcBef>
              <a:buSzPct val="90000"/>
              <a:defRPr/>
            </a:pPr>
            <a:r>
              <a:rPr lang="en-US" altLang="en-US" sz="2800">
                <a:solidFill>
                  <a:srgbClr val="0033CC"/>
                </a:solidFill>
                <a:latin typeface="Arial Rounded MT Bold" panose="020F0704030504030204" pitchFamily="34" charset="0"/>
              </a:rPr>
              <a:t>    </a:t>
            </a:r>
            <a:r>
              <a:rPr lang="en-US" altLang="en-US" sz="24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en-US" sz="24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altLang="en-US" sz="24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i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</a:p>
          <a:p>
            <a:pPr marL="342900">
              <a:lnSpc>
                <a:spcPct val="80000"/>
              </a:lnSpc>
              <a:spcBef>
                <a:spcPts val="1050"/>
              </a:spcBef>
              <a:buSzPct val="90000"/>
              <a:defRPr/>
            </a:pPr>
            <a:r>
              <a:rPr lang="en-US" altLang="en-US" sz="24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i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columnlist</a:t>
            </a:r>
          </a:p>
          <a:p>
            <a:pPr marL="342900">
              <a:lnSpc>
                <a:spcPct val="80000"/>
              </a:lnSpc>
              <a:spcBef>
                <a:spcPts val="1050"/>
              </a:spcBef>
              <a:buSzPct val="90000"/>
              <a:defRPr/>
            </a:pPr>
            <a:r>
              <a:rPr lang="en-US" altLang="en-US" sz="24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4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i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</a:p>
          <a:p>
            <a:pPr lvl="1">
              <a:lnSpc>
                <a:spcPct val="80000"/>
              </a:lnSpc>
              <a:spcBef>
                <a:spcPts val="1050"/>
              </a:spcBef>
              <a:buClr>
                <a:srgbClr val="FF9933"/>
              </a:buClr>
              <a:buSzPct val="80000"/>
              <a:buFont typeface="Monotype Sorts" charset="2"/>
              <a:buNone/>
              <a:defRPr/>
            </a:pPr>
            <a:endParaRPr lang="en-US" altLang="en-US" sz="2400"/>
          </a:p>
          <a:p>
            <a:pPr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/>
              <a:t>The values returned by </a:t>
            </a:r>
            <a:r>
              <a:rPr lang="en-US" altLang="en-US" sz="24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columnlist</a:t>
            </a:r>
            <a:r>
              <a:rPr lang="en-US" altLang="en-US" sz="2400"/>
              <a:t> should match the table structure</a:t>
            </a:r>
          </a:p>
        </p:txBody>
      </p:sp>
      <p:sp>
        <p:nvSpPr>
          <p:cNvPr id="57349" name="Rectangle 4">
            <a:extLst>
              <a:ext uri="{FF2B5EF4-FFF2-40B4-BE49-F238E27FC236}">
                <a16:creationId xmlns:a16="http://schemas.microsoft.com/office/drawing/2014/main" id="{39E3E3CC-E0BB-44C8-9FDB-21409F433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967163"/>
            <a:ext cx="4762500" cy="16510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>
            <a:extLst>
              <a:ext uri="{FF2B5EF4-FFF2-40B4-BE49-F238E27FC236}">
                <a16:creationId xmlns:a16="http://schemas.microsoft.com/office/drawing/2014/main" id="{5C4AA1C2-1E37-455A-B957-38CED983A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64484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ts val="875"/>
              </a:spcBef>
              <a:buClrTx/>
              <a:buSzPct val="90000"/>
              <a:buFontTx/>
              <a:buNone/>
            </a:pPr>
            <a:fld id="{4446F6C0-F002-46D6-B89C-30FDAC1BDA85}" type="slidenum">
              <a:rPr lang="en-US" altLang="en-US" sz="1400">
                <a:solidFill>
                  <a:srgbClr val="666699"/>
                </a:solidFill>
                <a:latin typeface="Times New Roman" panose="02020603050405020304" pitchFamily="18" charset="0"/>
              </a:rPr>
              <a:pPr algn="r">
                <a:spcBef>
                  <a:spcPts val="875"/>
                </a:spcBef>
                <a:buClrTx/>
                <a:buSzPct val="90000"/>
                <a:buFontTx/>
                <a:buNone/>
              </a:pPr>
              <a:t>44</a:t>
            </a:fld>
            <a:endParaRPr lang="en-US" altLang="en-US" sz="1400">
              <a:solidFill>
                <a:srgbClr val="6666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58CD7BD7-7371-47E3-B37D-4A36858E8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DML: Copying Parts of a Table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179C7531-CCC1-440C-AA44-9EF061547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dirty="0"/>
              <a:t>Sometimes it is necessary to break a table into smaller tables</a:t>
            </a:r>
          </a:p>
          <a:p>
            <a:pPr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None/>
              <a:defRPr/>
            </a:pPr>
            <a:endParaRPr lang="en-US" altLang="en-US" sz="2400" dirty="0"/>
          </a:p>
          <a:p>
            <a:pPr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dirty="0"/>
              <a:t>Copy parts from the original table to the smaller tables</a:t>
            </a:r>
          </a:p>
          <a:p>
            <a:pPr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None/>
              <a:defRPr/>
            </a:pPr>
            <a:endParaRPr lang="en-US" altLang="en-US" sz="2400" dirty="0"/>
          </a:p>
          <a:p>
            <a:pPr marL="342900">
              <a:lnSpc>
                <a:spcPct val="80000"/>
              </a:lnSpc>
              <a:spcBef>
                <a:spcPts val="788"/>
              </a:spcBef>
              <a:buSzPct val="90000"/>
              <a:defRPr/>
            </a:pP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instructor2(ID, </a:t>
            </a:r>
            <a:r>
              <a:rPr lang="en-US" altLang="en-US" sz="1800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name,salary</a:t>
            </a:r>
            <a:r>
              <a:rPr lang="en-US" altLang="en-US" sz="18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>
              <a:lnSpc>
                <a:spcPct val="80000"/>
              </a:lnSpc>
              <a:spcBef>
                <a:spcPts val="788"/>
              </a:spcBef>
              <a:buSzPct val="90000"/>
              <a:defRPr/>
            </a:pP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ID, name, salary</a:t>
            </a:r>
          </a:p>
          <a:p>
            <a:pPr marL="342900">
              <a:lnSpc>
                <a:spcPct val="80000"/>
              </a:lnSpc>
              <a:spcBef>
                <a:spcPts val="788"/>
              </a:spcBef>
              <a:buSzPct val="90000"/>
              <a:defRPr/>
            </a:pP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instructor</a:t>
            </a:r>
          </a:p>
          <a:p>
            <a:pPr marL="342900">
              <a:lnSpc>
                <a:spcPct val="80000"/>
              </a:lnSpc>
              <a:spcBef>
                <a:spcPts val="788"/>
              </a:spcBef>
              <a:buSzPct val="90000"/>
              <a:defRPr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sz="1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‘History’;</a:t>
            </a:r>
          </a:p>
          <a:p>
            <a:pPr marL="342900">
              <a:lnSpc>
                <a:spcPct val="80000"/>
              </a:lnSpc>
              <a:spcBef>
                <a:spcPts val="788"/>
              </a:spcBef>
              <a:buSzPct val="90000"/>
              <a:defRPr/>
            </a:pPr>
            <a:endParaRPr lang="en-US" altLang="en-US" sz="18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>
            <a:extLst>
              <a:ext uri="{FF2B5EF4-FFF2-40B4-BE49-F238E27FC236}">
                <a16:creationId xmlns:a16="http://schemas.microsoft.com/office/drawing/2014/main" id="{6D1C97B3-F5F7-4040-A1C0-CD9AAE785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64484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ts val="875"/>
              </a:spcBef>
              <a:buClrTx/>
              <a:buSzPct val="90000"/>
              <a:buFontTx/>
              <a:buNone/>
            </a:pPr>
            <a:fld id="{B09A8417-53B6-4947-98DC-1BB8A11C6337}" type="slidenum">
              <a:rPr lang="en-US" altLang="en-US" sz="1400">
                <a:solidFill>
                  <a:srgbClr val="666699"/>
                </a:solidFill>
                <a:latin typeface="Times New Roman" panose="02020603050405020304" pitchFamily="18" charset="0"/>
              </a:rPr>
              <a:pPr algn="r">
                <a:spcBef>
                  <a:spcPts val="875"/>
                </a:spcBef>
                <a:buClrTx/>
                <a:buSzPct val="90000"/>
                <a:buFontTx/>
                <a:buNone/>
              </a:pPr>
              <a:t>45</a:t>
            </a:fld>
            <a:endParaRPr lang="en-US" altLang="en-US" sz="1400">
              <a:solidFill>
                <a:srgbClr val="6666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F7218834-0F1F-4AB2-8EC2-0F8142A3D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6850"/>
            <a:ext cx="82296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Summary</a:t>
            </a:r>
          </a:p>
        </p:txBody>
      </p:sp>
      <p:sp>
        <p:nvSpPr>
          <p:cNvPr id="65540" name="Text Box 3">
            <a:extLst>
              <a:ext uri="{FF2B5EF4-FFF2-40B4-BE49-F238E27FC236}">
                <a16:creationId xmlns:a16="http://schemas.microsoft.com/office/drawing/2014/main" id="{D1897826-D900-4324-AEF4-2ABACDA99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413"/>
            <a:ext cx="8229600" cy="49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0842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Data Definition language (DDL):</a:t>
            </a:r>
          </a:p>
          <a:p>
            <a:pPr lvl="1">
              <a:lnSpc>
                <a:spcPct val="80000"/>
              </a:lnSpc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</a:p>
          <a:p>
            <a:pPr lvl="1">
              <a:lnSpc>
                <a:spcPct val="80000"/>
              </a:lnSpc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</a:p>
          <a:p>
            <a:pPr lvl="2">
              <a:lnSpc>
                <a:spcPct val="80000"/>
              </a:lnSpc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column </a:t>
            </a:r>
          </a:p>
          <a:p>
            <a:pPr lvl="2">
              <a:lnSpc>
                <a:spcPct val="80000"/>
              </a:lnSpc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primary key</a:t>
            </a:r>
          </a:p>
          <a:p>
            <a:pPr lvl="2">
              <a:lnSpc>
                <a:spcPct val="80000"/>
              </a:lnSpc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foreign key</a:t>
            </a:r>
          </a:p>
          <a:p>
            <a:pPr lvl="2">
              <a:lnSpc>
                <a:spcPct val="80000"/>
              </a:lnSpc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column</a:t>
            </a:r>
          </a:p>
          <a:p>
            <a:pPr lvl="2">
              <a:lnSpc>
                <a:spcPct val="80000"/>
              </a:lnSpc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primary key/foreign key</a:t>
            </a:r>
          </a:p>
          <a:p>
            <a:pPr lvl="2">
              <a:lnSpc>
                <a:spcPct val="80000"/>
              </a:lnSpc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modify column  </a:t>
            </a:r>
          </a:p>
          <a:p>
            <a:pPr>
              <a:lnSpc>
                <a:spcPct val="80000"/>
              </a:lnSpc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1800">
              <a:solidFill>
                <a:srgbClr val="0033CC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8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Data Manipulation Language (DML):</a:t>
            </a:r>
          </a:p>
          <a:p>
            <a:pPr lvl="1">
              <a:lnSpc>
                <a:spcPct val="80000"/>
              </a:lnSpc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</a:p>
          <a:p>
            <a:pPr lvl="1">
              <a:lnSpc>
                <a:spcPct val="80000"/>
              </a:lnSpc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>
              <a:lnSpc>
                <a:spcPct val="80000"/>
              </a:lnSpc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pPr lvl="1">
              <a:lnSpc>
                <a:spcPct val="80000"/>
              </a:lnSpc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C8A8650C-5FB9-4AB5-BEF4-867FC557E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Natural Join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CF12B01-7A21-4239-868A-9F79B9AB3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000" dirty="0"/>
              <a:t>Natural join matches tuples with the same values for all common attributes, and retains only one copy of each common column</a:t>
            </a:r>
            <a:endParaRPr lang="en-US" altLang="en-US" dirty="0"/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 join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teaches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en-US" dirty="0"/>
          </a:p>
        </p:txBody>
      </p:sp>
      <p:pic>
        <p:nvPicPr>
          <p:cNvPr id="44036" name="Picture 4" descr="3">
            <a:extLst>
              <a:ext uri="{FF2B5EF4-FFF2-40B4-BE49-F238E27FC236}">
                <a16:creationId xmlns:a16="http://schemas.microsoft.com/office/drawing/2014/main" id="{28A30599-C909-4736-B416-D3FDC1411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3"/>
          <a:stretch>
            <a:fillRect/>
          </a:stretch>
        </p:blipFill>
        <p:spPr bwMode="auto">
          <a:xfrm>
            <a:off x="1173163" y="2955925"/>
            <a:ext cx="6570662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>
            <a:extLst>
              <a:ext uri="{FF2B5EF4-FFF2-40B4-BE49-F238E27FC236}">
                <a16:creationId xmlns:a16="http://schemas.microsoft.com/office/drawing/2014/main" id="{31693F13-40D8-4F6A-AE7C-87F0B0BBC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Natural Join Example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3EF2CD6-C320-4817-9D86-E83B54F20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1825" y="757238"/>
            <a:ext cx="8121650" cy="4983162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List the names of instructors along with the course ID of the courses that they taught.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   </a:t>
            </a:r>
          </a:p>
          <a:p>
            <a:pPr marL="457200" lvl="1" indent="0">
              <a:defRPr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course_id</a:t>
            </a:r>
            <a:br>
              <a:rPr lang="en-US" altLang="en-US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  <a:r>
              <a:rPr lang="en-US" altLang="en-US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 join </a:t>
            </a:r>
            <a:r>
              <a:rPr lang="en-US" altLang="en-US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teaches</a:t>
            </a:r>
            <a:r>
              <a:rPr lang="en-US" altLang="en-US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Monotype Sorts" pitchFamily="2" charset="2"/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course_id</a:t>
            </a:r>
            <a:br>
              <a:rPr lang="en-US" altLang="en-US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instructor, teaches</a:t>
            </a:r>
            <a:br>
              <a:rPr lang="en-US" altLang="en-US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instructor.ID </a:t>
            </a:r>
            <a:r>
              <a:rPr lang="en-US" altLang="en-US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teaches.ID</a:t>
            </a:r>
            <a:r>
              <a:rPr lang="en-US" altLang="en-US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Font typeface="Monotype Sorts" pitchFamily="2" charset="2"/>
              <a:buNone/>
              <a:defRPr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5F74E78B-94E6-45CD-8B92-EC856268E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Natural Join (</a:t>
            </a:r>
            <a:r>
              <a:rPr lang="en-US" dirty="0" err="1"/>
              <a:t>contiued</a:t>
            </a:r>
            <a:r>
              <a:rPr lang="en-US" dirty="0"/>
              <a:t>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3DA3CF8-7BD3-4675-8546-B654B3F75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1093788"/>
            <a:ext cx="8396287" cy="5132387"/>
          </a:xfrm>
        </p:spPr>
        <p:txBody>
          <a:bodyPr/>
          <a:lstStyle/>
          <a:p>
            <a:pPr>
              <a:defRPr/>
            </a:pPr>
            <a:r>
              <a:rPr lang="en-US" altLang="en-US" b="1" u="sng" dirty="0"/>
              <a:t>Danger in natural join: </a:t>
            </a:r>
            <a:r>
              <a:rPr lang="en-US" altLang="en-US" dirty="0"/>
              <a:t>beware of unrelated attributes with same name which get equated incorrectly</a:t>
            </a:r>
            <a:endParaRPr lang="en-US" altLang="en-US" sz="1600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List the names of instructors along with the titles of courses that they teach</a:t>
            </a:r>
            <a:r>
              <a:rPr lang="en-US" altLang="en-US" sz="1600" dirty="0"/>
              <a:t> 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Incorrect version (makes</a:t>
            </a:r>
            <a:r>
              <a:rPr lang="en-US" altLang="en-US" sz="1600" dirty="0"/>
              <a:t> </a:t>
            </a:r>
            <a:r>
              <a:rPr lang="en-US" altLang="en-US" dirty="0" err="1"/>
              <a:t>course.dept_name</a:t>
            </a:r>
            <a:r>
              <a:rPr lang="en-US" altLang="en-US" sz="1600" dirty="0"/>
              <a:t> </a:t>
            </a:r>
            <a:r>
              <a:rPr lang="en-US" altLang="en-US" dirty="0"/>
              <a:t>= </a:t>
            </a:r>
            <a:r>
              <a:rPr lang="en-US" altLang="en-US" dirty="0" err="1"/>
              <a:t>instructor.dept_name</a:t>
            </a:r>
            <a:r>
              <a:rPr lang="en-US" altLang="en-US" dirty="0"/>
              <a:t>)</a:t>
            </a:r>
            <a:endParaRPr lang="en-US" altLang="en-US" sz="1600" dirty="0"/>
          </a:p>
          <a:p>
            <a:pPr marL="857250" lvl="2" indent="0">
              <a:buFont typeface="Webdings" panose="05030102010509060703" pitchFamily="18" charset="2"/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br>
              <a:rPr lang="en-US" altLang="en-US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 join </a:t>
            </a:r>
            <a:r>
              <a:rPr lang="en-US" altLang="en-US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teaches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 join </a:t>
            </a:r>
            <a:r>
              <a:rPr lang="en-US" altLang="en-US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r>
              <a:rPr lang="en-US" altLang="en-US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dirty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en-US" dirty="0"/>
              <a:t>Correct version</a:t>
            </a:r>
            <a:endParaRPr lang="en-US" altLang="en-US" sz="1600" dirty="0"/>
          </a:p>
          <a:p>
            <a:pPr marL="857250" lvl="2" indent="0">
              <a:buFont typeface="Webdings" panose="05030102010509060703" pitchFamily="18" charset="2"/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br>
              <a:rPr lang="en-US" altLang="en-US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 join </a:t>
            </a:r>
            <a:r>
              <a:rPr lang="en-US" altLang="en-US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teaches</a:t>
            </a:r>
            <a:r>
              <a:rPr lang="en-US" altLang="en-US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br>
              <a:rPr lang="en-US" altLang="en-US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teaches</a:t>
            </a:r>
            <a:r>
              <a:rPr lang="en-US" altLang="en-US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course_id</a:t>
            </a:r>
            <a:r>
              <a:rPr lang="en-US" altLang="en-US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r>
              <a:rPr lang="en-US" altLang="en-US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course_id</a:t>
            </a:r>
            <a:r>
              <a:rPr lang="en-US" altLang="en-US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600" dirty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>
            <a:extLst>
              <a:ext uri="{FF2B5EF4-FFF2-40B4-BE49-F238E27FC236}">
                <a16:creationId xmlns:a16="http://schemas.microsoft.com/office/drawing/2014/main" id="{0FDE063B-C9FD-4FB4-B3BF-5E63059B7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Joins</a:t>
            </a:r>
          </a:p>
        </p:txBody>
      </p:sp>
      <p:sp>
        <p:nvSpPr>
          <p:cNvPr id="40962" name="Text Box 2">
            <a:extLst>
              <a:ext uri="{FF2B5EF4-FFF2-40B4-BE49-F238E27FC236}">
                <a16:creationId xmlns:a16="http://schemas.microsoft.com/office/drawing/2014/main" id="{200C5CCA-02F5-406D-A8B0-60ED4FFDD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987425"/>
            <a:ext cx="7996237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For all instructors who have taught some course, find their names and the course ID of the courses they taught.</a:t>
            </a:r>
          </a:p>
          <a:p>
            <a:pPr marL="342900">
              <a:spcBef>
                <a:spcPts val="788"/>
              </a:spcBef>
              <a:buSzPct val="90000"/>
              <a:defRPr/>
            </a:pPr>
            <a:r>
              <a:rPr lang="en-US" altLang="en-US" sz="1800" b="1" dirty="0"/>
              <a:t>		 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name, </a:t>
            </a:r>
            <a:r>
              <a:rPr lang="en-US" altLang="en-US" sz="1800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course_id</a:t>
            </a:r>
            <a:br>
              <a:rPr lang="en-US" altLang="en-US" sz="18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instructor, teaches</a:t>
            </a:r>
            <a:br>
              <a:rPr lang="en-US" altLang="en-US" sz="18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 </a:t>
            </a:r>
            <a:r>
              <a:rPr lang="en-US" altLang="en-US" sz="18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instructor.ID = teaches.ID</a:t>
            </a:r>
          </a:p>
          <a:p>
            <a:pPr marL="342900">
              <a:spcBef>
                <a:spcPts val="788"/>
              </a:spcBef>
              <a:buSzPct val="90000"/>
              <a:defRPr/>
            </a:pPr>
            <a:endParaRPr lang="en-US" altLang="en-US" sz="1800" i="1" dirty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>
            <a:extLst>
              <a:ext uri="{FF2B5EF4-FFF2-40B4-BE49-F238E27FC236}">
                <a16:creationId xmlns:a16="http://schemas.microsoft.com/office/drawing/2014/main" id="{499EEA7A-3D8D-404B-AC82-EAA1B0912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64484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ts val="875"/>
              </a:spcBef>
              <a:buClrTx/>
              <a:buSzPct val="90000"/>
              <a:buFontTx/>
              <a:buNone/>
            </a:pPr>
            <a:fld id="{26C44175-4A27-4FCB-B786-81C3F37E458F}" type="slidenum">
              <a:rPr lang="en-US" altLang="en-US" sz="1400">
                <a:solidFill>
                  <a:srgbClr val="666699"/>
                </a:solidFill>
                <a:latin typeface="Times New Roman" panose="02020603050405020304" pitchFamily="18" charset="0"/>
              </a:rPr>
              <a:pPr algn="r">
                <a:spcBef>
                  <a:spcPts val="875"/>
                </a:spcBef>
                <a:buClrTx/>
                <a:buSzPct val="90000"/>
                <a:buFontTx/>
                <a:buNone/>
              </a:pPr>
              <a:t>5</a:t>
            </a:fld>
            <a:endParaRPr lang="en-US" altLang="en-US" sz="1400">
              <a:solidFill>
                <a:srgbClr val="6666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2EFF9509-2C31-4638-8A8C-7A7434E89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Definition Language (DDL)</a:t>
            </a:r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8D3759A3-03EC-4969-8E0F-184161ED0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/>
              <a:t>Creating the database:</a:t>
            </a:r>
          </a:p>
          <a:p>
            <a:pPr lvl="1"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200"/>
              <a:t>Creating Tables</a:t>
            </a:r>
          </a:p>
          <a:p>
            <a:pPr lvl="1"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200"/>
              <a:t>Defining Constraints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>
            <a:extLst>
              <a:ext uri="{FF2B5EF4-FFF2-40B4-BE49-F238E27FC236}">
                <a16:creationId xmlns:a16="http://schemas.microsoft.com/office/drawing/2014/main" id="{CF8E0202-5E44-41A9-9099-1B04F23E2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986" name="Text Box 2">
            <a:extLst>
              <a:ext uri="{FF2B5EF4-FFF2-40B4-BE49-F238E27FC236}">
                <a16:creationId xmlns:a16="http://schemas.microsoft.com/office/drawing/2014/main" id="{7532988D-F5B5-41AA-9C45-4A93A103B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14400"/>
            <a:ext cx="82359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1800" dirty="0"/>
              <a:t>Find the course ID, semester, year and title of each course offered by the Comp. Sci. department</a:t>
            </a:r>
          </a:p>
          <a:p>
            <a:pPr marL="342900">
              <a:spcBef>
                <a:spcPts val="788"/>
              </a:spcBef>
              <a:buSzPct val="90000"/>
              <a:defRPr/>
            </a:pPr>
            <a:r>
              <a:rPr lang="en-US" altLang="en-US" sz="1800" b="1" dirty="0"/>
              <a:t>	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section.course_id</a:t>
            </a:r>
            <a:r>
              <a:rPr lang="en-US" altLang="en-US" sz="18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semester, year, title</a:t>
            </a:r>
            <a:br>
              <a:rPr lang="en-US" altLang="en-US" sz="18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   </a:t>
            </a:r>
            <a:r>
              <a:rPr lang="en-US" altLang="en-US" sz="18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section, course</a:t>
            </a:r>
            <a:br>
              <a:rPr lang="en-US" altLang="en-US" sz="18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section.course_id</a:t>
            </a:r>
            <a:r>
              <a:rPr lang="en-US" altLang="en-US" sz="18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course.course_id</a:t>
            </a:r>
            <a:r>
              <a:rPr lang="en-US" altLang="en-US" sz="18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18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sz="18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en-US" sz="18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‘Comp. Sci.’ 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None/>
              <a:defRPr/>
            </a:pPr>
            <a:endParaRPr lang="en-US" altLang="en-US" sz="1800" dirty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None/>
              <a:defRPr/>
            </a:pPr>
            <a:r>
              <a:rPr lang="en-US" altLang="en-US" sz="1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Why is there a prefix for course_id, highlighted in </a:t>
            </a:r>
            <a:r>
              <a:rPr lang="en-US" altLang="en-US" sz="18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altLang="en-US" sz="1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grpSp>
        <p:nvGrpSpPr>
          <p:cNvPr id="83972" name="Group 3">
            <a:extLst>
              <a:ext uri="{FF2B5EF4-FFF2-40B4-BE49-F238E27FC236}">
                <a16:creationId xmlns:a16="http://schemas.microsoft.com/office/drawing/2014/main" id="{247FD5AF-DA95-4555-801E-04E63E4106A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164013"/>
            <a:ext cx="6286500" cy="2160587"/>
            <a:chOff x="829" y="2553"/>
            <a:chExt cx="3960" cy="1361"/>
          </a:xfrm>
        </p:grpSpPr>
        <p:pic>
          <p:nvPicPr>
            <p:cNvPr id="83973" name="Picture 4">
              <a:extLst>
                <a:ext uri="{FF2B5EF4-FFF2-40B4-BE49-F238E27FC236}">
                  <a16:creationId xmlns:a16="http://schemas.microsoft.com/office/drawing/2014/main" id="{4C8798A0-3D74-4860-A5AD-ADA80AA4BF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3" t="24234" r="40170" b="45270"/>
            <a:stretch>
              <a:fillRect/>
            </a:stretch>
          </p:blipFill>
          <p:spPr bwMode="auto">
            <a:xfrm>
              <a:off x="829" y="2582"/>
              <a:ext cx="3954" cy="1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3974" name="Picture 5">
              <a:extLst>
                <a:ext uri="{FF2B5EF4-FFF2-40B4-BE49-F238E27FC236}">
                  <a16:creationId xmlns:a16="http://schemas.microsoft.com/office/drawing/2014/main" id="{E91AFD22-FA8B-4285-9931-4DB083A01B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1" t="24080" r="40079" b="45088"/>
            <a:stretch>
              <a:fillRect/>
            </a:stretch>
          </p:blipFill>
          <p:spPr bwMode="auto">
            <a:xfrm>
              <a:off x="832" y="2575"/>
              <a:ext cx="3956" cy="1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3975" name="Rectangle 6">
              <a:extLst>
                <a:ext uri="{FF2B5EF4-FFF2-40B4-BE49-F238E27FC236}">
                  <a16:creationId xmlns:a16="http://schemas.microsoft.com/office/drawing/2014/main" id="{5B89BE18-F82B-4F01-8CA9-BF6CAC121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" y="2553"/>
              <a:ext cx="1123" cy="1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3976" name="Rectangle 7">
              <a:extLst>
                <a:ext uri="{FF2B5EF4-FFF2-40B4-BE49-F238E27FC236}">
                  <a16:creationId xmlns:a16="http://schemas.microsoft.com/office/drawing/2014/main" id="{E505BB03-7E7D-4C5A-A2A9-D9608830A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2922"/>
              <a:ext cx="2306" cy="9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3977" name="Rectangle 8">
              <a:extLst>
                <a:ext uri="{FF2B5EF4-FFF2-40B4-BE49-F238E27FC236}">
                  <a16:creationId xmlns:a16="http://schemas.microsoft.com/office/drawing/2014/main" id="{EEDE4397-F78F-4352-8523-FDE5774C1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" y="2922"/>
              <a:ext cx="2307" cy="9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sp>
        <p:nvSpPr>
          <p:cNvPr id="10" name="Text Box 1">
            <a:extLst>
              <a:ext uri="{FF2B5EF4-FFF2-40B4-BE49-F238E27FC236}">
                <a16:creationId xmlns:a16="http://schemas.microsoft.com/office/drawing/2014/main" id="{995EAF32-94D1-432A-98E8-62052EDDB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211138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Joins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>
            <a:extLst>
              <a:ext uri="{FF2B5EF4-FFF2-40B4-BE49-F238E27FC236}">
                <a16:creationId xmlns:a16="http://schemas.microsoft.com/office/drawing/2014/main" id="{A89C2533-0D77-461F-AD41-0C5688792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531813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pic>
        <p:nvPicPr>
          <p:cNvPr id="86019" name="Picture 2">
            <a:extLst>
              <a:ext uri="{FF2B5EF4-FFF2-40B4-BE49-F238E27FC236}">
                <a16:creationId xmlns:a16="http://schemas.microsoft.com/office/drawing/2014/main" id="{D3DB7A19-C689-4C15-A7E7-E10D868EE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141413"/>
            <a:ext cx="8529638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86020" name="Connector: Elbow 2">
            <a:extLst>
              <a:ext uri="{FF2B5EF4-FFF2-40B4-BE49-F238E27FC236}">
                <a16:creationId xmlns:a16="http://schemas.microsoft.com/office/drawing/2014/main" id="{E42AD967-7C0B-4DA4-8E9B-4228C4ACA136}"/>
              </a:ext>
            </a:extLst>
          </p:cNvPr>
          <p:cNvCxnSpPr>
            <a:cxnSpLocks/>
          </p:cNvCxnSpPr>
          <p:nvPr/>
        </p:nvCxnSpPr>
        <p:spPr bwMode="auto">
          <a:xfrm flipV="1">
            <a:off x="1676400" y="3657600"/>
            <a:ext cx="8382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>
            <a:extLst>
              <a:ext uri="{FF2B5EF4-FFF2-40B4-BE49-F238E27FC236}">
                <a16:creationId xmlns:a16="http://schemas.microsoft.com/office/drawing/2014/main" id="{A07755D1-E08C-4A91-9667-97D54C54B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Class Exercise 3</a:t>
            </a:r>
          </a:p>
        </p:txBody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E428A781-3948-452D-A30A-32A278E0A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38200"/>
            <a:ext cx="76612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Find title of courses in ‘Comp. Sci’  department with 3 credits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endParaRPr lang="en-US" altLang="en-US" sz="2000" dirty="0"/>
          </a:p>
          <a:p>
            <a:pPr marL="457200" lvl="1" indent="0">
              <a:spcBef>
                <a:spcPts val="875"/>
              </a:spcBef>
              <a:buClr>
                <a:srgbClr val="CC3300"/>
              </a:buClr>
              <a:buSzPct val="90000"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000" dirty="0"/>
              <a:t> </a:t>
            </a:r>
            <a:r>
              <a:rPr lang="en-US" altLang="en-US" sz="1800" b="1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 </a:t>
            </a:r>
          </a:p>
          <a:p>
            <a:pPr marL="457200" lvl="1" indent="0">
              <a:spcBef>
                <a:spcPts val="875"/>
              </a:spcBef>
              <a:buClr>
                <a:srgbClr val="CC3300"/>
              </a:buClr>
              <a:buSzPct val="90000"/>
              <a:defRPr/>
            </a:pPr>
            <a:r>
              <a:rPr lang="en-US" altLang="en-US" sz="1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1800" b="1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course </a:t>
            </a:r>
          </a:p>
          <a:p>
            <a:pPr marL="457200" lvl="1" indent="0">
              <a:spcBef>
                <a:spcPts val="875"/>
              </a:spcBef>
              <a:buClr>
                <a:srgbClr val="CC3300"/>
              </a:buClr>
              <a:buSzPct val="90000"/>
              <a:defRPr/>
            </a:pPr>
            <a:r>
              <a:rPr lang="en-US" altLang="en-US" sz="1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800" b="1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sz="1800" b="1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‘Comp. Sci’</a:t>
            </a:r>
          </a:p>
          <a:p>
            <a:pPr marL="457200" lvl="1" indent="0">
              <a:spcBef>
                <a:spcPts val="875"/>
              </a:spcBef>
              <a:buClr>
                <a:srgbClr val="CC3300"/>
              </a:buClr>
              <a:buSzPct val="90000"/>
              <a:defRPr/>
            </a:pPr>
            <a:r>
              <a:rPr lang="en-US" altLang="en-US" sz="1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1800" b="1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credits = 3;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endParaRPr lang="en-US" alt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AAE37D-D151-40A4-B5E9-5EEE078CE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402" y="3581400"/>
            <a:ext cx="4059997" cy="171067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>
            <a:extLst>
              <a:ext uri="{FF2B5EF4-FFF2-40B4-BE49-F238E27FC236}">
                <a16:creationId xmlns:a16="http://schemas.microsoft.com/office/drawing/2014/main" id="{A07755D1-E08C-4A91-9667-97D54C54B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20637"/>
            <a:ext cx="807720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Class Exercise 4</a:t>
            </a:r>
          </a:p>
        </p:txBody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E428A781-3948-452D-A30A-32A278E0A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88962"/>
            <a:ext cx="8540750" cy="596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Find the titles of all courses that were taught by an instructor named ‘Einstein’. Make sure there are no duplicates in the result</a:t>
            </a:r>
          </a:p>
          <a:p>
            <a:pPr marL="458787" lvl="1" indent="0">
              <a:spcBef>
                <a:spcPts val="875"/>
              </a:spcBef>
              <a:buSzPct val="90000"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US" altLang="en-US" sz="1800" b="1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course.title</a:t>
            </a:r>
            <a:endParaRPr lang="en-US" altLang="en-US" sz="1800" b="1" i="1" dirty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8787" lvl="1" indent="0">
              <a:spcBef>
                <a:spcPts val="875"/>
              </a:spcBef>
              <a:buSzPct val="90000"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 </a:t>
            </a:r>
            <a:r>
              <a:rPr lang="en-US" altLang="en-US" sz="1800" b="1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 </a:t>
            </a:r>
            <a:r>
              <a:rPr lang="en-US" altLang="en-US" sz="1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 join </a:t>
            </a:r>
            <a:r>
              <a:rPr lang="en-US" altLang="en-US" sz="1800" b="1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teaches, course </a:t>
            </a:r>
          </a:p>
          <a:p>
            <a:pPr marL="458787" lvl="1" indent="0">
              <a:spcBef>
                <a:spcPts val="875"/>
              </a:spcBef>
              <a:buSzPct val="90000"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1800" b="1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teaches.course_id</a:t>
            </a:r>
            <a:r>
              <a:rPr lang="en-US" altLang="en-US" sz="1800" b="1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course.course_id</a:t>
            </a:r>
            <a:r>
              <a:rPr lang="en-US" altLang="en-US" sz="1800" b="1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8787" lvl="1" indent="0">
              <a:spcBef>
                <a:spcPts val="875"/>
              </a:spcBef>
              <a:buSzPct val="90000"/>
              <a:defRPr/>
            </a:pPr>
            <a:r>
              <a:rPr lang="en-US" altLang="en-US" sz="1800" b="1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 instructor.name = 'Brandt’;</a:t>
            </a:r>
          </a:p>
          <a:p>
            <a:pPr marL="458787" lvl="1" indent="0">
              <a:spcBef>
                <a:spcPts val="875"/>
              </a:spcBef>
              <a:buSzPct val="90000"/>
              <a:defRPr/>
            </a:pPr>
            <a:r>
              <a:rPr lang="en-US" altLang="en-US" sz="1800" b="1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458787" lvl="1" indent="0">
              <a:spcBef>
                <a:spcPts val="875"/>
              </a:spcBef>
              <a:buSzPct val="90000"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000" dirty="0"/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altLang="en-US" sz="2000" dirty="0"/>
              <a:t> </a:t>
            </a:r>
            <a:r>
              <a:rPr lang="en-US" altLang="en-US" sz="1800" b="1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course.title</a:t>
            </a:r>
            <a:endParaRPr lang="en-US" altLang="en-US" sz="1800" b="1" i="1" dirty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8787" lvl="1" indent="0">
              <a:spcBef>
                <a:spcPts val="875"/>
              </a:spcBef>
              <a:buSzPct val="90000"/>
              <a:defRPr/>
            </a:pPr>
            <a:r>
              <a:rPr lang="en-US" altLang="en-US" sz="1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1800" b="1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instructor </a:t>
            </a:r>
            <a:r>
              <a:rPr lang="en-US" altLang="en-US" sz="1800" b="1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teaches t, course c </a:t>
            </a:r>
          </a:p>
          <a:p>
            <a:pPr marL="458787" lvl="1" indent="0">
              <a:spcBef>
                <a:spcPts val="875"/>
              </a:spcBef>
              <a:buSzPct val="90000"/>
              <a:defRPr/>
            </a:pPr>
            <a:r>
              <a:rPr lang="en-US" altLang="en-US" sz="1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800" b="1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instructor.ID = teaches.ID </a:t>
            </a:r>
          </a:p>
          <a:p>
            <a:pPr marL="458787" lvl="1" indent="0">
              <a:spcBef>
                <a:spcPts val="875"/>
              </a:spcBef>
              <a:buSzPct val="90000"/>
              <a:defRPr/>
            </a:pPr>
            <a:r>
              <a:rPr lang="en-US" altLang="en-US" sz="1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1800" b="1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teaches.course_id</a:t>
            </a:r>
            <a:r>
              <a:rPr lang="en-US" altLang="en-US" sz="1800" b="1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course.course_id</a:t>
            </a:r>
            <a:endParaRPr lang="en-US" altLang="en-US" sz="1800" b="1" i="1" dirty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8787" lvl="1" indent="0">
              <a:spcBef>
                <a:spcPts val="875"/>
              </a:spcBef>
              <a:buSzPct val="90000"/>
              <a:defRPr/>
            </a:pPr>
            <a:r>
              <a:rPr lang="en-US" altLang="en-US" sz="1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1800" b="1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instructor.name = 'Brandt’;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endParaRPr lang="en-US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B7025C-6872-48E9-BC0C-D369AE8CB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808" y="5029200"/>
            <a:ext cx="2839792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156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>
            <a:extLst>
              <a:ext uri="{FF2B5EF4-FFF2-40B4-BE49-F238E27FC236}">
                <a16:creationId xmlns:a16="http://schemas.microsoft.com/office/drawing/2014/main" id="{A07755D1-E08C-4A91-9667-97D54C54B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Class Exercise 5</a:t>
            </a:r>
          </a:p>
        </p:txBody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E428A781-3948-452D-A30A-32A278E0A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38200"/>
            <a:ext cx="76612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List the name of all students along with the name of </a:t>
            </a:r>
            <a:r>
              <a:rPr lang="en-US" altLang="en-US" sz="2000"/>
              <a:t>student’s advisor</a:t>
            </a:r>
            <a:r>
              <a:rPr lang="en-US" altLang="en-US" sz="2000" dirty="0"/>
              <a:t>.</a:t>
            </a:r>
          </a:p>
          <a:p>
            <a:pPr marL="457200" lvl="1" indent="0">
              <a:spcBef>
                <a:spcPts val="875"/>
              </a:spcBef>
              <a:buClr>
                <a:srgbClr val="CC3300"/>
              </a:buClr>
              <a:buSzPct val="90000"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000" dirty="0"/>
              <a:t>  </a:t>
            </a:r>
            <a:r>
              <a:rPr lang="en-US" altLang="en-US" sz="1800" b="1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student.name, instructor.name</a:t>
            </a:r>
          </a:p>
          <a:p>
            <a:pPr marL="457200" lvl="1" indent="0">
              <a:spcBef>
                <a:spcPts val="875"/>
              </a:spcBef>
              <a:buClr>
                <a:srgbClr val="CC3300"/>
              </a:buClr>
              <a:buSzPct val="90000"/>
              <a:defRPr/>
            </a:pPr>
            <a:r>
              <a:rPr lang="en-US" altLang="en-US" sz="1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1800" b="1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student, advisor, instructor</a:t>
            </a:r>
          </a:p>
          <a:p>
            <a:pPr marL="457200" lvl="1" indent="0">
              <a:spcBef>
                <a:spcPts val="875"/>
              </a:spcBef>
              <a:buClr>
                <a:srgbClr val="CC3300"/>
              </a:buClr>
              <a:buSzPct val="90000"/>
              <a:defRPr/>
            </a:pPr>
            <a:r>
              <a:rPr lang="en-US" altLang="en-US" sz="1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800" b="1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student.ID = </a:t>
            </a:r>
            <a:r>
              <a:rPr lang="en-US" altLang="en-US" sz="1800" b="1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advisor.s_id</a:t>
            </a:r>
            <a:r>
              <a:rPr lang="en-US" altLang="en-US" sz="1800" b="1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spcBef>
                <a:spcPts val="875"/>
              </a:spcBef>
              <a:buClr>
                <a:srgbClr val="CC3300"/>
              </a:buClr>
              <a:buSzPct val="90000"/>
              <a:defRPr/>
            </a:pPr>
            <a:r>
              <a:rPr lang="en-US" altLang="en-US" sz="1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1800" b="1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advisor.i_id</a:t>
            </a:r>
            <a:r>
              <a:rPr lang="en-US" altLang="en-US" sz="1800" b="1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instructor.ID;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endParaRPr lang="en-US" alt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B2C886-FF7B-4B3C-A716-BFDCF942A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86" y="3276599"/>
            <a:ext cx="2946814" cy="30782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6E0516-8F83-45A6-8961-81D92A21DE18}"/>
              </a:ext>
            </a:extLst>
          </p:cNvPr>
          <p:cNvSpPr/>
          <p:nvPr/>
        </p:nvSpPr>
        <p:spPr bwMode="auto">
          <a:xfrm>
            <a:off x="4572000" y="3703600"/>
            <a:ext cx="3048000" cy="944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How can you distinguish between two name fields?</a:t>
            </a:r>
          </a:p>
        </p:txBody>
      </p:sp>
    </p:spTree>
    <p:extLst>
      <p:ext uri="{BB962C8B-B14F-4D97-AF65-F5344CB8AC3E}">
        <p14:creationId xmlns:p14="http://schemas.microsoft.com/office/powerpoint/2010/main" val="14832059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>
            <a:extLst>
              <a:ext uri="{FF2B5EF4-FFF2-40B4-BE49-F238E27FC236}">
                <a16:creationId xmlns:a16="http://schemas.microsoft.com/office/drawing/2014/main" id="{A89C2533-0D77-461F-AD41-0C5688792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531813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pic>
        <p:nvPicPr>
          <p:cNvPr id="106499" name="Picture 2">
            <a:extLst>
              <a:ext uri="{FF2B5EF4-FFF2-40B4-BE49-F238E27FC236}">
                <a16:creationId xmlns:a16="http://schemas.microsoft.com/office/drawing/2014/main" id="{D881DF97-446D-4AF9-8FC9-EB1FE955A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141413"/>
            <a:ext cx="8529638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06500" name="Connector: Elbow 2">
            <a:extLst>
              <a:ext uri="{FF2B5EF4-FFF2-40B4-BE49-F238E27FC236}">
                <a16:creationId xmlns:a16="http://schemas.microsoft.com/office/drawing/2014/main" id="{E3BBE570-08DD-431A-B658-4AA0982E9D3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76400" y="3657600"/>
            <a:ext cx="8382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">
            <a:extLst>
              <a:ext uri="{FF2B5EF4-FFF2-40B4-BE49-F238E27FC236}">
                <a16:creationId xmlns:a16="http://schemas.microsoft.com/office/drawing/2014/main" id="{7653037A-1FE6-4881-8A4B-9D123EDA3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247900"/>
            <a:ext cx="13716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Classroom</a:t>
            </a: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FCC2F7E9-E3BB-4FB1-A028-019C97104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52400"/>
            <a:ext cx="13716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department</a:t>
            </a:r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EBBD2664-001E-4962-9163-0D484FF2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09800"/>
            <a:ext cx="13716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course</a:t>
            </a:r>
          </a:p>
        </p:txBody>
      </p:sp>
      <p:cxnSp>
        <p:nvCxnSpPr>
          <p:cNvPr id="108549" name="Connector: Elbow 7">
            <a:extLst>
              <a:ext uri="{FF2B5EF4-FFF2-40B4-BE49-F238E27FC236}">
                <a16:creationId xmlns:a16="http://schemas.microsoft.com/office/drawing/2014/main" id="{715AFAB4-2F40-4537-92CF-011F907B15A8}"/>
              </a:ext>
            </a:extLst>
          </p:cNvPr>
          <p:cNvCxnSpPr>
            <a:cxnSpLocks noChangeShapeType="1"/>
            <a:stCxn id="108548" idx="0"/>
            <a:endCxn id="108547" idx="2"/>
          </p:cNvCxnSpPr>
          <p:nvPr/>
        </p:nvCxnSpPr>
        <p:spPr bwMode="auto">
          <a:xfrm rot="5400000" flipH="1" flipV="1">
            <a:off x="4762500" y="1028700"/>
            <a:ext cx="1676400" cy="6858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550" name="Rectangle 10">
            <a:extLst>
              <a:ext uri="{FF2B5EF4-FFF2-40B4-BE49-F238E27FC236}">
                <a16:creationId xmlns:a16="http://schemas.microsoft.com/office/drawing/2014/main" id="{4002A8FC-152A-4B38-8C11-A235D3FC4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209800"/>
            <a:ext cx="13716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instructor</a:t>
            </a:r>
          </a:p>
        </p:txBody>
      </p:sp>
      <p:cxnSp>
        <p:nvCxnSpPr>
          <p:cNvPr id="108551" name="Connector: Elbow 12">
            <a:extLst>
              <a:ext uri="{FF2B5EF4-FFF2-40B4-BE49-F238E27FC236}">
                <a16:creationId xmlns:a16="http://schemas.microsoft.com/office/drawing/2014/main" id="{23A57E99-F308-4487-AED5-66FC73A28C74}"/>
              </a:ext>
            </a:extLst>
          </p:cNvPr>
          <p:cNvCxnSpPr>
            <a:cxnSpLocks/>
            <a:stCxn id="108550" idx="0"/>
          </p:cNvCxnSpPr>
          <p:nvPr/>
        </p:nvCxnSpPr>
        <p:spPr bwMode="auto">
          <a:xfrm rot="16200000" flipV="1">
            <a:off x="5885656" y="1085057"/>
            <a:ext cx="1677987" cy="5715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552" name="Rectangle 15">
            <a:extLst>
              <a:ext uri="{FF2B5EF4-FFF2-40B4-BE49-F238E27FC236}">
                <a16:creationId xmlns:a16="http://schemas.microsoft.com/office/drawing/2014/main" id="{824FE59B-B859-40E9-A3C3-0811930B2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91000"/>
            <a:ext cx="13716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section</a:t>
            </a:r>
          </a:p>
        </p:txBody>
      </p:sp>
      <p:cxnSp>
        <p:nvCxnSpPr>
          <p:cNvPr id="108553" name="Connector: Elbow 17">
            <a:extLst>
              <a:ext uri="{FF2B5EF4-FFF2-40B4-BE49-F238E27FC236}">
                <a16:creationId xmlns:a16="http://schemas.microsoft.com/office/drawing/2014/main" id="{624AFAC7-028F-4541-B507-EADCB8269A24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4527550" y="3390900"/>
            <a:ext cx="1600200" cy="127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554" name="Connector: Elbow 20">
            <a:extLst>
              <a:ext uri="{FF2B5EF4-FFF2-40B4-BE49-F238E27FC236}">
                <a16:creationId xmlns:a16="http://schemas.microsoft.com/office/drawing/2014/main" id="{7801F1F3-EE2F-473C-8849-7E13FB2A59D1}"/>
              </a:ext>
            </a:extLst>
          </p:cNvPr>
          <p:cNvCxnSpPr>
            <a:cxnSpLocks/>
            <a:stCxn id="108552" idx="1"/>
            <a:endCxn id="108546" idx="2"/>
          </p:cNvCxnSpPr>
          <p:nvPr/>
        </p:nvCxnSpPr>
        <p:spPr bwMode="auto">
          <a:xfrm rot="10800000">
            <a:off x="2819400" y="2628900"/>
            <a:ext cx="1752600" cy="17526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555" name="Rectangle 21">
            <a:extLst>
              <a:ext uri="{FF2B5EF4-FFF2-40B4-BE49-F238E27FC236}">
                <a16:creationId xmlns:a16="http://schemas.microsoft.com/office/drawing/2014/main" id="{3F79D5E7-2410-4FBC-8806-67216BBF7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865813"/>
            <a:ext cx="13716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teaches</a:t>
            </a:r>
          </a:p>
        </p:txBody>
      </p:sp>
      <p:cxnSp>
        <p:nvCxnSpPr>
          <p:cNvPr id="108556" name="Connector: Elbow 23">
            <a:extLst>
              <a:ext uri="{FF2B5EF4-FFF2-40B4-BE49-F238E27FC236}">
                <a16:creationId xmlns:a16="http://schemas.microsoft.com/office/drawing/2014/main" id="{905DA6BF-597F-44AA-8769-8F59CD044D2D}"/>
              </a:ext>
            </a:extLst>
          </p:cNvPr>
          <p:cNvCxnSpPr>
            <a:cxnSpLocks noChangeShapeType="1"/>
            <a:stCxn id="108555" idx="0"/>
            <a:endCxn id="108552" idx="2"/>
          </p:cNvCxnSpPr>
          <p:nvPr/>
        </p:nvCxnSpPr>
        <p:spPr bwMode="auto">
          <a:xfrm rot="16200000" flipV="1">
            <a:off x="5563393" y="4266407"/>
            <a:ext cx="1293813" cy="1905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557" name="Connector: Elbow 26">
            <a:extLst>
              <a:ext uri="{FF2B5EF4-FFF2-40B4-BE49-F238E27FC236}">
                <a16:creationId xmlns:a16="http://schemas.microsoft.com/office/drawing/2014/main" id="{0AC655A9-DCE5-4216-A041-0E9BC334EC98}"/>
              </a:ext>
            </a:extLst>
          </p:cNvPr>
          <p:cNvCxnSpPr>
            <a:cxnSpLocks noChangeShapeType="1"/>
            <a:stCxn id="108555" idx="3"/>
          </p:cNvCxnSpPr>
          <p:nvPr/>
        </p:nvCxnSpPr>
        <p:spPr bwMode="auto">
          <a:xfrm flipH="1" flipV="1">
            <a:off x="7391400" y="2628900"/>
            <a:ext cx="457200" cy="3427413"/>
          </a:xfrm>
          <a:prstGeom prst="bentConnector4">
            <a:avLst>
              <a:gd name="adj1" fmla="val -50000"/>
              <a:gd name="adj2" fmla="val 5277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558" name="Rectangle 27">
            <a:extLst>
              <a:ext uri="{FF2B5EF4-FFF2-40B4-BE49-F238E27FC236}">
                <a16:creationId xmlns:a16="http://schemas.microsoft.com/office/drawing/2014/main" id="{067CCF5F-FB11-4919-8C64-54FC14300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163" y="744538"/>
            <a:ext cx="13716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108559" name="Connector: Elbow 29">
            <a:extLst>
              <a:ext uri="{FF2B5EF4-FFF2-40B4-BE49-F238E27FC236}">
                <a16:creationId xmlns:a16="http://schemas.microsoft.com/office/drawing/2014/main" id="{52382B1E-92DE-4360-BECC-6B9292175166}"/>
              </a:ext>
            </a:extLst>
          </p:cNvPr>
          <p:cNvCxnSpPr>
            <a:cxnSpLocks/>
            <a:stCxn id="108558" idx="3"/>
            <a:endCxn id="108547" idx="1"/>
          </p:cNvCxnSpPr>
          <p:nvPr/>
        </p:nvCxnSpPr>
        <p:spPr bwMode="auto">
          <a:xfrm flipV="1">
            <a:off x="2417763" y="342900"/>
            <a:ext cx="2840037" cy="5921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560" name="Rectangle 31">
            <a:extLst>
              <a:ext uri="{FF2B5EF4-FFF2-40B4-BE49-F238E27FC236}">
                <a16:creationId xmlns:a16="http://schemas.microsoft.com/office/drawing/2014/main" id="{92570207-9888-40FB-BF8F-EE96B6614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867400"/>
            <a:ext cx="13716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takes</a:t>
            </a:r>
          </a:p>
        </p:txBody>
      </p:sp>
      <p:cxnSp>
        <p:nvCxnSpPr>
          <p:cNvPr id="108561" name="Connector: Elbow 33">
            <a:extLst>
              <a:ext uri="{FF2B5EF4-FFF2-40B4-BE49-F238E27FC236}">
                <a16:creationId xmlns:a16="http://schemas.microsoft.com/office/drawing/2014/main" id="{BD44BF87-9443-4A1F-AE29-A9CC52011E33}"/>
              </a:ext>
            </a:extLst>
          </p:cNvPr>
          <p:cNvCxnSpPr>
            <a:cxnSpLocks noChangeShapeType="1"/>
            <a:stCxn id="108560" idx="0"/>
            <a:endCxn id="108552" idx="2"/>
          </p:cNvCxnSpPr>
          <p:nvPr/>
        </p:nvCxnSpPr>
        <p:spPr bwMode="auto">
          <a:xfrm rot="5400000" flipH="1" flipV="1">
            <a:off x="4038600" y="4648200"/>
            <a:ext cx="1295400" cy="1143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562" name="Connector: Elbow 38">
            <a:extLst>
              <a:ext uri="{FF2B5EF4-FFF2-40B4-BE49-F238E27FC236}">
                <a16:creationId xmlns:a16="http://schemas.microsoft.com/office/drawing/2014/main" id="{7BC1CAE1-F0A6-4D9C-8FA4-0E2F67974D5D}"/>
              </a:ext>
            </a:extLst>
          </p:cNvPr>
          <p:cNvCxnSpPr>
            <a:cxnSpLocks noChangeShapeType="1"/>
            <a:stCxn id="108560" idx="1"/>
            <a:endCxn id="108558" idx="2"/>
          </p:cNvCxnSpPr>
          <p:nvPr/>
        </p:nvCxnSpPr>
        <p:spPr bwMode="auto">
          <a:xfrm rot="10800000">
            <a:off x="1731963" y="1125538"/>
            <a:ext cx="1697037" cy="4932362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563" name="Rectangle 39">
            <a:extLst>
              <a:ext uri="{FF2B5EF4-FFF2-40B4-BE49-F238E27FC236}">
                <a16:creationId xmlns:a16="http://schemas.microsoft.com/office/drawing/2014/main" id="{91721D53-3690-4847-BD95-570B29388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733800"/>
            <a:ext cx="13716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advisor</a:t>
            </a:r>
          </a:p>
        </p:txBody>
      </p:sp>
      <p:cxnSp>
        <p:nvCxnSpPr>
          <p:cNvPr id="108564" name="Connector: Elbow 41">
            <a:extLst>
              <a:ext uri="{FF2B5EF4-FFF2-40B4-BE49-F238E27FC236}">
                <a16:creationId xmlns:a16="http://schemas.microsoft.com/office/drawing/2014/main" id="{83E28740-E233-413B-8E2C-A74FEFBBF957}"/>
              </a:ext>
            </a:extLst>
          </p:cNvPr>
          <p:cNvCxnSpPr>
            <a:cxnSpLocks/>
            <a:stCxn id="108563" idx="3"/>
            <a:endCxn id="108550" idx="2"/>
          </p:cNvCxnSpPr>
          <p:nvPr/>
        </p:nvCxnSpPr>
        <p:spPr bwMode="auto">
          <a:xfrm flipV="1">
            <a:off x="4343400" y="2590800"/>
            <a:ext cx="2667000" cy="13335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565" name="Connector: Elbow 44">
            <a:extLst>
              <a:ext uri="{FF2B5EF4-FFF2-40B4-BE49-F238E27FC236}">
                <a16:creationId xmlns:a16="http://schemas.microsoft.com/office/drawing/2014/main" id="{34B7F3C0-3A80-4003-9046-5C66C471DEA5}"/>
              </a:ext>
            </a:extLst>
          </p:cNvPr>
          <p:cNvCxnSpPr>
            <a:cxnSpLocks/>
            <a:stCxn id="108563" idx="1"/>
          </p:cNvCxnSpPr>
          <p:nvPr/>
        </p:nvCxnSpPr>
        <p:spPr bwMode="auto">
          <a:xfrm rot="10800000">
            <a:off x="1970088" y="1125538"/>
            <a:ext cx="1001712" cy="2798762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566" name="Rectangle 48">
            <a:extLst>
              <a:ext uri="{FF2B5EF4-FFF2-40B4-BE49-F238E27FC236}">
                <a16:creationId xmlns:a16="http://schemas.microsoft.com/office/drawing/2014/main" id="{90BAB260-2BCE-470B-89F7-24DC7C3CC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3048000"/>
            <a:ext cx="13716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prereq</a:t>
            </a:r>
          </a:p>
        </p:txBody>
      </p:sp>
      <p:cxnSp>
        <p:nvCxnSpPr>
          <p:cNvPr id="108567" name="Connector: Elbow 50">
            <a:extLst>
              <a:ext uri="{FF2B5EF4-FFF2-40B4-BE49-F238E27FC236}">
                <a16:creationId xmlns:a16="http://schemas.microsoft.com/office/drawing/2014/main" id="{C3F7DAC2-B6E7-42DB-A4F5-3C098D949CE6}"/>
              </a:ext>
            </a:extLst>
          </p:cNvPr>
          <p:cNvCxnSpPr>
            <a:cxnSpLocks noChangeShapeType="1"/>
            <a:stCxn id="108566" idx="3"/>
            <a:endCxn id="108548" idx="1"/>
          </p:cNvCxnSpPr>
          <p:nvPr/>
        </p:nvCxnSpPr>
        <p:spPr bwMode="auto">
          <a:xfrm flipV="1">
            <a:off x="4408488" y="2400300"/>
            <a:ext cx="163512" cy="8382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568" name="Rectangle 55">
            <a:extLst>
              <a:ext uri="{FF2B5EF4-FFF2-40B4-BE49-F238E27FC236}">
                <a16:creationId xmlns:a16="http://schemas.microsoft.com/office/drawing/2014/main" id="{70A2963E-81D9-41D0-8FD5-B7AE9FF1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332163"/>
            <a:ext cx="13716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time_slot</a:t>
            </a:r>
          </a:p>
        </p:txBody>
      </p:sp>
      <p:cxnSp>
        <p:nvCxnSpPr>
          <p:cNvPr id="108569" name="Connector: Elbow 10">
            <a:extLst>
              <a:ext uri="{FF2B5EF4-FFF2-40B4-BE49-F238E27FC236}">
                <a16:creationId xmlns:a16="http://schemas.microsoft.com/office/drawing/2014/main" id="{686CF01D-7981-4896-BD57-5C82F7362768}"/>
              </a:ext>
            </a:extLst>
          </p:cNvPr>
          <p:cNvCxnSpPr>
            <a:cxnSpLocks noChangeShapeType="1"/>
            <a:stCxn id="108552" idx="3"/>
            <a:endCxn id="108568" idx="2"/>
          </p:cNvCxnSpPr>
          <p:nvPr/>
        </p:nvCxnSpPr>
        <p:spPr bwMode="auto">
          <a:xfrm flipV="1">
            <a:off x="5943600" y="3713163"/>
            <a:ext cx="250825" cy="66833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8BFE3037-B3BA-47AC-88A9-3C75260F5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762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Reading and Assignment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01CF9C-F00B-4F90-9B69-02DA6E46D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14400"/>
            <a:ext cx="8077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8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id="{85D677BE-62C3-49CE-92DB-0549AA01E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64484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ts val="875"/>
              </a:spcBef>
              <a:buClrTx/>
              <a:buSzPct val="90000"/>
              <a:buFontTx/>
              <a:buNone/>
            </a:pPr>
            <a:fld id="{1748622B-075B-469E-873F-676673C8B321}" type="slidenum">
              <a:rPr lang="en-US" altLang="en-US" sz="1400">
                <a:solidFill>
                  <a:srgbClr val="666699"/>
                </a:solidFill>
                <a:latin typeface="Times New Roman" panose="02020603050405020304" pitchFamily="18" charset="0"/>
              </a:rPr>
              <a:pPr algn="r">
                <a:spcBef>
                  <a:spcPts val="875"/>
                </a:spcBef>
                <a:buClrTx/>
                <a:buSzPct val="90000"/>
                <a:buFontTx/>
                <a:buNone/>
              </a:pPr>
              <a:t>6</a:t>
            </a:fld>
            <a:endParaRPr lang="en-US" altLang="en-US" sz="1400">
              <a:solidFill>
                <a:srgbClr val="6666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F508FFBE-D235-43B3-8C95-976E7ABCA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DDL: Creating the Database</a:t>
            </a:r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75A68A90-E214-4BE2-9132-98AD4EBAD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531225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dirty="0"/>
              <a:t>SQL is used to: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Specify the database structure (or Database Schema)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Specify the schema for each table that will hold the end users data</a:t>
            </a:r>
          </a:p>
          <a:p>
            <a:pPr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1800" dirty="0"/>
          </a:p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dirty="0"/>
              <a:t>DBMS: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Automatically creates the data dictionary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Creates the physical files that will hold the database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D799FCDA-C381-4852-A9EA-4DD9648BB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531813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FC2E794F-C218-40BA-B0D6-6C9C6EDDA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141413"/>
            <a:ext cx="8529638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8436" name="Connector: Elbow 2">
            <a:extLst>
              <a:ext uri="{FF2B5EF4-FFF2-40B4-BE49-F238E27FC236}">
                <a16:creationId xmlns:a16="http://schemas.microsoft.com/office/drawing/2014/main" id="{127B15A4-E905-4CDA-A5F8-5C81E73BBCD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76400" y="3733800"/>
            <a:ext cx="8382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id="{6B53594C-7BC2-46A1-A8FB-930B4EC2A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2400"/>
            <a:ext cx="8259763" cy="632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963"/>
              </a:spcBef>
              <a:buClrTx/>
              <a:buSzPct val="90000"/>
              <a:buFont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 requires you to work with a database</a:t>
            </a:r>
          </a:p>
          <a:p>
            <a:pPr>
              <a:lnSpc>
                <a:spcPct val="80000"/>
              </a:lnSpc>
              <a:spcBef>
                <a:spcPts val="963"/>
              </a:spcBef>
              <a:buClrTx/>
              <a:buSzPct val="90000"/>
              <a:buFont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 (or create if it does not exist) a database</a:t>
            </a:r>
          </a:p>
          <a:p>
            <a:pPr>
              <a:lnSpc>
                <a:spcPct val="80000"/>
              </a:lnSpc>
              <a:spcBef>
                <a:spcPts val="963"/>
              </a:spcBef>
              <a:buClrTx/>
              <a:buSzPct val="90000"/>
              <a:buFontTx/>
              <a:buNone/>
            </a:pPr>
            <a:endParaRPr lang="en-US" alt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963"/>
              </a:spcBef>
              <a:buClrTx/>
              <a:buSzPct val="90000"/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database university;</a:t>
            </a:r>
          </a:p>
          <a:p>
            <a:pPr>
              <a:lnSpc>
                <a:spcPct val="80000"/>
              </a:lnSpc>
              <a:spcBef>
                <a:spcPts val="963"/>
              </a:spcBef>
              <a:buClrTx/>
              <a:buSzPct val="90000"/>
              <a:buFontTx/>
              <a:buNone/>
            </a:pPr>
            <a:endParaRPr lang="en-US" altLang="en-US" sz="1800" b="1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963"/>
              </a:spcBef>
              <a:buClrTx/>
              <a:buSzPct val="90000"/>
              <a:buFont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Once it is created, you can check it:</a:t>
            </a:r>
          </a:p>
          <a:p>
            <a:pPr>
              <a:lnSpc>
                <a:spcPct val="80000"/>
              </a:lnSpc>
              <a:spcBef>
                <a:spcPts val="963"/>
              </a:spcBef>
              <a:buClrTx/>
              <a:buSzPct val="90000"/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university;</a:t>
            </a:r>
          </a:p>
          <a:p>
            <a:pPr>
              <a:lnSpc>
                <a:spcPct val="80000"/>
              </a:lnSpc>
              <a:spcBef>
                <a:spcPts val="963"/>
              </a:spcBef>
              <a:buClrTx/>
              <a:buSzPct val="90000"/>
              <a:buFontTx/>
              <a:buNone/>
            </a:pPr>
            <a:endParaRPr lang="en-US" alt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963"/>
              </a:spcBef>
              <a:buClrTx/>
              <a:buSzPct val="90000"/>
              <a:buFont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see a list of current databases:</a:t>
            </a:r>
          </a:p>
          <a:p>
            <a:pPr>
              <a:lnSpc>
                <a:spcPct val="80000"/>
              </a:lnSpc>
              <a:spcBef>
                <a:spcPts val="963"/>
              </a:spcBef>
              <a:buClrTx/>
              <a:buSzPct val="90000"/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databases;</a:t>
            </a:r>
          </a:p>
          <a:p>
            <a:pPr>
              <a:lnSpc>
                <a:spcPct val="80000"/>
              </a:lnSpc>
              <a:spcBef>
                <a:spcPts val="963"/>
              </a:spcBef>
              <a:buClrTx/>
              <a:buSzPct val="90000"/>
              <a:buFontTx/>
              <a:buNone/>
            </a:pPr>
            <a:endParaRPr lang="en-US" altLang="en-US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963"/>
              </a:spcBef>
              <a:buClrTx/>
              <a:buSzPct val="90000"/>
              <a:buFont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Deleting a database (WARNING: you will lose all tables and records associated with it):</a:t>
            </a:r>
          </a:p>
          <a:p>
            <a:pPr>
              <a:lnSpc>
                <a:spcPct val="80000"/>
              </a:lnSpc>
              <a:spcBef>
                <a:spcPts val="963"/>
              </a:spcBef>
              <a:buClrTx/>
              <a:buSzPct val="90000"/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database university;</a:t>
            </a:r>
          </a:p>
          <a:p>
            <a:pPr lvl="1"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None/>
            </a:pPr>
            <a:endParaRPr lang="en-US" altLang="en-US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E8ABAE2F-E5F2-4931-817B-A854D5777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DDL: Creating a table</a:t>
            </a:r>
          </a:p>
        </p:txBody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0A62D855-0D78-47C7-8496-1D4541793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31963"/>
            <a:ext cx="8942388" cy="49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1050"/>
              </a:spcBef>
              <a:buClrTx/>
              <a:buSzPct val="90000"/>
              <a:buFontTx/>
              <a:buNone/>
            </a:pPr>
            <a:r>
              <a:rPr lang="en-US" altLang="en-US" sz="2400" b="1" dirty="0">
                <a:solidFill>
                  <a:srgbClr val="0033CC"/>
                </a:solidFill>
                <a:latin typeface="Arial Rounded MT Bold" panose="020F0704030504030204" pitchFamily="34" charset="0"/>
              </a:rPr>
              <a:t>     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alt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Tx/>
              <a:buSzPct val="80000"/>
              <a:buFontTx/>
              <a:buNone/>
            </a:pPr>
            <a:r>
              <a:rPr lang="en-US" altLang="en-US" sz="20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column 1</a:t>
            </a:r>
            <a:r>
              <a:rPr lang="en-US" alt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type</a:t>
            </a:r>
            <a:r>
              <a:rPr lang="en-US" alt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sz="20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[constraint],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Tx/>
              <a:buSzPct val="80000"/>
              <a:buFontTx/>
              <a:buNone/>
            </a:pPr>
            <a:r>
              <a:rPr lang="en-US" altLang="en-US" sz="20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column 2</a:t>
            </a:r>
            <a:r>
              <a:rPr lang="en-US" alt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sz="20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type</a:t>
            </a:r>
            <a:r>
              <a:rPr lang="en-US" alt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[constraint],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Tx/>
              <a:buSzPct val="80000"/>
              <a:buFontTx/>
              <a:buNone/>
            </a:pP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(column x</a:t>
            </a:r>
            <a:r>
              <a:rPr lang="en-US" alt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lvl="1">
              <a:lnSpc>
                <a:spcPct val="90000"/>
              </a:lnSpc>
              <a:spcBef>
                <a:spcPts val="1050"/>
              </a:spcBef>
              <a:buClrTx/>
              <a:buSzPct val="80000"/>
              <a:buFontTx/>
              <a:buNone/>
            </a:pP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(column y)</a:t>
            </a:r>
            <a:r>
              <a:rPr lang="en-US" alt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US" alt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altLang="en-US" sz="20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(column z)</a:t>
            </a:r>
            <a:r>
              <a:rPr lang="en-US" alt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>
              <a:lnSpc>
                <a:spcPct val="90000"/>
              </a:lnSpc>
              <a:spcBef>
                <a:spcPts val="1050"/>
              </a:spcBef>
              <a:buClrTx/>
              <a:buSzPct val="80000"/>
              <a:buFontTx/>
              <a:buNone/>
            </a:pPr>
            <a:r>
              <a:rPr lang="en-US" alt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20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alt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lnSpc>
                <a:spcPct val="90000"/>
              </a:lnSpc>
              <a:spcBef>
                <a:spcPts val="1050"/>
              </a:spcBef>
              <a:buClrTx/>
              <a:buSzPct val="80000"/>
              <a:buFontTx/>
              <a:buNone/>
            </a:pPr>
            <a:endParaRPr lang="en-US" altLang="en-US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24305</TotalTime>
  <Words>3570</Words>
  <Application>Microsoft Office PowerPoint</Application>
  <PresentationFormat>On-screen Show (4:3)</PresentationFormat>
  <Paragraphs>532</Paragraphs>
  <Slides>57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  <vt:variant>
        <vt:lpstr>Custom Shows</vt:lpstr>
      </vt:variant>
      <vt:variant>
        <vt:i4>1</vt:i4>
      </vt:variant>
    </vt:vector>
  </HeadingPairs>
  <TitlesOfParts>
    <vt:vector size="70" baseType="lpstr">
      <vt:lpstr>Arial</vt:lpstr>
      <vt:lpstr>Arial Rounded MT Bold</vt:lpstr>
      <vt:lpstr>Arial Unicode MS</vt:lpstr>
      <vt:lpstr>Courier New</vt:lpstr>
      <vt:lpstr>Helvetica</vt:lpstr>
      <vt:lpstr>Monotype Sorts</vt:lpstr>
      <vt:lpstr>Symbol</vt:lpstr>
      <vt:lpstr>Times New Roman</vt:lpstr>
      <vt:lpstr>Webdings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Natural Join</vt:lpstr>
      <vt:lpstr>Natural Join Example</vt:lpstr>
      <vt:lpstr>Natural Join (contiued)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Rajeev Goyal</cp:lastModifiedBy>
  <cp:revision>288</cp:revision>
  <cp:lastPrinted>2005-01-10T21:51:57Z</cp:lastPrinted>
  <dcterms:created xsi:type="dcterms:W3CDTF">1999-11-04T20:50:09Z</dcterms:created>
  <dcterms:modified xsi:type="dcterms:W3CDTF">2020-09-23T02:19:50Z</dcterms:modified>
</cp:coreProperties>
</file>