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sldIdLst>
    <p:sldId id="256" r:id="rId7"/>
    <p:sldId id="257" r:id="rId9"/>
    <p:sldId id="269" r:id="rId10"/>
    <p:sldId id="267" r:id="rId11"/>
    <p:sldId id="268" r:id="rId12"/>
    <p:sldId id="258" r:id="rId13"/>
    <p:sldId id="260" r:id="rId14"/>
    <p:sldId id="261" r:id="rId15"/>
    <p:sldId id="266" r:id="rId16"/>
    <p:sldId id="262" r:id="rId17"/>
    <p:sldId id="264" r:id="rId18"/>
    <p:sldId id="348" r:id="rId19"/>
    <p:sldId id="350" r:id="rId20"/>
    <p:sldId id="351" r:id="rId21"/>
    <p:sldId id="349" r:id="rId22"/>
    <p:sldId id="354" r:id="rId23"/>
    <p:sldId id="272" r:id="rId24"/>
    <p:sldId id="274" r:id="rId25"/>
    <p:sldId id="275" r:id="rId26"/>
    <p:sldId id="270" r:id="rId27"/>
    <p:sldId id="340" r:id="rId28"/>
    <p:sldId id="271" r:id="rId29"/>
    <p:sldId id="353" r:id="rId30"/>
    <p:sldId id="356" r:id="rId31"/>
    <p:sldId id="355" r:id="rId32"/>
    <p:sldId id="276" r:id="rId33"/>
    <p:sldId id="277" r:id="rId34"/>
    <p:sldId id="278" r:id="rId35"/>
    <p:sldId id="282" r:id="rId36"/>
    <p:sldId id="343" r:id="rId37"/>
    <p:sldId id="344" r:id="rId38"/>
    <p:sldId id="345" r:id="rId39"/>
    <p:sldId id="346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308" r:id="rId56"/>
    <p:sldId id="298" r:id="rId57"/>
    <p:sldId id="302" r:id="rId58"/>
    <p:sldId id="309" r:id="rId59"/>
    <p:sldId id="357" r:id="rId60"/>
    <p:sldId id="358" r:id="rId61"/>
    <p:sldId id="303" r:id="rId62"/>
    <p:sldId id="304" r:id="rId63"/>
    <p:sldId id="305" r:id="rId64"/>
    <p:sldId id="306" r:id="rId65"/>
    <p:sldId id="310" r:id="rId66"/>
    <p:sldId id="299" r:id="rId67"/>
    <p:sldId id="359" r:id="rId68"/>
    <p:sldId id="301" r:id="rId69"/>
    <p:sldId id="300" r:id="rId70"/>
    <p:sldId id="339" r:id="rId71"/>
  </p:sldIdLst>
  <p:sldSz cx="9144000" cy="6858000" type="screen4x3"/>
  <p:notesSz cx="6997700" cy="9283700"/>
  <p:custShowLst>
    <p:custShow name="Custom Show 1" id="0">
      <p:sldLst>
        <p:sld r:id="rId44"/>
        <p:sld r:id="rId41"/>
        <p:sld r:id="rId52"/>
        <p:sld r:id="rId64"/>
        <p:sld r:id="rId67"/>
        <p:sld r:id="rId70"/>
        <p:sld r:id="rId51"/>
        <p:sld r:id="rId65"/>
      </p:sldLst>
    </p:custShow>
  </p:custShow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>
      <p:cViewPr varScale="1">
        <p:scale>
          <a:sx n="63" d="100"/>
          <a:sy n="63" d="100"/>
        </p:scale>
        <p:origin x="1238" y="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21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00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1882 0,'12'20'16,"-17"-27"0,-1-2 15,-5 1 0,2 6 16,-2-6 0,-6 0 16,3 5 0,-6-1 15,-2-1 0,2 4 16,-4-5 0,3-1 15,5 4 0,6 10 16,3 5 0,5 7 16,2 4 0,4 0 15,2 7 0,6 6 32,10-2 0,7 4 0,8 0 0,-13-3 0,-8-2 15,4 3 0,-10 1 16,9 3 0,-1 6 15,-11-7 0,6-1 16,2 3 0,-4-12 16,1 0 0,-1-1 15,-5-13 0,2 5 16,2-3 0,-4-4 0,0-1 16,-1-1 0,-5-10 15,0-1 16,-1-4 0,0 3 0,-1 0 15,1-16 0,-3-40 16,-4 21 0,-3-6 16,0-1 15,2-1 0,-5 0 0,2 4 16,-1 1 0,2 3 16,5 6 0,7 3 15,2-2 0,0 4 16,5-3 0,-5 4 15,6 4 16,3 4 16,13-8 0,-10 8 0,3 7 15,-1 4 0,1 2 0,4 10 16,0 0 0,2 2 31,7 8 0,8 1 0,3 0 0,6 6 16,-6 1 0,-9-3 15,-4 2 0,-5-4 16,1 3 0,-4-3 16,1 0 0,-3-1 15,-5-4 0,-1 4 0,-4-3 16,-4-3 0,1-5 16,-1-5 0,-2-1 31,2-2 0,-2-1 15,-3 0 0,0 0 0,0 0 0,2-13 16,7-33 0,-5 16 16,0-3 15,0-8 0,0-9 0,1-9 16,4 0 0,2 0 16,2 6 0,5 12 15,-1 3 0,-2 11 16,-1 3 0,23 9 0,-21 1 15,6 3 0,-1 1 16,-16 2 0,20 3 16,0 8 0,8 4 15,-8 6 16,5 5 0,-5-1 16,-3 5 0,0 4 0,0 1 15,0 8 0,1 6 0,-1 4 16,-2-1 0,0 2 15,-2-10 16,0-7 0,2-3 0,-8-11 16,-1-3 0,-2-11 15,-2 0 0,1-14 16,6-3 0,15-26 16</inkml:trace>
  <inkml:trace contextRef="#ctx0" brushRef="#br0">17773 1746 0,'16'19'0,"6"7"15,-6 2 0,2 3 16,-8 4 0,-1 2 0,-2 3 16,-1-4 0,-5-1 15,2-2 16,3 4 0,3 3 0,1 7 15,1 1 0,1 0 16,-1 1 0,1-4 16,4 6 0,-3-14 15,-3-9 0,-1-10 16,-5-8 0,1-5 16,-1 5 0,-3-9 15,1-6 0,-2-5 16,0-6 0,0-8 15,2-6 0,0-12 16,5-4 0,2-5 16,2-2 0,5 3 0,3-1 15,14 8 16,-1 3 0,3 3 0,-1 4 16,-6 6 0,3 0 15,0 14 0,2 0 16,-7 3 0,-2 9 15,-3 5 0,1 8 16,0 5 0,2 5 0,1 1 16,2-2 15,-1 8 0,-5-5 0,-3 5 16,-5-2 0,-3 0 16,9 6 0,-6 5 15,0 3 0,4 6 16,-7-5 0,6-8 15,-2-9 0,1-16 16,4-7 0,5-21 31,8-7 0,0-24 0,0-6 0</inkml:trace>
  <inkml:trace contextRef="#ctx0" brushRef="#br1">7623 4226 0,'-3'8'16,"3"-5"0,0 1 0,0-3 16,0-2 0,-1-1 15,1 1 0,0 0 16,14-5 0,30-27 16,-18 13 0,-3 1 15,2 1 0,12 3 31,-5-4 0,8 3 0,-5 0 0,-1 6 16,-5 4 0,0 6 16,-7 2 0,-8 5 15,0 3 0,-10 5 16,0 3 0,-7 9 16,-4 2 0,-7 6 15,0 2 0,0 0 16,0 3 0,5-6 15,3-1 0,3-5 0,3-11 16,7-2 16,4-4 0,3-7 15,7 6 16,4-5 0,3-4 16,-9-2 15,17 6 0,9 8 0,-4 5 0,11 7 0,-19-6 16,-8 0 0,-5-6 15,0 14 0,-2 0 16,-6 0 0,0 12 0,-12-5 16,-2 6 0,-9-4 15,-1 3 0,-7-4 16,-2-9 0,-7-2 16,1-6 15,1 1 0,2-8 0,-12 0 16,-4-5 0,-3-10 15,-4 4 0,18-2 16,6 1 0,2-10 16,5-5 0,7-4 15</inkml:trace>
  <inkml:trace contextRef="#ctx0" brushRef="#br1">17897 4805 0,'-5'16'0,"5"-11"0,-1 1 0,1 0 15,-2 6 0,-2 3 16,0 0 0,0-2 15,-4-9 0,3 0 16,5 1 0,-3 0 16,0-7 0,3 2 0,0-1 15,0 0 0,0 0 16,3-1 0,13-8 16,28-12 0,-26 22 15,3-3 16,0-2 0,2-2 15,0-5 0,0 8 0,-7 4 16,-1 4 0,-7 2 16,-1-4 15,3 3 0,2 4 0,-5-6 16,-1-1 0,-4 0 16,3-5 0,-5 2 15,0 1 0,0-1 16,0 0 0,0 0 15,0 0 0,0 0 0,0 0 16,0 1 0,0 0 16,3 19 0,1 28 15,1-18 16,-7-6 0,-5-1 0,-2 9 16,-1 1 0,6 4 15,-3 11 0,2 4 16,-3 3 0,-5 9 0,7 0 15,0-2 0,-2 2 16,1-10 0,-1-2 16,1-2 0,3-6 15,0 5 0,-1-12 16,2 1 0,0-13 16,0-4 0,2-3 15,-2-11 0,-1 1 16,-2-10 0,-1-6 15,-2-5 0</inkml:trace>
  <inkml:trace contextRef="#ctx0" brushRef="#br1">17882 5451 0,'-9'90'0,"15"-79"16,5 2 0,2-2 0,-6-1 0,3-4 0,-3-5 16,4-2 0,9-8 0,5-12 0,11-6 0,15-15 15,1-3 0,12-7 16,0-3 0,-1 2 16,-5 0 0,-9 6 15,-8 6 0,-16 4 16</inkml:trace>
  <inkml:trace contextRef="#ctx0" brushRef="#br1">7049 13645 0,'-7'23'0,"-5"5"16,4-9 0,3 1 0,0-5 15,4-9 0,0 4 16,-1-3 0,0-3 15,4-1 0,2 4 16,7-7 0,7 9 16,5-7 15,2-2 0,9 5 0,10-4 16,2 4 0,-2-3 0,3-2 16,-8-1 0,-1 1 15,0 1 0,0 6 16,-2-1 0,0 2 15,2 2 0,-3-3 16,-3 6 0,-13 1 16,-6-1 0,-19 4 15,-7 1 0,3 3 16,-4 4 0,-5-1 16,0-4 0,-8 5 15,-1-3 0,4-1 16,-6-13 0,4 12 15,-2 1 16,-5-2 16,7 15 0,-4-22 15,-2-3 0,8 1 0,-4-7 0,1-3 0,11 0 16,-3-11 0,16 8 16,2-10 0,3-4 15,0-11 0,6 1 16,-3-8 0,3-9 15,7 5 0,-1-13 0,3 5 16,-5-2 0,2-4 16,-2 0 0,7 6 15,-4 4 0,4 3 16,-6 2 0,-5 3 16,-1 0 0,1 8 15,-5 0 0,-4 5 16,0-1 0,-9 2 15,4 4 0,1 3 16,-7 7 0,-3 2 16,-5 5 0,2 5 15,-3 4 0,-1 14 16,-9-1 0,-5 8 16,3 3 0,5-1 15,7 0 0,4 0 16,3-10 0,9-8 0,5 12 15,12-7 0,6 1 16,1 8 0</inkml:trace>
  <inkml:trace contextRef="#ctx0" brushRef="#br1">15091 3737 0,'27'70'15,"-17"-62"0,-1 5 0,0 3 16,-4-10 0,0 2 15,2-5 0,0-5 16,3-1 0,1 0 0,1-6 16,0-1 15,9 8 0,-5-6 16,12 2 0,4 2 0,-5-11 16,10 7 15,-4 2 0,1-3 0,3 7 16,-2 2 0,0-1 15,2 3 0,2 1 16,2-1 0,9 1 31,-5-2 0,-2-3 0,10 1 0,-6-3 16,6 4 0,1 1 31,-6 1 0,-4-5 0,4 1 0,1-1 16,2 1 0,8 1 15,-3-6 0,-1-2 16,-10-4 0,2 3 16,1 2 0,1 3 0,7 5 15,-9 1 0,-1 0 16,2 2 0,2-2 16,-10-4 0,3 1 15,-13-1 0,1 0 16,4 0 0,-2-2 31,2 1 0,-3-3 16,1 3 0,-8-3 0,1-1 0,8-1 0,-9-5 15,-2 1 0,-1-6 16,-11 1 0,2 4 16,1-4 0,-7 2 15,-2-2 0,-8 1 16,-1 2 0,-8-6 15,-2-1 0,-4-10 32,-3 3 0,-7 0 0,4 5 15,-2 9 0,-7-6 0,4 10 16,-7-3 0,-9-4 16,8 5 0,-5-5 15,3 2 0,0 0 0,-1 3 16,-8 3 0,4 1 15,-4 5 0,-7-2 16,2 6 16,-7 0 0,4 7 0,2-3 15,-4-4 0,3 0 16,-1-3 0,-2-4 0,4 5 16,0-2 0,-2 1 15,11 3 0,2 0 16,-6 0 0,10 4 15,-16-4 0,3 1 16,3 1 0,-5 2 16,12 1 0,-9-1 15,6 0 0,-2-4 16,9 4 0,-5-2 16,19 2 0,-21-4 15,4-3 0,7 3 16,-17-4 0,26 7 15,-3-1 0,9 0 16,-3 7 0,7-1 16,2 4 0,1-1 0,3-1 15,1 1 0,1-2 16,6 8 0,2 5 16,5 9 0,2-2 15,-4-7 0,4 2 16,-3-13 0,5 9 15,6-4 0,-1-8 32,2-1 0,3-4 15,1 1 0,0-4 16,1-4 0</inkml:trace>
  <inkml:trace contextRef="#ctx0" brushRef="#br1">16471 5076 0,'-32'-41'0,"29"46"15,-2-2 0,-10-1 16,1 2 0,-6-4 15,-3-3 0,3 1 16,-5-2 0,6-2 16,-2 4 0,-5-2 15,-6 0 0,-9 4 16,4 2 0,0 1 16,-1 3 15,3 2 16,0-1 0,-7 0 0,3-2 0,-2-1 0,-5 2 15,-1-5 0,-2 1 16,-3-2 0,5-3 16,3 6 0,2 1 15,-3 1 0,4 0 32,-1 1 0,-7-2 0,-5 6 15,0 0 0,1 5 16,9 2 0,7 2 0,2 3 15,1 1 0,-9-9 0,10 9 16,2-4 0,2 6 16,13 8 0,-6-9 15,-2 5 0,7-7 16,-2-3 0,10 0 16,6-2 0,-3-3 15,13 5 0,-2-6 16,3-3 0,19 0 15,-15-5 0,15 0 16,3-1 0,2-4 16,13 1 31,-2-1 16,2 0 0,3-1 0,8-2 15,4-3 0,5 0 0,8-5 16,2-1 0,3-4 0,10 4 0,-6 1 15,4 2 0,2 4 16,-14-5 0,3 6 0,-2 4 16,-4-1 0,7 1 0,-6 2 15,-4-2 16,-4 1 0,-1 2 0,6-10 16,0-5 0,0-17 15,-1 1 0,-7 0 16,-5-4 0,0 7 15,-3 0 0,-3-3 16,-6 3 0,-1 6 16,-10-2 0,-9 7 15,-1 2 0,-8-4 16,1-1 0,-1 1 16,-7 1 0,-6 1 15,-4-1 0,-15 0 16,5-1 0,-10 1 0,0 6 15,-8 0 0,-5 4 16,-8 2 0,-8 5 16,-5 4 0,-8-6 15,-8 4 0,6-3 16,-15-2 0,2 7 16,2-1 0,-12-1 0,16 4 15,3-1 0,-3 8 16,9 2 0,4 5 15,4-1 0,13 2 16,8 0 0,5 2 16,4-1 0,10 0 15</inkml:trace>
  <inkml:trace contextRef="#ctx0" brushRef="#br1">878 11972 0,'-38'6'16,"33"-7"0,1-2 15,2-4 0,-3 1 16,0-2 0,-1 0 16,-2-1 0,4 1 0,-1 2 15,2 2 0,0 3 16,-3-4 0,1 2 16,-1 2 0,0 1 15,-2 2 0,0 9 16,1-2 0,-1 7 15,-1 1 16,1-7 0,1 2 0,-1 0 16,2 3 0,-4 5 15,2 4 0,5 1 16,0-1 0,2 8 16,-7-3 0,-1 3 15,3 3 0,7 1 16,2 2 0,8 3 15,-13-7 0,-2-5 0,0 0 16,-6-1 0,11 5 16,5 5 15,5 5 0,-1-1 0,-3-4 16,-2 8 0,0-4 16,2 0 0,0-2 15,-3-6 0,-1-5 0,3 1 47,4 2 16,2 4 0,2-3 0,-4 1 0,3-3 15,1-7 0,3 8 0,7-3 0,6 7 0,3 0 16,5-11 0,0 1 16,-3-8 0,3-1 15,0 6 0,0-7 16,0-1 0,-7-5 15,-2-3 0,0-2 16,2-3 0,4-2 16,-3-3 0,17-1 15,-8-4 0,2-1 16,14 1 0,-19-7 16,8 3 0,-4 2 0,-9-4 15,3-1 0,3 0 16,-4-2 0,5 2 15,6 1 0,-3-4 16,-4-4 16,-1 6 0,-8-11 0,-4 4 15,0-7 0,-5-1 16,0 5 0,-1-2 0,-1 10 16,-5-10 0,1 7 15,-4-5 0,-5-4 16,-1 5 15,-1-3 16,0-7 0,1 6 0,1-6 0,-4-13 16,2 8 0,-1-5 15,0 1 0,0 9 16,-3 2 0,0 1 16,0 1 0,-4-7 15,0-2 0,-1 8 16,0-7 0,0 4 15,-4-4 0,3-9 16,-4 6 0,-3-2 16,-1 5 0,-1 2 15,3 9 0,-1 3 16,-2 3 0,-12 0 0,4-5 16,-6-4 0,3 2 15,4 5 0,-17-3 16,12 12 0,-7-7 15,-3-8 0,7 1 16,-2 10 0,5 6 16,1 14 15,8 12 16,-11-18 0,-1 4 0,0-11 16,-4-2 0,-4 3 0,9 4 0,5 4 15,-5 3 0,16 12 16,-9-2 0,-2 4 15,5 3 0,-12-6 16,2-1 0,4 2 16,-1 0 0,8-3 15,0 9 0,0-4 16,-2-14 16,4 14 0,1-2 0,-4 1 15,0 6 0,-1-6 16,0-2 0,10 5 0,-7-5 15,-5-2 0,2-2 16,-15 1 0,6 7 16,2 0 0,-4-1 15,7 1 0,0-1 16,9 2 0,-4-2 16,4-2 15,7 5 0,-4-4 0,6 5 16,0-1 0,1 5 15,7 9 0,-2-1 0,-2-4 32,2-7 0,-4-6 0,1 0 15,-1 7 0,-1 5 0,3 7 16,1-4 0</inkml:trace>
  <inkml:trace contextRef="#ctx0" brushRef="#br1">2032 11241 0,'-8'10'0,"-7"-3"0,1 0 16,12 3 0,-11 2 15,3-2 0,7 3 16,-9-1 15,-5-5 0,0 4 0,-1 0 16,0 2 0,6 2 16,-5 2 0,-5-3 15,5 6 0,0-1 16,5 3 0,1 2 0,-1 0 16,2-1 15,0 4 0,0-4 0,2 5 16,1-1 0,3 3 15,1 5 0,3-2 16,0-2 0,0 0 16,0-4 0,0 0 15,0 0 0,6 0 16,2-1 0,1-1 16,1 0 0,1-2 15,2 0 0,2-1 16,7-1 0,1 0 15,-3 0 0,6-1 0,-5 2 16,-5-4 31,5 1 16,6 0 0,1-1 0,2-2 0,8 8 16,-17-11 0,8 3 0,-4 0 0,-3-6 15,3 5 0,4-3 16,-1-2 0,5 2 15,-5-3 0,-1-1 0,6-1 16,1-2 0,1 0 16,0 1 0,0-4 15,-11 0 0,4 0 16,1-2 0,-3-1 16,6 0 0,-3-7 15,1 6 0,2-2 16,-3-1 0,7 2 15,-3-5 0,2-2 16,9 0 0,-18-10 16,6 0 0,2 0 31,-10-7 0,10 2 0,-2-8 0,-6-1 16,-1-2 0,-1-1 15,-2 2 0,-1-5 0,0 4 47,-5-2 0,1-2 0,1 1 0,-2 1 0,-2 0 16,1 2 0,-11-6 0,3-2 15,0 3 0,-5 0 16,8 6 0,-5-3 16,-6 0 0,-6 1 0,-5 0 15,-2 2 0,0 1 16,-2-5 0,-10 1 15,6-1 0,-6 1 16,3 6 0,-1-1 16,-5 0 0,-5 0 15,-2-1 0,5 10 16,9 9 0,-3 3 16,12 7 0,-12 2 15,-14-6 0,3 4 16,-12 1 0,2 1 15,7 2 0,1 1 16,0-1 0,8 5 16,-6 1 0,3 6 0,-2 1 15,5 2 0,-1 5 16,-4-1 0,-3 2 16,-8-2 0,6 3 15,1 0 0,9-1 16,1 2 0,0 3 15,6-2 0,-1 0 16,5 3 0,-8-4 0,1 1 16,5 5 15,-4-6 0,2 0 0,9 5 16,-10-3 0,-4 1 16,5 2 0,-7 3 15,4 3 0,6 5 16,-2 8 0,-1 2 15,2-1 0,-1-4 16,-1-6 0,2 3 31,2 0 0,-2 1 0</inkml:trace>
  <inkml:trace contextRef="#ctx0" brushRef="#br1">1099 11900 0,'-32'56'15,"39"-56"0,-10 0 16,1 0 16,2 0 0,0 0 0,-2-1 15,2 0 0,-1 1 16,0 0 0,1 0 16,0 0 0,0 3 15,-2 10 0,-2 36 0,8-23 16,-14-3 15,10 11 0,0 2 16,-4 9 0,15 11 0,-5-3 16,-2 4 0,0-2 15,8 5 0,3 11 16,0 5 0,7 9 16,-12 0 31,6-4 0,2-5 0,-8-3 0,-4-4 15,3-7 0,-7-4 0,2-13 16,2-7 0,-4-8 16,3-5 0,-1-3 15,-2-2 16,-1-9 16,0-2 0,4-8 0,-4-5 15</inkml:trace>
  <inkml:trace contextRef="#ctx0" brushRef="#br1">1657 11681 0,'-2'108'0,"-2"-94"15,4-1 0,-1 3 0,1 3 16,0 5 0,-3-3 16,-3 5 0,-9-10 15,12 10 16,-4 1 0,12 7 0,8 14 16,-9-4 0,8 4 15,-1 11 0,4 4 0,-5-3 16,3 0 0,-4-7 15,0-1 0,2 1 16,-3 4 0,-4 0 16,2-6 0,0 8 15,5-6 0,3-4 16,3 4 0,-2-7 16,3 3 0,-7-8 15,0 6 0,-2-2 16,-4-12 0,0-3 15,1-11 0,-3-8 16,-3-8 0,2 1 16,0 1 0,-2-6 15,0-1 0,-1 1 16</inkml:trace>
  <inkml:trace contextRef="#ctx0" brushRef="#br1">2139 11387 0,'-5'74'0,"-3"-57"16,5 7 0,-3 2 16,1 5 0,0 5 15,-9 4 0,2 0 0,-4-1 16,3 7 0,1-1 16,7 4 0,-8-2 15,-1-3 0,5 1 16,-10 6 15,17 10 0,1 2 16,11 7 0,3-6 0,-12-6 16,1-6 0,-2-8 15,9-2 0,15-1 16,-12-12 0,-2-8 16,-4-3 0,1-6 15,14 2 0,-3-1 16</inkml:trace>
  <inkml:trace contextRef="#ctx0" brushRef="#br1">2684 11159 0,'-9'9'0,"9"15"0,1-3 16,-1-5 0,0 5 15,-3 1 16,-2-5 0,1 8 0,-3-5 0,1 0 16,4 10 0,-4-3 15,4 3 16,0 3 0,2 11 0,2 4 16,3 15 15,-1 1 0,0 9 0,1-2 16,-5-4 0,2 4 15,-4-7 0,2 0 16,0-8 0,0-7 0,3-15 16,1-9 0,6-3 15,-2-10 0,5-2 16,1-1 0,3-6 16</inkml:trace>
  <inkml:trace contextRef="#ctx0" brushRef="#br1">3107 11125 0,'-46'128'0,"35"-110"16,6 2 0,3-1 16,-1 0 0,2 3 15,-6-5 0,1 0 0,0 2 16,6 0 0,10 11 15,-3 7 0,5 7 16,-6 14 16,-6-4 0,5 14 15,-2 0 0,6 3 0,2-5 16,-5-11 0,4-3 31,0-10 0</inkml:trace>
  <inkml:trace contextRef="#ctx0" brushRef="#br1">10136 14756 0,'-29'107'31,"16"-90"0,-12-1 0,15 5 16,-8 0 0,-6 6 0,3 3 15,-8-1 0,7 4 0,3 6 16,1 2 0,-3 6 16,2 2 0,-1-1 15,1 2 0,5 0 16,1-3 31,5 3 0,4 4 16,-2 1 0,3-1 0,3 2 0,0-1 0,9-2 15,-5-1 0,6-5 16,1-2 16,2-4 0,7 0 0,3-6 15,0 3 0,4-2 16,4-6 0,7 1 15,3-7 0,8-1 16,-3-1 0,-3-4 0,-2-2 16,2-5 0,0 0 15,7-2 0,14-2 16,-1-3 0,0-3 16,3-5 0,-12-2 15,-4 0 0,3 0 16,-4 5 0,6 1 0,3-1 15,1 1 0,-3-1 16,2 1 0,-5-2 16,1-1 0,-4-1 15,-3-2 0,1-5 16,1 0 16,9-3 0,-10-8 0,-4-2 15,1-2 0,-12-10 16,5 6 0,-2-9 15,-2 4 0,-2-4 16,-2-4 0,-1-1 16,-2-12 0,-1 3 15,0 0 0,-4-15 16,1 2 0,-3-1 0,-6-3 16,5 15 15,-11-4 0,-1 5 0,-2 0 16,-4-1 0,5 5 15,-7-3 0,4 1 16,-9-2 0,-2-2 16,-10 1 0,-6-1 15,-7-1 0,3 0 16,2 4 0,3 2 16,0 9 0,-4 1 0,1 3 15,-1 4 0,-1-2 16,3 6 0,-3-5 15,-1 3 0,1 5 16,-7-4 0,7 10 16,2 2 0,-8 5 15,7 5 0,-10 8 16,-4 0 0,5 1 16,-3 5 0,2 1 31,0 3 0,-2 3 0,-1 4 0,-2-6 15,8 3 0,-18 3 16,3-1 0,-6 8 16,-5 2 0,17 7 15,-4 0 0,6 6 0,-15-7 16,12 6 16,-5 0 0,-3-3 0,13 15 15,-10-6 0,5 1 16,3 0 0,4-9 15,5 0 0,2-3 16,9-1 16,-2-2 0,3-3 0,4-2 31,-3-3 0,3-8 0,8-5 0</inkml:trace>
  <inkml:trace contextRef="#ctx0" brushRef="#br1">11930 13987 0,'-26'63'15,"8"-56"16,-3-1 31,1-2 0,0-1 0,-2 8 0,-4-4 0,2 1 16,1 5 0,-2-3 0,-6-3 0,3 1 15,-1 7 16,0-3 0,4 10 16,-6 1 0,-6-4 15,-3 3 0,-2-4 0,3 3 16,5-1 0,4 3 15,6 2 0,1 0 16,2 4 0,3-3 16,8 9 0,-2-7 0,-2 1 15,2 0 0,-1-2 16,4 9 0,5-2 16,2 1 0,1-3 15,1-5 0,2 3 16,-2-6 0,1 2 15,6 0 0,-3-3 16,7 3 0,1 1 16,-3-2 0,7 6 15,-3 1 0,1 6 16,3-3 0,-6-8 16,5-2 0,1-5 31,-1 4 0,5 6 0,0 0 15,4 1 0,-3-3 0,6-4 16,5-1 0,-5-3 16,13-1 0,-8-2 15,-4-2 0,5-1 0,-3-1 16,-3 0 0,4 0 16,-2-3 0,0 3 15,3-6 0,6 5 16,1-8 0,10 6 15,-13-6 0,-5 3 0,-2 0 16,-9-4 0,9 4 16,1-2 0,0 1 15,-3-7 16,1-1 0,-2-2 0,2 2 16,6 4 0,-2-4 15,1-3 16,9-4 0,-12-9 0,12 1 15,2 0 0,-6-4 16,6 4 0,-8-5 16,-4 0 0,2-3 15,2-1 0,0-1 16,4 3 0,-2-2 16,3 0 0,-3-3 0,-4-7 15,1-4 0,-5-1 16,-8 2 0,0 3 15,-7-2 0,4 1 16,1-2 0,-2-3 31,-3-2 0,-2-2 0,-1 0 16,-3 2 0,0 4 0,1-3 16,-8-3 0,2 2 15,-6-2 0,-5 1 16,0 3 0,-3-2 15,-8-5 0,5 5 0,-2 2 16,-1 1 16,2 2 0,-7-2 0,0 8 15,-12-8 0,6 13 16,4 5 0,-5-3 16,1 6 0,-4 2 15,-9-3 0,0 2 16,3-1 0,-7-3 15,3 3 0,3-3 16,4 4 0,4 6 16,4 0 0,-1 10 15,-8 1 0,7 5 16,-15-4 0,13 1 0,4 7 16,-17-7 0,15 10 15,-11-7 0,0 1 16,13 7 0,-4-2 15,4 9 0,0-3 16,2 3 0,-3-1 0,0 0 16,-5-2 0,-3 0 15,6 0 0,-1-3 16,6 4 0,-11-2 16,-6 0 0,1 6 15,-2-2 0,9 4 16,-1 7 0,-1-6 15,-1 6 0,3 10 16,-2-3 0,7 15 16,-5-1 15,-12-7 16,5 1 0,-9-6 0,6 5 0,15 3 16,-3-4 0,12 5 15</inkml:trace>
  <inkml:trace contextRef="#ctx0" brushRef="#br1">11232 14940 0,'-3'3'0,"0"-3"0,3-4 16,0 3 16,0-1 0,0 1 0,2-3 15,5-12 0,21-30 16,-23 20 0,4 0 0,-3-1 16,1-9 0,2 2 15,-2-10 16,5 3 0,2-5 15,-1-2 0,4 9 0,1-5 16,-2 8 0,2 2 16,-4 7 0,8 7 0,-9 6 15,-4 1 16,5 4 0,-14 1 0,7 5 16,-4 2 15,2 1 0,3 5 0,-4 3 16,5 1 15</inkml:trace>
  <inkml:trace contextRef="#ctx0" brushRef="#br1">11547 15193 0,'-11'-12'32,"1"2"0,7-2 0,-2-2 0,12 9 0,9-4 15,-11-10 0,-7-7 16,2-2 0,-9-8 15,14 3 0,11 5 16,-7-10 0,4 0 16,-10-1 0,4 1 15,3 6 0,5 5 16,-6-2 0,-4 0 16,0 3 0,-1 5 15,5 10 0</inkml:trace>
  <inkml:trace contextRef="#ctx0" brushRef="#br1">11717 15370 0,'31'80'16,"-29"-82"0,0-7 15,5 1 0,-3-4 16,-1-4 0,4-2 16,0-7 0,0-5 0,1 0 15,0-9 0,2-4 16,5-6 0,-1-6 15,9-1 16,0 6 0,-4-1 16,4 5 0,-4 6 0,0-1 15,0 12 0,-9-3 16,-4 10 0</inkml:trace>
  <inkml:trace contextRef="#ctx0" brushRef="#br1">11514 15316 0,'3'23'15,"-1"-31"0,-5 0 0,12 0 16,0 2 0,-11-5 16,-11-11 0,13 8 15,-3-9 0,5 4 16,13 3 0,-18-11 15,3 5 0,-1-10 16,7 14 0,1-4 16,-7-4 15,13 7 0,-13-10 16,2 1 0,12 6 0,-14 1 16,11-5 0,-5 2 15,1-1 0,-5-6 16,1 7 0,2-1 15,-5 1 0,12-1 0,-6 3 16,3 1 0,2 0 16,-8 0 0,1-4 15,1 4 16,-5-6 16,4 11 0,-1-1 0,-2 5 0,3 6 15,-4 3 0,1 3 16,-1-4 0,-1 3 15,0 0 0,1 1 0,0 0 16,0 0 16,0 0 0,-2-1 0,1 1 15,1 0 0,0 0 16</inkml:trace>
  <inkml:trace contextRef="#ctx0" brushRef="#br1">19035 14853 0,'-1'-1'16,"0"0"0,0 0 16,0 0 0,-6-2 0,-11-3 15,-23-8 0,26 11 16,-3-2 0,5 5 15,-2-2 0,-1 2 16,0 4 16,-5-2 0,0 3 0,0 4 15,-2 2 0,1 1 16,-2 4 16,-4 1 0,-4 1 0,-5 4 15,14 2 0,-9 2 16,3 2 0,1 4 15,-7 3 0,7 5 16,3 0 0,4-1 16,0-1 0,2-4 31,0 6 0,2 2 0,-2-2 16,5 2 15,2 2 0,-8 1 0,14 13 16,-6-4 31,5 5 0,11-1 0,-4-5 0,3 2 16,1-3 0,6 9 0,-9-9 0,11 8 0,-2 2 15,1-9 0,5 5 16,-2-9 0,2-5 0,-6-5 16,6 4 0,1 4 15,2 5 0,5-4 16,-3-7 0,1-2 15,2-8 0,9 6 32,-4-2 15,11-7 0,-6 8 0,-2-16 16,-4 3 0,-3-2 0,2-7 0,1 9 16,7-1 0,-7-4 15,2 1 0,-1-3 16,4 0 0,2-2 15,12 5 0,-1-7 16,-7-6 0,9 2 0,-10-6 16,-2-3 0,8 12 15,-12-9 0,4 1 16,-1 3 0,0-4 16,3 1 0,-3-2 15,4 1 0,4-2 16,-11-8 15,16 11 0,-6-3 16,-4-2 0,4 4 0,-10-7 16,2 3 0,-5-12 0,11 15 15,-1 10 0,9-2 16,3 9 0,-14-22 16,6 0 0,-8-4 15,0 3 0,4-5 16,-7-9 0,-3 5 15,0-7 0,4-2 16,-2 0 0,3-6 16,1 0 0,-1 5 15,7-1 0,-7-1 16,-5 0 0,0-1 31,-6 1 0,7-2 16,-5-3 0,-2 5 0,-5-1 0,-3 3 15,3-3 0,-6-5 0,1-4 16,0 3 0,-2 0 16,0-3 15,-1 3 0,-4-7 0,1 3 16,-2 0 0,-3 0 16,0 0 0,-2-4 15,-2 8 0,0-5 16,-2 0 0,-1 1 15,0-9 0,0 6 16,1 2 0,0 1 0,-2 1 16,-1-4 0,-1 3 15,-2-3 0,-7-4 16,1-1 0,-4 0 16,-3-3 0,5 2 15,-3 3 0,-2-4 16,4 7 0,3 3 15,1-2 0,-10 5 16,14 3 0,-14-3 16,-5 5 0,9-3 15,-19 0 0,7 4 16,0-5 0,3 8 0,-1-1 16,-2 0 15,7 9 0,-4 4 0,2-6 16,6 8 0,-13-10 15,0-3 0,0 2 16,-9-2 0,7 2 16,1 1 15,4-2 0,1-3 0,5 7 0,-1 3 16,-1-2 0,-1-1 31,0 5 0,5-5 0,-9 1 16,6 7 0,0-5 0,1 10 15,7 2 0,-9-2 16,-1 3 0,-12 4 16,4 4 0,3 12 15,0-1 0,-1 0 16,-1 2 0,-1 4 16,-4-8 0,3 5 15,3 0 0,-11-9 16,0 8 0,-7-1 15,0 0 0,6-2 16,4 3 0,6-2 16,2 4 0,10 3 15,-2 2 0,-6-5 0,3-2 16,-1 3 0,4 1 16,8 6 0,4-2 15,-1 3 0</inkml:trace>
  <inkml:trace contextRef="#ctx0" brushRef="#br1">21200 14073 0,'-12'-8'0,"-26"-11"16,22 17 0,4 2 15,5 6 0,-14-2 16,-3 4 0,-15-11 16,5 11 0,15 5 15,0-3 0,8 14 0,-12-15 31,-4-2 0,1 0 16,3 10 0,1-1 0,2 8 16,1 11 0,-4-11 0,0 6 15,-2-3 16,-4-6 0,-3 6 0,1 2 16,-5 0 0,12 4 15,-5-1 0,3 3 0,4 1 16,-7-5 0,0 4 15,4-3 0,3-4 16,-1 6 0,7-3 16,-2-3 0,1 4 15,2-1 0,-4-2 16,-4 2 0,10 1 16,-5-3 0,10 6 15,0-2 0,-8 2 16,5 3 0,-9-4 15,8 1 0,13 5 16,-10-6 0,7 1 16,1-4 0,-19-6 15,18 3 0,-6-3 0,3 6 16,14 3 16,-9-7 0,7 4 15,2-2 0,4 4 0,3 2 16,-1 1 0,-2-7 15,-2-1 0,4 2 16,-3-6 0,2 3 16,2 0 0,-4 0 0,10 0 15,-2 3 0,-3-5 16,1 3 0,4-1 16,2 2 0,3 0 15,1-1 0,-1 2 16,0 1 0,8 0 15,2 0 0,5 4 16,-14-11 0,-1 0 16,0 0 0,-8-8 15,12 3 0,0 2 16,-5-4 0,5 2 16,0 1 0,0-4 15,3 4 0,8-1 16,-6-4 0,2 1 15,-1 0 0,-5-7 0,5 5 16,-1-5 0,0-1 16,-3 3 15,-3-6 0,2 6 0,0 0 16,1-7 0,6 8 16,2-2 0,-1-4 15,-1 5 0,-19-11 16,-3 0 0,18 0 15,6-2 0,-9 0 0,3 2 16,-8-4 0,1-1 16,0 2 0,-1-7 15,1-1 0,-1 2 16,-1-9 0,4 5 16,-5-3 0,3-5 15,-2 6 0,-4-8 16,4 2 0,-3-3 15,-3 0 0,6-2 16,-7-1 0,0-4 16,-1-3 0,-4-2 15,2-4 0,2 0 16,-2-2 0,1 5 16,0 0 0,0 2 15,-1 0 0,0-1 0,-3 12 16,0-12 0,0 3 15,-3 1 16,3-11 0,-1 8 0,3 4 16,1-1 0,-1 0 15,-5-2 0,-5-4 16,-1-1 0,-7 0 0,10 4 16,0 3 0,-5-3 15,6 3 0,-8-1 16,2 2 0,-1-2 15,-7-3 0,-1 0 16,-6-3 0,3 2 16,1 2 0,-5-1 15,-7-4 0,-6 3 16,-3-3 0,-3-5 16,4 2 0,-1-5 15,4 6 0,0 3 16,1 2 0,5-1 15,-1 1 0,2 2 16,-4 0 0,-2 8 16,-3-9 0,0 8 0,2 3 15,-7-3 0,0 7 16,-4-7 0,2 1 16,3-1 0,7 0 15,2 4 0,2 4 16,1 6 0,1-2 15,0 0 0,-4 1 16,-6 3 0,10 10 16,-8-4 0,1 2 0,0-1 15,-7-3 0,-1 6 16,0 2 0,4 0 16,-5 3 0,6 4 15,3-3 0,1 6 16,-3 0 0,-1-3 15,-4 6 0,-6 1 16,8 1 0,0 2 16,-1-5 0,6 5 15,-14-8 0,3 7 16,2 4 0,3-4 16,5 6 0,1 2 31,-3 1 0,2 5 0,-4-3 15,-2 3 0,1 2 0,0 8 0</inkml:trace>
  <inkml:trace contextRef="#ctx0" brushRef="#br1">18423 16115 0,'-2'6'0,"1"-8"16,1-2 0,0 3 15,0-1 0,0 1 16,0 0 0,0 0 15,0 0 0,0 0 16,0 0 0,0 0 16,2-12 0,9-39 15,-5 29 0,3-8 16,6 1 0,1-6 16,1-5 0,6-3 15,5 4 0,8-9 0,-5-12 16,1-1 0,3 0 15,-5-1 0,2 11 16,-4-2 0,-6-1 16,1 8 0,3-5 15,-2 5 16,-1-8 0,-3 1 0,1 13 16,-1 1 0,1 13 0,-5 3 15,-2 0 0,2 8 16,-2 1 0,-2 2 15,-4 1 0,-4-1 16,0 4 0,0 2 16,8 4 0,-9 3 15,-4-3 0,5 7 16,-5-5 0,0 0 16,0 0 0,0 1 15,1 0 0</inkml:trace>
  <inkml:trace contextRef="#ctx0" brushRef="#br1">18813 16746 0,'84'-1'0,"-84"-8"16,5 5 0,1-6 0,0 3 15,-1 2 0,-1-12 16,-3 7 0,2-4 15,1-5 0,2 8 16,3-16 0,-2 9 0,3-11 16,0-8 15,2 13 16,-5 12 0,-1 0 16,20-51 0,11 5 0,4 1 0,-11 6 15,1-2 0,-2-6 16,-5-6 0,4-2 15,2 5 0,-5-3 16,2 5 0,-8 1 16,3 3 15,-5-3 0,1 1 0,0 4 16,-7-12 0,7 18 16,-1 0 0,0 6 15,8 3 0,-1-3 16,-2 5 0,0-3 15,2 4 0,-9 5 0,-1-5 16,-7 9 0,1 4 16,-5 4 0,7 5 15,-2 7 0,-8 0 16,1 5 0,-8 0 16,0 0 0,0 2 15,4 0 0,0 2 16,3-2 0,0 0 15,0 0 0,0-1 0,0 0 16,0 0 0,0 1 16,0 0 0,0 0 15,3 1 0,1 12 16</inkml:trace>
  <inkml:trace contextRef="#ctx0" brushRef="#br1">19697 17021 0,'4'0'0,"0"-4"15,-7-2 0,4-2 16,5 3 0,-5-2 16,5-4 0,-8-4 15,2 0 0,-2-1 16,-1-2 0,1-1 15,-4 5 0,7-4 16,10 2 0,-3-5 16,1-3 0,3 2 15,-12-6 0,8 2 16,4-2 0,-5-3 16,7 1 0,-5-4 15,0-4 0,-1-3 0,3 1 16,3-3 0,-4 3 15,1 1 0,0 3 16,-1 3 0,-3 3 16,3 4 15,-3 1 0,-1-1 0,1 1 16,-1 1 16,-1-1 0,0 10 15,0 1 0,-1 3 0,-3 2 16,0 1 0,1 2 0,-2 4 15,2 1 0,-2 0 16,0 0 0,0 0 16,0-1 0,0 1 15,0 0 0,0 0 16,0 0 0,0 0 16,0-5 0,2-2 15,2-4 0,14-29 16,-11 27 0,2 0 15,-1 2 0,-2 0 16,3 3 0,-4-1 16,-2 2 0,7 0 0,-4-1 15,2 1 16,-1-2 0,-3 2 0,2 0 16,-6-2 0,7 6 15,-3 0 0,0-1 16,-2 4 0,-6-2 15,4 3 16,0-2 0,-2 2 0,2 0 16,0 0 15,-1 0 0,0 0 0,-1 0 0</inkml:trace>
  <inkml:trace contextRef="#ctx0" brushRef="#br1">20311 16912 0,'0'0'0,"0"0"16,0 0 0,3 0 15,-2-1 0,0-1 16,2 1 0,-3 0 15,1 0 0,-1 0 16,0-1 0,4-7 16,2-2 15,11-24 0,-17 28 0,1-2 16,0 2 0,1-2 16,2 0 0,0-3 15,0-2 0,3 1 16,-1-1 0,-3 3 0,2-2 15,1-2 16,-1-1 0,2-5 0,-2 0 16,1-1 0,-1-2 15,1-3 0,1 2 16,0 1 0,-1 1 16,1 4 0,0 1 15,0-1 0,1 3 16,0 0 0,-2 3 0,1 3 15,-3 0 0,-1 0 16,5 1 0,-7-3 16,-1 4 0,-4-2 15,3 0 0,-3 4 16,6-2 0,0 2 16,-7 0 0,6 3 15,1-3 0,-1 6 16,-2-1 0,1 1 15,-2 0 0,1 0 16,0 0 0,0 0 16,0 0 0,0 0 15,-1 0 0,2 0 16,-1 0 0,0 0 16,-1 0 0,1 0 0,1 0 15,0 0 0,-1 0 16,1 0 0,0 0 15,0 0 0,0 0 16,0 0 0,0 0 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9769 6935 0,'-13'-4'0,"1"-1"16,-1-1 0,3 1 16,0-3 0,2 1 15,6 6 0,3 1 0,-2 0 31,1 0 0,0 0 0,0 0 0,7 1 16,18 3 0,30 5 16,-20-10 0,4 5 15,6 6 0,11 3 16,3 4 0,-1-5 0,3-8 16,-6 0 0,4-1 15,9-1 0,18 7 16,-3-6 0,12 3 15,-5-2 0,-8-3 16,4 1 0,2 0 16,2-1 0,-3-2 15,-7-1 0,-1 0 16,5 2 0,-1-4 16,9-1 0,-9 0 15,-8 0 0,5 1 16,5 5 0,-7 3 15,2-1 0,-3 9 16,-14-8 0,1 5 16,-3 0 0,-1-3 15,4 1 0,-10-3 0,1-1 16,-2-3 0,-3 0 16,10-3 0,-4 0 15,5-4 0,2 2 16,4-1 0,0-4 15,0 2 0,-4 0 16,-4-1 0,-2 1 16,-1-2 0,4 2 0,-4 1 15,-10-10 0,11 14 16,-9-6 0,2 3 16,9 9 0,-17-6 15,1 3 0,3 0 16,-2 5 0,-3-2 15,-8-1 0,-11 2 16,-2-7 0,-4 3 16,1 1 0,-2 5 15,-6-1 0,-9-1 16,-2-1 0,-8-3 16,3 4 0</inkml:trace>
  <inkml:trace contextRef="#ctx0" brushRef="#br0">14671 6105 0,'-45'37'16,"25"-31"0,1 0 15,-2 0 0,-2-2 16,-3 2 0,3-3 16,-4 2 15,-1 3 0,-4 4 0,5 6 0,-6 9 16,-3 4 0,1 15 15,-8 2 0,7 7 32,3 4 0,7-6 0,9 2 0,10-8 15,10 6 0,10-9 16,8-1 0,9-4 16,7-14 0,15-11 31,5-13 0,13-13 0,1-14 0,7-8 15,4-5 0,16-4 16,0 7 0,0 1 16,-2 7 0,-17 11 15,0 3 0,-10 10 16,-4 2 0,-1 2 16,-3 0 0,-9 0 0,0-1 15,-13 0 0,-3-4 16,3-1 0,5-2 15,5-1 0,2 2 16,-3 2 0,-2 0 16,-11 4 0,1 2 15,-10 3 0,2 5 0,-4 4 16,-2 3 16,-3-1 0,-2-3 0,-3 0 15,-1-1 16,2 1 0,8 0 15,3-3 0,13-5 0,5-6 16,0-1 0,9-2 16,-6 1 0,-1 4 15,5 0 0,-6 1 16,-1 0 0,4-1 16,0 0 0,4 0 15,-1 0 0,-3 0 16,-3 3 0,-6 1 15,-2 1 0,6 2 16,0-1 0,13 5 16,-4-1 0,4 1 0,2 3 15,-8-6 16,7 5 0,-3-2 0,4-1 16,13-8 15,-4-12 0,6-6 16,2-6 0,-10-1 0,10 1 15,6 0 0,0-4 16,0 1 0,-5 3 0,-14-2 16,0 9 0,-7 2 15,-1 1 0,1 7 16,-6-1 0,-3 7 16,-2 2 0,-11 4 15,4 0 0,2 3 16,-1 3 0,-4-4 15,-2-1 0,-2-2 16,2 0 0,7 4 16,1-3 0,4 0 15,-2-1 0,-5-3 16,-5 5 0,-6 1 16,2 3 0,4 0 15,1-2 0,2-6 16,-2-4 0,2-5 0,2-5 15,5-3 0,4-2 16,5-4 0,-8-1 16,4 7 0,1-3 15,-7 11 0,6 2 16,-8 2 0,1 1 16,-2 2 0,-1 2 15,3 2 0,-1 1 16,2-1 0,8-2 0,-3-1 15,2 0 16,1 1 0,-6 1 0,2 3 16,3 2 0,-4-1 15,4 4 0,1 9 16,-5 0 0,9 6 16,-1 1 0,-1 5 15,-4-15 0,-6 4 16,1-2 0,7-14 15,4 10 0,-7-21 16,-5-8 0,0-11 16,-2-6 0,5 5 15,0-5 0,-9 6 0,0 1 16,-1 2 16,-2 4 0,-6-2 0,0 2 15</inkml:trace>
  <inkml:trace contextRef="#ctx0" brushRef="#br0">15468 6991 0,'2'73'0,"2"-73"15,2 5 0,5-1 16,-1 1 0,-1-1 16,3 0 0,2 3 15,0 0 0,7-1 16,1-1 0,6-2 15,5-3 0,4 2 16,11-2 0,12 0 0,0 0 16,2-5 0,0 1 15,-6 0 0,6-2 16,16 2 0,3 2 16,6-5 0,-5 1 15,3 1 0,-4-5 16,13 6 0,2-2 15,-3 1 0,6 4 0,-3 3 16,6 6 0,3 4 16,-6-3 0,-3 9 15,-1-4 0,6 5 16,1 3 0,-5-10 16,-17-2 15,-39-6 16,-1 1 0,118 2 0,3-6 0,12-3 15,-61-10 0,3 3 16,1 0 0,6 0 16,-10-4 0,0-2 15,2 5 0,-5-3 16,-8 1 0,2-2 16,-2 3 0,-11 1 15,15 5 0,-17 4 16,1-4 0,-4 5 0,-1 2 15,5 2 0,-4 1 16,-2 4 0,0-3 16,-2 5 0,-9-1 15,1 1 0,-4 2 16,-8-1 0,3-1 16,-8-4 0,-2-3 0,-1 2 15,-4-4 0,-3 0 16,-6-1 0,-3-2 15,-1 1 0,-3-2 16,-9-2 0,-9-5 16,-7-2 0,-7 0 15,-1-1 0,-27 0 16</inkml:trace>
  <inkml:trace contextRef="#ctx0" brushRef="#br0">11065 11859 0,'-75'38'0,"55"-40"16,4-2 0,3 7 15,1-3 0,-3-3 16,0-1 0,-5-12 15,8 4 0,0-1 16,4 4 0,1 3 0,0-3 16,0 10 0,-1-5 15,0 9 0,-1 6 16,0-4 0,0 3 16,0-2 0,3-2 15,-2 2 0,0 4 16,2 1 0,-1-1 15,4 8 0,1-4 16,4 2 0,-2 2 16,0 2 0,2 4 0,-2 3 15,-1 0 0,0-1 16,-2 1 0,2-4 16,-1 7 0,2 5 15,3-2 16,-3 2 0,0-6 0,3-8 15,-2 1 0,4-1 16,-1 1 0,2-3 16,1-1 0,2-2 15,8 8 0,-5-6 16,-1-3 0,2-2 16,-3-4 0,12 9 15,0 1 0,4-1 16,7 2 0,-4-11 0,1-10 15,5-1 16,-6-10 0,6 2 0,2 2 16,-3-3 0,-2-3 15,-4-1 0,1-2 16,-5-6 0,0 2 16,-3-6 0,-3-1 15,0 4 0,-1 1 16,0-1 0,-1 4 0,-3-5 15,-1 1 32,-3 0 0,0-2 0,-7-2 0,-2 0 0,-2 6 15,-4-2 0,-6 5 16,-5-11 0,-4-2 16,-7 3 0,-2-7 15,5 9 0,-2-2 16,4 1 0,4 8 15,-2-2 0,1 4 16,5 3 0,-4 1 16,5 7 0,-9 3 15,1 5 0,-3 2 16,-13 6 0,2 5 16,-3 1 0,2 6 0,6-2 15,7 3 0,-1-3 16,3-1 0,9-1 15,10-6 0</inkml:trace>
  <inkml:trace contextRef="#ctx0" brushRef="#br0">18208 11735 0,'-47'50'15,"29"-47"0,-7-1 0,12 5 16,-5 3 0,1 2 16,-3-2 0,4 1 15,-5-6 16,1-4 0,4 8 0,-3-2 15,0 3 0,3 4 16,-2 1 0,-2 1 16,-1 1 0,8 4 15,1-7 0,0 1 0,6 11 16,-4-4 16,7 4 0,6 7 0,-2-8 15,4 5 0,1 5 31,2 1 0,11 4 0,-3-2 16,4-9 0,2-3 0,-1-2 16,5 3 0,1 0 15,2-2 0,6 4 16,-2-5 0,-7 0 16,4 1 0,-2-2 15,-5 0 0,10-3 16,-6-4 0,-5-7 15,6 1 0,-5-9 16,-2-8 0,-1-7 16,-4-7 0,4 1 0,-1 3 15,-2-9 0,1 2 16,-1-3 0,2-1 16,0 1 0,1-5 15,-5-4 0,5-5 16,2 4 15,7-2 0,-3-5 0,-9 2 16,0-2 0,-15 3 16,3 7 0,-7 0 0,-5 5 15,8 3 0,-12 1 16,11 6 0,-22-5 16,-7 3 0,-1 1 15,-9-1 0,10 7 16,0 4 0,2 10 15,4 4 0,-2 14 16,-4-2 0,2 8 16,-3 0 0,-2 1 15,-1 3 0,-12-3 16,-6 2 0,4 3 16</inkml:trace>
  <inkml:trace contextRef="#ctx0" brushRef="#br0">9708 18218 0,'5'14'0,"-1"1"0,3-7 16,7-1 0,-1-2 15,1 2 0,0-4 16,1-1 15,5-3 0,3 0 16,3-3 0,7-1 0,8-1 16,2-5 0,6 2 15,3-4 0,-4-2 16,2-3 0,-2-5 16,-4-1 0,-1 2 15,2-3 0,13 2 16,3-2 0,4 5 0,4 9 15,-7 4 0,-6 17 16,1 0 0,4 0 16,9 9 0,5-6 15,1 0 0,-8 4 16,-12-1 0,-16-2 16,-1 2 0,-1-1 15,-5-7 0,16 0 16,-11-10 0,4-4 0,-3-9 15,-9-4 0,7-4 16,-2-7 0,2 1 16,5 0 0,-5 5 15,1 4 0,4 6 16,4 4 0,13-5 16,0 7 15,4-3 0,-5 1 0,-10 7 16,2-3 0,-5 3 15,0 0 0,1 4 16,-3 2 0,7 2 16,-3 0 0,-13-3 15,1-2 0,-10 9 16,-2-7 0,4 4 16,-1-1 0,-3-3 15,0 5 0,2 3 0,-2 4 16,2 2 0,-2 4 15,0-8 0,3-1 16,5-19 0,10-8 16,-5-16 0,1-20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7966 6457 0,'27'75'15,"-27"-72"0,2 2 0,1-3 0,-3-2 16,0 0 0,0 0 16,0 0 0,0 0 15,0 0 0,0 0 16,0 0 0,0 0 15,0-1 0,12 0 16,31-5 0,-22 0 16,7 5 0,7-6 15,1 1 0,-2-3 16,3-2 0,-5 1 16,-3-1 0,6 2 15,4-2 0,0-1 16,5 5 0,5 1 15,5 7 0,-2 0 0,2-1 16,0 0 0,-4-4 16,-3 0 0,-2 0 15,-5-5 0,1 3 16,6 6 0,3-3 16,4 8 0,5 2 15,-7-5 0,-2 7 16,-4-4 0,-3 1 0,2 5 15,-3-2 0,6 2 16,1 0 0,-2-2 16,2 0 0,2-3 15,-2 3 0,-1 1 16,-3-1 0,-4-1 16,4-1 0,2-3 15,6-1 0,0-3 16,7-1 0,-5-6 15,-4 4 0,4-3 16,-6 2 0,10 3 16,-4-4 0,14 5 15,-6-1 0,2-1 16,0 2 0,-10-3 16,5-2 0,1 0 15,4 1 0,0 2 0,-2 2 16,-2 0 0,-5 0 15,-1 0 0,0-1 16,6 4 0,0-1 16,-6 1 0,5 3 15,-9-9 0,3 2 16,4 0 0,-4 1 16,2 0 0,5 0 0,3-1 15,3-6 0,3 2 16,-3-4 0,0 3 15,2 1 0,-5-2 16,3 4 0,10 3 16,-4 0 0,-6 5 15,2 0 0,-11 0 16,2 1 0,-1 2 16,-1-3 0,5 3 15,-4 1 0,-3 0 16,-3 0 0,-8 3 15,9 0 0,0 2 16,2-5 0,-2-1 16,-8-3 0,3-2 15,-1-2 0,5 1 0,-2-2 16,3 0 0,4 0 16,4-2 0,0 2 15,-1-2 0,-2-3 16,-2 3 0,-1 2 15,4 3 16,0 0 0,1-2 0,0-3 16,1-3 0,-2 5 15,0 1 0,-3 3 0,-5 4 16,-1-1 0,-1-2 16,4 6 0,-1-2 15,0-3 0,-3 4 16,-5-5 0,-8-2 15,-1-2 0,-6 0 16,-3 2 0,0 0 16,-1 3 0,-10-7 15,1 0 0,-10-3 16,1-3 0,0 4 16,-8-4 0,4-4 15,-6-1 16,-9 0 0,3-3 0,-19 3 15</inkml:trace>
  <inkml:trace contextRef="#ctx0" brushRef="#br0">15060 10030 0,'23'82'16,"-23"-78"0,-1-6 15,4 3 0,-3-1 16,0 0 0,0 0 16,0-1 0,0-1 15,0 1 0,0 0 16,10-4 0,30-15 0,-25 11 16,5 4 0,9 2 15,3-6 0,3 2 16,6 1 0,1-3 15,4 4 0,7-2 16,2-2 0,0-1 16,13 1 0,1 5 15,11-1 0,1-1 0,-8 0 16,4-1 0,-3 0 16,6 4 0,2-2 15,4-2 0,-9-1 16,2 1 0,1 2 15,-3 0 0,14 4 16,-2 1 0,-2-5 16,1 5 0,0 4 15,-2-4 0,6 4 16,-9-2 0,-3 2 16,-8-2 0,10 9 15,-3-1 0,0-1 16,7 6 0,-16-8 15,5 9 0,7-4 16,0-5 0,5-2 0,-2-3 16,-2 0 0,3 9 15,-3 0 0,13 2 16,-1 1 0,-5-2 16,4 6 0,-10-8 15,11 4 0,0 6 16,-4 5 0,3 3 0,-5 1 15,-3-3 0,6-2 16,-1 2 0,-8-4 16,5-3 0,7 0 15,2-1 0,-2 0 16,-3-7 0,-6-4 16,0-1 0,6 1 15,0 1 0,-12-5 16,5 3 0,-1-6 15,-2 3 0,11-2 16,-6-1 0,-8-3 16,-1-4 0,1 5 15,4-1 0,-6-1 16,3 2 0,-12-4 16,-2 3 0,-2 2 15,3-3 0,-2 2 16,-4-2 0,-1 2 0,-6 2 15,-11-5 0,2-3 16,-4 6 0,1-2 16,-6 0 0,-1 5 15,-8-5 0,6 2 16,-12-2 0,-7 0 16,-1-1 0,-9 2 15,7 3 0,-2-1 16,0 4 0,-9-6 0,1 2 15,-2 2 0,0-1 16,-19 3 0,-60 13 16</inkml:trace>
  <inkml:trace contextRef="#ctx0" brushRef="#br0">7855 6522 0,'-55'40'16,"35"-32"0,-2 1 0,-1-4 0,3-4 15,0-1 0,4 0 16,-3 0 15,-12-4 0,10 4 0,-3 3 16,2 3 0,15 11 16,-9 2 0,2 2 15,-1 4 0,1 2 0,3 9 16,-2 3 0,2 1 16,2 4 0,-2-5 15,4 1 0,2 7 16,1-4 0,5 4 15,3 5 0,6-3 16,2 6 0,6-4 16,2-4 0,6-2 15,4-6 0,5-2 16,3-4 0,4-7 16,0-3 0,3 0 15,-3-4 0,-2-2 16,-1-3 0,-2-11 15,-1 1 0,1-6 16,5-1 0,9 1 0,2-2 16,-13-1 15,3-5 0,-7 1 0,-4-5 16,6-4 0,-6-1 16,-7-10 0,-2-8 15,-3-2 0,-2-5 16,2-4 0,-4 3 15,-4-3 0,-2 3 16,-8 6 0,0 4 0,-8 1 16,-4 3 0,-6-3 15,-3-6 0,-2-4 16,-3-2 0,1-5 16,-2 2 0,0 2 15,2 2 0,-6 7 16,5 7 0,-4 10 15,-10 4 0,3 5 16,-7 5 16,0 2 0,5 2 0,1 3 15,2-3 0,7 3 16,5 10 0,-3-1 16,1 5 0,-4 4 15,-6-4 0,5 8 16,-2 2 0,0-1 0</inkml:trace>
  <inkml:trace contextRef="#ctx0" brushRef="#br0">9777 10768 0,'-1'20'0,"6"-7"15,4 6 0,3-1 16,-1-3 0,-3-3 16,0 1 0,1-5 15,2 2 0,3-1 16,2-5 0,4-2 16,5-2 0,18-4 15,3-4 0,9-6 16,4 0 0,-5-12 15,6-1 0,5-9 0,4-11 16,17 6 16,7-1 0,5 6 0,0 10 15,1 7 0,3 7 16,6 14 0,-4 8 16,-3 12 0,2 7 15,-2 0 0,2 7 16,-5 1 0,-2-4 0,0 3 15,6-4 0,-10-6 16,-7 1 0,-5-4 16,2-2 0,2-3 15,11 0 0,0-3 16,-12-2 0,13 2 16,-4 2 0,-1 3 15,3-1 0,-16-3 16,-4-5 0,3-9 15,7-3 0,5-14 16,-2-3 0,-8-12 16,-1 0 0,5-1 15,1 5 0,4 6 16,-5 4 0,-9 7 16,0-1 0,6 11 15,7 1 0,7 9 16,1 2 0,0-2 15,6 5 0,8-1 0,5 0 16,19 2 16,1 0 0,3-8 0,12 1 15,2-5 0,5-1 16,7 0 0,-5-2 16,-3 1 0,-2-3 0,4 1 15,-4-5 0,-1-6 16,2 4 0,0-15 15,-7 6 0,10-5 16,3 1 0,-14 1 16,4 2 0,-10 5 15,-7-6 0,2 11 16,1-1 0,-2-6 16,-2 1 0,8-1 15,-5-7 0,-9 5 16,-2-1 0,-15 1 15,-7 7 0,-9 4 16,-2 3 0,-25-4 16,-3 1 0,-21-12 15,-12-1 0</inkml:trace>
  <inkml:trace contextRef="#ctx0" brushRef="#br0">13217 12108 0,'58'27'15,"-30"-27"0,24 11 16,4-8 0,0-16 16,1 5 0,1-5 15,3 1 0,23 1 16,10 3 0,14-5 15,2 2 0,4-2 0,7-7 16,6 11 0,6 1 16,0 1 15,-7 3 0,-7 1 0,-11-2 16,-17 2 0,7 0 16,-20 2 0</inkml:trace>
  <inkml:trace contextRef="#ctx0" brushRef="#br0">13439 12621 0,'74'-14'0,"-4"-16"0,16 0 16,18-6 0,7 0 0,4 7 16,-5 0 0,11 12 15,-15-3 16,6 5 15,-7-2 0,-11-3 0,11 8 0,-4-1 16,3 9 0,-13-5 16,-14-2 0,-5 4 15,-15-3 0,-2 10 16</inkml:trace>
  <inkml:trace contextRef="#ctx0" brushRef="#br0">13555 12967 0,'65'-8'0,"12"-9"16,13-2 0,12-6 16,4 1 0,7 3 15,2 6 16,-1 1 0,1-7 0,-5 6 16,-1-7 0,-2 5 15,-3-1 0,-8-6 16,-9 1 0,-9 13 15,-4 7 0,-18 2 16,-8 2 0,-20-1 0,-11 6 16</inkml:trace>
  <inkml:trace contextRef="#ctx0" brushRef="#br0">13803 13611 0,'65'-8'0,"20"-11"16,10-4 0,11-8 16,4 6 0,-2 1 15,4-1 0,-20 1 0,5 3 16,-2 1 0,-6-1 15,-3-4 0,-10-2 16,-12 0 0,-2 2 16,-3 6 0,-2-2 15,-15 2 0,-8 0 16</inkml:trace>
  <inkml:trace contextRef="#ctx0" brushRef="#br0">7507 7896 0,'-1'1'16,"1"2"0,1 6 15,-1 0 0,0 2 16,-1-2 0,4-1 15,-1-12 0,5 4 16,4-5 0,2-4 0,12 7 16,9-4 0,6-1 15,5-4 0,9-1 16,-2-6 0,0 5 16,-6-1 0,-11 8 15,-3-3 0,-10-3 16,-5 4 0,-8 0 15,-2 4 0,-12 2 16,-2-3 0</inkml:trace>
  <inkml:trace contextRef="#ctx0" brushRef="#br0">7530 8166 0,'4'11'16,"1"-3"0,4-2 0,0 2 16,0-5 0,1 1 15,3-3 0,2-1 16,10-2 0,-8-2 0,3-5 15,1-1 0,-3-4 16,10 0 0,3-4 16,9 1 0,-1-2 15,5 3 0,-8 0 16,-3 3 0,-6 3 16,-1-3 0,-8 4 15</inkml:trace>
  <inkml:trace contextRef="#ctx0" brushRef="#br0">9871 6719 0,'-39'79'0,"28"-72"15,-3-7 0,0 15 16,-2-2 0,-9 1 15,4 12 0,-12-6 16,0 2 0,-7 7 16,-1-2 0,-2 4 0,-6 2 15,8 3 0,-9 7 16,8 8 0,2 12 16,-1 6 0,-8-1 15,-1 1 0,-1-5 16,-6 4 0,9 7 15,-1 15 0,2-1 0,6 4 16,-1 1 0,4 0 16,-7 7 0,13 4 15,-1 0 0,2-4 16,4-2 0,-2 1 16,-1-1 0,5-5 15,12 1 0,1-3 16,8 0 0,6 6 15,6-4 0,1-8 16,-5-1 0,7 6 16,-5 2 0,23 6 15,4-2 0,-9-5 16,6 4 0,-7 1 16,2 0 0,6-7 15,11 6 0,-4-5 0,2 5 16,12 6 0,-1-10 15,3 1 0,12 2 16,2 7 0,-4 1 16,5 0 0,-7-3 15,16 4 0,-1-4 16,9 0 0,-2-10 16,-6-3 0,3 2 0,9 1 15,5 9 0,3-8 16,-1 0 0,-2-1 15,5-4 0,4 4 16,1-8 0,-1-7 16,6-4 0,0-8 15,4 5 0,4 6 16,5 3 0,2-7 16,-4-4 0,5-11 15,-6-6 0,4 2 16,4-3 0,3-10 15,2 5 0,2-16 16,0 2 0,9 5 16,3-13 0,-3 12 15,0-16 0,6-7 16,-4 3 0,8-9 0,17 7 16,-17-14 0,22 2 15,-6-7 0,-8-4 16,19 5 0,-18-13 15,-4-3 0,14 1 16,-13-2 0,-3-4 16,17 8 0,-13-8 15,2-3 0,3 7 16,-14-7 0,10 3 0,-3 0 16,6-2 0,-2-1 15,-6 2 0,-1-1 16,-7 0 0,5 3 15,-6-4 0,-6-11 16,1-1 0,-3-6 16,-1-4 0,14 6 15,-3-3 0,-12-7 16,-8 0 0,-5-8 16,-2-2 0,1-4 15,6-1 0,-7-7 16,-4-7 0,5-3 15,-1-1 0,-5-8 16,6 5 0,-9-5 16,-3 2 0,2-6 0,-14-2 15,0-8 0,-2 0 16,-11-1 0,6 3 16,-18-1 0,-3-3 15,8 8 0,-8-11 16,-9 0 0,1 7 15,-14-5 0,-4 3 0,0 8 32,-10-10 0,-13-2 0,-1 8 0,-12-4 15,-5 9 0,5 10 16,-14-3 0,-7-3 16,-2 2 0,-15-1 15,-3 5 0,-9 14 16,0-2 0,-12 3 15,1 0 0,-11-2 16,-3 5 0,-10 2 16,-3 5 15,-3-6 0,-2 5 0,-7-1 16,-2-1 0,-3 8 16,-2-1 0,-2 6 0,1-1 15,-11 1 16,-2 0 0,-3 0 0,-2 4 15,-8 2 0,4 0 16,-4 5 0,-3-1 16,-2-1 0,-4 1 15,-4-7 0,0 2 16,2 0 0,-2 2 16,-7 7 0,0 2 15,0 3 0,-7 2 0,-4-1 16,-2 2 0,2 1 15,-6-2 0,1 6 16,-5-3 0,-10 11 16,1-2 0,4 1 15,1 4 0,4 0 16,-9-3 0,-6 5 16,5 1 0,-8-1 15,-2 5 0,5 1 16,-8 4 0,4-1 15,6 3 0,-5 0 16,9-3 0,-11 1 16,7 1 0,-1-3 15,-14-2 0,13 6 0,2-2 16,6 8 16,10 6 0,-6-4 0,6 3 15,3 0 0,-6-2 16,13 6 0,-2-3 15,4 2 0,9 3 16,4 1 0,6 3 16,-4 5 0,0 0 15,4 4 0,-10 1 0,18 7 16,0 4 0,5 0 16,4 3 0,-1-7 15,4 5 0,1-6 16,8 1 0,10 3 15,-5-8 0,12 8 16,4-1 0,9-3 16,3-3 0,16 1 15,2-4 0</inkml:trace>
  <inkml:trace contextRef="#ctx0" brushRef="#br0">14644 10521 0,'59'-63'0,"-66"73"15,0 4 0,-5 20 16,-6 7 0,-7 22 16,-7 16 0,-12 17 0,-1 4 15,-23-3 0,22 13 16,-6 4 0,3 5 16,30 23 0,-9-14 15,35 3 0,21-3 16,27-12 0,13-5 15,18-25 0,9-5 16,31-27 0</inkml:trace>
  <inkml:trace contextRef="#ctx0" brushRef="#br0">21606 12318 0,'-17'-19'0,"-6"0"16,14 7 0,9 6 15,1 2 0,11 8 16,-10-4 0,6 2 16,0 4 0,15 10 15,9 10 0,13 19 16,11 9 0,0 17 15,1 9 0,-3 5 16,-6 7 0,-11 2 16,-3 1 0,-13 7 0,-3 8 15,-13-2 0,-7 2 16,-28-4 0,-7 2 16,-21 1 0,-15-4 15,-19 1 0,-16-12 16,-16-3 0</inkml:trace>
  <inkml:trace contextRef="#ctx0" brushRef="#br0">2358 11805 0,'-30'26'0,"3"3"16,-2-2 0,1 6 16,0 1 0,-2 5 0,-1 4 15,0 15 0,1 6 16,-9 10 0,4 5 16,-3-5 0,-7 2 15,6 5 0,0 10 16,8 7 0,8 3 0,9 1 15,4 0 0,7 3 16,6 1 0,8-5 16,7-5 0,15-3 15,5-3 0,19-2 16,2-8 0,1-14 16,0-3 0,-1-14 15,2 2 0,15-7 16,7-2 0,5-7 15,-1-12 0,3-1 16,0-19 0,3-8 16,6-6 0,-7-25 15,1 5 0,9-15 16,6-2 0,-7-10 16,0-5 0,-13-16 15,-8-5 0,3 1 16,-1-7 0,-6 4 0,-3-3 15,-11-10 0,-8-5 16,-7-8 0,-5-8 16,-3-5 0,-1 3 15,-5-1 0,8 9 16,-24 0 0,2 5 16,-28 4 0,-7-2 0,-12 7 15,-17-10 0,-1 10 16,-15-2 0,1 8 15,-4 12 0,-3 8 16,4 13 0,0 14 16,-1 7 0,1 13 15,-6 1 0,-3 15 16,-7 0 0,-7 17 16,-10 2 0,-6 9 15,-1 0 0,-4-2 16,5 5 0,3-2 15,5 13 0,11 9 16,13 7 0,-3 10 16,0 2 0,7 9 15,-5 0 0,20 5 16,8 4 0,7-8 0,11 4 16,7 3 0,1-9 15,10 19 0,-2-5 16,4-9 0</inkml:trace>
  <inkml:trace contextRef="#ctx0" brushRef="#br0">4430 10443 0,'-115'76'15,"80"-70"0,10 7 0,2 2 16,-7 0 0,2 3 16,-5 3 0,-4 4 15,-7 0 0,0 4 16,-4 1 0,-1-5 15,-1 6 0,-3 2 16,1 3 0,4 6 16,2 2 0,4 1 0,2 13 15,1 8 0,-2 12 16,1 6 0,-1 0 16,0 0 0,-3 8 15,3 6 0,5 12 16,2-5 0,13 7 15,-4 0 0,11-1 16,4 7 0,2-22 16,12 2 0,15-3 15,4-9 0,21 2 16,-3-12 0,5-13 16,-4-3 0,8-3 15,4 3 0,5-9 16,3 4 0,2-11 0,2-7 15,11-2 0,5-13 16,4-7 0,-3-8 16,-2-11 0,10-2 15,5-5 0,-3-3 16,1-4 0,-3-12 16,2-7 0,8-7 15,5-5 0,5 1 16,-3-12 0,4 2 0,-5-5 15,-7-6 0,-16-6 16,-6 4 0,-9-6 16,2 2 0,-4 4 15,-11-11 0,-6-9 16,-7-1 0,-13-8 16,2 2 0,-9 9 15,-5-6 0,-11 1 16,-12-6 0,-12 1 15,-7 6 0,-16-3 16,-10 1 0,-3-4 16,-7-1 0,-14 8 15,11 15 0,-17 5 16,2 6 0,3 8 16,-5-3 0,-10 14 15,-3 3 0,-6 10 0,-5 9 16,-4 7 0,-1 5 15,8 13 0,-2 2 16,16 15 0,2 6 16,7 12 0,8 3 15,4 14 0,13 10 16,8 2 0,4 5 0,6-2 16,1-2 0,18 11 15,-8 2 0,6 8 16</inkml:trace>
  <inkml:trace contextRef="#ctx0" brushRef="#br0">3208 12313 0,'4'-3'0,"0"1"0,2-4 16,8-3 0,3-7 15,5-16 0,8 1 16,-3-18 0,4-3 15,-1 3 0,4-8 16,4-1 0,-6 0 0,6-3 16,-9-2 0,3 0 15,2 1 0,-2-2 16,-1 9 0,-1 4 16,5 9 0,-6 4 15,-5 1 0,1 8 16,-2 0 0,-14 5 15,8 12 0,-9 12 16</inkml:trace>
  <inkml:trace contextRef="#ctx0" brushRef="#br0">3350 12794 0,'8'11'0,"-13"-1"16,7-5 0,6-7 15,-6-9 0,6-14 16,0-11 0,13-9 15,0-8 0,11-15 16,2-3 0,6-11 16,6-4 0,7-4 15,-3-4 0,4 4 16,7 5 0,-5 11 16,-2 1 0,-6 6 15,-7 0 0,-2 10 0,-2 9 16,-14 14 0</inkml:trace>
  <inkml:trace contextRef="#ctx0" brushRef="#br0">3531 13058 0,'50'38'0,"-51"-41"16,3 2 0,4-8 15,4-2 0,7-10 16,-4-10 0,9-8 15,1-11 0,3-12 16,6-10 0,11-10 16,0-3 0,9-6 15,7 5 0,-9 5 16,1-2 0,-10 6 16,-6 1 0,-1 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 11973 0,'-24'12'16,"-3"2"0,-1-1 16,2-2 0,1 2 15,-9-5 0,4 3 16,-13 0 0,3 1 0,1 10 16,-10 0 0,10 7 15,-4 9 0,1 7 16,10 5 0,0 7 15,2-2 0,4 6 16,6 9 0,-3 11 16,3 6 0,-3 10 15,-11-3 0,1 9 16,10 6 0,-6 4 16,23 2 0,11-2 15,-4-4 0,21 0 16,-3 0 0,18-9 15,4-1 0,2-9 16,0-2 0,5-6 16,7-11 0,14-10 0,4-7 15,11-6 0,-1-4 16,10-9 0,8-7 16,6-18 0,5-3 15,-4-16 0,9-1 16,-5-15 0,-1-7 15,-4-11 0,-3-6 0,7-4 16,-4-8 0,-3-8 16,-12-9 0,-13-6 15,-2 1 0,-9-4 16,1 5 0,-23-14 16,-1 0 0,-11 1 15,-15-4 0,2 16 16,-10-2 0,-14-4 15,-3 0 0,-13-2 16,-2 4 0,-8-4 16,-11-8 0,-18-5 15,-8-4 0,-9 2 16,6 10 0,6 6 16,-3 3 0,-3 10 15,0 5 0,-11 4 16,3 6 0,-6-4 15,-9-3 0,9 10 0,-1 5 16,7 24 0,9 13 16,1 17 0,2 8 15,-5 18 0,-6 6 16,-2 19 0,-2 11 16,7 3 0,8 7 15,12-10 0,4-2 16,5 3 0,0-2 15,5 8 0,7 3 0,4-6 16,5-5 0,4-6 16</inkml:trace>
  <inkml:trace contextRef="#ctx0" brushRef="#br0">4533 10916 0,'-51'22'0,"19"3"16,-19-2 0,-6 2 15,-7 5 0,-18-3 16,15 14 0,4-3 0,5 8 16,-1-4 15,5-4 0,-1 6 0,9-5 16,3 8 0,4 0 16,10 6 0,1 15 15,3 7 16,5 14 0,-2 3 0,6 1 15,0 2 0,3 8 16,6 1 0,6 0 16,5-5 0,13-6 15,2-1 0,7 2 16,1 0 0,3-3 16,2 4 0,4-4 15,0-1 0,15-4 16,1-10 0,7-7 15,12-4 0,-8-11 0,3-2 16,1-6 0,6 3 16,-7-11 0,1 2 15,-2-14 0,-7-11 16,9-6 0,4-9 16,1-13 0,8-8 0,6-13 15,-5-8 0,4-7 16,-4-5 0,-13-12 15,8-1 16,-20-13 0,-2-4 0,-1-11 16,-16-5 0,2-2 15,-10-3 0,-7 5 16,-7-2 0,-12-5 16,0 1 0,-10-18 15,-6 0 0,3 2 16,-5 1 0,4 17 15,-5 8 0,-7 9 16,-6 7 0,-1 15 16,-2 4 0,-15 9 15,0 4 0,-22 2 16,-9-2 0,-7 8 0,-7 2 16,-15 9 0,-7 8 15,-2 19 0,2 9 16,5 19 0,2 0 15,10 6 0,2 0 16,22 5 0,4 4 16,8 3 0,3-1 15,1 3 0,9 4 16,8 10 0,8 6 0</inkml:trace>
  <inkml:trace contextRef="#ctx0" brushRef="#br0">2145 12911 0,'113'39'16,"-70"-71"0,10-8 16,4-17 0,9-12 15,-1-14 0,-4-5 16,1-8 0,-4 1 16,0-2 0,4 1 0,-8 10 15,7 5 0,-12 15 16,-12 8 0,-2 15 15,-13 7 0,-9 17 16</inkml:trace>
  <inkml:trace contextRef="#ctx0" brushRef="#br0">2208 13918 0,'10'-9'0,"3"-11"16,10-20 0,3-19 15,12-15 0,15-5 16,6-15 0,10 2 16,-1-13 0,-9-8 15,8-2 0,-5 1 0,9 8 16,-5 1 0,-7 12 16,-1 1 0,-11 16 15,1 13 0,-11 19 16,-8 12 0,-10 19 15</inkml:trace>
  <inkml:trace contextRef="#ctx0" brushRef="#br0">2686 14217 0,'33'-66'0,"10"-5"0,11-3 0,10-10 15,3-12 0,0-8 16,-5 0 16,-6-5 0,1 7 0,-4 12 15,9 9 0,-13 1 16,-9 5 0,-9 14 16,-8 6 0,0 28 15</inkml:trace>
  <inkml:trace contextRef="#ctx0" brushRef="#br0">3108 14410 0,'39'-58'0,"4"-8"15,14-7 0,6-8 0,7 1 16,-5 1 0,-10 1 15,-6-2 0,-6 7 16,-1 1 0,-4 8 16,-4 11 0,-3 10 15,-7 9 0,-14 10 16</inkml:trace>
  <inkml:trace contextRef="#ctx0" brushRef="#br0">7402 8972 0,'23'36'0,"-29"-32"16,6 7 0,0-7 15,0 2 0,-3 3 16,-2-3 0,-1 4 15,-3 0 0,4-2 16,2-1 0,-2-6 16,5 0 0,5-3 15,-5 1 0,1-1 16,25-5 0,42-47 0,-21 25 16,19-5 0,-6-5 15,13 4 0,-3-2 16,-8-1 0,7 16 15,-13 4 0,10 13 16,-2 11 0,-3 5 16,2 10 0,-14-4 0,-1 17 15,-1 2 16,-2 7 0,-5 4 0,2 1 16,-1-4 0,-4-1 15,-1-3 0,-4-4 16,-2-7 0,4-3 15,5 3 0,-5-17 16,0 1 0,-9-19 16,-8-15 0,8-3 15,3-8 0,6-10 16,5 0 0,-2-3 16,2 1 0,-5 7 15,4 1 0,-22-10 16,10 8 0,2-9 15</inkml:trace>
  <inkml:trace contextRef="#ctx0" brushRef="#br0">3350 15150 0,'-16'66'0,"5"-73"16,6 1 0,2 3 15,3 3 0,5 0 0,-5-1 16,6-3 0,13-9 16,42-50 0,-25 26 15,9-9 16,10-9 0,8-3 0,13-6 15,14-11 0,7-2 16,9-12 0,3-9 0,13-6 16,5 0 0,6-12 15,1 5 0,1-2 16,-5 3 16,-7 10 0,0 1 0,-27 14 15,6-1 0,-11 16 16,-12 8 0,-7 5 15,-15 7 0,-3 5 16,-8-1 0,-12 7 16,-11 9 0,-16 14 15</inkml:trace>
  <inkml:trace contextRef="#ctx0" brushRef="#br0">3693 15592 0,'-9'-3'0,"1"-2"15,-2-6 0,5-1 16,-1-3 0,1-4 16,5 0 0,3-3 15,2-2 0,11-9 16,2 0 0,16-12 16,11-6 0,22-15 15,13-11 0,11-20 16,14-9 0,16-19 0,8-5 15,9-12 0,2-8 16,-1-5 0,-2 0 16,3 6 0,-3 1 15,-4 8 0,-1 5 16,-3 8 0,-8 10 16,-11 8 0,-7 10 15,-20 11 0,-4 10 0,-4 21 16,-4 5 0,-19 12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11535 14467 0,'-26'24'0,"0"8"16,14 9 0,-14 2 15,0 4 0,-3-1 16,-9-1 0,7 1 15,2 2 0,4-5 16,3-1 0,0-1 16,0 1 0,5 9 15,-2 2 0,10 11 0,1-3 16,3 1 0,5 1 16,7 1 0,3 6 15,6 7 0,3 6 16,4 1 0,5-2 15,14 2 0,-1-6 16,16-1 0,4-1 16,6-9 0,6 0 0,-1-8 15,6-1 0,4-11 16,8-7 0,6-6 16,-5-14 0,3-2 15,-1-5 0,-1-15 16,2-5 0,-2-10 15,-4-3 0,-4-4 16,-2-4 0,-12-1 16,6-10 0,-8-2 15,-11-3 0,-3-20 16,-10 2 0,-6-8 16,0-4 0,-3 3 15,-7-6 0,6-2 16,-9 0 0,-3-7 15,-1 2 0,-18-8 0,3 2 16,-6-1 0,2-2 16,-14 1 0,-8 4 15,-3 4 0,-5 4 16,0 0 0,-2-3 16,-7 6 0,-4 2 15,4 9 0,4 7 16,-3 5 0,-3 1 0,-1 11 15,-1 1 0,-10 10 16,2 6 0,-8 9 16,-7 2 0,5 2 15,-1 0 0,-19-10 16,5 6 0,-3 7 16,-1 0 0,17 15 15,-8-4 0,1 10 16,0 5 0,-1 13 15,4 12 0,1 5 16,4 2 0,6 0 16,-1-6 0,7 3 15,0 1 0,3 6 16,-3 1 0,4-2 16,7 9 0,6 1 0,8 2 15,6 1 0,7-7 16,4 0 15,5-9 0,6 3 0</inkml:trace>
  <inkml:trace contextRef="#ctx0" brushRef="#br0">10315 13973 0,'-29'18'0,"31"-4"16,5 2 0,7 7 16,2 7 0,6 9 15,2 5 0,0-1 16,2 3 0,12 7 16,-9-2 0,4 6 15,-1-3 0,-21-9 16,-2-1 0,-3-10 15,-5-4 0,1-5 16,2-5 0,-15-11 0,2 1 16,-4-13 0,0-2 15,-9-11 0,-6-17 16,-9-17 0,-6-15 16,8-11 0,1-7 15,3-19 0,10-4 0,5-10 16,6 9 0,10 14 15,1-7 0,6 6 16,1 0 0,5 10 16,4 14 0,5 24 15,3 4 0,-4 11 16,2 16 0,3 24 16,-2 15 0,4 33 15,2 7 0,-20 12 16,-4 6 0,1 5 15,-12-4 0,5 0 16,-6-12 0,-13-13 16,-1-2 0,-2-17 15,1 9 0,-1-8 16,4 0 0,-3-8 16,0-10 0,3-2 15,1-7 0,6-6 0,4 3 16,3-12 0,4-1 15,8 8 0,3-8 16,13 6 0,5 5 16,10-1 0,10 4 15,6 3 0,4-2 16,0-1 0,1 3 16,-4-2 0,-1 1 0,1-5 15,-6-5 0,2-3 16,-3-6 15,-6-4 0,-4-5 0,-9-3 16</inkml:trace>
  <inkml:trace contextRef="#ctx0" brushRef="#br0">10958 13992 0,'48'-26'16,"-18"28"0,6-2 16,-7 0 0,-9-2 15,-7 0 0,-2 0 16,-6-5 0,-3 0 15,5-9 0,-7-2 16,-3-5 0,-10-2 16,-8 0 0,4 2 0,-6-3 15,6 6 0,-10 1 16,-9 1 0,-2 10 16,0 2 0,6 6 15,4 7 0,5 5 16,2-1 15,7 13 0,3 3 0,5 6 16,0 2 0,6 0 16,5 1 0,4 4 15,5-1 0,9-2 16,4 6 0,15 4 16,4-6 0,-3-6 15,6-10 0,-1-15 16,3-2 0,3-9 15,-6-5 0,-4-13 0,-2-8 16,3-4 0,1-6 16,-1-10 0,-8 2 15,1-7 0,-4 2 16,-9 0 0,4-4 16,-9 0 15,-6 1 0,-4 4 0,-1 5 16,-9 5 0,-3 7 0,-5 10 15,-2 4 0,-6 7 16,3 10 0,-5 9 16,1 6 0,-13 9 15,4 13 0,-14-1 16,12 9 0,16 10 16,-1-12 0,26 13 15,-13-13 0,0-8 16,10-4 0,-8-11 15,11-2 0,1-11 16,-8-8 0,6-10 16,-6-10 0,3-14 15,4-5 0,-4-16 16,5 0 0,0-6 187,-7-2 0,-6-4 0,3-1 0,-11 1 0,2-1 0,0 3 0,-9-1 16,3 3 0,-4 7 0,13 16 0,-12 9 0,8 18 0,2 4 0,-3 10 0,0 1 0,-1 7 0,-5 5 0,1 10 0,12 15 0,2 15 0,11 9 16,3 16 0,0-3 0,14 8 0,2 1 0,8 2 0,5 5 0,-3-4 0,4-5 0,-2-12 15</inkml:trace>
  <inkml:trace contextRef="#ctx0" brushRef="#br0">13191 13464 0,'-18'5'0,"6"0"15,-4 0 0,0 1 16,-3 1 0,-6 1 16,0 6 0,-1 7 0,-1-2 15,-1 7 0,-4-1 16,-6 0 0,1 15 15,2 0 0,5 11 16,3 1 16,3 2 0,3 1 0,5 8 15,2 3 0,7 14 16,-2 1 0,3-1 16,2 4 0,-1-6 15,1 7 0,0 2 16,-1-6 0,5-4 15,4-3 0,2-8 16,3-1 0,1 7 16,1-2 0,5 0 15,2 2 0,6-12 0,4-3 16,7-5 0,-1-6 16,9 1 0,1-6 15,-3-7 0,5-5 16,-1-2 0,1-8 15,7 0 0,3-3 16,11-10 0,0-2 16,9-9 0,3 3 0,-8-20 15,8 12 16,6 4 0,-1-5 0,7 5 16,-6-11 0,-9-4 15,-3-9 0,8 6 16,-7-6 0,-1-4 15,-4 0 0,-13 4 16,0-10 0,-6-1 16,-4 0 0,-5-10 15,-2 5 0,-8-8 16,0-7 0,-11-7 16,-3 0 0,-6-3 15,-1 2 0,-4-8 16,-5 3 0,-1-7 15,-1-1 0,-5 5 16,-12-4 0,-4-2 0,-2-1 16,-9-4 0,5 9 15,-9-2 0,-8-2 16,0 1 0,-3-12 16,-2 10 0,-4 7 15,-3 4 0,4 9 16,-8-1 15,3 3 0,-1 6 0,-3 0 0,3 16 16,-6-1 0,-8 10 16,-7 7 0,-7 11 15,2 10 0,-4 8 16,10 10 0,-7 12 16,3 5 0,13 18 15,-2 3 0,15 3 16,13 6 0,-1 0 15,6 7 0,12 13 16</inkml:trace>
  <inkml:trace contextRef="#ctx0" brushRef="#br0">15418 13352 0,'-6'-36'16,"6"35"0,-7-2 15,-12-2 0,-5-7 16,-3 9 0,-2-4 16,5 4 0,8 4 15,-14-2 0,-1 0 0,-1 6 16,-2 8 15,2 6 0,3 8 0,-1 11 16,3 9 16,0 15 0,-5 10 15,8 9 0,-2-2 0,12-1 16,-9-7 0,14-3 16,9 0 0,0-1 15,14-8 0,8-1 16,-3-5 0,11-16 15,8-1 0,-4-21 16,5-5 0,0-13 16,-1-7 0,1-13 15,3-4 0,-7-7 16,3-7 0,-14 0 16,-2-4 0,-12 3 0,-4-2 15,-10 10 0,-3 0 16,6 10 0,-11 6 15,14 5 0,-5 5 16,-4 5 0,9 3 16,-17-3 0,10 2 15,5-1 0,-3-1 16,3 2 0,0 0 0,5-2 16,16 0 0,28-7 15,-29 7 16,8 4 0,-5 0 15,-2 8 0,1 5 0,-4 0 16,-2 6 0,4 5 16,-3-3 0,1 8 15,-1-4 0,-2-2 16,1 5 0,4 7 16,-6-12 0,-4-4 15,3-3 0,-13-13 16,8 15 0,-6-4 15,1 0 0</inkml:trace>
  <inkml:trace contextRef="#ctx0" brushRef="#br0">15988 14411 0,'7'0'0,"3"-2"16,-1-6 0,-1-8 15,-1-3 0,-4-12 16,-2-5 15,-1-14 0,-2-5 0,-2-6 16,-2-3 0,-1 11 16,4-5 0,2 8 15,0 7 0,1-1 16,-1 8 0,1 5 16,1 7 0,0 10 15,0 6 0,-1 11 16,-1-2 0,0 13 15,0 2 0,-3 0 0,4 12 16,0-1 0,4 3 16,6 1 0,-3-6 15,4-6 0,0-1 16,2-2 0,2-4 16,0 1 0,3-1 15,0 0 0,0-2 16,0 0 0,-2 1 0,-3-5 15,8 3 16,-2-1 0,5 1 0,3 2 16,-16-5 0,1 1 15,0-6 0,4-1 16,7-4 0,-4-5 16,-1-2 0,-6-3 15,4-1 0,-1-2 16,0 1 0,-1-4 15,-1-2 0,-1-1 16,2-3 0,-4 0 16,1 0 0,1 0 15,-3 0 0,0 0 16,0 0 0,-4-2 16,-2-1 0,-4 2 0,-3 6 15,0 2 0,-5 7 16,-2 3 0,-2-5 15,-1 13 0,2 1 16,-3 6 0,3 8 16,0 6 0,2 12 15,0 1 0,3 6 0,4 1 16,-4-5 0,5 1 16,4-2 0,1 0 15,1-5 0,3-2 16,-1-3 0,6-3 15,2 1 0,5-6 16,4 2 0,2-17 16,3 0 0,4-7 15,1-9 0,6 0 16,-4-7 0,17 2 16,-27-7 0,-6-3 15,4 0 0,-22-11 16,24 8 0,-4-4 15,-7-1 0,-9 0 16,0-4 0,-5 3 16,0-1 0,0 8 0,-8 6 15,1 7 0,-2 9 16,-3 6 0,3 4 16,-5 8 0,-8 4 15,7 8 0,-6 2 16,12 3 0,8 8 15,-3-3 0,5 5 16,2 0 0,-6-7 16,14 6 0,1-4 0,-5-3 15,9 0 0,-1-8 16,-2-3 0,4-6 16,9-5 0,-6-7 15,4-3 0,7-4 16,-8-5 0,2-8 15,-4-1 0,-1-7 16,1-6 0,-2 5 16,6 2 0,-10-8 15,-3 4 0,-2-3 16,-11-6 0,3 15 16,4 4 0,0 11 15,1 2 0,7 11 16,-4 2 0,-4 6 15,8 6 0,-21-4 16,14 10 0,9 6 0,-6 1 16,15 9 0,-22-9 15,-3-10 0,0-1 16,0-8 0,0-1 16,-2-5 0,3-2 15,5-2 0,-6 1 16,0-1 0,0 0 0,3-9 15,12-44 0,-7 35 16,2 3 0,-5-2 16,-1 5 0,-1 3 15,6-1 0,-1 8 16,11 3 0,-2 2 16,4 1 0,-3-1 15,-2-1 0,2 5 16,-4-1 0,3 3 15,1-4 0,1-6 16,4-10 16,2-16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13904 0,'-39'13'0,"2"2"0,-9 3 15,8 1 0,8 10 16,1 5 0,4 18 16,0-4 0,1 10 15,-3-3 0,3-1 16,1 6 0,-4 3 15,7 7 0,0 8 16,-1 1 0,8 2 16,-8-4 0,8-4 15,5 6 0,-3 7 16,11 3 0,12 3 16,-6-7 0,19-4 15,1 2 0,-7-6 16,13 3 0,-5-9 15,7-4 0,8-8 16,4-6 0,8-4 0,11 0 16,1-4 0,6-4 15,5 1 0,-11-6 16,17-4 0,-1-5 16,4-11 0,1-9 15,-3-13 0,-5-5 16,8-6 0,12-5 15,-6 3 0,0-11 0,-10-4 16,-7-2 0,9-10 16,-3 1 0,4-10 15,-5-6 0,-12-10 16,1-5 0,-1-8 16,0 0 0,-4 0 15,-1-1 0,-13 3 16,-6 0 0,-10 2 15,-7 3 0,-11 4 16,-1 0 0,-9 4 16,-2-1 0,-5 3 15,-7-1 0,-8 2 16,-1 6 0,-15-3 16,-9 6 0,-9-6 15,-12-2 0,-9-1 16,2-3 0,-9 12 0,4 0 15,5 11 0,-6 3 16,-5 1 0,-4 3 16,-4 5 0,13 12 15,-3-7 0,-9-3 16,-2-2 0,-11-11 16,14 12 0,7 6 0,10 11 15,-6 6 0,-2 11 16,2 11 0,0 11 15,9 5 0,5 11 16,-2 0 0,-4 1 16,-2-1 0,-5-3 15,5-2 0,8-1 16,2-1 0,12-2 16,3-2 0,14 3 15,9 6 0,11 2 16,10 9 0,11-2 15</inkml:trace>
  <inkml:trace contextRef="#ctx0" brushRef="#br0">11473 13116 0,'-40'18'16,"4"1"0,3-4 0,6 3 15,-1-2 0,-1 3 16,-2 7 0,-2-2 16,-1 0 0,-4-2 15,3 3 0,-11 6 16,-4 2 0,-5 5 15,-3 7 0,14 3 16,7 16 0,1 5 0,3 2 16,1-1 0,-2-8 15,8 1 0,0 11 16,-4 5 0,12 10 16,1-1 0,0-2 15,8-1 0,4 5 16,-6-2 0,19-4 15,7-1 0,9-12 16,6-2 0,-3-5 16,3-3 0,6-3 15,5-1 0,15-8 16,7-4 0,6-5 16,9-6 0,-4-3 15,0 1 0,-10-7 16,-2 4 0,8-4 15,3 0 0,1-8 0,1-1 16,-7-2 0,-6-9 16,5-2 0,2-2 15,-1-14 0,9 0 16,-4-8 0,-6-11 16,5-1 0,-4-3 15,11-2 0,1 2 0,0 3 16,-5-4 0,-13-7 15,2-2 0,-6-3 16,2 1 0,5 4 16,2-4 0,-16-5 15,-2-2 0,-13 0 16,-11-3 0,-1 1 16,-5-7 0,-4-13 15,-1 3 0,-12-11 16,-2 2 0,-5 5 15,-4 1 0,-11 0 16,-1 0 0,-11-3 16,-9-3 0,-4 1 15,-6 2 0,-10 1 16,-2 2 0,-4 5 0,1 12 16,0 11 0,-4 0 15,-12 4 0,-3 1 16,0 8 0,7 6 15,6 10 0,-4 0 16,-1 9 0,-2 11 16,-1 19 0,6 13 15,0 10 0,-1-2 16,-6-3 0,-1-6 0,2-2 16,29-9 15,26-11 16,0 1 0,-79 29 0,9-4 0,7 4 15,30-6 0,18 8 16</inkml:trace>
  <inkml:trace contextRef="#ctx0" brushRef="#br0">9319 15050 0,'3'-16'15,"2"-9"0,12-15 16,-2-11 0,11-9 15,4-14 0,6-21 16,8-3 0,0-19 16,8 4 0,-5-9 15,0 1 0,4 4 16,-6 4 0,-1 13 16,-5 8 0,-5 11 15,-5 7 0,-1 25 0,-5 7 16</inkml:trace>
  <inkml:trace contextRef="#ctx0" brushRef="#br0">9553 15633 0,'11'-40'0,"12"-11"0,-1-6 16,1-22 0,17 3 16,-4-15 0,8-11 15,-6-4 0,-6-3 16,2-2 0,1 4 15,4 9 0,0 0 16,0 18 0,-3 3 0,-6 17 16,1 3 0</inkml:trace>
  <inkml:trace contextRef="#ctx0" brushRef="#br0">9864 16073 0,'22'-60'0,"6"-11"16,6-15 0,4-5 15,16-6 0,-14-10 0,9 6 16,0 3 0,-14 3 16,6 9 0,-6 0 15,-3 4 0,-5 10 16,2 6 0</inkml:trace>
  <inkml:trace contextRef="#ctx0" brushRef="#br0">10532 15858 0,'23'-29'0,"-5"-3"16,-7 5 0,3-3 15,0-4 0,-2 2 16,8 2 0,-10-5 16,-1 3 0,-2-7 15,3-10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6051 14355 0,'27'22'0,"-31"-29"16,3-2 0,-3-7 15,0 7 0,-1 0 16,-5 0 0,-1 5 16,-1-2 0,-1 2 15,-2 4 0,1 2 0,-6 3 16,0 5 0,-3 4 15,0 0 0,2 4 16,-7 0 16,5-1 0,4 2 0,-2-3 15,3 2 0,-2 1 16,-8 0 0,4 7 16,1-2 0,1 2 15,5 2 0,3 5 16,1 0 0,6 3 15,1 0 0,2-6 16,1 4 0,2-4 16,1 0 0,4-3 15,-2 1 0,6 3 16,2-3 0,3 8 16,5-4 0,2-5 0,6 2 15,4 0 0,3 2 16,0-2 0,-3-6 15,-2-3 0,0-8 16,5-8 0,5 5 16,4-7 0,1 7 15,8 1 0,5-6 16,11-1 0,-6-9 16,7 0 0,-6-2 0,-6-7 15,5 3 0,0 1 16,11 1 0,2-5 15,0 4 0,-1-1 16,-12 6 0,0-1 16,1 5 0,4-5 15,3 1 0,0 5 16,-1-7 0,-9-6 16,-1 0 0,-1-4 15,3-1 0,1 9 16,5-8 0,-10-1 15,-4 3 0,-2-7 16,-10-1 0,4-5 16,-9-1 0,-2-5 15,-3-1 0,-4 1 0,0 0 16,-10-3 0,-4-3 16,-5-8 0,-2 5 15,-6 4 0,-1 3 16,-10 7 0,-11-1 15,-5 0 0,-8 0 16,-3 2 0,-4-3 0,-6 2 16,0 3 0,-9 3 15,-2 2 0,1 8 16,-2 0 0,1 5 16,-1 2 0,-13 1 15,2 6 0,-14-2 16,-3-5 0,-2 6 15,-9-11 0,9-3 16,-10-3 0,7-3 16,7 8 0,7 4 15,9 4 0,3 5 16,-2 6 0,3 5 16,2 9 0,7 18 15,1-8 0,-3 4 16,2 1 0,0-12 15,11 13 0,-3 2 0,2-4 16</inkml:trace>
  <inkml:trace contextRef="#ctx0" brushRef="#br0">10049 17756 0,'-4'4'16,"-3"2"0,6-2 15,-8-3 0,11 2 16,-1 2 0,3-5 15,-4-1 0,0 0 16,12-4 0,40-17 16,-33 13 0,2 6 15,0-2 0,-6-2 0,5 1 16,9-6 0,-4 2 16,6 9 0,-4-1 15,10-2 0,0 3 16,5 4 0,13 7 15,1-2 0,6-3 16,7-7 0,-7-13 16,5 5 0,6-2 0,9-3 15,9 10 0,-2 6 16,-9 4 0,-9 7 16,0-11 0,8-1 15,0 1 0,-6-3 16,-3 6 0,-7-10 15,5 0 0,8-5 16,10-7 0,-6 4 16,4-7 0,-7 1 15,-3 6 0,11 11 16,-5 9 0,5 0 16,-11 2 0,-6 0 15,3 7 0,-6 6 16,0 3 0,4-6 15,-7-10 0,-4 1 0,-3-3 16,-15-6 0,5-5 16,-1 0 0,5-3 15,12-8 0,-12 7 16,5-5 0,-4-9 16,-13 17 0,15-5 15,-10-12 0,1 8 16,9-9 0,3-4 0,4 3 15,1 0 0,0-5 16,-1 0 0,-4 9 16,6 0 0,-6 3 15,0 1 0,14 1 16,-2 4 0,-2 2 16,-1 0 0,-13 5 15,-2 1 0,6 8 16,10 9 0,-5 1 15,-3-1 0,-4 3 16,-8 2 0,4 4 16,-1 2 0,2-7 15,-7-2 0,13-5 16,-1-6 0,-4 6 16,3 3 0,-11-9 15,4 4 0,-3-4 0,-2-5 16,-3 0 0,-3-2 15,14-6 0,6-1 16,-2 0 0,-4 2 16,-6-2 0,-5 1 15,1 2 0,6 1 16,-5-1 0,0 1 16,9-1 0,3 3 0,-4 3 15,7-3 0,-7 2 16,-1 0 0,9 2 15,-8 2 0,2 2 16,-2-3 0,-1-1 16,4 0 0,-2-3 15,5-1 0,0 0 16,-4-1 0,3 5 16,-3 4 0,1-3 15,-6-2 0,7-1 16,4-1 0,-6 3 15,11 1 0,-14-1 16,-6 2 0,8 4 16,-5 1 0,1 2 15,-2-2 0,1-2 0,-6-2 16,3-1 0,-14-2 16,-4-7 0,-3 2 15,-13-1 0,14 6 16,-11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7211 13025 0,'-9'9'16,"-5"-3"0,2 2 15,4-6 0,-2 0 16,5-1 0,3 0 15,-3-1 0,4 0 16,0-1 0,-1 0 16,1 0 0,0 0 15,1 0 0,0 0 16,6-7 0,18-12 0,31-32 16,-20 30 15,-8-3 0,5 1 0,-2 5 16,3 6 0,0 3 15,4 8 0,4 0 16,5 2 0,13 7 16,-4 0 0,7 2 15,-1-3 0,-3 0 16,-1-4 0,5-1 16,-3 0 0,13-1 15,4 1 0,-5-1 16,-2-3 0,-16 2 15,-2-1 0,-3-1 16,0 2 0,6 1 16,-2-2 0,0 1 0,-6-1 15,-9-7 0,1 3 16,-3-4 0,-1-5 16,-1-3 0,-2-5 15,3 6 0,-4-9 16,9 15 0,8 9 15,-7-6 0,4 13 16,-8-7 0,-3 2 0,3 0 16,5 1 15,-2 11 0,-4-14 0,7 11 16,4 7 0,7-1 16,0 6 0,-3 0 15,-3-2 0,-6-4 16,-1 4 0,-1-8 15,-2 0 0,1-6 16,2-1 0,-5-4 16,5-2 0,3 1 15,-8-5 0,7-3 16,-2 0 0,-7-6 16,9 1 0,-4 2 15,-3 1 0,3-3 16,2 3 0,7 5 0,1-9 15,1 7 0,8 4 16,-6-7 0,2 11 16,2 0 0,-9-5 15,-1-10 0,1 7 16,3 7 0,6 2 16,4 12 0,-7-16 15,3 3 0,-9-9 0,-1 0 16,0 7 0,-7-4 15,1 14 0,-1-1 16,0-1 0,-4-5 16,10-2 0,-14-17 15,8-3 0,-1-11 16</inkml:trace>
  <inkml:trace contextRef="#ctx0" brushRef="#br0">9317 11979 0,'-30'6'15,"1"-3"0,1-4 32,15 0 0,0 1 0,-47-5 0,-4-3 15,1-2 0,21 8 16,6-6 0,3 1 15,3 5 0,1 0 0,-3 2 16,-1 1 0,-7 0 16,1-1 0,-8 1 15,-5 0 0,-4-2 16,-3 1 0,7 1 16,2 0 0,-2 5 15,-2-4 0,-4 0 16,-9-1 0,3 4 15,-1 1 0,2 1 16,9 3 0,3-3 16,-5 2 0,-3 2 15,-3 0 0,-2 4 16,3 4 0,11 0 16,3-3 0,5 0 15,5 4 0,3 1 0,2 3 16,5-6 0,-1-4 15,5 1 0,-7-4 16,9 12 0,8 4 16,-4-7 0,8 8 15,7-5 0,-6-3 16,22 12 0,4-7 16,6 5 0,3-1 15,-3 0 0,12 10 16,-2 3 0,5-3 0,-1 7 15,-10-11 0,7-11 16,4 3 0,6-13 16,17-1 0,4 2 15,1-1 0,-4-13 16,-9 2 0,3-3 16,7-3 0,23 9 15,0 1 0,8 2 16,-3 3 0,-5 0 15,11 5 0,-1 2 16,-1 0 0,-8-2 16,-10-5 0,7 2 15,3-9 0,7 0 16,0 0 0,-7-5 0,10 5 16,-2-6 0,-2-4 15,-3 0 0,-13-2 16,5 1 0,-2-4 15,6-5 0,5-4 16,-11-8 0,6 5 16,0-2 0,2 1 15,-3 2 0,-2-17 0,-12 1 16,-3-5 0,3-4 16,9 15 0,2-7 15,-7 7 0,-2 7 16,-12 0 0,-9 4 15,4 3 0,9 2 16,-13-2 0,6-1 16,-18-2 0,-24-8 15,6 2 0,-16-4 16,7 3 0,-2-4 16,-5-3 0,-5 9 15,-7-12 0,-5 9 16,-5 2 0,-14-6 15,-4 9 0,-22-4 16,-7 1 0,-4 3 0,-2 3 16,-2 2 0,-10-4 15,-9 2 0,-3 3 16,-7 1 0,6 9 16,-1 7 0,-11 0 15,-6 5 0,-1 5 16,-19-7 0,8 4 15,1-3 0,5-3 0,20 6 16,1 3 16,10-1 0,3 6 0,10 7 15,14 3 0,7 8 16,5 4 0,2 10 16,-2 2 0,3 11 15,4 7 0</inkml:trace>
  <inkml:trace contextRef="#ctx0" brushRef="#br0">11837 10905 0,'41'24'0,"-45"-13"16,6 9 0,0 3 16,8 6 0,3 9 15,6 3 0,0 4 16,5 1 0,2-1 16,4-1 0,11-3 0,6-1 15,1-6 0,2-5 16,0 0 0,7-7 15,1-7 0,-3-13 16,5-6 0,-19-11 16,-4-5 0,-11-12 15,-8 1 0,-3-4 16,-5-6 0,-5-5 16,-5-6 0,-13-6 15,-9 1 0,-2 5 16,-5-2 0,4 8 15,6 7 0,2 5 16,5 9 0,4 4 16,2 5 0,8 12 15,4 1 0,3 9 16,3 6 0,2 8 0,2 1 16,9 11 0,0 2 15,6 5 0,2 10 16,-4 6 0,5 9 15,1 8 0,0-3 16,3-5 0,-6-9 16,-3-21 15,-5-4 0,-6-18 0,1-2 0,-9-12 16,7-6 0,-14-9 16,9-7 0,-4-4 15,-10-11 16,0-5 0,-4-10 0,-1-5 15,-5-1 0,26 5 16,-5 12 0,14 10 16,15 12 0,-11 13 15,5 2 0,-4 11 16,-1 3 0,-3 11 16,-3 2 0,0 7 15,-4-2 0,-5 6 16,-1-3 0,-5-5 15,0 5 0,0-11 0,-6-1 16,3 1 16,-3-9 0,0-7 0,0-3 15,4-11 0,0-3 16,4-6 0,3-4 16,1 0 0,10 0 15,-9-1 0,7 4 16,0-5 0,-17 2 15,17 6 0,0-2 0,-13 10 16,14 3 0,-14 6 16,-2 5 0,8 7 15,2 5 0,4 5 16,0 4 0,-1 3 16,-1 4 0,-2 0 15,-2-1 0,3-3 16,-6-3 0,3-6 15,-5-8 0,-2-12 16,1-4 0,0-8 16,1-3 0,-2-6 15,3-6 0,-2-6 16,0 1 0,0 1 16,0 2 0,4 3 0,-1 1 15,1 3 0,0 5 16,0 2 0,-3 3 15,3 10 0,-1 2 16,-1 7 0,9 9 16,-3-3 0,-9 5 15,3 1 0,-6-4 16,1 6 0,19-1 16,-18-1 0,4-3 15,0 2 0,-7-1 0,17 1 16,1 5 0,-3-7 15,1-2 0,-6-1 16,-3-4 0,-2-5 16,-4-2 0,3-7 15,2-3 0,-4-6 16,1-3 0,1 0 16,-5-3 0,2 5 15,2 2 0,-2 1 16,-1 5 0,1-1 15,0 1 0,-2 1 16,1 1 0,-2 2 16,1 0 0,-1 0 15,0 0 0,-1-1 16,-5 0 0,3 3 0,-1-2 16,-2 0 0,5-1 15,0-2 0,1-2 16,3-2 0,1 0 15,3-2 0,0 0 16,3 3 0,0-4 16,-2 1 0,2 0 0,-2-1 15,1 0 0,-1 2 16,0-4 0,-2 0 16,2 2 0,0-4 15,0 4 0,3 4 16,-5-3 0,3 7 15,-2 2 0,-2 4 16,-3-4 0,0 4 16,-2 1 0,-1-1 15,0 1 0,0 0 16,0 0 0,-2 4 16,-6 14 0,-16 30 15,12-27 0,-1-1 16,-1 5 0,3 4 15,-3-1 0,1 5 0,-3-6 16,0-1 0,3 2 16,5-9 15,1 1 0,-3-7 0,2-3 16,2-2 0,1-3 16,10-2 0,-2-1 15,5-2 0,3-2 16,4 4 0,1-6 15,-1-6 0,2 1 16,-5-8 0,4 5 0,2 6 16,0 2 0,5 4 15,4 0 0,0 1 16,4 3 0,-3 1 16,2-1 0,2 7 15,-3-2 0,0-1 16,-9 2 0,2 0 15,0 3 0,-2 3 16,0-2 0,-7-4 16,-2-3 0,-5-6 15,-4-1 0,3-1 16,-4 0 0,0 0 16,1-8 0,3-11 15,5-29 0,-7 24 0,-2 3 16,1-3 15,-1 2 0,0-1 0,0 2 16,5 13 0,-6-11 16,2 4 15,5 10 0,-2-11 0,6 20 16,3 8 0,-1 4 16,-1 6 0,1 1 0,-3 6 15,-2-9 0,2 7 16,-1-5 0,2-2 15,-2 0 0,0-5 16,-2-6 0,-2-5 16,1-3 0,0-8 15,2 0 0,2-5 16,0-7 16,0 2 0,3-6 0,3 0 15,-5-4 0,10 10 16,-1-2 0,3 10 15,0 1 0,-3 4 16,-1 7 0,-7 0 16,5 9 0,-8-1 15,8 4 0,-5-4 16,3 3 0,2 1 0,-8-6 16,4 5 0,-4-6 15,-4-1 0,-3 1 16,1-4 0,0-3 15,-2 0 0,0-1 16,0 0 16,0 0 0,7-14 0,19-36 15,-18 25 0,4-4 0,0 9 16,2 3 0,-4 3 16,5 15 0,1 5 15,1 3 0,5 10 16,-5-6 0,-1 1 15,1-5 0,-4 2 16,9 1 0,-14-9 16,8 7 0,-4-8 15,-6-5 0,14 8 16,-10-6 0,-2-1 16,-4-7 0,-6-8 15,8 4 0,-6-3 16,10 4 0,-6-5 15,-9-3 0,4-2 0,-18 0 16,-1 1 0,-6 2 16,-6 8 0,2 0 15,0 4 0,6 1 16,8 3 0,3 4 16,7 1 0,3 3 15,0 3 0,3 3 16,0-1 0,-1 2 15,4 3 0,0-8 16,6 2 0,2-7 0,4-8 16,1-5 0,11-6 15,0-5 0,6-5 16,-4 2 0,5-2 16,1 0 0,1 1 15,12 5 0,-15 1 16,1 4 0,-9 7 15,-5 4 0,-4 7 16,-1 8 0,-8 8 16,-3 3 0,-6 9 15,-7 1 0,-3 4 16,1 0 0,-2 4 16,0-3 0,0-3 15,3 3 0,0-13 16,5-3 0,3-10 0,-3-9 15,6 0 0,2-12 16,11 6 0,-3-17 16,7-5 0,1 4 15,-2-9 0,6 14 16,0 2 0,0 2 0,-1 3 16,0 4 0,-1 4 15,2 2 0,-3 2 16,-4 2 0,-8-1 15,7 5 0,-7-3 16,9 1 0,2 1 16,-7-4 0,3 0 15,2-1 0,-7-9 16,3-3 0,-1-2 16,-10-1 0,8-1 15,-3 2 0,-1 0 16,-4-1 0,-8 2 15,-4 0 0,-8 1 16,5 0 0,2 5 16,-9-3 0,17 4 15,-1 2 0,-1-6 0,16 4 16,-10-6 0,2 0 16,12 4 0,-5-4 15,12 1 0,2 2 16,-1-1 0,3 4 15,-2 8 0,0 2 16,-1 3 0,-4-3 16,-4 2 0,-4 6 0,-3 4 15,-1 3 0,-3 3 16,-4-7 0,-5 0 16,1 3 0,0-3 15,-3-1 0,5 1 16,-6-7 0,4-3 15,-1-3 0,3 0 16,0-2 0,0-1 16,2 0 0,0 0 15,0 0 0,6-15 16,17-31 0,-6 28 16,1-2 0,3 1 15,0-4 16,-3 3 0,-2 7 0,-3-4 15,9 14 0,-1 2 16,1 1 0,-3 3 0,-8-4 16,2 2 0,5-1 15,-5 6 0,5 6 16,-3 3 0,-2 9 16,1 4 0,1 3 15,-4 4 0,2-4 16,1-6 0,-2-5 15,8-17 0,2-9 16,7-18 0,7-10 0,12-21 16</inkml:trace>
  <inkml:trace contextRef="#ctx0" brushRef="#br0">7441 17084 0,'100'-38'16,"-100"27"0,4 8 0,4-6 15,0-5 0,7 3 16,-7-10 0,3 7 16,5 1 0,14 5 15,12 3 0,9 2 16,-2-3 0,-3 4 15,0 2 0,5 8 16,2 1 16,3-1 0,7 2 0,7-3 15,-1-2 0,4 7 16,2 2 0,5-3 16,7 5 0,6 0 15,-7 1 0,-18-3 16,0-6 0,-10-5 15,8 0 0,-4-3 0,0-5 16,-2-1 0,-8-4 16,4-2 0,-9 3 15,-6 2 0,-2-5 16,0 6 0,2-2 16,-6-9 0,-5 0 15,5-3 0,-5 0 0,0-3 16,5 0 15,-12-3 0,9 2 0,2 7 16,1 4 0,7 6 16,3 9 0,11 6 15,0 4 0,3 11 16,3 0 0,-12 3 16,-2-2 0,-2 2 15,-5-3 0,-2-2 16,-4-9 0,3-7 15,10 0 0,-1-11 16,-2 1 0,-2-10 16,-8 3 0,-2 3 15,8 4 0,-7 2 16,-4-5 0,3 5 16,0 0 0,2-1 15,1-3 0,1-4 0,1-1 16,1-3 0,7 6 15,-5-5 0,0 5 16,4 1 0,-9-2 16,8 2 0,-1-3 15,7-3 0</inkml:trace>
  <inkml:trace contextRef="#ctx0" brushRef="#br0">16197 11751 0,'-54'52'0,"46"-47"16,1 0 0,5-1 15,-2-3 0,-1-1 16,4 0 0,0 0 16,0 0 0,0 0 0,0 0 15,1 0 0,-2 0 16,2 0 16,2 10 0,6 5 0,30 35 15,-1-16 0,-4 1 16,6 1 0,-2 2 15,-36-17 0,27 7 16,-4-2 0,-1-5 16,24 8 0,-24-12 0,-2-13 15,2 1 0,-5-6 16,2-10 0,0 6 16,0-11 0,3 1 15,0 0 0,6-7 16,3-1 0,-5-9 15,7 4 0,-1-11 16,6 0 0,5-2 16,-2-4 0,-4-17 15,0 0 0,4-10 16,3-6 0,10 9 16,-6-4 0,4-5 15,-4 2 0,-2 4 16,4 1 0,-14 10 15,0 2 0,-11 11 0,-2 3 16,-1 13 0,-4-6 16,-9 5 0,1 16 15,-11-5 0</inkml:trace>
  <inkml:trace contextRef="#ctx0" brushRef="#br0">16424 11146 0,'-38'4'15,"35"-4"0,6-1 16,8 5 0,0-4 16,2 7 0,1 5 15,2 0 0,0 5 16,4 8 0,7-2 16,10 8 0,0-5 15,19 3 0,12 8 0,-3-4 16,11 10 0,-4 0 15,-6-4 0,11 5 16,5 3 0,-1-3 16,-3 2 0,-13-2 15,-12-4 0,-11 1 16,-10-7 0,-2-3 16,-4-5 0,-8-4 15,-2-3 0,-9-3 16</inkml:trace>
  <inkml:trace contextRef="#ctx0" brushRef="#br0">16625 12147 0,'34'-29'0,"-7"-10"15,-3-2 0,17 2 16,-10-8 0,10-2 15,-2-9 0,-8-2 0,1-5 16,7-10 0,6 5 16,-2-12 0,9 8 15,8 5 0,-1-3 16,1-2 0,-6-9 16,-8 7 0,-5 6 15,-3 15 0,-1 12 16,-7 7 0,-5 2 0,-8 9 15,-8 1 0,-7 15 16,-2 5 0,-5 10 16,-4 1 0,-7 9 15</inkml:trace>
  <inkml:trace contextRef="#ctx0" brushRef="#br0">16244 11284 0,'81'-27'16,"-50"29"0,2-2 15,6 1 0,-2 2 16,2 5 0,6 13 16,1-1 0,13 9 15,-1-2 0,12 3 16,-3 0 0,-11 2 15,-2 3 0,-5 9 16,8 10 0,6 9 16,-1-1 0,-2-7 0,-6-6 15,-3-18 0,-6-4 16,-8-9 0,2-5 16,-9 3 0,2 2 15,-7-6 0,-8 3 16,3-3 0,-8-3 15,0 6 0,-1-3 0,-20-2 16</inkml:trace>
  <inkml:trace contextRef="#ctx0" brushRef="#br0">9729 17261 0,'40'37'0,"-48"-37"16,3 2 0,1 3 16,-2-1 0,-2 2 0,-1 0 15,-2 3 0,3-3 16,4 10 0,1-2 15,0-1 0,1 7 16,-4 4 0,6 4 16,2 7 0,7 4 15,7 6 0,-4-4 0,11-11 16,-3-5 0,4-7 16,1 0 0,1-1 15,-1-5 0,-2-10 16,-3-3 0,-5-6 15,3-2 0,-2-6 16,-4-12 16,-4 2 0</inkml:trace>
  <inkml:trace contextRef="#ctx0" brushRef="#br0">9555 17254 0,'62'-6'16,"-62"7"0,-3-2 15,3 1 0,0 0 16,-1 0 0,-1 0 0,1 0 16,0-1 0,0 0 15,0 0 0,0-1 16,-2-5 0,-2-3 16</inkml:trace>
  <inkml:trace contextRef="#ctx0" brushRef="#br0">10229 17349 0,'9'16'16,"3"4"0,5 0 0,0 1 15,-3-2 0,0-7 16,-3 2 0,-3-7 15,-1-2 0,-4 0 16,0-4 0,-3-5 16,-2 3 0,1 0 15,0 0 0,-2-2 16,-1-6 0,-1-1 16,-20-25 0,21 30 15,1-1 0,1 1 16,2-3 0,1 2 15,0-2 0,3 2 16,-1 1 0,3-2 16,2 2 0,3-2 0,3 4 15,8 2 0,-2 1 16,9 6 0,-3 2 16,0 6 0,3 0 15,2-1 0,-13-2 16,16 2 0,7 5 15,-13 0 0,14 6 0,-14-5 16,-5-8 0,5-4 16,-3-5 0,0-5 15,1 0 0,3-11 16</inkml:trace>
  <inkml:trace contextRef="#ctx0" brushRef="#br0">10681 17241 0,'0'-1'16,"-1"1"0,0 0 15,-4 0 0,-8 2 16,-30 8 0,27-5 16,-6-2 0,-4 9 15,-1 5 0,-17 1 16,7 4 0,1 0 15,3 2 0,12 2 16,3 4 0,5-5 0,3 2 16,5-9 0,2 3 15,2-4 0,4-8 16,9 8 0,0-2 16,12-13 0,2 1 15,12-10 0,12-13 16,-4 19 0,5 1 15,0-10 0,-9 10 16,6-1 0,-6-8 16,-9 13 0,0-2 0,-5 4 15,0 0 16,-8 14 0,-4-6 16,-11-2 0,-4 13 0,-4-7 15,-7 6 0,-10 1 16,1-2 0,-6-4 15,0 2 0,-5-3 16,-2 0 0,1-1 16,2-6 0,-2 0 15,5-2 0,1-3 16,-1 0 0,14-1 16,-5-5 0,10 3 15,4-3 0,12-7 16</inkml:trace>
  <inkml:trace contextRef="#ctx0" brushRef="#br0">11584 17340 0,'34'-43'16,"-25"44"0,9 7 15,-6-2 0,6 4 16,4 6 0,1 2 15,2 5 0,6 9 16,-4-2 0,6 8 16,3 3 0,-3 3 15,-2 0 0,-4-8 16,-11-4 0,1-11 16,-3-8 0,-9-7 15,4-3 0,-13-8 16,-1-2 0,-5-19 15,-10-4 0,9-9 16,6-3 0,2 6 16,9-1 0,2 5 15,1 6 0,1 2 0,0 7 16,3 9 0,6 3 16,0 9 0,4 2 15,-1 8 0,-8 5 16,9 11 0,-8 4 15,0 5 0,0 3 16,-3-4 0,0-3 0,-1-7 16,-4-7 0,0-7 15,-3-3 16,-1-8 0,2-1 0,-5-9 16,2-4 0,-2-11 15,1-4 16,0-1 0,2-11 0,3 7 15,1 2 0,1 6 16,5 14 0,-1 0 16,2 2 15,3 3 0,6 3 0,8 2 16,-1 3 0,5 5 16,-8-2 0,-13 7 15,18 4 0,-11-2 16,2 4 0,8-8 0,-17-6 15,3-6 0,-4 0 16,-2-4 0,-2-2 16,-5-1 0,1-10 15,-6 2 0,-4-7 16,-4-1 0,1 1 16,-5-2 0,-2 6 15,-1-1 0,-9 3 0,1 3 16,-8 4 0,-5-1 15,9 1 0,1 6 16,9-2 0,13 5 16,-3 1 0,9 1 15,9 3 0,-5-1 16,1 4 0,8 2 16,4-4 0,5-1 15,9-1 0,-6-5 16,-2 2 0,8 5 15,-9-7 0,5-4 16,-6-1 0,-7-12 16,2 3 0,-5-6 15,-2 1 0,-3-6 16,0 3 0,-1-2 16,-4-6 0,-1 1 0,-1-1 15,-2-3 0,-1 0 16,-1 2 0,-3-2 15,2 6 0,0 3 16,0 5 0,3 5 16,2 6 0,0 3 15,0 6 0,1 3 0,-1-3 16,0 0 0,2 14 16,8 36 0,-2-19 15,4 5 0,4 7 16,4 5 0,3-2 15,0 2 0,8-2 16,1-2 0,1-3 16,-4-2 0,-1-6 15,-3-6 0,3-7 16,0-5 16,-5-12 0,1-3 0,-11-13 15,-1-8 0,-5-2 16</inkml:trace>
  <inkml:trace contextRef="#ctx0" brushRef="#br0">12762 17268 0,'-15'16'15,"1"-4"0,5-2 16,7-5 0,5-1 16,8-8 0,6-10 0,18-14 15,3-14 0,18-18 16,13 6 0,-7-17 16,8 1 0,-4 9 15,-12-5 0,-9 14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 6932 0,'49'80'16,"-68"-69"0,6 6 15,9 3 0,-2 7 16,-11 4 0,-4 4 16,-11-4 0,-8 10 15,12 16 0,-10-4 16,4 10 0,0 1 16,-3-2 0,7 33 15,0 4 0,0 14 0,-8-5 16,9-11 0,3-1 15,7-15 0,25 1 16,0-14 0,12 2 16,13 0 0,-3 0 15,6 10 0,-1 5 16,-4 9 0,-2 2 16,5 1 0,-6-2 0,3 3 15,-7-1 0,-2 7 16,-1 6 15,-18-1 0,3 5 0,-11 1 16,-6-3 0,6-4 16,-5-3 15,5-3 0,2-10 0,0-8 16,4-6 0,7 1 16,1 0 0,3-4 15,0-3 0,1-16 16,1-4 0,19-12 15,1 2 0,-1-8 16,-2 0 0,1 12 16,-3 3 0,-1 13 0,3 11 15,-20 7 16,-3 2 0,-7 18 0,-3 6 16,-12 0 0,-1 0 15,-2 7 16,-19-7 0,19 18 0,-1 2 15,3 0 0,13 4 16,6-4 0,-6 1 16,7 2 0,9 5 15,-5-3 0,7 3 0,1-2 16,-1-6 0,-2-7 16,-1-6 0,0-12 15,3-7 0,3 1 16,9 1 0,4-1 15,5 2 0,5 3 16,-5-4 0,-2-13 16,-9-15 0,-15-38 15,-2-19 0</inkml:trace>
  <inkml:trace contextRef="#ctx0" brushRef="#br0">8871 10458 0,'0'-1'0,"0"0"0,0 0 15,0 0 0,-2-9 16,0 5 0,-31-28 15,13 28 0,-3 2 16,-12-6 16,11 6 0,-11 1 0,0 4 15,6 5 0,-17-7 16,11 4 0,-4-2 16,-2 4 0,-2 3 15,-6-4 0,-6 2 0,1 1 16,-9-4 15,-3 0 0,4-2 0,-9-3 16,8 1 16,2-3 0,-6-4 0,7 3 15,-6-4 0,-4-1 16,10 2 0,-11-1 16,2 2 0,-3 0 15,-11 2 0,1-2 16,-1 0 0,1 7 15,10 5 0,5-1 16,-9-1 0,-4-3 16,3 0 0,-6 7 15,11 2 0,4 2 16,3 4 0,1 0 16,-4-3 0,6 3 0,-3 2 15,5 2 0,3 2 16,4 10 0,4-7 15,-10 9 0,12 1 16,6 1 0,-1 3 16,22 4 0,-3 1 15,2-6 0,9 1 0,1-6 16,3 1 16,5-3 0,4-1 0,6 1 15,4-3 0,8-3 16,2 2 0,11-8 15,2 5 0,10-4 16,2-3 0,-4-1 16,7-11 0,3 2 15,3 2 0,13-7 16,4 8 0,11-10 16,8 0 0,6-6 15,1-4 0,14 5 16,-3-8 0,10 5 15,2 1 0,0 3 0,2 4 32,-2 6 0,-1-1 0,1 0 0,-2 3 15,-3-12 0,-4-5 16,-1 4 0,2-2 16,7 10 0,0 8 15,3-4 0,-4 2 16,-8-2 0,0-3 15,-1 9 0,5 7 0,1-13 16,-2 5 0,-2-8 16,-3-4 0,-6-3 15,-3 6 0,-9-2 16,-9-7 0,14 6 16,6 0 0,-3-10 15,5 6 0,-2 0 16,-3-2 15,0 5 0,-4 0 0,-1 3 16,-11-1 0,3 5 16,7 1 0,-11-5 15,11 8 0,-6-6 16,3 0 0,1-7 16,-4-4 0,2 5 15,-8-12 0,1 9 0,11-3 16,-5-6 0,-2 11 15,-7-9 0,-7 7 16,7 1 0,-11-6 16,3 1 0,-3-1 15,-9 4 0,11 5 16,-2-2 0,-9-6 16,3-8 0,-14-4 0,-11-3 15,10 8 0,-16-1 16,1 4 0,-4 6 15,-15-5 0,-1 4 16,-1 1 0,-8-3 16,2 0 0,-5 0 15,0-1 0,-6-2 16,-4 2 0,-6-2 16,-3-2 0,-9 1 15,-9-3 0,-14-5 16,-10-4 0,-15-12 15,-6 0 0,-15-2 16,2-2 0,-17 6 16,2 1 0,-7 1 15,-7 7 0,5 6 16,2 9 0,2 10 16,0 0 0,-7 6 0,-11-3 15,3 1 0,-10 0 16,1-2 15,2-2 0,-7-4 0,2-2 16,4-3 0,-4-2 16,-5 2 0,5 2 15,5 4 0,-12 5 0,4 6 16,-8 5 0,-7 6 16,15 3 15,-2 3 16,15 0 0,4 3 0,6 1 0,17 5 15,5 3 0,15 2 16</inkml:trace>
  <inkml:trace contextRef="#ctx0" brushRef="#br0">16541 9957 0,'40'63'0,"-9"-65"15,11 1 0,10 2 16,10 0 0,7 6 16,0-2 0,6-4 15,-2-1 0,2-5 16,6 2 0,5-2 16,-3 3 0,-7 2 15</inkml:trace>
  <inkml:trace contextRef="#ctx0" brushRef="#br0">18094 11909 0,'-4'14'0,"-7"-6"0,-4-3 16,5-3 0,-8-9 16,7-1 0,5 0 15,3-4 0,3-4 16,11 0 0,4-1 16,16 0 0,6 5 15,21-1 0,7-3 0,11 8 16,1-2 15,-11 12 0</inkml:trace>
  <inkml:trace contextRef="#ctx0" brushRef="#br0">8544 4280 0,'17'62'0,"-25"-54"0,-1-4 16,-2-4 0,1 1 15,-5-5 0,1-2 16,0 6 0,-1-2 16,0-1 0,-1 4 15,-2-5 0,0 6 16,-4 2 0,-2 4 16,4 4 0,-6-5 0,-3-4 15,4-3 16,2-1 0,-6 2 0,2-1 15,11 18 0,-26-18 16,10 3 0,-1 4 16,-15-14 0,19 22 15,-1-3 0,1 6 16,-1-3 16,1 3 0,5 1 15,-1-1 0,2 3 0,-15-12 16,10 7 0,0 1 15,0 1 0,10 5 16,-12-5 0,2 2 16,3 0 0,4 3 15,-4 2 16,4 8 0,0 0 0,5 2 16,4 0 0,-1-11 0,5 9 15,1-6 0,1-2 16,4 0 0,2-6 15,3 4 0,1 1 16,6 0 0,-2-2 0,4 1 16,3-3 15,2 1 0,2 0 0,5 0 32,2 1 15,8-2 0,5-1 0,3 0 0,9 2 0,0 5 16,-5-4 0,1 2 15,-5-5 0,-7-5 16,11 6 0,3-4 16,4 9 31,9-3 0,-6 0 0,-3 0 0,-1-3 16,-8-1 0,4 0 0,5-6 15,4-1 0,7-6 16,-2 1 0,3-6 15,-3 0 0,-2-3 16,2-2 0,-6 0 0,1 0 16,1 5 15,2-2 16,3 0 0,1-2 0,-8-3 0,1 0 16,-1 1 0,-5-5 15,12 1 0,-2 2 16,-7 0 0,3 7 0,-10-2 15,-6 0 0,4 2 16,-1 0 0,-6-2 16,6-1 0,-1 2 15,8-3 0,-10-6 16,0 3 0,-8-7 16,-3-1 0,3-1 15,-8-9 0,1 1 16,-6-3 0,2 0 15,1 0 0,-3-4 16,2 2 0,-5 1 16,-1 2 0,-2 1 15,2 0 0,-2 1 16,-7-4 0,-6 2 16,-2-2 15,-7-5 0,-1 3 0,-2-11 16,-3 7 0,-4-7 0,3 0 15,-3 7 0,-3-7 16,1 3 0,-3 4 16,2 1 0,-1-2 15,2 7 0,-1-3 16,-10 3 0,4 0 31,3 4 0,-4 2 0,-4 1 16,-7 5 0,-14-2 0,-1-1 15,6 5 0,4 4 0,-4-4 16,3 1 0,-7 1 16,-6-4 0,0 12 15,-2 0 0,-6 6 16,2 5 0,-13-1 16,0-2 0,-8-2 15,-9-2 0,7 1 16,-7-1 0,4-2 15,3 0 0,0-1 16,1 4 0,7 6 16,2 2 0,14 14 15,4 3 0,-10 13 0,0 4 16,-2 4 0</inkml:trace>
  <inkml:trace contextRef="#ctx0" brushRef="#br0">13381 4207 0,'-35'-61'0,"5"61"15,3-4 0,-1 9 16,0 3 0,-2-1 16,0 7 0,-3-10 15,-1 1 0,-5 3 16,7 1 0,-6 2 16,-12 0 0,6 2 15,-11 3 0,2-4 16,13 4 0,-6-4 15,4-4 0,0 4 16,3-5 0,-3-2 16,-16-4 0,0 1 15,-6-2 16,5 9 0,9 3 16,6 2 0,-4 0 0,-1 0 0,2 2 15,12 4 0,-10-1 16,1 2 0,0 2 15,-10-5 0,15 8 16,4-1 16,2 2 0,6 6 15,-4-2 0,7 8 0,-4-1 0,2 4 16,4-1 0,14-1 16,1 0 0,6-7 15,2-2 0,-1-4 16,2-2 15,7 2 0,1 2 16,3-6 0,6 2 0,9-4 16,5-2 0,3-1 15,5-5 0,12-1 16,-3-3 0,14 0 31,0-2 0,1 1 0,4 0 0,-4-2 16,0 2 0,4-3 0,5 7 15,6-1 0,-3 8 16,1 12 0,-10-13 16,10 2 0,3-2 15,3-10 0,5 9 16,-12 0 0,4 4 16,6 1 0,-1 0 15,4 0 0,-4-7 16,-4 2 0,-1 1 0,0-3 15,10 1 0,-2-4 16,0 0 0,3-2 16,-8 0 0,5 1 15,2-1 0,-6-2 16,-3-6 0,-3 1 16,0-1 0,4-2 15,3-2 0,-10-3 16,-4-4 0,-8-3 15,1 0 0,2-8 16,3-1 0,-6-7 16,3-3 0,-3-4 15,-9-6 0,2-1 16,-5 3 0,-2-10 16,1 3 0,-9-3 0,-12-1 15,-2 10 16,0 0 0,-11-4 0,7 5 15,-13-8 0,-6 3 16,-9 0 16,-8-9 0,-6 3 0,-10-4 15,2-1 0,-12 3 0,-5 5 16,-3 5 0,-15-10 16,15 17 0,-10 1 31,-2 8 15,5 15 0,-14-11 0,-2 2 0,-7-10 0,-1 2 16,1-2 0,0-3 16,-3 8 0,-15-7 15,-1 4 0,-11 11 16,-4 2 31,-9 7 0,-11 4 0,-6 4 0,-3 3 0,-6 6 16,1 4 0,-1 4 15,-8 3 0,11 12 16,8 6 0,-1 18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6433 7415 0,'37'41'16,"-34"-40"0,8 10 16,-1-6 0,0-3 15,1-3 0,3-6 16,1 1 0,5-6 16,1-2 0,12 3 15,3 3 0,9 1 0,5 6 16,7 1 15,0 0 0,9 2 16,-1 4 0,0 1 0,7 3 16,3-1 0,-1-7 15,-4-3 0,-3-4 16,1-1 0,2 2 0,4-9 16,-1 2 15,-7-8 0,-5 5 16,-10 4 0,-4 3 0,-5 16 15,-6 6 0,-6 6 16,-8 2 0,-6 1 16,-6-2 0,-2 3 15,1 0 0,2-8 16,10-2 0,2-6 16,-3-8 0,13-7 15,7-7 0,10-12 16,10 1 0,-2-7 15,1 0 0,3 4 16,0-5 0,-4 9 16,-1 7 0,-3 3 15,0 13 0,-8-1 16,-3-9 0,-2 3 0,3 0 16,0-2 15,-5 2 0</inkml:trace>
  <inkml:trace contextRef="#ctx0" brushRef="#br0">6123 12712 0,'41'61'0,"-41"-60"16,-2-3 0,5 1 15,-3 0 0,0 0 16,1-5 0,6-10 16,26-28 0,-11 18 15,1-7 0,10-3 16,3-4 0,9 7 15,7 7 0,-1 2 16,5 2 0,5 12 16,4 3 0,10 7 15,2 2 0,-2 4 0,0 5 16,-5 11 0,4 2 16,11 15 0,-1-1 15,-3 11 0,-9-3 16,-13-13 0,3 8 15,-5-21 0,-1-3 16,8-8 0,-3-15 0,1-19 16,1-5 0,-5-19 15,5-7 0,-2 0 16,7-2 0,1 5 16,-7 3 0,3 11 15,-7-1 0,-5 2 16,10 15 0,-6-3 15,4 8 0,5 14 16,-12-5 0,-3 5 16,-6 3 0,-6 16 15,-4-7 0,-12 19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11097 12108 0,'-15'9'0,"4"-3"16,-3-2 0,-4 1 16,12 2 0,-11 5 15,1-4 0,-8-15 16,6 12 0,2-7 16,3 6 0,12 14 15,-12-3 0,7 1 16,0 4 0,-1 2 15,2-9 0,3 13 16,0 1 0,1 3 16,-2 7 0,-1 4 15,-3 0 0,2 11 16,1-1 0,4 11 16,1 2 0,5 2 15,-3 0 0,6-10 0,2 0 16,-3-10 0,3-1 15,2-2 0,-1-8 16,7 2 0,4-4 16,5 1 0,-2-8 15,-6-9 0,0-4 16,-11-20 0,12 0 0,-2-8 16,6-2 0,4-13 15,-4-3 0,4-11 16,-4-5 0,-6 3 15,-1-1 0,-1-1 16,-6-11 0,5 10 16,-2-3 0,-1 2 15,0-2 0,-2-10 16,-3-5 0,-6 0 16,2 5 0,-9-7 15,0 2 0,0 2 16,2 9 0,-4 8 15,-2 5 0,-3 12 16,-4 3 0,-1 13 16,-1 6 0,-9 2 15,1 6 0,-4 1 16,-4 4 0,2 7 0,-2 1 16,-3 9 0,6 4 15,8 10 0,-3 1 16,6 5 0,3-2 15,2 7 0,5-5 16,10-5 0,-1 3 16</inkml:trace>
  <inkml:trace contextRef="#ctx0" brushRef="#br0">12576 12132 0,'-1'0'0,"1"-1"15,1 5 0,-1-4 16,0 0 0,0 0 0,0 0 16,-1 0 0,2 14 15,9 34 0,-9-21 16,3 3 0,-4 7 16,1 0 0,10 8 15,-1 6 0,5 9 16,-2 5 0,0 9 15,-2 2 0,-2-4 16,1-1 0,3-11 16,-3-2 0,2-10 15,1-3 0,2-4 16,3-4 0,5-2 16,3-5 0,0-5 15,0-7 0,-2-9 16,1 0 0,-2-10 15,-2-7 0,0-10 0,-4-14 16,-1-13 0,1-4 16,-8-5 0,3-1 15,-7-2 0,-5-2 16,-8-4 0,-4-3 16,-13-6 0,1-1 15,7 3 0,-2 3 0,5 1 16,3 3 0,-5 5 15,2 6 0,7 14 16,-4 5 0,-4 11 16,1 5 0,-3 3 15,1 1 0,3 5 16,3 4 0,-1 4 16,0 3 0,-2 6 15,-3 7 0,3 10 16,-2 8 0,6 21 15,-3-3 0,-3 5 16,4 3 0,-2-14 16,6 8 0</inkml:trace>
  <inkml:trace contextRef="#ctx0" brushRef="#br0">15504 13104 0,'-7'6'15,"-1"-11"0,8 16 16,0-19 0,2 5 16,6 1 0,-1-16 15,25-10 16,-14 7 0,6-1 15,2 2 0,10-4 16,9 4 0,5-3 16,16 3 0,-3-6 15,0 1 0,6 2 16,-9-9 0,7 3 16,-7-7 0,1 8 15,-5 5 0,-22 3 16,6 5 0,-17 2 15,-5 13 0,1 0 0,-11 1 16</inkml:trace>
  <inkml:trace contextRef="#ctx0" brushRef="#br0">16039 12925 0,'7'7'0,"3"-1"16,2 2 0,2 2 16,-2 4 0,0 2 15,1 7 0,-1-1 16,2-1 0,2 8 15,-2 1 0,17 12 16,-4 6 0,-2 9 16,2 4 0,-19 6 15,7 4 0,-2 5 16,-2-2 0,-3-5 0,-4-3 16,-13-17 0,-2-3 15,-2-9 0,-19-9 16,9-2 0,-10-8 15,-11-7 0,7-6 16,-14-12 0,5-2 16,-2-7 0,-1 1 15,7-1 0,-5-4 16,10-5 0,8 5 0,4-1 16,8 7 0,0 8 15,3 0 0,10 8 16,-1-10 0,16 3 15</inkml:trace>
  <inkml:trace contextRef="#ctx0" brushRef="#br0">16583 13484 0,'10'29'15,"-2"2"0,3 2 16,5-5 0,7 6 15,3-5 0,3-2 16,2 4 0,-2-12 0,2-5 16,-9-8 0,3-10 15,3 4 0,-6-19 16,4 4 0,-3-5 16,-8-16 0,0 11 15,-3-7 0,-10-2 16,-2 2 0,-9-6 15,-6 1 0,-10-5 16,-5 4 0,-2 6 16,-15-5 0,7 12 15,0 9 0,0 7 16,12 11 0,2 8 16,-1-1 0,7 3 15,1 5 0,8 6 16,8 1 0,5 2 15,6 1 0,6-5 0,5-2 16,23 4 0,10-6 16</inkml:trace>
  <inkml:trace contextRef="#ctx0" brushRef="#br0">17019 12699 0,'6'81'0,"-3"-63"15,6-1 0,9 10 16,5 9 0,3 5 16,0 4 0,7 14 15,-4-4 0,6 19 16,-12-2 0,-10-8 16,3 3 0,-8-15 0,5-4 15,-4-7 0,4-7 16,-3-6 0,2-7 15,3 1 0,-12-17 16,3-5 0,4-4 16,-10-24 0,6 2 15,-4-11 0,3-2 0,8-4 16,-4 0 16,3-15 0,2-1 0,3 6 15,5-1 0,5 11 16,1 10 0,3 5 15,9 13 0,1 17 16,9 10 0,-14 9 16,-12 12 0,3 14 15,-10-4 0,6 7 16,-1-10 0,-4-9 16,-3-2 0,-1-7 15,4-2 0,-2-4 16,-4-7 0,1-6 15,2-3 0,-2-11 16,4-2 0,0-11 0,-2 2 16</inkml:trace>
  <inkml:trace contextRef="#ctx0" brushRef="#br0">18266 12750 0,'6'26'0,"-3"10"16,12 2 0,-1 1 16,6 0 0,-1 0 15,-3-3 0,-2-2 16,-9-6 0,2-5 15,-3 1 0,0-6 16,-3 2 0,1-14 16,-1-3 0,0-3 15,-1 0 0,0-1 16,0 0 0,0 0 16,8-16 0,20-42 15,-16 24 0,3-3 0,-1-1 16,2 2 0,0 1 15,1 6 0,5 5 16,2 6 0,-1 8 16,-12-8 0,8 13 15,4 8 0,1-1 16,12 21 0,-17-5 16,-2 0 0,3 6 15,0 3 0,5-1 0,-7 1 16,-1-1 0,-4-4 15,1-4 0,1-5 16,-2-7 0,2-5 16</inkml:trace>
  <inkml:trace contextRef="#ctx0" brushRef="#br0">19427 12389 0,'-2'-7'0,"0"6"0,-2 1 15,-7 1 0,-3 9 16,-18-6 0,-8 1 15,-2 5 0,1-3 16,-5 3 0,8-2 16,3-2 0,-3 2 15,23 3 0,2 4 0,11 4 16,4-3 0,22 8 16,7 0 0,16-7 15,3 6 0,-4-11 16,0 3 0,-12-6 15,7-2 0,-6 6 16,-7-8 0,5 23 16,-8 0 0,-11-9 15,-4 5 0,-12-8 16,-9-2 0,-5 7 16,-3-2 0,-8-3 15,-3 3 0,-5 2 16,-1 5 0,-5 1 15,-13-3 0,3-2 16,-3 1 0,-1-4 16,15 0 0,3-7 15,9-6 0,13-8 0,8-4 16</inkml:trace>
  <inkml:trace contextRef="#ctx0" brushRef="#br0">19766 12510 0,'-1'35'15,"1"5"0,0 10 16,-2-5 0,-1-7 16,1 1 0,-5-22 15,7 2 0,0-9 16,4-5 0,4-4 16,1-2 0,8-7 15,-4-1 0,4-9 0,-2-4 16,-1 6 0,-3-4 15,-3 5 16,-1-3 0,-7 0 0,-1-1 16,-9-2 0,-1 1 15,-3-4 0,-7-2 16,3-2 0,-2 1 16,4 0 0,4 2 15,5 6 0,6 2 0,9 3 16,2 0 0,17 4 15,-3-1 0,10 4 16,3 3 0,2 2 16,9 6 0,5 8 15,-16 0 0,0 6 16,-4 3 0,-21-3 16,17 6 0,-18 2 15,1-2 0,0 6 16,-7-3 0,3-4 15,-8-3 0,0-12 16,-2 1 0,2-8 16,2-1 0,6-4 15,-1-6 0,1-12 16,4 2 0,-3-15 0,5 0 16,3 4 0,0-6 15,6 12 0,-3-1 16,5 5 0,-2 5 15,4 9 0,-2 6 16,-1 7 0,-5 1 16,3 9 0,-5 1 15,2 6 0,1 2 0,-10 2 16,-5-3 0,-4 1 16,0 3 0,5 2 15</inkml:trace>
  <inkml:trace contextRef="#ctx0" brushRef="#br0">16617 14709 0,'19'-7'16,"3"-4"0,11-13 16,7 3 0,11-3 15,7-9 0,-1-3 16,3-5 0,-2-5 16,4 5 0,0 2 15,-4 0 0,-5 4 16,-5 4 0,-10-2 15,-3-3 0,-6 16 16</inkml:trace>
  <inkml:trace contextRef="#ctx0" brushRef="#br0">17236 14491 0,'-5'29'0,"-6"0"15,9-8 0,6 3 16,-5-6 0,4-4 16,14 5 0,-2-3 0,16 2 15,4 7 0,-5-3 16,8 7 0,-14 2 16,4 3 0,3 11 15,-9-3 0,1 0 16,-3-5 0,-4-2 15,-3 1 0,-6-3 16,-4-6 0,-11-2 16,-3-7 0,-11-4 15,-1 3 0,-5-8 16,-4 0 0,-1-8 16,4 4 0,-1-8 15,-5-2 0,2-7 16,4-8 0,0 5 15,2 0 0,14 5 0,-8-3 16,12 0 0,9 0 16,0-5 0</inkml:trace>
  <inkml:trace contextRef="#ctx0" brushRef="#br0">17783 14805 0,'81'24'15,"-81"-31"0,0 0 16,0 0 0,5 6 16,1 1 0,-4 0 15,-2 0 0,0 0 16,0 0 0,0 15 0,7 33 16,1-27 0,2 0 15,3 3 0,4-1 16,-3-5 0,5-4 15,0-2 0,-2-12 16,3 1 0,-1-7 16,0-5 0,-3-6 15,-2-3 0,-1-4 16,0-2 0,-13-5 16,2-2 0,-10-6 15,-8 6 0,2-1 16,-5 0 0,-2 7 15,3-1 0,-2 10 16,0 6 0,-2 12 16,-4 6 0,2 10 0,-3 6 15,3 2 0,4 2 16,9 2 0,-8-13 16,8 2 0,4-9 15,-2-11 0,21 7 16,3-13 0,5-3 15,9-5 0,-4-6 16,6-4 0,2-1 0,3-1 16,3-3 0,4 9 15,9 10 0,-11 5 16,-5 4 0,2 9 16,-8 3 0,0 7 15,-1 2 0,-7 4 16,-5-6 0,-1-2 15,2 2 0,-7-8 16,0 0 0,-4-2 16,-1-5 0,1-3 15,1-3 0,-1-6 16,-1 2 0,-4-4 16,1-4 0,0 0 15,2 0 0,4 1 16,2 4 0,7 0 15,-1 0 0,7 6 0,7 6 16,-5 2 0,10 12 16,-4 5 0,-3-1 15,1 1 0,-8-7 16,6-3 0,-5 1 16,7-1 0,0 4 15,0-7 0,0-1 0,4 1 16,0-9 15,0-12 0,5 2 0,3-17 16,-12-7 0,-1-3 16,0-8 15,-6 2 0,6 5 0,-2 0 16,-9 6 0,-8-2 16,-1 0 0,-6 5 15,-3 3 0,-6 12 16,1 5 0,-5 8 15,-2 1 0,-3 4 16,3 10 0,-1 6 16,0 4 0,0 16 15,-6-4 0,5 13 16,-2-4 0,5-5 0,8-3 16,-1-8 0,15 2 15,-2-11 0,4-4 16,9-6 0,-20-8 15,10-5 16,-1-1 0,-1-6 0,9 5 16,-11-6 0,0 4 15,-7 0 0,-1-2 16,0 0 0,-2-1 16,2 2 0,4 4 0,2 8 15,0 0 0,1 6 16,-2-1 0,5 5 15,2 3 0,0-2 16,0 0 0,0-4 16,-1-3 0,4-4 15,0-9 0,4-3 16,-1-5 0,3-8 16,5 2 0,-2-10 15,2-8 0,-2 2 16,-2-10 0,2 6 15,-11 2 0,-1 5 16,-6 8 0,-5 4 16,2 6 0,-2 8 0,2 0 15,10 11 0,-1-1 16,-5 4 0,2 3 16,-11 5 0,2 6 15,11-3 0,4 3 16,1-3 0,9-1 15,-4 3 0,2-3 16,3-3 0,-3-3 0,4 3 16,-4 3 0,-7 0 15,2 10 0,-10-7 16,0-1 0,-8-1 16,0-5 0,-9 0 15,-1-1 0,-1 1 16,-4-6 0,1 2 15,2-2 0,1-4 16,6 1 0,1-3 16,1-9 0,3-8 15,3-4 0,3-12 16,-1-2 0,3-4 16,-2 0 0,0-1 15,0 1 0,-1 2 0,-1 3 16,0 9 15,1 7 0,1 7 0,-1 2 16,-1 4 0,-1 3 16,0 4 0,-1 4 15,-2-4 0,0 0 16,0 5 0,6 8 16,21 29 0,-11-27 15,8 5 0,2-1 16,-6 0 0,11 3 0,-13-7 15,1 2 0,3-3 16,-7-2 0,14 9 16,-8-5 0,-3-3 15,-6 1 0,-7-6 16,-1-2 0,3 8 16,-5-5 0,-2-10 15,1 4 0,-3-8 16,1 4 0,-1 1 15,1 0 0,0 0 16,0 0 0,-9-1 16,4 0 0,-33-5 15,26-4 0,2 4 16,-2-5 0,0-5 16,13 1 0,7-12 0,13 8 15,11-6 0,-5-3 16,8 3 0,-6-4 15,4 2 0,1 2 16,-1 2 0,2 6 16,0 3 0,-9 5 15,-3 8 0,-4-2 16,-12 11 0,9-5 0,-1 8 16,-2 1 0,7 1 15,-4 9 0,-14-9 16,0 1 0,-7-5 15,-2-1 0,9-2 16,0-3 0,2-1 16,-4-3 0,1 0 15,-2-1 0,1 1 16,0 0 0,-17-12 16,-14-28 0,15 21 15,9-4 0,8 2 16,-3-4 0,7-1 15,9 10 0,6-5 16,2 2 0,9-3 0,5-2 16,3 4 0,1 0 15,1 12 0,-8-1 16,-1 10 0,-4 3 16,-10 6 0,-1 5 15,-6 0 0,0 1 16,-8 2 0,1-2 15,-3-2 0,-1-5 16,1-1 0,0-3 0,0-3 16,5-1 0,-5-1 15,0 0 0,1-3 16,8-16 0,15-31 16,-17 27 0,4-1 15,1 4 0,3 6 16,8 2 0,1 5 15,-1 4 0,-6 9 16,-9 4 0,5 12 16,-3 6 0,3 10 15,-4 1 0,-5 0 16,-4 5 0,4-6 16,-4 7 0</inkml:trace>
  <inkml:trace contextRef="#ctx0" brushRef="#br0">17522 16218 0,'1'-9'15,"1"-2"0,16 2 16,7-4 0,17-10 16,6 1 0,-2-18 15,3-14 0,6 7 0,-1-7 16,0 2 0,-3 2 16,-5 4 0,1 6 15,-9 7 0,5 4 16,-15 8 0</inkml:trace>
  <inkml:trace contextRef="#ctx0" brushRef="#br0">18016 15928 0,'-5'37'15,"0"-3"0,11 2 16,5 2 0,6 0 15,2 1 0,9 1 16,1-3 0,6 7 16,-4-2 0,-3 5 15,-1 2 0,-8-4 16,3-3 0,-12-6 16,-5 4 0,-9-15 15,-1 7 0,-7-10 16,-5-8 0,-2 7 15,-8-11 0,-18-17 0,2 1 16,-5-6 0,-6-7 16,17 14 0,1-4 15,0-4 0,3 8 16,12 5 0,-1-6 16</inkml:trace>
  <inkml:trace contextRef="#ctx0" brushRef="#br0">18521 16141 0,'26'60'0,"-13"-10"16,5 2 0,-2-7 16,-5-6 0,3-3 15,-3-14 0,-5-16 16,5-2 0,-1-15 16,-7-1 0,6-5 15,4-13 0,-12-6 0,10-5 16,0 0 0,-8-1 15,10 8 0,-11-4 16,-9 0 0,-4 4 16,-17-4 0,10 8 15,-4 6 0,-1 0 16,10 15 0,-9-1 0,2 10 16,-1 5 0,-9 2 15,9 6 0,2 10 16,8 10 0,9 0 15,-3-1 0,9 2 16,0-9 0,6 2 16,4 0 0,7-8 15,0-10 0,11-10 16,0-10 0,-1-10 16,0-11 0,1-3 15,3-4 0,-4-6 16,10 15 0,-6 1 15,2 9 0,8 9 16,-9-1 0,7 11 16,-5 1 0,-9 10 15,5 10 0,-11 1 0,-6 5 16,-3 5 0,-4-2 16,-14-1 0,4-6 15,0-4 0,-7-12 16,12-10 0,0 0 15,-3-22 0,9 0 16,-4-8 0,7-4 0,-2-5 16,1 6 15,10 2 0,-17 1 0,15 14 16,-2 4 0,-2 4 16,11 5 0,-3 5 15,-2-1 0,3 7 16,1 4 0,1-1 15,-2 2 0,4 0 16,-10-6 0,10 2 16,-5-4 0,-14-5 15</inkml:trace>
  <inkml:trace contextRef="#ctx0" brushRef="#br0">19887 15333 0,'0'4'15,"-2"0"0,-5 2 0,-1 2 16,-10 6 0,-4-2 0,-14 0 15,5 4 0,-5-5 16,9 3 0,15 1 16,-6-3 0,14-3 15,-1-4 0,13 6 16,11 4 0,12 3 16,1-4 0,-2 2 15,4-6 0,-1 6 16,0 5 0,-4-4 15,-7-6 0,-3 9 16,-5-6 0,-10-1 16,1 11 0,-14-3 15,-5 5 0,-6 2 16,-3-1 0,-3-3 16,1 1 0,0-2 15,-1-3 0,3-1 0,5-6 16,1 1 0,4-6 15,10-6 0,3-4 16,12-14 0</inkml:trace>
  <inkml:trace contextRef="#ctx0" brushRef="#br0">20381 15304 0,'1'32'0,"-5"6"16,-3 5 0,-4 5 16,-1 10 0,-2-9 15,-4-7 0,6-6 16,0-9 0,8-8 15,-2-2 0,4-12 16,2-5 0,4-2 16,-4 1 0,0 0 0,7-4 15,7 2 0,30-43 16,-28 22 0,-2 2 16,-1-3 0,-3 1 15,-7-3 0,-4-5 16,-7-1 0,-2 0 15,-3-1 0,1 2 16,1 2 0,0 1 16,6 10 0,-2 3 0,4 8 15,2 2 0,1 3 16,4 3 0,-4-1 16,0 0 0,8-1 15,11-1 0,29-3 16,-25 6 0,-2 3 15,-3 3 0,-2 5 16,-2 4 0,5 5 16,-6-1 0,-11-2 15,9 1 0,-5-8 16,1 1 0,10-3 16,-13-10 0,2-2 15,10-6 0,0-5 16,-4-5 0,3-4 15,3-1 0,-5-1 0,13 2 16,-1-2 0,-2 0 16,8 10 0,-4 1 15,3 11 0,4 4 16,-2 8 0,5 4 16,-2 3 0,-2 6 15,-6-2 0,-4 6 16,-5-8 0,1-9 0,4 0 15,5-17 0,0-17 16,2 10 0</inkml:trace>
  <inkml:trace contextRef="#ctx0" brushRef="#br0">16044 14271 0,'2'46'16,"-4"-46"0,1-1 0,-3-3 15,2 3 0,1 0 16,0 0 0,0 0 16,0 0 0,0 0 15,0 0 0,1 0 16,-2 0 0,2-1 16,0 1 0,0 0 15,0 0 0,0 0 16,0 0 0,0 0 15,0 0 0,0 0 16,5-1 0,8-12 16,30-25 0,-25 24 0,2-7 15,10 5 16,3-5 0,2-2 0,4 4 16,-6-7 0,1 4 15,1 5 0,-4-3 16,-1 4 0,-8 0 15,-4 3 0,4 1 16,-8 0 0,0 5 16,-4 2 0,-5 0 0,-1 2 15,0 2 0,-3 2 16,-1 0 0,0 0 16,-1 0 0,-1 2 15,-1 14 0,-49 24 16,30-16 0,-5-2 15,-2 1 0,3 8 16,-10-7 0,9 8 16,0-4 0,-10-11 15,8-5 0,-6 3 16,0-3 0,10 4 16,4 0 0,4-10 15,2 6 0,5-4 16,-1 3 0,6-1 15,3 1 0</inkml:trace>
  <inkml:trace contextRef="#ctx0" brushRef="#br0">17389 15660 0,'27'66'0,"-26"-75"16,6 3 0,0-4 15,2 5 0,-1-10 16,2-1 0,5-2 15,-1-7 0,9-1 16,0-4 0,7-3 16,0 1 0,8 6 15,5 2 0,-16-3 16,4 3 0,-9 4 16,-6 4 0,0 6 0,-1 2 15,-11 4 0,1 0 16,2 5 0,-8 3 15,-5 3 0,-12 2 16,-9 4 0,-4 0 16,1 5 0,9 2 15,-11 0 0,1 6 16,-2-4 0,-7 8 16,5-5 0,2 13 0,2 3 15,-1-7 0,-1-3 16,11-6 0,0-9 15,5-5 0,21 4 16,-4-15 0,7-6 16,7-5 0,2-13 15,9 0 0,12-13 16,0-5 0</inkml:trace>
  <inkml:trace contextRef="#ctx0" brushRef="#br0">18175 17190 0,'0'6'16,"-5"1"0,13-3 15,4-5 0,-11-5 16,4-6 0,-1-2 16,6-9 0,1-3 15,17-8 0,5-6 0,3 1 16,6 2 15,-6 0 0,-4 3 0,-2 0 16,1 2 0,-4 8 16,0 5 0,-5 8 15,-5 2 0,-7 8 16,-7 1 0,-4 1 16,-4 8 0,-2 3 15,-4 4 0,-5 8 16,-2-2 0,-5 1 15,5-2 0,1-1 16,2-5 0,5-9 16,-3-1 0,4-7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10526 0,'-16'-7'0,"-6"-1"0,7 2 16,-6-1 16,0 0 0,4 1 0,3-1 15,2 3 0,3-1 16,-1 2 0,2 5 15,-4 4 0,-3 6 16,-3-6 0,-5 7 16,2 2 0,3 4 15,-7 10 0,7 4 16,-16-4 0,0 10 16,1 4 0,2 9 15,3 4 0,-8-5 16,2 1 0,-9-4 15,6 5 0,2 10 16,-1-1 0,-2 6 0,4 4 16,1-8 0,-9-5 15,-1 1 0,-1-3 16,7 12 0,14 2 16,1 4 0,5-1 15,-7-11 16,6 0 0,4-3 0,1 3 0,8 5 15,0 4 0,3-5 16,2 0 0,2-6 16,0-4 0,12 19 15,-3-8 0,8 2 16,2-1 0,2-13 16,6 8 0,5 1 15,13 3 0,2 2 16,-4-2 0,7 1 15,-9-2 0,4-10 16,5-5 0,12 0 16,1-4 0,12 10 15,-5-2 0,-4-6 16,-8-3 0,0-10 16,5 7 0,10-2 0,5 1 15,3-3 0,-2-6 16,-4 1 15,6 6 0,-8-5 0,9 2 16,-1 7 0,-9-4 16,6 6 31,-6-4 0,5-10 0,4-4 16,-1-4 15,-6-2 16,-1 0 0,6 3 0,2-2 0,7 0 0,0-2 15,-8 3 0,9-4 0,-1 0 0,7-3 16,-2-4 0,-3-1 16,5 5 0,-5-2 15,8-4 0,3 8 16,-10-9 0,8 1 16,1 5 0,-2-17 15,2-1 0,-1-3 16,-12-11 0,8 15 15,4 0 0,-7-1 16,3 5 0,-1-14 16,0-3 0,8 4 15,-5-9 0,-3-2 0,-3-1 16,4-8 0,0 1 16,-9 0 0,2 2 15,-7 0 0,2-1 16,6-5 0,-4 2 15,-8-6 0,-3 0 16,6 5 0,-5-8 16,-6-4 0,-5 1 0,-11-10 15,-3 1 16,0 1 0,4 1 0,-8 1 16,2 1 0,2-2 15,-5-1 0,-11-12 16,-2-4 0,-17-4 31,-3-2 0,-3 1 0,-4 1 16,-3-15 0,-1 0 0,-3-5 15,0-2 0,1 6 16,-17-13 0,2 3 16,-1-1 0,-2-2 15,21 6 0,-13-9 16,3-2 0,-3-3 15,-11 4 0,-4-1 0,0 4 16,-3 6 0,-3-3 16,5 11 0,-8-3 15,-2 4 0,1 3 16,-8 2 0,0 2 16,-2 9 0,-9 5 15,0 9 0,-11 3 16,-7 7 0,2 1 0,0 8 15,-2 4 0,-9-7 16,0 13 0,-14-6 16,0 7 0,9 14 15,-15-6 0,-8 8 16,-3 0 0,-12 1 16,4 6 0,-4 2 15,-2 0 0,-3 2 16,-5 3 0,-4-2 15,0 3 0,-9-5 16,2 3 0,1 3 16,4-2 0,-7 5 15,2-2 0,6-1 16,-14-2 0,8-1 16,7 4 0,-10-8 0,8 2 15,4 3 16,5-2 0,3 1 15,3 3 0,11 3 0,-2-4 16,11 4 0,4 1 16,4-1 0,8 12 15,11-6 0,4 1 16,8 1 0,9-5 16,4 4 0,6-1 0,9 5 15,-2 1 0</inkml:trace>
  <inkml:trace contextRef="#ctx0" brushRef="#br0">6111 10480 0,'-44'20'0,"27"-31"16,-2-3 0,6 1 16,-2-4 0,-2 2 15,0-3 0,-6 1 0,0 3 16,-7-7 0,-1 2 16,7 2 15,17 9 0,-17-2 0,-9 5 16,-11-1 0,-18-6 15,17 15 0,7 6 0,0 3 16,1 0 0,-8-1 16,3 1 0,-6 5 15,-6-1 0,6 3 16,-5-3 0,7 3 16,6 2 0,-2 3 15,-1-1 0,2 0 16,-3-2 0,5 3 15,1-3 0,-6 9 16,4-4 0,-6 3 16,3 3 0,7-7 15,8 9 0,4-1 16,4-3 0,3 1 16,1-5 0,4-4 15,2-1 0,10 1 16,0-3 0,6-5 15,3 1 0,2-2 16,-1 0 0,11 6 0,2-5 16,1-1 0,12 2 15,0-1 0,1 0 16,-2-1 0,7 1 16,-2-5 0,5 6 15,6-15 0,-9 9 16,5 0 0,-2-3 0,20 20 15,-5-15 0,-1 3 16,-1-9 0,-6 2 16,7 5 0,1 3 15,4 3 16,4-5 0,-4-7 0,10-6 16,2 2 0,-1 2 15,3 4 0,3 5 16,4-1 0,-4-4 15,0-3 0,-5-4 16,-3 1 0,13-1 16,-6 0 0,10 4 15,-1-3 0,-14-5 16,8-2 0,-3-1 0,5 6 16,4-1 0,-3 1 15,2 0 0,3-3 16,-6 2 0,3-1 15,0-1 0,-9-2 16,6 3 0,0 4 16,-1 2 0,2-1 15,-1-1 0,-8-3 0,2 1 16,8 2 0,-3-3 16,6 1 0,-9-2 15,-7 0 0,6 3 16,-8 1 0,15-1 15,-1 0 0,-3 0 16,6 3 0,-4-2 16,-4 2 0,5-3 15,-3 3 0,-5-3 16,-2-1 0,5 5 16,-1-5 0,-3-3 15,5 2 0,-14-15 16,5 9 0,13 1 15,-9-4 0,6 4 16,-3-10 0,-13-1 0,5 0 16,11 8 15,-3 3 0,-11-17 0,-8 5 16,-12-12 31,-1 3 0,3 11 0,2-2 16,-14-2 0,-2-1 0,-4-1 0,-2 2 15,-7 2 0,-11 1 0,-3 3 16,-6 0 0,-8-2 16,2 3 0,-16-7 15,-5 4 0,-6-1 16,-6 1 0,-6 3 16,-4-4 0,-13 0 15,-7-10 0,-3 2 16,-2-2 0,4 7 15,-6 0 0,-9-2 16,0 4 0,-8-10 16,-3 8 0,-2-1 31,-5-4 0,4 4 0,-6-1 16,-6-2 0,-1 5 0,-9-2 15,3 0 0,-3 2 0,-3-6 16,-4 4 15,5 1 0,0 3 16,-1 6 0,3 3 0,1-3 16,-8-3 0,1-2 15,0 3 0,-10-7 16,5 7 0,4 4 16,-2-5 0,-1 12 0,-4-4 15,0 5 16,-7-6 0,9 6 0,-5 2 15,1-1 0,-4 5 16,1-11 0,7 13 16,6 4 0,-3 3 15,7 10 0,1-3 16,-2-4 0,12 4 16,-4 3 0,6-4 15,1 1 0,10-4 16,9 3 0,5 1 15,7 0 0,14 5 16,3-2 0,17-1 16</inkml:trace>
  <inkml:trace contextRef="#ctx0" brushRef="#br0">16358 10477 0,'-30'-1'16,"1"0"0,-1 1 15,-11-6 0,3 2 0,-3 5 16,-2 0 16,3 2 0,-3 3 0,-8-4 15,2 4 0,-12-6 16,9 7 15,-3 0 0,-7-1 16,8 8 0,-14-6 0,7 3 16,-6-3 31,6 3 0,-4 0 0,-4-6 16,6 3 0,-6-4 0,2 0 0,2 2 15,-7-5 0,3 6 16,-8-3 0,7 9 0,5 5 15,0-5 0,4 3 16,5-8 0,-9-4 16,2 2 0,0 5 15,-1-5 0,18 12 16,1-3 0,8 0 16,0 4 0,6 0 15,5 5 0,5 0 16,0 0 0,7 0 15,3 2 16,-1-1 0,5 2 0,10-2 16,6 0 0,13-1 0,-5 5 15,6-2 0,-4 0 16,11 5 0,9-2 16,-2 2 0,6-2 15,-1-4 0,6 7 16,6-3 0,3 0 15,3-3 0,-2-5 16,1-4 0,1 1 0,1 1 16,7 1 0,2 0 15,8 0 0,-3-4 16,-3-4 0,2-5 16,-2 2 0,12-3 15,4-3 0,-1 3 16,-4-9 0,9 9 15,-8-1 0,10-5 16,3 1 0,-9-11 16,7 2 0,1-3 15,-3-2 0,7-2 16,-4 2 0,-4-3 16,7 1 0,-4 2 15,6-1 0,0 1 0,1 0 16,2-1 0,6 3 15,-6-4 0,0 2 16,-2 2 0,-5-4 16,8-3 0,-3 3 15,3 1 0,3 2 16,-4 2 0,3-3 16,-14-8 0,-7 3 15,8 6 0,-1 3 0,-1 5 31,-2-6 0,-8 3 0,-3-2 16,9 8 0,-35 1 16,2 1 0,33-2 0,11 7 15,-25-7 0,-14 3 16,9 0 0,-13-4 16,12 4 0,-7-6 15,-13-6 0,1 3 16,-10-5 0,2 10 15,4 1 0,2 0 16,0-5 0,-3 1 16,-1-1 0,2-2 0,-2 5 15,-4-9 0,-1 5 16,-5-1 0,1-2 16,1 0 0,-6-4 15,-4 2 0,0 1 16,7 4 15,-2-5 32,-7 1 0,9 2 0,-18-8 0,11 7 0,7-1 15,-12-4 0,5 3 0,-6 0 0,-8 1 16,3-2 0,-6-2 16,-3-2 0,-2-7 15,1 5 0,-5-1 16,-2 1 0,-4-2 15,-6 1 0,-6-1 16,-8-2 0,-5-2 16,-7-2 0,0 1 15,-5-6 0,-3 2 16,-1-3 16,-2 4 0,-4 2 0,-6-3 15,-6 5 16,5 4 15,5 3 0,-8 4 0,4-6 0,-8 2 0,-12-3 16,16 11 0,-2 3 16,-12-1 15,7 3 0,-16-5 16,-2 3 0,6 7 0,-7 3 16,-2 2 0,-2-1 15,-5-3 0,-3 1 16,-1 2 0,5 0 15,-4-1 16,6 2 16,-2-5 0,2 2 0,-1-1 0,1-1 0,1 4 15,4-2 0,-1 0 16,-1-3 0,2 0 16,-6 0 0,12 0 15,-4 0 0,7-1 16,1-2 0,1 2 15,0-5 0,-1 1 16,0-2 0,0-3 16,8 7 0,0 0 15,6 5 0,-3 3 16,3-2 0,1 5 16,-2-2 0,2 2 15,-2 2 0,5 3 0,-4-1 16,8 4 0,-2-2 15,0 0 16,4 1 0,1 5 0,3-2 16,-1 3 0,3 2 31,-7-8 0</inkml:trace>
  <inkml:trace contextRef="#ctx0" brushRef="#br0">20900 14518 0,'-25'39'0,"22"-43"16,5 1 0,8 3 15,1-3 0,3-1 16,-10-12 0,6 8 0,1 0 15,4 3 0,15 8 16,3-5 0,-2 1 16,-9-9 0,1 5 0,5-1 15,-2 1 0,5 2 32,-4 2 0,-12-3 0,4 4 0,-2 9 15,1-1 0,-3 4 16,-2 4 0,-1 2 15,-2 4 0,-1 5 16,1 1 0,-6 10 16,0-11 0,-3 11 15,-1 0 16,-4-3 0,0 12 0,-1-5 16,-2 7 0,2 10 15,-2 2 0,0 5 16,1 2 0,-2-4 15,0 2 0,2 9 16,-2 0 0,-2 6 16,5 5 0,-6-10 15,5-2 0,6-9 0,4-7 16,7-3 0,1-1 16,5 3 0,0-8 15,1-1 0,3-2 16,1-12 0,7 7 15,7-5 0,-8-9 16,9-5 0,-9-5 0,2-4 16,2-2 0,-5-3 15,3-4 0,-12-4 16,1 0 0,-8-1 16,2-2 0,-4 2 15,-2-4 0,-2-1 16,0 4 0,-5-3 15,1 1 16,-2 1 16,-1 2 0,1-1 0,0 2 0,0 0 15,0 0 0,-2 3 16,-3 6 0,-21 35 16,19-28 0,0 10 15,-1 2 0,-3 8 0,3-2 16,0 6 0,3 6 15,2-1 16,2 8 0,-16-1 0,11-9 31,4-22 0,-1 1 0,-15 71 0,6 6 16,17-1 0,-4-38 0,17-8 16,-2-6 15,2-1 0,4 2 0,-3-3 16,-2 1 0,7 3 15,-2-2 0,-9 4 16,4-4 0,-9-7 16,-1 0 0,1-2 15,-6 0 0,-2 1 16,-6 1 0,-6-1 16,-1 2 0,-4 0 15,1-11 0,-2-5 16,-1-2 0,-16-7 15,8 4 0,-2-8 16,0-8 0,6-3 16,-8-7 0,-9-2 15,8 1 0,3-4 16,5 4 0,8-1 0,0 0 16,3 2 0,0 0 15,-2 1 0,-3 5 16,11 0 0,0-3 15,5 2 0,4-11 16,2-2 0,-1 5 16</inkml:trace>
  <inkml:trace contextRef="#ctx0" brushRef="#br0">18161 15254 0,'1'-19'0,"6"19"0,1-4 16,2-7 15,28 3 0,-14-9 0,8-6 16,-6-20 0,4 0 16,6-23 0,-5-15 15,15-10 0,9-2 16,21-17 15</inkml:trace>
  <inkml:trace contextRef="#ctx0" brushRef="#br0">18151 15589 0,'43'31'0,"-41"-36"15,0-2 0,13 0 16,5-13 0,3-14 16,7-3 0,7-26 15,-5-8 0,13-12 16,0-15 0</inkml:trace>
  <inkml:trace contextRef="#ctx0" brushRef="#br0">18350 15964 0,'-36'-10'16,"42"-6"16,8-12 0,7-7 0,10-11 0,-4-8 0,5-24 15,0 6 0,4-6 16,10 6 0,8 15 16,-4-7 0,-4 3 15</inkml:trace>
  <inkml:trace contextRef="#ctx0" brushRef="#br0">11395 14052 0,'-54'3'0,"68"6"15,7-1 0,21 7 16,13 5 0,5-14 15,7 5 0,12 1 16,-2-9 0,35 25 16,2-16 0,7 10 15,5 11 0,-4-5 16,1 14 0,-8-2 16,-4 1 0,-5-2 15,-6 2 0,-9-10 16,-9 0 0,-22-3 15,-5-2 0,-6-3 16,-6-1 0,1-8 0,-11 4 16,-10-7 0,-6-5 15,-12 5 0</inkml:trace>
  <inkml:trace contextRef="#ctx0" brushRef="#br0">12734 15046 0,'19'14'0,"15"-3"16,5-2 0,8-11 16,5 0 0,-5-15 15,6 7 0,-2-3 0,-5-4 16,-5-3 0,-3-5 15,-1 2 0,4-2 16,6 0 16,-4 4 0,-10-9 0,-1 3 15,-9-6 0,-5-4 0,5 5 16,0 6 0,-15-12 16,0 2 0,-8-1 15,-9-10 0,-2 10 16,-9 2 0,1-7 15,-16-3 16,3 7 0,-3 1 0,-13-4 31,4 2 0,-10 9 0,10-9 0,6 8 16,4 7 0,1-10 16,7 7 0,3-3 15,4-4 0,5-6 16</inkml:trace>
  <inkml:trace contextRef="#ctx0" brushRef="#br0">18393 16307 0,'30'57'0,"-19"-76"0,7-10 16,9-3 0,1-7 16,4-4 0,2-5 15,-3-6 0,-8-1 16,10 1 0</inkml:trace>
  <inkml:trace contextRef="#ctx0" brushRef="#br0">18441 16851 0,'-31'87'0,"27"-93"0,10-8 15,2-3 32,8-17 0,4-6 0,4-7 31,3-9 16,8 7 0,1-10 0,4 0 0,13 4 0,-25-6 15,1 8 0</inkml:trace>
  <inkml:trace contextRef="#ctx0" brushRef="#br0">18405 17502 0,'-8'10'0,"0"-5"0,5-5 15,-1-6 16,-2 1 0,5-1 0,0-8 16,1-1 0,5-11 15,1-9 0,7-10 16,4-8 0,8-16 15,6 5 16,8-15 16,3-2 0,10 4 0,-4-6 0</inkml:trace>
  <inkml:trace contextRef="#ctx0" brushRef="#br0">18455 17794 0,'1'30'0,"-5"-28"0,7-4 15,3-4 0,4-8 16,1-2 0,3-7 15,0-5 0,6-12 16,4-2 0,3-8 16,-2-8 0,3 3 15,0-3 0</inkml:trace>
  <inkml:trace contextRef="#ctx0" brushRef="#br0">18470 18293 0,'70'18'0,"-64"-32"31,8-11 0,8-6 0,5-12 0,-6-5 0,9-14 16,-2-4 0,5-3 15,12 0 0,-8-3 16,-1-2 15,-2-13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5525 6242 0,'-37'53'0,"13"-53"0,-1-9 16,1 3 0,-12-6 16,-2-6 0,-7 0 15,-6-4 0,12 7 16,-5-2 0,3 1 15,0 4 0,2 7 16,20 1 16,0 2 0,-55 5 0,-17 3 0,0 8 15,28 1 0,-1 3 16,13 6 0,-9 2 16,7 8 0,-3 5 15,4-2 0,8 4 16,4 1 0,-2-9 15,0 0 0,9 1 16,0-4 0,11 7 16,3 2 0,1-4 15,4 1 0,0 0 16,7 4 0,-1-2 16,5 3 0,-2-10 15,5 2 0,11-3 16,3-8 0,12 4 15,1-8 0,10 2 0,5-1 16,15-4 0,-1-1 16,8-2 0,5 1 15,-3 0 0,3 1 16,3-2 0,5 1 16,5-3 0,7-3 15,4 5 0,-1-4 16,5 2 0,2 0 0,1-1 15,-2 9 0,-10 1 16,2 2 0,-1 5 16,-7-24 0,5 8 15,-3 1 0,-2-2 16,10 9 0,-1-6 16,3-7 0,-4-5 15,-1-3 0,2-2 16,0 5 0,3-7 15,-2 2 0,-11-14 16,-6 2 0,4-3 16,0-2 0,6 7 15,-2-8 0,-13-1 16,1 1 0,-12-2 16,-4 3 0,7 4 15,-6 1 0,-7 1 0,-4 3 16,-15-4 0,-4-1 15,-6-3 0,0 3 16,-1 3 0,-7-5 16,-7-1 0,-4-5 15,-8-7 0,0 3 16,-3-3 0,-3 1 0,-4-2 16,-3-1 0,-7-1 15,1 4 0,-1 0 16,-4 3 0,-7 0 15,-8-2 0,-4 3 16,-4-3 0,1-5 16,3 6 0,0-8 15,-4 3 0,2 7 16,-8-13 0,0 11 16,2 2 0,-6 5 15,2 8 0,-13-3 16,7 2 0,-7 0 15,-5 1 0,10 5 16,-8-1 0,0 3 16,9 3 0,-5 3 15,-5 1 0,-3 2 0,-7 6 16,-4 2 0,4 1 16,-7 1 0,8-3 15,5 3 0,1 3 16,5-7 0,-3 0 15,-6 1 0,-4-4 16,3 6 0,-1 2 0,-1 4 16,1 3 0,-6 0 15,2-1 0,2-2 16</inkml:trace>
  <inkml:trace contextRef="#ctx0" brushRef="#br0">15509 8274 0,'0'8'15,"3"-2"0,1-2 0,5-1 16,1-4 0,2-1 16,8 3 15,-8-8 0,4 4 0,3-8 16,-7-4 0,15 1 16,2 2 0,7 0 15,6 8 0,2-3 16,-3 2 0,0 3 15,-1-8 0,-1-1 16,13 11 0,1 2 16,2 6 0,9 1 15,-1-11 0,2 2 16,-4-4 0,3 4 16,-8 1 0,5-1 15,-2 0 0,9 0 0,-2 5 16,2 0 0,2 3 15,-6-1 0,-1-4 16,-5 2 0,4 0 16,1 0 0,5 1 15,-5-3 0,2 2 16,-3-2 0,-10 0 16,12-2 0,-9-1 15,20 0 0,-4-4 0,-3 2 16,3-1 0,-11-4 15,2 7 0,4-2 16,-1 1 0,5-3 16,2-2 0,1 5 15,0-4 0,4 5 16,2 1 0,-2-5 16,3 4 0,-5-1 15,-4-2 0,15 2 16,-7-2 0,9 2 15,-1 1 0,-8 0 16,11 4 0,-4-5 16,8 2 0,0 2 15,-7-1 0,0 3 16,-6-4 0,5-1 0,1 0 16,-2 5 0,-2 0 15,-9-3 0,-2-5 16,8 3 0,-1-1 15,2 3 0,-1 4 16,-15-6 0,2 5 16,-9-4 0,-5-1 0,-10-2 15,-13-8 16,-12 0 0,-1 0 0,-10-2 16,-23-8 0,-17-7 15,-18-4 0</inkml:trace>
  <inkml:trace contextRef="#ctx0" brushRef="#br0">5315 7500 0,'-23'-5'15,"2"5"0,-1-3 16,2 0 0,-7-1 0,1-3 16,3 2 15,3-3 0,2-2 16,1 2 0,3 2 0,-6 0 15,-1 0 0,0 6 16,-5 0 0,1 5 16,-9 3 0,-2-3 15,5 2 0,-11 3 16,7 1 0,-9 1 16,-8-1 0,7 2 15,-3 2 0,5 2 16,0 0 0,-7 0 15,-1 1 0,2 2 16,-6-1 0,10 1 16,0 0 0,2 1 15,2 2 0,-3-3 16,6 4 0,-8-8 0,3 5 16,8 6 0,-7-5 15,13 4 0,-2-7 16,1-4 0,12-3 15,0 5 0,7 0 16,6-2 0,2 0 0,8 2 16,2-2 0,7 1 15,1 2 0,10-2 16,5 7 0,9-1 16,7 3 0,5 3 15,-2-7 0,7 2 16,3-3 0,9-7 15,7 7 0,11-6 16,4-1 0,2 5 16,2-9 0,2-3 15,4 1 0,2-3 16,-6-1 0,5 8 16,-2-4 0,0-2 15,2 3 0,-6-7 16,4 5 0,-2-3 15,4-1 0,-11-2 0,-3 0 16,3 1 0,-8 0 16,8 3 0,-4-10 15,-9-5 0,6 3 16,-3-5 0,-4 3 16,6 2 0,-5-10 15,-8-6 0,4-1 16,-10-2 0,9 0 15,-1 0 0,0 1 0,-5 2 16,-11-5 0,-3 8 16,-2 8 0,-12-7 15,1 5 0,-12-5 16,-8-3 0,-3 5 16,-5-2 0,-9-4 15,2-6 0,-5 2 16,-12-7 0,2 4 15,-6 1 0,-8-5 16,5 4 0,-6 0 16,-4 3 0,-5 2 15,-3 3 0,-12 4 16,-3 1 0,-23 5 16,-6 0 0,-6 0 0,-9 3 15,2 2 0,-2 1 16,-6-1 0,4 3 15,0-2 0,2 2 16,2 2 0,-1 3 16,-3 4 0,-13 2 15,-4 6 0,-8 1 16,-8 7 0,-4-1 16,-7 6 0</inkml:trace>
  <inkml:trace contextRef="#ctx0" brushRef="#br0">12797 11446 0,'-7'25'0,"4"-28"16,-1-5 0,0 2 15,-3 2 0,-5-5 16,-2 3 0,1 1 0,3 1 15,3 4 0,0 0 16,-5 0 0,-1 2 16,3 7 0,-5-3 15,4 4 0,-7-2 16,-3-1 0,6 3 16,3 0 0,12 5 15,-16-4 0,2 1 16,-6 1 0,-11-5 15,16 4 0,-1 0 0,9-2 16,1 4 0,-9-2 16,1-2 0,-13 5 15,5 3 0,10 6 16,0 1 0,4-5 16,-2 0 0,1 0 15,-4 1 0,8 8 16,-2-3 0,0 3 15,1 2 0,-1-3 16,4 0 0,2-3 16,1-1 0,3 1 15,2 4 0,3-1 16,-1-1 0,6 10 16,2 1 0,-1-1 0,7 8 15,4-8 0,-5-3 16,9-2 0,-8-4 15,-6 0 0,9 0 16,-3 0 0,10 1 16,0-6 0,0-1 15,4 1 0,-8-11 0,12 3 16,0 4 16,-4-5 0,4 1 0,-14-17 15,18 9 0,-5-5 16,4 5 0,12 7 15,-20-17 0,2-8 16,-6 3 0,-3-1 16,-1 0 0,0 7 15,4-3 0,-7-8 16,2-1 0,-2-4 16,-2-7 0,2 3 15,2-2 0,-2-5 16,0 3 0,0-3 15,-2-3 0,-6-6 16,3-2 0,-6-7 16,-1 1 0,3-1 15,-8-5 0,-6 0 0,0 4 16,-2-2 0,2 6 16,1-2 15,-2 1 0,-6-7 0,-3 4 16,-3 1 0,10 1 15,-5 9 0,-3 0 16,4 4 0,-14 1 16,6 5 0,2 4 0,-20 0 15,0 3 0,-6-1 16,4-1 0,8 5 16,1-4 0,-1 6 15,-3 4 0,-2 3 16,0 4 0,-1 6 15,-8 10 0,-6 6 16,3 11 0,-13 2 16,-2-1 0,2 10 15,-6-1 0,3 14 16,-1 4 0,1 2 16,-8 5 0,-1-4 15</inkml:trace>
  <inkml:trace contextRef="#ctx0" brushRef="#br0">19174 11381 0,'19'-35'0,"-28"23"15,-4 2 0,11 14 16,11 1 0,-5 2 15,2 0 0,7 10 16,-14 0 0,1 7 16,2-1 0,-4 5 15,7 1 0,5 13 16,-2 3 0,3 21 16,1 7 0,-16 1 15,13 10 0,0-1 16,-2-7 0,14 12 0,-13-6 15,2-14 0,5-1 16</inkml:trace>
  <inkml:trace contextRef="#ctx0" brushRef="#br0">19401 11223 0,'29'73'0,"-29"-48"16,5 9 0,3 3 16,-2 2 0,6-4 0,1-1 15,-1 0 16,2-4 0,6 12 0,7 15 16,4 5 0,4 8 15,-10 4 0</inkml:trace>
  <inkml:trace contextRef="#ctx0" brushRef="#br0">19440 11354 0,'-2'-1'0,"1"0"16,0 1 0,0 0 15,-1 0 0,2-1 16,-1 0 0,0 0 0,0 1 16,-1 0 0,0 8 15,1 15 0,9 39 16,5-19 0,-3 3 16,4 9 0,1 3 15,4 7 0,1 4 16,4 0 0,2-8 15,-11-3 0,6-4 0,-2 5 16,-14-6 16,12-4 0,-17-8 0,0-8 15,14 2 0,-2-9 16,2-1 0,-12-16 16,-1 2 0,-2-3 15,1 1 0</inkml:trace>
  <inkml:trace contextRef="#ctx0" brushRef="#br0">15510 15301 0,'-12'-49'15,"13"49"0,3 1 16,-4-2 0,0 1 16,0 0 0,0 0 15,0 0 0,6 21 16,2 27 0,-5-20 0,2 9 16,-2-1 0,5 6 15,1 3 16,4 11 0,2 5 0,3 8 15,-1 4 0,1-6 16,-1-5 0,-4-5 16,7 1 0,-2 3 15,-4-7 0,7-7 16,-7-9 0,0-18 16,-1-2 0,-3-10 15,-1-6 0,-6-8 16,4-2 0,-9-5 15,-4-7 0,-6-2 0,2-5 16,9 3 0</inkml:trace>
  <inkml:trace contextRef="#ctx0" brushRef="#br0">15770 15994 0,'12'-45'0,"-20"47"16,2-2 0,2 2 16,4-2 0,-1 0 15,1 0 0,0-2 16,0 2 0,3-1 16,0-1 0,4-1 15,4-4 0,37-19 16,-36 12 0,13 8 15,-2 2 0,1 1 16,10 9 0,-6-1 16,1 4 0,-4 6 15,0-1 0,-3 11 16,-5 0 0,0 5 16,-7-4 0,-4 4 0,-3-3 15,-3 6 0,0 6 16,-10-11 0,1 6 15,-5-11 0,-3 0 16,-2-1 0,-4-5 16,-3-1 0,-3-2 15,3 0 0,1-11 16,-9-5 0,6 1 16,1-8 0,0 5 0,10-1 15,-2-5 0,12 3 16,-5-4 0,13 3 15,-1-2 0,1 0 16,17 2 0,-7-4 16</inkml:trace>
  <inkml:trace contextRef="#ctx0" brushRef="#br0">16366 15586 0,'-42'-64'0,"36"61"16,4 4 0,-6-1 16,8 3 0,3 8 15,-2-1 0,8 11 16,3 5 0,3 5 15,0 9 0,4 10 0,-7-8 16,-1 3 0,0 0 16,1 2 0,2-1 15,-2 0 0,1-2 16,-9-12 0,4-3 16,-3-6 0,-2-3 15,1-12 0,-4-2 16,0-6 0,-1-4 0,-3-2 15,-1-12 16,-5-6 0,0-4 0,-3-7 16,3 7 0,-7-10 15,1-6 0,0-2 16,-9-8 16,15 5 0,-15-8 0,4-8 15,0 0 0,4 0 16,-2 3 0,20 20 15,13 8 0,2 0 16,7 7 0,-3-6 16,-4 1 0,-3 5 15,12 3 0,-8 6 16,2 4 0,5 14 16,0 3 0,2 18 15,4 7 0,-1 5 0,0 5 16,4 3 0,-3 1 15,-6-2 0,-1 2 16,-17-7 0,2 1 16,-4 6 0,-8-7 15,-11-4 0,-11-3 16,-9-12 0,2-2 16,1 1 0,1-4 0,3 1 15,-2-6 0,4-6 16,7 0 0,3-4 15,5-2 0,2-3 16,6-2 0,10 6 16,3 12 0,21 4 15,-15-1 16,3-4 0,2 12 16,2-1 0,5 4 15,2 3 0,13 6 16,-4 4 0,1 0 15,-3 1 0,-9-8 16,17 4 0,-19-15 16,9-5 0,0-7 15,-13-10 0,11-1 0,-8-9 16,-4-11 0</inkml:trace>
  <inkml:trace contextRef="#ctx0" brushRef="#br0">17071 15676 0,'34'63'0,"-29"-59"16,3-1 0,1-3 15,0-1 0,3-2 16,0 2 0,-2-6 0,-2 0 15,8 0 0,-2-4 16,1 8 0,2-7 16,-14-5 0,-3-1 15,8-1 0,-20-12 16,11 10 0,3-1 16,-17-7 0,22 18 15,-17-13 0,-11 3 16,3 0 0,-6 0 15,6 4 0,1 4 16,6 7 0,-8 3 16,2 3 0,-2 5 15,-1 9 0,4 10 16,4 1 0,3 10 16,-1 0 0,5 4 15,1 8 0,4-2 0,5 1 16,5-7 0,2-2 15,10-4 0,1-7 16,9-7 0,-1-7 16,12-6 0,-3-3 15,-5-9 0,8-4 16,-11-6 0,3-9 16,1 0 0,-3-2 15,-6-9 0,-2 0 0,-1-5 16,-6-3 0,-3 8 15,-3-1 0,-6 3 16,1 6 0,-4 0 16,0 5 0,-1 8 15,1 1 0,1 11 16,-1 0 0,2 8 16,2 12 0,1 4 15,-2 3 0,3 6 16,-1-4 0,2 0 15,0 2 0,0-6 16,7-3 0,-10-4 16,-3-7 0,2-6 15,3 4 0,-1-8 16,-3-3 0,2-8 0,-7-3 16,9-3 15,11 4 0,-4-9 0,2-2 16,2-3 0,-15-8 15,22 27 0,-21-21 16,0 6 0,8 6 16,-18-4 0,12 21 15,0 4 0,-1 6 0,2 2 16,1 6 0,2 2 16,0 2 0,-2-4 15,2 8 0,-1-5 16,0 2 0,5 4 15,-2-11 0,2-1 16,2-3 0,0-7 16,3 1 0,1-11 15,2 1 0,-1-16 16,8 2 0,-14-18 16,5-4 0,3 2 15,-10-9 0,5 4 16,-10-5 0,-5-7 15,-1-2 0,-3 1 16,-7-7 0,-9 6 0,2-2 16,-1 4 15,3 11 0,-1 4 0,-8 8 16,3 10 0,4 6 16,-3 9 0,17 8 15,-5 5 0,2 1 16,4 9 0,-15-1 15,13 16 0,-1 0 0,2 22 16,12 7 0,7 6 16,9 11 0,5-6 15,-2-4 0,-10-13 16,8 11 0,-1-10 16,3-5 0,10-2 15,-10-20 16,1-11 0,-2-9 0,3-7 15,-2-3 0,6-10 16,-4-6 0,-10-10 16,0-11 0</inkml:trace>
  <inkml:trace contextRef="#ctx0" brushRef="#br0">18118 15497 0,'13'9'16,"13"-17"0,11-5 0,8-17 15,4-5 0,2-4 16,-1-5 0,-1-5 15,-6-6 0,9 4 16,-16-14 0,12 2 16</inkml:trace>
  <inkml:trace contextRef="#ctx0" brushRef="#br0">12936 17320 0,'-5'3'15,"3"0"0,-8-5 16,19 4 0,-15-9 15,12-1 0,-5-5 16,-12-10 0,19 2 16,-13-5 0,12 0 15,-7-11 0,0-1 16,3 0 0,-3-7 16,7 8 0,3-8 15,-7 3 0,7-7 16,3-1 0,-13 2 0,0-10 15,-6 1 0,-1-10 16,-1-6 0,4-2 16,-17-8 0,-6 6 15,5-1 0,-4 6 16,9 12 0,2 6 16,-3 13 0,-3 4 15,2 15 0,-3 2 0,0 9 16,4 4 0,0 2 15,-1 1 0,3 2 16,0 1 0,6 2 16,0 5 0,3 6 15,-1 3 0,3 16 16,11 9 0,4 12 16,7 15 0,5-1 15,-5-3 0,3 3 16,1-8 0,0-7 15,8 15 0,4-1 16,6 3 0,8 6 16,-6-13 0,-5-2 15,-3-8 0,5-3 16,-1 1 0,5-14 0,-2 2 16,-11-3 0,0-6 15,1-9 0,0 0 16,-1-20 0,-6 1 15,-4-5 0,-1-6 16,-10 11 0,12-5 16,-8-6 0,2 0 15,-6-16 0,-9-1 0,1 1 16,2-5 0,-5-1 16,0-1 0,2 0 15,-2 2 0,3 1 16,0 4 0,-11 4 15,-1 1 0,2 6 16,-3 1 0,3 1 16,-2 3 0,2 4 15,4 3 0,-1 6 16,7 6 0,-1 2 16,-1 7 0,2 8 15,4 7 0,1 7 16,-1-1 0,0 0 15,5-1 0,-3-5 16,8-1 0,7-1 0,-4-6 16,14 7 0,-2-13 15,-7-16 0,10 12 16,-9-21 0,-2 7 16,4 0 0,-8-15 15,-1-1 0,-1-6 16,-3-1 0,-3-3 15,1 0 0,-5-2 0,-4-5 16,-1 2 0,-6-3 16,-3 3 0,-1 1 15,-3-3 0,-1 7 16,-3-4 0,1 6 16,-3 5 0,1 2 15,-2 5 0,-1 8 16,-5-7 0,-8 4 15,6 7 0,-10 4 16,14 9 0,1 4 16,-1 1 0,12 3 15,-1 7 0,9 6 16,4-5 0,6 0 16,2-6 0,11-9 15,6-3 0,10-9 16,-11-10 0,2-9 15,6-3 0,-11-11 0,16 1 16,-2 1 0,-12-2 16,3 9 0,-6-1 15,-3 1 0,3 5 16,-2 12 0,-1 11 16,-1 7 0,2 8 15,-4-4 0,0 7 16,-1 6 0,-4-4 0,4 8 15,2-6 0,-1 3 16,2-1 0,-8-13 16,3 0 0,0-13 15,5 0 0,8-8 16,-6-8 0,3-12 16,-6-3 0,2-9 15,2 6 0,-6-7 16,6 7 0,-18-10 15,7 13 0,1 16 16,-7-3 0,14 21 16,-10-13 0,-1 12 15,3-3 0,-2 3 16,5 13 0,-1-9 16,4 9 0,-1 1 0,0-8 15,3 4 0,-4-6 16,4-3 0,0 1 15,-2-6 0,-1-3 16,0 0 0,-2-8 16,-2 0 0,0 5 15,-6-7 0,2 5 0,-3-1 16,-4-3 0,-1 6 16,0-4 0,-5 0 15,2-1 0,-2-5 16,-3-4 0,5-1 15,-1 2 16,4 0 0,-1 3 0,3 2 16,2 3 0,2 3 15,5 6 0,1 0 16,1 3 0,2-2 16,4-1 0,0 0 15,3 0 0,3 2 16,0 0 0,7 1 15,-5-3 0,-1-7 16,0-1 0,2 0 16,3 2 0,4-3 0,-2-1 15,-3-5 0,-5-9 16,-2 0 0,-4-4 16,-5 1 0,0 4 15,-7 0 0,-4 2 16,-2 2 0,-3 5 15,-6-4 0,-1 2 16,-2 6 0,-3-7 0,0 12 16,2 4 0,1 1 15,1 8 0,3 7 16,1 3 0,2 6 16,2 5 0,3 2 15,-8-3 0,11 6 16,0-1 0,2 0 15,10 5 0,-3-2 16,1-3 0,8-2 16,1-6 0,6-9 15,5 4 0,2-10 16,5-1 0,0-9 16,3-6 0,-9-6 15,-1-6 0,-4-7 16,-2-3 0,-1-3 0,-10-4 15,-4 2 0,-6-4 16,-11-2 16,2 0 0,-6 5 0,4 6 15,0-2 0,2 8 16,-5-2 0,-5-2 16,11 20 0,0-10 15,-5 7 0,8 13 16,-2-9 0,-3 8 0,6-3 15,0 0 0,0 0 16,3 5 0,-1 6 16,16 37 0,-1-28 15,7 3 0,2 5 16,-3 0 0,0-1 16,-4-1 0,7 3 15,0-5 0,3 0 16,1 0 0,0-8 15,-1 1 0,5-5 16,1-4 0,1-3 16,-5-5 0,0-11 15,-10-3 0,1-16 16,3-3 0,0-8 0</inkml:trace>
  <inkml:trace contextRef="#ctx0" brushRef="#br0">15100 15230 0,'-12'42'0,"0"10"16,8 15 0,4 5 15,2 9 0,1 8 16,2 4 0,1 2 16,1-5 0,12 6 0,4 6 15,20-8 0,9 0 16,22-6 0,10-4 16,11-8 0,10-7 15,15-15 0,15-10 16</inkml:trace>
  <inkml:trace contextRef="#ctx0" brushRef="#br0">18589 14628 0,'157'81'15,"-117"-65"0,10 3 16,7 10 0,0 6 16,-2 9 0,15 13 15,-3-2 0,-9 19 0,-4 2 16,-23 2 0,-10 6 16,-12-10 0,-8 11 15,-14 9 0,-1 5 16,-28-4 0,0-4 15,-31-15 0,-12-1 16,5-4 0</inkml:trace>
  <inkml:trace contextRef="#ctx0" brushRef="#br0">19671 15240 0,'-6'-1'0,"6"2"16,1-1 0,8-4 15,5-3 16,9-7 0,13-3 0,6-5 16,0-3 0,0-8 15,-1 1 0,-1 3 16,-3-1 0,-6 6 15,-11 1 0,-19 9 16</inkml:trace>
  <inkml:trace contextRef="#ctx0" brushRef="#br0">19796 15448 0,'-19'25'15,"9"-17"0,8 3 16,6-18 0,11 4 16,13-11 0,2-12 0,18-5 15,4-12 0,10-4 16,3-9 0,6 8 16,-1-5 0,-13-7 15</inkml:trace>
  <inkml:trace contextRef="#ctx0" brushRef="#br0">20275 14315 0,'-12'7'16,"0"1"0,7 4 16,3 1 0,8 1 15,-2-1 0,4-2 16,2 0 0,-4-5 15,5 2 0,2-1 16</inkml:trace>
  <inkml:trace contextRef="#ctx0" brushRef="#br0">20702 14516 0,'-43'14'0,"32"14"16,11 1 0,10 7 16,-5-1 0,15 6 15,-3-2 0,-5-7 16,4 2 0,-3-1 16,0 0 0,3-2 0,-5-4 15,-3-3 0,-4 0 16,-1-9 0,-1 2 15,-4-11 0,0-2 16,-5-8 0,1-3 16,-8-12 0,4-11 15,-1-6 0,-5-11 16,3-11 0,-20-17 0,14 9 16,-2-9 0,1 1 15,12 15 0,-3-13 16,-1 12 0,23 19 15,2 3 0,4 12 16,3 2 0,-15 9 16,10 13 0,-12-2 15,-2 6 0,4 7 16,-5 3 0,2 19 16,1 5 15,-6 3 0,0-2 0,-10-5 16,0-2 0,13-5 15,2 0 0,24 1 16,3-4 0,1-5 16,5-3 0,4-7 15,9 7 0,3-5 0,10 4 16,-7 4 0,-10-8 16,-4 15 0,-13-10 15,1 10 0,-1-3 16,-13-12 0,2 20 15,-13-12 0,-1 9 16,-3 1 0,-7-6 16,-2-6 0,-2-1 15,1-1 0,1-2 0,0-3 16,-3-6 0,13 0 16,-2-2 0,4-4 15,-2 3 0,0 0 16,1-10 0,8-39 15,-4 27 0,-7-12 16,0-1 0,-1-11 16,-5-3 0,5 1 15,3-5 0,-5 10 16,5 4 0,-2 12 16,1 8 0,1 5 15,-7 6 0,3 3 16,-1 6 0,7 0 15,4 2 0,-6-2 0,0 0 16,0 0 0,5 8 16,9 9 0,30 32 15,-24-25 0,-5-2 16,0 1 0,1 1 16,-1 0 0,-4-6 15,4 4 0,0 0 16,1 1 0,6 6 0,-9-10 15,2-4 0,-4 1 16,-1-2 0,-4-7 16,-1 6 0,-4-11 15,1-2 0,9 3 16,-1-4 0,10-1 16,-8-7 0,3 0 15,-4-8 0,1 1 16,1-6 0,-7-9 15,-1-1 0,-5-7 16,-1 3 0,4-3 16,-1 2 0,-6-1 15,3 0 0,-12 6 16,-5-3 0,2 14 16,6 5 0,3 5 0,10 11 15,-6-1 0,-6 1 16,3 5 0,-8-5 15,3 10 0,3 4 16,-6-5 0,7 7 16,7 0 0,0-2 15,10 9 0,-4-5 16,7 3 0,-7-2 16,22 5 15,0 3 0,-5-4 0,6-6 0,-6 1 16,-4-7 0,10-4 15,0 2 0,-8-16 16,3 2 0,-8-12 16,-1 1 0,-1-2 15,1-1 0,-1 1 16,-4-2 0,1 0 16,-4-5 0,-2 5 15,2 1 0,-9 4 16,2 5 0,0 3 15,-1 3 0,1 3 16,-1-1 0,0 2 16,0 0 0,0 0 15,-1 0 0,2 4 16,2 12 0,10 30 0,-1-24 16,0-3 0,-3-2 15,1 2 0,-1-7 16,-6-10 0</inkml:trace>
  <inkml:trace contextRef="#ctx0" brushRef="#br0">20612 14255 0,'-34'-6'15,"19"9"0,-2 3 0,11-3 16,-5-1 0,3 4 16,0-6 0,12 7 15,11 10 0,3 4 16,0 8 16,3 7 0,-3-1 0,-6 5 15,8 7 0,-3 3 16,0 5 0,5-2 15,-2 1 0,1 0 16,-2-2 0,2-1 16,-3-6 0,-5-10 15,0-7 0,-4-10 16,-3-7 0,3-5 16,-4-3 0,0 2 15,-2-4 0,-3-11 0,0 2 16,0-8 0,-1 1 15</inkml:trace>
  <inkml:trace contextRef="#ctx0" brushRef="#br0">20794 14739 0,'3'-15'0,"5"4"15,2-2 0,2 2 16,3 6 0,4-4 15,2 1 0,10 4 16,0-5 0,7 10 16,2 2 0,-1 7 15,-7 6 0,1 2 16,-2 5 0,-4-2 16,1 4 0,-8-2 15,-5 2 0,-5 2 16,-4 0 0,-8-3 15,-5 2 0,-12-3 16,-5 1 0,-9-2 16,4 1 0,-12-7 15,4 2 0,2-6 0,-8-3 16,15 1 0,-3-10 16,11 0 0,6-4 15,9-5 0,2-2 16,9-11 0,5-3 15</inkml:trace>
  <inkml:trace contextRef="#ctx0" brushRef="#br0">21814 14374 0,'-1'80'0,"-1"-83"16,-1-2 0,3-6 16,4-2 0,3-5 15,0 1 0,2-6 16,2 2 0,1 0 15,3 2 0,4 8 16,-5 1 0,-7 2 16,2 4 0,-5-2 0,2 6 15,10 8 0,1 4 16,-6 8 0,0-2 16,5 7 0,-12 0 15,3 2 0,-2-4 16,-8-1 0,10 1 15,6 0 0,-10-7 16,7 0 0,-6-3 0,-4-13 16,5 5 0,0-5 15,-2-4 0,11-2 16,-6-2 0,6-9 16,-4-2 0,-2 0 15,6 0 0,-10 2 16,5-2 0,-8 0 15,1 2 0,3-1 16,-1 3 0,4 1 16,2-1 0,-6-1 15,2 4 0,-3 4 16,2 1 0,3 7 16,-4 2 0,2 3 15,4 5 0,-6-4 16,1 1 0,-1-2 15,0-5 0,1 2 0,-2-2 16,-3-1 0,0 1 16,0-1 0,0 0 15,0 0 0,4-9 16,15-38 0,-15 27 16,-4-3 0,0-1 15,-4-2 0,-2-3 16,-4-3 0,-2-7 0,1 4 31,-2 2 0,3 4 0,1 2 0,1 5 16,1 4 0,2 3 15,-3 4 0,2 3 16,1 3 0,1 4 16,0 1 0,-1-1 15,4 2 0,0 0 16,-1 0 0,-3 7 15,-4 22 0,5 41 16,10-28 0,6 15 16,3-3 0,-4 1 15,7 0 0,1-1 16,0-4 0,2-2 0,1-7 16,-3-13 15,4-3 0,-2-11 0,-2-3 16,3-6 0,1-5 15,-10-4 0,5-6 16,-21-10 0,13-1 16,-7-6 0,-14 0 15</inkml:trace>
  <inkml:trace contextRef="#ctx0" brushRef="#br0">22069 14099 0,'5'6'0,"2"-4"16,5-2 0,16 4 16,-3-6 0,10-5 15,1-2 0,-2-15 16,1 0 0,2-3 15,-4-8 0,0-1 16,-1 0 0,-6-6 16,10 6 0,-9 3 0</inkml:trace>
  <inkml:trace contextRef="#ctx0" brushRef="#br0">22234 13612 0,'-11'14'0,"5"-8"15,4 1 0,6-3 16,3 3 0,3-2 15,7 5 0,4 7 16,2-6 0,3 11 16,6 10 0,1 20 15,0 8 0,10 13 16,-15 2 0,4 13 16,-1 1 0,-15 0 15,-3-1 0,-11-11 16,-4-2 0,-21-15 15,1-6 0,-11-4 0,-15-18 16,-5-2 0,-3-4 16</inkml:trace>
  <inkml:trace contextRef="#ctx0" brushRef="#br0">16128 16720 0,'-9'-8'0,"0"-3"15,1 5 0,3 3 16,0-5 0,3 8 16,1 0 0,-1-1 15,2 1 0,0 0 16,0 0 0,2 11 15,10 39 0,-4-26 0,2 4 16,2 7 0,2 5 16,2 6 15,-2 1 0,23 23 0,-23-18 16,-4-5 0,-2 0 16,-16-30 0,12 12 15,8-2 0,-9-5 16,-2-11 0,-4-4 0,-6-7 15,9 0 0,0-2 16,2-7 0,4 0 16,-9-5 15,6 0 0,3 0 0,-2-12 16,12 3 0,-7-9 16,-1-4 0,2 2 15,3 5 0,2 11 16,12 6 0,3 12 15,-4 2 0,8 4 16,-3 7 0,1 1 16,-2 7 0,3 11 15,-1-5 0,-5 5 0,-2-1 16,-8-6 16,-5 10 0,-12-5 0,-10 0 15,-9 0 0,-1-10 16,-2 3 0,4-1 15,-10-11 0,4 2 16,-4-7 0,-1-6 16,1-2 0,-2-6 15,9-1 0,6-1 16,-2-1 0,3 0 16,2-1 0,-2-4 0,8-5 15,13 4 0,7 0 16,2-1 0,6 3 15</inkml:trace>
  <inkml:trace contextRef="#ctx0" brushRef="#br0">16916 17409 0,'-39'53'0,"34"-49"0,-1 0 16,6-7 0,4-2 16,0 5 0,-4-1 15,0 0 0,-2 0 16,1-5 0,0-19 16,9-29 0,0 20 15,0-9 0,0-2 16,-2-5 0,2 4 15,0-2 0,-4 5 16,-1 0 0,-7-1 16,-1 9 0,-6 0 15,-5 7 0,6 5 16,-3 2 0,11 8 16,1 6 0,-6 6 15,1 4 0,-4 1 0,10 5 16,3 7 0,6 2 15,-4 2 0,-4-3 16,9 1 0,-6-4 16,10-2 0,-4 0 15,0-4 0,1 2 16,1-1 0,3-5 0,-1 2 16,3 2 0,5-5 15,1 3 0,2 4 16,3 6 0,-2 4 15,-3-5 0,-3 3 16,-6-1 0,-7-1 16,1 14 0,3-7 15,2-4 0,2 7 16,-3-8 0,-11 0 16,-5-4 0,10 0 15,-9 1 0,8-5 16,10 5 0,-13-11 15,12-1 0,-9 3 16,11-6 0,-5-3 16,6-3 0,8-6 15,-11-2 0,11-8 0,-5-1 16,-3-4 0,-1 6 16,-5-14 0,0-6 15,-3-4 16,1-3 0,-5 13 0,-4 1 15,-10 0 0,-1 6 16,-1 5 0,-1 5 0,-8 8 16,5-4 0,-3 6 15,-14 1 0,24 10 16,-4 5 0,-1 4 16,18 5 0,-6 3 15,2 3 0,15 6 16,1 4 0,4-2 15,-3 0 0,4 6 16,-2-2 0,-3-9 16,0-3 0,-2-11 15,2-4 0,-1-1 16,1-7 0,0 0 16,-5-8 0,4-8 15,1 9 16,4-14 0,5 3 0,-2-2 0,0-9 15,-5 0 16,-9-6 0,4 2 0,-9 3 16,2 3 0,9 7 15,-7 10 0,-5-1 16,10 8 0,-13 3 16,0 0 0,20 5 15,-9 11 0,8 6 0,-3 5 16,-7 6 15,-2-6 0,2-2 0,0 2 16,-6-14 0,3-7 16,-4-3 0,-2-9 15,8 13 0,-6-7 16,2-11 0,2-2 16,-3-15 0,4 1 15,0 5 0,3-6 16,-1 6 0,2 1 15,0 3 16,-1 8 0,0 6 0,3 4 16,-1 4 0,0 11 15,1-1 0,-1 7 16,-1-3 0,6 11 16,-4-7 0,-4-16 0,1 4 15,-3-14 0,0 5 16,1 0 0,-4-4 15,2-5 16,9-4 0,-1 4 0,-2-9 16,-5-6 0,3-1 15,-3-8 0,2 7 16,-2-7 0,-5-4 16,-2 1 0,4-6 0,3 4 15,-9-5 0,4 1 16,-6-1 0,-1 2 15,4 8 0,4 16 16,0 6 0,-6 5 16,4 2 0,-5 3 15,4-1 0,0 1 16,0 0 0,8 25 16,14 40 0,-19-23 15,17 10 0,-4-5 16,-2 3 0,3 1 15,-3-7 0,1-2 16,1-3 0,7-7 16,-7-5 0,4-12 0,-1-3 15,2-10 0,1 3 16,-4-14 0,2 0 16,2-11 0,-5-7 15,4-3 0,-5-3 16,-16-7 0</inkml:trace>
  <inkml:trace contextRef="#ctx0" brushRef="#br0">18138 16790 0,'-7'15'16,"4"-6"0,26-8 16,-5-8 0,23-12 15,4-2 0,-3-25 16,15-3 0,-1-2 16,5-9 0,11 11 15,2 2 0,1 0 16</inkml:trace>
  <inkml:trace contextRef="#ctx0" brushRef="#br0">19366 16444 0,'-15'20'0,"6"-9"15,2-6 0,10-1 16,2-6 0,4-3 15,5-6 0,1-6 16,5-1 0,2-6 16,2 1 0,2 4 15,-7 1 0,-9-1 16,-3 9 0,-8 9 0,1 4 16</inkml:trace>
  <inkml:trace contextRef="#ctx0" brushRef="#br0">19336 16580 0,'-5'16'15,"5"-10"0,4-6 16,7 1 0,2-1 16,6-1 0,3-6 0,4-5 15,7 0 0,6-8 16,1 1 0,9 1 15,-8-9 0,9-2 16,-1 2 0,-4-12 16</inkml:trace>
  <inkml:trace contextRef="#ctx0" brushRef="#br0">19862 15711 0,'-54'6'16,"54"9"0,8 4 16,4 5 0,-2-2 15,2 5 0,-5 2 16,1 0 0,2 7 16,-2-1 0,5 11 15,-5 1 0,0 11 16,1 0 0,-4-5 15,0 2 0,-5-19 16,0-1 0,1-6 0,-2-10 16,-1-5 0,2-9 15,-1-5 0,1-3 16,0 2 0,0 0 16,1-25 0,1-39 15,1 32 16,1 3 0,4 2 0,8 11 0,-4 0 15,0-5 0,6 6 16,1 1 0,2 7 16,17 14 0,-19-4 15,9 8 0,-2 4 16,-10-6 0,12 13 16,-8-5 0,-1 8 15,-3 3 0,-5 1 16,-1 5 0,-7-5 15,-2 3 0,-5-4 16,-4-1 0,-5 0 16,-6-3 0,1-2 15,5-5 0,-8-11 16,7-5 0,8-3 16,-4 2 0,1-4 0,9-1 15,2-4 0,-7-6 16,2-2 0,-1 1 15,0-2 0,16 5 16,13 1 0,-9 1 16,1-6 0,-5-2 15,4-2 0,6-3 16,0 3 0,-1-4 16,-1 6 0,-2-11 0,-7-8 15,2 6 0,-6-4 16,0 5 0,-7 3 15,-2 2 0,-5 3 16,2 7 0,-1 11 16,-3-3 0,4 9 15,-5-2 0,5-1 16,5 4 0,-4 1 16,3-2 0,1 0 15,0 0 0,0 0 16,0 0 0,4 5 15,0 3 0,36 29 16,-29-27 0,7 3 16,-1-1 0,1-2 0,5 0 15,0-3 0,5 0 16,-2-1 0,-3 2 16,-3-3 0,-4 8 15,-4-5 0,4 10 16,-6 1 0,-2-13 15,0 14 16,1-12 0,-2 5 0,-4 6 0,8-1 16,-2 0 0,-7-12 15,6 1 0,-8-4 16,-1-3 0,8 2 16,-3-3 0,6-6 15,1 3 0,-2-15 16,7 8 0,-7-8 15,1-6 0,3 0 16,-2-5 0,-3-8 16,-3-1 0,-3 8 15,-4-9 0,-5 4 16,0-1 0,-2 2 16,1 2 0,3 11 15,1 6 0,1 9 16,3 6 0,-3 1 0,3 4 15,-1-4 16,0 0 0,-2 11 0,-12 39 16,5-32 15,1 6 0,0 2 0,8 1 16,6 6 0,-1-2 16,9-1 0,-3-12 15,5 5 0,10-9 16,1 0 0,5 8 0,1-22 15,-1 3 0,5-8 16,2-1 0,-4-2 16,-4-6 0,3-5 15,-12-10 0,8 1 16,-1-2 0,-12-4 16,1 2 0,-2 5 15,-6-4 0,2 7 16,-3 6 0,-8 5 15,3 5 0,-2 6 16,3 3 0,1 11 16,-1 1 0,2 8 15,-2-3 0,-3 0 16,-1 3 0,2-7 16,-2 0 0,-2-4 15,0 1 0,1-4 0,2 0 16,-1-6 0,1-4 15,3 2 0,-4 0 16,0 0 0,0 0 16,4-11 0,18-30 15,-13 30 0,2 9 16,0-2 0,-3 2 16,9 4 0,-5-1 0,5 3 15,2 4 0,5 1 16,-2-2 0,-3-2 15,0-2 0,1-1 16,-4-1 0,0-1 16,-6-1 0,-14-5 15,10-1 0,-3-7 16,5-3 0,6-3 16,-8 0 0,-2-7 15,6-1 0,-5-8 16,-2-2 0,13 4 15,-16-14 0,-6 1 16,4-6 0,-18-2 16,20 19 0,10 7 0,3 11 15,3 10 0,-16 0 16,-5 8 0,-6-2 16,16 12 0,2 5 15,-2 7 0,5 8 16,-8 1 0,-2 5 15,6 1 0,-2-4 16,4 6 0,3-4 16,6 8 0,1-1 0,0-5 15,-3 0 16,6 0 0,-1-8 0,5 0 16,-4-7 0,-3-10 15,2-1 0,-7-18 16,0-4 0,-4-14 15</inkml:trace>
  <inkml:trace contextRef="#ctx0" brushRef="#br0">21553 15682 0,'-22'23'0,"0"-3"16,17-14 0,2 1 15,17-10 0,-1-6 16,10-14 0,11-14 16,8-16 0,8-7 15,12-1 0,-1 5 16,15 3 0,-9 2 0,-7 1 15,5 7 0</inkml:trace>
  <inkml:trace contextRef="#ctx0" brushRef="#br0">14325 17992 0,'-7'7'15,"-2"1"16,9-6 0,-4 4 0,0 5 15,4-5 0,-4 13 16,5 6 0,6-8 16,-4 5 0,13-2 0,-8 6 15,10 12 16,3 5 0,-1 15 0,11 2 16,8 9 0,6-7 15,-6 2 0,-1-22 16,-6-13 0,-4 6 15,-3-25 0,0 11 16,-6-20 0,1-10 0,-1-4 16,-3-13 0,6-10 15,-2-7 0,-9-17 16,2 5 16,-13 4 0,-4-4 0,10 1 31,-6-1 0,-7 5 0,7 6 0,-4 1 15,-6 9 0,9 3 16,-6 4 0,1 23 16,6-1 0,2 20 15,0 2 0,1 8 16,12 13 0,2 3 16,1 10 0,4-2 15,-6-1 0,4 0 16,3-2 0,-2 2 15,-1-11 0,2-7 0,-2-2 16,-1-14 0,-3-8 16,-5-2 0,4-8 15,1-8 0,-1-1 16,4-15 0,-3-4 16,-6-4 0,1 2 15,0 0 0,-4 3 16,-1 5 0,2 3 0,-5 8 15,7 5 0,0 6 16,1 4 0,2 5 16,-1 4 0,8 8 15,9 2 0,-2 10 16,-1 2 0,-1 9 16,-8 1 0,3 10 15,0 8 0,-4-12 16,6 8 0,-2-14 15,-1-3 0,-2 8 16,0-11 0,-8-3 16,4-5 0,-7-14 15,0-3 0,-5-5 16,0-8 0,-2-13 16,-2 5 0,-4-10 0,-2-9 15,-2 11 0,-2-26 16,1-1 0,-5 19 15,4 0 0,0-3 16,-3 16 0,6-23 16,-13-16 0,1 15 15,-4-19 0,-3 7 16,2 1 0,8-5 0,2 4 16,7 0 0,10 13 15,3 10 0,-1 0 16,13 2 0,-5 10 15,-1-8 0,8 20 16,-14 7 0,12 17 16,-10 12 0,12 4 15,3-3 0,-9-8 16,4 0 0,-9-4 16,-6 4 0,-2-3 15,-5-2 0,9-2 16,-12-5 0,-2-3 15,-6-2 0,-10-7 16,18-1 0,13-3 16</inkml:trace>
  <inkml:trace contextRef="#ctx0" brushRef="#br0">15743 18149 0,'12'29'0,"-15"5"16,6-1 0,2-10 15,1 8 0,10 2 16,12-3 0,-3 20 16,-8-8 0,3 3 15,-6 11 0,3-8 16,-3 15 0,-8 6 16,-4-12 0,-1 0 15,1-10 0,1-19 16,1 1 0,-8-9 0,4-4 15,-5-14 0,-2-2 16,6-25 0,-7-11 16,-6-8 0,11-15 15,-9-5 0,1-8 16,5 8 0,-11-1 16,3 1 0,-7 11 15,-2-12 0,3 10 16,-4 3 0,7-3 0,0 9 15,3 6 0,12 15 16,2-2 0,9 19 31,-2-4 0,3 10 0,2 13 0,8-3 16,7 4 0,1 7 16,2 2 0,-7 11 15,-5 4 0,-2 0 16,-4-2 15,-5-5 0,-4-5 0,-3-7 16,-8-1 0,1-4 16,-1-3 0,-1-2 15,1-3 0,-6 0 16,2-4 0,1-1 16,7-4 0,5-4 15,0-1 0,0-4 0</inkml:trace>
  <inkml:trace contextRef="#ctx0" brushRef="#br0">16220 18088 0,'15'49'0,"-21"-22"15,13-6 0,-4-6 16,-3-6 0,10-8 16,5-1 0,3-12 15,-6-4 0,-5 2 16,-4-12 0,5 7 15,-2-19 0,0-5 16,4 6 0,-9-1 16,1 20 0,9 2 0,-13 0 15,-4 7 0,6 0 16,-19 6 0,10 3 16,-4 1 0,-14 2 15,6 2 0,-5 6 16,-2-1 0,14 3 15,1 3 0,1-1 0,12 15 16,-4-4 16,8 12 0,2 2 0,15-2 15,3 7 0,10-3 32,-1-6 0,-1-3 0,0-5 0,-2-6 15,5-2 0,-5-14 16,-2-3 0,-2-11 15,-7-7 0,1-8 16,-1-6 0,-7-7 16,1-2 0,-4-2 15,-4 0 0,-2-1 16,5 1 0,-8 3 16,2 3 0,-2 6 15,-1 4 0,0 8 16,2 0 0,-1 10 0,0 0 15,1 4 0,0 2 16,-1 0 0,0 0 16,0 0 0,2 8 15,6 10 0,7 26 16,-8-19 0,0-6 16,-1 1 0,4 3 15,-1-7 0,4 1 16,6-1 0,-6-7 0,0 6 15,5-2 0,-7-4 16,3 4 0,8 2 16,-7 3 0,-9 0 15,6 2 0,-12-1 16,0 0 0,8 5 16,3-2 0,-6 2 15,10 2 0,1 1 16,-3 4 0,7-11 15,-4-4 0,5-20 16,1-16 0,17-23 16,6-18 0,17-35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5135 6914 0,'2'7'0,"2"-3"15,1 7 0,0-4 16,-2-2 0,0 0 16,4-7 0,-3 2 15,6-2 0,9 2 16,-5-4 0,7-7 16,6 5 0,-4-1 15,10 7 0,-3-3 16,6 0 0,1-9 15,-4 0 0,13 12 0,-10-21 16,11 21 16,1 2 0,1-11 15,6 20 0,2-6 16,3 3 0,2 8 0,-1-4 16,-2-6 0,-1-1 15,5-4 0,4 0 16,1 2 0,3-2 0,-4 4 15,-4-8 16,12 5 0,-9-4 16,8-4 0,7 8 15,-14-9 0,5 7 0,-4-4 16,2 4 16,-1 0 0,7-4 15,-3-2 0,1-4 16,3 6 0,3-3 0,8 5 15,-5-2 0,1-6 16,-6 3 16,-6-4 0,1 7 15,2 1 0,-2 1 0,1 8 16,-4-7 0,-2 1 16,-1 1 0,3 0 15,2 5 0,0 5 16,-1-4 15,-7 1 0,-4 3 0,-2-3 16,-1 5 0,-4-5 0,10 1 16,-1-1 15,1-4 0,2 0 0,-9-4 16,4 4 0,-2-7 16,-2 0 0,6 0 0,-5-6 15,-1 5 16,5-5 0,-4 2 15,-2-7 0,1 6 63,1 5 0,-1-6 0,9 13 0,-4-9 0,-5-7 16,0 12 0,-10-7 0,4 0 0,0-1 15,3-5 0,-3-3 0,-8-1 0,5 5 16,-10-3 0,-1-1 15,4 2 0,-7-3 16,2-1 0,-1 3 16,-2 0 0,1-1 15,-3 1 0,-12-1 16,15 4 0,-11 2 0,8 0 16,10 4 0,-12-2 15,-8-5 0,-3-1 16,-4 2 0,3 0 15,12 4 0,-6-3 16,4-1 0,-6-2 16,-6 5 0,1-3 15,-8-7 0,1 2 16,-5-9 0,0 9 16,-1-2 0,-2-2 0,-2-8 15,-1-4 0,0 4 16,-3 1 0,-1 10 15,-3-3 0,-3-1 16,3 1 0,-3 2 16,3 5 0,-4 0 15,-6 1 0,-3-3 16,1 0 0,-5 1 16,3-3 0,-3 0 15,4 4 0,-4-7 16,2 5 0,-1-5 15,-11-7 0,10 14 16,-6-18 0,4 13 0,-4-3 16,-4 1 0,5 13 15,-14-11 0,9 11 16,-7-4 0,-2 5 16,0 1 0,-3 3 15,-6-6 0,4 2 16,3 2 0,-6-6 15,-3 5 0,-4 2 0,4 2 16,-3 1 0,1 1 16,2 0 15,-3 0 0,1-1 0,10 1 16,-7-3 0,1-2 16,6 2 0,-6-5 15,5 3 0,4 2 16,-6 0 0,14 7 15,-14-4 0,-1 0 16,0 0 0,-13-5 16,11 5 0,1-1 15,5-1 0,0-1 16,1-1 0,1 4 16,-2-2 0,-6 1 15,3 1 0,-3 0 16,-2 3 0,8 4 0,-2 1 15,-1-4 0,4 2 16,-10-5 0,4 2 16,1 3 0,-7-1 15,10-1 0,-4 0 16,3 0 0,-2-2 16,-4 1 0,1 0 0,4-1 15,-1 3 16,1-5 0,0 0 0,-8 0 15,6-6 0,6 7 16,-2 0 0,-8-1 16,0 2 0,-4-1 15,-1 0 0,6 5 16,1-3 0,-4-3 16,-1 2 0,5-2 15,-3 0 0,3 3 16,7 10 0,-7-1 15,3-1 0,3 1 16,-2-7 0,-2 3 16,6 6 0,-4-3 15,-2-3 0,1-2 16,-1 4 0,8 3 0,2-2 16,5 2 0,-2 0 15,-6-5 0,6 2 16,-1-2 0,-1-4 15,2-3 0,-4-1 16,-3 3 0,4-1 16,5 9 0,0-2 15,-8-11 0,4 7 0,-2-3 16,-1 3 0,5 8 16,-3-10 0,7 7 15,-2-3 0,7-1 16,2 5 0,-4-6 15,9 0 0,0 6 16,1-5 0,0 1 16,-10-1 0,20 1 15,-15-1 0,7 4 16,7 1 0,-23-4 16,30 4 0,-14-5 15,4 5 0,12 0 16,-18-1 0,14 7 15,0-2 16,-8 0 0,6-4 0,0 7 16,2-1 0,8 6 0,1 2 15,0-4 0,0 5 16,-3-9 0,4 12 16,-1-12 0,1 1 15,0-3 0,1-3 16,6 12 0,1-3 15,1 3 0,3 1 0,-4-4 16,5 1 0,-6-1 16,9-4 0,4-2 15,3-1 0,-1-3 16,2 0 0,4 4 16,-4-4 0,15 4 15,-9 0 0,-2-3 16,6 1 0,-2-3 15,3-2 0,9-3 16,-3 5 0,3-6 16,10 8 0,-4 2 15,-2-4 0,1 7 16,-10-4 0,-6-8 16,4-1 0</inkml:trace>
  <inkml:trace contextRef="#ctx0" brushRef="#br0">13630 11767 0,'-4'37'0,"4"-37"16,0 1 0,-2-4 15,2 2 0,-1 0 16,1 0 0,0 1 16,0 0 0,0 0 0,0 0 15,0 0 0,7 4 16,6-3 15,26 34 0,-18-24 0,3-3 32,9-4 15,8-1 0,9-6 16,0-2 0,1-1 0,-1-2 0,-4-1 0,-1-2 16,11 10 0,-3-7 15,13 1 0,0 1 0,3-12 16,4 9 0,-3 0 15,2 5 0,0 0 16,2 4 0,-1 2 16,2-7 0,-7 5 15,-1-4 0,-7 1 16,9 6 0,4 8 16,-6-3 0,3 2 15,-10-1 0,-8-6 16,-1 5 0,-7-1 15,-1 2 0,0-1 16,-6-6 0,9 9 16,-9-9 0,-10-2 15,7 4 0,-15-6 16,-1 3 0,4 7 0,-5-6 47,-10-2 0,3-3 0,-3 1 15,2 5 0,0-2 0</inkml:trace>
  <inkml:trace contextRef="#ctx0" brushRef="#br0">15762 11523 0,'18'5'0,"1"4"16,1-3 0,-4 4 0,-7-5 16,2 1 0,6 2 15,-4-8 0,4 2 16,0-3 0,-8-8 15,5-2 0,6 1 16,-4-6 0,4 1 16,-1-3 0,-3-4 15,-1 0 0,-4-4 16,-4 3 0,-7 0 16,-7 0 0,-1 3 15,-7 5 0,1 0 0,-4 4 16,-1 11 15,1-5 0,0 9 16,-3 1 0,-5 0 0,2 8 16,-4 3 0,5 10 15,4 0 0,-7 3 16,6 2 0,1 2 16,4 2 0,9 3 15,2-2 0,10-2 16,4 3 0,1-7 15,11-4 0,2-4 16,0-8 0,13-8 16,-8-2 0,8-9 0,0-6 15,-3-10 0,2-3 16,-3-8 0,-2 0 16,1 1 0,-8-6 15,-1 7 0,-4 3 16,-4 9 0,1 10 31,-8 3 0,-4-3 0,-6 6 16,0 2 0,-3 1 0,5-1 0,0 0 15,3 11 0,14 34 16,-12-28 0,-2 0 16,4-1 0,-4-3 15,1-2 0,8 4 16,-4-10 0,1-1 15,-4 0 0,3-11 16,4 5 0,-2-9 16,4-3 0,1-1 15,-5-3 0,4 6 16,0 0 0,-6 6 16,-2-1 0,0 1 15,0 1 0,-4-4 16,9 7 0,0 2 0,4 2 15,3 3 0,-1 6 16,3 1 0,-6 2 16,5 2 0,-1-1 15,2 0 0,1-1 16,4-5 0,-6-8 31,11 3 0,2-5 0,1-7 0,-4-4 0,-3-11 16,1 0 0,-1-3 15,6 3 0,-12-7 16,-4 3 0,-6 2 16,-2-3 0,-6 9 15,-2-11 0,0 10 16,0 6 0,0 5 16,-1 8 0,-1 1 15,-2 0 0,3 0 16,0 0 0,0 0 15,-3 8 0,-5 18 16,-4 29 0,9-24 16,2 7 0,-2-4 15,4 0 0,-7-8 16,6-3 0,2-4 16,1-4 0,8-7 0,-4-6 15,0-4 0,2-1 16,3-6 0,-1-4 15,3-9 0,-1-1 16,0-10 0,-1 0 31,2-1 0,-3-4 0,-5-5 16,-5-7 0,-1-5 0,-5-3 0,-2 1 16,2 8 15,0 6 0,3 7 0,3 15 16,0 8 0,0 10 15,2 3 0,-1 3 16,-1-3 0,0 0 16,1 21 0,1 47 15,-2-20 0,3 8 16,1 6 0,0 0 16,1 1 0,3 0 15,1-4 0,-3-10 16,2 1 0,0-13 15,2-8 0,3-10 16,1 2 0,1-11 0,2 3 16,-2-11 0,-4-15 15,6 1 0,-7-15 16,1 4 0,10 3 16,-1-7 0,5 4 15,-6 0 0,2 2 16,-8 6 0,1 9 15,-1 4 0,-8 3 0,8 12 16,-13-1 0,14 11 16,-3 1 0,0 5 15,4 3 0,-2 0 16,-2-4 0,0-7 16,1-7 0,1-12 15,0 7 0,-4-11 16,5 1 0,-2-13 15,1-6 0,-2-9 16</inkml:trace>
  <inkml:trace contextRef="#ctx0" brushRef="#br0">17425 11359 0,'-44'-31'16,"52"37"0,5-2 15,2-4 16,5 4 16,1 3 0,-5-1 0,-1 0 0,-5-6 0,-5-3 15,0 3 16,-1 5 0,4 4 15,0 3 0,-1-1 0,2 8 16,0 5 0,4 5 16,1 5 15,-3-4 0,5 0 0,-1-6 16,0-3 0,13-1 16,-13-6 0,4-4 15,1 1 0,-4-13 16,1-10 0,-1-6 15,-7-14 0,6-2 16,2 5 0,-5-3 16,12 12 0,-6-1 15,2 10 0,1 11 16,-7-1 0,2 14 16,0 5 0,-1 4 0,0 6 15,-1-4 0,2 2 16,1-7 0,-1-7 15,2-11 0,5-1 16,3-8 0,2-5 16,3-2 0,-4-9 15,-8-1 0,8-5 0,-3 2 16,2 0 0,4 0 16,-12 1 0,-7-13 15,-5-1 0,-7-7 16,-5 0 0,2 9 15,-1 5 0,-2 12 16,-4 3 0,-1 11 16,-3 9 0,7 13 15,0 7 0,0 6 16,-6 3 0,3 7 16,10 11 0,3 9 15,3 2 0,4 11 16,-9 1 0,8 13 15,11 9 0,-12-3 16,15-4 0,-5 1 0,-1-4 16,1 0 0,-8-4 15,-2-8 0,-6-7 16,-4-11 0,-6 0 16,-7-5 15,-18-15 0,0 6 16,0 1 0,-18-15 0,10 3 15,-18-25 0,-2-12 0,5-10 16,3-3 0,2-15 16,3-1 0,8-8 15,6-5 0,24 10 16,12-4 0,30-6 16,14 0 0,24-16 15,6-6 0,20-11 16,7-7 0,2-16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8756 10698 0,'-3'31'0,"-6"-34"16,10 4 0,0 0 15,3 4 0,-4-5 16,0 0 0,0 0 16,0 0 0,0 0 0,3 1 15,6 3 16,34 11 0,-25-13 16,7-1 0,4-1 0,6 2 15,2 1 16,8 0 0,1-2 0,9 4 15,-1 0 0,3-2 16,2 1 0,-9-5 16,1 2 0,-4 3 15,-3 0 16,-3 4 0,2 2 0,-13-6 16,-7 0 0,-13 1 15,1-4 0,-8 3 16,1 2 0,-9-2 15,-11 1 0,-10-2 16,-5 4 0,-8 2 0,-3 0 16,-6 6 0,0 0 15,-1 6 0,-14 0 16,4 1 0,-3 3 16,-8 2 15,10 3 0,-3 2 0,4 4 16,11-2 0,6 1 15,6 0 0,3-12 0,8 0 16,3-4 0,8-8 16,5 2 15,4-7 0,-1 1 0,12-3 16</inkml:trace>
  <inkml:trace contextRef="#ctx0" brushRef="#br0">9722 10930 0,'8'59'0,"-8"-59"16,-1-2 0,3 2 16,-2 0 0,0-1 15,5 0 0,16-4 16,35-12 0,-24 5 0,4-3 16,9 5 0,1-3 15,-5 0 0,-6-3 16,-3 6 0,4 6 15,-3 3 16,2 4 0,-13 2 0,-14-3 16</inkml:trace>
  <inkml:trace contextRef="#ctx0" brushRef="#br0">9760 11299 0,'-14'28'0,"8"-15"15,6-8 0,14-5 16,4-4 0,13-7 16,2-1 0,6-11 15,10 2 0,3-12 16,2-2 0,6 1 15,-4 1 0,2 8 16,-7-1 0,1 7 16,-7 1 0</inkml:trace>
  <inkml:trace contextRef="#ctx0" brushRef="#br0">11322 10980 0,'68'-27'16,"-78"3"0,-7-11 15,4 0 0,-7-4 16,-1-1 0,-1-4 15,-4 0 0,5 5 16,-2 3 0,6 16 0,1 4 16,-1 11 15,0 5 0,-4 12 0,0 8 16,5 15 0,7 9 16,8 7 15,-7-1 0,8-11 0,-5-5 16,8-9 0,15 0 0,-3-8 31,1-5 0,1-5 16,-7-6 0,7-4 0,1-3 0,2-6 15,1-2 0,-3-7 16,1-2 0,-3-3 16,1 1 0,-5 0 15,-3-4 0,1 11 16,1-1 0,-4 0 15,3 12 0,-4 0 16,-3 7 0,2 12 16,-1 2 0,-2 5 15,0 5 0,-1 0 16,-1-2 0,-1 8 16,4 1 0,-3 5 0,5 7 15,-5-3 0,0 5 31,0 6 0,0-2 0,2 6 0,-1-1 16,-1-6 0,-2-4 16,-4-9 0,0-5 15,-2-4 0,-3-6 16,-2-6 0,-2-2 0,-3-6 16,-2-6 0,-4-6 15,-3-6 0,-8-6 16,6 1 0,0 0 31,1-3 0,7 0 16,-2-2 0,11-2 0,-2 0 0,9 8 15</inkml:trace>
  <inkml:trace contextRef="#ctx0" brushRef="#br0">11830 11065 0,'14'37'16,"-6"-4"0,3 9 0,1-3 16,1-3 15,-3 1 0,-3-9 16,1-5 0,-3-6 0,-2-12 16,3-2 0,-4-9 31,3-1 0,2-9 0,1-3 0,2-7 15,0-7 0,-15-13 16,3 2 0,1 6 16,-1-1 0,11 13 15,-14-7 0,-12 1 16,-9 3 0,-3 5 16,5 6 0,6 9 15,5 5 0,5 5 16,2 2 0,-3 6 15,1 3 0,-4 6 16,-4 5 0,2 6 16,3 2 0,1 4 0,4 0 15,6-2 0,0 3 16,5-2 0,2-7 31,2 5 0</inkml:trace>
  <inkml:trace contextRef="#ctx0" brushRef="#br0">12260 11291 0,'31'29'0,"-7"-11"16,2-1 16,-1 4 15,-4-9 0,-6 2 0,6-3 32,-7-3 0,0-4 31,0-3 15,-4-1 0,0-6 0,3-2 0,-2-7 0,-5-3 16,3-3 0,5 4 0,-3-7 0,0 0 16,-2-6 0,-9-6 0,-6 0 0,6 2 15,-11-3 0,-4 1 16,-2 2 0,-5-5 16,22 17 0,-16 1 0,6 10 15,-6 4 0,-24 2 16,20 8 0,2 4 15,-3 6 0,6 1 16,-3 5 0,-7 8 16,8 0 0,-3 13 15,6 1 0,4 6 16,0 2 0,6 0 16,0-6 0</inkml:trace>
  <inkml:trace contextRef="#ctx0" brushRef="#br0">12873 11336 0,'-2'10'0,"2"1"0,7 8 15,-1-6 0,-3 2 16,2 0 0,-1-1 16,-1 0 0,6-1 15,3 1 0,0-7 16,7-2 0,6 2 15,-8-7 0,8-3 16,-1-1 0,-6-8 0,3 3 16,-4-3 0,-4-4 15,-6-3 0,1-1 16,-7-6 0,-1 0 16,-7-4 15,-7-8 16,-11-3 0,2-3 0,-10 0 0,2 2 0,7 7 15,-14 1 0,9 13 16,0 5 0,0 13 16,9 8 0,-4 2 15,2 11 0,1 3 16,2 0 0,10 7 16,-2 2 0,9 2 15,-5-9 0,7 14 16,0-2 0,1 2 15,7 6 0,-2-9 16</inkml:trace>
  <inkml:trace contextRef="#ctx0" brushRef="#br0">13320 11176 0,'37'95'0,"-52"-80"0,14 11 0,2 2 16,1-2 0,12 9 16,-1-10 0,-3-5 15,-15-6 0,23 2 16,-4-1 0,5-6 15,26-3 0,-22-7 16,3-9 0,-2-5 16,-8-5 0,1-6 15,-2 3 0,-7-7 16,0 4 0,-8-10 0,-3 0 16,-8 1 15,-7-5 0,-8 6 16,-7 1 0,-10 2 0,1 5 15,-1 14 0,2 9 16,8 11 0,1 5 16,4 7 0,3 0 15,4 4 0,3 10 16</inkml:trace>
  <inkml:trace contextRef="#ctx0" brushRef="#br0">14784 11380 0,'75'-21'0,"-75"14"0,-4-4 15,4 0 0,3 0 16,-5-1 0,2-3 16,-10-9 0,1 1 15,-4-5 16,-6 0 0,-2 7 0,-10-1 16,3 3 0,-4 3 15,3 1 0,5 9 16,-4 0 0,5 10 15,3 7 0,3 8 16,6 4 0,3 10 16,-2 4 0,9 6 15,-1 3 0,3-4 16,6-4 0,2-3 16,7-4 0,-2-9 15,5-5 0,-3-20 0,0 0 16,3-9 0,1-5 15,0-5 0,0-5 16,-1-6 0,6 1 16,-4-5 0,-6-2 15,6 5 0,-9-1 16,6 16 0,0 6 16,4 14 0,-4 5 0,8 13 15,1 2 0,-2 12 16,5 6 0,-10-7 15,-5 3 0,-3-15 16,0-6 16,-1-4 0,-1-6 15,1-2 0,-3-7 0,4-3 16,-1-1 0,1-6 16,-1-1 0,-4-2 15,0-1 0,-3 0 16,1 2 0,-1 7 15,1-1 0,4 14 16,0 1 0,4 5 16,-1 5 0,11 7 0,1 3 15,-1-1 0,-4-1 16,-14-10 0,3-1 16,4-3 0,3-5 15,4-4 0,-4-5 16,-5-11 0,0 0 15,9-4 0,-1-7 0,3 4 16,0-4 0,-8 0 16,-1 9 15,0 10 0,1 0 0,4 13 16,0 5 0,3 0 16,3 6 31,3 17 0,-4-4 0,12 11 0,-5 0 15,-3-19 0,9 2 0,-14-15 16,5-4 0,6-3 16,-11-6 0,7-6 15,-3 1 0,-6-9 16,4 1 0,-3-3 16,0-4 0,1-5 15,-6-6 0,1 1 16,-2-2 0,-3 8 0,-1 4 15,-8 2 0,0 6 16,-4 6 0,-5 7 16,-2 7 0,0 6 15,-7 10 0,1 7 16,-5 4 0,-2 6 16,3 6 0,-5-2 0,6 8 15,3-4 0,-7-6 16,3 1 0,6-5 15,-3-7 0,17-4 16,3-7 0,8 1 16,0-8 0,-2-8 15,2-2 0,-5-16 16,8-2 0,3-9 16,7 4 0,-1-9 15,2-2 0,0-2 16,-2-15 0,-1-8 15,-1-1 0,-3-7 16,-9 1 0,-7-1 16,-3-5 0,-11-4 15,-1 2 0,6 11 16,0 12 0,6 22 16,0 11 0,1 16 0,-1 11 31,0-4 0,1 1 0,-3 30 0,1 9 15,-3 21 0,-1-6 16,5 7 0,5 1 16,2-2 0,6 9 15,4 3 16,2-1 16</inkml:trace>
  <inkml:trace contextRef="#ctx0" brushRef="#br0">17760 10809 0,'26'60'0,"-39"-57"16,7 4 0,-11-1 0,1 4 15,-12 3 16,-10 1 0,2 1 0,-5 3 15,4 3 0,-1 6 16,-7 2 0,-5 3 16,-3 8 0,-1 6 15,-2 3 0,2-1 16,-4-7 0,1-6 0,7-1 16,2-3 0,11 2 15,3-4 0,8-7 16,13-2 15,11-9 0,2-6 0,21-1 16,2-5 0,20-8 16,13 1 0,15-8 15,5-3 0,13-3 16,-3-4 0,-3 1 16,0 2 0,-2 4 15,1-3 0,-5 6 16,-5-1 0,-17-1 15,-11 5 0,-7 3 16,-5 7 0,-4 5 16,-2 8 0,-10 1 15</inkml:trace>
  <inkml:trace contextRef="#ctx0" brushRef="#br0">18108 11000 0,'26'5'0,"-6"-7"16,-3 3 0,12 0 16,-4 1 0,-4 0 15,4-3 0,-6-2 16,2-8 0,0-3 0,2-1 15,4-3 0,0 1 16,4 1 0,0 4 16,5 2 0,-6 0 15,2 6 0,-4-3 16,-11 7 0,1 2 16</inkml:trace>
  <inkml:trace contextRef="#ctx0" brushRef="#br0">18239 11334 0,'7'-1'0,"13"-1"16,14 1 0,0-2 15,6-4 0,-3-4 16,2-1 0,4-10 16,20 13 0,-13-18 15,-4-3 0,-5-6 16,-21-14 0,21 17 16,1 2 0</inkml:trace>
  <inkml:trace contextRef="#ctx0" brushRef="#br0">19275 10931 0,'0'6'16,"5"4"0,-3-4 0,3 7 16,1-2 0,-3 1 15,7 8 0,-7-3 16,-3 2 0,4 6 16,2 5 0,3 12 15,1-2 0,4 19 16,1-8 0,-2-13 15,0 2 0,-2-22 16,2 3 16</inkml:trace>
  <inkml:trace contextRef="#ctx0" brushRef="#br0">19723 11225 0,'15'5'0,"5"15"15,1-8 0,-6 9 16,-2 3 0,-5-9 15,0 9 0,0-7 16,2-1 0,0 2 16,1-5 0,0-4 15,1-2 0,4-5 16,4 1 0,2-3 16,0-3 0,-1-4 15,-3-3 0,4-6 16,5-2 15,-11-2 0,-3-2 0,2-4 16,-5-7 16,0-7 0,0-2 15,-21-9 0,10 8 0,-9-3 0,2 3 32,-1 10 0,-10-2 15,3 16 0,-9-2 0,10 12 0,-7 5 16,-3 5 0,3 7 15,-5 2 0,-2 6 16,3 4 0,2 4 0,6 3 16,3 3 15,9 3 0,2 1 0,10 7 16,1-2 0,8 1 16,1-1 0,5-5 15</inkml:trace>
  <inkml:trace contextRef="#ctx0" brushRef="#br0">20523 11114 0,'47'44'0,"-25"-20"15,14 7 0,-18-3 16,-9-9 0,6 7 16,-3 2 0,8-9 0,-4-3 15,1-7 0,-4-9 16,0-1 0,-3-6 31,5-4 0,-2-4 0,-3-2 0,2-2 16,0-3 0,-1 2 15,1-11 0,0 2 0,-5-7 16,2 0 31,-5 3 0,-8-3 0,-5 7 16,-7 0 0,-8 4 0,1 5 15,-4 4 0,-3 1 0,4 6 16,-4-1 0,10 9 16,4 4 0,-10-1 15,15 8 0,-6-2 16,-2 2 0,15 9 16,-9 1 0,-8 3 15,4 2 0,5 3 16,-2-1 15,9 3 0,-1-3 0,2 9 16</inkml:trace>
  <inkml:trace contextRef="#ctx0" brushRef="#br0">21127 11007 0,'11'66'0,"-13"-49"16,1 6 0,-1-1 15,-3 3 0,-6 0 16,3-2 0,6 3 16,2-1 0,9 0 15,5 1 0,10 3 16,-12-13 0,6-4 15,-1-3 0,-7-9 16,11 5 0,0-5 16,-1-1 15,2-4 32,-1-6 15,1-3 0,-3-5 0,2-9 0,-1-7 0,5-4 0,-3-8 0,-8-3 0,-3-1 16,-11-2 0,-5 9 15,-5 5 16,-6-2 16,-3 6 15,0 4 0,2 6 0,-3 1 0,4 15 16,0 1 0,2 8 0,1 6 0,-4 3 16,-1 3 0,-2 9 15,0 0 0,-2-1 16,6 11 0,-8-6 15,10 6 0,2 3 16,-9-5 0,19 7 16,-4-2 0,12-4 15,9-3 0</inkml:trace>
  <inkml:trace contextRef="#ctx0" brushRef="#br0">21639 11107 0,'-16'17'0,"4"-10"15,-2-1 0,6 3 16,-7-7 0,4 8 16,10 3 0,-8-7 15,5 1 0,4 1 16,0-4 0,8 5 16,4 10 0,3-3 15,4 2 0,5 0 16,0-5 0,3-2 15,-1-12 0,0 7 0,3-3 16,0-2 0,3 12 16,-3-18 0,-2-2 15,0-4 0,0-5 16,-2 2 0,-2-7 16,-12-4 0,8 2 15,-15-15 0,0 3 0,-3-1 16,-11-2 15,-3 5 0,-1-2 0,-9-1 16,-4-2 16,-4 0 0,1 8 0,-3 5 15,2 8 0,1 7 16,-2 4 0,6 12 16,1-1 0,2 12 15,2 1 0,11 6 16,-9 0 0,8-2 15,-1 6 0,0-6 16,12 4 0,2 6 16,4 1 0,3 2 15,9 6 0</inkml:trace>
  <inkml:trace contextRef="#ctx0" brushRef="#br0">22153 10966 0,'66'104'0,"-68"-86"15,1 1 0,0 5 16,-2-1 0,0 1 16,0-3 0,1-3 0,2-3 15,4-2 0,4-1 16,4-6 0,0-1 16,3 0 0,3-4 15,1-4 0,-1-3 16,3-6 0,2-1 15,0-5 32,0-4 0,-4-9 0,1 4 0,5-5 0,-9-1 0,3 3 15,-12-5 0,-12 4 16,-1 2 0,-16-3 16,4 7 0,-6 1 15,0 2 0,-2 8 16,-2 5 0,-5 6 15,2 7 0,-7 4 16,-1-1 0,-4 10 16,-3 3 0,-15 5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16206 7024 0,'-24'-1'0,"13"1"0,-27-1 16,47-1 0,-2 0 16,8 0 0,6 2 15,1-1 0,10-2 16,-1-5 0,9-2 16,7-2 0,6-2 15,3 2 0,6 1 0,5-7 16,16 4 15,4 2 0,3-7 0,6 9 16,8-3 0,8 0 16,6-1 0,6-4 15,13-8 0,1 3 16,12 1 0,6 4 16,-3 8 0,-5 1 15,15 9 0,-15 1 16,-8 3 0,6 0 0,-11-1 15,12 3 0,2-3 16,6-1 0,-6-1 16,-6-1 0,1-3 15,-4 0 0,-1 1 16,4-1 0,-2 2 16,-6-5 0,-3-4 15,5 0 0,-2 1 16,-9 3 0,8 3 15,-3 7 0,-8 1 16,5 4 0,-12 1 16,-4-6 0,0 2 15,-3-5 0,-9-6 0,1 1 16,-17-7 0,1-2 16,-1-1 0,-9-4 15,-8-2 0,-6 1 16,-16-3 0,-4-1 15,-10-2 0,-10 3 16,-12 1 0,-8 3 16,-25 2 0</inkml:trace>
  <inkml:trace contextRef="#ctx0" brushRef="#br0">16226 7855 0,'-13'-8'0,"16"6"16,-1-1 0,4 5 15,-6-2 0,0 0 16,15-2 0,34-20 16,-20 0 0,6 3 15,5-1 0,12 5 16,0-5 0,21-3 16,12 3 0,15-3 15,4 1 0,4 0 16,7-1 0,12 6 0,0 2 15,11 0 0,-2 4 16,-5-3 0,11-1 16,6 7 0,4-1 15,5 3 0,-3 4 16,0 1 0,-7-2 16,9 7 0,1-1 0,-13 0 15,10 3 0,-2-6 16,-11 0 0,9 0 15,-7-1 0,-9-4 16,7 2 0,-6 0 16,0-1 0,-2-2 15,-1-1 0,1-3 16,-3-3 0,-6-2 16,-4-2 0,-5-5 15,-3 7 0,-4-4 16,-4-1 0,-4 13 15,-12-11 0,-1 7 16,-4 4 0,-16-7 16,3 10 0,-14-5 0,-4 1 15,-5 1 16,-5-3 0,-16 6 0,-2-2 16,-10 5 0,-11-1 15,-1 2 0,-9 0 16,-27-1 0,1 1 15</inkml:trace>
  <inkml:trace contextRef="#ctx0" brushRef="#br0">16341 8554 0,'23'-4'0,"12"6"15,-1-2 0,-6 7 16,2-3 0,-3 2 15,2-4 0,7-4 16,4-6 0,14-6 16,9-1 0,17-3 15,5-3 0,12-1 16,7 0 0,11-4 0,9 4 16,14-1 15,3 0 0,8 3 0,9 0 16,10 1 0,-2-3 15,12 10 0,4 0 16,-5 7 16,7 1 0,-3-1 0,4-1 15,9 1 0,-5 0 16,8-2 0,-11-6 16,-1 6 0,6 3 0,-9 3 15,5 8 0,-7-7 16,-7 1 0,-1-1 15,-3-2 0,-5 1 16,-7-7 0,-13 0 16,-8-3 0,-13-4 15,-5 0 0,-12 1 16,-4 0 0,-19-4 16,-6 5 0,-14-2 15,-12-2 0,-10 5 16,0-2 0,-23 3 15,-2 2 0,-17-4 16,-17 2 0,-14 5 16,-10 0 0,-16 12 15</inkml:trace>
  <inkml:trace contextRef="#ctx0" brushRef="#br0">16117 9482 0,'7'-5'0,"5"5"15,10 5 0,4 0 0,6 1 16,3-6 16,9-2 0,2-7 0,7-2 15,3-6 0,6-6 16,13 3 0,27-6 16,3-4 0,14 2 15,8-4 0,10 0 16,3 5 0,19-4 15,1 2 0,0 2 16,7 0 0,3 7 16,2 4 0,4 1 15,2 9 0,-4 2 16,2-1 0,-6 5 16,5 0 0,1 0 15,-4 1 0,9-3 0,1-2 16,-4-5 0,9-1 15,-9 0 0,3-4 16,4 1 0,-7-2 16,4 3 0,-5-1 15,-13 1 0,5 0 16,-10-8 0,-9 0 0,-7 0 16,-8-9 0,-13 2 15,-1 1 0,-12-2 16,-4 12 0,-16 3 15,-6 2 0,-17 4 16,-15-4 0,-11 8 16,-13 1 0,-15-3 15,-5 4 0,-17-3 16,-11 1 0,-25-1 16,-16-1 0,-26 11 15</inkml:trace>
  <inkml:trace contextRef="#ctx0" brushRef="#br0">16346 10365 0,'2'4'0,"10"1"16,2-1 0,-1 2 16,10-3 0,-4-3 15,15 1 0,3 2 16,10-3 0,6-2 16,16-5 0,12-4 15,16-3 0,7-6 16,20-5 0,14-1 0,16-10 15,19 7 0,5 0 16,5-1 0,15 9 16,-7-1 0,12 2 31,-6 3 0,7-4 0,0 1 16,-2 6 0,6-1 0,-13 5 15,2-1 0,-9 0 16,-4 5 0,-1 5 15,-10 2 0,-5 5 16,-4 0 0,-17 1 16,-1-5 0,-14-5 15,-5-6 0,-19-5 16,-7-1 0,-10-2 16,-14 1 0,-15 2 15,-8 0 0,-24 1 0,-9-5 16,-3 3 0,-10-3 15,-1 5 0,-12 0 16,-40-25 0,13 12 16,-34-17 0</inkml:trace>
  <inkml:trace contextRef="#ctx0" brushRef="#br0">16406 7142 0,'-10'28'0,"4"0"16,3-1 0,3 5 16,0-1 0,0 1 15,2 5 0,-2-1 16,0 1 0,0 6 16,0 2 0,-4 8 15,5 8 0,-1 23 16,0 1 0,3 10 15,-3 3 0,4 11 16,4 13 0,1 15 16,1 5 0,3 7 15,-2 4 0,4-1 0,-1 9 16,-3-7 16,1-8 0,-3-3 0,5-3 15,6-13 0,-3-2 16,8-6 0,2-7 15,-4-15 0,4-5 16,-8-27 0,-2-13 16,-2-18 0,-5-11 0,3-16 15,-5-8 0,-3-18 16,1-16 16,-5-29 0</inkml:trace>
  <inkml:trace contextRef="#ctx0" brushRef="#br0">17886 6977 0,'-8'40'16,"7"-8"0,5 6 16,0 6 0,-2 0 15,1 14 0,-3-8 16,2 3 0,-3-3 0,3 0 16,5 5 0,3 5 15,5 8 0,-4 17 16,-1 9 0,3 10 15,0 12 16,1 8 0,1 4 0,-5 6 16,-1-3 0,1 4 15,2 6 16,0 4 0,4 7 0,0 2 16,-2-7 0,6 5 15,-2-6 0,-2-12 16,10-3 0,-9-16 15,6-5 0,5-14 16,-5-7 0,6-24 16,-5-10 0,-2-23 15,-5-13 0,3-18 0,-1-8 16,-5-27 0,1-10 16</inkml:trace>
  <inkml:trace contextRef="#ctx0" brushRef="#br0">19275 6664 0,'64'130'15,"-68"-96"0,9 19 16,-2-11 0,-2 16 16,-1-4 0,-2 0 15,-1 7 0,4 12 16,1 6 0,-1 11 16,6 4 0,0 14 15,6 15 0,2 9 16,-2 12 0,3 9 15,2 4 0,0-1 16,4-3 0,7 1 16,-7-13 0,-4-6 15,5-2 0,-7-10 16,-10-3 0,12-8 16,-7-8 0,-3-9 0,11-4 15,-9-10 0,3-5 16,-4-21 0,9-2 15,-1-9 0,-1-8 16,6-4 0,-8-10 16,4-8 0,4-9 15,-8-13 0,6 1 16</inkml:trace>
  <inkml:trace contextRef="#ctx0" brushRef="#br0">20781 6849 0,'3'33'15,"3"1"0,4 10 16,-1 4 0,-2 4 15,-2 3 0,-2 10 16,2-2 0,2 19 16,1 12 0,2 3 15,3 21 0,1 6 16,3 1 0,3 22 16,-4-1 0,3 1 15,-1 6 0,-1-3 0,-3-3 16,-1-8 0,-1-4 15,4-9 0,0-3 16,-18-10 0,16 9 16,0-7 15,2 0 0,17-2 0,-18-20 16,-6-18 0,2-11 0,4-2 16,-1-2 0,3-4 15,2-2 0,-6-22 16,1-11 0,-2-21 15</inkml:trace>
  <inkml:trace contextRef="#ctx0" brushRef="#br0">22169 6785 0,'1'58'15,"-4"-20"0,6 6 16,-3 3 0,-5-7 15,2 5 0,2 6 16,4 4 0,3 12 16,0 11 0,2 10 15,5 3 0,3 6 16,-2-5 0,-2 6 16,1 6 0,-3 2 15,3 5 0,1 11 16,-2 1 0,-1 2 15,-3-1 0,0-4 0,3 1 16,-4-8 0,2 1 16,2 0 0,-9-3 15,6 6 0,-6-10 16,1-4 0,7-3 16,-5-8 0,2 2 15,-7-17 0,2-6 0,0-8 16,2-8 0,-2-16 15,1-1 0,2-20 16,-12-15 0,13 0 16,-8-11 0,3-7 15,10 3 0,-16-26 16</inkml:trace>
  <inkml:trace contextRef="#ctx0" brushRef="#br0">21948 9988 0,'-70'40'0,"68"-30"16,7 2 0,4-2 16,12-4 0,10 6 15,5-16 0,6-5 16,12-3 0,-3-13 15,17 1 0,7-1 16,7-7 0,7 4 0,7-5 16,-1 4 0,-3 3 15,-4 2 0,-14 2 16,11 10 0,-10 4 16,-6 1 0,-4 8 15,-19-10 0,-8 0 16,-8 0 0,-10-5 15,-5 3 0,-4-2 16,-6-4 0,-10-3 16,-3-3 0,-14-12 15</inkml:trace>
  <inkml:trace contextRef="#ctx0" brushRef="#br0">22575 6551 0,'18'-5'16,"1"0"0,7 2 16,-1-3 0,4 3 15,1-2 0,2-3 16,1-5 0,7-1 15,5 3 0,-2-5 16,2 0 0,-4-2 16,-4-6 0,-4 3 15,1 7 0,-10-9 16,1 13 0,-5-6 16,-7-5 0,0 32 15,-6-22 0,-3 17 16,-1 3 0,-5-18 15,2 18 0,0-7 0,-3 8 16,-5 5 0,0-2 16,0 11 0,5 6 15,3 3 0,0 3 16,4 8 0,-3-2 16,7 7 0,4 19 15,-3 6 0,1-4 16,-2 14 0,0-9 0,6 15 15,-1 14 16,6 14 0,-4 5 16,-2 4 0,-1-1 0,10 5 15,-2-3 0,-6-8 16,10 2 0,-19-16 16,8 4 0,0-4 15,-6-5 0,6-1 16,1-3 0,-2-5 15,-1-8 0,-6-8 16,-1-4 0,1-5 16,0 4 0,-2-3 15,6 0 0,1-9 16,-2-4 0,3-9 16,-7-11 0,-4-4 15,3 2 0,-3 0 16,-3-4 0,3 8 0,-2-9 15,-1-5 0,-6 0 16,8-12 0,-7 1 16,1-2 0,14 4 15,-14-6 0,8 1 16,-4-4 0,-4-1 16,6 0 0,-11-3 0,4 1 15,4 0 0,-3-1 16,5-1 0,-1 4 15,-7-2 0,-3-2 16,-14-4 0,16 4 16,-2-4 0,-12 4 15,14 5 0,-21-4 16,-7 0 16,5 0 0,-8 0 0,-12 0 15,-9 0 0,-10-1 16,-1 0 0,-11 1 15</inkml:trace>
  <inkml:trace contextRef="#ctx0" brushRef="#br0">16043 7951 0,'100'-40'15,"-95"28"16,-1 7 0,2-7 0,-6 8 16,-2 3 0,-3 1 15,4-1 0,0-1 16,0 2 0,-10-1 16,-25 6 0,21 5 15,-1 4 0,-1 3 16,-5 1 0,3 2 15,-2-6 0,-1 3 16,1 2 0,-3 1 16,-4-3 0,6 7 0,-2-1 15,-12-1 0,11 3 16,-1 2 0,7 3 16,21 4 0,-2-5 15,0-5 0,1-7 16,3 2 0,12-1 15,6-1 0,10-1 0,7 0 16,-5 2 16,4 0 0,-5 3 0,0-1 15,0 0 0,-9 2 16,-1-2 0,-8 2 16,-6-2 0,-3 6 15,-5 0 0,-6-2 16,0 6 0,-9-5 15,-4 5 0,-3 4 16,-1-1 0,-1-1 16,-1-15 0,2 6 15,-1-6 0,1-5 16,5 8 0,-6-16 16,0 4 0,8 1 15,10-1 0,3 3 16,2-4 0,3-3 0,-5 3 15,12-2 0,-1 1 16,14 2 0,-2-1 16,-4 1 0,5-1 15,-8-1 0,4 5 16,-7 1 16,-6-6 15,2 1 0,15 19 0,-5 4 0,1 7 16,-11-10 0,2 1 0,-5 0 15,3-7 0,-3 5 16,-1-1 0,-1-3 16,0-2 0,-2-6 15,1-2 0,2-2 16,-2 5 0,2 1 16,-2-3 0,2 4 15,1-1 0,1-6 16,0 2 0,4-2 15,2-10 0,9-7 16,2-7 0,6-17 16,8-3 0,-2-22 15,8-6 0,4-16 16</inkml:trace>
  <inkml:trace contextRef="#ctx0" brushRef="#br0">14178 7648 0,'-18'11'0,"0"4"16,4 6 0,0-2 15,1 0 0,1 1 16,1-6 16,6 7 0,3-6 0,9 0 15,2-2 0,9-2 16,6 0 0,13-8 16,8-3 0,22-11 15,12-9 0,6-10 16,6-4 0,5-8 15,4 1 0,11 1 16,-1-1 0,2 3 16,-4 3 0,5 11 15,-7 1 0,-13 10 0,-5 1 16,-17 7 0,-4 4 16,-7 6 0,-2-1 15,-21-1 0,-6-2 16</inkml:trace>
  <inkml:trace contextRef="#ctx0" brushRef="#br0">14967 7522 0,'-7'0'16,"8"0"0,12-4 15,7-4 0,6-4 16,3-6 0,1-9 15,5-2 0,11-2 16,8 1 0,12 9 0,5-2 16,3 8 0,-1 5 15,-5 1 0,2 9 16,-5 1 0,0 3 16,-5 7 0,-4 1 15,-10 0 0,-2-1 16,-12-7 15,-8-1 0,-5 2 0,-3 1 0,-8 10 16,0-4 0,-13 3 16,-10 0 0,-10 4 15,-5 4 0,-18 7 16,0-2 0,-9 6 16,-4 4 0,-1 8 15,-3 13 0,-3 4 16,1 0 0,5-1 15,-5-14 0,1 1 16,3-6 0,2-5 16</inkml:trace>
  <inkml:trace contextRef="#ctx0" brushRef="#br0">14257 8693 0,'34'4'0,"11"-6"0,4-4 15,8-2 0,1-1 16,10-2 16,11-3 0,0-3 0,6-3 15,12 3 0,-3 0 16,1 2 0,-1 1 15,-30-7 0,22 6 16,-7-1 16,-12 3 0,12 4 0,-27-2 0,-7 3 15,-3-4 0,-10 6 16,-7-2 0,-11 1 16,-4 7 0</inkml:trace>
  <inkml:trace contextRef="#ctx0" brushRef="#br0">15143 8392 0,'1'0'15,"7"4"0,9 3 16,3 0 0,4-3 0,0-2 16,6-4 0,-2-2 15,12-3 0,4-3 16,1 3 0,7 5 16,-6 0 0,-2 5 15,7 10 0,-5-7 16,0 11 0,-2-1 0,-15-6 15,4 5 0,-19-8 16,2 1 0,-12-2 16,-4 1 0,-9 3 15,-9 1 0,-6 0 16,-16 2 0,-8 3 16,-4 4 0,-8 6 15,3 3 0,5 3 16,0 10 0,2 0 15,0 5 0,0 1 16,-4-11 0</inkml:trace>
  <inkml:trace contextRef="#ctx0" brushRef="#br0">14431 9655 0,'9'-2'0,"11"-1"16,1-3 0,11 1 16,6 0 0,8-4 15,4-3 0,23 0 16,0-4 0,12-1 15,7 2 0,-11-5 16,16 4 16,0 0 0,-1-1 0,-3 1 15,-12-1 0,-12 2 16,-4 1 0,-3 7 16,-5 0 0,-12 3 15,-4 4 0,-21-5 16,-1 3 0,-9 2 15,-11-1 0</inkml:trace>
  <inkml:trace contextRef="#ctx0" brushRef="#br0">15294 9218 0,'-17'-6'0,"10"6"0,7 0 16,0 0 0,0 3 15,0-3 0,0 0 16,0 0 0,10 2 16,41 12 0,-17-7 15,6 0 0,8 3 16,4 2 0,-3-4 15,0-1 0,-6-12 16,-1 8 0,2 4 16,-5-1 0,-1 13 15,-2-9 0,-17-2 16,1 1 0,2 14 16,-22-13 0,-4 7 0,-11-1 15,-20-9 0,10 13 16,-13 5 0,-3 6 15,-9-3 0,-4 2 16,3 9 0,-4-3 16,6 17 0,-5 1 15,-10 2 0</inkml:trace>
  <inkml:trace contextRef="#ctx0" brushRef="#br0">14598 10624 0,'29'5'15,"19"-8"0,3-5 0,29-3 16,1-6 0,3-7 16,9 6 0,7-2 15,0 1 0,7-5 16,-5-3 0,-7 0 16,7 3 0,-16-5 15,2-3 0,-16-3 16,-16-2 0,-7 2 15,-14 4 0,-13-1 0</inkml:trace>
  <inkml:trace contextRef="#ctx0" brushRef="#br0">15626 10013 0,'-6'4'15,"5"3"0,14 4 16,8 1 0,8-4 16,5 0 0,10-5 15,6-4 0,12-1 16,3-2 0,-4-4 16,-6-1 0,-6 1 15,0 2 0,-7 2 16,-14-2 0,-6 10 15,-14-1 0,-6 12 16,-3 5 0,-19 8 16,-2 13 0,-22 7 15,-5 14 0,-10 8 16,-5 5 0,14 9 16,-19-15 0,7-2 15,7-8 0,-5-19 0</inkml:trace>
  <inkml:trace contextRef="#ctx0" brushRef="#br0">18236 6132 0,'7'34'16,"-12"-26"0,5 1 15,2 3 0,-6 0 16,4 3 15,-13 7 0,5 2 0,1 9 16,-7 2 0,10 2 16,-5-1 0,9 0 15,0-6 0,6-6 16,1-1 0,-3-10 16,-2 3 0,0-9 15,-1 0 0,-1-4 16,10-3 0,-10-3 15,1-4 0,2-8 16,-3-6 0,6-7 0,-3-6 16,-3-14 0,0-4 15,-5-7 0,0 0 16,10 6 0,-5 4 16,10 6 0,-5 0 15,-3 9 0,11 0 16,-12 3 0,14 7 15,-5 10 0,-6 2 16,6 8 0,-5 4 16,6 8 0,3 12 15,2 8 0,-1 3 0,-1 5 16,1 1 0,-3-2 16,-1 4 0,-2-2 15,0-2 0,1-9 16,3 15 0,-1-14 15,-2-4 0,0 6 16,-3-14 0,-2 3 16,6 5 0,-6-6 15,2-8 0,-2-6 16</inkml:trace>
  <inkml:trace contextRef="#ctx0" brushRef="#br0">18180 6331 0,'7'1'0,"16"-2"16,-5-4 0,-2-5 15,13 1 0,-11-3 16,5 1 0,0-7 16,-2-5 0,0-3 15,0-2 0,2-2 16,1 2 0,0 0 15,1-3 0,-2 5 16,0-2 0,4 3 16,2 5 0,-2 3 15,-10 0 0,1 11 16,-11 0 0,3-1 16,9 13 0,-14-8 0,6 4 15,-4 13 0,-7-12 16,10 11 0,-4 4 15,-3-4 0,3 10 16,-6 1 0,7 1 16,4 2 0,-5-1 15,0 5 0,-6-1 16,0 4 0,-5-3 0,3-2 16,3 3 0,-1-8 15,0 4 0,-4-10 16,4-6 0,-6-8 15,7 0 0,3-6 16,-6-3 0,2 4 16,0-1 0,1-2 15,15-17 0,21-47 16,-19 36 0,-2-4 16,2 0 0,-3 3 15,-1-5 0,-5 0 16,0-5 0,-6 0 15,-2 0 0,-1 2 16,-4 1 0,3 7 0,-3-1 16,4 11 15,-1 4 0,1 8 0,0 4 16,0-1 0,1 6 16,-2-3 0,-1 3 15,1 1 0</inkml:trace>
  <inkml:trace contextRef="#ctx0" brushRef="#br0">19442 5682 0,'-2'4'0,"1"0"0,-3 3 15,-5 3 0,-2-1 16,-4 0 0,-4 0 16,0-1 0,-1-2 15,-3 2 0,0 8 16,-9 0 0,-4 3 16,0 10 0,-6-2 15,-5 10 0,2 5 16,-1 1 0,-1 0 0,12 6 15,5 0 0,7 6 16,2-2 0,11 10 16,3-6 0,7-8 15,5-5 0,2-16 16,4-4 0,4-8 16,2-5 0,6-11 15,1-5 0,8-11 16,4-4 0,-5-10 15,6 3 0,-5-6 16,-8-5 0,12 7 16,-12 4 0,-13 5 15,-27-2 0,9 14 16,-4-3 0,6 6 0,23 14 16,-19-10 0,2 6 15,-6-2 0,4-2 16,1 1 0,0 0 15,0 0 0,0 0 16,0 0 0,11 2 16,29 9 0,-29-10 15,-2 6 0,-2 11 16,-4 6 0,-1 9 0,-2 11 16,0-2 0,0 1 15,-1 5 0,1-2 16,-2-2 0,2 4 15,0-4 0,0-2 16,3 6 0</inkml:trace>
  <inkml:trace contextRef="#ctx0" brushRef="#br0">21341 6522 0,'-59'6'0,"44"-7"16,3 2 0,-6-1 16,2 2 0,-1-1 15,2-1 0,4 0 16,0-1 0,2 0 15,-2 1 0,-2 0 16,-6 1 0,9 4 16,-6 2 0,2 8 15,5 0 0,-18-3 16,15 4 0,-8 2 16,3 2 0,4 7 15,-7 1 0,2 5 0,0-5 16,5 18 0,-3-1 15,-1 2 0,0 14 16,6-11 16,-1 6 0,1 6 0,0 3 15,-3 6 0,3-1 16,3 1 0,2-2 16,3 0 0,-2 3 0,5 4 15,0-5 0,1 10 16,1-4 0,-1-12 15,2 7 0,1-9 16,3 1 0,1 13 16,1-1 0,-1-8 15,2-2 0,0-3 16,-1 2 0,5 10 16,3 8 0,5-5 15,2 3 0,5-10 16,5-3 15,5 1 0,2-1 0,-6 1 16,-2 2 0,-3 3 16,5-3 0,4-2 15,-3 3 0,-5-10 16,-3 3 0,5 6 0,1-6 16,6 0 0,2-1 15,-7-8 0,11 13 16,-7-5 0,-6-3 15,2-5 0,-16-13 16,3 2 0,5 0 16,-4-6 0,-1 1 15,-1-6 0,1-1 0,-1-2 16,2-5 0,4-3 31,-4-5 0,5 4 0,-7-6 0,11 4 16,-6-6 0,-10-9 15,11 4 0,-21-15 16,14 6 16,4 1 0,-1-1 0,0-3 15,-4-2 0,-3-14 16,2 10 0,2 1 16,-1-1 0,-3 5 15,3-8 0,1 0 16,-1 1 0,-3-5 15,0 0 0,-2-1 16,2-2 0,3 1 0,-3-5 16,-2 1 0,-10-2 15,1-3 0,5 3 16,-3-4 16,9 1 0,-6-5 0,-5-3 15,2-7 16,-5-6 0,1-1 0,1-2 0,-7-1 15,5-2 0,1 0 16,-3-4 16,6-7 0,-15-10 0,8 0 15,-4-4 0,3 1 16,9 7 0,-8-10 16,3 0 0,-4 4 15,3 2 0,-2 7 16,-1 3 0,2 1 15,-13-5 0,15-7 16,-6-5 0,-3 0 16,11 3 0,-15-3 15,3 4 0,0-7 16,-7 1 0,6 5 16,-1 4 0,1 6 0,-5-3 15,6 12 0,-3-13 16,1-2 0,0 3 15,-6-8 0,4 6 16,-2-1 0,1 1 16,-2 2 0,0 3 15,-3 3 0,1 10 16,-2 2 0,0 7 16,2 2 0,-5-1 0,-1-1 15,-3-2 0,-2-1 16,-1 1 0,-2 5 15,3 4 0,-3 7 16,-2 6 0,1 2 16,-10 1 0,6-2 15,-1 0 0,-1-2 16,1 1 0,-13-4 16,3-4 0,-3 0 15,-2 1 0,4 4 16,-3 11 0,-4 5 15,-1 7 0,6 9 16,-4 3 0,-8 6 16,-6 5 0,-3 7 15,1 8 0,7 18 0,5 4 16,2 13 0,-4 2 16,6 9 0,3 4 15,10 4 16,13 0 0,5-5 0,7 4 15,10 8 0,6 5 16,13 7 0</inkml:trace>
  <inkml:trace contextRef="#ctx0" brushRef="#br0">20953 5831 0,'10'15'0,"-2"1"16,4 5 0,-3 0 15,-11 5 0,7 6 16,0 2 0,2-2 0,1-3 15,-6-6 0,1 0 16,-3 1 0,3-6 16,-7 0 15,-3-6 0,-3-5 0,5-5 16,7 3 0,0-5 16,-2 0 0,0-1 15,-1 0 0,1-6 16,1-20 0,3-32 15,7 24 0,-9-8 16,4-3 0,-2 3 16,4-4 0,-8 3 15,6 7 0,6 2 16,-13 8 0,9 10 16,-3 0 0,0 12 15,2-1 0,8 7 16,-4 4 0,7 7 0,11 12 15,-8 9 0,-2 4 16,-3 7 0,-5-4 16,5 6 0,-6-7 15,1-12 0,0-5 16,-4-16 0,1 3 16,-1-4 0,0-4 15,3-2 0,-2-9 0,2-12 16,-2-4 0,-3-22 15,0-5 0,0-3 16,0 5 0,-1 6 16,6 12 0,3 3 15,2 3 0,3 13 16,-1 2 0,-3 8 16,1 5 0,-3 10 15,1 4 0,3 14 16,-2 3 0,-3 7 15,-7 2 0,1-7 16,-3 7 0,6-3 16,3-1 0,-6 2 15,6-7 0,3-2 0,-1-5 16,7-4 16,-5-1 0,2-3 0</inkml:trace>
  <inkml:trace contextRef="#ctx0" brushRef="#br0">22062 5751 0,'0'-1'16,"0"0"0,0 0 15,0 0 0,-1 0 16,-1 0 0,-13 2 0,-35 14 16,29 0 0,-7-3 15,1 8 0,3 11 16,-4 2 0,1 4 16,6-2 0,1-4 15,6-3 0,5-1 16,6-7 0,1-5 15,2-9 0,4-3 0,6-3 16,2 0 16,5-5 0,4 0 0,-4-5 15,2-1 0,0-2 16,-1 1 0,7-8 16,1-1 0,-7-5 15,-2-2 0,-4 8 16,-17-17 0,18 25 15,-5 0 0,-1 6 16,15 20 0,-22-7 16,6-2 0,-7 7 15,3-4 0,7 6 16,2 9 0,2 1 16,-2 2 0,-1-5 15,-1-4 0,-1-6 16,2-2 0,-4-2 0,2-4 15,1-3 0,0-4 16,-3-10 0</inkml:trace>
  <inkml:trace contextRef="#ctx0" brushRef="#br0">22206 5871 0,'7'-46'0,"8"53"16,2-1 0,9 15 16,6-3 0,10 6 15,1 6 0,-3-11 16,5 3 0,-13-10 16,5-4 0,-4-4 15,-14-5 0,4-5 16,-10-3 0,-6-21 15,2-4 0</inkml:trace>
  <inkml:trace contextRef="#ctx0" brushRef="#br0">22640 5705 0,'-6'-2'0,"0"2"16,-5 9 0,8 6 15,-6 12 0,1 11 16,-9 9 0,-4 12 15,4 9 0,-15 3 16,0 14 0,-2 2 16,-10-8 0,16-5 15,1-12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4452 5190 0,'-68'86'15,"62"-90"0,5-2 0,5-1 16,0 2 0,2-2 16,-5 2 0,8 3 15,-2-2 0,4 2 16,1 2 0,-4-2 16,-7 2 0,8 8 15,-1-1 0,5-4 16,3 0 0,3-5 15,7 0 0,4-2 16,4-3 16,8 4 0,10-2 0,4-1 15,-1 0 0,9 3 16,-12-3 16,8 4 0,3 4 0,1 4 15,2-1 0,1 6 0,8-6 16,1-2 0,1-3 15,8-3 0,3 2 16,0-8 0,14 2 16,-1-3 0,-1 0 15,7-6 0,-4 3 16,1-2 0,-5 3 16,-3 1 0,-4-1 15,-7 2 0,1-2 16,-16 1 0,-9-2 0,-9 4 15,-10 0 0,-8 4 16,-4 4 0,-7-4 16,-6 3 0,-12 1 15,-4 0 0,-22 7 16</inkml:trace>
  <inkml:trace contextRef="#ctx0" brushRef="#br0">5554 4099 0,'-73'43'16</inkml:trace>
  <inkml:trace contextRef="#ctx0" brushRef="#br0">1315 4259 0,'-15'1'0,"1"-3"15,-3-9 0,7 11 16,1 1 0,-1 0 16,0 1 0,1-3 15,3 0 0,1 0 16,3 1 0,-1-4 16,3 3 0,0 1 15,0 0 0,12 3 0,40 10 16,-19-10 15,6-5 0,8 1 0,13-1 16,3 1 0,4 1 16,4 0 0,-3-2 15,14-7 0,7 3 16,15-2 0,4 0 31,7 8 0,-1-8 0,1-3 0,-5 5 0,-2-10 16,-1 6 0,0-3 15,-5-2 0,-8 2 16,-5-1 0,-11 2 16,1-1 0,-6-2 15,-13-1 0,-8 0 32,-5 1 15,-13 0 0,2 8 0,-7 4 0,-6-5 0</inkml:trace>
  <inkml:trace contextRef="#ctx0" brushRef="#br0">18859 9569 0,'-3'4'0,"2"-1"0,0-3 16,-1 0 31,1 0 0,0 0 0,0 0 0,1-1 0,0 0 16,0 0 0,0-3 15,5-9 0,19-28 16,-12 25 0,3-3 15,3 2 0,2 1 16,3-2 0,7 5 16,3 2 0,5 3 15,12 5 0,2 0 16,-5 1 0,2 1 0,-8 1 16,5 0 0,5 0 15,2 4 0,7 3 16,16 12 0,-12-1 15,-5 4 0,-5-3 16,-22 1 0,2 3 0,0 2 16,0 0 0,-3-4 15,8-1 0,-3-7 16,8 7 0,-4-15 16,-5 0 15,6-3 0,-5-17 0,6-2 16,7-2 0,-2-11 15,2 5 0,6-5 16,6 3 0,8 5 16,2 2 0,-4 14 15,-8 3 0,-6 7 32,-2 7 0,-2 5 0,3 2 0,-4 9 15,1 5 0,-1 3 16,-4 6 0,1-7 0,-10-10 15,2-2 0,2-3 16,-1-2 16,7 11 0,7-2 0,0-4 15,3-12 0,-1-5 16,0-7 0,3-10 16,3 1 0,3-5 15,6-8 0,7 7 0,-1-4 16,-5-8 15,-3 7 0,-8-7 16,9 10 0,-4 6 0,4-2 16,-2 4 0,-8-2 15,1 1 0,-1 4 16,-4-2 0,-3 8 16,2 1 0,-14 0 15,4 1 0,-10 0 16,1 0 15,-2 1 0,-10 3 16,-2-3 0,-8 1 0,-8 2 16,4 0 0,-4 2 15</inkml:trace>
  <inkml:trace contextRef="#ctx0" brushRef="#br0">7954 12818 0,'-7'3'16,"-3"2"0,-28 15 15,28-16 0,-2-4 16,1-1 0,4 1 16,1 2 0,-2 2 15,0 2 0,2 2 0,-9-1 16,1 1 0,3 6 16,-4-3 0,0 6 15,7 3 0,1 1 16,15 11 0,2-5 15,-10-2 0,-3-1 16,-13-6 16,9 4 0,14 4 0,6 1 15,0-2 0,0 1 16,-6-6 0,-1-2 16,3 4 0,3-5 15,1 3 0,2 3 16,-4-5 0,-1 1 31,3 3 0,-4-10 16,5 2 15,5 3 0,-4-5 0,4 3 0,0 1 0,5-1 16,2-4 0,12-2 0,-2-5 16,4-3 0,8-1 15,-14-2 0,6 1 16,1 0 0,-3-1 0,8 2 15,-3-3 0,-1-2 16,1 0 0,4-4 16,2-1 0,-6-4 15,-2-3 0,-10 3 16,-4 3 0,-4-1 16,-3 1 0,-2-1 15,-3-2 0,-7-1 16,0 2 0,-8-13 15,0 2 0,-6-8 16,-1-3 0,-2 7 16,-2-7 0,-9-4 15,-7 0 47,-4-6 0,-4-1 0,0 10 0,4 3 0,-9 7 0,2 1 16,1 5 0,2 2 0,1 0 0,4 8 15,-3 2 0,1 3 16,4 9 16,-4 2 0,-1-1 15,0 1 0,-3 4 0,-3 4 16,-2 10 0,2 4 16,-3 4 0,7 0 0,4 8 15,0 3 0,5 5 16,-2 1 0,4 1 15,2-3 0,3-2 16</inkml:trace>
  <inkml:trace contextRef="#ctx0" brushRef="#br0">7982 13880 0,'-70'-60'0,"61"53"16,1-1 0,0 2 15,0 4 0,-4-4 0,-1 6 16,0 4 0,-6-4 16,-3 6 15,-3-5 0,-9 6 0,5 2 16,5-1 15,-1 7 16,8 1 0,-3 1 0,-4 5 0,5 2 16,1 5 15,-1-2 0,7 6 0,5-2 0,3 8 16,3 0 0,4-3 16,2 0 0,4-11 15,4 5 0,10-4 16,5 0 0,11-3 15,7-2 0,0-4 16,-5-5 0,2 2 16,-7-6 0,2 2 15,1-3 0,-1-3 32,5-1 15,5-4 0,1 1 16,-3-6 0,-6 2 0,-1-2 0,0-1 0,3-3 15,-3-5 0,-3 0 16,-5-2 0,0-1 0,2 0 16,-1-4 0,0-2 15,-4-1 0,-2-9 16,-4 0 0,1 4 16,-7-4 0,-4 4 15,-4 0 0,-5-2 16,-9-1 15,6 2 0,-2 0 32,-6 6 0,-12 0 0,-3-3 0,-9 4 15,-5-4 0,9 8 0,-11 0 0,8 9 16,0 0 0,0 5 16,3 2 15,-8 1 0,5 8 16,-7 3 0,-2 9 0,-18-6 15,-1 3 0,-1 8 16,0 0 0,17 10 16,0-1 0,6-5 15,-4 2 0,11 2 16,2 1 0,5 2 16</inkml:trace>
  <inkml:trace contextRef="#ctx0" brushRef="#br0">7898 15550 0,'-20'2'0,"8"7"15,-10-13 0,7 5 16,-14-2 0,0-4 15,11 16 0,-6-5 16,2 10 0,-6-3 16,-2-6 0,-1 6 15,9-5 0,10 10 16,-3-1 0,6 2 16,-2-2 0,0 5 15,5-1 0,3 3 16,3 5 0,5 1 0,0-3 15,8 3 0,3-1 16,17 1 0,2 4 16,11 11 0,-3-6 15,-5-10 0,6 5 16,-3-15 0,2 11 0,0-4 16,0-2 0,-2-2 15,9-10 0,3 3 16,3-4 0,-6-5 15,-5 0 0,-5-6 16,-8-1 0,5-5 16,-2-5 0,2 0 15,0-3 0,2-4 16,-4 1 0,1-4 16,2-3 0,-5 0 15,-1 1 0,-12-7 16,-1 1 0,-8-2 15,7 4 0,-14-8 16,-4 3 0,1-5 16,-10-7 0,4 5 15,-7-3 0,-4 4 16,-7-4 0,-4 3 0,-7-13 16,-7 9 0,3 0 15,1 6 31,6 11 0,-5-4 0,6 7 0,1 5 0,2 4 16,4 5 0,-6 1 0,-5 0 16,-2 0 0,3 8 15,-14 2 16,-6 4 0,1 2 0,-8-4 16,19 8 0,5 2 15,0 3 0,8 6 16,-1-4 0,1 1 15,12 6 0,-1 1 16</inkml:trace>
  <inkml:trace contextRef="#ctx0" brushRef="#br0">3196 12887 0,'-41'47'16,"32"-49"0,1 1 15,0-6 0,0 4 16,-2 3 0,-1 1 16,-4 1 0,-1 1 0,-1 1 15,-4 0 16,-1 3 0,5 1 0,-3 4 16,10 0 0,2 7 15,-11 1 0,6 6 16,-13 0 0,2 14 15,2 0 0,-3-1 16,3 3 0,2-3 16,3-1 0,-3 5 15,6-2 0,-2 1 16,4 3 0,7-1 16,1 0 0,7 0 15,2-2 0,7 2 16,2-4 0,0-2 15,4 1 0,3-6 16,3 2 0,1-4 0,7-1 16,-1 0 0,0-4 15,0 0 0,0 4 16,3 1 0,-1-1 16,4 0 0,-3-5 15,1 0 0,8 3 16,3-1 0,7-2 15,5-1 0,-5-4 0,3-4 16,-7-4 0,1-3 16,-1-5 0,-1-1 15,1 0 0,4-6 16,5 1 0,1-3 16,-3-6 0,-9-3 15,-5-3 0,-13-6 16,7 2 0,-9-17 15,-2-6 0,-4-13 16,-5-3 0,3-1 16,-6 1 0,-1 4 15,-3-4 0,-7-1 16,1 4 0,-4-8 16,-3 0 0,-2 7 0,-4-1 15,-3 9 16,-4-5 0,-6 1 0,0 1 15,-2 0 0,2 9 16,-2 4 0,-2 1 16,-9 9 0,3 6 15,-5 6 0,-5 5 16,-3 4 0,-9 7 16,-3 7 0,1 4 0,-3 15 15,-10 3 0,-3 3 16,1 5 0,-2 7 15,7 3 0,8 5 16,1 2 0,11-2 16,-2-4 0,10-6 15</inkml:trace>
  <inkml:trace contextRef="#ctx0" brushRef="#br0">6134 12908 0,'-99'-28'16,"80"28"0,2 1 15,3-3 0,-1 2 16,-1 0 0,-7-5 15,6 5 0,-9-5 0,-5 2 16,3 3 16,-17-1 0,3 1 0,7 10 15,2 3 0,12 10 16,2-3 0,-1 3 16,2 2 0,6 8 15,3 6 0,2 11 16,4-1 0,-2-1 15,0 7 0,5-4 16,2 7 0,1-9 16,2 5 0,0-4 15,1 7 0,6 14 16,0-5 0,2 2 16,5-4 0,0-14 15,9 1 0,-2-1 16,0-6 0,9 11 0,-10-2 15,7 0 0,-3-1 16,-7-7 0,9 2 16,0-8 0,-1 0 15,9 0 0,-3-3 16,6-3 0,3-2 16,6-3 0,13-3 15,-2-2 0,-7-5 0,-6-17 16,-7-5 0,4-3 15,8 8 0,0-14 16,2 0 0,1-11 16,-3-9 0,0 8 15,-7-1 0,-12-3 16,-5-1 0,-7-8 16,-6-4 0,4 4 15,-2-8 0,-5 0 16,2-9 0,-7-8 15,-1 0 0,-4 3 16,-2 8 0,-5-6 16,-7 1 0,-1-1 15,-4-2 0,-5 0 16,-2-5 0,-5-2 16,4-2 0,1 11 0,5 0 15,0-2 0,-1 5 16,-2 2 15,-8 7 0,9 14 0,-6-1 16,3 4 0,-1 1 16,-19 0 0,3 1 15,-13-1 0,4 0 16,3 3 0,0 2 0,6 14 16,6 4 0,-9 9 15,0 3 0,-12 4 16,-8 5 0,5 10 15,1 6 0,3 1 16,5 6 0,-1-3 16,7 6 0,1 0 15,-1-9 0,5-7 16,3 1 0,16-4 16,4-1 0,10 1 15</inkml:trace>
  <inkml:trace contextRef="#ctx0" brushRef="#br0">6345 13007 0,'-46'-7'0,"40"-2"16,2 1 0,-4 1 16,3-7 0,-1 11 0,-3-2 15,9 5 0,-4-4 16,0 0 0,3 3 15,0 0 0,-8 0 16,-16 1 0,-26 5 16,38 5 0,-5 0 15,7 3 0,-5 0 16,-5-1 0,-1-3 0,2 5 16,2 0 0,1 2 15,2 7 0,-1-1 16,-1-2 0,-1 8 15,-2-1 0,7 5 16,-2 2 0,8-2 16,-1 0 0,-1-6 15,6 3 0,-7-4 16,7-2 0,3-1 16,-4-2 0,17 1 15,-7 1 0,7-1 16,8-4 0,-3 1 15,8-2 0,-2 0 16,2 2 0,3-8 16,3 0 0,5 2 15,5-6 0,11 2 0,1 3 16,3-7 0,0 5 16,-7-9 0,-3-1 15,-4-8 0,-6-16 16,11 13 0,2-3 15,0-3 0,8 15 16,-17-18 0,-4-2 0,-8 1 16,-5 0 0,-5-1 15,-1-1 0,-6-2 16,-1 0 0,-1-2 16,-2 0 0,-4-6 15,0-10 0,-3 0 16,0 3 0,-3-1 15,-4 12 0,-5 1 16,-3 3 0,-9 5 16,-7 1 0,-4 5 15,-2-1 0,-9 4 16,3-2 0,-13 2 16,-3-1 0,10 6 15,-4 0 0,10 7 16,-2 1 0,-2 1 0,3 7 15,-9 5 0,2 4 16,1 12 0,-2 6 16,14 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20473 6446 0,'8'-9'16,"-1"0"0,-6-3 15,3 2 0,-11-2 0,5 4 16,-8 4 16,-2-1 0,1 4 0,-9-8 15,-2-1 0,-2 3 16,0-1 0,0 2 16,-1 6 0,1 2 15,-8 6 0,-5 12 16,1-1 0,1 0 15,-6 2 0,0-5 0,-9 1 16,-1 2 0,5 0 16,3 0 0,5 0 15,0 2 0,-22-3 16,21 5 0,1 4 16,2 4 0,30 16 15,-25-8 0,10 7 16,-5-5 15,7-2 0,6 2 0,8-4 16,7 1 0,8-8 16,1 1 0,10-3 15,3-1 0,7 1 16,6-2 0,-6-3 16,3 0 0,-1 1 15,1-4 0,5-9 16,0 6 0,3-15 0,6 0 15,7 4 0,-8-18 16,17 9 0,-5-3 16,1-3 0,3 3 15,-9-5 0,3 0 16,3-2 0,-2 0 16,-2-3 0,4-1 0,-5 0 15,3 4 16,-7-3 0,1 3 0,-5-4 15,-1-4 0,5 0 16,-10-2 0,-2 0 16,-7-2 0,-11 1 15,3-1 0,-9-4 16,0 1 0,-9 1 16,-4-4 0,-11 1 15,-5-3 0,-6-3 16,-10 1 0,3 2 15,-2-1 0,-13 1 16,6 4 0,-12 5 16,-2 4 0,-6 8 15,0 3 0,-5 4 16,-5 2 0,0 3 16,-3-3 0,1 3 0,4 3 15,0 4 0,-2 1 16,7 0 15,5 4 0,10 2 0,-4-1 16,2 5 0,-1-6 16,2 3 0</inkml:trace>
  <inkml:trace contextRef="#ctx0" brushRef="#br0">19535 7095 0,'-1'1'0,"-2"-1"15,3 3 0,-1-4 16,0 1 0,-9-1 15,-9 1 0,-28 0 16,27-3 0,-3 0 0,2-4 16,3 10 0,-8-7 15,-3 1 0,-10-2 16,-1-6 0,5 11 16,-8-2 0,-1 6 15,-13 2 0,-1-2 16,0 5 0,4-5 15,-6 8 0,7 2 0,-5 3 32,-12 2 0,2-1 0,-3 0 0,3 11 15,7-9 0,-2 0 16,-5 3 0,-5-10 16,2 4 0,3 0 15,3-4 16,11-2 0,-4-4 0,1-4 15,-2-9 0,-1-8 16,5 8 0,4-9 16,5 9 0,1-6 15,2-4 0,5 4 16,3 0 0,-2-1 16,1 1 0,2-1 15,0-7 0,9 7 16,0-2 0,-1-3 15,0 5 0,-6-3 16,3 0 0,3 3 0,2-2 16,2 4 0,5 0 15,-6-2 0,5 5 16,3 2 0,-7-3 16,16 9 0,-5-3 0,-16-11 15,27 14 0,-6-1 16,9 1 0,-3 0 15,0 0 0,0 0 16,0 0 0,0 0 16,0 0 0,0 0 15,0 0 0,0 0 16,0 0 0,0 0 16,0 0 0,0 0 15,0 0 0,0 0 16,0 0 0,0 0 15,0 0 0,0 0 16,7 11 0,20 28 16,-23-25 0,7 1 15,0 2 0,1 5 16,3-1 0,0 7 0,-2-1 16,-3-4 0,2 3 15,-1-1 0,-5 1 16,2 1 0,-2-2 15,-4-6 0,1-5 16,-3-5 0,0-2 16,-1 2 0,2 2 15,-2-3 0,-8-9 0,6-2 16,-5-1 0,5 7 16,2 6 0,-5-5 15,-1-3 0,-3-3 16,0-5 0,-2-1 15,0 1 0,0 1 16,-3-1 0,-6-8 16,7 0 0,-5-9 15,-6-2 0,12-1 16,-9-5 0,4 4 16,7 2 0,-11-4 15,4 6 0,0-3 16,-5 2 0,12 5 15,-2 1 0,5 7 16,5-2 0,0 3 16,3-1 0,10 5 0,-8-3 15,3 3 0,5 3 16,-4-8 0,9 6 16,0 5 0,5 0 15,-6 5 0,6 1 16,13-3 0,-6 1 15,7-5 0,0 0 16,-2-4 0,-4-1 0,3-5 16,5 0 0,1-5 15,6 0 0,-7-10 16,7 9 0,-4-5 16,0 5 0,8 9 15,-10-2 0,-6 7 16,-7-4 0,-13 8 15,-4-1 0,-9 14 16,-4 24 0</inkml:trace>
  <inkml:trace contextRef="#ctx0" brushRef="#br0">19839 15336 0,'-45'-5'16,"43"1"0,-5-1 15,1 2 0,-1 3 16,-6-4 0,0 1 16,-1 0 0,-4-5 15,8 6 0,0-1 16,-9-4 0,-2 5 0,-4-1 16,-8-1 0,6 5 15,-2 0 0,-7-1 16,3 3 0,-5-2 15,3 0 0,-2 1 16,0 1 0,-6-3 16,-1-1 0,8-1 15,-6-7 0,6-4 16,-6-2 0,-5-3 16,6 6 0,2-1 15,4-2 0,5 2 16,-3-3 0,2 8 15,-3 3 0,1 4 16,0 1 0,8 4 16,-4-1 0,0 5 0,-4-2 15,-4-1 0,7 9 16,-2-4 0,7 5 16,-3 2 0,2-3 15,-1-2 0,-1 1 16,2-3 0,0 1 15,3 0 0,-7 1 0,6 0 16,-9-3 0,3 4 16,1-2 0,-11-5 15,7 7 0,-8-4 16,4 2 0,-2 4 16,-3-3 0,-3 4 15,-2-2 0,2 1 16,-1 4 0,7 0 15,-3 2 0,-1 2 16,2 0 0,-3-1 16,7 3 0,1-7 15,3 1 0,-3-3 16,6-2 0,0 4 16,-1-7 0,4 6 15,-5 0 0,14-1 16,-2 6 0,4 1 15,2-2 0,-7 5 0,2-6 16,8 6 0,3 0 16,2 2 0,6 4 15,0-6 0,0 4 16,1-2 0,2 3 16,1 6 0,2-2 0,1 4 15,5-1 0,-1-4 16,-2 0 0,4 3 15,-7-2 0,16 3 16,-14-6 0,12 3 16,-7-1 0,1 6 15,14 2 0,-9-3 16,11 2 0,-7-8 16,1 2 0,1-3 15,0 0 0,5 3 16,-1-6 0,12 10 15,-3-9 0,8 1 16,3 6 0,1-5 16,4 2 0,-3-1 15,2-6 0,-3-7 16,0-2 0,7-6 16,-5 0 0,8-1 0,4 3 15,0 0 16,1-3 0,-1 4 0,-2 0 15,4-3 0,-4 3 16,6-4 0,-2-3 16,-6 5 0,0-2 15,-6-3 0,0 0 16,3-2 0,7 2 16,-2 0 0,-4-2 0,-4 1 15,-3 0 0,-2 0 16,4 0 0,0 2 15,-1-3 0,5 4 16,6-4 0,-5 3 16,2-2 0,-7 1 15,-5 1 0,5-3 16,0-2 0,9-1 16,14 5 0,-16-8 15,2 3 0,-3-2 16,-17-3 0,17 2 15,-1-2 0,6-2 16,2 0 0,3 3 16,-2-2 0,-6-5 0,-2-2 15,0-3 0,6 3 16,-2 2 0,5 0 16,1-2 0,-5-1 15,1 1 0,-3-1 16,1 0 0,4 2 15,-1-3 0,1 0 16,-4-2 0,-3-2 0,4 1 16,-1-2 0,5 3 15,-5 1 0,3 1 16,0 3 0,-5 0 16,6 1 0,-8 0 15,6 5 0,-3-4 16,3 0 0,2 4 15,-9-7 0,-5 2 16,-2 2 0,-3 2 16,0 1 0,-2 0 15,-3-1 0,-2-3 16,-11 3 16,1 1 0,26 0 0,6 1 15,-6 3 0,-15 0 16,-2-1 0,2-3 0,-1-7 15,-1 2 0,8-2 16,-10-2 0,6 6 16,-1-4 0,-11-1 15,5 3 0,-3-9 16,1 4 0,2-1 16,0-2 0,0 7 15,-2-8 0,6 2 0,-15-3 16,7-2 0,5-1 15,1 0 0,8-2 16,-8 0 0,-5-6 16,-4 0 0,-2-3 15,0-2 0,-1 1 16,-3-5 0,-2-1 16,1 4 0,-6-6 15,-2 5 0,-2 1 16,0-2 0,10 7 15,-19-3 0,-4-2 16,-2 0 0,-15-6 16,7-1 0,-7-5 15,-1-2 0,-14-1 16,5 2 0,-2 2 16,-5 2 0,7 5 0,2 4 15,-1 4 0,7 5 16,-5-1 0,-3 0 15,-8 2 0,0-4 16,-2 2 0,-7-9 16,-5-8 0,-5 3 15,-4-3 0,1 8 16,6 4 0,-3 0 16,3 4 0,8 1 0,2 2 15,-3 0 0,-3 1 16,-9-3 0,0 3 15,1 0 0,0-5 16,0 14 0,14-3 16,-13-2 0,5 13 15,2-11 0,-12 11 16,11 5 0,-1-6 16,-6 6 0,-5-9 15,5 4 0,-13-2 16,0 0 0,1 0 15,-7-4 0,16 4 16,2-1 0,1 5 0,4 0 16,-4 4 0,-3 0 15,0 3 0,-4-1 16,0-1 0,2 0 16,2-2 0,-10-2 15,12 0 0,-1 1 16,-2 0 0,8 3 15,11-1 16,21 1 0,0 0 16,-57 0 0,0 0 0,7 3 0,16-3 15,4 0 0,1-2 16,-6-4 0,4 2 16,0-1 0,-2 1 15,-1 0 0,6 3 16,-2 1 0,3 0 15,0 0 0,-1 0 16,-2 0 0,5-1 16,-6-1 0,-1-2 15,1 2 0,1-1 16,-1 3 0,3 2 16,1 1 0,-3 1 15,7 0 0,0 2 16,1 1 0,2 2 15,7 3 0,-14-2 0,-12-3 16,10 13 0,-11-7 16,9 8 0,15 7 15,-13-9 0,1 2 16,2 4 0,-1-5 16,1 0 0,-4-1 15,-2-10 0,-4 1 16,3 0 0,5-2 0,5 3 15,0-5 0,0-4 16,-4-3 0,7 1 16,4 0 0,-9 0 15,5 0 0,-5 0 16,-6 1 0,15 6 16,-1 1 0,6 3 15,5 5 0</inkml:trace>
  <inkml:trace contextRef="#ctx0" brushRef="#br0">20171 14455 0,'45'57'0,"-51"-50"16,-4-6 0,10 6 0,-12-3 15,11 12 0,-1-9 16,-12-6 0,8 3 16,-6-13 0,3 8 15,0-1 0,-2-2 0,3 6 16,1-1 16,4 2 0,9 5 0,-9-5 15,-4 6 0,9-5 16,-12-1 0,13 18 15,5-19 0,-5 13 16,-2-12 0,-2-9 16,4 17 0,11-6 15,1 2 0,-2 0 16,0-6 0,-13-8 16,10 7 0,7-2 15,-5-7 0,10 5 16,2 3 0,-7-9 15,7 12 0,-3 3 16,0-4 0,-2 5 16,1-2 0,-1 2 0,-3 1 15,0 5 0,-5-2 16,-2 8 0,-2-6 16,-4 8 0,-3 0 15,-3-11 0,-2 8 16,-9-5 0,5 3 15,-12 2 0,2-2 16,-1 3 0,1-4 16,1 3 0,3 3 0,-5-9 15,-2-1 0,0-6 16,3-1 0,3-2 16,3 2 0,6 0 15,4-3 0,-5 0 16,1-3 0,4-3 15,-6-3 0</inkml:trace>
  <inkml:trace contextRef="#ctx0" brushRef="#br0">20269 14364 0,'3'3'0,"2"-3"15,3-1 16,-2 3 0,0 0 0,-2 2 15,2-1 0,0-3 16,2-3 0,5-4 16,-1 1 0,5-9 15,4 3 0,10 1 16,0-1 0,4 4 16,6-3 0,-4-5 15,13 10 0,-9-2 16,-3 3 0,-2 3 15,-13-12 0,1 8 16,-1 6 0</inkml:trace>
  <inkml:trace contextRef="#ctx0" brushRef="#br0">20833 14558 0,'0'4'16,"-2"4"0,3-7 16,0 4 0,-1 13 15,-1-1 0,-3 2 16,2 1 0,-3-3 16,3-2 0,2 6 15,-3 1 0,6-5 16,4 6 0,3-7 15,5 2 0,7-3 16,2 0 0,0-9 16,4-1 0,2-3 0,-2-8 15,6 1 0,2-2 16,-12-15 0,1 4 16,-2-9 0,-7-7 15,3 1 0,-3-7 16,-5 8 0,-10-6 15,-2 1 0,1 5 16,-15-5 0,-2 12 16,-7 3 0,-5-1 0,-11 5 15,2 4 0,-3 9 16,4 8 0,1 12 16,4 3 0,0 14 15,-3-2 0,7 5 16,-2-1 0,-2-6 15,3 5 0,15 2 16,-6-10 0,-1-10 16</inkml:trace>
  <inkml:trace contextRef="#ctx0" brushRef="#br0">17187 12932 0,'37'47'0,"-30"-46"15,-3-1 0,8 1 16,-4-4 0,1 1 16,2 2 0,-4 0 15,-4 0 0,5-2 16,-7 0 0,11 2 16,10 7 0,-5-3 15,9 7 0,-6-11 16,1 0 0,3 1 15,2-2 0,7 6 16,6-1 0,13 2 16,-5-1 0,5-2 15,11-1 0,-5-1 16,79 6 0,-72-3 16,5 1 0,14 2 15,-2 8 0,-1-5 16,2 8 0,-10-3 15,7 2 0,2-2 16,4-2 0,-3 0 16,-3-3 0,1 2 15,4-3 0,4-2 16,-2-2 0,-4-4 16,-2 3 0,3-2 0,1 1 15,9 3 0,-8-2 16,-4-2 0,6 4 15,-9-6 0,6-3 16,3 2 0,-12-10 16,4 0 0,-4-3 15,-1-2 0,0-4 16,0 4 0,-5-4 16,-3 2 0,-2 6 15,-2-1 0,-5 3 16,-3 4 0,2 1 15,-11 2 0,1 5 16,-1 0 0,-9 6 16,-7-7 0,2 5 0,-3 0 15,-5-4 0,6 8 16,-13-5 0,-3-4 16,-4-1 0,-2-1 15,-8-4 0,0 3 16,-9-2 0</inkml:trace>
  <inkml:trace contextRef="#ctx0" brushRef="#br0">17944 9396 0,'-32'1'16,"28"-8"0,1-1 16,0 2 0,-1 0 15,2 5 0,-5 4 16,2 5 0,-4 1 16,-4 3 0,3 1 15,-2 5 0,-1 4 0,3 4 16,2 6 0,8 3 15,-4 7 0,4 4 16,3 0 0,-3-3 16,7-5 0,0-13 15,-2-6 0,-1-6 16,1-5 0,0-1 16,-2-3 0,1-6 15,-2-5 0,-4-10 16,4 1 0,-5-14 15,0-1 0,-2-5 16,-5-5 0,-1 1 16,-3 1 0,4-4 15,-7-1 0,10-2 16,2-5 0,0-6 16,14-3 0,-2-1 0,7-1 15,13 15 0,-4 9 16,7 10 0,0 4 15,-4 11 0,3 3 16,-6 7 0,0 8 16,-6 9 0,-1 3 15,-6 14 0,-3 2 16,-3 11 0,-4 2 0,-5 2 16,-4-2 0,-2-3 15,-1 3 0,-2-9 16,-1 0 0,-1-10 15,2-2 0,3-9 16,2-7 0,6-5 16,3-1 0,8-5 15,7-2 0,8-1 16,6-3 0,7-2 16,0 3 0,14 4 15,-6 3 0,-7 8 16,0 0 0,-15 3 15,1-1 0,-7 5 16,-10 2 0,-5 4 16,-4 2 0,-4 1 0,-2 2 15,-18 0 0,0 3 16,1-2 0,-5-1 16,6-11 0,1-2 15,-8-13 0,7-5 16,7 2 0,3-10 15,12-2 0,3-2 16,4-11 0,7-2 16,9-4 0,4-2 0,13 4 15,5 3 0,2 9 16,0 3 0,-4 4 16,-2 3 0,-6 0 15,1 3 0,-3 11 16,-2 0 0,-2 8 15,-3 1 0,-2 5 16,-5 3 0,-3 6 16,-7-2 0,1 2 15,3-1 0,-10-9 16,8 1 0,-3-11 16,-8-1 0,15-3 15,-6-6 0,-5-12 16,9 0 0,-11-11 15,-2 2 0,9 3 16,-4-4 0,-1 6 0,5-2 16,-17-3 0,-4 2 15,0-3 0,-1 4 16,2 4 0,5 6 16,-1 5 0,1 1 15,-2 3 0,2 0 0,-1 2 16,5 4 0,2 8 15,2-2 0,3 1 16,0-1 0,9-4 16,-2-4 0,8-4 15,3-9 0,1-8 16,7-7 0,-2-8 16,13-7 0,-5-12 15,-3 2 0,5-7 16,-10 7 0,6 3 15,-5-1 0,-10 1 16,-1-4 0,-2 3 16,-2 9 0,-1 6 15,-3 12 0,-3 13 16,1 1 0,-1 17 16,1 3 0,-2 12 15,-2 7 0,0 6 0,1 3 16,-3 2 0,0 0 15,-5-3 0,0 2 16,-1-2 0,0 1 16,-2 4 0,-3-6 15,7 8 0,-6-13 16,1-7 0,2-2 0,-4-11 16,5 5 0,4-8 15,1 4 0,0-13 16,2-2 0,2 0 15,-3-1 0,0 1 16,0 0 0,10-14 16,29-30 0,-21 23 15,-2-1 0,6 10 16,-3-5 0,4 2 16,-3 3 0,8 1 15,-5-6 0,2 6 16,3 5 0,-17-3 15,4 9 0,-10 3 16,2 4 0,7 4 16,-2 6 0,-7 8 15,-1 2 0,-4 10 0,-5-2 16,1-1 0,-6-2 16,-6-4 0,3-1 15,-5-1 0,1-4 16,-3-1 0,-4-1 15,-4-6 0,-5 0 16,4-6 0,0-1 16,8-5 0,0 0 0,7-2 15,3-2 0,5 1 16,3-5 0,3 0 16,3 2 0,4-7 15,0 0 0</inkml:trace>
  <inkml:trace contextRef="#ctx0" brushRef="#br0">21999 15332 0,'-60'37'0,"47"-39"16,3 0 0,-6-2 15,-4-1 0,5 3 0,4 2 16,-5 2 0,-1 4 15,1 0 0,-1 2 16,-3 0 0,6 3 16,0 3 0,-2-3 15,2 0 0,-2-1 16,2-1 0,-2 1 16,0 4 0,3 0 15,3 3 0,0 4 16,0-5 0,4 6 15,-10 0 0,13 10 16,-4-2 0,6 2 16,1 1 0,-6-10 15,2 4 0,-1-2 16,-1 5 0,5-1 0,6 5 16,-3-1 0,0-3 15,13 11 0,-17-7 16,10 7 0,-4-7 15,2-2 0,15 3 16,0-4 0,8 1 16,-5-9 0,2-6 15,3-4 0,4 7 16,5 0 0,-1 5 0,3-5 16,-4-5 0,6-1 15,8-5 0,-5-2 16,2-4 0,-8-5 15,-8-3 0,4-3 16,2-1 0,-1-3 16,-5-1 0,5-5 15,-13 0 0,2-3 16,1-1 0,-14 1 16,7-5 0,-5 4 15,-4-2 0,-2-16 16,5 2 0,-13-9 15,2-5 0,-1 8 16,-3 0 0,-1 0 0,-4 8 16,2 0 0,-7-1 15,-1-5 0,0 5 16,-10-2 0,0-7 16,-6-2 0,-7-2 15,7 4 0,0 7 16,5 14 0,-2 2 15,1 8 0,-4 3 16,0 7 0,5 3 0,-10 1 16,6 4 0,-5 10 15,-4-4 0,-1 6 16,2 4 0,3-4 16,0 6 0,11 0 15,2-1 0,1 6 16,6 2 0,8 4 15</inkml:trace>
  <inkml:trace contextRef="#ctx0" brushRef="#br0">22642 16370 0,'-25'-30'15,"4"22"0,7 6 16,1-2 0,2 2 16,-5 1 0,3 0 0,-12 2 15,3-1 0,12 0 16,-18 0 0,10 4 16,-9 3 0,2 2 15,5 0 0,5-2 16,-4-1 0,-1 2 15,4-1 0,-3 1 16,4 3 0,3 5 16,2-2 0,0 6 15,0-6 0,7 8 16,1 3 0,-2-7 16,2 13 0,-3-6 15,-2 45 16,3-38 0,3 4 15,-1-7 0,2 5 0,2-3 16,1 1 0,3 0 16,-3-8 0,4 1 15,-1 3 0,2-3 16,5 8 0,0-3 16,3-1 0,3 0 15,3-5 0,6 9 16,2-13 0,7 2 0,10 2 15,-3-8 0,1 2 16,-6-2 0,-12-9 16,0-2 0,3 1 15,0-3 0,4-2 16,2 2 0,4-3 16,-2-1 0,15-1 15,-3 1 0,-11-5 16,0-4 0,-7-5 15,-1 2 0,0-10 16,-1 7 0,-9-8 16,-3-13 0,-2 6 15,1-2 0,-5-4 16,-1 5 0,-4 3 16,-3-10 0,-4 12 0,-1-2 15,-5-1 0,-2-1 16,-5-5 0,-1-1 15,-5-3 0,0 2 16,-4-6 0,-1-2 16,4 0 0,-10-4 15,2 7 0,-4 6 16,-1-4 0,-1 9 16,-2 3 0,0-2 0,-11 11 15,5-3 0,2 11 16,1 1 0,-1 6 15,1 3 0,-1 2 16,-5 6 0,-1 0 16,3 9 0,-6-6 15,12 5 0,3 1 16,0-2 0</inkml:trace>
  <inkml:trace contextRef="#ctx0" brushRef="#br0">16482 14225 0,'-90'33'16,"74"-40"0,16 9 15,-1-6 0,-7 5 16,12 7 0,-9-4 15,-4-3 0,9 1 16,1 1 0,-1-5 16,0 1 0,-1 1 15,0 0 0,0 0 16,0 0 0,1-1 16,0 0 0,0 1 15,10 0 0,2 2 16,34 6 0,-28-8 0,4 4 15,10 1 0,2 4 16,8-3 0,3 1 16,8 1 0,5 0 15,1-2 0,3-1 16,-5-4 0,-5-2 16,7-2 0,-1-3 0,6 1 15,7-1 16,0-1 0,-2-2 0,1 6 15,-5-4 0,4 5 16,5 3 0,4-1 16,-13 3 0,-3 1 15,-9-4 0,-4 0 16,9 2 0,4 0 16,-9-1 0,5-1 15,-1-7 0,-13 4 16,3-6 0,-8 2 15,-4 0 0,-4-10 16,0 10 0,-5-8 16,0 9 0,-6 1 15,2 3 0,-1 10 16,-3-10 0</inkml:trace>
  <inkml:trace contextRef="#ctx0" brushRef="#br0">19596 17184 0,'19'5'16,"-30"-9"0,11 4 0,5-1 15,6 6 0,2-6 16,-11-3 0,2 1 16,-3-5 0,3 7 15,3 3 0,-3-4 16,9 3 0,-2 0 15,2 1 0,11 2 16,-7 0 0,10 6 16,1-5 0,-3 2 15,0 2 0,8 5 16,2-3 0,9 3 16,14 3 0,-3-7 15,6 6 0,-4-5 16,-5 5 0,0-5 15,2-2 0,6 3 0,8-4 16,7 3 16,-1 3 0,0-1 0,-16-1 15,3 1 0,-2-4 16,7-1 0,12-4 16,-4-4 0,-5-1 15,-4-4 0,-14-2 16,3-1 0,5 0 0,-3 0 15,2 0 0,-7 4 16,-8-2 0,-8 3 16,-8 2 0,0-2 15,0-1 0,-3 2 16,-1-2 0,-5 3 16,-3 0 0,-5 1 15,1 0 0,-4-1 16,3 0 0,-2-2 15,-4-1 0,0 3 16,-2 1 0,-2 0 16,0 0 0,0 0 15,0 0 0,0 0 16,0 0 0,0 0 16,0 0 0,0 0 15,0-1 0,0 0 0,0 0 16,0-1 0</inkml:trace>
  <inkml:trace contextRef="#ctx0" brushRef="#br0">24334 15378 0,'35'23'0,"-38"-20"15,-5-2 0,2-3 16,1-1 0,-4 3 16,-1 0 0,4 3 15,1-1 0,2-3 16,0 2 0,2-1 15,1-1 0,0 0 0,0 0 16,0 0 0,0 0 16,10-4 0,44-22 15,-35 10 0,-7 3 16,10 3 0,-4 1 16,-1 4 0,9 0 15,-3 4 0,-11 2 0,7 6 16,-1 5 0,-2 7 15,0-1 0,-2 9 16,-1 1 0,-2 3 16,-5 4 0,-2 0 15,-3 1 0,-2 2 16,0 1 0,-5-2 16,-1 3 0,-1-1 15,1 0 0,0 7 16,0 0 0,2 0 15,-2 0 0,3-2 16,1-3 0,2-3 16,2-3 0,2-3 15,4-1 0,0-7 16,4 1 0,0-8 0,0 1 16,2-3 0,-1-3 15,0-1 0,3-3 16,0-1 0,1-1 15,1 2 0,-2-4 16,3 1 0,-5 0 16,-6-4 0,11 1 15,9 3 16,-10-3 0,-11 3 0,-10-2 0,-18 1 16,12 9 0,13 8 15,1 3 0,0 7 16,-4-1 0,7 10 15,-1-1 0,3 5 16,7 5 0,-2-3 16,1 5 0,1 1 15,1-1 0,4 10 16,2 3 0,-3 4 16,-3 3 0,-8-3 15,-5-5 0,-6-5 16,-3-3 0,-4-2 15,-4-2 0,-4-1 16,-6-4 0,-2-3 16,0-1 0,-6-7 0,0-3 15,-4-16 0,-2-3 16,9-9 16,1-7 0,9-14 0,2-6 15,4-20 0,1-6 16,7-11 0</inkml:trace>
  <inkml:trace contextRef="#ctx0" brushRef="#br0">22904 12618 0,'-1'-3'16,"-1"2"0,1 0 15,1-2 0,0 1 16,4-10 0,26-29 16,-14 25 0,8-6 15,15 4 0,-13-6 0,5 7 16,2-1 16,-12 3 0,9 6 0,1 4 15,-1 5 0,-5 3 16,0 5 0,-4 5 15,-3 0 0,-6 7 16,-4 3 0,-10 4 16,-6 6 0,-6 11 15,-3 4 0,-6 5 16,-2 2 0,-2 1 16,-1 0 0,6 2 15,0 1 0,12 7 16,-3 0 0,7 7 15,6-1 0,4-5 16,7-6 0,5-11 16,3-5 0,6-11 0,4-2 15,7-10 0,7 0 16,4-7 0,8 3 16,-1-6 0,-2 0 15,-3-5 0,-7-3 16,-6 9 0,-6-8 15,-5 10 0,-2 3 16,-7-3 0,1 12 16,-6 7 0,-1 1 0,-5 15 15,-5 2 0,-3 11 16,0 7 0,-2 7 16,3 6 0,-1-2 15,-3 0 0,2-5 16,-1-6 0,0-5 15,-1-4 0,-1-11 16,-1-6 0,-2-16 16,-1-4 0,-3-8 15,-2-7 0,-6-5 16,-2-4 0,-8-9 16,-9-6 0,-3-3 15,3-2 0,4-3 16,4 3 0,4-1 15,1 1 0,8 5 0</inkml:trace>
  <inkml:trace contextRef="#ctx0" brushRef="#br0">19021 14176 0,'48'48'0,"-35"-40"15,-1-2 0,-3-9 16,-3-4 0,8-10 16,-6 0 0,16 8 15,3-2 0,-1-8 16,5-8 0,-1 8 16,-1-12 0,1 6 15,-1 1 0,-1-7 16,-3 10 0,-2 2 15,2 4 0,-1 7 16,-4-1 0,-6 9 0,-9-1 16</inkml:trace>
  <inkml:trace contextRef="#ctx0" brushRef="#br0">19139 14402 0,'15'-4'16,"-6"-4"0,16 0 15,3-4 0,0-3 16,5-1 0,-4-7 15,1-1 0,7-3 16,-2 4 0,4-13 16,-1-2 0,0-6 15,2-7 0</inkml:trace>
  <inkml:trace contextRef="#ctx0" brushRef="#br0">17975 15470 0,'-17'15'16,"-9"-12"0,4 1 16,1-4 0,-4 1 15,-3 2 0,1 4 0,6-3 16,-17-3 0,-10 0 16,-9-2 0,-14-4 15,17 6 0,9 11 16,3 0 0,0 7 15,-6 7 0,14 13 16,-9-3 0,8 15 16,1-5 0,-7-3 15,8 10 0,3 9 16,5 2 0,-1-1 16,6 16 0,1-4 15,7 3 0,2 9 16,2-17 0,8 4 15,-2 2 0,10-11 16,10 6 0,17-17 0,4-3 16,20-10 0,12-2 15,2-5 0,9 2 16,1 3 0,10-4 16,8-13 0,7-3 15,6-10 0,-6-3 16,16 12 0,-3-17 15,0-1 0,-10-4 16,14 4 0,3 7 0,9 3 16,16 5 0,-17-1 31,-8-3 0,0 3 0,-9-5 0,-5-11 16,2 11 0,-6-5 15,6 3 0,-3 3 16,0-6 0,-4 3 15,-4-6 0,-5 1 16,3 1 0,-4-2 16,-7-1 0,1 0 15,2-1 0,-1-6 16,-1 0 0,-8-10 16,-1-1 0,-2-1 15,-27 2 16,-1-1 0,44-9 0,4-8 15,-9 1 0,-10 7 0,-5-6 16,3-2 0,-1 2 16,-6-4 0,11 7 15,-4-3 0,-6-2 16,2-5 0,-9 0 16,-6-10 0,-5-2 0,-6 7 15,-7-6 16,-5 12 0,0 4 0,-16 1 15,-15 0 0,-5 2 16,-25-12 0,-18-14 16,-3-2 0,-22 3 15,6 7 0,-17 3 16,-3 5 0,-20-8 16,-6 3 0,0 10 15,-19-11 0,-9 1 16,-3 2 0,-29-21 15,5 4 0,-8-6 16,0-2 0,20 23 16,11 13 0,29 24 15,-7 10 0,4 15 16,5 4 0,2 10 0,16 5 16,-16-7 15,5 7 0,-8-12 0,-1 5 16,10-7 0</inkml:trace>
  <inkml:trace contextRef="#ctx0" brushRef="#br0">15681 16813 0,'4'68'15,"-11"-66"0,5-3 16,3 1 0,-1 0 15,0-1 0,6 0 16,17-5 0,28-20 16,-21 5 0,5-7 15,-2-3 0,2-5 16,0 1 0,3-7 16,-3 2 0,1-3 15,-2-2 0,-1 9 16,1 0 0,-5 9 15,-2 0 0,-4 1 16,-1 3 0,2 3 0</inkml:trace>
  <inkml:trace contextRef="#ctx0" brushRef="#br0">16112 16819 0,'1'40'0,"0"2"16,7 5 0,13 6 16,-1 2 0,4 8 15,2-5 0,3-3 16,-4-3 15,7-10 0,-8 0 0,4-9 16,-3-3 0,-8-16 16,4 1 0,-11-14 15,3-1 0,0-1 16</inkml:trace>
  <inkml:trace contextRef="#ctx0" brushRef="#br0">16419 16869 0,'28'7'0,"-23"-23"16,5 4 0,3-12 15,3 3 0,1-2 16,-2-4 0,3 0 15,3 9 0,2 7 16,1 11 0,8 12 16,-14-6 0,0 13 15,2 1 0,-8 15 16,1 7 0,-14 7 16,-8 8 0,-14 4 0,-2 6 15,2-1 0,-3-6 16,6-4 0,3-8 15,2-8 0,6-6 16,2-17 0,-1-5 16,13-12 0,5-7 15,12-12 0,10-2 0,11-13 16,5-1 0,8-10 16,-6-10 0,0-2 15,-5-7 0,-4 6 16,3 3 0,-7-4 15,2 2 0</inkml:trace>
  <inkml:trace contextRef="#ctx0" brushRef="#br0">13202 13958 0,'-39'80'0,"24"-71"15,1-4 0,7 8 16,-4-3 0,6 7 16,0-4 0,0-5 15,1-1 0,2-9 0,2 5 16,6-8 0,-6 4 16,0 0 0,12-28 15,39-36 0,-25 30 16,9-8 15,3 1 0,8 1 0,2 0 16,-4-7 0,-5 4 16,-3-7 0,0 5 15,-1 12 0,-5-4 0,-2 12 16</inkml:trace>
  <inkml:trace contextRef="#ctx0" brushRef="#br0">13414 13889 0,'-1'23'15,"-2"0"0,-6 4 16,14 5 0,6 4 15,-2 6 0,10 4 16,-5 4 0,-3 44 16,-5-49 0,-3-7 15,9 5 0,-6-3 16,2-4 0,0-3 16,-7-16 0</inkml:trace>
  <inkml:trace contextRef="#ctx0" brushRef="#br0">13708 13948 0,'3'23'0,"-1"-1"16,3 0 0,1 1 16,-3 0 0,3 5 15,-5 1 0,3 3 16,-4-2 0,0 4 0,6 11 15,0 0 0,3 5 16,12 7 0,2 2 16,9 11 0,-1-4 15,4 0 0</inkml:trace>
  <inkml:trace contextRef="#ctx0" brushRef="#br0">20448 5697 0,'49'29'0,"-58"-24"15,1-2 0,-2 0 16,-3-2 0,2 2 16,-3-2 0,2 0 15,-4-8 0,2 2 16,-2-2 0,3 4 15,3 5 0,-1-2 16,1 0 0,-1-3 16,-1 1 0,-4 2 15,2 0 0,-4 1 16,-1 1 0,-2-2 16,-2 4 0,-6 1 15,3 0 0,1 3 16,4-1 0,-4 0 15,1 0 0,-5 1 16,-4-4 0,7 3 0,0 1 16,0 5 0,6 1 15,-2-1 0,0 4 16,3 0 0,-3-8 16,9 22 0,-4-12 15,1 1 0,-2 6 16,-9-16 0,5 10 15,4-6 0,17 10 0,-3-5 16,-2 0 16,-1 0 0,-9-8 0,14 6 15,2-2 0,8 1 16,1-1 0,5-1 16,7 1 0,5 3 15,4 1 0,1 0 16,0-1 0,-3-5 15,5 3 0,5 2 16,3-4 0,11-1 16,-6-5 0,9-7 15,-4-2 0,-1-2 16,4-4 0,-8-7 16,4 2 0,-4-10 15,3 3 0,0-3 16,-1 1 0,-13-1 15,7 2 0,-10 0 0,-2 1 16,4 3 0,-15-4 16,2 2 0,-3-4 15,-5 0 0,-3 3 16,0 4 0,-5 1 16,-2-6 0,-2 2 15,-2-2 0,-3-3 0,-4 5 16,0-1 0,-8-2 15,-1 2 0,-8-5 16,-5-1 0,-2 3 16,2 1 0,3 2 15,-7 5 0,2 1 16,-5 2 0,2 4 16,9 3 0,0 5 15,3 4 0,3 1 16,3 1 0,2 0 15,2 0 0,4 2 16,2-3 0,1-2 16,3-3 0,0-1 15,2-1 0,1-1 16,0 1 0,0 0 16,3 0 0,12-2 0,32-15 15</inkml:trace>
  <inkml:trace contextRef="#ctx0" brushRef="#br0">16105 5745 0,'-53'46'0,"51"-46"16,2 0 0,3-6 16,-3 5 0,0 0 15,-1 0 0,0 0 16,0 0 0,-4-6 15,-4-7 0,-19-26 16,18 26 0,-1-4 16,-1 5 0,2 0 15,-4 2 0,-2 2 16,-5 2 0,-6-3 16,7 5 0,-8 4 0,3-5 15,-7 6 0,-9-3 16,0-2 0,1 1 15,3 2 0,7 2 16,-1 1 0,1 4 16,1-3 0,0 4 15,-5 2 0,3 2 16,-6 2 0,2-1 16,4-2 0,-7 1 0,5-3 15,1 2 0,3-1 16,1-1 0,3-1 15,2 0 0,-1 1 16,1 2 0,2 6 16,-2-8 0,-2-4 15,4 0 0,-3-2 16,3 0 0,17 12 16,-17-15 0,6 2 15,-1 11 0,-8-2 16,18 13 0,-1 0 15,4 3 0,6 3 16,3 3 0,8-1 16,3-4 0,1-5 0,-3 1 15,8-4 16,1 1 0,10 3 0,6-1 16,2 2 0,3 1 15,10 0 0,5 1 16,11-1 0,2 3 15,1 2 0,-5-4 16,2-2 0,4-5 16,6-5 0,4 1 15,-7-9 0,-8 0 0,-2-7 16,0-4 0,1 0 16,3-2 0,-12-11 15,-3 4 0,-15-8 16,-3-1 0,-7 3 15,-8-7 0,-2-2 16,-3-3 0,-6-2 16,1-1 0,-10-2 15,-3-2 0,-3 1 16,-7 0 0,-6 3 16,0 7 0,-13-4 15,-4 1 0,-12 10 16,-8-3 0,-9 12 15,-6 2 0,-11-3 16,6 11 0,0 3 0,4 5 16,10 8 0,-3-3 15,1 11 0,1 3 16,8 13 0,8-3 16,16 10 0,7 0 15</inkml:trace>
  <inkml:trace contextRef="#ctx0" brushRef="#br0">16079 6627 0,'-23'8'0,"6"1"15,-1 0 0,2-4 16,2 2 0,-1-8 15,2-1 0,-1-2 16,-3-6 0,8 3 0,-8-3 16,-2-3 0,5 2 15,-1 3 0,2 0 16,1 3 0,-4-2 16,-8-2 0,0 3 15,-1-1 0,-1-3 16,3-2 0,0-1 15,0 5 0,-10-8 16,0 12 0,4 3 0,-8 1 16,6 8 0,-12 1 15,0-1 16,-4 1 0,-3 0 0,2-2 16,-4-1 0,7 1 15,5 0 0,1 0 16,4 3 0,-1-4 15,7 3 0,-5 1 16,3 5 0,8 6 16,-10 2 0,2-3 15,1 1 0,-1 2 16,8-4 0,11-7 16,2 2 0,6-9 15,4 14 0,8 1 0,3-2 16,11 8 0,2-8 15,18 6 0,1 3 16,11-6 0,-2 2 16,0-6 0,5-3 15,4-4 0,6-5 16,17 1 0,4-5 16,0-1 0,6 1 0,4-1 15,3 3 0,3-2 16,-2 2 0,-7-1 15,1-2 0,3 0 16,-3-1 0,-7-4 16,-8 1 0,-2-4 15,-2 0 0,0-4 16,-8-2 0,-11 6 16,-12-5 0,-17-1 15,-2 2 0,-16-4 16,-3-2 0,-6 2 15,-6-4 0,-8-1 16,-5-2 0,-6 5 16,-11-11 0,-12-1 15,-12 2 0,-13-6 16,-1 11 0,0 8 16,8 7 0,-6 2 0,4 5 15,-12 6 0,-2-1 16,6 6 0,-3 4 15,19 3 0,0-2 16,3 5 0,7 2 16,2-4 0</inkml:trace>
  <inkml:trace contextRef="#ctx0" brushRef="#br0">12188 12489 0,'-4'-27'0,"1"27"15,0 1 0,-1 2 16,2-3 0,1 0 15,-3 6 0,-12 16 16,-28 26 0,19-27 16,4 5 0,0 6 15,-7 5 0,17 18 16,-14-3 0,2 7 16,8 1 0,-10-2 0,4 0 15,10 8 0,4 1 16,5 1 0,1 2 15,0-10 0,-4 3 16,3-7 0,-3-7 16,8 12 0,11 4 15,1-4 0,17 10 0,-5-10 16,-7-6 0,12 4 16,-7-2 0,3 1 15,7 4 0,-5-2 16,-1-4 0,-2-7 15,0-5 0,-2-3 16,-1 2 0,0-3 16,2 9 0,-6-2 15,-3 4 0,-4 9 16,-10-7 0,-3 9 16,-7-4 0,-9 2 15,-3-2 0,-7 2 16,-1-2 0,-8 1 15,1 2 0,-7-6 16,-2-3 0,-2-14 0,-8 1 16,-6-1 0,2 3 15,-1 9 0,4-6 16,10 6 0,-2-2 16,13-5 0,-8-6 15,15-13 0,5-9 16,5-7 0,9-4 15,7-3 0,1 2 0,5-5 16,-6 2 0,14-1 16,46 1 0,-23 4 15,-3-2 0,5 5 16,-1 7 0,6 5 16,2 9 0,2 11 15,-2 6 0,-10 18 16,-3 9 0,-14 14 15,-3 3 0,-6 4 16,3 7 0,-5 5 16,-4 9 0,1 7 15,-3-5 0,-2-4 16,0 4 0,0-15 16,4-4 0,9-20 15,4-8 0,3-34 0,7-11 16,2-20 0,2-18 15,10-9 0,3-9 16,9-13 0,-7-13 16,-6-22 0,-5-12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15362 7213 0,'-6'13'15,"3"-3"0,1 1 16,6-3 0,-5-5 15,-7-1 0,1-3 16,0 1 0,5 0 0,1-1 16,1 0 0,0 1 15,0 0 0,0 0 16,0 0 0,6 0 16,5-1 0,28-9 15,-20 9 0,-5-5 16,12 6 0,1 2 0,-1-9 15,3 3 0,3 4 16,-5-14 0,6 3 16,0-6 0,-1-18 15,6 8 0,0-5 16,-3 0 0,4-1 16,-12-2 0,-6-4 15,1-6 0,-9-6 16,7-1 0,-4-3 15,-4-2 0,3 4 16,-1-4 0,-2-5 16,-1-4 0,-2-6 15,-2-3 0,-2-6 16,2 2 0,-4-5 0,3-1 16,1-1 0,2 0 15,3 4 0,1 8 16,-1 6 0,-2 0 15,-4-2 0,-3 0 16,0 4 0,-2 2 16,-1 10 0,0 3 15,-2 1 0,2 8 16,2-2 0,-2 3 0,6 6 16,-6-1 0,0 8 15,3 9 0,-9-7 16,1-2 0,-2-1 15,-4-8 0,6 13 16,-2 4 0,0 8 16,2 2 0,-4 3 15,1 4 0,-1 0 16,-2 0 0,-2-1 16,2 4 0,1 0 15,4 4 0,0-3 16,-1 2 0,1-3 15,2 0 0,-3 3 16,3-6 0,2 4 16,1-1 0,0-1 0,0 0 15,-1 1 0,1 0 16,0 0 0,0 0 16,0 0 0,1 0 15,0 0 0,0 0 16,0 0 0,0 0 15,0 0 0,0 0 16,0 0 0,-1 5 16,-2 10 0,-16 23 0,7-18 15,-6-2 0,-1 6 16,2 8 0,-12-1 16,6 4 0,-9 4 15,-1 4 0,-4-3 16,-1 0 0,2-5 15,2-3 0,4 0 16,2-2 0,6-3 16,-1-10 0,8 0 15,4-5 0,4-7 16,5 3 0,3-12 16,2 2 0,4-13 15,5-4 0,3-4 16,2-4 0,9-4 15,-1-1 0,5-7 0,6-4 16,5-2 0,2 1 16,2-8 0,-5-2 15,-6-1 0,2-4 16,-2 9 0,0-3 16,3 8 0,-3 3 15,-3 5 0,-1 5 16,-6 9 0,-5 2 0,-2 17 15,-6 6 0,-5 15 16,3 5 0,-9 8 16,-1-2 0,1-1 15,0-1 0,9-4 16,6 1 0,7-5 16,2 3 0,-4 1 15,7 1 0,-3 11 16,4 4 0,13 14 15,-6 4 0,-5 4 16,-4 8 0,-14 0 16,-1 1 0,-3 5 15,-8-6 0,-1-7 16,-6 0 0,-2-7 16</inkml:trace>
  <inkml:trace contextRef="#ctx0" brushRef="#br0">10746 9796 0,'-98'-116'0,"90"97"15,0 5 0,-14-2 16,10 9 0,-13-3 16,-4-2 0,7 7 15,1 3 0,-15-2 16,5 4 0,-8 6 16,0 2 0,-3 1 15,0 4 0,-12 2 16,-2-3 0,-6 4 15,-3-1 0,-1 8 16,1 4 0,-2-3 16,-2-3 0,-1-8 15,-8-2 0,-2 2 16,4 0 0,-1 1 16,0 0 0,7-2 0,-1 4 15,-6-2 0,2-3 16,-1 2 0,0 1 15,9 2 0,-1 0 16,1 0 0,0 3 16,2 4 0,9 4 15,6 13 0,2-6 0,10 7 16,2 7 0,2-4 16,7 5 0,12-5 15,-2-6 16,15-1 0,0 1 0,3 3 15,10-3 0,7 4 16,4 0 0,8-2 16,4 3 15,2-4 0,2-2 0,7 4 16,2-4 0,9 0 16,2-1 0,0-5 15,2-2 0,2-1 16,-6-2 0,8 3 15,-2-3 0,8 0 16,6-1 0,4-1 16,1 0 0,2 6 0,7-8 15,10-2 0,6 13 16,1-23 0,8 13 16,3-5 0,-1-17 15,10 8 16,2-4 0,3 0 0,1-2 15,8 0 0,3-3 16,2 0 0,1-1 0,7-1 16,-4 1 0,4 0 15,1 3 0,-3 0 16,-4 0 0,-1-5 16,4-2 0,-12-9 15,5 0 0,-1-6 16,-9 1 0,0-7 15,-7 4 0,-6-9 16,-8-8 0,-11 4 16,-11-11 0,-15 9 15,-7 2 0,-4-3 16,-11 2 0,-8-7 16,-4 4 0,-12-12 15,-2 3 0,-10 0 16,-5-3 0,-7 5 0,-6-7 15,-9 2 0,-1 4 16,-13 1 0,-3 5 16,-13-3 0,0-17 15,-11-6 0,-8-3 16,-10-2 0,2 10 16,4 18 15,30 22 0,3 0 16,-93-68 0,0 5 0,-16-4 0,48 40 15,-3 0 0,-5 10 16,4 7 0,-9 6 16,-3 0 0,-9 2 15,-3 1 0,-5 5 16,-1 1 16,-5 0 0,-3 5 0,-2-11 15,-3 10 0,2 11 16,-1-1 0,-3 9 15,0 0 0,1 0 16,-2 6 0,7 9 16,-1 4 0,8 10 15,1 2 0,3 8 16,6 8 0,9 16 16</inkml:trace>
  <inkml:trace contextRef="#ctx0" brushRef="#br0">18319 9729 0,'-15'-13'0,"0"11"16,-9-10 0,1 0 15,-4 2 0,-6-6 16,-1 1 0,-4-1 16,1-3 0,4 3 15,0-1 0,-3 4 16,-4 1 0,-4 10 16,-5-2 0,-10-1 15,7 6 0,-15-1 16,5 4 0,-3 4 15,-8-2 0,22 7 16,-20-6 0,-4-2 0,-3-1 16,-22 2 0,20 4 15,-3 3 0,4 3 16,-10-6 0,-2 8 16,4-1 0,-2 3 15,4 2 0,4-1 16,-4 3 0,-2-2 15,7 5 0,-6 0 16,6-1 0,-3-3 0,0-3 16,6-1 15,2 2 0,5 1 0,7-3 16,-1 2 0,5 3 16,2-2 0,3 11 15,6-1 0,3 1 16,5 7 0,4-2 15,4 4 0,6 5 16,-2-5 0,-1-2 16,-2 0 0,4-5 15,2 5 0,4 3 16,5 2 0,9 5 16,-1-5 0,8 3 15,8-2 0,-5-10 16,7 5 0,0-11 0,3 0 15,2-1 0,8 0 16,8 4 0,2-2 16,12-2 0,-3 5 15,7-12 0,3 4 16,-2-13 0,19 4 16,10 3 0,4-4 15,16 9 0,-5-11 0,13-3 16,6-4 0,16 1 15,8-4 0,3-1 16,3 1 0,9 1 16,1-2 0,6 6 15,10 4 0,1-6 16,-4 4 0,14-9 16,-1 1 0,7 2 15,7-5 16,-8 2 0,6-1 0,-4 1 15,-1 6 0,9-1 16,-9 1 0,9-1 16,1-1 0,-7-1 15,11-4 0,-7-1 16,5 0 0,-5-7 16,-7 2 0,1-5 0,-13 1 15,-2-3 0,1-1 16,-19-3 0,4-2 15,-1 1 0,-15-2 16,8 0 0,-12-13 16,4 2 0,2 2 15,-5 0 0,7 7 16,-16-2 0,-4-2 0,-14 1 16,-6 3 0,-4 2 31,-9 2 0,-9-1 0,-12 0 0,-8-5 15,-9 1 0,-2-8 16,-2 2 0,-11-6 16,2-9 0,-16 4 15,-5-9 0,-7-2 16,-1 3 0,-5-4 16,-2 4 0,-6-2 15,0 2 0,-4 5 16,-2-4 0,-2-4 15,-4 1 0,1-4 16,-6 0 0,-2 5 16,-2 1 0,-12 5 0,-2-1 15,-8 11 0,-6-2 47,-7-3 0,-5 6 0,-18-4 0,-8 5 0,-7 7 0,-5 0 16,-6 5 0,-8 1 15,-7 3 0,-2 1 16,-6 4 0,-3-4 16,-2 3 0,-1 1 0,-12-3 15,6 3 0,-1-2 16,-12 1 0,11 0 16,-13 0 0,-8-2 15,5 1 0,34 0 31,61 5 0,1 2 0,-187-19 0,1 6 16,1 0 0,85 12 16,1 2 15,5 1 0,-3 4 0,5 8 16,3-1 0,-9 9 16,2 1 0,-1 0 15,4 6 0,8-3 16,-3-2 0,11 5 0,0-5 15,11-1 0</inkml:trace>
  <inkml:trace contextRef="#ctx0" brushRef="#br0">7869 12684 0,'15'-8'0,"4"-7"15,0 4 16,-1-8 0,0 8 0,0-2 16,-1-1 0,8 3 15,5-4 0,1 1 16,4 0 0,-5-2 16,6 4 0,1-1 15,-1 3 0,0 0 16,0 4 0,-3-2 15,0-1 0,5 7 16,-2-3 0,5 6 16,5-1 0,-2-1 0,4 0 15,-2-3 0,1 4 16,-2-1 0,-3 0 16,-7 0 0,2 0 15,2 2 0,1 2 16,11-1 0,-8 0 15,2-1 0,-22-4 16,17 5 0,-2-2 0,3 4 16,17 5 0,-20-4 15,5 5 0,-1-4 16,12 0 0,-5-2 16,-2-3 0,0-1 15,-6-1 0,7 3 16,0-1 0,-2 2 15,-1-1 0,2-1 16,4 4 16,10 0 0,-6 3 0,5 0 15,-6-3 0,-10-1 16,1-1 0,-2 2 16,2 1 0,6 1 15,9 3 0,-6-3 16,2-3 0,0 0 0,-3 1 15,-1-4 0,1 1 16,0-2 0,-1-3 16,8 3 0,3-1 15,-6-4 0,-1 1 16,-5-3 0,-8 0 16,6 0 15,1-1 0,6-1 0,6-3 0,0 0 16,1 1 0,-6-3 15,-7 2 0,2 3 16,4 2 0,5-3 16,2 2 0,1 0 15,-12-2 0,3 7 16,-4 0 0,-3 3 16,4 3 0,-1-1 15,-1 0 0,9 1 16,-1-1 0,-2 5 15,-1-3 0,-7 4 16,-4 0 0,6 0 16,4-1 0,3 0 15,4-2 0,-4 3 16,-8 2 0,4 2 16,-1 5 0,-1-8 0,-2-1 15,4 5 0,-7-11 16,16 9 0,-1 0 15,-11-10 0,5 8 16,-10-4 0,0-5 16,9 9 0,1 1 15,0-7 0,7 10 16,2-3 0,-1-3 0,-3 1 16,0-3 0,-6-5 15,6 4 0,6-1 16,1 2 0,0-10 15,1 0 0,-4 7 16,0-11 0,2 7 16,7 3 0,-1-4 15,-6 3 0,1 8 16,-9-8 0,-3-9 16,3 12 0,-1-7 15,-3-1 0,1 4 16,1-6 0,-2 3 15,0 3 0,-4 0 16,-6 1 0,-3 5 16,-1-9 0,4 5 15,-4 2 0,6-6 0,-1 2 16,-5 1 0,-1-5 16,-7-6 0,-1 14 15,-9-15 0,2 20 16,-3 2 0,-7-7 15,-2 7 0,-5-21 16,-1 5 0,3 2 16,-2-2 15,9 10 0,-9-9 0,-2 6 0,3 6 16,-5-11 0,4 7 16,-3-2 0,1-4 15,1 11 0,-1-5 16,1-3 0,-3 2 15,-2-3 0,-1 1 16,0 0 0,0 0 16,0 2 0,2 1 15,-2-3 0,1 5 16,-1-3 0,-1-2 16</inkml:trace>
  <inkml:trace contextRef="#ctx0" brushRef="#br0">12067 10567 0,'45'61'0,"-46"-58"15,-3-2 0,4 6 16,0-6 0,2 6 16,-2-3 0,0-1 15,2 3 0,-3-6 16,0 0 0,1 0 16,-2 0 0,2 0 15,0 2 0,0 4 16,0-4 0,0 8 15,6 33 0,-2-27 16,3 13 0,1-2 16,-6-9 0,6 8 15,-4-11 0,3 10 16,-1 4 0,3 1 16,1 0 0,4 5 15,1 5 0,2 6 0,-3 0 16,1 3 0,1-3 15,-1-1 0,6 8 16,-7-11 0,15 8 16,-10-8 0,-2-3 15,0 6 0,-15-7 16,14 7 0,-5 0 16,3 4 0,0-3 0,-10-7 15,2-1 0,1-9 16,0-4 0,-2-1 15,3-2 0,-9-4 16,2 0 0,5 3 16,-14-4 0,8-2 15,0-3 0,-7-8 16,9 2 0,1-1 16,-6-5 0,3 0 15,0 0 0,0-1 16,0 0 0,0 1 15,0-1 0,0 0 16,0 0 0,0 0 16,3-5 0,-1 0 0,9 0 15</inkml:trace>
  <inkml:trace contextRef="#ctx0" brushRef="#br0">12204 12007 0,'-5'81'0,"10"-77"15,-2-4 0,1 0 16,-1-3 0,-3 2 15,0-1 0,0 1 0,4-15 16,11-28 0,-12 30 16,1 0 0,1 4 15,0 1 0,0-1 16,-1 5 0,-3-3 16,1 3 0,-2-1 15,0 1 0,0-2 16,-1 2 0,-1 2 15,2 2 0,0 1 0,-2-1 16,2 1 0,0 0 16,0 0 0,0 0 15,0-1 0,0 1 16,0 0 0,-1 0 16,0 0 0,-1 0 15,1-1 0,0 0 16,0 0 0,1 0 15,0 0 0,-1 0 16,1 0 0,-1-1 16,-1 1 0,2 0 15,-1 0 0,0 0 16,0 0 0,-1 0 16,1 0 0,0 0 0,0 0 15,0-1 0,0 1 16,1 0 15,-2 0 0,1 0 0,0 0 16,-1 0 0,1 0 16,0 0 0,0 0 15,0 0 0,0-2 16,0 1 0,1 1 0,-2 0 16,1 0 0,1 0 15,0 0 0,0 0 16,0-1 0,3 1 15,10-1 0,35 11 16,-25 2 16,6 5 0,-3 1 0,-7-2 15,17 4 0,-13-3 16,-1 2 0,2 0 16,-10 0 0,-4-2 15,4-2 0,7 2 16,-11-4 0,-2-7 15,10 6 0,-16-8 16,4 0 0,-1-2 16,-6-2 0,1 1 0,-2-1 15,2-1 16,-1 1 0,1 0 0,0 0 16,0 0 0,0 0 15,0-6 0,0-8 16,3-30 0,-3 23 15,3-3 0,2 1 16,-1-2 0,5 2 16,-9-8 0,2-1 0,-4 5 15,-3-12 0,5 8 16,-3 1 0,3-1 16,5 13 15,-2 5 0,6 8 0,-3-7 16,-1 8 0,-3 0 15,-2-4 0,4 12 16,-2-3 0,0 0 16,-2 0 0,0 0 15,0 0 0,0 0 16,0 0 0,0 0 16,0 0 0,0 0 15,0 0 0,2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 2846 0,'-8'17'0,"6"-5"16,2-3 0,-3-10 16,3 10 0,0-1 15,1 3 0,-1-2 16,1-7 0,-1 0 16,-2-3 0,2 0 15,0 1 0,0 0 16,0 0 0,0 0 15,0 0 0,0 0 16,0 0 0,1 0 16,9 2 0,0 1 15,31 4 0,-20-7 0,2 0 16,6 0 0,2-3 16,8-1 15,-2-4 0,3-1 0,3 5 16,-5-3 0,5-1 15,-2 1 0,0-1 16,4-2 0,0 6 0,5-1 16,3-5 15,5 0 0,6-2 0,-2-5 16,-3 2 0,-2 0 16,-2 2 0,1-1 15,2 5 0,3-2 16,-5 2 0,3 3 15,-1 2 0,-4 1 16,0 1 0,-4-2 16,2 2 0,4 0 15,-1 2 0,-14-8 16,14 5 0,-3 1 16,-1-3 0,17 6 15,-17 3 0,2-3 16,-2 2 0,-1-3 15,7-4 0,3 0 0,2 2 16,2 2 0,-4 4 16,6 3 0,-1 1 15,-3 3 0,-3-2 16,-8-1 0,0 4 16,4 4 0,-1-2 15,3 3 0,1 2 16,1 3 0,3 3 15,-3-1 0,-1 1 0,1-5 16,-4-3 0,0 1 16,3-7 0,7 2 15,1-3 0,-8-9 16,0 5 0,-10-16 16,2 5 0,7 2 15,-6-9 0,8 13 16,-9-4 0,7 0 15,2-2 0,-6-9 16,0-7 0,0 5 16,-1 8 0,0-5 15,11 13 0,-5-7 16,-3-8 0,5 11 16,-6-8 0,-4 0 0,1 4 15,-2-6 16,-4 1 0,4 4 15,3-3 0,-11 2 0,4 0 16,-1-1 0,-5 6 16,3-1 0,-4 6 15,-5-2 0,-1 0 16,1 0 0,0-3 16,7 4 0,-5-2 0,-3 2 15,1-1 0,-10 2 16,3 1 0,6 7 15,-12-2 0,1-3 16,-3 1 0,-9-7 16,11 8 0,-3-1 15,4 2 0,-4-3 16,1-1 0,-3-1 16,-3 0 0,5 4 15,0-2 0,0 2 16,3 1 0,-3-3 15,2 1 0,2 0 16,-9-2 0,6 3 16,-2 0 0,-7-3 15,5 1 0,-7-3 0,-3-1 16,-2 1 0,3 0 16,-6-1 0,0 1 15,-1-1 0,0 0 16</inkml:trace>
  <inkml:trace contextRef="#ctx0" brushRef="#br0">6410 5454 0,'78'36'16,"-52"-44"0,2 2 16,11 8 0,-12-8 15,4 0 0,-8-1 16,-6-9 0,12 7 15,-8-2 0,4 2 16,-11-2 0,5-1 0,6 9 16,2 0 0,7-2 15,-1 1 0,-1 0 16,2 2 0,4-4 16,1 8 0,11 0 15,3-1 0,1 10 16,2-4 0,5-3 15,0 10 0,11-3 16,1 5 0,-4-3 16,1-8 0,6 3 15,-4-2 0,6 4 16,-2-3 0,8 1 16,-4-3 0,7-4 15,-1 1 0,-2-3 16,4-2 0,8 0 15,3 1 0,-1-6 0,-1 2 16,-3 1 0,4-3 16,5 4 0,1 4 15,-5-11 0,-2 2 16,-11-4 0,4-6 16,-9 9 0,0-3 0,3 11 15,-10-5 0,-5 8 16,-5-1 0,-4-1 15,-3 1 0,-4-9 16,-5 8 0,-6-7 16,-1 8 0,11 11 15,-4-7 0,-2 7 16,-9-8 0,-12-3 16,1 0 0,-2-4 15,1 3 0,-4 1 16,-5 0 0,-7-1 15,1 1 0,-7 3 16,-2-5 0,1 3 16,-2-1 0,0-1 15,0 0 0,0 0 16,0 0 0,0 0 0,0 1 16,-1-1 0,0 0 15,-23-11 0</inkml:trace>
  <inkml:trace contextRef="#ctx0" brushRef="#br0">3057 5197 0,'-17'0'0,"14"-3"16,4 2 0,4 5 15,5 4 0,2 3 16,-1 2 0,6 1 16,1 0 0,-1-8 15,10 1 0,8-1 16,5-5 0,22 7 15,-1-2 0,16-1 16,1-1 0,5 2 16,5-2 0,6 5 15,3-2 0,1-4 16,-1 0 0,-1-3 16,0-2 0,2-5 0,1 2 15,-9 7 0,4 5 16,1 7 0,-10-5 15,0-3 0,-6 2 16,-8-4 0,6 2 16,-8-4 0,2 0 15,0-3 0,-4 1 16,-9-2 0,-1 3 0,-14 4 16,-3 3 0,1 8 15,-5-3 0,8 4 16,-10-5 0,5 3 15,-9-8 0,-17-4 16,8 4 0,-14-13 16,5 9 0,1-3 15,-1 0 0,-2 2 16,0 0 0,-5-3 16,0 2 0,-2-3 15,-3 2 0,0 0 16</inkml:trace>
  <inkml:trace contextRef="#ctx0" brushRef="#br0">3420 7509 0,'-63'-35'0,"56"30"16,-6-6 0,-1 4 15,-1-3 0,-4-2 16,4 6 0,-9-5 15</inkml:trace>
  <inkml:trace contextRef="#ctx0" brushRef="#br0">2954 7439 0,'-36'16'0,"42"-15"0,-6-1 15,10 0 0,-2 0 16,-1-1 0,2-2 16,3-4 0,-7 2 15,12-2 0,2-2 16,3 3 0,6-3 15,1-1 0,1 4 0,5-4 16,3 3 0,4 0 16,4-3 0,7-2 15,5-1 0,-1-3 16,2-2 0,-1 4 16,-3-4 0,7 10 15,2 8 0,2-2 16,3 4 0,-4 0 15,-3 6 0,-2 0 16,-2 2 0,2-4 16,6-5 0,5 5 15,2-5 0,-1-1 16,-8 0 0,0-6 16,-6 3 0,10 0 15,-5-1 0,6 10 16,-1-3 0,-8-1 0,0-2 15,-6-1 0,0 0 16,6 3 0,-5 5 16,-2-7 0,-2 0 15,-5-1 0,6 0 16,-1-1 0,1 6 16,4-1 0,0-3 15,5 15 0,-3-11 0,2 9 16,4 9 15,-11-20 0,6 9 0,-5-5 16,-1-6 0,13 1 16,-3 1 0,2-5 15,4-1 0,-9 3 16,2-6 0,4-1 16,2 3 0,-10-11 15,7 9 0,-5-3 16,-5-1 0,5 8 15,-7-1 0,2 2 16,-6-7 0,-1 6 16,-8-4 0,-9 0 15,3 7 0,-5 0 16,-1 2 0,-8 4 16,-6 1 0,-11-6 0,0 1 15,-2 0 16,-1-2 0,-1-1 0,0 0 15,-13-1 0</inkml:trace>
  <inkml:trace contextRef="#ctx0" brushRef="#br0">10586 4004 0,'14'4'16,"1"0"0,18 10 16,-11-10 0,-1 5 0,4-6 15,-1-2 0,8-1 16,4-3 0,11 3 15,10 0 0,12 5 16,3 0 0,2-4 16,-1 2 0,3 0 15,3-1 0,11 2 16,6-3 0,2 3 16,1-2 0,9 3 15,2 2 0,5 2 16,5 0 0,1 0 15,1 2 0,5 1 16,-2 1 0,10 4 16,-14-5 0,0-1 15,2-7 0,-3-6 16,12 0 0,-2-7 0,3 2 16,-6-6 0,-2-1 15,2 0 0,-3-2 16,-4 8 0,-3-1 15,-5 3 0,-4 0 16,-10-1 0,5 1 16,-8-2 0,-1 0 15,0 0 0,-11 1 0,5-4 16,0 2 0,-13-3 16,1-2 0,-8 4 15,-6 0 0,-2-2 16,-7 0 0,-3-5 15,-4-11 0,-7 6 16,2-7 0,-13-5 16,-3 1 0,-9-6 15,-7 7 0,-2 1 16,-3 4 0,-5 4 16,-2-1 0,-9 1 15,-2-3 0,-5-1 16,2 1 0,-6-2 15,-4-5 0,-13-9 0,0-1 16,-6 0 0,-1 4 16,-5 3 0,-5 2 15,-5 4 0,-3-2 16,-5 9 0,-3 0 16,-10 4 0,-2 4 15,-8-2 0,-5 4 16,-5-1 0,-9-3 0,-4 0 15,0 3 16,-1-3 0,-1 1 0,0 5 16,-8-3 0,-4 8 15,1 2 0,-11 6 16,7 2 0,-8 4 16,1 1 0,-1 1 15,-1-1 0,8 4 16,0 4 0,5-6 15,2 0 0,4-3 16,2-4 0,7 5 16,0 1 0,6 0 15,4 1 0,-3 3 16,12-1 0,-8 2 16,3 3 0,-3 4 15,-9-1 0,8 2 16,-7 3 0,12 0 0,3 17 15,4 7 0,7 3 16,3 9 0,1-6 16,13 0 0,-2-7 15,10 6 0,7 1 16,4 1 0,13 5 16,20-14 0,2-4 0,14-19 15,12-2 0,13-14 16,17-5 0,22 2 15,-2-15 0,20 2 16</inkml:trace>
  <inkml:trace contextRef="#ctx0" brushRef="#br0">3274 9546 0,'12'-2'16,"0"0"0,4 0 15,3-3 0,-6 1 16,3-5 0,1 1 16,-4 5 0,7-4 15,4 1 0,2-4 16,5 3 0,3-4 16,-2 3 0,6 3 15,-4-6 0,1 4 16,6 0 0,5 2 15,4 2 0,12 2 0,-1-2 16,-3 5 0,1-2 16,-8 3 0,4 0 15,0 4 0,3 1 16,2-1 0,9 4 16,-6-7 0,4 3 15,3 1 0,-7-3 16,10 8 0,2-6 15,-4-1 0,2 2 0,-8-5 16,-1 5 0,10-4 16,-3 1 0,5 0 15,4 0 0,-8 0 16,0 0 0,2-1 16,2 0 0,4-3 15,5 1 0,-5-4 16,1 0 0,6 1 15,-9 0 0,12 1 16,-2 0 0,-7-2 16,9-4 0,-9-1 15,2-2 0,11 2 16,-5 3 0,-4-1 16,0-1 0,-6-1 15,1 1 0,5-4 16,-6 1 0,-6-4 0,3 3 15,0 4 0,1 0 16,8 5 0,-6-4 16,-5-2 0,1-4 15,-1 3 0,-5-2 16,8 1 0,1 1 16,-11-7 0,7-3 0,-13-8 15,-5-3 0,3-2 16,-4 0 0,-4-1 15,-1 0 0,-14-3 16,0-1 0,-9 0 16,-1 1 0,-4 4 15,-3-1 0,-6-2 16,-2 1 0,0 2 16,-4-1 0,-3 4 15,-4-1 0,-3-2 16,-5 0 0,-4 3 15,-3-2 0,-4 3 16,-2 7 0,-4 4 16,-5 4 0,-9 4 15,0-2 0,-1 5 0,1-3 16,-7 2 0,-5 0 16,-11 0 0,-6-2 15,0-1 0,-1 4 16,1-1 0,4 5 15,-1-1 0,2-3 16,-2 3 0,-3 2 16,0 4 0,3 3 0,-9-2 15,-1-2 0,0-2 16,-6 1 0,4 1 16,5 0 0,-13-1 15,-2-4 0,4 2 16,-11-1 0,14 5 15,5 1 0,-12-3 16,2 3 0,1 0 16,-4 6 0,9 2 15,-2-2 0,2 5 16,-2-9 0,-1 1 16,3 3 0,-2-9 15,-1 3 0,2 3 16,0-7 0,1 5 15,4 2 0,-3-3 0,0 1 16,-6-1 0,3-1 16,-2 9 0,2 4 15,3-4 0,-10 3 16,3-7 0,1 0 16,0 3 0,12 0 15,-1-2 0,2 0 16,-2 4 0,-4-3 15,3 11 0,1 0 0,0-5 16,0 2 0,4-2 16,0-5 0,8 6 15,5 0 0,3-4 16,3 3 0,1 0 16,3-3 0,11 2 15,10 0 0,2-3 16,10 2 0,-3 1 15,-2-2 0,18 6 16,-5 2 0,13-1 16,7 3 0,-2-4 15,6 1 0,-5 1 16,9 2 0,8 2 16,2-6 0,15 5 0,-6-1 15,5 4 16,4 5 0,-9-8 0,18 5 15,-2-7 0,0-2 16,14-2 0,-17-10 16,6-8 0,2-3 15,-5-9 0</inkml:trace>
  <inkml:trace contextRef="#ctx0" brushRef="#br0">1752 3599 0,'58'62'0,"-46"-57"15,-1-1 0,2 4 0,4 7 16,-12-8 0,3-4 16,-7-2 0,1-1 15,1-1 0,-3 0 16,0 0 0,0 0 16,0 0 0,7-1 15,11 1 0,24 0 16,-29 1 0,19 2 15,-4-2 0,9 3 0,7 2 16,-10-1 0,7 2 16,1 1 0,5 0 15,4 1 0,9 2 16,2 1 0,2-3 16,-1-1 0,-1-3 15,1-3 0,8 3 16,10-2 0,3 1 15,3 1 0,-3-4 16,-3 4 0,3-1 16,-2-2 0,9 3 15,0-9 0,-5-8 16,11 3 0,-3-5 16,-4 2 0,1 6 0,-4-4 15,6 6 0,1 1 16,0 1 0,-1 1 15,-10 0 0,11 2 16,-3-5 0,1 2 16,-2-1 0,-5 0 15,1 4 0,0 4 16,-4 4 0,5 1 16,-7 1 0,-6-2 0,-2-3 15,-6-3 0,2 3 16,-3-3 0,0-2 15,-5-2 0,-4-4 16,-2-4 0,-11 1 16,0 2 0,-12-4 15,7 7 0,-27-12 16</inkml:trace>
  <inkml:trace contextRef="#ctx0" brushRef="#br0">3619 8410 0,'-24'47'15,"32"-46"0,-2 3 16,3-2 0,-3 0 0,3-2 16,-2-2 0,6 0 15,-3-1 0,1-3 16,1-3 0,6 4 16,-2-3 0,2 1 15,8 4 0,3 1 16,4 2 0,0-6 15,3 3 0,-3-9 16,7 1 0,12 6 16,-6-1 0,14 5 15,7 1 0,-14-12 16,23 6 0,3 1 16,-3-1 0,24 13 15,-9-11 0,-7-3 16,-2-5 0,10 12 15,-8-2 0,11 1 16,6 1 0,-11-20 0,7 9 16,-7-9 0,-3 3 15,0-8 0,-6-4 16,8 3 0,-5-4 16,-4 8 0,3 2 15,-15 1 0,-3 3 16,0 3 0,-7 4 15,-8 1 0,-1-1 0,-14 0 16,-1 3 0,-8-1 16,-3-1 0,-5-2 15,-4-8 0,-10-2 16</inkml:trace>
  <inkml:trace contextRef="#ctx0" brushRef="#br0">5723 3970 0,'14'4'0,"0"-4"16,7 5 0,10 11 15,-1-9 0,-2 2 16,-7-9 0,2 1 0,1 4 15,1 4 0,4 6 16,-6 5 0,-4 0 16,5 2 0,0 6 15,3 5 16,3 4 0,0 12 0,-2-3 16,5 10 0,4 3 15,-4-2 0,5 1 16,-2-4 0,-4 0 15,4 4 0,0 11 0,2 1 16,0 1 0,1-5 16,12-6 0,-12-3 15,6 1 0,1 4 16,-12 2 0,9 2 16,-4-1 0,-7-7 15,0-3 0,-1-7 16,0-1 0,-4 3 15,2 3 0,1 3 16,-11-4 0,15 12 16,0-6 0,-3-2 15,10-2 0,-24-17 16,3 5 0,-3 1 16,1 6 0,5 7 15,-10-8 0,-2 0 0,-3-5 16,-8-8 0,2 2 15,-2-3 0,-2 1 16,-2 4 0,1-1 16,1 6 0,-2 0 15,1 6 0,-3-4 16,-5-4 0,6 2 16,-12-5 0,6 1 0,-1-2 15,-4 0 0,7 1 16,-6 2 0,23 18 15,-15-15 0,-1-1 16,7-2 0,-14-9 16,14 6 0,0-2 15,-6-2 0,-6-9 16,5 5 0,6-1 16,2 1 0,-4 0 15,1 0 0,-11-3 16,3 3 0,1 1 15,-1-1 0,7 2 16,-8-8 0,2-5 16,0-10 0,-2-1 15,6 7 0,3-9 0,0 7 16,2-2 0,2-6 16,-2-2 0,1 0 15,0-3 0,0 0 16,0 0 0,0 0 15,-1 0 0,-1 0 16,2 0 0,0 0 16,0 0 0,0 0 0,0 0 15,0 0 0,0 0 16,-1 0 0,0 0 16,-1 0 0,1-1 15,0 0 0,-3-12 16,-17-36 0,20 33 15,0 1 0,1 3 16,0-10 0</inkml:trace>
  <inkml:trace contextRef="#ctx0" brushRef="#br0">7041 7726 0,'-14'-31'16,"7"39"0,-3-6 15,2 5 0,0 4 0,-2 0 16,2-2 0,-1 0 16,-5-12 0,6 3 15,2 1 0,-3-4 16,8-1 0,-8-11 16,4 14 0,3-6 15,-5 1 0,3 8 0,-3-13 16,0 4 0,3 7 15,0-2 0,4 3 16,0-1 0,0 0 16,0 0 0,0 0 15,0 0 0,10 22 16,13 29 0,-13-22 16,5 10 0,-1-8 15,0 1 0,3 2 16,-3-3 0,0 6 15,-2-5 0,-4 5 16,-5-8 0,3 5 16,0 1 0,-3-6 15,7 0 0,-4-9 16,0-6 0,2-6 0,-5-8 16,4-9 0,2-2 15,4-8 0,6 4 16,-2-11 0,3-7 15,4-2 0,-7 1 16,5-1 0,1 2 16,0-1 0,8-4 15,-2-1 0,-5 2 16,-2 1 0,-1 7 0,-3-8 16,1 6 0,1 2 15</inkml:trace>
  <inkml:trace contextRef="#ctx0" brushRef="#br0">2711 6401 0,'-3'-7'0,"3"-1"16,-3 8 0,3 0 16,-1 3 0,0-3 0,-1 0 15,1 0 0,0-1 16,1-1 0,0 2 16,0 0 0,16 4 15,45 11 0,-24-12 16,20 11 0,7-11 15,7-3 0,4-2 16,9-12 0,1 4 16,24 11 0,2-6 0,2 10 15,6 2 0,-10-10 16,4 12 0,-2-5 16,-4 7 0,-5 0 15,3 0 0,-4 0 16,-9-6 0,-2-2 15,-11-1 0,-3-2 16,7 3 0,-9-2 16,-5-1 0,-9 0 15,-12 0 0,-3 6 16,-7-2 0,-3 6 16</inkml:trace>
  <inkml:trace contextRef="#ctx0" brushRef="#br0">23751 12645 0,'-1'-1'0,"0"0"15,1 0 0,-2 0 16,1-1 0,0 1 16,-2 0 0,-9 0 15,-29 1 0,25 0 16,1 2 0,-2-1 16,-2-1 0,-2 7 0,0-3 15,-10-1 0,6 6 16,-3-4 0,6 2 15,4 5 0,-8-1 16,4-1 0,-4 0 16,6-2 0,-6-7 15,3 7 0,-1-3 16,0 2 0,8 6 0,-1-3 16,2 4 0,2-3 15,0 2 0,0 2 16,1-2 0,3 3 15,1-2 0,-5 0 16,5 3 0,-1 0 16,-3-3 0,-1 4 15,-11-3 0,14 8 16,7 5 0,-3-3 16,9 4 0,-11-5 15,-1 2 0,8 1 16,-1-4 0,5 4 15,3-1 0,-5-3 16,14 3 0,-15-7 16,5 2 0,5 1 0,-6-3 15,8 4 0,-6-3 16,3-2 0,-2 0 16,7-1 0,-4 3 15,3 0 0,2 3 16,2-4 0,1-2 15,4 1 0,-3-3 16,6 2 0,1 4 0,2-6 16,0 2 0,6-3 15,-2 0 0,0-3 16,4 8 0,1-8 16,-4-2 0,2 5 15,-5-8 0,-3 4 16,4-6 0,3 2 15,1-3 0,7 4 16,0-1 0,-1-4 16,3 3 0,-1-6 15,5 0 0,-2 0 16,-3-2 0,-3-2 16,-3-2 0,3 1 15,0-7 0,2 4 16,-3-4 0,3-4 0,-6-1 15,-2-7 0,2-3 16,-5-1 0,1 0 16,-5-2 0,-4 1 15,-4-1 0,-3 0 16,-4 0 0,-1 1 16,-7 2 0,1 0 15,-4 2 0,-1-2 16,0 2 0,0-2 0,0-2 15,-1 5 0,1-3 16,0 0 0,-2 4 16,-2-1 0,1 1 15,-3 0 0,-1-2 16,-2 0 0,-4 0 16,0 3 0,-1 0 15,-1 1 0,2 4 16,-1 0 0,-1 3 15,3 4 0,1-3 16,-5-1 0,-1 0 16,-2-2 0,-2 0 15,8 3 0,-3 0 16,-1-4 0,3 5 0,-9-7 16,3 7 0,1 4 15,-8 0 0,8 4 16,-2-2 0,-1-4 15,-2 1 0,-1 0 16,1-2 0,-2 3 16,2-2 0,-3-1 15,3 3 0,4 1 16,-16-1 0,2 1 0,-6 3 16,-11-1 0,18 7 15,-3 3 0,-4 0 16,4 4 0,-3 4 15,0 1 0,0 5 16,-4 0 0,-1 3 16,5 3 0,0-6 15,-6-6 0,11-1 16,-2-5 0,9-2 16,9 4 0,2-9 15,1-4 0,4 0 16</inkml:trace>
  <inkml:trace contextRef="#ctx0" brushRef="#br0">3131 7384 0,'-1'-1'0,"1"0"0,0 0 16,0 0 0,-2-1 16,1 1 0,0 0 15,0 0 0,0 0 16,0 0 0,0 0 15,1 0 0,-2 0 0,2 0 16,0 0 0,3-6 16,2-4 0,40-33 15,-25 28 0,6 7 16,4-6 0,12 5 16,4 3 0,-7-5 15,4 5 0,-2 0 16,2-1 0,10 8 15,-4 3 0,-7 0 16,2 6 0,2 0 16,9-1 0,-2 1 15,-1-3 0,2-2 16,-8-1 0,5 5 16,1-2 0,-3 1 15,6 4 0,3-3 16,-4-3 0,12-1 0,-3-4 15,-1-4 0,5 2 16,-3-4 0,3 1 16,2 1 0,5-1 15,-4 6 0,-3 1 16,-6-17 0,-2 9 16,7-1 0,5-2 0,11 17 15,-1-9 0,-6 3 16,-6 7 0,1-2 15,-5 3 0,5 1 16,-1 0 0,-3 5 16,-1 3 0,-3-3 15,3-2 0,6-8 16,-4-6 0,6-2 16,-3-1 0,-3-4 15,3-1 0,-6-6 16,8-1 0,3 1 15,-1 3 0,2 4 16,-13-3 0,-5-6 16,-2-1 0,1 3 15,-7-1 0,-1 8 16,-5 3 0,-12 1 0,2 3 16,-11 3 0,-4 1 15,-8 2 0,-1-2 16,-4 1 0,1-3 15,-7-2 0,0-1 16,0 0 0,-2-1 16,1 1 0,-5 0 15,-23-3 0</inkml:trace>
  <inkml:trace contextRef="#ctx0" brushRef="#br0">4737 7560 0,'-75'45'0,"58"-49"16,-3 2 0,9-4 16,1 2 0,-2-3 15,3-3 0,-6-1 16,0-2 0,-1-3 15,-1 4 0,1-5 16,0 2 0,4 1 16,-1-3 0,-1 4 15,1 3 0,-1-1 16,2-1 0,-3 0 16,-2-2 0,-6-2 15,7 6 0,-4 0 16,-7-2 0,9 4 15,-11 1 0,4-8 0,5 11 16,-4-2 0,0-5 16,2 10 0,-1-6 15,1 0 0,3 7 16,-4 3 0,4 5 16,-6 3 0,-1-3 15,2 6 0,-9-1 16,3 4 0,1 8 0,-6-12 15,5 1 0,4 4 16,-1-9 0,7 3 16,2 6 0,0-7 15,2 0 0,-1 5 16,-1-4 0,1 5 16,-1 3 0,2 4 15,-2-8 0,2 5 16,-2-1 0,2-3 15,0 7 0,2 0 16,12 10 0,-15-8 16,8 4 0,-1 0 15,-12-5 0,14 1 16,-4 1 0,5-3 16,6 3 0,1 1 15,-2 0 0,-1-3 0,-2-4 16,0-5 0,10-1 15,9 3 0,-5-5 16,6 5 0,-3 0 16,2 0 0,8 2 15,6 3 0,-1-1 16,3 5 0,-2-7 0,3-2 16,-2-2 15,5 0 0,-1-4 0,18 0 16,-5-5 0,5-11 15,4 4 0,-15-8 16,8 4 0,-1 3 16,-7-5 0,5 5 15,0 1 0,6 0 16,10 12 0,-3-8 16,0 0 0,-6-1 15,-7-3 0,-4 6 16,2 3 0,1 5 15,-3-4 0,12 4 16,-2-4 0,0-3 16,4-1 0,-12-5 15,2 3 0,-2-3 0,-4 5 16,4-6 0,-1-3 16,9 2 0,5-3 15,-5 1 0,6 3 16,-10-8 0,-3-2 15,4 0 0,-3 4 16,5-5 0,3-1 16,7 2 0,1-4 0,-2 4 15,1 5 0,-10-2 16,4 5 0,1 0 16,-3-2 0,7 0 15,5-4 0,-2 4 16,4 5 0,-2 0 15,-8 0 0,0-4 16,0-6 0,2 2 16,0-2 0,5 4 15,-5 1 0,-8-4 16,-3-5 0,-13-2 16,0-3 0,-4 4 15,-5 1 0,0-4 16,-9 1 0,-1-4 15,-6 1 0,-1-2 16,-5-2 0,-5-1 0,-1-2 16,-12 2 0,-3-3 15,-3 3 0,-2 1 16,-3 8 0,0-4 16,-8 5 0,1 0 15,-12-5 0,-1 8 16,-10-7 0,0 7 15,-2-7 0,1 4 0,-1 2 16,3-1 0,-14-7 16,-6-3 0,-10-5 15,-5-6 0,6 8 16,8 6 0,13 9 16,0 4 0,-1 5 15,-7-1 0,1 4 16,3 1 0,5 6 15,4 0 0,-9-2 16,19 1 0,-31-11 16,2-5 0,0-6 15,-23-8 0,25 7 16,-6-2 0,0 8 16,4 8 0,9 12 15,9 11 0,12 6 0,10 5 16,6 5 0,-5-3 15,6 10 0</inkml:trace>
  <inkml:trace contextRef="#ctx0" brushRef="#br0">21861 14756 0,'-31'68'15,"24"-67"0,2 1 16,-2-1 0,-1 0 15,-3-1 0,1 3 0,0 0 16,-3 0 0,1 4 16,-2-1 0,2 4 15,-1-1 0,1 2 16,0 0 0,-4 3 16,5 1 0,-7-2 15,3 6 0,-3-3 16,-2 7 0,10 4 15,-5-1 0,-2 1 0,1-2 16,1 6 0,-1-4 16,1 7 0,7 5 15,-4-2 0,2 5 16,0-4 0,-6 1 16,1 0 0,4 2 15,5 2 0,1 2 16,-2 0 0,1 4 15,1-2 0,2 0 16,3 2 0,-2-6 16,1 0 0,2 1 15,2-3 0,2 4 16,5 1 0,0 1 16,4 0 0,2-1 0,-2-2 15,3 1 0,2-1 16,-9-2 15,13 1 0,-17-2 0,7 2 16,4-1 0,-11-3 16,8 2 0,-3-6 15,3 0 0,-5 3 16,12-3 0,-7-2 16,2-3 0,4 2 0,-4-2 15,-3 1 0,1 2 16,-1-5 0,2 2 15,-1-2 0,-4 5 16,2-1 0,2-2 16,-1 4 0,5-6 15,-3-2 0,1 0 16,0 1 0,6-1 16,0-2 0,1-1 15,2-4 0,-3-1 16,7 0 0,0-4 15,-2 1 0,0-5 16,-9 0 0,3-1 16,-2 0 0,2-1 15,-1-1 0,1-6 0,-3 1 16,3-3 0,-2-3 16,-1 1 0,2-6 15,-2-1 0,0-2 16,3-5 0,-2 0 15,1-5 0,9 3 16,-15-7 0,4 1 16,-17-9 0,3-1 0,5-4 15,-8-2 0,12-6 16,-13-6 0,2 2 16,7 4 0,-8 3 15,8-3 0,-8-7 16,7 1 0,-8-5 15,2-1 0,-2-2 16,-4 17 16,0 2 0,6-31 0,-6-11 15,11 15 0,-17-3 16,12 9 0,-1 4 16,-7-3 0,14 18 15,-15-8 0,1-1 16,-7-8 0,5 5 15,7-1 0,-4-10 0,9 11 16,-4-4 0,-6-1 16,-1 16 0,7 4 15,-11 5 0,3 3 16,-1 1 0,-7-4 16,3 0 0,0-1 15,-2-2 0,-7-4 16,0 0 0,1 3 0,5 7 15,1 6 0,2 6 16,3 4 0,-1 4 16,0 3 0,-3 1 15,-2-1 0,-1-2 16,1-2 0,-3 1 16,1 2 0,-1-1 15,-7-4 0,7 4 16,-6-6 0,-1 2 15,7 4 0,-12-3 16,1 3 0,5 5 16,-8-3 0,9 1 15,1 4 0,0-1 16,1 4 0,2 0 16,4-3 0,1 2 15,1 2 0,1 2 16,1 10 0,-2 0 0,0-1 15,0 10 0,0-6 16,2 5 0,3 7 16,0-5 0,0 2 15,-5 2 0</inkml:trace>
  <inkml:trace contextRef="#ctx0" brushRef="#br0">22158 13686 0,'-44'-33'0,"44"41"16,1-9 0,-5-4 16,4 12 0,-15-15 15,3 8 0,4 3 16,-21-15 0,18 16 15,-2-1 0,0-1 16,-1 6 0,3 0 16,-9-5 0,-5-3 15,14 8 0,-9-7 16,8 10 0,-1-9 16,0 2 0,-1 0 15,-2-10 0,2 12 16,3-3 0,-3 1 0,3 4 15,2 4 0,0 1 16,-3-2 0,0 2 16,-2-1 0,1-1 15,3 8 0,-1-2 16,-4-2 0,3 3 16,-1 1 0,0 2 15,1 0 0,1 2 16,-3-2 0,6 1 0,-5 4 15,4-2 0,11 12 16,-2-4 0,3 3 16,4 5 0,-10-15 15,6 1 0,9 3 16,-8-5 0,9 2 16,-4 0 0,1-6 15,0 1 0,8 1 16,2 2 0,5 4 15,0 1 0,1 1 16,-3-1 0,1-4 16,2 0 0,0 1 15,6-2 0,-10-3 16,3-1 0,8-7 0,-13-2 16,10-6 0,-12 0 15,-1-2 0,0-1 16,-2-6 0,5 4 15,-6-7 0,3 0 16,-3 2 0,0-15 16,-1 0 0,1-3 15,0-6 0,2 4 16,0-2 0,-2-1 0,0 2 16,-3-2 0,2 0 15,1 0 0,-2-4 16,-2 3 0,-3-1 15,-1-1 0,1 9 16,-6-8 0,1 0 16,-2 5 0,2-6 15,-1 3 0,-1 2 16,-3-4 0,0 3 16,0 0 0,-5-5 15,3 7 0,-4-5 16,1 5 0,4 6 15,-3-1 0,2 2 16,-5-3 0,-2-1 16,4 12 0,-2-3 15,-1 3 0,-2 5 0,-1-9 16,-3 3 0,2 4 16,-2-3 0,-9-7 15,3 5 0,6 0 16,-15-7 0,4 8 15,1 6 0,-1-3 16,6 1 0,-1 5 0,4 4 16,-9 0 0,12 15 15,-1-7 0,-4-9 16,5 2 0,1-2 16,5 14 0,3 0 15,2 9 0</inkml:trace>
  <inkml:trace contextRef="#ctx0" brushRef="#br0">21677 7177 0,'35'39'16,"-17"-39"0,-10 0 15,-2-1 0,-4 0 16,-2-1 0,0 2 16,0 0 0,-1-1 15,0 0 0,0 0 16,0 0 0,-1 0 0,-12-5 15,-30-8 0,25 19 16,3 0 0,-14 1 16,5 2 0,4 3 15,-11 2 0,6 0 16,-2 3 0,-13-1 16,7 0 0,-1 2 15,-1-2 0,3 0 16,0 6 0,-2-6 15,0 2 0,1-4 16,7-2 0,1 0 16,3 0 0,5-5 15,4 2 0,3-4 16,3-1 0,4-1 16,-6-2 0,6-1 0,-9-2 15,13 6 0,-9-2 16,8 3 0,15 4 15,-21-6 0,6 3 16,1 6 0,-10 0 16,6 6 0,3 1 15,-8 2 0,5 1 16,-2 6 0,0 5 16,1 10 0,3 9 0,-1 7 15,0 7 0,-1-3 16,-4-1 0,0 4 15,0 6 0,6 18 16,2 3 0,13 8 16,-6 2 0,-3-1 15,1 3 0,0 8 16,-2-7 0,17 8 16,-11-8 0,-3-6 15,3 0 0,-1-11 16,9 6 0,-8-6 15,10 1 0,-6-1 16,-7-7 0,10-3 16,-6-5 0,4 0 15,4 2 0,-3 0 0,2 1 16,-9-11 0,3-2 16,-1-5 0,-4-2 15,0 4 0,-2-3 16,-1 9 0,2-14 15,0 2 0,1 4 16,-1-15 0,-1 8 16,2-1 0,-3 0 0,1 3 15,0-2 0,-3 0 16,2 2 0,-3-5 16,1 3 0,-1-9 15,-4-1 0,3 0 16,1-3 0,0 4 15,0 1 0,0 6 16,-2 0 0,-2-7 16,4 4 0,-2-9 15,-3-3 0,3 0 16,-5-7 0,2 1 16,-1 2 0,1-5 15,-1 2 0,-5-10 16,4-3 0,3 9 15,-3-10 0,0 1 0,4 0 16,-12-10 16,11 15 0,4-10 0,-5-3 15,-2-8 0,-2 1 16,3 4 0,-3 1 16,12 12 0,-1-5 15,-4-8 0,4 5 16,2-7 0,-4-3 0,0 3 15,0-2 0,-1 0 16,0 0 16,-1 0 0,1-1 0,0 1 15,1 0 0,0 0 16,0 1 0,0 0 16,6 0 0,4-1 15,31 4 0,-29-9 16,4 11 0,0 4 15,-3-6 0,4-1 16,-3-2 0,-1-2 16,0 2 0,-1 0 15,2-1 0,-1 8 16,2-11 0,4 13 16,-3-8 0,0-3 0,-9-10 15,7 11 0,0 2 16,-2-1 0,6 8 15,-8-9 0,-4-4 16,1-6 0,4 12 16,-3-7 0</inkml:trace>
  <inkml:trace contextRef="#ctx0" brushRef="#br0">22284 10810 0,'0'-1'0,"-2"0"15,1 0 0,0-1 16,-1 1 0,1 0 16,-3-2 0,-5-6 15,-28-21 0,27 23 16,-1-1 0,-1 5 0,2-1 16,-3-6 15,-1 1 0,-2-1 0,0 4 16,3 6 0,6 2 15,-12 2 0,-4 1 16,7 3 0,-5 2 16,2 0 0,1 3 15,-10-5 0,-7-4 16,9 6 0,-2-2 0,3 4 16,5 4 0,0 4 15,-1-3 0,1 3 16,-1 0 0,-4-4 15,6 6 0,0 1 16,-2-2 0,10 6 16,-12-4 0,2 3 15,5 2 0,-2 7 16,13 0 0,0 6 16,1-2 0,-3-3 15,-2-1 0,24 30 16,-5-38 15,5-1 0,-17-3 16,11-2 0,13 4 16,-3-1 0,15 1 0,-4-2 15,-1-5 0,1-1 16,2-5 0,2-5 16,4-2 0,6-5 15,2-2 0,1-3 16,-1-5 0,2 2 15,-1-1 0,-1-1 0,1 1 16,-1-3 0,2-1 16,-3 1 0,4-6 15,0 4 0,-9-3 16,6-4 0,-11 0 16,-5-10 0,1 6 15,-4 5 0,-4 1 16,2 5 0,-6-11 15,-5 1 0,0-3 16,0 2 0,-4 3 16,0-5 0,-2 2 15,-2 0 0,0 0 16,-3-1 0,-1 1 16,-3-2 0,-3 3 15,-2 2 0,-6-3 16,0-1 0,-3 1 0,-2-5 15,-1 6 0,-1-4 16,-3-1 0,2 5 16,1-4 0,-4 4 15,0 5 0,-6-5 16,11 14 0,0 2 16,-5-3 0,10 8 15,-13-11 0,-4 5 16,9 5 0,-4-4 0,2 6 15,11 0 0,-1-5 16,2 4 0,1-5 16,2 0 0,1 3 15,0 0 0,3 1 16,-3 0 0,0-1 16,-2 3 0</inkml:trace>
  <inkml:trace contextRef="#ctx0" brushRef="#br0">22229 8904 0,'-82'-28'0,"76"28"15,-1-2 0,0 4 16,1-5 0,-8 2 16,0-5 0,2 1 15,-7-3 0,8-2 16,-8 1 0,8 4 15,-3 1 0,-6-1 16,13 8 0,0 1 16,-3-4 0,2 9 15,-9 1 0,-10-11 16,10 10 0,-6-1 16,5 2 0,2 5 15,-1-4 0,-2 11 0,-2-3 16,-1 5 0,4 8 15,-1-8 0,3 2 16,2 6 0,-2-6 16,2 2 0,-2-1 15,0 2 0,-5-2 16,5 3 0,5 6 16,-8-4 0,6 5 0,0-4 15,-8-4 0,13 6 16,-9-4 0,11 4 15,-5 2 0,6 1 16,5 2 0,-6-2 16,9 6 0,-5-1 15,7-1 0,0 7 16,3-10 0,6 2 16,-11-2 0,17-4 15,-8 3 0,-3-7 16,10 1 0,-8 3 15,9 2 0,6 0 16,-2 1 0,2-7 16,-5-2 0,3-4 15,-4-4 0,4-2 0,1 3 16,3-6 0,-9-2 16,8 0 0,0-6 15,5 5 0,4 4 16,1-10 0,-2-2 15,-12-7 0,0-4 16,-12-4 0,4 0 16,2-4 0,2 0 0,2-7 15,-3-1 0,-2-6 16,1-8 0,1 3 16,0-6 0,-1 7 15,1-5 0,-3 0 16,3 2 0,-1-4 15,-1 4 0,2-5 16,-7-3 0,1 0 16,-2-6 0,-2-3 15,0-3 0,-1-2 16,-3 3 0,-5-1 16,8 8 0,-1 0 15,-6 3 0,0-1 16,-6 0 0,-2-6 15,7 5 0,-6 2 16,4 2 0,-6 10 16,-2-11 0,3 7 0,-7-3 15,1-1 0,3 6 16,-4 2 0,1 2 16,-2 10 0,1 0 15,-5-1 0,2-4 16,-2 8 0,-2 8 0,-5-4 15,4 7 0,-6-9 16,4-9 0,3 11 16,-2-2 0,7 7 15,-13 3 0,17 6 16,0 6 0,-5-7 16,15 16 0,-13-10 15,-1-2 0,8 9 16,-9-16 0,8 11 15,4 2 0,4-2 16,6 21 0</inkml:trace>
  <inkml:trace contextRef="#ctx0" brushRef="#br0">22021 7866 0,'-4'0'0,"2"-1"15,-6-3 0,2-2 16,-8 1 0,-2 2 16,7 5 0,-12-2 15,9-3 0,1 0 16,-4 3 0,2-5 0,-1 4 15,2 13 0,1-4 16,-5 14 0,0 1 16,-4-2 0,-2 1 15,6 4 0,-1 2 16,2-3 0,4 4 16,0 0 0,0 2 15,2 4 0,0 5 16,3 0 0,2 1 0,7 4 15,-2-9 0,6-5 16,3 1 0,3-9 16,6 6 0,3-10 15,-2-2 0,4-11 16,5 2 0,7 1 16,9-2 0,-4 0 15,4-6 0,-9-4 16,-2-4 0,-1-2 15,-6-3 0,5 0 16,-5-3 0,-2-4 16,-6 1 0,-2-6 15,-1 1 0,-2-2 0,-4-4 16,-1 5 0,-5 1 16,2 12 0,3-8 15,-5 4 0,0-6 16,-4-7 0,0 8 15,-1 0 0,-5-1 16,0 1 0,-1 0 16,0 1 0,-1 5 15,0-1 0,-3-2 0,-4-1 16,2 0 0,-5 2 16,0 2 0,-3-1 15,-3-1 0,-3 7 16,1 5 0,-2 5 15,3 3 0,-13 1 16,-1-3 0,-3 6 16,-3 3 0,9 3 15,-1 2 0,1 1 16</inkml:trace>
  <inkml:trace contextRef="#ctx0" brushRef="#br0">21293 8465 0,'-40'64'16,"40"-70"0,0-5 15,4 3 0,2-3 16,4-4 0,3-2 15,0-8 0,4-4 16,2-3 0,9-10 16,8 0 0,9-8 15,-1 2 0,7 1 16,2-1 0,-4 2 16,1 2 0,-10-3 0,-5 3 15,-3 3 0,4 4 16,-11 9 0,-1 6 15,-7 8 0,-4-4 16,-4 13 0,-1-2 16</inkml:trace>
  <inkml:trace contextRef="#ctx0" brushRef="#br0">21318 7998 0,'-34'-57'0,"32"48"0,3 5 16,4-5 0,-1 5 15,-3 0 0,-1-8 16,-3-2 0,3 7 16,-2 3 0,0 3 15,2 8 0,-1-7 16,1 0 0,0 0 16,0 0 0,0 0 15,0 0 0,5 3 0,4 6 16,31 34 0,-20-31 15,1-2 0,8 6 16,2-4 0,4 3 16,9 3 0,0 0 15,5 7 0,-6 2 16,-6 1 0,-6 2 16,-4 6 0,-5 1 15,-1 6 0,-1-6 16,-5-6 0,-5-12 15,-4-16 0,-1-2 16,4 12 0,0 0 16,-3 0 0</inkml:trace>
  <inkml:trace contextRef="#ctx0" brushRef="#br0">21061 13919 0,'0'0'15,"-2"0"0,1 0 16,0 1 0,5 13 16,10 26 0,-13-27 15,-1 3 0,-19-5 16,24 6 0,-1 1 0,14 5 16,3 2 0,-7-2 15,9 4 0,0 3 16,-3 0 0,11 11 15,3 2 0,-1 1 16,-1 3 0,1-2 16,0-1 0,-3-3 15,3-5 0,-8-4 16,2 0 0,-9-9 16,-4-2 0,2 0 15,-5-12 0,-3-2 16,-6-3 0,-7-8 15,4 6 0,1-2 16,0-2 0</inkml:trace>
  <inkml:trace contextRef="#ctx0" brushRef="#br0">21180 14520 0,'-11'4'0,"9"3"15,1 1 0,-3-10 16,7 6 0,-7-8 15,1 4 0,6 2 16,-3-2 0,0 0 16,0 0 0,0-1 15,0 0 0,0 0 16,14-13 0,27-40 16,-25 27 0,6-5 15,-2-1 0,2 1 0,0-3 16,-2 6 0,-3 1 15,-1 3 0,-2 6 16,-2 10 0,-2 4 16,-6 5 0,-3 0 15,-3-1 0,2 1 16,-1 0 0,1 0 16,0 2 0</inkml:trace>
  <inkml:trace contextRef="#ctx0" brushRef="#br0">13515 12794 0,'68'47'16,"-64"-55"0,7-1 15,-3 0 0,2-2 16,-2 1 0,-2 2 0,0-3 16,-1 8 0,-3 1 15,-1 0 0,-1 2 16,0 0 0,0-2 16,0 1 0,0 1 15,0 0 0,0 0 16,9 1 0,1 11 0,28 30 15,-26-24 0,0-1 16,3 3 16,-3-4 0,2 1 0,2-4 15,-4-4 0,3 2 16,4-1 0,-7 0 16,2 1 0,6 0 15,-7-3 0,7 1 16,2-1 0,-11-2 15,4-5 0,-7-1 16,7 2 0,2-5 16,-1 2 0,0-6 15,-6-2 0,0 0 16,2-1 0,6-11 16,3-9 0,5-13 15,3-17 0,8-10 0,6-14 16,21-9 0,1-4 15,2-7 0,-7 0 16,-10 3 0,-3 11 16,1 13 0,0 12 15,-1 15 0,-4 2 16,-8 14 0,6 16 16,-13 3 0,0 11 0,-1 10 15</inkml:trace>
  <inkml:trace contextRef="#ctx0" brushRef="#br0">13618 11568 0,'-29'21'0,"37"-28"15,4 6 0,-5-3 16,2 3 0,0 2 15,-3 0 0,2 7 16,1 1 0,-2 3 16,3 5 0,1 10 15,-1-1 0,6 9 0,-1-1 16,3-4 0,-3-3 16,6-7 0,7 2 15,0-6 0,6 3 16,-11-5 0,-4-3 15,5-1 0,-5-4 16,-6-6 0,-9 1 16,0-3 0,-8-2 15,4 3 0,0 0 0,0-1 16,6-13 0,42-43 16,-29 10 0,6-16 15,8-6 0,13-15 16,6-2 0,30-18 15,13-6 0,3-10 16,11 1 0,3-5 16,8-3 0,3 8 15,0 4 0,5 19 16</inkml:trace>
  <inkml:trace contextRef="#ctx0" brushRef="#br0">13917 13856 0,'18'30'16,"-24"-38"0,0 2 0,-1 1 15,1-1 16,7 4 0,1-3 0,1 5 16,-3 0 15,-2 0 0,1 0 0,1 0 16,0 0 0,0 0 15,0 0 0,3 13 16,9 39 0,-5-23 16,2 0 0,0 3 15,-5 0 0,1 3 16,11 2 0,-6-2 16,3-6 0,4-5 15,-8-9 0,4-2 16,1-5 0,0-9 15,2-1 0,2-10 16,-4-8 0,0-5 0,-1-4 16,3-15 0,4 7 15,8-8 0,10-6 16,11-9 0,17-4 16,-2-20 0,-4-13 15,-1-1 0,-12-6 16,11 13 0,4 3 0,2 2 15,7 4 0,-8 11 16,-5 7 0,-5 19 16,-13 10 0</inkml:trace>
  <inkml:trace contextRef="#ctx0" brushRef="#br0">10292 11259 0,'-6'86'16,"-7"-78"0,6 2 16,-2 1 0,0 2 15,-6 0 0,-1 3 16,-2 1 0,-9 0 15,4 4 0,-3 3 16,2 3 0,-3 5 0,4 8 16,-4 7 0,-7 3 15,9 8 0,-5-4 16,6 2 0,1 0 16,4 9 0,-3 1 15,-2 4 0,2 6 16,-1-1 0,1 4 15,4 2 0,-3-2 16,4 3 0,-6 1 0,9-3 16,1 0 15,-5-9 0,14 5 0,-9 0 16,3 4 0,4 0 16,-3 0 0,16-6 15,-7-8 0,12-1 16,-1-8 0,3 6 15,15-1 0,1 0 16,2 0 0,1-10 16,-2-2 0,-2-6 15,3 0 0,1-5 16,1 3 0,11-2 16,-4-2 0,3-10 15,1-7 0,-12-8 16,8-5 0,-1-6 0,-4-5 15,0-12 0,-3 6 16,2-2 0,-3-7 16,8 2 0,17-5 15,-21-21 0,4 5 16,-7-11 0,-17-12 16,18 0 0,-5-3 15,0-10 0,-6-2 0,0 2 16,-2-7 0,0 4 15,-3-4 0,1-9 16,-1 7 0,1-6 16,2 5 0,-6 4 15,-3-13 0,-6-6 16,-2-2 0,-2 1 16,1 5 0,0 3 15,-2-3 0,-1 3 16,0 2 0,0 10 15,-4 5 0,1 10 16,0 3 0,-5 8 16,0 5 0,-9-6 15,1 4 0,-4 0 16,-1 0 0,0 4 0,1 4 16,-3 2 0,-2 3 15,0 8 0,2 5 16,4 9 0,-3-1 15,3 6 0,-13-6 16,-5 3 0,-5-1 16,-2-6 0,6 7 15,-5-10 0,11 5 16,2 3 0,2-3 0,8 10 16,-2-2 0,1 9 15,-10-1 0,14 14 16,-9 2 0,6 12 15,11 14 0,-18-2 16,14 13 0,-13 5 16,-1-2 0,0 9 15,-4-6 0,-3-13 16</inkml:trace>
  <inkml:trace contextRef="#ctx0" brushRef="#br0">6530 5473 0,'-50'6'16,"50"-14"0,5 6 16,-3-7 0,0 0 0,1-3 15,-2-2 0,1 2 16,1 2 0,-2-1 15,2 4 0,-2-2 16,-1 1 0,0 8 16,0-1 0,-1 1 15,1-1 0,-2 0 16,1 0 0,-2-9 16,1-5 0,-3-35 15,4 27 0,1 4 16,1-4 0,4-2 15,0-1 0,-1-2 16,-1 1 0,2-4 16,-1-7 0,-1-5 15,3-6 0,-4-13 0,0 1 16,4 1 0,-2-2 16,3 13 0,-2 2 15,3 5 0,1 2 16,-4 2 0,-1-1 15,-3-2 0,1 5 16,0-1 0,-2 2 16,2 6 0,-1-3 0,-1 7 15,3 3 0,-2 2 16,-1 6 0,0 7 16,0 1 0,-1 6 15,2 0 0,-1-1 16,0 1 0,0 0 15,0-1 0,0 1 16,0 0 0,0 0 16,0 0 0,0 0 15,0 0 0,0 0 16,0 0 0,0 0 16,0 0 0,0 0 15,0 0 0,0 0 16,0 0 0,12 3 15,29 10 0,-27-7 16,-3-6 0,8 3 16,3-1 0,6 0 0,-5 2 15,8-2 0,1 1 16,3 0 0,2 0 16,-3 1 0,6 1 15,1-5 0,7 3 16,10-7 0,-4 2 15,7 0 0,0 0 0,2 3 16,-1-2 0,-1 1 16,6-2 0,1-3 15,8 2 0,2 0 16,-1 0 0,-2 3 16,-3 1 0,2 7 15,-3-2 0,8 3 16,-3 5 0,-2-7 15,2 3 0,3-5 16,6-3 0,6 0 16,-3 1 0,-2-3 15,-4 1 0,0 0 16,5-1 0,1 3 16,1-3 0,2 0 15,8 0 0,-2 1 16,3 3 0,-11-4 0,-1 12 15,1 2 0,3-1 16,6 13 0,-8-15 16,-2-4 0,1 0 15,2-10 0,3 3 16,-4-10 0,-10-2 16,-1-4 0,-8-2 0,5 2 15,1 2 0,-12 1 16,1-1 0,-19 1 15,-3-3 0,-7 0 16,-3 4 0,-3 1 16,-2 2 0,-8 4 15,-5-4 0,-7 3 16,-2 2 0,-11 1 16,4 1 0,-10-3 15,-1 3 0,4 3 16,-11 1 0,3 5 15,-3-1 0,-1-1 16,-3 0 0,-1 0 16,2 2 0,-1 6 15,0 2 0,0 2 0,-3-1 16,8 5 0,-2-5 16,5 7 0,-2-6 15,-7-3 0,6 9 16,2-4 0,1 5 15,9 1 0,5 2 16,-3 2 0,-3-5 16,6 4 0,-3-1 15,-5-5 0,13 10 0,-12-2 16,1 1 0,6 5 16,-14-3 0,11 9 15,-3 4 0,-1-4 16,-1 3 0,-4-14 15,5-1 0,-3-1 16,5-4 0,1 4 16,-9-5 0,4-4 15,0 1 0,3 1 16,0-4 0,0 1 16,-1 0 0,1-1 15,0 1 0,3-1 16,0 6 0,-3-8 15,1 5 0,-4-7 0,1-7 16,4 7 0,0-4 16,2 0 0,1-3 15,0-1 0,1-2 16,-3 4 0,3-1 16,0-3 0,0 1 15,0 1 0,0-3 16,0-3 0,0 0 15,0 0 0,0 0 16,0 0 0,0 0 0,0 0 16,0 0 0,0 0 15,0 0 0,0 0 16,-1 0 0,1 0 16,0 0 0,-1 0 15,0 0 0,-1 0 16,1 0 0,-7 5 15,-8-4 0,-32 34 16,24-21 0,-4-1 16,-4-2 0,-9 4 15,-3 4 0,-9 1 16,-1 3 0,-5-5 16,2 4 0,1-2 15,-3-2 0,2 2 16,0-3 0</inkml:trace>
  <inkml:trace contextRef="#ctx0" brushRef="#br0">2899 4399 0,'5'-4'16,"-1"5"0,-9-6 16,1 5 0,2 0 0,-7 0 15,3 6 0,-7-6 16,-9 0 0,0 1 16,0-1 0,7 10 15,3 2 0,3-3 16,-1 4 0,3-2 15,1-2 0,5 11 16,1-1 0,1 0 16,-1 0 0,-2 1 15,-3 3 0,0 9 16,1 3 0,-3 7 16,3 8 0,-1 4 15,2 0 0,1 2 16,-2-1 0,4-3 15,-4 0 0,-1-8 0,5-8 16,-3-6 0,3-3 16,0-5 0,0-6 15,-2-4 0,2-1 16,0 1 0,2 1 16,-2-1 0,-3-2 15,2 8 0,-1-1 16</inkml:trace>
  <inkml:trace contextRef="#ctx0" brushRef="#br0">3061 4508 0,'17'-17'0,"4"3"16,-7-9 0,9 11 15,6 5 0,-4-7 0,9 9 16,4-2 0,1-6 15,5 1 0,3-7 16,3 0 0,11-2 16,-1 2 0,5-1 15,3 1 0,2 3 16,2-1 0,8 7 16,-3 2 0,-4 4 15,0 3 0,-4 1 16,5 1 0,3 1 15,-2 3 0,-3-2 16,-6 2 0,-3 2 16,3 1 0,5 5 0,3 1 15,-4 1 0,-4 1 16,-4-2 0,0 2 16,9-3 0,-4-2 15,9 5 0,-6-14 16,-5 7 0,4-2 15,-2-6 0,15 19 16,-4-18 0,-1-1 16,-4 1 0,-15-13 0,7 7 15,-1 2 0,0-7 16,-2 1 0,-3-6 16,-2 0 0,-5 7 15,-2-1 0,-11-3 16,-1 7 0,-12-4 15,-3 0 0,-6 9 16,-2-2 0,-4-1 16,-3 4 0,1 0 15,-3-2 0,6 7 16,-7-7 0,0 0 16,2 5 0,-8-3 15,7 3 0,-2 3 16,-4 5 0,4-1 15,-5 3 0,-5-1 16,-3 2 0,1 7 0,1 3 16,1 6 0,2-2 15,-7 2 0,2 4 16,-2 0 0,1 3 16,-2 3 0,-1 1 15,-1 8 0,1 12 16,-4-12 0,3 9 0,-1-6 15,-3-10 0,6 7 16,-3-10 0,3 0 16,0-6 0,3 2 15,2-5 0,1-4 16,-4-9 0,10 4 16,0-2 0,3-11 15,8 11 0,-12-17 16,1-2 0,-3 0 15,3-2 0,-1 0 16,0 0 0,1 0 16,0 0 0,-1-1 15,-1 1 0,1 0 16,0 0 0,0 0 16,0 0 0,0 0 0,-1 2 15,-5 9 0,-20 24 16,13-28 0,6 4 15,-14-5 0,6-2 16,-3 4 0,-13-5 16,2 2 0,-7 0 15,-5 2 0,1-1 16,-8 1 0,-6 4 16,-7 5 0</inkml:trace>
  <inkml:trace contextRef="#ctx0" brushRef="#br0">6743 3702 0,'-54'-33'16,"50"31"0,0-5 0,0 5 16,6 2 0,0-4 15,-2 4 0,0 0 16,0 0 0,0 0 15,0 0 0,0 0 16,0 0 0,-1 0 16,0 0 0,-2 6 15,-6 10 0,-12 28 16,16-21 0,-9 0 16,5 7 0,-3 7 0,-2 4 15,1 8 0,-1-1 16,0-7 0,1 0 15,1-3 0,0-2 16,3 5 0,4 11 16,-2-3 0,1 8 15,-4-2 0,2-3 16,0 2 0,3-3 16,1 0 0,-1-4 15,3 2 0,2 5 16,-2 0 0,2 1 15,-1-6 0,-3-7 16,4 0 0,-4-9 16,1 0 0,-2-4 0,-1-3 15,4 3 0,-1-3 16,5 3 0,-2 4 16,3 1 0,-3-6 15,-2 0 0,1-4 16,-3-4 0,4 8 15,0-6 0,0 2 16,1-1 0,-1-3 16,3 1 0,-3-9 0,0 1 15,0-3 0,0-8 16,3 9 0,1-10 16,1 2 0,2 2 15,0-3 0,3 1 16,1-2 0,2 0 15,-1 2 0,4-2 16,1 2 0,1-2 16,4 1 0,7-1 15,-4 2 0,13 0 16,7-3 0,-1-2 16,5-4 0,4 0 15,-7-1 0,8 3 16,3 0 0,0 3 15,6 0 0,-2 0 0,4 1 16,-1 0 0,0 0 16,1 0 0,0 0 15,7 1 0,-1-1 16,9 1 0,1-1 16,-6 0 0,0 0 15,2 0 0,1 3 16,5-1 0,3 4 15,-6-2 0,1 1 0,3 1 16,-1-6 0,12 2 16,-3-2 0,3 3 15,-2 1 0,3 3 16,3 0 0,0 1 16,2 0 0,-3 1 15,10 3 0,-2-7 16,3 4 0,8-4 15,-12-2 0,10-1 16,-2-4 0,-1-4 16,4 1 0,3 0 15,-2 3 0,0-1 16,3-3 0,0 0 16,-1-3 0,1 2 0,-2-1 15,-4-5 0,0-2 16,-1-3 0,2 1 15,-5 4 16,-1-1 0,-10 6 0,-8-4 16,-4 6 0,8 2 15,-6 3 0,-3 0 16,-5 4 0,-6 3 16,-2-2 0,6 5 0,-4-3 15,-3 0 0,-1 6 16,-2 0 0,1 2 15,7 1 0,0-1 16,-4-2 0,-7-2 16,-6-1 0,-5-6 15,-11-3 16,14 4 0,-8 1 0,2-1 16,12 3 0,-20-4 15,0-3 0,-10 2 16,-5 3 0,-2-5 15,-2 0 0,-1-2 16,-2 0 0,-7 0 16,-2-1 0,-3-2 0,-5 1 15,0-2 0,2 1 16,-2 1 0,9-2 16,-11 1 0,-3 0 15,-2-2 0,-1-2 16,12 2 0,-5-4 15,-3-1 0,-5-1 16,1-3 0,5-3 16,19 5 0,-12-16 0,-3-9 15,0 3 0,-15-17 32,4 5 0,1-1 0,-3-5 0,3 6 15,12 6 0,-2 2 16,-2-2 0,7 1 15,-13-12 0,2-4 16,9 2 0,-7-1 16,6 8 15,2 12 0,-6 6 0,8 4 16,0 4 0,-1 3 16,-4 2 0,-6 2 15,7 7 0,-11 4 16,7 1 0,-4-1 15,-1 3 0,0 0 0,-1 0 16,1 0 0,0 0 16,0 0 0,-17-9 15,-27-23 0,18 25 16,-1-4 0,-10 1 16,-4 3 0,-3-3 15,-11 2 0,6 1 16,-7-5 0,19 12 15,-30-21 0,1-1 0,-5 7 16,-27-17 0,19 21 16,-8 2 0,-15-5 15,2 6 0,-16-4 16,7 3 0,-5 0 16,-4-3 0,-5 4 15,-8-4 0,0 1 16,-1 2 0,0 1 15,-4 3 0,26 0 32,55 3 0,0 1 0,-171-8 0,-7 3 15,-6 0 0,77 7 16,-5 3 0,-5 3 16,6 5 0,1 2 15,-2 0 0,5 5 16,0-1 0,3 0 15,7 0 0,7-5 0,3 2 16,4-5 0,1 1 16,4-3 0,-2-1 15,8-3 0,1-2 16,7-3 0,6 0 0,4 0 16,10 3 0,-4 2 15,4 0 0,2 5 16,-3-2 0,7 1 15,6 6 0,6-2 16,6 2 0,11 5 16,-3-11 0,8 3 15,-4-13 0,9 5 16,6 10 0,-1-5 16,2 13 0,-1-8 15,1 1 0,2 3 16,7-3 0,4-1 15,3 4 0,6-12 16,-2 3 0,8 6 16,0-7 0,7 21 0</inkml:trace>
  <inkml:trace contextRef="#ctx0" brushRef="#br0">12159 6068 0,'3'-7'0,"0"0"15,1 3 0,-4-2 16,2 10 0,-1-2 16,-1 10 0,2 7 0,-11 3 15,1 6 0,-4 14 16,-1 3 0,0 13 16,1 1 0,-5-3 15,7 1 0,7-12 16,3-4 0,17-7 15,-2-6 0,9-10 16,6-1 0,1-5 16,7-4 0,1-5 15,4-3 0,7-7 16,-1-3 0,8-5 16,-7 0 0,-13-11 15,1 2 0,-16-9 0,2-3 16,-5 5 0,-11-6 15,-8 6 0</inkml:trace>
  <inkml:trace contextRef="#ctx0" brushRef="#br0">12111 6484 0,'-2'0'0,"22"2"16,8-2 0,5-5 15,3-3 0,-3-8 16,-1-7 0,5-15 16,-4-3 0,2-12 15,-2 0 0,-11-1 16,-3-1 0,-7 9 15</inkml:trace>
  <inkml:trace contextRef="#ctx0" brushRef="#br0">12378 5936 0,'-89'14'16,"83"11"0,1-3 15,2 3 0,2-4 16,1-9 0,4-6 16,3-3 0,3-5 15,8-7 0,3-3 0,15-9 16,-3-8 16,10 1 0,-1-1 0,7 5 15,3 6 0,-6-1 16,-4-1 0,-8 3 15,-1-3 0,1 6 16,-5 0 0,0 6 16</inkml:trace>
  <inkml:trace contextRef="#ctx0" brushRef="#br0">12747 6142 0,'44'32'0,"-25"-26"16,4 1 0,10 3 15,-7 1 0,3 2 16,-1-3 0,-10 5 16,8-2 0,1 3 15,2 9 0,4-1 16,0 2 0,-8-3 15,-3-6 0,-2 0 16,-3-4 0,-3-5 16,1-1 0,-7-13 15,0 4 0</inkml:trace>
  <inkml:trace contextRef="#ctx0" brushRef="#br0">13238 6119 0,'10'-38'16,"-23"52"0,4 4 16,1 10 0,-4 6 0,-10 0 15,-5 7 0,-3 5 16,-3-6 0,-2 5 15,4-4 0,4-5 16,0-1 0,14-2 16,-1-4 0,9 0 15,4-1 0,5-6 16,2 0 0,-1-8 16,11-3 0</inkml:trace>
  <inkml:trace contextRef="#ctx0" brushRef="#br0">13774 6141 0,'8'6'0,"-4"-4"16,-3 2 15,1-3 0,-2-1 0,-2 0 16,1 0 0,0-1 16,0 0 0,0 0 15,-6-3 0,-7 0 16,-28-33 0,26 31 16,2-1 0,2 7 15,-3 3 0,-1 2 16,5 6 15,5-6 16,2 1 0,-16 24 0,-2 4 0,1 10 0,10-7 16,-1 4 0,7 0 15,2 0 0,2-4 16,11-4 0,0 0 16,5-9 0,8 2 15,6-6 0,1-8 16,10-4 0,3-12 15,2-7 0,9-7 16,-6-7 0,2-3 0,3-9 16,-5 1 0,5-8 15,-4 2 0,-8-6 16,-6 2 0,-3 5 16,-5-1 0,-17 10 15,3 4 0,-11 8 16,-4 5 0,-2 8 15,-5 9 0,-9 9 16,3 5 0,-8 11 16,0 2 0,2 4 15,-2 3 0,10 6 16,1 0 0,5 1 16,5-2 0,2-12 15,2 0 0,7-1 16,3-11 0,7 2 0,2-8 15,4-10 0,5 1 16,5-6 0,-4-6 16,2-6 0,4 0 15,-3-17 0,4 0 16,-2-3 0,-6-3 16,-6 5 0,-1 1 0,-10 1 15,-2 4 16,-6 7 0,0 6 0,-3 8 15,-2 4 0,3 6 16,-3-3 0,0 0 16,2 21 0,8 42 15,-4-16 0,-1 3 16,0 7 0,1 7 16,-3-4 0,2 15 15,3 4 0,-8 5 16,2-2 0,-1-4 15,-1-3 0,0-10 16,0 2 0,5 2 16,-5-23 0,1-18 15,2-15 0</inkml:trace>
  <inkml:trace contextRef="#ctx0" brushRef="#br0">14608 6127 0,'9'-24'0,"10"4"15,2 4 0,-1 4 16,0 1 0,-1 3 15,-4 2 0,8 2 16,7 2 0,-3 8 16,5 2 0,-9 4 15,0 5 0,4 6 16,-2 4 0,2 8 16,-15-2 0,-2 0 15,-5 0 0,-7-3 16,4 13 0,-13-17 15,-3 5 0,-16-10 16,-9-12 0,-2 10 16,5-6 0,2 4 0,-4-5 15,6-3 0,-6-4 16,13-4 0,5 1 16,4-7 0,7 5 15,5-1 0,2-4 16,9 2 0,1-11 15,7-12 0,6-2 16,7-5 0,6-2 0,7-4 16,-4-4 0,9 2 15,0-2 0,-2 7 16,6 2 0,-7 0 16,-2 1 0,-2-2 15,-5-2 0,-4-3 16,2 0 0,-8 2 15,-5-5 0,-7 2 16,3 9 0,-2 0 16,-2 9 0,-10 7 15,7 1 0,-17 7 16,9 5 0,-3 4 16,-15 1 0,11 8 15,-13-1 0,7 4 16,-4 5 0,2 4 0,3 6 15,4 12 16,4 6 0,5 4 0,2 2 16,11 2 0,-8-8 15,18 3 0,3 1 16,1-5 0,14 3 16,-11-8 0,3-5 15,-3-5 0,-1-4 0,-5-12 16,-4-7 0,-4-6 15,-5-11 0,-1-4 16,-2-1 0,-7-17 16,-4 1 0</inkml:trace>
  <inkml:trace contextRef="#ctx0" brushRef="#br0">15150 5999 0,'-7'-1'0,"-4"-4"16,9 4 0,15 8 0,-3-7 16,10 1 0,-1-3 15,11-7 0,5-8 16,10-10 15,7-2 0,2-5 0,-6 3 16,2 0 0,-9-1 16,1 0 0,-5 2 15,-5 1 0</inkml:trace>
  <inkml:trace contextRef="#ctx0" brushRef="#br0">9440 16450 0,'-10'-3'16,"3"3"0,5-6 15,-2-4 32,1 5 0,0-6 0,0 5 0,3 3 0,-5-6 15,2 1 0,1 2 16,-1 0 0,-2 2 0,3 4 15,-1 1 0,2-1 16,0 0 0,0 0 16,-2 18 0,3 37 15,8-13 16,-3-1 0,5 8 0,-4 1 16,0-8 0,1-1 0,-4-8 15,6-1 0,-1-5 16,3 2 0,-2-15 15,-1-6 0,3-3 16,2-3 0,0-3 16,-3-9 0,2-11 15</inkml:trace>
  <inkml:trace contextRef="#ctx0" brushRef="#br0">9855 16479 0,'-3'48'0,"2"-14"31,0-17 16,1 0 0,0 54 0,2-3 0,9-6 16,-1-20 0,11 0 0,2-6 0,8 1 15,12 6 0,-3-19 32,-1 1 15,1-13 0,-11-15 0,7-1 0,0-10 16,-9-17 0,-1-1 0,-7-7 15,-3-9 0,-3 4 16,-4-7 0,-5-1 16,-4-1 0,-4-2 15,-6 3 0,-6 3 16,-3 4 16,-1 9 0,-3 2 15,3 13 0,-3 5 0,-4 14 16,8 8 0,-9 10 15,0 7 0,-6 1 16,-1 4 0,4 2 16,7 3 0,10 2 0,0-1 15,7-8 0,4-6 32</inkml:trace>
  <inkml:trace contextRef="#ctx0" brushRef="#br0">10891 17018 0,'-5'21'0,"-8"-15"16,6 0 0,2 6 16,0-11 0,5 22 15,-4-9 0,0 7 16,1 8 0,-4-3 15,5 16 0,0 14 16,2 10 0</inkml:trace>
  <inkml:trace contextRef="#ctx0" brushRef="#br0">11800 16266 0,'69'60'16,"-79"-55"0,4-5 16,4 5 0,4 0 15,4 3 0,9 4 16,-5-2 0,-1 6 0,1 5 16,-2 11 0,-6 5 15,8 21 0,7 9 16,-5 7 15,4 6 0,-10-10 0,-1-1 16,8-5 0,8-2 16,6-17 0</inkml:trace>
  <inkml:trace contextRef="#ctx0" brushRef="#br0">12827 16226 0,'-12'-3'15,"-2"-4"0,-1 4 0,0-3 16,2-1 0,-1-1 31,-5-2 0,1-3 0,-2 8 16,-6 5 0,1 1 0,-2 12 16,-3-3 0,19 20 15,-14-2 0,-7 9 16,2 5 0,-19-3 15,20 17 0,5 5 16,11 11 0,7 5 16,-3-3 0,10 0 15,6-7 0,8-9 16,13-1 0,7-9 16,3-4 0,3-8 15,-2-9 0,-2-9 16,-5-17 0,-2-8 15,-6-2 0,-3-13 0,-1-1 16,-2-9 0,-3-8 16,-7-1 0,-4 4 15,-11-5 0,-3 4 16,-5-1 0,-4 4 16,-3 5 0,-3-1 15,-3 10 0,3 4 16,2 8 0,1 1 0,9 12 15,-3 3 0,5 13 16,-2 8 0,-4 5 16,-3 4 0,-10 2 15,15 2 0,-1-4 16,2-2 0,7-7 16,2-2 0,8-2 15,8-6 0,14-4 16</inkml:trace>
  <inkml:trace contextRef="#ctx0" brushRef="#br0">13254 17005 0,'0'5'0,"-3"-3"16,3 2 0,-2-5 16,1 1 0,0-1 15,-1-1 0,1 1 16,-2-12 0,-10-28 15,0 21 0,4 1 16,2 3 0</inkml:trace>
  <inkml:trace contextRef="#ctx0" brushRef="#br0">13548 16544 0,'58'127'15,"-70"-101"0,6 0 16,1-4 0,-2-2 15,6 6 0,0 2 16,4 0 0,7 3 16,2-1 0,5 3 15,3 0 0,4-13 16,3 3 0,3-17 16,0-6 0,5-7 15,-7-10 0,11-1 16,0 2 0,-14-4 15,1-5 0,-8-4 0,-5-7 16,2-1 0,-1-2 16,-15-2 15,-12 0 0,-3-2 0,-12-5 16,-16-7 0,-2 1 16,-19 3 0,10 6 15,4 12 0,5 5 16,13 14 0,2 7 0,8 16 15,-10 12 16,-5 14 0,9 12 16,-7 15 0,15 11 0,0-1 15</inkml:trace>
  <inkml:trace contextRef="#ctx0" brushRef="#br0">1644 2847 0,'-1'0'0,"-1"0"0,-11 0 16,-22 2 0,14 4 16,-6 3 0,-5-3 15,-7-2 0,0-6 16,0-2 0,-2-2 16,2-2 0,-2 4 15,2 1 0,-3-1 16,-9 2 0,8 7 15,-4-1 0,-17-4 16,8 11 0,-9 6 16,-3 1 0,5 4 15,-1 0 0,-4-5 16,-3 3 0,6 14 16,-6-2 0,6-1 15,3 2 0,2 1 16,-5-3 0,13 4 0,4 2 15,7 0 0,13 1 16,4 1 0,7 5 16,13-7 0,4 1 15,11-8 0,8-2 16,15 2 0,4-2 16,16 0 0,-2-4 0,10 2 15,-1 3 0,7 0 16,16 4 0,6-2 15,4-2 0,5 3 16,-5-5 0,8-10 16,4-2 0,5-4 15,2-7 0,7 9 16,4-5 0,-4-3 16,3 1 0,5-5 15,-2 2 0,2-7 16,6 4 0,-11-10 15,1-3 0,-1 6 16,-6-16 0,-5 2 16,-2 0 0,-4-11 15,-9-1 0,-1 2 16,-13-6 0,-4 8 16,2 2 0,-23-7 0,2 1 15,-18-10 0,-10-1 16,-9-3 0,-3 0 15,-14-8 0,-7 3 16,-16-4 0,-12-3 16,-19 12 0,-13 1 0,-18 0 15,-12 6 0,-20 5 16,-7-3 0,-16 19 16,-4-6 0,-15 4 15,1 10 0,-18-2 16,-3 10 0,0 11 15,-1 21 0,-3 5 16,10 21 0,10 16 16,-3-11 0,26 22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13729 13320 0,'27'35'0,"-28"-24"16,-6-6 15,4 1 0,-4-1 0,0-1 16,-3-1 0,-2-3 16,2 3 0,-1-3 15,3-5 0,4 5 16,-2-4 0,1-3 15,-1 1 0,0-4 16,1 2 0,3 3 16,2 5 0,2-4 15,-2 4 0,0-1 16,0 0 0,0 0 16,0 0 0,5-2 15,5-2 0,25-18 16,-27 22 0,0-1 15,-1 0 0,-2 8 0,2-6 16,-3 6 0,-2-5 16,0 6 0,2 5 15,-2 2 0,3 5 16,0-1 0,-5-1 16,0 0 0,0-3 15,0 7 0,2-3 16,-2 0 0,0 2 0,-4-1 15,-1-4 0,2-1 16,-3 5 0,-2-7 16,1 5 0,2-2 15,-5-7 0,7 9 16,-1-5 0,1 2 16,0 2 0,-2-9 15,0 11 0,-2-4 16,2 2 0,4 6 15,1-3 0,0 1 16,0 0 0,0-4 16,-1-3 0,1-2 15,0-2 0,4 2 16,-1-4 0,8 4 16,-5-7 0,0-2 0,0 3 15,-5-8 0,5 4 16,1-1 0,-7 0 15,0 0 0,0 0 16,0 0 0,0 0 16,0 0 0,1 0 15,3 0 0,1 0 16,-1 0 0,-1 0 16,4 0 0,-7 0 0,3 1 15,2 1 0,-4-2 16,8 1 0,-1 8 15,28 29 0,-34-25 16,2 4 0,-4 1 16,4 3 0,12 12 15,-10-6 0,4 5 16,2 0 0,0-5 16,2 7 0,-7-11 15,-7-4 0,-2-3 16,1-5 0,2 6 15,1 0 0,-5-6 16,-3 1 0,1-1 16,11 0 0,-20-3 0,6-4 15,-3-3 0,-13-2 16,18-1 0,-4 1 16,-5-7 0,-3 0 15,3 2 0,-5-7 16,6-2 0,1-1 15,0-6 0,4 6 16,1 3 0,3-5 16,2 3 0</inkml:trace>
  <inkml:trace contextRef="#ctx0" brushRef="#br0">14576 13524 0,'23'88'16,"-28"-82"0,5 11 16,0-15 0,0 10 15,0-3 0,0-3 16,-2-1 0,1-5 0,1 4 15,0-4 0,0 0 16,2 7 0,0-4 16,-2-3 0,17 2 15,25 31 0,-18-18 16,11 18 0,-4-15 16,6 5 0,-2 4 15,-3-6 0,-4-4 16,-6 3 0,-6 0 15,-2 2 0,-11 1 16,3 0 0,-6 0 16,-15-2 0,11 5 15,-12-4 0,-6 1 16,11 0 0,-15-3 16,3 3 0,-6-7 0,-6-3 15,8-7 0,1 2 16,3-8 0,5 1 15,5-7 0,2 3 16,7-2 0,4-6 16,3-1 0,4-14 15,3 3 0,0-7 16,6-2 0,0-1 16,10 0 0,1-5 15,-1 3 0,1 0 0,-2 6 16,-8-3 0,-1 3 15,2 5 0,-13-3 16,11 11 0,-16-5 16,-12-3 0,6 3 15,-6 0 0,9 10 16,3 2 0,-15-6 16,-1 4 0,-15-12 15,1 9 0,5 7 16,-6-4 0,8 11 15,-6-4 0,0 6 16,2 6 0,-1 7 16,4 7 0,-2 4 15,5 8 0,7 11 0,1-4 16,3-4 0,-3-4 16,1-15 0,2 4 15,10-1 0,10-2 16,5-4 0</inkml:trace>
  <inkml:trace contextRef="#ctx0" brushRef="#br0">15162 13692 0,'-15'16'16,"5"-3"0,-3-1 0,0 7 15,2-4 0,0 5 0,1 0 16,2-7 0,0-2 16,5-8 0,5 4 15,2-2 0,5-1 16,5-7 0,4 1 16,11-8 0,9 2 15,8 8 0,-2-1 16,-6 0 0,6 2 0,-5 1 15,0 5 16,0 5 0,-15-2 0,-9 5 16,-4-1 0,1 7 15,-6 3 0,-6 7 16,0 3 0,-11 1 16,-3 3 0,-7-7 15,-5-8 0,0-5 16,-5-3 0,6-2 15,1 1 0,-1-6 16,6-6 0,-6-10 16</inkml:trace>
  <inkml:trace contextRef="#ctx0" brushRef="#br0">15243 13542 0,'18'-5'16,"-7"3"0,2-10 16,5 13 0,7 8 0,-9 0 15,5 6 0,-1-6 16,-8-1 0,5-11 15,6 8 0,-4-11 16,6-5 0,14 9 16,-9-13 0,5 1 15,0 4 0,3 3 16,4 1 0,1 5 16</inkml:trace>
  <inkml:trace contextRef="#ctx0" brushRef="#br0">15820 13938 0,'9'12'15,"-5"-1"16,6 4 0,-4 5 0,9 2 0,4-2 16,-1 4 0,4-7 15,-3 1 0,-1-2 16,1-2 0,1-4 15,-1 2 0,3-10 16,-4-5 0,0-7 16,-2-5 0,1-8 15,-1 0 0,-3-4 16,0-2 0,-2 1 16,-1-3 0,-1 3 15,-4-1 0,-5 3 16,-2-2 0,-8 3 15,-6-8 0,-5 5 16,-2-5 0,-8 2 0,1 7 16,1 4 0,-2 10 15,5 10 0,3 6 16,0 5 0,4 6 16,-4 2 0,7 5 15,3 6 0,0 0 16,-4-5 0,16 1 15,4-1 0,-1 1 0,22 1 16,-14-4 0,7-1 16</inkml:trace>
  <inkml:trace contextRef="#ctx0" brushRef="#br0">16328 13893 0,'9'6'16,"-10"-3"0,21 3 15,0 5 0,-5 7 0,0 3 16,-2 6 0,-3 2 15,-3-5 0,-1-1 16,-3-9 0,-1-7 16,2-1 0,3-6 15,-3-6 0,4-3 16,0-12 0,-1-4 16,2-4 0,-1 0 15,-2-3 0,0 3 0,-1 0 16,-4-4 0,-3 7 15,-3-3 0,-4 3 16,-2-1 0,-1 4 16,-2 6 0,-2 5 15,0 2 0,-3 5 16,2 6 0,-3 3 16,1 7 0,-6 0 15,3-2 0,4 10 16,-2 0 0,1 1 15,6 4 0,1-3 16,14 2 0,11 6 16,-5-5 0,10 2 15</inkml:trace>
  <inkml:trace contextRef="#ctx0" brushRef="#br0">16708 13842 0,'32'4'0,"-6"-3"16,10 5 0,-5-3 15,-4 0 0,-1 5 16,-7-2 0,-3-6 15,-1 0 0,-4-6 16,0-6 0,0-2 16,-3-8 0,2-7 15,-3-5 0,1-1 16,-1 2 0,-7-2 16,3 4 0,-5-1 15,-4-2 0,-4 6 16,-4 3 0,-6 3 15,0 6 0,-9 4 0,-1 8 16,-12 1 0,0 4 16,4 16 0,-4-1 15,6 14 0,-4 6 16,-3 9 0,3 3 16,-1 8 0,3-1 15</inkml:trace>
  <inkml:trace contextRef="#ctx0" brushRef="#br0">14237 14940 0,'0'-2'0,"2"2"16,0-6 0,-3 5 0,0 0 16,-1 0 0,1 0 15,-1 0 0,-10-2 16,-28-34 0,25 28 16,-1 6 0,-2 0 15,3 4 0,0 0 0,-2 6 16,2 6 0,-4 5 15,4 11 0,3 12 16,-3 2 0,-2 12 16,2-3 0,7 9 15,-2-7 0,-1-3 16,9-11 0,-9 0 16,9 1 0,19-6 15,-4-2 0,3-16 16,6-2 0,-9-11 15,5 0 0,1-9 16,1-8 0,-1-4 16,-1-1 0,1-4 15,-4 0 0,2-2 16,-3 0 0,-7 1 16,0 6 0,-7 0 0,-1 4 15,-4 8 0,-5-5 16,-3 8 0,-2-2 15,-4 4 0,2 7 16,2 4 0,0 5 16,0 4 0,0-3 15,1 2 0,4-1 0,0 0 16,5 0 0,4-3 16,-2-2 0,9-2 15,3 0 0,5-5 16,0 6 0,2-12 15</inkml:trace>
  <inkml:trace contextRef="#ctx0" brushRef="#br0">14338 15117 0,'13'14'16,"-7"-10"0,3 3 16,-3 3 0,5 1 15,2 11 0,-10-3 16,15 11 0,4 8 15,-8-3 0,7 0 16,-11 0 0,-5-4 0,-1-5 16,2-2 0,2-5 15,1-5 0,-1-1 16,0-1 0,3-10 16</inkml:trace>
  <inkml:trace contextRef="#ctx0" brushRef="#br0">14801 15360 0,'-4'8'0,"7"0"16,6 0 0,9 1 0,3 2 15,-10 0 0,10 3 16,-2-3 0,3-1 16,1-3 0,4 1 15,-5-7 0,-5-6 16,3-2 0,-13-13 16,8 4 0,-1 1 15,3 4 0,-9-10 16,0 3 0,-2-4 15,-6-9 0,2 6 16,-2-3 0,-2-4 16,-6 0 0,-4-2 15,-6-2 0,2 8 16,-2 10 0,3 6 16,0 8 0,3 8 0,1-1 15,-7 9 0,7 6 16,-2 5 0,-3 5 15,10 5 0,-6-2 16,12 2 0,-3-6 16,10 3 0,3-1 15,3-7 0</inkml:trace>
  <inkml:trace contextRef="#ctx0" brushRef="#br0">15296 15218 0,'24'0'0,"-8"20"15,1 5 0,9-2 16,1 15 0,-10-6 15,8 5 0,-10 1 16,-4-6 0,2-1 0,-6-3 16,4-11 0,1-5 15,-1-4 0,0-8 16,-1-2 0,1-8 16,-4-14 0,-1-1 15,4-4 0,-2-2 16,3-1 0,-1 0 15,-5-3 0,1-1 16,-6 1 0,0-3 0,-7 3 16,-3 1 0,-10-7 15,-2 6 0,-4 1 16,-3 4 0,5 12 16,5 5 0,1 8 15,3-2 0,3 7 16,1 3 0,-2 6 15,7 6 0,5 2 16,-2 4 0,11 6 16,-5 2 0</inkml:trace>
  <inkml:trace contextRef="#ctx0" brushRef="#br0">15693 15230 0,'30'-10'16,"9"29"0,1-5 15,-3 1 0,-4 10 0,-10-10 16,-4 4 0,-1 0 15,8-1 0,-14-9 16,1-3 0,-5-4 16,-4-1 0,3-1 15,-7-6 0,0-4 16,-1-8 0,-5-4 16,4 8 0,-5-3 15,-2-1 0,2 7 16,-9-5 0,-12-12 15,5 12 0,1-6 16,-7 1 0,12 17 16,-5-4 0,-1 6 15,8 11 0,-3 8 16,-3 4 0,-1 6 16</inkml:trace>
  <inkml:trace contextRef="#ctx0" brushRef="#br0">5053 2297 0,'12'-22'16,"-26"30"0,-3 2 15,0 0 0,4 3 16,1-3 0,2-2 16,1-4 0,2-4 15,-5-4 0,10-4 16,0 3 0,4-2 15,10 2 0,-1 4 16,-1-7 0,9 5 16,1-3 0,8 0 15,5 3 0,7-3 16,3 1 0,18 0 16,-2 5 0,9 0 0,4-1 15,1 1 0,15-1 16,10 3 0,9 8 15,3-2 0,5 2 16,-4-5 0,3 2 16,4 2 0,-5-3 0,9 7 15,0-6 0,-3 1 16,3-2 0,-6-4 16,1-2 0,0-2 15,-4-4 0,-2-7 16,-4 1 0,2-3 15,-9-2 0,-10 1 16,-5 4 0,-13-1 16,-1 3 0,-18 3 15,-10 1 0,-15 4 16,-2 1 0,-4 1 16</inkml:trace>
  <inkml:trace contextRef="#ctx0" brushRef="#br0">9953 2450 0,'25'8'16,"21"2"0,1 4 16,10-5 0,2-5 15,-1-8 0,14-3 0,20-1 16,2-2 0,17 5 15,8 1 0,-7-4 16,11 4 0,-5 0 16,-11 2 0,-5 8 15,-3 5 16,-15 4 0,-2-4 0,-15-7 16,-12-2 0,-15-8 15,-2 4 0,-14 1 16,-8-7 0,-16 1 15,-9-7 0,-19-17 16</inkml:trace>
  <inkml:trace contextRef="#ctx0" brushRef="#br0">4050 4701 0,'18'-19'16,"5"6"0,13 2 16,3 0 0,10-5 15,0-1 0,3-4 0,5-1 16,-6-4 16,4 2 0,-15 2 0,-6 2 15,-10 10 0,-9 3 16,-10 12 0</inkml:trace>
  <inkml:trace contextRef="#ctx0" brushRef="#br0">7784 5868 0,'22'-13'15,"2"3"0,11 6 16,-2-5 0,-5 3 16,0-9 0,-5-4 15,0 0 0,-6-10 16,1 10 0,-8-6 15,-9 9 0,-10 11 0</inkml:trace>
  <inkml:trace contextRef="#ctx0" brushRef="#br0">13705 9793 0,'-4'0'0,"6"-1"16,8 10 0,4-9 0,6 2 16,6 4 0,-1-14 15,9 2 0,5 5 16,3-1 0,1 1 16,0 3 0,-1 0 15,-3 8 0,3 4 16,2-6 0,6 5 15,6-13 0,-2-2 0,5 8 16,-9-6 0,-9 1 16,3 3 0,-11-4 15,6 3 0,0-2 16,0 1 0,1-4 16,2-11 0,-4-1 15</inkml:trace>
  <inkml:trace contextRef="#ctx0" brushRef="#br0">22426 12857 0,'-27'22'0,"19"-21"0,3 0 15,-2-4 0,9 3 16,1 0 0,2 1 15,-5-1 0,0-1 16,3 0 0,7-2 16,50-10 0,-26 5 15,10 1 0,7-4 0,-9-7 16,11 10 16,12 0 0,10 5 0,8 4 15,-1-8 0,-6-4 16,-9 0 0,-1 11 15,8 10 0,-10-3 16,-2 0 0</inkml:trace>
  <inkml:trace contextRef="#ctx0" brushRef="#br0">22504 14425 0,'19'10'16,"-6"-2"0,9-4 31,-5-4 0,0 0 0,11-2 0,1-4 15,8 4 0,5-3 16,20 0 0,16 3 16,11-5 0,5 1 15,-2 2 0,-7 0 0,3 7 16</inkml:trace>
  <inkml:trace contextRef="#ctx0" brushRef="#br0">22270 15218 0,'-20'12'0,"9"-4"15,3-1 0,5-3 16,3 0 0,1-5 0,-1 0 16,0 0 15,9-4 0,19-6 0,38-11 16,-12 16 0,8-5 15,10-1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11565 8110 0,'-9'1'0,"2"-1"16,5 2 0,-8-1 15,6 0 0,-11-2 16,0-1 0,-1-2 16,-8-3 0,11 4 15,-8-5 0,5 5 16,-3-3 0,1-1 16,3 1 0,-5-7 15,2 2 0,0 1 16,3 4 0,-4-2 15,1-2 0,-5-2 16,-7-3 0,5 2 16,-1 3 0,-6 2 15,6 5 0,-9-3 0,-6 2 16,-6 0 16,-6-2 0,-1 6 0,6 1 15,-4-1 0,0 2 16,-3 1 0,-10-4 15,1 5 0,-4-1 16,-1 4 0,5-3 0,-5-1 16,5 4 0,-16-7 15,0 1 0,2 4 16,-4-4 0,6 5 16,3-3 0,-9-3 15,-5 0 0,1-2 16,-6 2 0,-3 5 15,6-2 0,-2 4 16,2 1 0,6-3 16,-3 2 0,-4-2 15,-5-3 0,1 0 16,6 0 0,4 0 16,5 1 0,-4 0 15,-2-2 0,1 1 16,-3-2 0,6-2 15,3 1 0,-1-6 16,0 3 0,8-1 0,-1-1 16,0 3 0,-6-11 47,0 5 0,11 0 0,-6-3 0,12 9 0,-3-10 0,-3-4 15,12 7 0,-6-2 16,4-2 0,3 4 0,-7-13 15,8-2 0,3 2 16,-1-3 0,11 2 16,3 3 0,0-4 15,9-2 0,4 4 16,0-7 0,12 3 47,0-1 0,14-6 0,2 1 0,15-6 0,4-2 0,3-4 15,10 2 0,-3-6 16,6 0 16,6 4 15,10 2 0,4 5 0,3 4 0,4 4 16,-2 2 0,2 2 16,0 5 0,5 4 0,4 5 31,5 0 0,1-3 0,-5 7 15,-5-6 0,4 11 0,5 2 16,-1 0 0,5 1 16,-3-1 0,-9-1 15,1-4 0,-5 3 16,10 1 0,1-5 16,0 7 0,-3-9 0,-5 2 15,1-4 0,8-4 16,7 12 0,-4-1 15,-5 4 0,-6-3 16,-4-7 0,3 2 16,8 1 0,-3 11 15,2 1 16,-4 1 0,-3-2 0,-3-5 16,9 3 0,-2 4 15,0 1 0,-3 3 16,-5 9 0,2-10 15,7 7 0,-3 4 16,2-12 0,-6 15 16,-12-5 0,11-1 15,-6 3 0,0-8 16,8 1 0,-3-2 16,-3 0 0,-5-2 0,3 1 15,3-1 0,2-3 16,3 4 0,2-3 15,-4 1 0,-2 1 16,1-3 0,-9-3 16,4-1 0,2 0 15,-2 0 0,-2-2 0,-6-1 16,0-1 0,-7 2 16,4 2 0,-3 4 15,1-1 0,5 5 16,-10 0 0,-4 0 15,-4 0 0,-10 1 16,5 0 0,-2 1 16,-5 4 0,-1-6 15,0 2 0,-1 9 16,-4-10 0,-3 6 16,-1 0 0,0-1 15,2 5 0,-5 1 16,-1-4 0,-8-10 15,5 9 0,0-3 0,-3 4 16,4 9 0,-7-11 16,-2 4 0,-4-7 15,1 1 0,-1 1 16,3 1 0,1 6 16,-6-3 0,-2 0 15,-2 1 0,-1-3 16,-1-1 0,2 3 15,-4-1 0,1-2 16,-5 1 0,-2-3 0,-4 0 16,-2-3 0,-3 4 15,-4 1 0,-2 3 16,-5 6 0,-10-5 16,-3 3 0,-5 0 15,0 0 0,1 6 16,-2-6 0,4 1 15,-10-2 0,-5-3 16,3 4 0,-4 0 16,8-1 0,9 2 15,-5 5 0</inkml:trace>
  <inkml:trace contextRef="#ctx0" brushRef="#br0">8040 14990 0,'-53'94'0,"45"-84"16,1 1 0,3-3 16,2-2 0,2-5 15,0-1 0,0-1 16,0 0 0,0 0 0,0 0 15,6 0 0,10 2 16,31 10 0,-24-3 16,6 0 0,0-8 15,4-2 16,3 0 0,0-9 0,3 5 16,3-7 0,1-2 15,2-5 0,3 4 0,5-3 16,13 2 0,3 4 15,2-4 0,-1-1 16,-9 0 16,9 4 0,0 0 0,14 6 15,0-5 0,-4 2 16,-2 7 0,-8-3 16,12 6 0,2 0 15,11-1 0,-8 2 16,-9 0 0,6 0 15,-3 0 0,9 2 16,4 1 0,-4 4 16,-4-2 0,6 0 15,-2-4 0,3 2 16,3-3 0,-13-1 0,8 3 16,6-3 0,-3 0 15,-4-2 0,3-3 16,-1 0 0,8-1 15,2-3 0,-13-1 32,-7 5 0,-6-3 0,8 2 15,10 5 0,-13-10 0,1 3 0,-20-4 16,-4 1 0,15 10 16,-3-5 0,-4 5 15,-7-4 0,-17-6 16,1 7 0,-4 3 15,-1 0 0,-9 4 16,-3 2 0,-1 2 16,0 4 0,-4 1 15,1-4 0,-2 2 16,-4 1 0,-2 3 16</inkml:trace>
  <inkml:trace contextRef="#ctx0" brushRef="#br0">11918 14205 0,'-1'0'0,"0"0"16,0 0 0,0-1 15,0 0 0,1 0 16,0 0 0,0 0 16,0 0 0,9-2 15,-5 1 0,9 0 16,27 1 0,-27 12 15,13 4 0,-2-6 0,17 11 16,5-2 16,9 6 0,5 3 15,15 1 0,-6 2 0,2-2 16,4 3 0,-23 1 16,6-4 0,-12 8 15,-8-7 0,-6 6 16,-1 1 0,0-2 15,-8 0 0,-6-15 16,-10-6 0,-9-8 16</inkml:trace>
  <inkml:trace contextRef="#ctx0" brushRef="#br0">11987 15111 0,'-18'31'0,"-2"-25"15,15-1 0,6-6 16,2-9 0,10-13 15,0-11 0,5-14 16,8-7 16,16-5 0,-2-5 0,6-7 15,1-5 0,-4-9 16,0-4 0,9 5 16,6 3 0,-8 1 15,-3 0 31,-8 2 16,-5 5 0,2 12 0,0 9 0,-7 11 0</inkml:trace>
  <inkml:trace contextRef="#ctx0" brushRef="#br0">11118 12301 0,'23'-49'0,"-24"51"0,1-1 16,-2-1 0,2 0 0,0 0 15,2 8 0,6 9 16,17 29 0,-10-30 16,6 3 0,2 6 15,5 3 0,10 11 16,0 3 0,6 6 16,4 8 0,-10-7 15,3 7 31,-11-8 0,-6-6 32,2-1 15,-3-8 0,-4-4 0,-2 0 16,0-1 0,-6 0 0,-3 2 16,0-7 0,-4 4 0</inkml:trace>
  <inkml:trace contextRef="#ctx0" brushRef="#br0">11068 13305 0,'4'-59'0,"21"20"16,7-14 0,19-1 15,-10-12 0,6-1 16,7 3 0,2-9 0,10-4 16,0-7 15,0-6 0,-3 5 16,-7 0 0,2 15 15,0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21906 10468 0,'24'27'0,"-39"-25"0,4 3 16,-4 6 0,-5-4 16,-3-1 0,-2 0 0,-5-2 15,2 6 0,-2 3 16,5 6 16,-6 2 0,-1 0 0,-7 4 15,-7 3 0,4 7 16,-1 0 0,4 9 15,6-1 0,0-1 16,4 5 0,6 5 16,0 0 0,8 10 15,0 1 0,3 3 16,3 0 0,0-5 16,4-1 0,0-4 15,3 1 0,5 1 16,1 0 0,2 2 15,2 0 0,5-2 0,-1 0 16,5-4 0,3-4 16,5 7 0,5-4 15,3-3 0,0-2 16,8-4 16,2 0 0,7-3 0,5-3 15,-5-6 0,1-6 0,-5-4 16,2 0 0,6-1 15,0-2 0,2-2 16,8 0 0,-10-6 16,6-2 0,0-3 15,-3-4 0,4-4 16,5-1 0,-9-13 31,7 0 16,-2-3 0,-7-5 0,3-2 0,-7-5 0,-1-5 15,-6-8 0,4 4 16,1 4 0,0-1 16,-1-5 0,-9 0 15,-3-7 0,-9-2 16,3 6 0,-6-6 16,-2-2 0,-4-1 0,-4 2 15,-2 2 0,-4-5 16,-5-2 0,-3-2 15,-5-9 0,-4 1 16,-7-3 0,-2-4 16,-1-7 0,1-2 15,3 2 0,3 5 0,5 8 16,0 9 0,-4 4 16,0 2 0,-3 7 15,-6-4 0,-2 5 16,-4 5 0,-7-3 15,-1 2 0,0 3 16,0 1 0,-3 3 16,0-2 0,-6 1 15,2 2 0,-1 5 16,-1 10 0,1 11 16,-8-1 0,4 9 15,1 2 0,-8 5 16,9 8 0,-5-1 15,-2 7 0,6 2 16,-4 2 0,1 3 0,2-5 16,-4 4 0,4-1 15,1 3 0,-6-2 16,8 1 0,0 0 16,7 0 0,3-1 15,8 4 0,2-3 16,6-1 0</inkml:trace>
  <inkml:trace contextRef="#ctx0" brushRef="#br0">23435 9966 0,'-23'-36'0,"10"36"0,4 1 16,-7-1 15,-3 2 0,-5-3 0,-8-3 16,3 2 0,5 1 16,-5 1 0,-1 0 15,-11 0 0,1 5 16,1 2 15,-4 3 0,11 7 0,-14-4 16,-2 7 0,-3-1 16,-6 2 0,14 6 0,-4-3 15,8 10 0,5 5 16,3 0 0,0 0 16,-4 1 0,-5-3 15,-2-1 0,15 4 16,-1-2 0,9 4 15,2-2 0,0 2 16,10-1 0,2-4 16,-2-7 0,5 6 15,2 5 0,4 2 16,6 10 0,2-4 16,4-3 0,-1 0 15,1 4 0,-8-2 16,1 0 0,3 4 15,1-7 0,7 6 16,0-1 0,-6-9 0,-10 3 16,7-3 0,-2-1 15,7 5 0,6-1 16,-6-2 0,0 3 16,1-11 0,4 6 0,1-3 15,-1-3 16,2 7 0,-2-12 0,3 3 15,-1-6 0,6 2 16,0-1 0,1-6 16,-2 1 0,10 0 15,8-3 16,-1 2 0,6 1 0,-16-17 16,0 3 0,-4-1 31,-16-4 0,1 0 0,42 2 0,9 8 15,-5-5 0,-16-7 16,1 4 0,-9-7 16,6-5 0,-11-9 15,-2-5 0,7 8 16,-4-8 0,5 0 0,3 1 16,5-8 0,-4 7 15,-5 2 0,0-3 16,-1-3 0,5 1 15,1-7 0,-6 1 16,-4 2 0,-5-10 16,1 5 15,-3-11 0,-3 1 16,0 5 0,0-4 16,-2 7 0,-9-7 0,-1-1 0,-3-4 31,-5-6 0,-1 2 0,0-1 0,-8-6 15,-2 1 0,4-5 16,-13-5 0,7 11 16,1-1 0,-8 3 15,10 4 0,-11-11 16,0 7 0,-1-3 16,-4-1 0,-1 5 15,-3-4 0,-8-1 16,-3-1 0,6 1 15,-1-1 0,10 10 16,6 6 0,-1 8 0,2 3 16,-2 3 15,1 3 0,-9 0 0,4 5 16,-6-6 0,3-6 16,3 6 0,-4-8 15,3 7 0,-1 3 16,2 0 0,2 6 15,2 6 0,1 5 16,0 11 0,-8 2 0,-6 9 16,1 0 0,-11-6 15,1 5 0,1 4 16,-11 9 0,0 6 16,2 4 0,-4 3 15,0-6 0,-5 7 16,-1-1 0,-2 1 15,-2 2 0,3-7 16,7 3 0</inkml:trace>
  <inkml:trace contextRef="#ctx0" brushRef="#br0">21467 11970 0,'13'-2'0,"5"-3"0,-8-6 15,8 2 0,-8-7 16,9 1 0,-7-8 0,-1-8 16,14-5 0,-15-15 15,20-6 0,4-4 16,3-11 0,3-2 15,9-5 0,5 2 0,12-11 32,2-1 0,7 5 0,2 0 15,-8 12 16,-4 0 0,-2 5 0,-2 0 16,-12 5 0,-5 7 0,-11 6 15,-7 7 0,-1 7 16,-4 3 0,-8 2 15,-6 6 0,-4-1 16,2 5 0,-5 3 16</inkml:trace>
  <inkml:trace contextRef="#ctx0" brushRef="#br0">21836 12482 0,'6'-4'0,"3"-8"15,7 0 0,1-3 16,4-2 15,5-12 0,-4-9 0,9-27 16,1-6 16,9-11 0,9-2 0,10-5 15,5-1 0,15-18 0,8-7 16,12-4 0,-1 1 16,4-4 15,-1-1 0,4 4 0,6 0 0,-18 7 16,-3 2 0,-12 13 15,-3 5 0,-5 19 16,-1 11 0,-19 14 16,-5-1 0,-11 9 15,-9-4 0,-5 8 16,-2 7 0,-4 10 16,-3 10 0,-5 3 15,-6 4 0,-1 8 16</inkml:trace>
  <inkml:trace contextRef="#ctx0" brushRef="#br0">22338 12517 0,'4'0'0,"-1"-6"16,3-2 0,2-1 16,9 2 0,-7 1 15,3-4 0,-1-1 16,2-3 0,0-2 15,6 1 0,8-4 16,-5-3 0,16-5 16,-4 1 0,5-15 15,6-10 0,10-5 16,6-10 0,8 0 16,4 4 0,5-9 15,-1-2 0,-1-7 0,6 2 16,-8 0 0,6 4 15,-4 3 0,-14 2 16,-4 6 0,-6 1 16,-3 1 0,2-2 15,4 9 0,-8 2 16,-2 14 0,-9 3 16,-11 5 0,-1 8 0,-11 1 15,1 3 16,-7 3 15,1-2 0,-3 8 0,1-1 16,-2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10740 12806 0,'-13'0'16,"-12"-10"0,14 11 15,2 5 0,-2-1 0,8 15 16,-12-18 0,-10-1 15,2-2 0,-3-3 16,6 4 0,2 0 16,-8 0 0,-1 1 15,-4 6 0,-1-1 16,-3 4 0,-2 2 16,-6 1 0,-3 1 15,-5 6 0,0 1 0,-12 4 16,-3 1 0,-1 5 15,0 3 0,12 13 16,-1-1 0,8 8 16,0 2 0,0-6 15,-1 5 0,5 1 16,-5-2 0,10 5 16,4 1 0,1 3 15,7-1 0,6-3 16,4-1 0,7-11 15,6 5 0,6 0 16,7 2 0,5 3 16,1 0 0,13 2 15,2 0 0,15 6 0,8-1 16,1 9 16,8 4 0,0 3 15,2 4 0,4-5 0,5-2 16,11-4 0,5 3 15,5-5 0,2 2 16,8-1 0,7-6 16,4-2 0,-3-11 15,3-2 0,1 1 0,10-2 16,-2-2 0,0-3 16,4-6 0,-5-3 15,4-1 0,0-3 16,-3-7 0,3-1 15,5-1 0,1-2 16,6 7 0,0-3 16,0-3 0,5 5 15,-10 0 0,9 7 16,-4 2 0,-2 4 16,1-2 0,2 10 15,8 5 0,-8-2 16,13 0 0,-12-13 15,-1-1 0,0-6 16,-10-9 0,8-1 16,-3-8 0,10-4 0,-47-6 15,1 0 16,93 10 0,16-4 0,-26-9 16,-22 1 0,-18-13 15,9 10 0,8 4 16,-4-1 0,-9-6 0,4-8 15,-14-4 0,-9-5 16,3 12 16,-3-9 0,7-2 0,-10 0 15,-3-2 0,0-4 16,-14-3 0,14 4 16,-4-8 0,0 4 15,3-3 0,-9-4 16,-2 3 0,-8-8 15,6 7 0,-4 2 16,3-1 0,-9 3 16,-2 2 0,7 2 15,-8-2 0,1 4 16,-10-8 0,-19-8 16,3-6 0,4 3 15,-7-7 0,-1 4 16,-6 1 0,-14-11 0,2 5 15,-13-11 0,0 2 16,-7-4 0,-3-11 16,2 5 0,-6-2 15,-3-6 0,-3 9 16,-2-6 0,-1 2 16,4 4 0,0-8 0,-2 5 15,-6-1 0,-11-1 16,1 0 0,-4 4 15,7 5 0,6-1 16,-4 6 0,-5-4 16,-10-1 0,-4 9 15,-6-5 0,-2 3 16,4 2 0,-7-4 16,-2 8 0,-5 5 15,-3-3 0,-11 2 16,-5-2 0,-10 6 15,-12-12 0,-7 9 16,-4-5 0,-4-4 16,-8 8 0,-11-6 15,0 6 0,-8 1 0,2 6 16,-14 2 0,-5 0 16,-22-6 15,0 0 0,-9 8 0,-1 3 16,-6 4 0,-3 5 15,-5-3 0,7 2 16,2 14 0,-4-2 16,9 12 0,-1-1 15,-10 1 0,8 3 16,-10-4 0,-7 2 0,10 2 16,-5 0 15,4 7 0,2 3 0,3 5 16,0 4 0,5 2 15,-2 6 0,-6-3 16,13 12 0,-2 0 16,-3-10 0,6 5 15,-7-8 0,12 0 16,-6 1 0,-1-2 16,2-6 0,-12 2 15,10 6 0,10-2 16,-11-3 0,10-5 15,5-5 0,-7-6 16,13 0 0,16-2 16,-4-1 0,17-3 0,4-1 15,7-5 0,11-1 16,9-2 0,0-1 16,-1-2 0,0 2 15,8 8 0,5 5 16,-3 0 0,-5 2 15,-5 1 0,-5 0 0,9 6 16,9 3 0,-3-2 16,0 1 0,3 6 15</inkml:trace>
  <inkml:trace contextRef="#ctx0" brushRef="#br0">9810 13791 0,'0'0'16,"4"-1"0,5-3 0,30-20 15,-20 24 0,-3-4 16,4-11 16,-5-11 0,9 15 0,3-1 15,-2 10 0,11 2 16,1-8 0,-1-2 0,9 2 16,2 8 15,1-12 0,5 5 16,7 6 0,6 3 0,1 4 15,2-3 0,-1-3 16,-3-5 0,6 8 16,3 3 15,11 8 0,-3-14 0,6 8 16,-5-5 0,-11-7 16,6 16 0,-6-9 15,2 12 16,-9-11 0,0 7 0,-6-3 15,-6-1 0,0 9 16,-8-10 0,6 0 16,-3-4 0,1-7 15,4 2 0,-5 2 16,-2-9 0,3 9 16,-4-9 0,-2-10 0,3 7 15,5-5 0,-4 3 16,-5 2 0,1 2 15,-3-4 0,2 2 16,0 7 0,0-5 16,-9 9 0,-1 2 0,0 0 15,-4-3 16,6 6 0,5 1 16,-3-1 0,-1-1 15,4-7 0,0-1 0,7 3 16,5 2 0,-3-8 15,-2 0 0,-3 1 16,0 4 0,-4-3 16,3 5 0,-15-8 15,11 7 0,11 9 16,-11 0 0,9 4 16,-9-7 0,-9 1 15,1-1 0,-4-3 16,0 5 0,-6 0 15,-1-6 0,2 3 16,-2-2 0,1-1 16,12 7 0,-14-1 0,-5-6 15,-2-4 0,-9-5 16,-2-1 0,2 4 16,-5 1 15,-11-5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9966 0,'25'-12'0,"8"0"16,3-6 0,7 12 0,-12-10 15,-3 0 16,-3-6 0,-4-9 0,9 9 15,-2 5 0,5 4 16,-2-6 0,3 2 16,3 0 0,-6 1 15,9 5 16,-9-2 0,2-1 16,2 8 0,-7 4 0,7 6 15,-10-4 0,4 0 16,-3 0 0,4-1 15,3 2 0,2 3 16,11 0 0,0 1 16,1 0 0,1-3 15,-9 3 0,5 0 0,0 0 16,4 1 0,2-6 16,13 0 15,4-7 0,1-1 0,1 5 16,-8-5 0,-1 8 15,6-5 0,0 5 16,11 0 31,-4-8 0,-1 10 0,-5-5 16,-5 2 0,5 4 0,6 2 0,1 1 16,2 1 0,-3 1 0,-12 0 15,2 8 0,7 10 16,0-12 0,1 5 15,0-4 0,-9-12 16,-7-8 0,8 17 16,-1 3 0,7 2 15,5 16 0,-2-23 16,-2 0 0,-9-2 16,3 3 0,-1-2 15,3-1 0,9-1 16,-2 0 0,1-2 31,-5-2 0,-3 2 0,2 0 0,3 3 16,6-5 0,2 4 0,-5-3 15,-9-1 0,-3 5 16,7-5 16,1 1 0,7-2 0,1-1 15,-8-1 0,1-1 16,3 1 0,5 0 15,6 6 0,-2-2 0,-9-4 16,-4-3 0,-4-1 16,10 1 0,4 3 15,-1 0 0,1 1 16,-9 2 0,0-2 16,11 1 0,-5 3 15,8-2 0,-6 5 16,-7-3 0,2 2 15,-3 2 0,6-1 16,6 2 0,-3-1 16,-5-2 0,-3 1 15,-1 0 0,3-3 16,6 0 0,2-3 16,-2-1 0,-4-2 15,-1 1 0,8-1 16,-2 1 0,3 0 0,-1-1 15,-7 0 0,5-3 16,0-2 0,6 2 16,-1 0 0,-1-1 15,-5 1 0,-2 0 16,8-5 0,-1 2 0,3-2 16,2 2 0,1-3 15,1 4 0,1-2 16,-3 1 15,-3 5 0,-3-2 0,3 3 16,5-3 0,-2-1 16,0 1 0,-11 1 15,-4 1 0,8-2 16,-8 5 0,6-1 16,-5 3 0,-8 1 15,6-5 0,-5 3 16,5-2 0,1-1 15,-2 0 0,-3-2 16,-9 2 0,1 4 16,1 1 0,-5-1 15,3-2 0,-1 2 0,-6-5 16,-2-1 0,3 3 16,-7-8 0,1 2 15,9-1 16,-5-2 0,1 1 0,4-2 15,-5 1 0,-4-2 16,-1 1 0,-8 1 16,-2 3 0,2 1 15,-8 1 0,1 2 0,-5 2 16,-7 1 0,-12 4 16,-12-2 0,-31 11 15</inkml:trace>
  <inkml:trace contextRef="#ctx0" brushRef="#br0">3949 10857 0,'-12'0'0,"3"0"16,5 1 0,1-1 16,2 0 0,1 0 15,2 0 0,10 1 16,35 2 0,-27-6 16,4 4 0,8 6 15,-2-10 0,3 4 16,5-6 0,11 11 15,11 1 16,12 2 0,-5-1 0,-3-12 16,-6 4 0,2-1 15,11 1 0,12-1 16,3-2 0,-1 3 0,-4-3 16,0 5 0,1 6 15,14-5 0,1 6 31,-3-1 0,4 1 0,2 4 0,-1-3 16,3-2 16,-1 4 0,-13-7 15,10 3 0,5-4 0,2-1 0,-3-5 16,3 2 16,5 0 15,1-2 0,3 0 0,0 0 16,0-5 0,3 2 15,1-2 0,-7 1 0,6 2 16,-2-1 0,-1 1 16,-1-1 0,0-2 15,2 1 0,-3 2 16,2-4 0,-5 7 16,2 0 0,0-4 15,-1 5 0,-1-4 16,-4 0 0,6 1 15,-5 0 0,-1 0 16,-1 0 0,1 0 16,5-1 0,-6 5 15,-2 0 0,4 6 0,-4-2 16,0 1 0,-8 0 16,1 2 0,-1 2 15,3-1 0,0 0 16,-11-3 0,2 1 0,14 7 15,-11-4 0,4-1 16,-6-1 0,-4-3 16,8 0 0,-2 3 15,9-1 16,-19-6 0,6 1 0,11-5 16,-8-1 0,8 2 15,-6-5 0,0 1 16,6 1 0,1-5 15,0 1 0,-12-4 16,0-4 0,4 2 16,3-4 15,7 3 0,-1 0 0,-13 1 16,8 5 0,1 7 0,-8-9 16,1 3 15,-11-3 0,-6 3 0,9 9 16,-8 5 0,-1-1 15,-2-4 0,-9 2 16,1 0 0,-3 3 16,-5 3 15,2 2 0,-1 2 0,-3 3 16,-5-1 0,-1-2 16,-11 0 0,6-1 0,-8 0 15,-2-2 0,0 2 16,-5-4 0,-3 0 15,0 0 0,0-1 16,-3-1 0,-2 2 16,-1-4 0,-4 1 15,-5 0 0,-16-6 16,9 4 0,-2 0 16,1-2 0,0 0 15,0 0 0,-2 0 16</inkml:trace>
  <inkml:trace contextRef="#ctx0" brushRef="#br0">17633 9025 0,'91'-11'15,"-99"8"0,11 2 16,2-1 0,-2 1 15,-3-1 16,-2 1 0,1 0 0,0 0 16,-3-13 0,3-30 15,6 21 0,6-1 0,13-3 16,-4-6 0,12 0 16,3 2 15,-6 3 0,7 3 16,-2 5 0,-5 0 0,2 8 15,-4 9 0,-4 6 16,0 7 0,-10 12 16,2 3 0,-10 10 15,-4 7 0,-4 7 16,-8 1 0,-7 6 16,-4-2 0,-5 4 15,-1 2 0,1 8 16,0 8 0,2-5 0,2-2 15,2-11 0,5-7 16,7-3 0,5 5 16,4-5 0,0-11 15,6-2 0,1-12 16,7-8 0,6-1 16,0-11 0,5 0 15,1-4 0,3 1 0,3 4 16,1-4 0,-3 3 15,6 1 0,0 4 16,-2 6 0,5 8 16,-14-1 0,2 3 15,-4-2 0,-3 7 16,2 2 0,-3 5 16,-3 3 0,-3 2 15,1 5 0,-5 8 16,-2 5 0,-4 4 15,-3 1 0,-3-4 16,-4-4 16,-3-1 0,-6-5 0,-5 2 15,-2 1 0,-5 0 16,-2-3 0,-4-5 16,-3-3 0,3-5 0,-1 1 15,-2-5 0,4 0 16,1-5 0,4-10 15,5-10 0,2-10 16,1-17 0,3-4 16,3-6 0</inkml:trace>
  <inkml:trace contextRef="#ctx0" brushRef="#br0">18983 9520 0,'0'-1'16,"0"0"0,2-7 0,-2 7 15,0 0 0,1-3 16,-1 3 0,1-5 15,1-3 0,-1-2 16,3-21 0,-6 27 16,2 4 0,0 4 15,-2-3 0,2 0 16,0 0 0,2 3 0,0 16 16,44 36 15,-22-20 0,5 4 16,9 18 0,-3 6 0,-1 11 15,2 6 0,-5 1 16,3 0 0,-1-3 16,-8 1 0,-2-15 15,-2-3 0,-4-19 16,-1-10 0,1-7 16,-1-8 0,-1-11 15,-3-4 0,3-9 16,-5-10 0,1-10 15,3-7 0,-2-14 16,-1-7 0,5-8 0,-1-7 16,5-1 15,2 0 0,-3-5 16,2-1 0,-5-6 0,9 3 16,-2 3 0,0 6 15,-3 6 16,-4 5 0,0 5 0,1 1 15,-3 13 0,1 6 16,0 11 0,-3 9 0,-1 6 16,-3 0 0,-1 9 15,0 5 0,-1 6 16,3 8 0</inkml:trace>
  <inkml:trace contextRef="#ctx0" brushRef="#br0">20085 9806 0,'42'15'0,"-38"-8"15,12 4 0,-9 2 16,-17-6 0,12 13 16,-7 0 0,5 8 15,-3 1 0,3 5 16,-3 6 0,0 3 16,9 1 0,-12-12 15,26 9 0,1-11 0,4-2 16,19 5 15,-23-22 0,4-2 16,-5-10 0,-2-10 0,-1-5 16,-2-6 0,-3-4 15,-5-8 0</inkml:trace>
  <inkml:trace contextRef="#ctx0" brushRef="#br0">20109 9535 0,'13'-5'15,"-7"-5"16,5 5 0,3 1 0,-14 1 15,6 3 0,-1-2 0,-5 2 16,0 0 0,0 0 16,0-1 0,-1 0 15,1 0 0,0-1 16,0 1 0,20-7 16</inkml:trace>
  <inkml:trace contextRef="#ctx0" brushRef="#br0">20605 10403 0,'0'-3'16,"10"-1"0,-10-5 0,9-6 15,1-5 0,-8-4 16,13-1 0,-10-10 16,0-3 0,-5-13 15,2 1 16,4-4 0,-3 1 0,6-2 16,-9 0 0,4-1 15,-4 1 0,3 4 16,-5 1 0,-2 5 15,-2 8 0,4 12 16,-5 7 0,9 15 0,-2-1 16,0 4 0,-2 0 15,1 0 0,0 0 16,-8 14 16,-7 35 0,12-29 0,-6 0 15,3-3 0,5-3 16,4-4 0,5 0 15,11-7 0,7 0 16,3-4 0,7-9 16,-2 6 0,1-1 0,-4-4 15,3 6 0,-5-1 16,-4 2 0,-1 8 16,-1 9 0,-8 4 15,-5 10 16,-9 6 0,-3 4 0,-5 6 15,3 4 0,2 0 16,-2-3 0,21 13 16,-11-17 0,13 5 15,10-7 0,-15-20 16,13 4 0,-2-24 16,0-3 0,9-14 15,6-2 0,1-5 16,-5-6 0,1-8 0,-4-2 15,3-6 0,7 2 16,-12-6 0,1-7 16,-4-2 0,-11-6 15,1-2 16,-10 3 0,-1-1 0,-6 3 16,-4 7 0,5 6 15,-2 11 0,4 21 16,1-1 0,-4-6 15,0 5 0,-6 9 0,3 12 16,5 8 0,-2 11 16,5 6 0,-13 6 15,2 3 0,0 8 16,-8-3 0,14 13 16,0 4 0,6 10 15,3 5 0,-2 4 16,14 4 0,-12-11 15,1-7 0,-3-10 16,-1-11 0,7-5 16,3-3 0,9-11 15,-11-7 0,3-11 16,-1-3 0,-5-4 16,0-6 0,-5-2 0,1-9 15,-6-11 0</inkml:trace>
  <inkml:trace contextRef="#ctx0" brushRef="#br0">21285 9908 0,'-4'2'0,"3"-3"16,1-1 0,0 0 15,0 1 0,0 0 16,0 0 0,12-4 16,30-22 0,-18 15 15,7 5 16,0-15 0,0-6 0,-12-12 15,22 10 0,-1 6 0,10 9 16,13 8 16,-24-13 0,0 3 0,-6-1 15,-3 12 16,-1 4 0,-6 8 16,-3 4 0,-1 3 15,-3 5 0,-10 7 0,10 17 16,-14 6 0,-8-10 15,6 9 0,-11-8 16,8-2 0,3 6 16,1-9 0,2-2 0,1-6 15,-4-5 0,12-7 16,6-3 0,1-14 16,11 2 0,-3-10 15,-7-8 0,7-5 16,-3-5 15,-4-6 0,3 0 0,-6 1 16,0-2 0,-5 0 16,-2-5 0,-5 4 15,1 1 0,-5 5 16,2 10 0,1 9 16,-1 3 15,1 10 0,1 0 16,0 9 0,2 6 15,1-1 0,-6 6 16,0 4 0,4-1 0,1 8 16,5-1 0,2-7 15,0 3 0,6 2 16,-3-3 0,3-3 0,1-4 16,4-4 0,2-2 0,-5-2 15,0-2 16,-4-9 0,-1-3 0,13-5 15,-4-6 0,6-9 16,-6-3 0,-4-5 16,1 1 0,-10-11 15,2 7 0,-4-4 16,-2-9 0,-5 6 16,-2-9 0,-5-2 15,-1 7 0,3 9 16,1 7 0,0 14 15,-4 4 0,-2 10 16,-2 2 0,-4 8 16,-3 6 0,1 9 15,-4 0 0,-1 6 16,3 4 0,-2 0 0,4 1 16,7 1 0,0-4 15,5-10 0,4-5 16,9-6 0,-2-9 15,11 0 0,-5-3 16,1-3 0,7-1 16,-8-8 0,1 0 0,-1-4 15,-3-4 0,2 5 16,-5-5 0,-2 2 16,0 14 0,-3-5 15,-2 9 0,0 2 16,-2 1 0,0-2 15,0 0 0,1 9 16,3 7 0,10 41 16,-7-26 0,1-6 15,3 8 0,0-6 16,6 1 0,-1-7 16,-4-6 0,6-3 15,-13-9 0,4-4 16,2-8 0,-9-11 15,17 3 0,-1-15 16,-1-8 0,22-6 0,-16-8 16,-2-4 0,0 1 15,-10-8 0,2-7 16,-1-10 0,4 3 16,-7-6 0,-2 4 15,-2 11 0,-1-2 16,0 13 0,-5-2 15,-2 15 0,-1 10 0,-4 10 16,2 15 0,-3 12 16,-3 3 0,-2 15 15,-3 10 16,2 17 0,6 15 0,4 18 16,9 7 0,6 16 15,-7-1 0,13 5 16,-4-7 0,6-11 15,4-7 0,3-13 16,2-3 0,-2-13 16,1-4 0,-2-13 15,1-7 0,6-9 16,-1-3 0,-9-10 16,-1-4 0</inkml:trace>
  <inkml:trace contextRef="#ctx0" brushRef="#br0">19829 11419 0,'-4'-4'0,"4"2"0,0 2 16,0-1 0,0 0 15,0 0 0,0 0 16,0 0 0,2 0 16,19-11 0,37-28 15,-13 20 0,13-4 16,0-7 0,15-9 15,-4-8 0,0-1 16,7 5 0,-10-3 16,14 7 0,-14 2 15,-11 1 0,-6 6 16,-19 2 0,-8 0 16</inkml:trace>
  <inkml:trace contextRef="#ctx0" brushRef="#br0">20338 11248 0,'-4'4'0,"2"-4"0,4 9 16,0-2 0,1 3 15,-2-5 0,2 1 16,0 10 0,-1-5 16,0 11 0,2 4 15,0 2 0,10 21 16,3 2 16,3 10 0,2 4 0,4 3 15,4 2 0,4-12 16,-8 2 0,2-14 15,-10-10 0,-10-4 16,10-6 0,-13-2 16,10 4 0</inkml:trace>
  <inkml:trace contextRef="#ctx0" brushRef="#br0">21325 11445 0,'6'-19'16,"-2"3"0,0 9 0,-5-6 16,-12 5 0,-3-2 15,-3 1 0,-4 0 16,0 2 0,0 0 16,2 5 0,2 4 15,0 1 0,-5 6 16,6 4 0,-16-2 15,-1 11 0,8 10 0,-8 4 16,15 14 0,1 4 16,3 5 0,3-9 15,4-5 0,13 2 16,1-15 0,10 1 16,2-12 0,7-13 15,-1-3 0,12-9 16,-8-8 0,1-11 15,-1-8 0,-9-10 16,10-2 0,-6-10 16,5 5 0,-7-3 15,-1 9 0,-4 8 16,-4 2 16,-4 8 0,-5 3 0,-2 11 15,2 7 0,-2 7 16,4 10 0,-3 5 0,0 4 15,2 8 0,-3-7 16,2 6 0,0-2 16,5-6 0,4 3 15,6 1 0,-1 0 16,0-4 0,1-2 16,1-10 0,-1-7 0,10 2 15,-6-8 0,-1-19 16,4 4 15,-15-22 16,12 2 16,-5-2 0,0-9 0,-2 3 0,-7-5 0,2-6 15,-9-3 0,5-4 16,-2-4 0,-18-1 16,4-1 0,-1 8 15,5 14 0,10 19 16,-10 4 0,9 20 15,-14 1 0,6 6 16,16 10 0,-19 0 16,10 5 0,5 10 15,-6 2 0,8 15 0,1 4 16,4 12 0,-1 11 16,-2-3 0,6 0 15,-14-11 0,11-3 16,-10-6 0,1-7 15,-1-4 0,0-6 16,3-8 0,3 1 16,-4-15 0,-5 0 15,4-6 0,-4-1 0,0 1 16,-1-5 0,0 1 16,-1 0 0,-6-15 15,-19-28 0,25 22 16,-9-4 0,7 0 15,4 2 0,6-1 16,10 4 0,6 2 16,1 0 0,2 6 15,2 3 0,2-4 16,2 3 0,5 3 16,-3-1 0,13 10 15,-4-1 0,-8 11 16,1 4 0,-33-4 15,21 9 0,0-3 16,-14 2 0,2 4 0,-24-6 16,-3 1 0,0-1 15,7 3 16,-2 0 16,-9-2 0,2 0 0,-10-9 0,-2 1 15,5 4 0,-3-8 16,11 1 0,3-3 15,2-8 0,7 4 0,2 0 16,4 2 0,-1-3 16,0 0 0,4-2 15,12-12 0,36-35 16,-23 24 0,1-5 16,5-3 0,1-2 15,-5-7 0,1-5 16,-1-7 0,2-3 15,2 8 0,0-7 16,-5-1 0,-5 4 16,-4-8 0,-8 5 15,-1 7 0,-6 6 16,-2 0 0,-5 4 16,-5-4 0,1 19 15,0 8 0,0 12 0,3 15 16,-8-9 0,-1 7 15,0 2 0,-1 6 16,1 3 0,-1-1 16,5 14 0,2 1 15,1 9 0,2 6 16,2 5 0,2-4 0,3 8 16,0 4 15,2 3 0,-2 0 0,3-2 16,2-6 0,3-7 15,1-3 0,8-3 16,2-1 0,9-5 16,-1-5 0,2-4 15,-1-8 0,2-6 16,-3-7 0,1-8 16,1-7 0,-10-13 15,5-1 0,-6-10 16,0-1 0,5 2 15,-4-1 16,-1-3 0,-4-3 0,4 4 16,-3 1 0,-9-10 15,2 4 0,-11-2 16,-2 1 0,-4 11 16,-6 3 0,-7-2 0,0 5 15,-2 10 0,1 3 16,-2 8 0,-3 4 15,1 8 0,1 5 16,-4 5 0,-8 0 16,4 5 0,4 7 0,-1-4 15,6 0 0,8 7 16,-2-12 0,5 11 16,16 6 0,5-7 46,2 3 0,23-1 0,-10-5 16,1-6 0,2-4 0,-1-4 0,7-3 0,6-11 16,3-2 0,-1-11 15,6-2 0,-6-7 16,2-4 0,-4-7 16,-6-5 0,0-3 15,-7-3 0,-6-18 16</inkml:trace>
  <inkml:trace contextRef="#ctx0" brushRef="#br0">15656 9895 0,'2'-9'0,"-1"1"16,2-32 0,-6 29 15,-2 5 0,-3 4 16,1 3 0,-6 0 16,3-1 0,-10-2 0,8 5 15,-2 2 0,0 2 16,5 3 15,-9-4 0,1 5 0,-13-11 16,10 14 0,-3 2 16,-7 1 15,12 10 0,-8-7 0,0-2 16,0 2 0,-7 3 0,-2 2 16,0 6 15,6 8 0,4 0 0,2 3 16,2-1 0,6-4 15,-4 1 16,6-7 16,3 1 0,3 0 0,3-2 15,4-1 0,3-4 0,2-1 16,3 0 0,4 2 16,2 1 15,6 3 0,1-1 0,4 6 16,-1-5 0,8 4 15,-2-1 0,3-4 16,3 4 0,-1-10 16,-1 2 31,-2-9 0,3-1 0,0-3 0,5-4 16,3 0 0,-2-5 0,3-2 0,-2-1 15,4-2 0,0-1 16,-10-7 0,2-1 15,-10-2 0,-2-4 16,-3-2 0,-1-4 0,-5-3 16,-4 0 0,-1 0 31,-2 1 0,-1 0 0,1-2 0,-1-3 16,1-2 0,-3-3 15,-1 1 0,-3 1 16,0-1 0,-3-1 15,2 0 0,-2-1 16,2 3 0,1 0 16,-4 8 0,-4-1 15,-2 2 0,-4 3 16,1-5 0,-3 3 16,3 8 0,-8-4 15,0-1 0,-2 4 16,-8-10 0,2 11 0,2 1 15,-3 2 0,-2 2 16,-2-1 0,-12 3 16,-3-1 0,6 2 15,-3 1 0,14 4 16,5 9 0,-1-2 16,8 9 0,-4 2 0,4 0 15,-3 9 16,-10 6 0,0 4 0,-8 2 15,-4-1 0,0 4 16,-4-5 16,-3 2 0</inkml:trace>
  <inkml:trace contextRef="#ctx0" brushRef="#br0">5865 14942 0,'-71'-101'0,"43"85"0,6 2 16,-11-5 0,13 4 0,-6 8 0,-1-2 0,4 7 15,-4 2 16,-2 2 0,-1 3 0,-6 5 15,5 2 0,-9 2 16,2 7 0,-5-1 0,-11 5 16,-1 2 15,0 4 0,1 0 16,5 0 0,12 14 0,-13-11 16,-5 3 15,6-2 16,-20-15 0,8 10 15,2-2 0,4 0 16,7 0 0,4-3 0,5-1 16,-1-3 0,1-4 0,1 3 0,-3-7 15,6 0 16,10 3 0,2-3 16,5-1 0,2 2 15,1-1 0,2 0 0,7 5 16,2 0 15,5 5 0,2-1 16,9 7 0,0-7 0,7 5 16,4 1 0,9-8 15,7 9 0,3-5 16,3 1 0,-4 1 16,-2-1 0,5-3 15,5-1 0,10 2 16,6-3 0,10 3 31,-1 0 0,-5-6 0,0 6 16,-3-1 0,17 11 0,-5-7 15,2-1 0,1-5 0,-23-13 16,13 7 0,4 1 16,10 6 0,-1 0 15,1-7 16,-5-7 0,-13-7 0,5-1 0,4-2 15,0 0 16,2-1 0,-6-8 0,-12-10 16,0-1 0,-7-6 15,10 6 0,-9-5 16,-4-6 16,-10-4 0,-5-3 15,0-2 0,-1 2 0,-5-6 16,-8 0 0,-11-8 15,-1 1 0,-7 3 16,-2-3 0,-7 5 16,-4-1 0,-7 0 15,1 3 0,-12 1 16,-3-1 0,-18 3 0,-8-1 16,-10 5 0,-4 6 15,0 7 0,0 5 16,-9 2 0,-7-3 15,-2 4 0,-5 4 16,11 12 0,5 2 16,-12 1 0,4 5 15,-1 5 0,2 3 0,11 9 16,-2-4 16,8 8 0,-5-4 31,18 12 0,11 7 0,8-1 0,15 12 0,5-4 15</inkml:trace>
  <inkml:trace contextRef="#ctx0" brushRef="#br0">13571 15875 0,'11'-11'0,"0"3"15,-3 3 16,0 5 0,-1 0 0,-1 4 16,0 2 15,-4-2 0,3 7 0,0 0 16,-2 1 0,1 3 15,1 2 0,-5 6 16,-3 4 0,-1 8 16,0 4 15,-4 1 0,4 5 0,-2 2 16,-1-1 0,2 9 16,1-3 0,4 5 15,0 0 0,6 4 16,2-2 0,1-4 15,5-4 0,1-16 16,2-3 0,1-12 0,-1-3 16,6-4 0,0-5 15,2-3 0,-2-3 16,1-5 0,6-3 16,-5 1 0,1-1 15,1 6 0,-5 1 0,-1 5 16,-2 4 0,-7 8 15,1 2 0,-6 11 16,1 5 0,-8 13 16,-11 8 0,-6 16 15,0 8 0,-7 13 16,-2 7 0,-6 12 16,-10-6 0,0-9 15,1-14 0,11-27 16,7-15 0,7-26 15,9-14 0,7-24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11124 10926 0,'-2'-1'0,"-2"-1"47,0-2 0,-1 2 0,1-1 0,-2 0 0,-3-4 16,-25-13 0,30 20 15,-4-4 0,10 4 16,3-2 0,-3 0 0,-2 2 16,14 0 0,39-3 15,-20 1 0,0-1 16,0-5 0,7 7 15,6 4 0,4-3 16,2 0 0,7 10 16,-2-8 0,-1 14 15,-3 3 0,-7 1 16,-7 2 0,1 2 0,1 0 16,-2-4 15,4-4 0,-6-6 0,5-2 16,-3-8 0,0 0 15,-1-7 0,-4-3 16,3-2 0,-2-3 16,1 3 0,2 2 15,-2 0 0,3 2 16,5-4 0,1-2 0,0-3 16,1 2 0,-4-5 15,1 2 0,-1-1 16,-2 0 0,2 5 15,3 3 0,5 13 16,7 5 0,-6 4 16,2 5 0,-3 6 15,-4 2 0,1 9 16,-4-4 0,1 6 16,-4 2 0,13 2 15,-2 4 0,8 0 16,5 3 0,-8-4 15,7-4 0,-11-16 16,3 2 0,7-5 16,-1-4 0,0 5 0,-3-10 15,-7-5 0,-4-4 16,6-2 0,-6-3 16,-7-7 0</inkml:trace>
  <inkml:trace contextRef="#ctx0" brushRef="#br0">16368 7317 0,'-20'-21'0,"4"7"15,1-1 0,-10-7 16,-1 14 0,-8-4 15,-9 5 0,5 7 16,-5-5 0,1 4 16,-4 0 0,-2 1 15,-3 8 0,0 4 0,-14 1 16,-3 0 0,-2 4 16,-2-1 0,10 6 15,0 4 0,1-11 16,0 6 0,-5-12 15,1 0 0,0 0 16,1 1 0,1 6 16,3 1 0,-13-3 15,-2-3 0,-4 2 16,-3-5 0,10 7 16,-1 1 0,8-1 15,-3 4 0,3-5 16,3 0 0,3 4 15,8-2 0,-11-1 16,20 7 0,5 1 16,-6-1 0,20 12 0,-14-1 15,-8-11 0,8 9 16,1-6 16,4-4 0,11 3 0,4-8 15,6-1 0,2 1 16,4-1 0,2 5 15,3 0 0,0-2 16,8 6 0,3 0 0,4 4 16,6 3 15,8 6 0,7-1 0,3-2 16,-1 2 0,6-2 16,-1-3 0,0 3 15,4-5 16,-1-6 0,3 0 15,6-3 0,9-3 0,13 2 16,0-3 0,-2-6 16,-3-2 0,4-3 15,3 6 0,12-4 16,4 2 0,-2-1 16,2-3 0,2 2 15,2-4 0,0 5 16,-1-2 0,4 2 15,1 3 0,1-4 16,1-1 0,-6-2 0,0-4 16,6-8 0,3-1 15,0-6 0,1-4 16,6 3 0,0 1 16,-2-1 0,1 3 15,-2 1 0,4 0 16,3 4 0,-2 3 15,4 4 0,-4-1 0,0 4 16,5 4 0,-1 6 16,0 5 0,-2 3 15,-1-1 0,-4-1 16,-1-2 0,2-3 16,-9-5 0,5-9 15,-8-3 0,0-11 16,-5 4 0,-14-3 15,3 4 0,-13-12 16,4-1 0,-10-7 16,-8-9 0,-9 3 15,-9-1 0,-10-10 16,-1 2 0,-10-5 0,-4-1 16,-9 10 0,-5-1 15,-7 4 0,-7 3 16,-6 0 0,-7-6 15,-3 2 0,-2-3 16,-12-5 0,-4 1 16,-9 1 0,-6-2 15,-2 7 0,-3 6 0,-4 0 16,2 6 16,-7 1 0,-6 1 0,-13 1 15,-5 3 0,-5-8 16,11 3 15,-3-8 0,-5-7 0,5 7 16,-12-2 16,5 7 0,6 8 0,-8-1 15,1 1 0,-1 7 16,-8-6 0,5 13 16,-4 0 0,-2 4 15,7 1 0,-14-3 16,2 1 0,0 1 15,-10-4 0,2-3 16,8 5 0,-1 3 16,10 3 0,12 13 15,-7 0 0,4 1 0,0 8 16,8 8 0,7 5 16,6 15 0</inkml:trace>
  <inkml:trace contextRef="#ctx0" brushRef="#br0">7188 7515 0,'-42'-6'15,"-2"6"0,8-6 16,3 5 0,-3 1 16,1-3 0,-2 2 15,-3-1 0,-5-1 16,1 1 0,-9-1 16,1 1 0,3 3 15,0 2 0,5 6 16,0 2 0,5 3 0,0 5 15,0-3 0,0 3 16,-1-1 0,-2 0 16,6 7 0,1-1 15,5 6 0,9 1 16,3 3 0,5 4 16,7 0 0,2-3 0,10-1 15,4-1 0,12-4 16,4 2 0,-12-9 15,27 6 0,0 2 16,3 5 0,27 10 16,-17-5 0,4 3 15,-2-16 0,27 14 16,2-5 0,8-6 16,7 11 0,-12-20 15,7 0 0,10-3 16,7-6 0,-2-4 15,2 0 0,5-7 16,4 0 0,1 1 16,5-3 0,0-4 15,-7-1 0,6-5 0,-2-2 16,0-7 0,-1 0 16,-7-11 15,-1 2 0,-8-7 0,5-6 16,-10-2 0,-7-10 15,0 8 0,-10 2 16,-5 2 0,-4 4 16,-22 2 0,0-3 15,-12 1 0,-9 0 0,-10 0 16,-5 2 0,-10 9 16,-7-6 0,-5 2 15,-6 1 0,-16 1 16,-4-1 0,-17 6 15,-9 3 0,-12 3 16,-12 5 0,-13 2 16,-3 1 0,-17 6 15,5 2 0,-16 4 16,-4 3 0,2 9 16,-19-2 0,6 10 15,0 1 0,-10 3 16,9 8 0,0 7 15,4 0 0,1 8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11638 14399 0,'67'74'16,"-65"-80"0,5 0 15,-1 0 0,4-1 16,1 2 0,-3-2 31,0 2 0,0-2 0,0-1 0,1 7 16,0 1 0,0 3 0,0 1 16,1-2 0,0 2 15,1 0 16,0-1 0,3 3 0,0-3 15,2 2 0,-1 0 16,4 2 0,2 2 16,4-5 0,6 4 15,-9-4 0,2 3 16,-3 1 0,4 0 16,9 5 0,-1 0 15,0 4 0,-2 3 0,1 2 16,3-1 0,6-1 15,5-1 0,3 4 16,-6-2 0,-1 0 16,-4 1 0,1-7 15,3 7 0,-1-3 16,1 0 0,10 0 16,2-4 0,3 4 15,-1-2 0,-12-6 16,9 7 0,0-1 15,-2-2 0,13 6 16,-6-11 0,10-2 16,2 3 0,4-3 15,-6 5 0,-4-3 16,0 4 0,5-6 0,2 0 16,9 2 0,-1-4 15,-4 5 0,3 3 16,2-4 0,0-1 15,10 0 0,-2-1 16,-7 0 16,3 1 0,5-1 0,-1 3 15,10 2 0,-4-3 16,-2 3 0,4-1 0,3-4 16,2 6 0,-7-2 15,-3-1 0,3 4 16,4 3 0,0-6 15,-5 4 0,-1-2 16,-2-4 0,5 3 16,2 2 0,-7-7 15,-3 2 0,5 0 16,-1-8 0,8 7 16,0-2 0,-6-1 15,4 6 0,3-5 16,2 4 0,-4-2 15,2-1 0,2 3 32,3-2 0,3 0 0,-3-3 0,1-2 15,2-3 0,4 2 16,2-1 0,2-1 0,-2-1 16,5 0 0,-3 0 15,2 0 0,-1 0 16,-1 0 0,2 4 15,-5-2 16,3 4 0,-2 0 0,-1-5 0,-2 1 16,1 4 0,3 0 15,-42-5 16,1 0 0,57 0 0,12-6 16,-20-7 15,-17 5 0,-5 0 0,0-3 16,-3 3 0,0-3 15,-7-4 0,-3 2 16,0-2 0,-7-3 16,6 4 0,-6-5 15,-7 0 0,3 3 16,-4-6 0,-2 4 16,0-8 0,-3 0 15,-6 3 0,-4-6 16,0 4 0,-5-2 0,3 1 15,1 2 0,-5-4 16,-1-3 0,2-3 16,-6 1 0,2 3 15,-5 1 0,-6 4 16,1-7 0,2 2 16,-3 0 0,3 0 15,-5 6 0,-4 0 0,-5 1 16,0-1 0,-2-1 15,-1-3 0,1 5 16,-8-2 0,2 0 16,-2-4 0,-1-2 15,3 0 0,-2 1 16,0 4 0,-2-1 16,-2 0 0,-2 0 15,1 1 0,1 0 16,-1-1 0,0-1 15,1-1 0,-3-2 16,-1 0 0,5 2 16,-5-2 0,5 0 15,5 3 0,-4-5 0,-5 3 16,-4-1 16,-1 1 0,0 2 15,5-1 0,-6 0 0,2-2 16,2 2 0,-1-3 15,1-4 0,-5-3 16,-1-4 0,2 4 16,0 0 0,-1-2 15,-7-2 0,4-5 16,-2 6 0,4 1 0,-4 0 16,-5 2 0,1-4 15,-4-4 0,1-2 16,-5 1 0,-4 1 15,5 7 0,-5 1 16,0 2 0,-4-2 16,-10 0 0,3 0 15,-2 2 0,-4-1 16,2 2 0,-4 4 16,-2 2 0,-3-2 15,-4-4 0,0-2 16,0-3 0,-1 4 15,2 1 0,-4 0 16,-2 0 0,-2 1 16,1 4 0,4-3 15,-8-5 0,-1 3 0,-1-1 16,-4 5 0,3 0 16,-1-2 0,-3 0 15,0-1 0,10 2 16,-10 3 0,0 0 15,-2 4 0,-10-2 0,9 6 16,4-2 0,-6-1 16,-1 4 0,1 8 15,0-4 0,0 3 16,2 2 0,-4-16 16,3 13 0,-8-4 15,0-2 0,-3 8 16,-3-2 0,7 4 15,5 4 0,-8-9 16,-1 1 0,4 2 31,-8-8 0,8 9 0,-3-4 16,-1-1 0,-1 3 0,1 1 16,4 5 0,-3-4 15,4-4 0,-2 0 16,-8-2 0,2 0 0,-1 2 15,1-1 16,8 2 0,-7-3 0,1 2 16,-4-2 0,-1 1 15,7 0 0,3 0 16,-10-3 0,-4-2 16,1 2 15,-5-7 0,10 7 0,7 2 0,-12-5 16,1 3 0,2-1 15,-7 0 0,13 1 16,1 1 0,-8 1 16,-1-8 0,-4 8 15,0-3 0,12 3 16,-8 1 0,1 3 16,0 0 0,-5 1 15,5-1 0,1-1 16,-3 2 0,1-3 15,5 3 0,-4 8 16,4-9 0,0-2 16,-4-2 15,6 2 0,0-2 0,4 12 0,6-5 16,-3-3 16,-4 4 0,-3-2 0,1 2 15,2-3 0,7 7 16,0-7 0,1 3 15,-3 1 0,-6 0 16,7 5 0,2 0 16,8-2 15,-1 1 0,-8 0 0,-4 0 16,1 1 0,1 3 0,9 0 16,4 2 0,-6 0 15,6-1 16,-6 4 15,-2 1 0,4 0 0,-6-1 0,7-2 16,-2 1 0,5 2 16,2 9 0,-4-4 15,2 5 0,-4-1 16,-7-16 0,12 15 16,0 0 0,7 3 15,-7 10 0,-8-16 16,3 6 0,-6-2 15,9 2 0,1 3 16,1-4 0,1 3 0,-2-2 16,-4 3 0,-3-2 15,0 0 0,3 0 16,5 0 0,-7 2 16,11 1 0,2 1 15,-7 0 0,5-3 16,-9 4 0,-3-3 15,8 1 0,6 1 0,-1-5 16,3 5 0,1 5 16,-9-2 15,6 9 0,-2-7 0,0-3 16,9 5 0,-2-5 16,4 5 0,5 4 15,-7 0 0,-3-1 16,2 5 0,-3 5 15,4 4 0,9 2 16,0-1 0,3-3 16,0-5 0,4 5 15,3-2 0,-1 1 16,3 2 0,9 1 16,-6 3 0,5 4 15,5 1 0,4-8 16,6 3 0,0-4 15,0-3 0,0 9 16,0-6 0,10 9 0,3 8 16,3-4 0,2 1 15,4-3 0,2-5 16,4 2 0,1 1 16,7 4 0,0-3 15,8 5 0,11 14 16,-5-15 0,6 6 0,-5-3 15,-2-2 0,3 5 16,-3 3 0,11 0 16,-1-8 0,15 4 15,-2-6 0,0-2 16,1 0 0,-6-6 16,9 5 0,3-1 15,0-5 0,6 4 31,-5-3 0,3 5 0,8-1 0,-4 1 16,10 3 0,-9-1 16,-6 2 0,4 0 15,-10-5 0,12-2 16,3-4 0,2 0 0,7 1 16,1-4 0,3-6 15,-1-6 0,4-1 16,2-18 0</inkml:trace>
  <inkml:trace contextRef="#ctx0" brushRef="#br0">11715 7371 0,'-35'-8'16,"4"6"0,-4-10 16,-5 4 0,11-1 15,-13-7 0,2 1 16,5 4 0,-14-5 16,8 4 0,5 1 15,-1-3 0,0 4 16,0 3 0,-4 1 0,-3 6 15,-3 1 0,-6 2 16,1 5 0,-3 0 16,6 4 0,0-1 15,0 0 0,-3 2 16,1 0 0,-4 7 16,-5-5 0,4 1 15,-5-1 0,8 6 16,1 4 0,3 1 0,-3 0 15,6-2 0,-8 5 16,-3-3 0,2 5 16,-6-2 0,9 5 15,-1-4 0,2 16 16,0 2 0,8 9 16,1 7 0,-5-9 15,0 0 0,-5-3 16,4 5 0,7 2 15,6 10 0,7 0 16,3 3 0,5-3 16,-2-9 0,5 2 15,2-1 0,3 7 16,5 6 0,4 0 16,3 3 0,3-10 0,5-2 15,7 2 0,-3 3 16,8 9 0,-3-2 15,3 0 0,3-6 16,3-3 0,3 3 16,15 13 0,2-6 15,2-6 0,5-3 16,-7-17 0,2 8 0,3 2 16,0 1 0,2 2 15,1 2 16,15-2 0,-2-5 0,8-9 15,3-1 0,-7-4 16,8 1 0,6-2 16,6 3 0,3-3 15,-2-3 0,0 3 16,3-8 0,4-4 16,7-2 0,-2-8 15,5 1 0,1-2 16,5-1 0,-1 0 15,4-1 0,1 0 16,-3 0 0,6 1 0,-3-6 16,1-2 0,5-1 15,-6-9 0,3 4 16,2-3 0,-3-2 16,2-4 0,-4-6 15,4-7 0,-5-1 16,-4-5 0,8 5 15,-8-10 0,-1-2 16,-3 1 0,-8-6 0,-4 1 16,6 0 0,-2-9 15,-3-10 0,-3-8 16,-12-5 0,5-5 16,2 3 0,-15-7 15,7 2 0,-11-3 16,3-4 0,-3 3 15,1-6 0,-11 2 16,-13-1 0,3-1 16,-16-3 0,-3 0 15,-6-2 0,-5 5 16,-3-2 0,-9 1 16,-4-3 0,-6 2 15,-3 5 0,-6 2 16,-5 7 0,-5-1 0,-4-4 15,-7 3 16,-2-3 0,-4 4 0,-10 1 16,-4 6 0,-4 3 15,-12 3 0,1-3 16,-6 3 0,0 1 16,-9 4 0,0 9 15,-3-1 0,-2 3 0,2 5 16,2-1 0,-7 0 15,-6-5 0,-4 6 16,2 0 0,-2 2 16,3 2 0,-1-4 15,-7-3 0,6 10 16,0 0 0,-2-3 16,5 5 0,-2-7 15,5-1 0,6 3 16,-3-5 0,2-3 15,-1 4 0,5-9 16,2 7 0,0 3 16,2-1 0,-6 6 15,-1 2 0,-1 1 16,3 4 0,-2 3 16,11-1 0,-10 7 15,-7 4 0,11 10 0,-12 7 16,14 8 0,-6 0 15,-3 10 0,-1 1 16,-4 12 0,11 5 16,-2 12 0,1 5 15,3 12 0,2 6 0</inkml:trace>
  <inkml:trace contextRef="#ctx0" brushRef="#br0">7066 3858 0,'0'-1'0,"0"0"0,-1 0 0,-1-2 15,-5 1 0,-11-1 16,-28-26 0,25 23 16,-4-5 0,2 4 15,-2-1 0,3 8 16,-7 0 0,-18-9 15,19 8 0,-4 1 16,0 5 0,8 5 0,-19-4 16,0 5 15,5-1 0,4 8 16,2 3 0,-1-1 0,-1 6 16,1 1 0,-1 1 15,11 3 0,-2-4 16,6-1 0,-5 2 15,0-6 0,-4 2 0,4 1 16,12-1 0,-7 4 16,13 3 0,-1-2 15,1 2 0,6-2 16,-4-3 0,4 6 16,3-5 0,7 7 15,2 2 16,5-1 0,2 0 15,2-2 0,-7-1 0,-2-6 16,2-1 0,-1-3 16,2-2 0,4-2 15,5-1 0,-1 1 16,9 1 0,-1 0 16,-4 2 0,5 2 15,-1-7 0,11 6 0,1-5 16,13-2 0,-1 3 15,9-1 0,-5-5 16,-6 1 0,-2-1 16,-3-5 0,6 10 15,5-3 0,7 3 16,-3 2 0,4-1 0,-9 4 16,-5-5 0,5-1 15,1-4 0,9-5 16,7 0 0,-3 0 15,-3-2 0,-4 2 16,-4-4 0,1 1 16,0 3 0,4-1 15,1 3 0,-2 9 16,-7-11 0,-6 0 16,3 2 0,-1-13 15,10 4 0,-3 0 16,5-3 0,-1 4 15,-3 5 0,0 0 32,-7 4 0,-2-4 0,-4-5 0,2-2 15,1-7 0,2 0 16,3-2 0,1-2 0,-5-2 16,-5-6 0,-1 2 31,1 4 0,6-3 0,-4 2 0,1-4 15,0-6 0,-1 1 16,-4-2 0,2 2 16,1-2 0,-2 0 0,8 7 15,-3 2 0,-3-4 32,0 10 0,-5-2 0,-5-7 0,0 8 31,-6-7 0,1-10 15,0 1 0,-1-5 0,3-2 0,-3 6 16,-1 4 0,-9 0 16,3 3 0,-15-2 15,1-2 0,2 3 16,-4 0 0,1-6 16,-11 3 0,-1-8 15,-5-2 0,-9-1 16,3 1 0,-11-1 15,-1 3 0,2 1 0,0-1 16,-2 2 16,-3-4 0,-3-2 0,-6 0 15,1 1 0,-7 2 16,-5 3 0,-3 3 16,-11-2 15,-2-1 0,-6 4 0,2-1 16,-5 8 15,0 2 0,3 1 0,-10 5 0,-1-1 16,0 4 16,-6 1 0,11 0 0,0 5 15,1-6 0,0 0 16,-6-1 0,3 3 16,1 2 0,-1 3 15,-5 0 0,-5-2 16,-8-1 0,0 5 15,0 1 0,-13 2 16,3 7 0,-2 4 16,-1 2 0,10 7 15,-3-1 0,15 4 16,1 0 0,18 0 16,9-1 0,6-2 15,8-1 0,-3-9 0,0-3 16,0-3 0,0-3 15,6 0 0,0 0 16,8 3 0,1-3 16,8 2 0,2 2 15,7-2 0</inkml:trace>
  <inkml:trace contextRef="#ctx0" brushRef="#br0">6400 6044 0,'-62'-10'0,"73"0"16,-3-2 0,-7-7 15,3 5 0,2 3 16,0 0 0,-3 4 16,0-1 0,2 4 15,2 1 0,4 3 16,-1-3 0,4 1 16,4 5 0,5 4 15,5 5 0,0-12 16,0 0 0,12 0 15,-3-9 32,15 13 15,-7-13 0,5-5 0,9 6 0,-9-10 0,11 14 16,-3-3 0,4 0 0,7 3 0,6-6 16,0 7 0,-2-3 15,-3-2 0,-1 8 16,1-13 0,20 26 15,-19-13 0,-4 0 16,-9 3 0,-23-15 16,12 25 0,-3-7 0,2 8 15,3 11 0,6-9 16,-9 9 0,-8-1 16,-5-11 0,-4 1 15,1-2 0,2-5 16,-5 0 0,-6 0 15,0-5 0,-1 5 16,-2-6 0,-1 0 16,0 2 0,-1-3 15,-3 0 0,1-2 16,-5-1 0,3 3 16,0 0 0,2-1 15,0 1 0,-1-4 16,-2 3 0,-2 1 15,3 0 0,0-3 0,5 0 16,-9-2 0,-7 1 16,-1 4 0,0 0 15,0 0 0,0 0 16,0 0 0,0 0 16,0 0 0,0 0 15,0 0 0,0 0 0,-1 0 16,0 0 0,0-1 15,0 0 0,1 0 16,0 0 0,0 1 16,0 0 0,0 0 15,0 0 0,0 0 16,0-2 0,0 1 16</inkml:trace>
  <inkml:trace contextRef="#ctx0" brushRef="#br0">15970 8014 0,'-10'67'0,"24"-67"0,-6-5 15,3-2 0,-3-5 0,8-6 16,1-1 0,6-6 16,7-1 0,3-6 15,5-4 0,4 1 16,1 7 0,2 2 15,-1 5 0,-1 10 16,-3-4 0,-5 15 16,-2 4 0,-8 5 15,-4 6 0,-6 7 16,-4 5 0,-7 4 16,-4 7 0,-11 10 0,-4 2 15,-4 11 0,-5 7 16,1 6 0,-1-3 15,0-5 0,3-10 16,2-15 0,6-2 16,7-10 0,1-8 15,9-9 0,3-8 16,14-4 0,9-3 16,11-17 0,5-5 0,16-11 15,8-7 0,4-11 16,3-4 0,-8-4 15,-3 0 0,3 5 16,-2 4 0,2 3 16,-13-1 0,-7 2 15,0 0 0</inkml:trace>
  <inkml:trace contextRef="#ctx0" brushRef="#br0">12371 4764 0,'0'1'0,"1"-7"15,1 1 0,-2 4 0,0 0 16,0-1 0,2-12 15,-4-34 0,-15 30 16,2-7 0,-1-5 16,-2 0 15,4-1 0,-1-3 0,0 1 16,4 3 0,3 4 16,2 11 0,-1-13 15,7 24 0,-3-6 16,1 6 0,4 16 0,-1-12 15,-1 12 0,6 1 16,-2 9 0,4 14 16,6 7 0,7 18 15,2 4 0,8 15 16,4 10 0,4 8 16,6 4 0,-10-8 15,3-7 16,-1 8 15,-7-10 0,4-1 0,-8-4 16,-7-20 0,-1 1 0,-8-10 16,-3-7 0,-3-7 15,-4-5 0,-2-15 0,0-5 16,-3-3 0,-6-12 16,-4 1 0,-1-3 15,-4-12 0,5 9 16,5-4 0,4 0 15,3 9 0,3-4 16,6 3 0,1 4 16,9-1 0,7 2 15,3-2 0,6-4 0,9 2 16,5-5 0,3 2 16,5-5 0,5-4 15,-4 3 0,2-7 16,-7 6 0,-6-3 15,-1-3 0,-7 2 16,1-3 0,-2 1 16</inkml:trace>
  <inkml:trace contextRef="#ctx0" brushRef="#br0">21283 11014 0,'-30'-67'0,"26"63"16,1 0 0,-3 2 16,-4-8 0,1 3 15,7 3 0,1 1 16,3 3 0,-2-1 0,0 0 16,0-1 0,0 1 15,0-1 0,6-14 16,21-28 15,-8 28 0,-1-9 0,8 7 16,4 1 16,5-2 0,-5 0 0,9 10 15,-1 4 0,-8 1 16,2 4 0,-2 1 16,-11 0 0,-3 9 15,0 6 0,-9 3 16,-3 1 0,0 8 15,-3 4 0,-9-3 16,-6 3 0,-2-4 0,-5-3 16,0 2 15,8-3 0,-4-6 0,11-1 16,6-5 0,4-3 16,-1-4 0,2 2 15,-4-8 0,-1-4 16,28-1 0,-5-10 15,23 12 0,0-4 0,-5 3 16,4 5 16,-4-1 0,3 2 15,5 9 0,-6 0 16,-6 4 0,-10 3 0,-17 3 16,2 5 0,-13 4 15,11 5 0,-17-3 16,-8 0 0,9 4 15,-20-8 0,10 1 16,2-2 0,-16-7 16,8 1 0,-2-5 15,3-2 0,1-7 16,-3 2 0,7 1 16,0 0 0,2-1 15,4-3 0,1 1 16,0-6 0,-2-1 0,2-4 15,-2-9 0</inkml:trace>
  <inkml:trace contextRef="#ctx0" brushRef="#br0">21928 16195 0,'-8'-14'0,"-9"10"0,4 6 0,1-9 0,1 2 0,1-9 0,-4 1 15,2 7 0,0-1 0,4 7 0,0 7 16,3 4 0,-2 6 16,6 24 0,2-7 15,10 11 0,1-10 16,5-3 0,2 1 16,12-8 15,8 2 0,3-19 0,1-6 16,-2-11 0,-5-8 15,5-6 0,0-4 0,-10-14 16,-4-3 0,-6-8 31,-2-4 0,-7 0 0,-1-3 16,-11 4 0,-7 3 16,-10 23 0,-2 0 15,-5 14 0,-1 9 16,3 5 0,-3 13 0,-8 14 15,12 8 0,-8 6 16,5 11 0,5-3 16,-5 3 0,6-2 15,2-6 0,15 3 16,-3-3 0,12-1 16</inkml:trace>
  <inkml:trace contextRef="#ctx0" brushRef="#br0">22142 16959 0,'11'72'0,"-21"-72"0,1-1 16,3 11 0,1 1 16,3 10 0,-8-4 15,3-2 16,-4-1 0,10 12 16,7 3 0,-6 2 0,7 4 15,-1-12 0,-3 2 16,4-5 15,4-7 0,0-4 0,0-5 16,6-4 0,-4-3 0,0-10 16,1-5 15,-6-7 0,1-1 0,-5-13 16,0 4 0,-4-7 16,-7-2 15,-4 17 0,-4-5 0,-10 10 16,0 10 0,-23-5 15,11 9 0,-8 9 32,-4 0 0,13 15 0,-10-1 0,5 1 15,1-5 0,6 5 16,4 8 0,11 4 16,8 2 0,6 1 15,4-2 0,5 2 0,2 4 16,12 4 15</inkml:trace>
  <inkml:trace contextRef="#ctx0" brushRef="#br0">22058 17799 0,'-5'16'0,"1"0"16,4-1 0,4 1 15,-2 4 0,6 2 16,6 1 0,-3 1 16,9 1 0,-3-2 15,2-6 0,2-3 16,-2-14 0,0 0 16,-3-9 31,1-1 0,-3-4 0,-1-8 15,-5-7 0,-1-1 0,-3-8 0,-2 0 0,-5-1 16,-4-1 0,-3 6 16,-4 6 0,-4 7 15,-1 10 0,-6 11 16,-2 1 0,-10 21 16,1 0 0,-18 10 15,-5 7 0,-1-5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15041 7006 0,'-2'6'0,"4"-4"16,1 1 0,-3-3 15,0 0 0,0 0 16,0 0 0,5 2 16,1 1 0,1-3 15,2-2 0,32-11 0,-26-3 16,4-1 0,5-1 15,0-3 0,8 5 16,2-3 0,-5-1 16,5 10 0,-6-2 15,-2 7 0,3-3 16,-12 1 0,3 2 16,-4 7 0,-2 6 0,-2-2 15,-5-6 0,-2 9 16,-1 0 0,-4 0 15,0 8 0,0-3 16,0-1 0,-2 6 16,2 0 0,-2 3 15,1 5 0,-1 5 16,-2-1 0,1 9 16,-2 11 0,4 16 15,1 13 0,-1 7 16,0 0 0,0 11 15,-1 7 0,2 3 16,-3 1 0,4-11 16,1-8 0,0-2 15,3-3 0,-2-1 0,0-6 16,1-4 0,2-3 16,-1-3 0,1-3 15,-2-4 0,0-6 16,0-16 0,-1-6 15,4-9 0,-3-12 16,-1-3 0,1-4 16,-7-10 0,3 5 15,-1-1 0,0 1 16,1-1 0,-1 0 0,0 0 16,0 0 0,1 0 15,-19-7 0,-31-6 16,18 14 0,-2 2 15,-4 2 0,-15 9 16,3-1 0,-10 8 16,0 6 0,-3 2 15,3 5 0,-19 3 16,12 4 0,-3-5 16</inkml:trace>
  <inkml:trace contextRef="#ctx0" brushRef="#br0">17443 10441 0,'85'15'16,"-81"-4"0,8-1 15,0 1 0,-4-6 16,-3-3 0,-1 2 16,-2-3 0,-2-1 15,0 0 0,0-1 16,16-2 0,36-17 15,-29 10 0,5-5 16,-1-1 0,7 3 16,0 1 0,2 3 15,3 9 0,-9-5 16,4-3 0,-4 5 0,-6-6 16,2 9 0,1 5 15,-4 3 0,-4 3 16,-3 3 0,0 1 15,-8-5 0,-4 2 16,3-5 0,-7-1 16,0 3 0,3-2 15,-5 0 0,0 1 0,-4-6 16,3 2 0,-2 3 16,4 0 0,7 11 15,-3 2 0,9 12 16,-6 0 0,-1 16 15,5 6 0,0 11 16,3 9 0,-1 10 16,-1 7 0,-9 13 15,9 5 0,-7-1 16,-4-4 0,8-7 16,-10-2 0,2-8 15,0-5 0,-13-10 16,12-5 0,-6-7 15,2-5 0,1-8 16,-3-6 0,-11-15 16,7-4 0,5-13 0,2-4 15,1-7 0,7 2 16,-4 2 0,0-2 16,0 0 0,0-1 15,0 1 0,0-1 16,0 0 0,0 0 15,0 0 0,8 1 16,-8 0 0,0 0 16,-1 0 0,0 0 0,-1 0 15,-22 3 0,-33-3 16,22 0 0,-5 6 16,-1-4 0,-12 7 15,-5-4 0,-9 2 16,-4 1 0,-9 2 15,2-1 0,-1 5 16,4 4 0,-6 4 16</inkml:trace>
  <inkml:trace contextRef="#ctx0" brushRef="#br0">18083 10800 0,'27'-12'0,"-2"0"16,4-3 0,-8-3 15,-2 1 0,-13-2 16,-4 4 0,-1 8 15,1 3 0,-13-4 16,5 6 0,-23 0 16,-2-2 0,-1 16 15,-10 0 0,10 17 16,-9 12 0,-4 5 16,-1 5 0,-10-1 15,8-6 0,2-6 16,3-3 0,17-6 15,6-3 0,14-7 16,7-7 0,10-8 16,-1-5 0,11-3 0,2-1 15,4-3 0,12 2 16,-4 2 0,0 0 16,-7 9 0,-11 1 15,-6 16 0,-10 7 16,-11 24 0,-10 12 15,-16 13 0,-4 6 16,-8-1 0,0 8 0,1-7 16,1-1 0,7-11 15,9-9 0,9-18 16,5-1 0,8-23 16,4-9 0,9-5 15,6-16 0,6-12 16</inkml:trace>
  <inkml:trace contextRef="#ctx0" brushRef="#br0">16783 7377 0,'21'5'0,"-6"8"15,-2 11 0,15 12 16,-6 1 0,-9 12 16,0 5 0,-10 19 15,-4 5 0,-1 6 16,-5-3 0,1-12 15,4-3 0,-4-1 0,2-3 16,-2-6 0,1-1 16,12-8 0</inkml:trace>
  <inkml:trace contextRef="#ctx0" brushRef="#br0">15193 13724 0,'8'14'0,"-10"-6"15,2-3 0,13 6 16,-3-6 0,13-2 15,2-3 0,2-14 16,8-3 0,1-18 16,4 0 0,0-7 15,3 3 0,1 5 16,0-4 0,1 12 16,5 0 0,3 7 15,-4 4 0,0 5 16,-8 1 0,-11 5 15,-2 1 0,-12 3 16,-2 2 0,-5 0 0,-1 4 16,2 6 0,-8-4 15,-4 1 0,-2 4 16,-8-1 0,5 4 16,-2 9 0,7 8 15,-8 1 0,-1 6 16,-5 8 0,-5 2 15,5 10 0,3 0 0,4 7 16,2 3 0,6 20 16,1 13 0,0 15 15,5 4 0,-2 13 16,-7-1 0,5-2 16,-12-7 0,1-13 15,7-11 0,-9-17 16,10-4 0,-14-28 15,8-6 0,5-10 16,-5-9 0,8-4 16,-6-6 0,-5-10 15,13-1 0,-11-12 16,2-1 0,-2-2 16,-9-5 0,3 2 0,-2-2 15,-6-4 0,0 5 16,0 3 0,-4 4 15,0 3 0,1 3 16,-2 4 0,-1-3 16,-2 8 0,0 2 15,1 1 0,1 5 16,0 2 0,-2 0 16,-1 2 0,4-3 0,3-14 15,9 9 0,10-6 16</inkml:trace>
  <inkml:trace contextRef="#ctx0" brushRef="#br0">16778 14196 0,'22'-26'0,"10"-8"16,6 0 0,-3-1 15,0 4 0,-9 5 16,-1 3 0,-3 8 16,-3 1 0,-3 10 15,-4 4 0,-6 14 16,-4 4 0,-12 13 16,-5 16 0,-9 8 15,-3 9 0,-2 5 16,-1-9 0,5 4 15,2-6 0,8 2 16,-1-1 0,6-11 0,6-4 16,12-8 0,-7-9 15,15-12 0,2-12 16,3-24 0,19 15 16,3-19 0,5-7 15,8 2 0,7-19 16,-5 0 0,4 3 15,-7-4 0,-9 0 0,-1 5 16,-5 3 0,-14 0 16,-4-3 0,-9-4 15</inkml:trace>
  <inkml:trace contextRef="#ctx0" brushRef="#br0">16889 13712 0,'-2'8'15,"-9"-1"0,-3-2 16,3 6 0,-21-10 16,11 25 0,-5 6 15,-9 10 0,1 0 16,-7 11 0,4 6 16,9 15 0,3 1 0,12 5 15,0-3 0,10-3 16,2-3 0,8 3 15,10 4 0,3-6 16,9 3 0,6-17 16,4-11 0,7-9 15,9-8 0,4-7 16,-4-6 0,3-17 16,-1-9 0,1-12 15,-3-10 0,1-9 16,2-5 0,-8-20 15,-2-1 0,-9-10 16,-9-3 0,-7 4 16,-6 1 0,-8-3 15,-6-1 0,-12-4 16,-6-8 0,-15 6 0,-11-3 16,-8 7 15,-8 1 0,1 5 0,0 8 16,2 17 0,3 11 15,5 20 0,2 8 16,3 16 0,-3 4 16,-1 10 0,-3 2 15,1 6 0,-2-13 0,10 5 16,3-3 0,7-10 16</inkml:trace>
  <inkml:trace contextRef="#ctx0" brushRef="#br0">16963 7248 0,'-13'-3'16,"-4"-5"0,7 15 15,-12-6 0,-5-4 16,2 2 0,-16-12 16,14 12 0,-3 2 15,1 5 0,6 8 16,1 3 0,-1 6 16,1 5 0,-2 10 0,1 7 15,2 11 0,-1 10 16,1 14 0,-2 10 15,0 14 0,3-4 16,-2 0 0,2-4 16,4 4 0,4 2 15,12-9 0,6-7 16,18-12 0,9-8 0,13-5 16,4-2 0,16-18 15,1-9 0,6-15 16,4-14 0,-11-15 15,1-16 0,-5-18 16,-1-11 0,-1-9 16,5-1 0,-7-17 15,-3-7 0,-9-12 16,-7-2 0,-13 5 16,-5 14 0,-12-17 15,-9 1 0,-7 4 16,-6-3 0,-4 33 15,-1 10 0,-10 11 16,-6 4 0,-9 14 16,-9 2 0,-12 14 15,-5 8 0,-11 18 0,1 16 16,-12 5 0,-5 4 16,5 1 0,-4-5 15,14 7 0,5 0 16,0-3 0,5-3 15</inkml:trace>
  <inkml:trace contextRef="#ctx0" brushRef="#br0">18027 14460 0,'17'-4'16,"6"-4"0,10-7 16,12-3 0,4-6 15,5-3 0,7-8 16,-5-1 0,11-10 16,2 3 0,18 10 15,-6-5 0,-3-4 16,1 4 0,-16-8 15,8 9 0,-2 15 16,-1-6 0,-23 4 16,-16-3 0,2 14 0,-16 0 15,-1 8 0,-4 5 16,-19-5 0</inkml:trace>
  <inkml:trace contextRef="#ctx0" brushRef="#br0">18500 13905 0,'-48'31'16,"48"-31"0,0-1 0,2 4 15,-2-3 0,0 0 16,0-1 0,0 0 16,-2 0 0,1 1 15,-4 2 0,-21 10 16,-28 38 0,25-16 0,-4 2 15,-10 3 0,-8 12 16,-5-4 0,-5 0 16,11 6 0,4-12 15,8 2 0,7-1 16,6-3 0,4-5 16,10-8 0,4-3 15,6-8 0,7 4 0,14-4 16,8-4 0,17-4 15,6-4 0,6-3 16,4-5 0,4 0 16,-3-4 0,-3 0 15,-6-1 0,-12-11 16,0 2 0,-6-4 16,6 7 0,-7 1 15,-3-3 0,-8 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7104 5209 0,'6'28'0,"-8"-34"15,-1-1 0,-6 1 16,0-3 0,-7 5 16,1 1 0,-3-5 15,0 2 0,1-4 16,1 0 0,1 2 15,-2-1 0,0 1 16,-2 0 0,-4-2 0,-13-2 16,5 4 0,4-1 15,-10 0 0,17 6 16,-12-7 0,-7 5 16,6-1 0,-4 1 15,-3 6 0,6 2 16,-4 9 0,-1 4 15,-6 5 0,2 5 16,1 5 0,2 3 0,-1 3 16,2 5 0,2-5 15,5 2 0,8-1 16,-3-5 0,5 7 16,2-2 0,-2 3 15,6-3 0,2-2 16,2-4 0,8 3 15,3 2 0,5 0 16,3 2 0,1-5 16,1 4 0,5-1 15,3 4 0,8 0 16,0-3 0,8 3 16,7 0 0,1 4 15,1-4 0,6 6 16,-2-1 0,8-3 0,3-4 15,1-13 0,7-5 16,12-5 0,1-5 16,5-6 0,-1-2 15,-5-11 0,10 1 16,-2-4 0,1-6 16,1-5 0,-8-4 15,-3-12 0,-2 2 16,0-2 0,3-2 0,-4 1 15,0-2 0,-8 2 16,-5-1 0,-4 1 16,-3-1 0,-4-2 15,-4-2 0,-6 3 16,-3 7 0,-6 5 16,-2 3 0,-11 0 15,-3 1 0,-12-4 16,-3 3 0,-8-2 15,-5-2 0,-9 0 16,0 1 0,-5 0 16,-6-1 0,-11-4 15,-7-3 0,-6 5 16,-3 3 0,-4 13 16,-10 5 0,-7 1 0,-6 7 15,-6 0 0,-1 7 16,-2 2 0,-7-1 15,-2-1 0,3 0 16,-5 5 0,6 1 16,8 13 0,2 3 15,8 6 0,6 4 16,2-2 0,5-1 16</inkml:trace>
  <inkml:trace contextRef="#ctx0" brushRef="#br0">18927 9376 0,'0'-2'16,"-3"8"0,2-2 16,-1-4 0,2 0 15,-1 0 0,0 0 16,0 0 0,0 0 16,0 0 0,-1 0 15,2 0 0,0-1 16,0 0 0,0 0 15,7-3 0,15-5 16,34-26 0,-17 18 16,5 3 0,9-6 15,-3-6 0,2 8 16,1-2 0,2 3 16,0 7 0,6-1 15,1 0 0,1 8 0,5 5 16,-14 2 0,5 20 15,-9 3 0,-2 7 16,-1 12 0,7-4 16,-9 2 0,-5-3 15,-2-5 0,-14-6 16,11-4 0,2-4 16,-1-9 0,2-3 0,-9-9 15,4-3 0,6-3 16,-2-4 0,13-2 15,1 0 0,0 1 16,4 0 0,1 4 16,-7 1 0,1 5 15,-4 2 0,1 3 16,6-1 0,1 1 16,4-1 0,-1-2 15,-1 0 0,2-6 16,-2-1 0,6 1 15,6-3 0,4 4 16,6 1 0,-2-4 16,-5 1 0,1 2 15,-6-4 0,5 2 0,-8 2 16,2-8 0,-6 0 16,-5 1 0,-3-3 15,-10 0 0,0-3 16,-7 1 0,0-1 15,-11-3 0,8 13 16,-7-2 0,2 3 16,-2 9 0,-15-7 15,-9 8 0,-16 1 0,-11 21 16</inkml:trace>
  <inkml:trace contextRef="#ctx0" brushRef="#br0">13012 10346 0,'9'-15'0,"2"-2"15,-1 6 0,-12-11 16,3 14 0,-1 9 16,1 1 0,-1 1 15,-1-3 0,1 0 16,0 0 0,0 0 15,0 0 0,14-3 16,35-20 0,-16 1 16,6 0 0,13 0 0,-2 4 15,12 8 0,3 2 16,0 2 0,1 4 16,-4 2 0,-1 3 15,9 4 0,9 1 16,-3-1 0,4-3 15,-7 0 0,-12-6 16,2 1 0,-2 1 16,2-4 0,-4 4 0,-2-1 15,-11-3 0,-12 2 16,-1-2 0,-8 0 16,-4 6 0,-3-2 15,-6 0 0,-5 3 16,0 5 0,-1-8 15,-3-14 0</inkml:trace>
  <inkml:trace contextRef="#ctx0" brushRef="#br0">9169 7288 0,'22'-28'0,"-37"30"0,19 14 16,-9-9 31,-7-6 0,-2 5 0,-27-13 0,8 4 0,-5 3 16,-2 0 0,3-2 15,2 6 0,0 8 0,-1 1 16,-4 8 0,-3 1 16,-5 2 0,8 6 15,-8-2 0,1 4 16,0 0 0,-4 3 15,5 5 0,2 6 16,5 7 0,-5 11 16,3 10 0,1 9 15,-5 0 0,-3 13 16,1 2 0,1 10 16,7 6 0,14 5 15,-3 6 0,5 7 16,2 3 0,5 6 15,3 0 0,9 2 16,4 4 0,4 5 0,2-5 16,10-5 0,0 5 15,10-15 0,6-3 16,13-1 0,10-3 16,9-11 0,5 0 15,5-14 0,-2-9 16,11-1 0,11-4 15,8 0 0,8-5 0,6-8 16,0-4 0,16 0 16,-4-14 0,20 12 15,3-6 0,3-6 16,14 11 0,4-20 16,0 3 0,16-6 15,-3 0 0,7 1 16,7 1 0,3-6 15,8-6 0,-4-3 16,12-5 0,-3-2 16,10-1 0,1-2 15,1 0 0,6 1 16,2 2 0,-1-2 16,2 0 0,-1-5 15,6-3 0,2-13 0,0-1 16,9-7 0,-8-4 15,5 0 0,1-3 16,7 2 0,-9-8 16,0-2 0,0 1 15,-15-14 0,10 5 16,-1-5 0,-1-7 16,-2 4 0,-2-5 15,1-2 0,-1 1 0,-11-4 16,-5 1 0,-15-9 15,-1-2 0,-2-2 16,0-3 0,-2-5 16,-6 3 0,-4-4 15,-5-2 0,-13-1 16,-4-9 0,-11-6 16,-8-1 0,-4-2 15,1-1 0,-14-5 16,-1-2 0,-8 0 15,-12 4 0,-9-7 16,-8 4 0,-15-1 16,-5-5 0,-15 6 15,-33 31 0,4 2 16,-8-58 0,-6-13 0,-20 14 16,-13 14 0,-7 4 15,-21 4 0,-6 6 16,-27-2 0,-8-2 15,-13-7 0,-9-5 16,-11 3 0,-5 9 16,-12 1 0,-8-3 0,-9 5 15,-5 0 16,-17 2 0,-6-4 0,-12-3 16,-5 2 0,-7-1 15,-3 4 0,0 3 16,-4-4 0,-6 4 15,-4 2 0,-7 3 16,0 4 0,-3 3 16,-2 0 0,-2 3 15,-4 1 0,-8 4 16,2 9 0,-4 0 16,-4 1 0,3 4 15,-4-1 0,-1 12 16,-7 7 0,0 16 15,2 2 0,-8 12 16,7 1 0,-7 3 0,1 6 16,3 4 0,-5 6 15,5 5 0,-7 8 16,8 10 0,-4 8 16,-1 13 0,3 6 15,-9 1 0,13 8 16,-2 0 0,0 7 15,17 8 16,3-1 0,24 11 0,10-2 0,15 2 16,4-4 0,28 15 15,6-2 0,18 0 16,17 11 0,18 9 16</inkml:trace>
  <inkml:trace contextRef="#ctx0" brushRef="#br0">14298 13457 0,'88'1'16,"-84"-8"16,8 0 0,-6 1 0,3 6 0,-7-5 15,-8 4 0,3 1 16,-4-6 0,-3 1 16,4-2 0,-22-1 15,3 6 0,-7 3 16,-11 6 0,7 7 15,-8 5 0,-2 12 16,2 4 0,0 16 16,0 5 0,5 7 15,-1-2 0,5-8 16,7-4 0,7-8 16,12 0 0,13-2 15,1-5 0,21-1 16,4-6 0,10-4 0,9-4 31,6-12 0,2-3 0,19-11 0,5-5 16,4-2 0,6 1 15,-14 1 0,-6 8 16,-14 7 0,-8 1 16,-10 8 0,-7 4 15,2 15 0,-24-5 16,-13 6 0,-10 1 0,-32-8 15,12 15 0,-15-2 16,6 8 0,-5-3 16,-6-4 0,7 0 15,-8-11 0,4-3 16,5-1 0,6-10 16,11-7 0,11-11 15,5-7 16,12-10 0,2-4 0,13-6 15,10-11 0,10-8 16,4-6 0,12-10 16,-4-1 0,5-4 15,4 2 0,-1 5 16,3 6 0,7 11 16,-4 5 0,0 15 0,-6 4 15,-16 10 0,2 5 16,-14 8 0,-1 7 15,-6 8 0,-5 7 16,-4 3 0,-2 4 16,-3 9 0,-2 0 15,-3 5 0,6 1 16,-2-10 0,1-5 16,1-17 0,-5 0 0,5-13 15,1-6 0,2-8 16,2-11 0,5-9 15,-2-1 0,6-4 16,-1 0 0,-7 0 16,9 5 0,1 5 15,0 3 0,4 4 16,-5-3 0,-8 5 16,4 4 0,5 12 15,-3 7 16,2 10 0,-5-2 0,-2 12 15,1-5 0,3 5 16,2 1 0,0-8 16,-1 2 0,-1-10 15,0-2 0,3-8 0,-2-6 16,2-12 0,-2-4 16,8-3 0,-5-11 15,-7-11 0,2-2 16,-7-8 0,-4 6 15,13 7 0,-11 0 16,-5 4 0,2 5 0,-20-3 16,5 0 0,-6 6 15,7 1 0,8 20 16,0 3 0,7 11 16,4 8 0,-5 10 15,6 13 0,-6 6 16,-7 0 0,18 7 15,-3-6 0,0 7 16,7 7 0,-16-3 16,4 6 0,1-7 15,-1-3 0,-3-8 16,2-5 0,-5-14 16,1 0 0,-3-8 15,-1-6 0,0 1 16,-5-10 0,3-6 0,-4-4 15,0-6 0,2-5 16,-1-5 0,8 3 16,2-6 0,3 3 15,7 4 0,0 0 16,6 9 0,6 2 16,2 8 0,1 2 15,14 13 0,-13-2 16,-2 10 0,-3-1 0,-15 2 15,3 8 0,2 5 16,-7 1 0,-7-3 16,-4 0 0,-16-2 15,2 5 0,-10 0 16,4 0 0,-6 0 16,-3-5 0,-2-3 15,2-4 0,7-5 16,4-2 0,7-4 15,7-1 0,4-7 16,2-2 0,12-3 16,-1-8 0,13-2 15,6-6 0,9-1 16,12 1 0,11 4 16,-10-4 0,5-11 0,-2 2 15,-9-10 0,14 1 16,-10 2 0,-1-8 15,-1 4 0,-4-3 16,-5 9 0,-2 0 16,-8 4 0,-10 6 15,-7 4 0,-5 1 16,-18 3 0,7 6 0,-18 3 16,2 8 0,-4 6 15,-7 2 0,13 9 16,-9 3 0,9 9 15,-5 3 0,2 1 16,2 1 0,3-4 16,5 2 0,4 0 15,5-2 0,7-5 16,-4-9 0,6-8 16,3-7 0,6-8 15,3-5 0,3-9 16,8 0 0,-4-5 15,2 1 0,-2-2 16,-9-1 0,6 4 16,-1-2 0,0 2 15,1 1 0,-9 6 0,-4-1 16,-2 8 0,-4 2 16,4 9 0,-2 5 15,2 8 0,-3 3 16,-3 4 0,2 6 15,-6 5 0,2 3 16,0 7 0,-1 4 0,0 12 16,-3 2 0,3 12 15,1 1 0,1-1 16,7 5 0,-3 1 16,4 7 0,1 7 15,-1 2 0,0-1 16,-2 0 0,0 4 15,-1-8 0,1-10 16,-3-8 0,5-27 16,-2-7 0,4-15 15,2-7 0,1-10 16,0-3 0,3-9 16,-2-8 0,0-14 15,5-14 0,-3-14 16,-1-11 0,-1-12 0,-1-2 15,2-7 16,7 0 0,-9-14 0,-4-3 16,-5-5 15,3 6 0,2 4 0,7 3 16,4 10 0,-2 3 16,5 23 0,-6 10 15,4 19 0,-6 4 0,-8 11 16,2 5 0,-4 7 15,-1 9 0,2 15 16,3 9 0,-6 7 16,0 4 0,3 5 15,-6-2 0,7 6 16,0 1 0,0-6 16,0-1 0,-1-12 15,2-2 16,-2-15 0,6-8 0,-5-10 15,3-10 0,3-6 16,1-13 0,4-6 16,7-6 0,-12-3 15,0 5 0,2 4 16,-10 3 0,10 8 16,1 8 0,-5 12 0,-3 6 15,-1 9 0,6 6 16,-9 9 0,9 4 15,-4 2 0,-4 8 16,14 4 0,-7-3 16,7 7 0,-2-11 15,-1-6 0,4-1 16,-2-9 0,3 0 0,1-7 16,0-7 0,2-8 15,1-9 0,2-12 16,7 2 0,-8-19 15,-6 1 0,-1-1 16,-4-5 0,-10-5 16,15 11 0,-6-1 15,-15-2 0,12 20 16,-13-5 0,-10 8 16,2 10 0,-3 3 15,-1 3 0,12 15 16,1 6 0,-9 5 15,-1 6 0,4 7 16,0 2 0,6 9 16,6 2 0,-4-5 15,4 2 0,18-5 0,-9-6 16,8-4 0,0-3 16,1-5 0,5-2 15,5-5 0,1-2 16,-1-7 0,2-2 15,3-4 0,-4-6 16,8-8 0,-6-4 16,-7-6 0,3 0 15,-20-5 0,5 2 0,-6-4 16,-7 0 0,3 4 16,-8-1 0,0 6 15,-7-3 0,-3 9 16,2-4 0,2 9 15,17 6 0,0-2 16,8 6 0,0-1 16,-12-2 0,8 2 15,4 3 0,-4 1 16,8 3 0,-1 9 16,-2 6 0,-1 7 15,-5 5 0,-2 9 16,-5 2 0,-4 11 15,-2-2 0,-3-5 0,-2 2 16,1-7 0,0-2 16,2-4 0,-2-8 15,5-6 0,1-7 16,6-6 0,3-4 16,4-13 0,0-8 15,6-11 0,0-1 0,5-5 16,-3-4 0,1 2 15,-3-9 0,2 6 16,4 9 0,-4 7 16,2 11 0,-10 7 15,0 7 0,-1 6 16,0 1 0,-1 9 16,0 7 0,-2 2 15,-1 4 0,-2 0 16,0-9 0,1-2 15,0-1 0,1-7 16,0-6 0,1-2 16,1-2 0,1-8 15,1-4 0,1-9 16,-1-7 16,2-6 0,2 1 0,1-7 0,-9-2 15,0 2 0,-7-1 16,-1-1 0,10 8 15,-6 5 0,6 5 16,-4 10 0,0 4 16,-8 5 0,9 11 15,-2 13 0,14 8 0,-12 9 16,-3 0 0,5 19 16,-14 3 0,13 21 15,-3 8 0,-3 5 16,2 6 0,8 12 15,-3 5 0,-6 4 16,-4 1 0,-14-3 16,-1 2 0,-10 10 15,-3-1 0,-16 2 16,-4-6 0,-16-12 16,-7-5 0,0-18 15,-5-14 0,12-23 16,13-15 0,3-24 15,-2-11 0,6-23 16,-4-2 0,13-28 16,10-10 0,16-20 0,7-21 15,20-7 0,9-7 16,21-2 0,8-7 16,16 4 0,7 1 15,-1-2 0,6 8 16,9 2 0,0 0 15,-2 13 0</inkml:trace>
  <inkml:trace contextRef="#ctx0" brushRef="#br0">20038 12120 0,'89'-18'0,"-58"43"0,-6 0 15,7 21 0,-7 8 16,-4 9 0,3 11 16,-5 8 0,-3 5 15,-4 3 0,-1 2 16,1-1 0,2 2 16,-2 11 0</inkml:trace>
  <inkml:trace contextRef="#ctx0" brushRef="#br0">20292 14138 0,'5'20'16,"1"1"0,3-10 15,-1-8 0,0 0 16,0-5 0,-2-3 16,-4-11 0,0-20 15</inkml:trace>
  <inkml:trace contextRef="#ctx0" brushRef="#br0">20570 11988 0,'34'-7'0,"-18"10"15,7 9 0,-3 20 16,5 8 0,-6 19 15,-4 8 0,-6 11 16,-2-2 0,2 10 16,2 3 0,2 13 15,4 10 0,3 10 16,-4 3 0,0 8 16,-2-3 0,-2-12 15</inkml:trace>
  <inkml:trace contextRef="#ctx0" brushRef="#br0">21103 14192 0,'42'35'15,"-13"-3"0,-8-13 0,-7 3 16,-14-3 0,-48-2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10328 12855 0,'-2'0'15,"1"0"0,-10 4 16,-27 12 0,25-15 16,-1 3 0,-8-5 15,2-4 0,-1 5 16,-2 0 0,-8 0 15,4 4 0,-10-1 16,-1 2 0,3 2 16,-10 2 0,8 2 15,-3-2 0,3 3 16,-4-5 0,2-3 16,1 0 0,-7-5 0,3 2 15,-8-1 0,2-1 16,1 4 0,-1-1 15,8 3 0,-4 5 16,-2-2 0,5 5 16,-4 6 0,-7-3 15,-1 0 0,-2 12 16,0-1 0,6 9 0,6-5 16,-2 0 0,6 4 15,-1 1 0,9 15 16,-2-11 0,0 3 15,1 1 0,5 0 16,9 7 0,3 4 16,2 3 15,5 3 0,-4-8 0,14 2 16,6-4 0,2-4 16,0 6 0,6 3 15,1-1 0,2 5 16,7-8 0,-9-4 15,11-1 0,4-6 16,2-1 0,6-1 16,-10-2 0,10 1 0,-1 9 15,10-2 0,7-1 16,0 7 0,-4-12 16,1-2 0,-4 0 15,1-6 0,5 6 16,2 4 0,4-2 15,1 7 0,-3-4 16,0 5 0,0 4 16,1-6 0,2 8 0,5-6 15,-1-7 16,13 3 0,-1-5 0,-2 3 16,-2 0 0,4-1 15,10 12 0,6-4 16,0-4 0,-3-2 15,-5-8 0,12 2 16,6 1 0,1 3 16,-1-10 0,5-1 15,-2 1 0,14 2 16,-4 1 0,2 1 16,6-8 0,-4 0 15,5-3 0,-5 2 16,4 4 0,2-5 15,-4 2 0,6 2 0,0-6 16,-4 2 0,3-2 16,-3-10 0,4 11 15,-6-6 0,4 2 16,-2 5 0,-10-14 16,7 10 0,-4-1 15,-2-5 0,0 8 16,-1-4 0,1-3 0,-2 2 15,-39-11 16,0 2 0,60 7 0,22 1 16,-29-10 0,-17-3 15,1-8 0,1 5 16,1 0 0,3 5 16,-2-2 0,-4-11 15,9 6 0,-6-14 16,2 9 0,2-3 15,2-1 0,-4-3 16,-28 1 16,-43 6 0,-2 2 0,130-18 15,-7-5 0,15 11 16,-60 6 0,-4 0 0,-3 4 16,-9-3 0,2 3 15,2-2 0,3-1 16,-2 1 0,3 1 15,-7-1 0,2 1 16,-4 0 0,0 3 16,-1-1 0,-2-1 15,-2-4 0,-5 2 16,1-3 0,-2 2 16,8 1 0,-4-4 0,-5 3 15,-2-6 0,-1 6 16,0-6 0,1-2 15,-5 3 0,-4-8 16,4 10 0,-12 0 16,7-4 0,1 3 15,-8-7 0,1-2 16,-4 1 0,-8-4 16,3 0 0,-3-2 15,0-3 0,1-6 16,-6-4 0,-3-6 15,0-5 0,-3 2 16,3-5 0,-7-7 16,-6 3 0,-5-8 15,-7 2 0,3 3 16,-2-5 0,-10-2 0,0-2 16,-11 0 0,0-5 15,-8 3 0,-1-2 16,-7-2 0,-3 3 15,-10-2 0,-3-1 16,-6 0 0,-9 2 16,-5 5 15,-4 1 0,-8 2 0,4 4 0,-5 1 16,-2 4 0,-7 7 16,-4-1 0,-6 2 15,-6 2 0,-5 2 16,-7-1 0,2 6 15,-2 0 0,-7 2 16,2 4 0,-10-2 16,8 3 0,-9-2 15,0 3 0,2 0 16,-7 5 0,0-4 16,-2-5 0,0 5 15,-3-9 0,2 5 16,-3 1 0,11 2 15,-15 0 0,2-3 0,4 4 16,-16-7 0,13 6 16,-6 4 0,0-2 15,2-2 0,3 3 16,-4-4 0,-2 1 16,1 0 0,-8 0 15,8 7 0,-4 1 16,-3 5 0,3 0 0,-4 1 15,-2 0 0,5 5 16,-5 1 0,-1 4 16,7 1 0,-8 4 15,4 0 0,1 0 16,-4 0 0,5-3 16,-3 3 0,11 4 15,-11 0 0,0 2 16,3 0 0,-7-2 15,5 5 0,4-2 16,1 4 0,0-5 16,-1 1 0,0-3 15,1 0 0,-2 4 16,4 0 0,-2-1 0,3 5 16,-1-7 0,0-1 15,5 1 0,-2-3 16,5 6 0,0 1 15,-4 0 0,4 4 16,0-3 0,2 5 16,0 3 0,2 1 15,0-2 0,1 6 16,1 2 0,-4-2 0,5 12 16,-1-11 0,1 9 15,7 4 0,-7-10 16,4 7 0,-5-9 15,1 0 0,10 2 16,-6-7 0,3 4 16,8-2 15,6 0 0,-3 0 0,8-1 16,1 2 0,-2-1 16,18 6 0,13 15 15</inkml:trace>
  <inkml:trace contextRef="#ctx0" brushRef="#br0">10307 12728 0,'-103'12'0,"80"-13"16,5 4 0,-7 1 16,-3 0 0,-1 1 0,-3 1 15,8 3 0,-2 3 16,4 6 0,-3 0 16,-1-2 0,1 3 15,0-3 0,6 5 16,0-2 0,4-4 15,-1-2 0,0-1 16,4 4 0,-2-1 16,1-4 0,2 4 15,-1-4 0,1 2 16,0 5 0,0 2 16,5 1 0,-2 4 15,2-1 0,3 2 16,-4 5 0,2 1 15,5 6 0,-7-2 0,2-2 16,1-1 0,-4-3 16,2 5 0,-3-1 15,2 1 0,7 1 16,-6-4 0,6 3 16,2 0 0,5 0 15,2 1 0,5-5 16,0-4 0,0-1 0,6-3 15,4 2 0,7 2 16,-4-6 0,2-8 16,-3 0 0,5-1 15,3 1 0,2 3 16,32 3 16,-21-9 0,2 0 0,-1 2 15,-20-6 0,16 1 16,-3 1 15,7-5 0,-1-3 0,5 0 16,5-2 0,-2-1 16,5 2 0,-8-2 15,1 1 0,-8-5 16,-5-5 0,3-5 16,0-3 0,6 0 15,7-1 0,-8-3 0,7 2 16,-12-1 15,-7-1 0,-2-1 0,-9-3 16,-4 0 0,-2-1 16,-4-1 0,1 0 15,-8-9 0,0-4 16,-2 1 0,-4-1 16,0 3 0,-2 2 15,-2 1 0,1 3 0,-5-1 16,1 2 0,-4 3 15,-2-2 0,-1 3 16,-3-5 16,-2-2 0,1-1 0,-1-3 15,3 1 0,-1 6 16,-1 0 16,-13-1 0,14 10 0,-7 0 15,11 3 0,4 9 16,-10-7 0,-5 1 15,-13-4 0,1 2 16,-6 2 0,2-1 16,1 7 0,2-1 15,0 0 0,0 6 16,4-3 0,-9 7 0,-1 0 16,-6 3 0,-8 6 15,6 12 0,-3 8 16,2 6 0,-1 0 15,-2 4 0,-2-2 16,-1 6 0,5 6 16,-9 3 0,4 7 0,2 13 15,-2 7 0,13 5 16</inkml:trace>
  <inkml:trace contextRef="#ctx0" brushRef="#br0">7088 11242 0,'-31'1'0,"3"8"16,0-1 0,-1 5 16,6-1 15,12-5 0,0-1 0,-31 23 16,-5 1 0,0 3 0,13-11 16,-6-1 0,0 4 15,-3 1 0,4 10 16,4 2 0,3 2 15,0 6 0,2 8 16,-3-3 0,-1 2 16,9-1 0,-4-9 15,0 7 0,10 1 16,-8 0 0,-1 3 16,8 3 0,-4-1 0,7 3 15,5-1 0,5 0 16,2 0 0,2-1 15,5 0 0,3 10 16,2-11 0,10 7 16,-1 0 0,7-11 15,-2 6 0,-5-6 16,10 5 0,-7 0 16,5 4 0,3 0 15,-6-4 0,8 2 16,4-10 0,-2 0 15,4 1 0,9-3 16,2 1 0,11 1 16,7 6 0,4-14 15,0 3 0,1-4 0,1-7 16,-1 7 0,20 0 16,3-1 0,0-7 15,4-2 0,-7-2 16,9-6 0,4-2 15,1-10 0,-1 0 16,4-9 0,-4-3 0,7 3 16,-9-11 0,1 2 15,-5-1 0,0-11 16,4 4 0,-16-12 16,0 1 0,4-3 15,-11-6 0,4-10 16,-4-4 0,-21-11 15,3-4 0,-14-3 16,1-2 16,0-1 0,-13-2 0,-3-3 15,1-3 0,-21-6 16,8 0 0,-13 1 16,-3 0 0,-6 1 15,-4-1 0,-5-3 16,-8-1 0,-4 5 15,-10 3 0,-5 5 0,-2-3 16,-4 0 0,-8-4 16,-6 4 0,-6 3 15,-4 6 0,0 1 16,-6 5 0,4 6 16,-3-2 15,2 9 0,-2 1 0,-4 0 0,3 13 16,0 2 0,-2 2 15,1 2 0,-11-9 16,10 18 0,-1 14 16,-1-3 0,16 19 15,-16-8 0,4 1 16,-4 9 0,4 9 16,-2 1 0,4 6 15,7 2 0,-9-1 16,-4 4 0,-2 6 15,2 9 0,8 19 16,13 3 0,7-1 16,5 2 0,1-8 15</inkml:trace>
  <inkml:trace contextRef="#ctx0" brushRef="#br0">20730 13357 0,'18'-19'0,"-34"23"16,-1 1 0,4-1 15,3-2 0,-3 0 16,6 3 0,-5-5 16,8-3 0,-1-1 15,5 0 0,4-3 16,-11-1 0,19 2 16,-6-4 0,11-7 15,9 4 0,-7-10 16,11 8 0,-3 1 15,-1-9 0,5 12 0,0-3 16,1 5 0,3 6 16,8 3 15,-17-10 0,0 10 0,0-2 16,-23-1 0,18 17 16,-7 4 0,-6 9 15,5 7 0,-10 1 16,-7 7 0,-2 0 15,-10 7 0,-8 3 0,12 9 16,-10 5 0,10 5 16,10 2 0,-12-10 15,10 2 0,-1-1 16,4-3 0,2 8 16,3-2 0,-6-7 15,18 5 0,11-9 16,-3-3 0,16 0 15,-15-7 0,4-6 16,2-1 0,-3 1 16,1-2 0,-5-3 15,1 4 0,-3-6 16,-1 3 0,-2 0 16,2-2 0,1 0 15,-6-5 0,-3 4 0,3 4 16,-3-7 0,3 11 15,4 2 0,-13-8 32,-4-17 0,1-1 0,15 63 0,-9-1 15,-8 3 0,-1-26 16,-11 9 0,1-3 16,-5-2 0,-2 1 0,-5-8 15,-6 0 16,-12-9 0,-4-1 0,-8-1 15,-6-5 0,-5 4 16,-6-8 0,-9-21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2260 8003 0,'76'41'0,"-74"-41"16,1 0 0,-1 0 15,-2 0 0,-1 0 16,0-1 0,0 0 16,0 0 0,0 0 15,-3 0 0,2 0 16,1-1 0,0 1 16,0 0 0,0 1 15,1 0 0,1 0 16,27 12 0,30 12 15,-29-14 0,5 6 16,0 2 0,5 11 0,5 5 16,-5 5 0,11 16 15,1 4 0,3 4 16,8 6 0,-2-4 16,1 9 0,-5 0 15,-4 8 0,-2-1 16,-6-9 0,2-5 0,-8-16 15,7-6 16,-6-11 0,-8-2 16,-5-9 0,-13-7 0,0-6 15,-4-7 0,2-3 16,2 0 0,-18-9 16,3 2 0,-26-7 15</inkml:trace>
  <inkml:trace contextRef="#ctx0" brushRef="#br0">2226 9520 0,'-3'0'0,"17"-4"15,-1-4 0,14-2 16,-5-4 0,9-8 15,-3-5 0,15-15 16,6-9 0,-4-21 16,13-5 0,0-11 15,7-4 0,25 6 16,-7-12 0,8-4 16,2 4 0,-12 4 15,11 5 0,-1 8 16,-18-6 0,-6 4 15,-10 6 0,-16 11 16,5 14 0,-16 12 16,-4 10 0,-14 11 15,-8 12 0</inkml:trace>
  <inkml:trace contextRef="#ctx0" brushRef="#br0">1794 10301 0,'0'2'0,"3"-3"16,0 6 0,-3-5 15,0 0 0,4 2 16,2 2 0,-6-4 15,0 0 0,7 1 16,4 1 0,34 20 16,-33-21 0,6-3 0,0 0 15,4-5 0,-1 2 16,4-4 0,4-2 16,4 0 0,9 8 15,-5-6 0,-4 1 16,5-4 0,0-2 15,13 4 0,-2 2 16,6 2 0,2-1 16,-6 0 0,4-3 0,-5 8 15,2 2 0,-3 2 16,-1-2 0,8 3 16,4-1 0,4 6 15,0 5 0,-7-4 16,-9-1 0,0-1 15,4 1 0,1 3 16,1 0 0,-4-6 16,7 4 0,-6-9 15,1 1 0,1-4 16,-10-7 0,6 4 16,-2-10 0,11 11 15,-4-1 0,4 2 16,3 6 0,-10-10 15,3 1 0,-3 2 0,-1-6 16,14 7 0,-1-3 16,-9-11 0,2 0 15,-4-3 0,-1 1 16,9 8 0,3 1 16,-4 4 0,5 2 15,-10-3 0,-1 1 16,-2 0 0,-4-1 0,7 6 15,-7-2 0,1 4 16,2 3 0,-4-2 16,10 1 0,-5 0 15,0 3 0,3 5 16,-5 6 0,-4 0 16,-1 2 0,2 7 15,0-6 0,8 8 16,-14-16 0,18 7 15,-5 3 0,-2-5 16,13 8 0,-17-16 16,7-2 0,3-3 15,2-3 0,8-1 16,-4 1 0,-6-9 16,3 5 0,-12-7 15,5 1 0,3 4 0,-5-1 16,5-2 0,1 4 15,-2 2 0,0-5 16,-6 8 0,-3-1 16,-5-1 0,-1-2 15,-1 4 0,1-1 0,1 0 16,0 1 16,-4 3 0,-5-4 0,-1 3 15,1 5 0,-2-1 16,6 4 0,-10-6 15,0-3 0,-1-3 16,2-2 0,-4 4 16,4 1 0,4 4 15,0 4 0,-2-1 16,-4-8 0,3 7 16,1-8 0,7 7 15,3 8 0,0-10 16,-4 7 0,-1-7 15,6 5 0,-3 4 16,4-1 0,9 6 16,1-7 0,-4-4 0,16 2 15,-10-6 0,3 5 16,8-1 0,-10-1 16,6 4 0,4-3 15,2 4 0,-4-3 16,6 0 0,-11 1 15,4-9 0,7-1 16,-2-5 0,6 0 0,2-2 16,-5-2 0,-3-2 15,3 1 0,-6-1 16,2-1 0,-5-8 16,2 1 0,-2-3 15,-6 3 0,3 3 16,-12-7 0,1 12 15,-5-12 0,6 8 16,-7 2 0,-6-9 16,6 18 0,-6-6 15,2 1 0,3 13 16,-10-7 0,-4 4 16,-1 2 0,0-1 15,-1 6 0,-1-7 16,4 1 0,1 3 15,-2-4 0,5 8 0,1 2 16,1-4 0,0 1 16,1 3 0,1-2 15,-5-2 0,4-3 16,-7 2 0,2-1 16,2-3 0,1 6 15,5-4 0,-2-1 16,1 5 0,2-2 15,2-4 0,-2 2 0,4 0 16,1-3 0,-5-3 16,4-8 0,-6-5 15,-1 5 0,-1-2 16,5 7 0,2 2 16,-1-4 0,4 12 15,-4-1 0,-8-4 16,-4-1 0,6 2 15,2 1 0,3 5 16,3 3 0,-8-4 16,-6-3 0,-1 7 15,1-4 0,0 2 16,-2 2 0,2-4 0,0 1 16,-5-6 15,9 0 0,-15-5 0,2-1 16,13 7 0,-19-9 15,17 6 0,-3 2 16,-5-6 0,7 10 16,-4 0 0,-1 1 15,-1 1 0,-2-4 0,-5-2 16,0-3 0,1 3 16,-1-2 0,4-2 15,-3 2 0,5-2 16,0 4 0,-3-7 15,9 8 0,-9-3 16,2 0 0,-4 7 16,-6 0 0,2-1 15,-1-1 0,-2-5 16,6 2 0,-9 4 16,9 2 0,-5-3 15,-1-1 0,2-1 16,-6 0 0,6 10 15,-1-4 0,0 0 16,3-6 0,-3-1 16,-1 3 0,-2-2 0,0-2 15,2 1 16,1-1 0,0-4 0,1 2 16,1 3 0,-1-4 15,2 3 0,2 2 16,0 1 0,1 3 15,0-5 0,-4-5 16,2 2 0,-5-5 0,2 11 16,3 1 0,-6-10 15,17 17 0,-8-12 16,-11-5 0,3 8 16,-9-11 0,4 8 15,9 7 0,-6-6 16,-1-2 0,-1 2 15,-1 0 0,0 4 16,0-5 0,-4 0 16,0-1 0,0 1 15,0 1 0,0 0 16,3 0 0,-3 0 16,0 0 0,10 4 15,16 10 0,-18-8 16,-8-4 0,-8-2 15,10 6 0,-2 2 0,0-4 16,-5-3 0,5-1 16,-1-1 0,0 0 15,1 1 0,0 0 16,0 0 0,0 0 16,0 0 0,0 0 15,-2 0 0,1 0 16,1 0 0,-1 0 15,0 0 0</inkml:trace>
  <inkml:trace contextRef="#ctx0" brushRef="#br0">12915 8800 0,'-31'62'0,"19"-63"16,7 4 0,4 9 15,-14-4 0,5 4 0,-6 2 16,-5-4 0,4 5 16,-5 5 0,5 11 15,1-2 0,2 11 16,6 5 0,7-3 16,1 10 0,13 3 15,7-5 0,12 0 16,7-6 0,8-14 15,6-3 0,11-7 16,-11-13 0,0-12 16,-6-7 0,-13-12 15,7-4 0,-4-9 16,-1-4 0,-7-13 16,-4-5 0,-2 0 15,-10-3 0,-5 5 16,-16 3 0,-23-1 0,-1 0 15,-14-5 0,8 7 16,4 14 0,0 6 16,-1 22 0,-5 7 15,-5 11 0,1 10 16,-5 17 0,-1 3 16,-3 4 0,-1-1 0,11 0 15,9 1 0,10-5 16,7 1 0,16 5 15,5-3 0,18 14 16</inkml:trace>
  <inkml:trace contextRef="#ctx0" brushRef="#br0">13584 8977 0,'3'78'0,"-2"-73"15,1 2 0,-3 2 16,1 1 0,-5 6 15,2 5 0,0 7 16,1 2 0,2 9 16,0-1 0,5 0 15,-2 4 0,4-8 16,-1-1 0,-5-8 16,0-8 0,-1-11 15,0 0 0,0-10 16,-1 2 0,0 1 15,1-2 0,-6-22 0,-3-37 16,9 22 0,-3-8 16,2-16 15,0-3 0,-2 0 0,3 1 16,2 8 0,1-2 16,2-4 0,5 10 15,-1 3 0,8 12 16,6 17 0,-2-4 0,1 10 15,0 3 16,-2 6 0,1 8 0,3 14 16,2 4 0,-1 16 15,-1 5 0,-4 3 16,2 1 0,-17-7 16,4-1 0,-9-5 15,-9-4 0,0-1 16,-7-4 0,-12-3 15,-6-1 0,2 2 16,-8-8 0,5 0 16,1-4 0,4-8 15,7 1 0,8-1 16,2 0 0,10 1 16,2 2 0,8 4 15,9 2 0,5 7 0,9 2 16,13 9 0,8 6 15,13 6 0,5 8 16,1 1 0,1-1 16,-6-2 0,-1-8 15,-4-8 0,1-8 16,-1-9 0</inkml:trace>
  <inkml:trace contextRef="#ctx0" brushRef="#br0">13520 7121 0,'-15'6'0,"19"-2"16,-6-1 0,10-3 16,5-1 0,-4-8 15,14 0 0,7-8 16,3-3 0,16-1 16,8-6 0,22-2 15,13-4 0,10-4 16,13 7 0,11-1 15,-1 1 0,7 7 16,2-2 0,9 16 0,-8 12 16,15 19 0,-4 4 15,-15 10 0,0-1 16,-19 4 0,-4 0 16,-9-5 0,2-3 15,-5-9 0,-6-6 16,13 5 0,-1-4 15,-5 2 0,4 3 16,-8-8 0,-3-4 0,3-6 16,-1-4 0,-8-12 15,1-3 0,0-15 16,1-8 0,4-8 16,-8-7 0,1-4 15,-2 5 0,5 5 16,9 13 0,0 13 15,2 3 0,3 16 16,0 4 0,1 11 16,-5 8 0,-11 6 15,1 4 0,0 3 16,4-3 0,2 1 16,-3 0 0,6 3 15,-12 1 0,11 2 16,2 1 0,-12-11 0,16 1 15,1-12 0,10-5 16,14-9 0,5-7 16,11-9 0,1-5 15,4-6 0,-3-1 16,-3-1 0,-6 1 16,4-3 0,-1 3 0,-4 0 15,5-2 0,0 9 16,5-2 0,-5 6 15,2 11 0,-15 3 16,-9 0 0,-11 3 16,-12 2 0,-6-3 15,-3 9 0,-28-7 16,-7-2 0,-20 2 16,-13-2 0</inkml:trace>
  <inkml:trace contextRef="#ctx0" brushRef="#br0">15976 9853 0,'-18'71'16,"25"-69"0,6 3 0,9-1 16,5 2 0,3 2 15,10 2 0,11 9 16,10 2 0,15 3 16,9 8 0,-1-2 15,29 26 0,-16-6 16,23 20 0,17 5 15,-7-11 0,12 6 0,-20-10 16,-23-5 0,-18 11 16,-7-1 0,-17-8 15,0 3 0,-34-21 16,-6 1 0,-17-5 16</inkml:trace>
  <inkml:trace contextRef="#ctx0" brushRef="#br0">16017 11275 0,'79'-92'16,"29"-22"0,20-5 15,27-27 0,-2-5 16,-4-6 0,1-2 0,-5 17 15,-4 2 0,-8 13 16,-6 11 0,-23 9 16,-12 10 0,-9 21 15,-19 7 0,-21 40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20320 6406 0,'14'32'0,"-31"-32"16,1-3 0,-1 0 15,-2 2 0,-2 0 16,-1 1 0,0 7 15,-2-6 0,1 8 16,-2-2 0,-6 5 0,17 9 16,-23-8 0,-5 6 15,3-2 0,-17-3 16,20 5 0,2 3 16,-1 2 0,-8 4 15,3 3 0,5 9 16,-1 1 0,5 4 15,-5 2 0,-7-2 16,5-3 0,3 1 0,8 0 16,4-2 15,7 5 0,1 1 0,3 0 16,3 3 0,1 5 16,3-6 0,5 0 15,0-4 0,4-10 16,5 3 0,1-2 15,5-1 0,9 7 16,2-3 0,4-1 16,6 7 0,4-4 15,-3-6 0,4 6 16,-13-10 0,0-2 16,5 5 0,0-9 15,5 2 0,-1-5 16,-5-5 0,2-1 0,3-1 15,13-1 0,0 2 16,2-2 0,0-3 16,-3-2 0,5-1 15,1-2 0,-2 0 16,4 2 0,2-5 16,5-5 0,-9-10 15,5-2 0,-2-1 0,0-2 16,5 2 0,-2-2 15,-1 0 0,-2-3 16,2 0 0,-9-7 16,-5-2 0,2-3 15,-6-2 0,1 1 16,-2 1 0,-2-3 16,2-1 0,8-8 15,-16-3 0,2 1 16,-4 1 0,-8 4 15,10 1 0,-12-5 16,1 4 0,-6-7 16,2 1 0,-2-4 15,-2-2 0,-6 5 16,0 0 0,-6 8 0,-2-1 16,-8-1 0,-4-7 15,-4 0 0,-3-3 16,-3-5 0,3-1 15,-2-3 0,2 6 16,0 9 0,3 6 16,1 3 0,-12-1 15,6 5 0,-4-3 0,-8 0 16,10-5 0,-9-5 16,-3 8 0,4 2 15,4 7 0,-2 7 16,2-1 0,-5 3 15,8 5 0,-9 4 16,-13-1 0,8 8 16,-14-3 0,0 1 15,11 2 0,-11-1 16,8 5 0,0-1 16,4 1 0,-12 4 15,3 2 0,0 6 16,0 3 0,-6 0 15,-1 2 0,-3 6 16,-5 1 0,3 7 16,17 13 0,-15-5 0,-3 0 15,6 5 0,-18-16 16,12 14 0,4-1 16,8 1 0,-5 4 15,15 1 0,-5 5 16,0 0 0,10 12 15,1-1 0,9 0 0</inkml:trace>
  <inkml:trace contextRef="#ctx0" brushRef="#br0">21951 5612 0,'13'40'15,"-19"-29"0,-20-4 16,-9 5 0,-2 2 0,-11-2 16,5 2 0,-7 0 15,1-2 0,-4 5 16,1-2 0,-4 8 15,-10-1 0,0 6 16,-4 2 0,2-1 16,4 10 0,0-4 15,-4 6 0,4 1 16,8 1 0,5 6 16,8 0 0,7 6 15,0 0 0,13 9 16,-10-8 0,5 3 15,-14 54 16,35-49 0,4 3 0,20 17 16,-11-16 0,-6-2 15,10-8 0,-18-14 16,12 10 0,19 3 16,-4 1 0,4 2 15,3-7 0,-1-6 16,7-6 0,-2-6 15,8 2 0,-1-3 0,7-5 16,5-1 0,-2-6 16,9 0 0,-1-7 15,0 0 0,6-8 16,0 0 0,11 1 16,4-4 0,-1-1 15,0-1 0,-10-2 16,0-3 0,-10-2 31,-27 1 0,0 2 0,78-14 0,3-7 16,-1-2 0,-44-1 15,3 0 0,-1-6 16,6 2 0,2-5 16,-7-3 0,-4 2 15,-5-5 0,-6-7 16,-1-2 0,3-7 0,8 3 15,-15-3 0,2-5 16,-5 4 0,-14-7 16,6-8 0,-3 11 15,-8-7 0,-2 3 16,-6 4 0,-6-9 16,-6-6 0,-3-1 15,-4 1 0,-3 1 0,-4 11 16,-5 1 0,-2 8 15,-4-2 0,-5 4 16,-8 6 0,-12-1 16,4 5 0,-6 1 15,-3 3 0,-3 7 16,-12 2 0,-4 7 16,-1 1 0,-3 9 15,7 3 0,-14 7 16,-2 3 0,6 6 15,-7 6 0,19 9 16,-8 1 0,3 6 16,-4 0 0,0 8 15,4 3 0,5 5 0,5 7 16,-4-4 16,0 3 0,-1-4 0,-4-5 15,3 7 0,1 0 16,-4 3 0,-8 2 15</inkml:trace>
  <inkml:trace contextRef="#ctx0" brushRef="#br0">19824 6708 0,'-3'0'0,"3"1"16,4 4 0,-4-5 16,-1 0 0,0 0 15,-1 0 0,1 0 16,0 1 0,-3 6 0,-2 0 15,-24 34 0,21-23 16,-5 9 0,4 10 16,8 9 0,0 2 15,4 11 0,7 5 16,-6 12 0,2 9 16,-1 3 0,-4-1 15,0-10 0,0-2 16,2 4 0,-2-4 0,-5 0 15,-1-2 0,0-16 16,0-2 0,2-15 16,1-6 0,2-12 15,1-9 0,7-8 16,0-6 0,8-17 16</inkml:trace>
  <inkml:trace contextRef="#ctx0" brushRef="#br0">20324 6377 0,'-50'-13'0,"48"18"15,-1 0 0,3 1 16,-3-5 0,2-1 16,1 0 0,-2 0 15,1 1 0,-5 7 16,-4 7 0,-27 34 15,25-27 0,14 17 16,-13-8 0,-3 10 16,5 8 0,-6 8 15,12 13 0,6 19 16,5 6 0,-7 0 16,5 9 0,-7-4 15,1 0 0,-1-1 16,0-7 0,6 1 0,-8-9 15,3 2 0,-1-4 16,-1-11 0,2-2 16,0-13 0,0-6 15,-10-16 0,-2-2 16,2-12 0,6-5 16,3-5 0,2-7 0,2-10 15</inkml:trace>
  <inkml:trace contextRef="#ctx0" brushRef="#br0">20786 7573 0,'-1'-49'0,"-10"49"16,-2 3 0,0 1 15,3 4 0,-1 6 16,-1-2 0,-2 6 15,3 2 0,10 16 16,-6-4 0,1 3 16,2 6 0,-3-2 15,9 8 0,1 1 16,0-3 0,1 1 16,-4-1 0,8 11 15,-3-4 0,-9-4 0,4 6 16,-2-15 0,-8-6 15,10-9 0,0-13 16,-9-15 0</inkml:trace>
  <inkml:trace contextRef="#ctx0" brushRef="#br0">20476 6130 0,'-10'82'16,"5"-66"0,3 3 15,0-4 0,-1 1 0,-1-4 16,-3-2 0,2-1 15,-2 0 0,6 8 16,-5-3 0,-1 7 16,3 8 0,-5-3 15,9 15 0,3 8 16,5 6 0,2 9 16,6 14 0</inkml:trace>
  <inkml:trace contextRef="#ctx0" brushRef="#br0">21065 7761 0,'28'48'0,"-35"-47"16,5 1 0,0 0 15,1-2 0,0 0 16,-1 0 0,-2 10 0,-12 32 16,5-39 0,7 2 15,-7 7 0,7-7 16,7 10 0,-3-1 15,10 6 0,-10 5 16,0 5 0,5 3 16,-5-4 0,4 4 15,7 0 0</inkml:trace>
  <inkml:trace contextRef="#ctx0" brushRef="#br0">20455 6372 0,'16'-33'16,"-3"6"0,-7 2 15,-2 3 0,-8 10 0,0 2 0,-4 6 16,1 7 0,2 7 16,1 5 0,1 14 15,-1 6 0,-3 6 16,1 7 0,0 5 15,-2 2 0,2 14 16,-1 5 0,-3 25 16,2 3 0,1 11 15,0 11 0,0 0 16,0-2 16,4-11 0,-2-10 0,3-15 15,1-1 0,-1-11 16,2-7 0,0-21 15,2-8 0,1-16 16,1-4 0,0-7 16,-1-6 0,3-6 15,-1-6 0,1-15 0,0-6 16,0-19 0,-1-5 16,0-13 0,-5-8 15,-3-2 0,-3-8 16,-3-11 0,-1 0 15,-2-6 0,3 4 16,10 22 0,5 8 0,9 28 16,7 16 0,-4 8 15,-1 5 0,0 9 16,-5-2 0,8 19 16,0 10 0,1 11 15,3 7 0,3 14 16,0 9 0,-2 9 15,-11-4 0,-11-8 16,5-11 16,-8-11 0,3-4 0,-2-11 15,-1-6 16,-3-9 0,-7-3 0,-3-17 16</inkml:trace>
  <inkml:trace contextRef="#ctx0" brushRef="#br0">5026 15093 0,'20'-15'0,"-26"11"0,3 2 0,0 2 16,-1-1 0,3 1 15,0 0 0,0 0 16,1 0 0,0 0 16,1 7 0,4 7 15,15 30 0,-9-20 16,4 4 0,1-2 15,-3 0 0,4-2 16,-3-4 0,7-1 16,3 0 0,0-4 15,4-1 0,-7-8 16,0-8 0,18-6 16,-25-15 0,8-14 0,-2-11 15,-16-27 0,24-1 16,-2-11 0,5 4 15,-1-8 0,4 2 16,5 1 0,-1-4 16,24 16 0,1 3 15,5 16 0</inkml:trace>
  <inkml:trace contextRef="#ctx0" brushRef="#br0">5739 15765 0,'33'-17'15,"-27"8"0,3 8 16,-9-1 0,9 3 16,-5-1 0,14 0 15,2 2 0,-5-1 16,-6 0 0,-3 0 0,4-1 15,3 0 0,6 1 16,5-2 0,0-1 16,6 0 0,8-6 15,4 2 0,7 2 16,13 2 0,6 7 16,-4 0 0,3-1 15,-3 5 0,-3-7 16,12-2 0,12 4 15,-3-5 0,3 0 0,-5-2 16,-12-7 0,12 0 16,-1 4 0,-1-3 15,0 5 0,-10 0 16,-10-11 0,4 15 16,-4 4 0,0 2 15,4 15 0,-16-6 16,-9-4 0,-9 0 15,-10-4 0,2-1 16,-4 0 0,-7 0 16,-3-1 0,0-1 15</inkml:trace>
  <inkml:trace contextRef="#ctx0" brushRef="#br0">5153 16498 0,'43'32'0,"-51"-32"16,-1-2 0,-1 0 16,3 1 0,1 0 15,3 3 0,4 7 16,-1-5 0,10 13 16,-1-7 0,9 1 15,5 6 0,5-2 16,7 4 0,-11 3 15,3-6 0,-6 0 16,-6 1 0,4-6 16,-7 1 0,-2-5 0,1-1 15,-9-13 0,1 6 16,3-9 16,-7-11 0,5 5 0,-1-9 15,1 0 0,2 0 16,1-4 0,0-1 15,4-4 0,5 0 0,-1-12 16,5-5 0,2-16 16,2-6 0,6-23 15,-1-8 0</inkml:trace>
  <inkml:trace contextRef="#ctx0" brushRef="#br0">5271 17121 0,'9'14'0,"-12"-5"16,3 6 0,-2-2 16,-8-8 0,10 8 15,-4-3 0,4 2 16,7 5 15,-7-8 0,2 4 0,13 5 16,-4 1 0,16 10 16,-3 0 0,-3 2 0,10 1 15,-9-2 16,1 1 0,-5-8 0,-6-2 16,1-11 0,-3-7 15,1 1 0,-4-5 16,-3 0 0,1-3 15,-3-17 0,2-1 0,-1-11 16,1-7 0,0-4 16,3 0 0,6-3 15,2-5 0,10-14 16,5-2 0,14-14 16,9 3 0,6-5 15,-8-14 0,2-10 16</inkml:trace>
  <inkml:trace contextRef="#ctx0" brushRef="#br0">11453 14931 0,'35'89'0,"-23"-93"0,2 2 15,6-2 0,2 1 16,5 1 0,5 1 15,10 7 0,0 2 16,2 2 0,-3-6 16,9 6 0,7-8 15,2 0 0,6 1 16,-5-8 0,-5-4 16,-3-5 0,-1-5 15,0 2 0,6 2 16,0 0 0,1 5 15,0 0 0,-11 5 16,1 6 0,-9 9 16</inkml:trace>
  <inkml:trace contextRef="#ctx0" brushRef="#br0">11371 16415 0,'-48'57'0,"48"-40"0,13-6 15,1-7 16,16-5 0,14-7 0,5-10 31,10 4 0,2-2 0,-5 5 16,9 6 0,-2-2 15,16 7 16,-8-2 0,11 7 16,-5-5 0,-18-4 0,3 0 0,-9-11 15,0 2 0,2-4 16,1 3 0</inkml:trace>
  <inkml:trace contextRef="#ctx0" brushRef="#br0">5993 17780 0,'-48'-1'0,"45"5"15,5 7 0,-1-1 16,1 1 0,11 6 0,3 1 16,0-2 0,4-1 15,1-8 0,6-2 16,10-5 0,22-8 16,-3-2 0,18-3 15,1 4 0,-7-4 31,5 1 0,12-4 0,2-3 16,8-1 0,1 1 0,-17-10 16,4 4 0,4-9 15,1 2 0,-5 5 16</inkml:trace>
  <inkml:trace contextRef="#ctx0" brushRef="#br0">20132 14631 0,'-4'-7'16,"-18"-9"0,25 15 0,-10-12 15,7 13 0,0-5 16,0-3 15,-3 3 0,5 5 16,-2 4 0,0-4 0,0 0 16,-1 0 0,0 0 15,1 6 16,2 8 0,17 45 0,-1-27 16,-4-4 0,10 7 0,-4-4 15,-3-1 0,2 7 16,-4-9 15,3-2 0,-1 2 0,1-6 16,-3 6 0,0-4 16,1-6 0,-3 1 15,1-4 0,-1-5 16,0 3 0,-4-12 16,0-1 15,-2-2 0,0-6 16,3 5 0,0-8 0,1-7 15,3-6 0,4-8 16,0 1 0,16-14 16,-8-8 0,11-25 0,9-6 15,-4-17 0,18 4 16,3 2 0,-1-7 16,15 11 0,-8-5 15,-8 5 0,-3 1 16,-13 14 0,-1 2 15,-6 11 0,-3 13 16,-6 7 0,-3 10 16,-9 11 0</inkml:trace>
  <inkml:trace contextRef="#ctx0" brushRef="#br0">1856 15361 0,'-6'-2'0,"-1"2"16,7 0 0,-3 2 0,3-2 15,0 0 0,0 0 16,0 0 0,10 16 16,43 34 0,-20-18 15,11 7 0,-11 6 16,7 9 0,-6-4 16,-6-2 0,-4-4 15,-7-7 0,3-6 16,-7-7 0,-3-10 15,-1-3 0,-6-8 16,0-3 0,-3-7 16,-3-7 0,-5-12 0,1-2 15,-4-11 0,0-2 16,-1-5 0,-5-11 16,5-3 0,2-9 15,9 3 0,5 6 16,7 5 0,2 4 15,7 14 0,3 9 0,4 12 16,2 16 0,2 6 16,-3 4 0,3 15 15,6 3 16,-5 7 0,-2 3 0,-7 3 16,-3-2 0,-11-5 15,-2-1 0,-7-10 16,0-6 0,0-8 15,2-2 0,3-8 16,-9-5 0,6-6 16,-9-10 0,2-6 15,-1-11 0,-10-13 16,8-8 0,5-12 16,6 2 0,11 5 15,1 10 0,-2 18 0,4 8 16,-2 17 0,9 11 15,0 8 0,-2 5 16,8 12 0,-5-1 16,7 4 0,5 2 15,8 3 0,-5 3 16,13 6 31,-6 1 0,-5-6 0,3-3 0,-15-10 0,3-4 0</inkml:trace>
  <inkml:trace contextRef="#ctx0" brushRef="#br0">3236 14875 0,'72'7'15,"-71"-9"0,8-5 16,17-3 0,2-7 16,3-5 0,-3-8 15,2 1 0,-1-2 16,7-2 0,10 2 15,-13-6 0,2 0 0,-1 2 16,-1 2 0,1 1 16,-3 6 0,7 6 15</inkml:trace>
  <inkml:trace contextRef="#ctx0" brushRef="#br0">4029 14193 0,'-6'7'15,"6"5"0,1-1 16,9 5 0,1 0 16,-1 2 0,4 4 15,-3 1 0,0 1 16,2 1 0,5 6 15,1-2 32,3 6 0,3 2 0,5 2 15,19 15 0,-13-10 0,-9-6 0,1-5 16,-26-18 0,7 1 16,4 4 0,-17-17 0,4 1 15,0-13 31,-6-4 0,6-5 0,-8-8 16,-1-8 0,1-10 0,-2-7 0,5-3 16,-7-4 0,1 2 15,-5-5 0,4-3 0,19 12 16,4 5 16,14 7 0,-4 12 0,-1 4 15,4 2 0,6 16 16,5 5 0,2 5 15,-1 7 0,-7 5 16,0 4 0,-5 7 16,2 6 0,-2 4 15,-2 3 0,-2 2 16,2-1 0,-6-7 16,3-1 0,9-7 15,-11-3 0,7 1 16,-3-9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5807 6177 0,'-77'28'15,"67"-26"0,-2 0 0,-7-1 16,3 0 16,-3-1 0,3 0 15,2 0 0,0 0 0,-1 3 16,-2 0 0,-1 7 16,-3-4 31,-2 2 0,-2 2 0,0-4 0,-3 7 0,-6 4 15,-2-3 0,10 11 16,-16-8 0,7-5 16,2 4 0,-16-9 15,17 10 0,1 8 16,0-2 0,2 5 16,0-4 0,1-4 15,3-1 0,6-1 16,-2 0 0,6 5 15,0 2 0,3 2 16,12 5 0,-4 4 0,11 5 16,4 1 0,-3 3 15,6-6 16,-7-7 0,8 1 0,6-6 16,5-2 0,6 2 0,1-8 15,3 2 0,4-4 16,2-3 15,3 5 0,6-5 0,-2-2 16,2-1 0,4-3 16,-6-5 0,4 2 31,-7-7 0,9-7 0,5 0 0,-1-10 16,4 1 0,-7-5 15,-8-2 0,-5-6 16,-4 2 0,-8-6 15,1 2 0,-4-1 16,-5-8 0,-5 1 16,2-1 0,3 2 15,-3 1 0,-2 5 16,-4-2 0,-24 1 16,10 7 0,0 3 15,-6-2 0,8 8 16,-10-9 0,-12 5 0,-1 1 15,-4 2 0,-6 5 16,-2 7 0,-3 4 16,-7 6 0,-5 5 15,-8-3 16,-5 1 0,-11-1 16,-1-1 0,-4-1 0,-3-1 15,3 1 0,11 3 0,-8 10 16,1-1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2400 7289 0,'54'-12'0,"-42"15"16,-8-3 0,-2 2 15,-4-3 0,1 1 32,0 0 0,0 0 0,0 0 31,-11 3 0,-31 8 16,18-24 0,1 7 0,2-1 0,-2 4 0,1 6 0,0-3 15,-3 5 0,2 4 16,-8-1 0,1 5 15,1 3 0,-5-9 0,-9 0 16,2-1 0,0-1 16,-1-1 0,11-1 31,0 3 0,1-1 0,4 3 16,3 9 15,0-2 0,1-1 0,-1 1 0,1 0 16,1 0 0,-6 0 15,8 5 0,-6-4 16,4 6 0,9 2 16,-7 0 0,-3 6 15,-3 0 0,3 11 16,7 5 0,4 2 0,-2 0 16,7-3 0,-5-4 15,5-7 0,10 1 16,-7-7 0,4 1 15,12 10 0,-12-5 16,2 4 0,-1 3 16,-2-3 0,3 2 15,8-1 0,-1-5 0,6-8 16,7 0 0,-5-1 16,9 2 0,-6-3 15,5 1 0,7-6 16,-2-1 0,1 2 15,3 1 0,-2 3 16,6 1 0,3-1 16,7 3 15,-1-4 0,10 6 0,1-2 16,-3-4 16,2-5 0,-3-10 0,3 6 15,6 6 0,11-3 16,0 2 0,-1-11 15,-7-8 0,-2 0 16,-4 0 0,6-1 16,10-3 0,-1-1 15,6 0 0,-5-3 0,-7-10 16,14 0 0,0-5 16,4-2 0,1 8 15,-9-6 0,-5-4 16,-1 0 0,5-1 15,-3-7 0,3 2 16,-5-6 0,-10-1 0,0-1 16,-6 2 0,-1-6 15,4 6 0,-13-11 16,5 7 0,-8 1 16,-7-3 15,-1 12 0,-14-6 16,-3 5 0,-3 0 0,-8 1 15,-5-4 0,-6-6 16,-5 6 0,-8-6 16,-5 0 0,-7 3 15,-3-3 16,-6 3 0,1 5 0,10 6 16,-9 1 0,3 6 15,-5 0 0,-13-4 16,10 3 0,-2-2 0,-4-1 15,0-5 16,-4-4 0,-11-5 16,4 3 0,1 5 0,-5 0 15,11 6 0,-5 0 16,6 6 0,4-2 16,-2 7 0,1-3 15,-4 2 0,-1 2 0,0-3 16,-1 6 0,4 3 47,-3-3 0,6 8 0,-4-1 0,-1 5 0,-9 5 0,4-1 15,1 3 0,-4-4 16,13 5 0,-3-4 16,4 2 0,6 5 15,-4-8 0,3 3 16,-8-2 0,-1 0 15,6 6 0,-6 3 16,9-1 0,2 6 16,-5-4 0,5 2 15,-1 6 0,-3 1 0,-5 0 16,-5 7 16</inkml:trace>
  <inkml:trace contextRef="#ctx0" brushRef="#br0">12755 4047 0,'-8'4'15,"2"2"0,4-1 16,-11-4 0,6 5 0,7 2 16,-3 0 15,3-4 0,1 2 32,3-3 0,4-2 0,11 1 0,8 0 15,15 0 0,12 1 0,16-1 31,1-1 0,4 0 0,-3-1 16,-2 0 0,4 0 0,10 0 16,-4-3 0,0-3 15,-2-1 0,2-2 16,2 5 0,10 2 16,-3-1 0,-5 6 15,2 1 0,-8 2 16,5 1 0,3 1 15,-7-3 0,0 1 0,-7-2 16,-9 1 16,3-2 15,3 1 0,-2-1 0,-6-3 16,-5-2 0,-14-4 0,-2-3 16,-3-2 0,-6 0 15,-2-2 0,-6 0 0,-4 2 16,-5-3 0,-6 6 15,-3 1 0,-15-1 16,-4 3 0,-17-4 31,-4 5 0,0 7 16</inkml:trace>
  <inkml:trace contextRef="#ctx0" brushRef="#br0">12399 4398 0,'80'43'0,"-64"-33"16,5-6 0,-4 3 0,2-1 15,2-7 0,-2 1 16,6-4 0,3 0 16,5 1 0,1-1 15,7 2 0,-1-1 16,30 15 0,-15-7 15,9-2 0,0-2 16,-18-11 0,19 6 0,2 7 16,-3-7 0,11 4 15,-1-1 0,3-5 16,2 7 16,-12-8 15,7 9 0,-13-10 0,15 6 0,-4 2 16,1-2 0,2 7 15,-8-4 0,5 4 16,-7-5 0,10-7 16,-12-1 0,-2-4 15,1 2 0,-6 0 16,3-3 0,2 6 16,0-3 0,-3 3 15,1 5 0,-12-2 16,-1 4 0,-4 1 0,-8-3 15,3 15 0,-3-6 16,1 3 0,-3 10 16,-6-20 0,1 7 15,-3-2 0,0-8 16,-6 3 0,20 10 16,-19-13 0,0 3 15,8 1 0,-22-13 0,9 12 16,-1-8 0,-1 3 15,-3-3 0,1-1 16,2 6 0,-4 2 16,6 1 0,-5 3 15,0-2 0,-3-1 16,-3 1 0,2 1 16,-3 1 0,-2-3 15,0 0 0,0 0 16,-2-1 0,1-1 31,0 1 0</inkml:trace>
  <inkml:trace contextRef="#ctx0" brushRef="#br0">11692 4158 0,'-29'89'16,"33"-83"0,-7-5 0,8 9 0,-1 4 0,-1-4 0,7 5 0,-1-4 15,-1-5 0,6 14 16,0 5 31,5 10 0,4 5 0,0 1 0,6 3 16,4-2 0,12 2 0,4-5 15,2 2 0,7 0 16,-7-7 0,8 5 16,6-7 0,6 0 15,2-6 31,12-5 0,5 6 0,-8-8 0,6 10 0,2-13 16,2-3 0,6-3 0,-4-4 16,3 5 0,2-4 15,7 3 0,-1-1 16,-2-4 0,2 3 16,1-7 0,7-1 31,-3-6 15,-4-2 16,4-4 0,-1 0 16,-3-7 0,-1 6 0,3-5 0,0-8 0,0-1 15,-4-8 0,-9-3 0,0-2 0,4 2 16,0 0 0,-14 0 16,-6 7 0,-8-7 15,-3-1 0,3-3 16,5-4 0,-13 2 15,-2-1 0,-9-1 16,-5 1 0,1 4 16,-2-2 0,-2 3 15,2 5 0,-9-3 16,-1 6 0,-6 3 16,-3-1 0,-5 6 15,-5 0 0,-3 10 16,-11-3 0,2 9 0,0 6 15,-4 4 0,2 4 16,-1-10 0,-4 0 16,2-6 0,-2 3 15,1 8 0,-3-2 16,4 1 0,-1 0 16,0 0 31,0 0 0,-1 0 0,1-1 0,0 1 0,0 0 15,0 0 0,0 0 0,1 0 16,-2-1 0,1 1 16,0 0 0,-1 0 15,1-1 0,0 0 16,0 0 0,0 0 16,0 0 0,-1 0 15,1-1 0,-11-4 16,-28-15 0,26 18 31,-7 3 0,5 2 0,-7 6 0,-1 10 16,-1-1 0,-12 1 15,2 1 0,-4-4 16,5 3 0,1 0 0,0 5 16,4-2 0,-2 2 15,5-2 0,-5-2 16,6-1 0,-5-1 15,-11-6 0,18 2 16,0-5 0,9 0 16,18 0 0,-4-5 15,0-2 0,-2-1 0,2-1 16,0 0 0,0 0 16,0 0 0,9-5 15,10-12 0,30-29 16,-22 24 0,-1-3 31,9 3 0,-1-1 0,1 5 0,3-3 16,0-1 0,0 3 15,-1-4 0,14 8 16,-7 2 0,1-1 16,-9 1 15,-6 0 0,0 0 0,-5 5 16,2 1 0,-8 5 15,0 5 0,-8-10 0,3 15 16,-8-7 16,1 0 0,-4 22 0,1-6 15,-4 18 0,-1-1 16,0 0 0,-1 2 16,0-4 0,2 3 15,2-3 0,0 2 16,0 2 0,-2 1 31,-6 7 0,0-8 16,0-2 0,-1 4 0,-3-15 0,0 2 0,0-7 15,-3-7 0,-1 0 16,-2-2 0,-4-15 16</inkml:trace>
  <inkml:trace contextRef="#ctx0" brushRef="#br0">11529 4174 0,'-35'37'0,"35"-34"15,8 4 0,-8 4 16,7 8 15,-13-2 16,-3 3 0,10 10 0,-9-7 0,0 7 16,2-3 0,-2 1 15,7 3 0,2 0 16,7 1 0,-8-10 16,-3-4 0,-8-5 15,0 3 0,-3-5 16,12-3 0,6 1 15,-9-7 0,14 1 16,-7-3 0,4-5 16,0 0 0,-7-4 0,7 1 15,-4-3 16,5-1 16,-2-5 0,0-5 0,-1-12 15,5 0 0,-1-12 0,2 1 16,0-1 0,-7-3 15,5 5 0,-8 1 0,7 10 16,-7 3 0,0 10 16,3 3 0,-1 2 15,5 6 0,3-1 16,1 1 0,1 3 16,3-2 15,-1 1 0,-7-3 0,-2 3 16,6 7 0,1 1 15,9 6 0,-2 3 16,3 1 16,6 11 0,1 3 0,5 6 15,-1-4 0,2 3 16,-3-1 0,9-3 0,-1-2 16,-1-10 0,-2-4 15,-17-7 16,2-2 0,-4-5 0</inkml:trace>
  <inkml:trace contextRef="#ctx0" brushRef="#br0">24018 6314 0,'-10'9'0,"3"-8"15,1 0 0,0-1 16,-5-4 0,1 2 16,2-5 0,-5 3 15,14 7 0,0-6 0,-4 3 16,3-1 0,0-1 16,0 1 0,0 0 15,9 1 0,14 0 16,38 17 0,-26-3 15,1-6 16,5 11 0,1-1 0,7 15 16,9 3 0,-2 10 15,-1 0 0,-1 4 16,-7 13 0,1 10 16,-7 6 0,-2 3 15,-4-1 0,-3-1 16,4 5 0,-2 10 15,-9 1 0,3-1 0,-4-2 16,-8-4 0,8 4 16,-12-6 0,4 0 15,-7-10 0,2-11 16,1-4 0,-17-10 16,3 4 0,-4-6 15,-7-4 0,7-3 0,-6-10 16,-7-4 15,-8-6 0,5 2 16,-8-8 0,1 3 0,-1 4 31,-5-1 0,-6 2 0,0 4 0,-7 0 16,-3 4 0,3 12 16,0-5 0,11 9 15,-5-4 0,4-6 16,-1 1 0,-3-8 15,7 4 0,7-8 16,5 1 0,5-9 16,1-3 0,0-3 15,1-8 0,9 3 16,-1-4 0,8-1 16,0 1 0,-1-6 0,0 0 15,1 0 16,-2 0 0,2 0 0,0-1 15,0 1 0,0 0 16,0 0 0,0 0 16,0 0 0,0-1 15,2-1 0,-2-3 16,5 4 0,3-2 16,26-28 0,-29 26 0,-1 1 15,1-1 0,0 1 16,-2-1 0,-1 0 15,4-1 0,-2 0 16,-2-4 0,1 1 16,-1-2 0,-2-3 15</inkml:trace>
  <inkml:trace contextRef="#ctx0" brushRef="#br0">24206 8318 0,'108'56'16,"-108"-35"0,0 2 0,3 0 16,4 4 0,-16-2 15,2 0 0,-8 0 16,0-4 0,-2 1 16,-5 1 0,-4 1 15,-4 2 0,2 10 16,1 12 0,-4-10 15,-2 5 32,-3-2 0,8-8 0,2 10 0,-2-2 0,5-2 15,-8-2 0,9 6 16,7-5 0,3-5 16,8 10 15,5-14 0,6-5 0,9 4 16,7-13 0,5-6 15,15 4 0,13-8 0,3-4 16,10-7 0,-1-4 16,1-14 15,2-1 0,2 4 0,-5 0 16,-8 7 0,-5 1 16,-13 1 0,-7-5 15,-6 9 0,-3-7 16,-12 4 15,7 3 0,-14-2 16,-2 2 0,-6-1 0,-9 1 0,-7-9 16</inkml:trace>
  <inkml:trace contextRef="#ctx0" brushRef="#br0">23745 6357 0,'2'-2'15,"4"8"0,6 13 16,10 9 0,5 7 15,-3-2 0,-5-8 0,2 1 16,-3-2 0,6 1 16,-8-1 15,8-1 0,1-2 16,1 4 0,5-6 0,-15-13 16,0 0 0,-3-7 15,-1-4 16,0 3 0,-4-7 0,-6-5 15,-2 1 0,-3-8 16,-3-1 16,-3-4 0,1 2 0,-12-10 15,4 5 0,-3-7 16,-3-2 0,14-5 16,-10-8 0,6 0 15,10 0 0,5 8 16,9 4 0,8 5 15,-4 0 0,0 8 0,1 0 16,0 7 16,0-1 0,5 12 0,1 9 15,2 7 0,8 10 16,4 5 0,4 2 16,2 7 0,-5-1 15,0 3 0,-1 1 16,-8-5 15,6 2 0,-12-14 0,0-4 16,3-1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18723 7968 0,'-21'-7'0,"0"6"15,10 3 16,-9 5 0,-13 1 0,2-2 0,-6 5 16,9 1 0,0 3 15,-1 0 0,4 1 16,-2-4 0,-2-2 16,6 4 31,-5 1 0,1 4 0,-5 2 0,-5 1 15,1 7 0,-6 5 0,5 10 16,-5 3 0,0 2 0,0 3 16,-1 2 0,-1 2 15,-1 10 0,-9 0 16,3 5 0,5 8 16,-6-4 0,9 0 15,5-1 0,0-3 16,12 9 0,3 5 15,2-6 0,3-2 0,4-10 32,4-4 0,8-2 0,2 6 15,4-2 0,2-4 0,5-5 16,1-10 0,3 0 16,0-2 0,5 5 15,1-2 0,5 4 16,4-5 0,9-4 15,7 7 0,2-12 16,2 1 0,0-4 16,-12-13 0,6 6 15,0 1 0,-1 2 16,12 4 0,-5-3 0,2-2 16,6 0 0,-4-4 15,0-1 0,-2 1 16,-4-5 0,1-2 15,9 2 0,2-2 16,0-7 0,3 4 16,-7-13 0,-2 2 15,4-1 0,-3-1 0,3-5 16,10-5 0,4-12 16,-6-4 0,-4-5 15,-7-1 0,-3 0 16,0-3 0,7-3 15,-5 0 0,15 0 16,-10-3 0,-12-8 16,-1-8 0,-21-2 15,6-3 0,-3-1 16,2-1 0,0-5 16,-1 2 0,9 6 15,-8-6 0,4 0 16,-6-6 0,-5-1 0,-4 5 15,-2 4 0,1 3 16,-6-6 16,4 4 0,-11-11 0,-8 0 15,-5 3 16,4 3 0,-9 6 16,8 4 0,-3 5 0,-6-5 15,-4-3 0,3 2 16,-6-5 0,-13 3 0,8 3 15,-10-3 0,4 4 16,8 0 0,-2 1 16,2 6 0,-4 2 15,0 2 16,-1 4 0,-6 3 0,0 0 16,1 4 0,-13 3 31,6 2 15,-11 1 0,-2-3 0,11 4 0,-2-5 16,12 13 0,-5 0 0,7 6 16,-5 3 0,-7 2 15,9-1 0,-14 11 16,3 4 16,-6 3 15,-2 14 0,-1 1 0,-4-2 0,1 11 0,9-5 16,-8-5 0,-5-1 15,1 1 0,-9-2 16,3 4 0,6 2 16,4 3 0,1 4 15,-3 5 0,7 3 16,-1 1 0,5 4 16,12 2 0,1 6 0,9-4 15,1-2 0</inkml:trace>
  <inkml:trace contextRef="#ctx0" brushRef="#br0">20512 7234 0,'4'-84'0,"-7"72"15,-6 5 47,6 2 0,-5 1 0,-8 1 0,0-1 0,-7-3 16,5 5 0,-2 0 0,-1 3 0,-3 3 15,-6 4 0,5 9 16,-10 0 0,-11 4 0,-3 5 31,-6-4 0,-5 14 0,6 3 0,0 4 16,0 1 0,4-6 31,7 1 0,-4-2 16,2 1 0,3 2 0,-4 2 0,3 4 15,1 2 0,0 3 16,5 4 0,5-2 16,1-4 0,1-3 15,1-3 16,-2-4 0,1 3 0,1 6 15,0-6 0,2 11 16,-1 3 0,5-4 16,-4 0 0,8-1 0,-4-8 15,0 3 0,6 4 16,-5-4 0,6 3 16,-1 3 0,4 4 15,3-2 0,-1 0 16,4-7 0,0-2 15,3 1 0,6 2 16,2 0 0,3 2 16,3 1 0,1-2 0,5-3 15,5-7 0,4-1 16,1-7 0,10 0 16,2-1 0,-4-2 31,8 3 0,-3-6 15,-5-4 0,13 5 16,-3 1 0,0 0 0,8 3 0,-5-9 16,4 4 0,9 3 15,-10 1 0,5 2 16,-6-8 0,-12-2 16,11-3 0,-2 3 15,0 1 0,5-3 16,3-2 0,-6-6 15,-2-2 0,2-4 0,-6-3 16,2-1 0,2-3 16,2-6 0,2-3 15,5-6 0,-5 0 16,6-6 0,4-1 16,1-4 0,-1-1 15,-5-1 0,-4-2 0,2-4 16,4 0 0,-9-3 15,0-3 0,-1 0 16,-2 4 0,1-3 16,0-2 0,-9 2 15,0-4 16,0 1 0,2-2 0,-1-2 16,-4-1 0,6 1 15,-18 2 0,-1 2 16,6 0 0,-12-3 15,8-3 16,-7-9 0,-2-5 0,-10-5 16,6-4 0,-10 2 15,5 2 0,-3 3 16,-3 4 0,0-3 16,-6-2 0,-7 3 0,0-1 15,-15 3 0,-3-2 16,-6-8 0,-3-5 15,6-6 0,-3-2 16,7 7 0,2 8 16,4 11 0,10 10 15,0 7 16,2 6 0,-7-4 0,-1-1 0,-8-1 16,-5-3 15,-8 9 0,-3 0 0,7 9 16,-3 3 0,3 3 15,3 7 0,-11 1 16,3 4 0,4 4 16,-2 2 0,-2 3 15,-1 0 16,3 7 0,0-1 0,-8 5 16,-5 2 0,-12 0 15,-6 3 16,-3 7 0,1 2 0,-4 10 15,3 11 0,-3 8 16,2 8 0,5 10 16,-1-4 0,1 4 0,3-2 15,1 7 16,3 6 0,17 6 0</inkml:trace>
  <inkml:trace contextRef="#ctx0" brushRef="#br0">19022 8770 0,'1'73'16,"-8"-85"0,2 12 16,6 8 0,-2-6 15,3 14 0,-4-20 16,0 2 0,-3-7 16,5 2 0,5 3 0,1-10 15,8 14 16,-4-13 15,1-3 0,3-7 0,9-11 0,5 7 16,1-2 16,5-1 0,-4-6 0,9 1 15,1-2 0,0 4 16,-6-1 0,-4 1 16,-1 3 0,-1 4 15,-2 2 0,2 8 16,-5-1 0,-6 8 15,0 0 0,-10-2 16,1 1 0,1-1 16,-6 8 0,5 3 15,1 0 0,-3 3 16,9-3 0,-3 0 0,-2 6 16,-2-3 0</inkml:trace>
  <inkml:trace contextRef="#ctx0" brushRef="#br0">19031 9244 0,'0'0'0,"0"0"16,1 0 0,11 0 15,31-4 0,-34-7 32,10 3 0,-1-8 0,-5-2 0,8-5 0,-3-4 15,3 1 0,4-7 16,1 2 0,0 0 15,10-3 0,0 6 16,-1-16 0,2 5 16,1-7 0,3 4 15,3 5 0,-1-5 16,-16 11 0,0 0 16,-15 11 0,-3 6 0,7 5 15,-14 1 0,5 2 16,-2 2 0,-1 4 15,6 0 0,-3 0 16,-3 0 0,-3-1 16,-2-2 0,1 3 15,0 0 0,0 0 16</inkml:trace>
  <inkml:trace contextRef="#ctx0" brushRef="#br0">19374 9588 0,'-4'67'0,"2"-67"0,2 4 16,0 7 0,0-5 15,0 4 0,0-10 16,0-5 0,1 2 16,-1 2 0,0 0 15,1-5 0,3-8 16,20-32 15,-12 23 0,8-1 0,0 1 32,-10 12 0,1 0 0,48-38 15,-6-3 0,9-10 16,-14 14 0,-14-7 0,11 8 0,-13 2 16,-6 4 0,-2 11 15,-3 0 0,-3 9 16,-5 2 0,0 2 15,-3 2 0,-4 0 16,-1 4 0,5 6 16,-1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0-09-30T22:25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5739 6836 0,'41'43'16,"-52"-46"0,10 7 15,-9-4 0,-5-2 16,4 3 0,-9-6 15,-5-6 0,10 6 0,-6-8 16,1 4 0,4 0 16,-4-2 0,0 5 15,-1 7 0,-2 5 16,-2-2 0,2 1 16,-7-2 15,-1 0 0,18 19 16,-24-13 0,7 10 0,-4 1 0,-19-10 15,18 14 0,-4-1 16,6 9 0,-3 0 16,5 4 0,-3-2 15,1-1 0,3 4 16,1 4 0,6 11 16,-1-4 0,4 2 15,4-1 0,2-10 16,2 3 0,8-2 15,0 2 0,7 6 16,12 6 0,-5-4 16,8 4 0,-6-4 15,3-3 0,6 1 16,1-3 0,1-4 16,-4-5 0,8 2 15,-3 0 0,4 6 0,2 4 16,4 3 0,3-2 15,6-4 16,4-1 0,-3-10 0,0 0 16,-2-6 0,-6-7 15,5 2 0,-6-1 16,4-8 0,2-1 0,6-5 16,6-7 0,0 0 15,-3-4 16,-3-11 0,-1-1 0,-1-9 15,2-1 0,0-7 16,-1-3 0,-8-15 16,2 2 0,4-6 15,-11-6 0,12 9 16,-7-6 0,-13 6 16,4-3 0,-7 5 15,-6-2 0,-1-5 16,-3 4 15,-12-8 0,0 2 0,-4 10 16,-3 0 0,-4 3 16,1 2 0,-15-4 0,1 0 15,-5-3 0,-3-7 16,4 3 0,-5 1 16,-1 7 15,3 10 0,-1 5 0,1 3 16,-2 8 0,-1 2 15,-1 5 0,0 3 16,-1 0 0,-3 2 16,-8 3 0,-5-1 0,-6 3 15,1 3 0,7-1 16,8 2 0,6 2 16,1 4 0,5 2 15,-5 1 0,5 2 16,0 2 0,-1 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997700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0263" cy="34798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33450" y="4410075"/>
            <a:ext cx="5129213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/>
          <a:lstStyle/>
          <a:p>
            <a:pPr lvl="0"/>
            <a:endParaRPr lang="en-US" altLang="en-US" noProof="0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5575" y="8820150"/>
            <a:ext cx="303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/>
          <a:lstStyle>
            <a:lvl1pPr marL="215900" indent="-215900"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2E909FE-45DD-41A3-A345-A40C3380A3FE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FC78FE8-1BB5-43C5-9359-48633B685CB2}" type="slidenum">
              <a:rPr lang="en-US" altLang="en-US" smtClean="0"/>
            </a:fld>
            <a:endParaRPr lang="en-US" altLang="en-US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97E266E-1F46-46DC-B046-AC75A9547A49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5E33AED-8A2A-474F-A525-C04C7C5A8692}" type="slidenum">
              <a:rPr lang="en-US" altLang="en-US" smtClean="0"/>
            </a:fld>
            <a:endParaRPr lang="en-US" altLang="en-US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EFD8DEB-1951-469A-9DEE-2A79FBA5A340}" type="slidenum">
              <a:rPr lang="en-US" altLang="en-US" smtClean="0"/>
            </a:fld>
            <a:endParaRPr lang="en-US" altLang="en-US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D84880-C7F1-4FBB-8E14-914D48201A4E}" type="slidenum">
              <a:rPr lang="en-US" altLang="en-US" smtClean="0"/>
            </a:fld>
            <a:endParaRPr lang="en-US" alt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CFF4EB6-2D8E-4EAF-8FC0-F73068835CD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5E33AED-8A2A-474F-A525-C04C7C5A8692}" type="slidenum">
              <a:rPr lang="en-US" altLang="en-US" smtClean="0"/>
            </a:fld>
            <a:endParaRPr lang="en-US" altLang="en-US"/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EFD8DEB-1951-469A-9DEE-2A79FBA5A340}" type="slidenum">
              <a:rPr lang="en-US" altLang="en-US" smtClean="0"/>
            </a:fld>
            <a:endParaRPr lang="en-US" altLang="en-US"/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D84880-C7F1-4FBB-8E14-914D48201A4E}" type="slidenum">
              <a:rPr lang="en-US" altLang="en-US" smtClean="0"/>
            </a:fld>
            <a:endParaRPr lang="en-US" alt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CFF4EB6-2D8E-4EAF-8FC0-F73068835CD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9D08BF0-328D-4A29-ACE4-1EA24E7B038E}" type="slidenum">
              <a:rPr lang="en-US" altLang="en-US" smtClean="0"/>
            </a:fld>
            <a:endParaRPr lang="en-US" altLang="en-US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9421ADE-8984-4552-A8E8-32EE25D75E18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728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9</a:t>
            </a:r>
            <a:endParaRPr lang="en-US" altLang="en-US" sz="1300"/>
          </a:p>
        </p:txBody>
      </p:sp>
      <p:sp>
        <p:nvSpPr>
          <p:cNvPr id="9728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728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9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D119A95-116D-4F47-AF1C-7BAEE3CA1655}" type="slidenum">
              <a:rPr lang="en-US" altLang="en-US" smtClean="0"/>
            </a:fld>
            <a:endParaRPr lang="en-US" altLang="en-US"/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6A5E9C-D63A-4E08-ADF3-12D7491449AE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A903547-1F75-40A7-BB88-975E63DBCB31}" type="slidenum">
              <a:rPr lang="en-US" altLang="en-US" smtClean="0"/>
            </a:fld>
            <a:endParaRPr lang="en-US" altLang="en-US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2B41775-FB34-4465-A210-B4B2840B200C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BA9DD66-B6CD-450B-937A-AA2163F8146F}" type="slidenum">
              <a:rPr lang="en-US" altLang="en-US" smtClean="0"/>
            </a:fld>
            <a:endParaRPr lang="en-US" alt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4961EA5-073F-42A5-B9F9-84EC1D934A59}" type="slidenum">
              <a:rPr lang="en-US" altLang="en-US" smtClean="0"/>
            </a:fld>
            <a:endParaRPr lang="en-US" altLang="en-US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05AA57-8426-4DB6-99CA-F1ADB78DFC03}" type="slidenum">
              <a:rPr lang="en-US" altLang="en-US" smtClean="0"/>
            </a:fld>
            <a:endParaRPr lang="en-US" alt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215900" marR="0" lvl="0" indent="-21590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5D05AA57-8426-4DB6-99CA-F1ADB78DFC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Segoe UI" panose="020B0502040204020203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910B32C-5141-432C-A3CC-5EB805674E09}" type="slidenum">
              <a:rPr lang="en-US" altLang="en-US" smtClean="0"/>
            </a:fld>
            <a:endParaRPr lang="en-US" alt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215900" marR="0" lvl="0" indent="-21590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5D05AA57-8426-4DB6-99CA-F1ADB78DFC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Segoe UI" panose="020B0502040204020203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910B32C-5141-432C-A3CC-5EB805674E09}" type="slidenum">
              <a:rPr lang="en-US" altLang="en-US" smtClean="0"/>
            </a:fld>
            <a:endParaRPr lang="en-US" alt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215900" marR="0" lvl="0" indent="-215900" algn="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5D05AA57-8426-4DB6-99CA-F1ADB78DFC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Segoe UI" panose="020B0502040204020203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9529CED-889F-4F49-B356-59B1FDD63FA1}" type="slidenum">
              <a:rPr lang="en-US" altLang="en-US" smtClean="0"/>
            </a:fld>
            <a:endParaRPr lang="en-US" altLang="en-US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27F723F-78B2-4E37-B0BF-BEE3211C3E4F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6FB1EAF-318E-4A81-8144-E02354B80EC3}" type="slidenum">
              <a:rPr lang="en-US" altLang="en-US" smtClean="0"/>
            </a:fld>
            <a:endParaRPr lang="en-US" altLang="en-US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5CFD1E7-AC32-4E20-AB0E-004E9D82658C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6E8A434-12A6-4707-9876-94DD79BA5DAD}" type="slidenum">
              <a:rPr lang="en-US" altLang="en-US" smtClean="0"/>
            </a:fld>
            <a:endParaRPr lang="en-US" altLang="en-US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245B881-971C-4884-8EFF-4E769B959730}" type="slidenum">
              <a:rPr lang="en-US" altLang="en-US" smtClean="0"/>
            </a:fld>
            <a:endParaRPr lang="en-US" altLang="en-US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6547234-D8A1-49FE-9B9F-333205AD4724}" type="slidenum">
              <a:rPr lang="en-US" altLang="en-US" smtClean="0"/>
            </a:fld>
            <a:endParaRPr lang="en-US" altLang="en-US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8A39FA9-0031-41FB-AF20-58627ABDD18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137C76E-010A-4738-8138-7AFB0746E66D}" type="slidenum">
              <a:rPr lang="en-US" altLang="en-US" smtClean="0"/>
            </a:fld>
            <a:endParaRPr lang="en-US" altLang="en-US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CB2845E-342F-4D1A-87E6-55DDE991141E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7655B3B-2021-466F-9BE0-49A0B09E5E50}" type="slidenum">
              <a:rPr lang="en-US" altLang="en-US" smtClean="0"/>
            </a:fld>
            <a:endParaRPr lang="en-US" altLang="en-US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DE2DBDC-801A-4B51-B102-2F814F169BF7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906F58A-EBF0-4FBD-918F-0B738F379660}" type="slidenum">
              <a:rPr lang="en-US" altLang="en-US" smtClean="0"/>
            </a:fld>
            <a:endParaRPr lang="en-US" altLang="en-US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6ED977F-2495-4C23-B7DF-A690FDF1B619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67FD77A-722C-4820-8F7B-24587D72996B}" type="slidenum">
              <a:rPr lang="en-US" altLang="en-US" smtClean="0"/>
            </a:fld>
            <a:endParaRPr lang="en-US" altLang="en-US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290F81D-1CCE-4287-9147-CBFAE29E75A2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547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7</a:t>
            </a:r>
            <a:endParaRPr lang="en-US" altLang="en-US" sz="1300"/>
          </a:p>
        </p:txBody>
      </p:sp>
      <p:sp>
        <p:nvSpPr>
          <p:cNvPr id="10547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547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548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81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B1872D6-E291-4F3B-8A7D-E83F63974EA0}" type="slidenum">
              <a:rPr lang="en-US" altLang="en-US" smtClean="0"/>
            </a:fld>
            <a:endParaRPr lang="en-US" altLang="en-US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F1D6738-3704-40AA-B5DB-E4B1D34F09EF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0579F67-CE02-45A7-BE9F-DABE0E403F34}" type="slidenum">
              <a:rPr lang="en-US" altLang="en-US" smtClean="0"/>
            </a:fld>
            <a:endParaRPr lang="en-US" altLang="en-US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5F9B24-7D9C-4B9A-9EA5-7FA4AC0AD83B}" type="slidenum">
              <a:rPr lang="en-US" altLang="en-US" smtClean="0"/>
            </a:fld>
            <a:endParaRPr lang="en-US" altLang="en-US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050420-4237-4F2F-8988-C9A0FAE0A01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5B109D0-F553-4EE4-9219-8452D351722E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CCB5E5A-E736-4AEE-87DA-A4B935963184}" type="slidenum">
              <a:rPr lang="en-US" altLang="en-US" smtClean="0"/>
            </a:fld>
            <a:endParaRPr lang="en-US" altLang="en-US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3F58F9D-4CD3-47E9-8222-F49371B4280A}" type="slidenum">
              <a:rPr lang="en-US" altLang="en-US" smtClean="0"/>
            </a:fld>
            <a:endParaRPr lang="en-US" altLang="en-U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F76EB27-6772-460B-83F5-F55A6DD5771C}" type="slidenum">
              <a:rPr lang="en-US" altLang="en-US" smtClean="0"/>
            </a:fld>
            <a:endParaRPr lang="en-US" altLang="en-US"/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DB3D0B1-4407-4688-8288-2CFD7DD141F4}" type="slidenum">
              <a:rPr lang="en-US" altLang="en-US">
                <a:latin typeface="Arial" panose="020B0604020202020204" pitchFamily="34" charset="0"/>
                <a:ea typeface="MS PGothic" panose="020B0600070205080204" pitchFamily="34" charset="-128"/>
              </a:rPr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3C4295D-1FB7-4D44-BDAD-D53A187B9D3A}" type="slidenum">
              <a:rPr lang="en-US" altLang="en-US" smtClean="0"/>
            </a:fld>
            <a:endParaRPr lang="en-US" altLang="en-US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E024F99-4ADE-4B00-9CD3-10310B91B8A3}" type="slidenum">
              <a:rPr lang="en-US" altLang="en-US" smtClean="0"/>
            </a:fld>
            <a:endParaRPr lang="en-US" altLang="en-US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2C0E87E-0D57-4F34-82C2-7F3D4D05BC17}" type="slidenum">
              <a:rPr lang="en-US" altLang="en-US" smtClean="0"/>
            </a:fld>
            <a:endParaRPr lang="en-US" altLang="en-US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627FCC-C89E-49A0-934A-5C8CB9CD49ED}" type="slidenum">
              <a:rPr lang="en-US" altLang="en-US" smtClean="0"/>
            </a:fld>
            <a:endParaRPr lang="en-US" altLang="en-US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5E62135-1BB2-4F43-8429-A99B4A21038D}" type="slidenum">
              <a:rPr lang="en-US" altLang="en-US" smtClean="0"/>
            </a:fld>
            <a:endParaRPr lang="en-US" altLang="en-US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47F2193-45CE-4F3A-A4D4-33B43B9722F8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DF9E52B-2A52-470D-B6E6-35F85410933A}" type="slidenum">
              <a:rPr lang="en-US" altLang="en-US" smtClean="0"/>
            </a:fld>
            <a:endParaRPr lang="en-US" altLang="en-US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AB5A9D3-736D-4ACE-89AB-53B9630EE428}" type="slidenum">
              <a:rPr lang="en-US" altLang="en-US" smtClean="0"/>
            </a:fld>
            <a:endParaRPr lang="en-US" altLang="en-US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F7D08DE-B52F-4367-B5C2-564622F81F14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37A67F9-6DB6-4E1E-B55D-317CD0277C7A}" type="slidenum">
              <a:rPr lang="en-US" altLang="en-US" smtClean="0"/>
            </a:fld>
            <a:endParaRPr lang="en-US" altLang="en-US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5240A6C-2482-4D67-B23E-AAEDEAD65119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831C681-13E3-45DF-8D9B-F5DA66BE4318}" type="slidenum">
              <a:rPr lang="en-US" altLang="en-US" smtClean="0"/>
            </a:fld>
            <a:endParaRPr lang="en-US" altLang="en-US"/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6B5780F-EAEC-425F-BBE8-9C09D38BDFE3}" type="slidenum">
              <a:rPr lang="en-US" altLang="en-US" smtClean="0"/>
            </a:fld>
            <a:endParaRPr lang="en-US" altLang="en-US"/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9704D29-3F97-4030-9262-ADA5662E3EBB}" type="slidenum">
              <a:rPr lang="en-US" altLang="en-US" smtClean="0"/>
            </a:fld>
            <a:endParaRPr lang="en-US" alt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7AEC5E9-E198-49EC-A201-7D1C4C46C980}" type="slidenum">
              <a:rPr lang="en-US" altLang="en-US" smtClean="0"/>
            </a:fld>
            <a:endParaRPr lang="en-US" alt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1F85142-301F-4ED1-A832-75DD6C284CE3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BFD53A2-9A08-4938-A55D-A54ADD1BB126}" type="slidenum">
              <a:rPr lang="en-US" altLang="en-US" smtClean="0"/>
            </a:fld>
            <a:endParaRPr lang="en-US" altLang="en-US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502A26-180C-455F-BB62-6E728CCAAE67}" type="slidenum">
              <a:rPr lang="en-US" altLang="en-US" smtClean="0"/>
            </a:fld>
            <a:endParaRPr lang="en-US" alt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5EBFDAA-6951-4BE1-B9AD-150A1887DBB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502A26-180C-455F-BB62-6E728CCAAE67}" type="slidenum">
              <a:rPr lang="en-US" altLang="en-US" smtClean="0"/>
            </a:fld>
            <a:endParaRPr lang="en-US" alt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5EBFDAA-6951-4BE1-B9AD-150A1887DBB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F7C4315-7E4B-4F81-AD84-26DAD2C535D5}" type="slidenum">
              <a:rPr lang="en-US" altLang="en-US" smtClean="0"/>
            </a:fld>
            <a:endParaRPr lang="en-US" altLang="en-US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3F9D65E-BDBF-4BA0-922D-8F08BB42F69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F6B1FF7-A562-483E-B65C-88F21E8BA605}" type="slidenum">
              <a:rPr lang="en-US" altLang="en-US" smtClean="0"/>
            </a:fld>
            <a:endParaRPr lang="en-US" altLang="en-US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B95BF1B-0B85-44B3-B867-2F038D2DD285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4169551-429A-492F-B809-C582FE8B0713}" type="slidenum">
              <a:rPr lang="en-US" altLang="en-US" smtClean="0"/>
            </a:fld>
            <a:endParaRPr lang="en-US" altLang="en-US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2F46ED-4178-406D-89BF-3C9676C810C5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03C44F0-F07A-4E49-818D-8F8284A3C8AF}" type="slidenum">
              <a:rPr lang="en-US" altLang="en-US" smtClean="0"/>
            </a:fld>
            <a:endParaRPr lang="en-US" altLang="en-US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9E18C70-BD5F-4F52-9B30-F2A1635151EE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4897632-0042-4070-ABEC-8D2ECCB99E2F}" type="slidenum">
              <a:rPr lang="en-US" altLang="en-US" smtClean="0"/>
            </a:fld>
            <a:endParaRPr lang="en-US" altLang="en-US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5D18828-D0AC-4C7E-AEC9-B78FE6A11ED5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C37541A-80BE-4342-B0B0-FF2451487850}" type="slidenum">
              <a:rPr lang="en-US" altLang="en-US" smtClean="0"/>
            </a:fld>
            <a:endParaRPr lang="en-US" altLang="en-US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BA390F2-7640-4874-B71F-0514B9FA8D3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BBC1647-6B92-4262-80C8-76D9645CC90A}" type="slidenum">
              <a:rPr lang="en-US" altLang="en-US" smtClean="0"/>
            </a:fld>
            <a:endParaRPr lang="en-US" altLang="en-US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7AEC5E9-E198-49EC-A201-7D1C4C46C980}" type="slidenum">
              <a:rPr lang="en-US" altLang="en-US" smtClean="0"/>
            </a:fld>
            <a:endParaRPr lang="en-US" alt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1F85142-301F-4ED1-A832-75DD6C284CE3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F4AEEF0-6333-4156-94C8-55723385AF12}" type="slidenum">
              <a:rPr lang="en-US" altLang="en-US" smtClean="0"/>
            </a:fld>
            <a:endParaRPr lang="en-US" altLang="en-US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F6F8B0D-B4DB-433F-95B7-3201FD528D31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D502A26-180C-455F-BB62-6E728CCAAE67}" type="slidenum">
              <a:rPr lang="en-US" altLang="en-US" smtClean="0"/>
            </a:fld>
            <a:endParaRPr lang="en-US" alt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5EBFDAA-6951-4BE1-B9AD-150A1887DBB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A0433E8-3AAE-4B7B-A436-C50F7F69306F}" type="slidenum">
              <a:rPr lang="en-US" altLang="en-US" smtClean="0"/>
            </a:fld>
            <a:endParaRPr lang="en-US" altLang="en-US"/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30F9A1C-B9C1-49CE-97A2-506D23FE0278}" type="slidenum">
              <a:rPr lang="en-US" altLang="en-US" smtClean="0"/>
            </a:fld>
            <a:endParaRPr lang="en-US" altLang="en-US"/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D84880-C7F1-4FBB-8E14-914D48201A4E}" type="slidenum">
              <a:rPr lang="en-US" altLang="en-US" smtClean="0"/>
            </a:fld>
            <a:endParaRPr lang="en-US" altLang="en-US"/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CFF4EB6-2D8E-4EAF-8FC0-F73068835CD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45211-B7FD-4634-8656-5E8A11A95CB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D8EE8-4566-4C85-BDD8-85C76F5CD4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4EA48-4A0E-412D-A506-EBA4DC77F36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BCCE6-8201-4AC7-998A-BA1FAB9D688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9B22D-1B5C-4BB2-9255-29E9FD862B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182D2-4C1C-468C-BA77-68F0A9E66E4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41877-4A82-4C5A-B6FD-0DBDCAF6F7D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C4D7A-8795-47BF-B22F-991C98A99A2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76310-D87A-45AB-91B4-F5C867B2BDE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F3AA4-540B-4F6A-91A4-F02E4CFE64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C9A87-A9AE-4D50-9705-F4059D10D75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C906-74FF-4D07-B92A-4EBFC0038E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45100-6AD9-4089-A30C-39C2ADB980B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6DDA-7756-4A7F-A433-80039FE7B88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C0F87-7849-40B4-B0B6-EF09FBF24BE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D213-2B6C-44F2-8534-F2C49F701D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49FA8-8081-434D-8464-5AF322D0F3B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A1335-5CF4-49B0-AF72-663AFEFB2E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0933-8E12-440D-B085-1AE01DA422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904E-D532-4EA3-BEB1-DD963BC5000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2850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093788"/>
            <a:ext cx="3754437" cy="490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07B72-AAA1-494E-AF65-E9DAC154FAF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5365A-8CEA-40EB-BD0C-7D3B6764294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7819-AB8C-4CAF-A6F1-EF80D589FA8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B32E5-60EA-4C74-A8C8-E7F8D4E40E7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02A26-90C8-4757-9D60-2E1235CD284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81E4-FACC-4CA5-8C75-971ECC48907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45D0-2B27-4FAA-A954-8D282845C53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31C6F-479F-4230-B2E0-FAF44D8962E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7713" cy="587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78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7E91-1B9D-4CD1-AC8E-26C4F3F186B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0EDA-25D3-47CB-969E-053E44E7A2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4F8DD-977A-4A37-A596-6D62DB2003C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D677-6294-4EC4-B051-7B798755712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1D26-AB12-4BF4-B02B-F9F620B0E47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hyperlink" Target="http://www.db-book.com/" TargetMode="Externa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  <a:endParaRPr lang="en-GB" altLang="en-US"/>
          </a:p>
          <a:p>
            <a:pPr lvl="1"/>
            <a:r>
              <a:rPr lang="en-GB" altLang="en-US"/>
              <a:t>Second Outline Level</a:t>
            </a:r>
            <a:endParaRPr lang="en-GB" altLang="en-US"/>
          </a:p>
          <a:p>
            <a:pPr lvl="2"/>
            <a:r>
              <a:rPr lang="en-GB" altLang="en-US"/>
              <a:t>Third Outline Level</a:t>
            </a:r>
            <a:endParaRPr lang="en-GB" altLang="en-US"/>
          </a:p>
          <a:p>
            <a:pPr lvl="3"/>
            <a:r>
              <a:rPr lang="en-GB" altLang="en-US"/>
              <a:t>Fourth Outline Level</a:t>
            </a:r>
            <a:endParaRPr lang="en-GB" altLang="en-US"/>
          </a:p>
          <a:p>
            <a:pPr lvl="4"/>
            <a:r>
              <a:rPr lang="en-GB" altLang="en-US"/>
              <a:t>Fifth Outline Level</a:t>
            </a:r>
            <a:endParaRPr lang="en-GB" altLang="en-US"/>
          </a:p>
          <a:p>
            <a:pPr lvl="4"/>
            <a:r>
              <a:rPr lang="en-GB" altLang="en-US"/>
              <a:t>Sixth Outline Level</a:t>
            </a:r>
            <a:endParaRPr lang="en-GB" altLang="en-US"/>
          </a:p>
          <a:p>
            <a:pPr lvl="4"/>
            <a:r>
              <a:rPr lang="en-GB" altLang="en-US"/>
              <a:t>Seventh Outline Level</a:t>
            </a:r>
            <a:endParaRPr lang="en-GB" alt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algn="r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B3AF18A-A014-4B1C-8913-D9D01DCE336D}" type="slidenum">
              <a:rPr lang="en-US" altLang="en-US"/>
            </a:fld>
            <a:endParaRPr lang="en-US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3.</a:t>
            </a:r>
            <a:fld id="{3D8D84F3-FB33-4114-AA06-B2C86E22D22A}" type="slidenum">
              <a:rPr lang="en-US" altLang="en-US" sz="1000" b="1" smtClean="0">
                <a:solidFill>
                  <a:srgbClr val="CC3300"/>
                </a:solidFill>
              </a:rPr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altLang="en-US"/>
              <a:t>Click to edit the title text format</a:t>
            </a:r>
            <a:endParaRPr lang="en-GB" altLang="en-US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1032" name="Freeform 7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2674938" y="5726113"/>
            <a:ext cx="36925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000"/>
              </a:spcBef>
              <a:buSzPct val="100000"/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  <a:endParaRPr lang="en-US" altLang="en-US">
              <a:solidFill>
                <a:srgbClr val="CC3300"/>
              </a:solidFill>
            </a:endParaRPr>
          </a:p>
          <a:p>
            <a:pPr algn="ctr">
              <a:spcBef>
                <a:spcPts val="750"/>
              </a:spcBef>
              <a:buSzPct val="100000"/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FF9900"/>
                </a:solidFill>
                <a:hlinkClick r:id="rId12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  <a:endParaRPr lang="en-US" altLang="en-US" sz="1200" b="1">
              <a:solidFill>
                <a:srgbClr val="CC3300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  <a:endParaRPr lang="en-GB" altLang="en-US"/>
          </a:p>
          <a:p>
            <a:pPr lvl="1"/>
            <a:r>
              <a:rPr lang="en-GB" altLang="en-US"/>
              <a:t>Second Outline Level</a:t>
            </a:r>
            <a:endParaRPr lang="en-GB" altLang="en-US"/>
          </a:p>
          <a:p>
            <a:pPr lvl="2"/>
            <a:r>
              <a:rPr lang="en-GB" altLang="en-US"/>
              <a:t>Third Outline Level</a:t>
            </a:r>
            <a:endParaRPr lang="en-GB" altLang="en-US"/>
          </a:p>
          <a:p>
            <a:pPr lvl="3"/>
            <a:r>
              <a:rPr lang="en-GB" altLang="en-US"/>
              <a:t>Fourth Outline Level</a:t>
            </a:r>
            <a:endParaRPr lang="en-GB" altLang="en-US"/>
          </a:p>
          <a:p>
            <a:pPr lvl="4"/>
            <a:r>
              <a:rPr lang="en-GB" altLang="en-US"/>
              <a:t>Fifth Outline Level</a:t>
            </a:r>
            <a:endParaRPr lang="en-GB" altLang="en-US"/>
          </a:p>
          <a:p>
            <a:pPr lvl="4"/>
            <a:r>
              <a:rPr lang="en-GB" altLang="en-US"/>
              <a:t>Sixth Outline Level</a:t>
            </a:r>
            <a:endParaRPr lang="en-GB" altLang="en-US"/>
          </a:p>
          <a:p>
            <a:pPr lvl="4"/>
            <a:r>
              <a:rPr lang="en-GB" altLang="en-US"/>
              <a:t>Seventh Outline Level</a:t>
            </a:r>
            <a:endParaRPr lang="en-GB" alt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altLang="en-US"/>
              <a:t>Click to edit the title text format</a:t>
            </a:r>
            <a:endParaRPr lang="en-GB" altLang="en-US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96063" y="6218238"/>
            <a:ext cx="19034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algn="r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578963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7683179-3C6F-482F-8854-6C5D10FB911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3.</a:t>
            </a:r>
            <a:fld id="{D24518DC-05BA-458D-A477-6CF45335E49A}" type="slidenum">
              <a:rPr lang="en-US" altLang="en-US" sz="1000" b="1" smtClean="0">
                <a:solidFill>
                  <a:srgbClr val="CC3300"/>
                </a:solidFill>
              </a:rPr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3077" name="Freeform 4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  <a:endParaRPr lang="en-GB" altLang="en-US"/>
          </a:p>
          <a:p>
            <a:pPr lvl="1"/>
            <a:r>
              <a:rPr lang="en-GB" altLang="en-US"/>
              <a:t>Second Outline Level</a:t>
            </a:r>
            <a:endParaRPr lang="en-GB" altLang="en-US"/>
          </a:p>
          <a:p>
            <a:pPr lvl="2"/>
            <a:r>
              <a:rPr lang="en-GB" altLang="en-US"/>
              <a:t>Third Outline Level</a:t>
            </a:r>
            <a:endParaRPr lang="en-GB" altLang="en-US"/>
          </a:p>
          <a:p>
            <a:pPr lvl="3"/>
            <a:r>
              <a:rPr lang="en-GB" altLang="en-US"/>
              <a:t>Fourth Outline Level</a:t>
            </a:r>
            <a:endParaRPr lang="en-GB" altLang="en-US"/>
          </a:p>
          <a:p>
            <a:pPr lvl="4"/>
            <a:r>
              <a:rPr lang="en-GB" altLang="en-US"/>
              <a:t>Fifth Outline Level</a:t>
            </a:r>
            <a:endParaRPr lang="en-GB" altLang="en-US"/>
          </a:p>
          <a:p>
            <a:pPr lvl="4"/>
            <a:r>
              <a:rPr lang="en-GB" altLang="en-US"/>
              <a:t>Sixth Outline Level</a:t>
            </a:r>
            <a:endParaRPr lang="en-GB" altLang="en-US"/>
          </a:p>
          <a:p>
            <a:pPr lvl="4"/>
            <a:r>
              <a:rPr lang="en-GB" altLang="en-US"/>
              <a:t>Seventh Outline Level</a:t>
            </a:r>
            <a:endParaRPr lang="en-GB" altLang="en-US"/>
          </a:p>
        </p:txBody>
      </p:sp>
      <p:sp>
        <p:nvSpPr>
          <p:cNvPr id="308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altLang="en-US"/>
              <a:t>Click to edit the title text format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3.</a:t>
            </a:r>
            <a:fld id="{09717148-A7E5-4650-B09D-6C5BB3979C61}" type="slidenum">
              <a:rPr lang="en-US" altLang="en-US" sz="1000" b="1" smtClean="0">
                <a:solidFill>
                  <a:srgbClr val="CC3300"/>
                </a:solidFill>
              </a:rPr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4101" name="Freeform 4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  <a:endParaRPr lang="en-GB" altLang="en-US"/>
          </a:p>
          <a:p>
            <a:pPr lvl="1"/>
            <a:r>
              <a:rPr lang="en-GB" altLang="en-US"/>
              <a:t>Second Outline Level</a:t>
            </a:r>
            <a:endParaRPr lang="en-GB" altLang="en-US"/>
          </a:p>
          <a:p>
            <a:pPr lvl="2"/>
            <a:r>
              <a:rPr lang="en-GB" altLang="en-US"/>
              <a:t>Third Outline Level</a:t>
            </a:r>
            <a:endParaRPr lang="en-GB" altLang="en-US"/>
          </a:p>
          <a:p>
            <a:pPr lvl="3"/>
            <a:r>
              <a:rPr lang="en-GB" altLang="en-US"/>
              <a:t>Fourth Outline Level</a:t>
            </a:r>
            <a:endParaRPr lang="en-GB" altLang="en-US"/>
          </a:p>
          <a:p>
            <a:pPr lvl="4"/>
            <a:r>
              <a:rPr lang="en-GB" altLang="en-US"/>
              <a:t>Fifth Outline Level</a:t>
            </a:r>
            <a:endParaRPr lang="en-GB" altLang="en-US"/>
          </a:p>
          <a:p>
            <a:pPr lvl="4"/>
            <a:r>
              <a:rPr lang="en-GB" altLang="en-US"/>
              <a:t>Sixth Outline Level</a:t>
            </a:r>
            <a:endParaRPr lang="en-GB" altLang="en-US"/>
          </a:p>
          <a:p>
            <a:pPr lvl="4"/>
            <a:r>
              <a:rPr lang="en-GB" altLang="en-US"/>
              <a:t>Seventh Outline Level</a:t>
            </a:r>
            <a:endParaRPr lang="en-GB" altLang="en-US"/>
          </a:p>
        </p:txBody>
      </p:sp>
      <p:sp>
        <p:nvSpPr>
          <p:cNvPr id="410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altLang="en-US"/>
              <a:t>Click to edit the title text format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3.</a:t>
            </a:r>
            <a:fld id="{76448798-6417-45A4-A0F6-73E0F6158087}" type="slidenum">
              <a:rPr lang="en-US" altLang="en-US" sz="1000" b="1" smtClean="0">
                <a:solidFill>
                  <a:srgbClr val="CC3300"/>
                </a:solidFill>
              </a:rPr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5125" name="Freeform 4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96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altLang="en-US"/>
              <a:t>Click to edit the outline text format</a:t>
            </a:r>
            <a:endParaRPr lang="en-GB" altLang="en-US"/>
          </a:p>
          <a:p>
            <a:pPr lvl="1"/>
            <a:r>
              <a:rPr lang="en-GB" altLang="en-US"/>
              <a:t>Second Outline Level</a:t>
            </a:r>
            <a:endParaRPr lang="en-GB" altLang="en-US"/>
          </a:p>
          <a:p>
            <a:pPr lvl="2"/>
            <a:r>
              <a:rPr lang="en-GB" altLang="en-US"/>
              <a:t>Third Outline Level</a:t>
            </a:r>
            <a:endParaRPr lang="en-GB" altLang="en-US"/>
          </a:p>
          <a:p>
            <a:pPr lvl="3"/>
            <a:r>
              <a:rPr lang="en-GB" altLang="en-US"/>
              <a:t>Fourth Outline Level</a:t>
            </a:r>
            <a:endParaRPr lang="en-GB" altLang="en-US"/>
          </a:p>
          <a:p>
            <a:pPr lvl="4"/>
            <a:r>
              <a:rPr lang="en-GB" altLang="en-US"/>
              <a:t>Fifth Outline Level</a:t>
            </a:r>
            <a:endParaRPr lang="en-GB" altLang="en-US"/>
          </a:p>
          <a:p>
            <a:pPr lvl="4"/>
            <a:r>
              <a:rPr lang="en-GB" altLang="en-US"/>
              <a:t>Sixth Outline Level</a:t>
            </a:r>
            <a:endParaRPr lang="en-GB" altLang="en-US"/>
          </a:p>
          <a:p>
            <a:pPr lvl="4"/>
            <a:r>
              <a:rPr lang="en-GB" altLang="en-US"/>
              <a:t>Seventh Outline Level</a:t>
            </a:r>
            <a:endParaRPr lang="en-GB" altLang="en-US"/>
          </a:p>
        </p:txBody>
      </p:sp>
      <p:sp>
        <p:nvSpPr>
          <p:cNvPr id="51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5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/>
          <a:p>
            <a:pPr lvl="0"/>
            <a:r>
              <a:rPr lang="en-GB" altLang="en-US"/>
              <a:t>Click to edit the title text format</a:t>
            </a:r>
            <a:endParaRPr lang="en-GB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algn="r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D475C19-620E-4A3C-AC39-6202BCE0D0C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1.xml"/><Relationship Id="rId3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customXml" Target="../ink/ink6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customXml" Target="../ink/ink8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emf"/><Relationship Id="rId1" Type="http://schemas.openxmlformats.org/officeDocument/2006/relationships/package" Target="../embeddings/Workbook1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customXml" Target="../ink/ink13.xml"/><Relationship Id="rId2" Type="http://schemas.openxmlformats.org/officeDocument/2006/relationships/image" Target="../media/image26.emf"/><Relationship Id="rId1" Type="http://schemas.openxmlformats.org/officeDocument/2006/relationships/package" Target="../embeddings/Workbook2.xls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customXml" Target="../ink/ink14.xml"/><Relationship Id="rId2" Type="http://schemas.openxmlformats.org/officeDocument/2006/relationships/image" Target="../media/image26.emf"/><Relationship Id="rId1" Type="http://schemas.openxmlformats.org/officeDocument/2006/relationships/package" Target="../embeddings/Workbook3.xlsx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customXml" Target="../ink/ink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customXml" Target="../ink/ink20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customXml" Target="../ink/ink2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customXml" Target="../ink/ink23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9.png"/><Relationship Id="rId3" Type="http://schemas.openxmlformats.org/officeDocument/2006/relationships/customXml" Target="../ink/ink24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41.png"/><Relationship Id="rId3" Type="http://schemas.openxmlformats.org/officeDocument/2006/relationships/customXml" Target="../ink/ink25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customXml" Target="../ink/ink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customXml" Target="../ink/ink27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png"/><Relationship Id="rId3" Type="http://schemas.openxmlformats.org/officeDocument/2006/relationships/customXml" Target="../ink/ink28.xml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1" Type="http://schemas.openxmlformats.org/officeDocument/2006/relationships/customXml" Target="../ink/ink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6" Type="http://schemas.openxmlformats.org/officeDocument/2006/relationships/customXml" Target="../ink/ink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1" Type="http://schemas.openxmlformats.org/officeDocument/2006/relationships/customXml" Target="../ink/ink30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1" Type="http://schemas.openxmlformats.org/officeDocument/2006/relationships/customXml" Target="../ink/ink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1" Type="http://schemas.openxmlformats.org/officeDocument/2006/relationships/customXml" Target="../ink/ink3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1" Type="http://schemas.openxmlformats.org/officeDocument/2006/relationships/customXml" Target="../ink/ink3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1" Type="http://schemas.openxmlformats.org/officeDocument/2006/relationships/customXml" Target="../ink/ink34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1.xml"/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1" Type="http://schemas.openxmlformats.org/officeDocument/2006/relationships/customXml" Target="../ink/ink3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6: Introduction to SQL</a:t>
            </a:r>
            <a:b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 2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EFB270E2-997C-4DED-951E-9534C94A19EF}" type="slidenum">
              <a:rPr lang="en-US" altLang="en-US" sz="1400">
                <a:ea typeface="MS PGothic" panose="020B0600070205080204" pitchFamily="34" charset="-128"/>
              </a:rPr>
            </a:fld>
            <a:endParaRPr lang="en-US" altLang="en-US" sz="1400">
              <a:ea typeface="MS PGothic" panose="020B0600070205080204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33388" y="171450"/>
            <a:ext cx="8229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Set-difference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5763" y="1201738"/>
            <a:ext cx="822960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All rows in left table that are NOT in the right table</a:t>
            </a:r>
            <a:endParaRPr lang="en-US" altLang="en-US" sz="24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Input tables must be </a:t>
            </a:r>
            <a:r>
              <a:rPr lang="en-US" altLang="en-US" sz="2400">
                <a:solidFill>
                  <a:srgbClr val="FF0000"/>
                </a:solidFill>
              </a:rPr>
              <a:t>union-compatible</a:t>
            </a:r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6975"/>
            <a:ext cx="91440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662400" y="1992600"/>
              <a:ext cx="7713360" cy="44492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662400" y="1992600"/>
                <a:ext cx="7713360" cy="444924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Solution using Relational Query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Find all courses that are taught in Fall 2009 but not in Spring 2010</a:t>
            </a:r>
            <a:endParaRPr lang="en-US" altLang="en-US" sz="1800" dirty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73732"/>
            <a:ext cx="1792287" cy="144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808163" y="1744663"/>
            <a:ext cx="66675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en-US" altLang="en-US" sz="240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>
                <a:ea typeface="MS PGothic" panose="020B0600070205080204" pitchFamily="34" charset="-128"/>
              </a:rPr>
              <a:t>course_id</a:t>
            </a:r>
            <a:r>
              <a:rPr lang="en-US" altLang="en-US" sz="2400">
                <a:ea typeface="MS PGothic" panose="020B0600070205080204" pitchFamily="34" charset="-128"/>
              </a:rPr>
              <a:t> (</a:t>
            </a:r>
            <a:r>
              <a:rPr lang="en-US" altLang="en-US" sz="2400" i="1">
                <a:latin typeface="Symbol" panose="05050102010706020507" pitchFamily="18" charset="2"/>
              </a:rPr>
              <a:t></a:t>
            </a: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>
                <a:ea typeface="MS PGothic" panose="020B0600070205080204" pitchFamily="34" charset="-128"/>
              </a:rPr>
              <a:t>semester=“Fall”  </a:t>
            </a:r>
            <a:r>
              <a:rPr lang="el-GR" altLang="en-US" sz="2400" i="1" baseline="-25000">
                <a:ea typeface="MS PGothic" panose="020B0600070205080204" pitchFamily="34" charset="-128"/>
              </a:rPr>
              <a:t>Λ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year=2009 </a:t>
            </a:r>
            <a:r>
              <a:rPr lang="en-US" altLang="en-US" sz="2400">
                <a:ea typeface="MS PGothic" panose="020B0600070205080204" pitchFamily="34" charset="-128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</a:rPr>
              <a:t>section</a:t>
            </a:r>
            <a:r>
              <a:rPr lang="en-US" altLang="en-US" sz="2400">
                <a:ea typeface="MS PGothic" panose="020B0600070205080204" pitchFamily="34" charset="-128"/>
              </a:rPr>
              <a:t>))  </a:t>
            </a:r>
            <a:endParaRPr lang="en-US" altLang="en-US" sz="2400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ea typeface="MS PGothic" panose="020B0600070205080204" pitchFamily="34" charset="-128"/>
              </a:rPr>
              <a:t>-</a:t>
            </a:r>
            <a:br>
              <a:rPr lang="en-US" altLang="en-US" sz="2400">
                <a:ea typeface="MS PGothic" panose="020B0600070205080204" pitchFamily="34" charset="-128"/>
              </a:rPr>
            </a:br>
            <a:r>
              <a:rPr lang="en-US" altLang="en-US" sz="240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>
                <a:ea typeface="MS PGothic" panose="020B0600070205080204" pitchFamily="34" charset="-128"/>
              </a:rPr>
              <a:t>course_id</a:t>
            </a:r>
            <a:r>
              <a:rPr lang="en-US" altLang="en-US" sz="2400">
                <a:ea typeface="MS PGothic" panose="020B0600070205080204" pitchFamily="34" charset="-128"/>
              </a:rPr>
              <a:t> (</a:t>
            </a:r>
            <a:r>
              <a:rPr lang="en-US" altLang="en-US" sz="2400" i="1">
                <a:latin typeface="Symbol" panose="05050102010706020507" pitchFamily="18" charset="2"/>
              </a:rPr>
              <a:t></a:t>
            </a: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>
                <a:ea typeface="MS PGothic" panose="020B0600070205080204" pitchFamily="34" charset="-128"/>
              </a:rPr>
              <a:t>semester=“Spring”  </a:t>
            </a:r>
            <a:r>
              <a:rPr lang="el-GR" altLang="en-US" sz="2400" i="1" baseline="-25000">
                <a:ea typeface="MS PGothic" panose="020B0600070205080204" pitchFamily="34" charset="-128"/>
              </a:rPr>
              <a:t>Λ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year=2010 </a:t>
            </a:r>
            <a:r>
              <a:rPr lang="en-US" altLang="en-US" sz="2400">
                <a:ea typeface="MS PGothic" panose="020B0600070205080204" pitchFamily="34" charset="-128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</a:rPr>
              <a:t>section</a:t>
            </a:r>
            <a:r>
              <a:rPr lang="en-US" altLang="en-US" sz="2400">
                <a:ea typeface="MS PGothic" panose="020B0600070205080204" pitchFamily="34" charset="-128"/>
              </a:rPr>
              <a:t>))</a:t>
            </a:r>
            <a:endParaRPr lang="en-US" altLang="en-US" sz="240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761120" y="2223720"/>
              <a:ext cx="483120" cy="3567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761120" y="2223720"/>
                <a:ext cx="483120" cy="3567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71232" y="1066800"/>
            <a:ext cx="685666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  </a:t>
            </a:r>
            <a:r>
              <a:rPr lang="en-US" altLang="en-US" sz="1800" b="1" dirty="0"/>
              <a:t>Find courses that ran in Fall 2009 </a:t>
            </a:r>
            <a:r>
              <a:rPr lang="en-US" altLang="en-US" sz="1800" b="1" dirty="0">
                <a:solidFill>
                  <a:srgbClr val="0066CC"/>
                </a:solidFill>
              </a:rPr>
              <a:t>but not in</a:t>
            </a:r>
            <a:r>
              <a:rPr lang="en-US" altLang="en-US" sz="1800" b="1" dirty="0"/>
              <a:t> in Spring 2010</a:t>
            </a:r>
            <a:endParaRPr lang="en-US" altLang="en-US" sz="1800" b="1" dirty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95300" y="1981200"/>
            <a:ext cx="8350250" cy="16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‘Fall’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2009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b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except</a:t>
            </a:r>
            <a:endParaRPr lang="en-US" altLang="en-US" sz="18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b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‘Spring’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2010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Solution using SQL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00040" y="1383840"/>
              <a:ext cx="8483760" cy="1978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00040" y="1383840"/>
                <a:ext cx="8483760" cy="19785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EFB270E2-997C-4DED-951E-9534C94A19EF}" type="slidenum">
              <a:rPr lang="en-US" altLang="en-US" sz="1400">
                <a:ea typeface="MS PGothic" panose="020B0600070205080204" pitchFamily="34" charset="-128"/>
              </a:rPr>
            </a:fld>
            <a:endParaRPr lang="en-US" altLang="en-US" sz="1400">
              <a:ea typeface="MS PGothic" panose="020B0600070205080204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33388" y="171450"/>
            <a:ext cx="8229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Set-Intersection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5763" y="1201738"/>
            <a:ext cx="822960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All common rows in left table AND in the right table</a:t>
            </a:r>
            <a:endParaRPr lang="en-US" altLang="en-US" sz="2400" dirty="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Input tables must be </a:t>
            </a:r>
            <a:r>
              <a:rPr lang="en-US" altLang="en-US" sz="2400" dirty="0">
                <a:solidFill>
                  <a:srgbClr val="FF0000"/>
                </a:solidFill>
              </a:rPr>
              <a:t>union-compatible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913"/>
            <a:ext cx="2478088" cy="165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6273720" y="2517120"/>
              <a:ext cx="1530720" cy="13759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6273720" y="2517120"/>
                <a:ext cx="1530720" cy="137592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Solution using Relational Query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Find all courses that are taught in both Fall 2009 and in Spring 2010</a:t>
            </a:r>
            <a:endParaRPr lang="en-US" altLang="en-US" sz="1800" dirty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808163" y="1744663"/>
            <a:ext cx="6667500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ea typeface="MS PGothic" panose="020B0600070205080204" pitchFamily="34" charset="-128"/>
              </a:rPr>
              <a:t>course_id</a:t>
            </a:r>
            <a:r>
              <a:rPr lang="en-US" altLang="en-US" sz="2400" dirty="0">
                <a:ea typeface="MS PGothic" panose="020B0600070205080204" pitchFamily="34" charset="-128"/>
              </a:rPr>
              <a:t> (</a:t>
            </a:r>
            <a:r>
              <a:rPr lang="en-US" altLang="en-US" sz="2400" i="1" dirty="0">
                <a:latin typeface="Symbol" panose="05050102010706020507" pitchFamily="18" charset="2"/>
              </a:rPr>
              <a:t></a:t>
            </a:r>
            <a:r>
              <a:rPr lang="en-US" altLang="en-US" sz="2400" dirty="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semester=“Fall”  </a:t>
            </a:r>
            <a:r>
              <a:rPr lang="el-GR" altLang="en-US" sz="2400" i="1" baseline="-25000" dirty="0">
                <a:ea typeface="MS PGothic" panose="020B0600070205080204" pitchFamily="34" charset="-128"/>
              </a:rPr>
              <a:t>Λ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 year=2009 </a:t>
            </a:r>
            <a:r>
              <a:rPr lang="en-US" altLang="en-US" sz="2400" dirty="0">
                <a:ea typeface="MS PGothic" panose="020B0600070205080204" pitchFamily="34" charset="-128"/>
              </a:rPr>
              <a:t>(</a:t>
            </a:r>
            <a:r>
              <a:rPr lang="en-US" altLang="en-US" sz="2400" i="1" dirty="0">
                <a:ea typeface="MS PGothic" panose="020B0600070205080204" pitchFamily="34" charset="-128"/>
              </a:rPr>
              <a:t>section</a:t>
            </a:r>
            <a:r>
              <a:rPr lang="en-US" altLang="en-US" sz="2400" dirty="0">
                <a:ea typeface="MS PGothic" panose="020B0600070205080204" pitchFamily="34" charset="-128"/>
              </a:rPr>
              <a:t>))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Ո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br>
              <a:rPr lang="en-US" altLang="en-US" sz="2400" dirty="0">
                <a:ea typeface="MS PGothic" panose="020B0600070205080204" pitchFamily="34" charset="-128"/>
              </a:rPr>
            </a:br>
            <a:r>
              <a:rPr lang="en-US" altLang="en-US" sz="2400" dirty="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 dirty="0" err="1">
                <a:ea typeface="MS PGothic" panose="020B0600070205080204" pitchFamily="34" charset="-128"/>
              </a:rPr>
              <a:t>course_id</a:t>
            </a:r>
            <a:r>
              <a:rPr lang="en-US" altLang="en-US" sz="2400" dirty="0">
                <a:ea typeface="MS PGothic" panose="020B0600070205080204" pitchFamily="34" charset="-128"/>
              </a:rPr>
              <a:t> (</a:t>
            </a:r>
            <a:r>
              <a:rPr lang="en-US" altLang="en-US" sz="2400" i="1" dirty="0">
                <a:latin typeface="Symbol" panose="05050102010706020507" pitchFamily="18" charset="2"/>
              </a:rPr>
              <a:t></a:t>
            </a:r>
            <a:r>
              <a:rPr lang="en-US" altLang="en-US" sz="2400" dirty="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semester=“Spring”  </a:t>
            </a:r>
            <a:r>
              <a:rPr lang="el-GR" altLang="en-US" sz="2400" i="1" baseline="-25000" dirty="0">
                <a:ea typeface="MS PGothic" panose="020B0600070205080204" pitchFamily="34" charset="-128"/>
              </a:rPr>
              <a:t>Λ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 year=2010 </a:t>
            </a:r>
            <a:r>
              <a:rPr lang="en-US" altLang="en-US" sz="2400" dirty="0">
                <a:ea typeface="MS PGothic" panose="020B0600070205080204" pitchFamily="34" charset="-128"/>
              </a:rPr>
              <a:t>(</a:t>
            </a:r>
            <a:r>
              <a:rPr lang="en-US" altLang="en-US" sz="2400" i="1" dirty="0">
                <a:ea typeface="MS PGothic" panose="020B0600070205080204" pitchFamily="34" charset="-128"/>
              </a:rPr>
              <a:t>section</a:t>
            </a:r>
            <a:r>
              <a:rPr lang="en-US" altLang="en-US" sz="2400" dirty="0">
                <a:ea typeface="MS PGothic" panose="020B0600070205080204" pitchFamily="34" charset="-128"/>
              </a:rPr>
              <a:t>))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741680" y="2451600"/>
              <a:ext cx="572040" cy="6429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741680" y="2451600"/>
                <a:ext cx="572040" cy="6429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Solution using SQL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04800" y="1066800"/>
            <a:ext cx="624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  </a:t>
            </a:r>
            <a:r>
              <a:rPr lang="en-US" altLang="en-US" sz="1800" b="1" dirty="0"/>
              <a:t>Find courses that ran in Fall 2009 </a:t>
            </a:r>
            <a:r>
              <a:rPr lang="en-US" altLang="en-US" sz="1800" b="1" dirty="0">
                <a:solidFill>
                  <a:srgbClr val="0066CC"/>
                </a:solidFill>
              </a:rPr>
              <a:t>AND</a:t>
            </a:r>
            <a:r>
              <a:rPr lang="en-US" altLang="en-US" sz="1800" b="1" dirty="0"/>
              <a:t> in Spring 2010</a:t>
            </a:r>
            <a:endParaRPr lang="en-US" altLang="en-US" sz="1800" b="1" dirty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57139" y="1981200"/>
            <a:ext cx="8350250" cy="16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‘Fall’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2009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b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intersect</a:t>
            </a:r>
            <a:endParaRPr lang="en-US" altLang="en-US" sz="18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b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‘Spring’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2010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Rename Operation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19100" y="914400"/>
            <a:ext cx="84359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SQL allows renaming relations and attributes using the </a:t>
            </a:r>
            <a:r>
              <a:rPr lang="en-US" altLang="en-US" sz="2000" b="1" dirty="0"/>
              <a:t>as </a:t>
            </a:r>
            <a:r>
              <a:rPr lang="en-US" altLang="en-US" sz="2000" dirty="0"/>
              <a:t>clause:</a:t>
            </a:r>
            <a:endParaRPr lang="en-US" altLang="en-US" sz="2000" dirty="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i="1" dirty="0"/>
              <a:t>		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old-name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new-name</a:t>
            </a: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Example:</a:t>
            </a:r>
            <a:r>
              <a:rPr lang="en-US" altLang="en-US" sz="1800" dirty="0"/>
              <a:t> </a:t>
            </a:r>
            <a:endParaRPr lang="en-US" altLang="en-US" sz="1800" dirty="0"/>
          </a:p>
          <a:p>
            <a:pPr lvl="1" indent="0">
              <a:spcBef>
                <a:spcPts val="790"/>
              </a:spcBef>
              <a:buSzPct val="80000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ID, name, salary/12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monthly_salary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names of all instructors who have a higher salary than </a:t>
            </a:r>
            <a:br>
              <a:rPr lang="en-US" altLang="en-US" sz="2000" dirty="0"/>
            </a:br>
            <a:r>
              <a:rPr lang="en-US" altLang="en-US" sz="2000" dirty="0"/>
              <a:t>      some instructor in ‘Comp. Sci’.</a:t>
            </a:r>
            <a:endParaRPr lang="en-US" altLang="en-US" sz="2000" dirty="0"/>
          </a:p>
          <a:p>
            <a:pPr lvl="1" indent="0">
              <a:spcBef>
                <a:spcPts val="875"/>
              </a:spcBef>
              <a:buSzPct val="80000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 name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T.salary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S.salary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Bef>
                <a:spcPts val="875"/>
              </a:spcBef>
              <a:buSzPct val="80000"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S.dept_name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‘Comp. Sci.’</a:t>
            </a: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Keyword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dirty="0"/>
              <a:t> is optional and may be omitted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18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≡ instructor</a:t>
            </a:r>
            <a:r>
              <a:rPr lang="en-US" altLang="en-US" sz="18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8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492360" y="2197800"/>
              <a:ext cx="4245480" cy="43830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492360" y="2197800"/>
                <a:ext cx="4245480" cy="4383000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Nested Subqueries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SQL provides a mechanism for the nesting of subqueries.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99"/>
                </a:solidFill>
              </a:rPr>
              <a:t>subquery</a:t>
            </a:r>
            <a:r>
              <a:rPr lang="en-US" altLang="en-US" sz="2000" dirty="0"/>
              <a:t> is a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select-from-where</a:t>
            </a:r>
            <a:r>
              <a:rPr lang="en-US" altLang="en-US" sz="2000" dirty="0"/>
              <a:t> expression that is nested within another query.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A common use of subqueries is to perform tests for set membership, set comparisons, and set cardinality.</a:t>
            </a: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intersect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using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in</a:t>
            </a:r>
            <a:endParaRPr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76200" y="914400"/>
            <a:ext cx="80772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courses offered in Fall 2009 and in Spring 2010</a:t>
            </a:r>
            <a:endParaRPr lang="en-US" altLang="en-US" sz="2000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686800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  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’Fall’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2009                                 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 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  (                                                                                                                                                                   </a:t>
            </a: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    select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  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’Spring’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2010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);</a:t>
            </a:r>
            <a:endParaRPr lang="en-US" altLang="en-US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640080" y="2304000"/>
              <a:ext cx="7471080" cy="2805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640080" y="2304000"/>
                <a:ext cx="7471080" cy="280584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except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using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not in</a:t>
            </a:r>
            <a:endParaRPr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79414" y="1276350"/>
            <a:ext cx="8077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   </a:t>
            </a:r>
            <a:r>
              <a:rPr lang="en-US" altLang="en-US" sz="2000" dirty="0"/>
              <a:t>Find courses offered in Fall 2009 but not in Spring 2010</a:t>
            </a:r>
            <a:endParaRPr lang="en-US" altLang="en-US" sz="2000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9414" y="1892300"/>
            <a:ext cx="8562974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 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’Fall’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2009 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not in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		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’Spring’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2010);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705240" y="3154320"/>
              <a:ext cx="2612160" cy="24591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705240" y="3154320"/>
                <a:ext cx="2612160" cy="24591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Relational Model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0845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427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Consists of three components:</a:t>
            </a:r>
            <a:endParaRPr lang="en-US" altLang="en-US" sz="2400"/>
          </a:p>
          <a:p>
            <a:pPr lvl="1">
              <a:spcBef>
                <a:spcPts val="96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Relations</a:t>
            </a:r>
            <a:endParaRPr lang="en-US" altLang="en-US" sz="2200"/>
          </a:p>
          <a:p>
            <a:pPr lvl="1">
              <a:spcBef>
                <a:spcPts val="96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Integrity Constraints</a:t>
            </a:r>
            <a:endParaRPr lang="en-US" altLang="en-US" sz="2200"/>
          </a:p>
          <a:p>
            <a:pPr lvl="1">
              <a:spcBef>
                <a:spcPts val="96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Operations</a:t>
            </a:r>
            <a:endParaRPr lang="en-US" altLang="en-US" sz="2200"/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Select</a:t>
            </a:r>
            <a:endParaRPr lang="en-US" altLang="en-US" sz="2000"/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Project</a:t>
            </a:r>
            <a:endParaRPr lang="en-US" altLang="en-US" sz="2000"/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Cartesian Product</a:t>
            </a:r>
            <a:endParaRPr lang="en-US" altLang="en-US" sz="2000"/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Join</a:t>
            </a:r>
            <a:endParaRPr lang="en-US" altLang="en-US" sz="2000"/>
          </a:p>
          <a:p>
            <a:pPr lvl="2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Set operations:</a:t>
            </a:r>
            <a:endParaRPr lang="en-US" altLang="en-US" sz="2000"/>
          </a:p>
          <a:p>
            <a:pPr lvl="3">
              <a:spcBef>
                <a:spcPts val="875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2000"/>
              <a:t>Union</a:t>
            </a:r>
            <a:endParaRPr lang="en-US" altLang="en-US" sz="2000"/>
          </a:p>
          <a:p>
            <a:pPr lvl="3">
              <a:spcBef>
                <a:spcPts val="875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2000"/>
              <a:t>Intersect</a:t>
            </a:r>
            <a:endParaRPr lang="en-US" altLang="en-US" sz="2000"/>
          </a:p>
          <a:p>
            <a:pPr lvl="3">
              <a:spcBef>
                <a:spcPts val="875"/>
              </a:spcBef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2000"/>
              <a:t>Set difference</a:t>
            </a: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66700" y="1093787"/>
            <a:ext cx="88773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Find </a:t>
            </a:r>
            <a:r>
              <a:rPr lang="en-US" altLang="en-US" sz="2400" dirty="0" err="1"/>
              <a:t>sid</a:t>
            </a:r>
            <a:r>
              <a:rPr lang="en-US" altLang="en-US" sz="2400" dirty="0"/>
              <a:t> and sname for sailors who’ve reserved a red </a:t>
            </a:r>
            <a:r>
              <a:rPr lang="en-US" altLang="en-US" sz="2400" b="1" dirty="0">
                <a:solidFill>
                  <a:srgbClr val="FF0000"/>
                </a:solidFill>
              </a:rPr>
              <a:t>OR</a:t>
            </a:r>
            <a:r>
              <a:rPr lang="en-US" altLang="en-US" sz="2400" dirty="0"/>
              <a:t> a green boat</a:t>
            </a:r>
            <a:endParaRPr lang="en-US" altLang="en-US" sz="2400" dirty="0"/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52450" y="2274888"/>
          <a:ext cx="82867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1" imgW="6183630" imgH="1249680" progId="Excel.Sheet.12">
                  <p:embed/>
                </p:oleObj>
              </mc:Choice>
              <mc:Fallback>
                <p:oleObj name="Worksheet" r:id="rId1" imgW="6183630" imgH="1249680" progId="Excel.Sheet.12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2274888"/>
                        <a:ext cx="8286750" cy="206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5105400"/>
            <a:ext cx="5112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Which Set function should we use here?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762000" y="76200"/>
            <a:ext cx="83820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630" marR="0" lvl="0" indent="-341630" algn="l" defTabSz="45720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Find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sname for sailors who’ve reserved a red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 green boat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6700" y="1447800"/>
            <a:ext cx="8648700" cy="2819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=‘red’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UNION</a:t>
            </a:r>
            <a:endParaRPr lang="en-US" altLang="en-US" sz="18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sz="18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=‘green’;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" y="4724400"/>
            <a:ext cx="86487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4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(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=‘red’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=‘green’);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Exercise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074003"/>
            <a:ext cx="833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Find </a:t>
            </a:r>
            <a:r>
              <a:rPr lang="en-US" altLang="en-US" sz="2400" dirty="0" err="1">
                <a:solidFill>
                  <a:schemeClr val="tx1"/>
                </a:solidFill>
              </a:rPr>
              <a:t>sid</a:t>
            </a:r>
            <a:r>
              <a:rPr lang="en-US" altLang="en-US" sz="2400" dirty="0">
                <a:solidFill>
                  <a:schemeClr val="tx1"/>
                </a:solidFill>
              </a:rPr>
              <a:t> and sname for sailors who’ve reserved a red </a:t>
            </a:r>
            <a:r>
              <a:rPr lang="en-US" altLang="en-US" sz="2400" b="1" dirty="0">
                <a:solidFill>
                  <a:srgbClr val="FF0000"/>
                </a:solidFill>
              </a:rPr>
              <a:t>AND</a:t>
            </a:r>
            <a:r>
              <a:rPr lang="en-US" altLang="en-US" sz="2400" dirty="0">
                <a:solidFill>
                  <a:schemeClr val="tx1"/>
                </a:solidFill>
              </a:rPr>
              <a:t> a green boat</a:t>
            </a:r>
            <a:endParaRPr lang="en-US" alt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2450" y="2274888"/>
          <a:ext cx="82867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1" imgW="6183630" imgH="1249680" progId="Excel.Sheet.12">
                  <p:embed/>
                </p:oleObj>
              </mc:Choice>
              <mc:Fallback>
                <p:oleObj name="Worksheet" r:id="rId1" imgW="6183630" imgH="1249680" progId="Excel.Sheet.12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2274888"/>
                        <a:ext cx="8286750" cy="206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694680" y="4676400"/>
              <a:ext cx="2628720" cy="12852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694680" y="4676400"/>
                <a:ext cx="2628720" cy="128520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66700" y="76200"/>
            <a:ext cx="88773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630" marR="0" lvl="0" indent="-341630" algn="l" defTabSz="45720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Find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sname for sailors who’ve reserved a red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 green boat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6700" y="990600"/>
            <a:ext cx="8648700" cy="2743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=‘red’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INTERSECT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=‘green’;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47650" y="4191000"/>
            <a:ext cx="8648700" cy="2247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   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=‘red’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sid_id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in (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SELECT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FROM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=‘green’);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" y="3733800"/>
            <a:ext cx="333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Nested Subquery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747686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1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074003"/>
            <a:ext cx="833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Find </a:t>
            </a:r>
            <a:r>
              <a:rPr lang="en-US" altLang="en-US" sz="2400" dirty="0" err="1">
                <a:solidFill>
                  <a:schemeClr val="tx1"/>
                </a:solidFill>
              </a:rPr>
              <a:t>sid</a:t>
            </a:r>
            <a:r>
              <a:rPr lang="en-US" altLang="en-US" sz="2400" dirty="0">
                <a:solidFill>
                  <a:schemeClr val="tx1"/>
                </a:solidFill>
              </a:rPr>
              <a:t> and sname for sailors who’ve reserved a red </a:t>
            </a:r>
            <a:r>
              <a:rPr lang="en-US" altLang="en-US" sz="2400" b="1" dirty="0">
                <a:solidFill>
                  <a:srgbClr val="FF0000"/>
                </a:solidFill>
              </a:rPr>
              <a:t>BUT NOT</a:t>
            </a:r>
            <a:r>
              <a:rPr lang="en-US" altLang="en-US" sz="2400" dirty="0">
                <a:solidFill>
                  <a:schemeClr val="tx1"/>
                </a:solidFill>
              </a:rPr>
              <a:t> a green boat</a:t>
            </a:r>
            <a:endParaRPr lang="en-US" alt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2450" y="2274888"/>
          <a:ext cx="8286750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1" imgW="6183630" imgH="1249680" progId="Excel.Sheet.12">
                  <p:embed/>
                </p:oleObj>
              </mc:Choice>
              <mc:Fallback>
                <p:oleObj name="Worksheet" r:id="rId1" imgW="6183630" imgH="1249680" progId="Excel.Sheet.12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2274888"/>
                        <a:ext cx="8286750" cy="206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277080" y="4714200"/>
              <a:ext cx="1469520" cy="11275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277080" y="4714200"/>
                <a:ext cx="1469520" cy="112752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266700" y="76200"/>
            <a:ext cx="8877300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41630" marR="0" lvl="0" indent="-341630" algn="l" defTabSz="457200" rtl="0" eaLnBrk="0" fontAlgn="base" latinLnBrk="0" hangingPunct="0">
              <a:lnSpc>
                <a:spcPct val="100000"/>
              </a:lnSpc>
              <a:spcBef>
                <a:spcPts val="105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Find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sname for sailors who’ve reserved a red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BUT NOT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 green boat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47650" y="4305296"/>
            <a:ext cx="8648700" cy="2247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   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=‘red’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sid_id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NOT in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(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SELECT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FROM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=‘green’);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650" y="3771896"/>
            <a:ext cx="333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Nested Subquery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990600"/>
            <a:ext cx="8648700" cy="2743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=‘red’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INTERSECT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S.sname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Sailors S, Boats B, Reserves R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S.sid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R.sid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R.bid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B.bid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dirty="0" err="1">
                <a:solidFill>
                  <a:srgbClr val="0000CC"/>
                </a:solidFill>
                <a:latin typeface="Arial Rounded MT Bold" panose="020F0704030504030204" pitchFamily="34" charset="0"/>
              </a:rPr>
              <a:t>B.color</a:t>
            </a:r>
            <a:r>
              <a:rPr lang="en-US" altLang="en-US" dirty="0">
                <a:solidFill>
                  <a:srgbClr val="0000CC"/>
                </a:solidFill>
                <a:latin typeface="Arial Rounded MT Bold" panose="020F0704030504030204" pitchFamily="34" charset="0"/>
              </a:rPr>
              <a:t>=‘green’;</a:t>
            </a: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  <a:p>
            <a:pPr lvl="0">
              <a:buSzPct val="9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en-US" dirty="0">
              <a:solidFill>
                <a:srgbClr val="0000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011320" y="5067000"/>
              <a:ext cx="4402440" cy="13338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011320" y="5067000"/>
                <a:ext cx="4402440" cy="133380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 Values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727075" y="762000"/>
            <a:ext cx="768985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It is possible for tuples to have a null value, denoted by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, for some of their attributes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null</a:t>
            </a:r>
            <a:r>
              <a:rPr lang="en-US" altLang="en-US" sz="2000" dirty="0"/>
              <a:t> signifies an unknown value or that a value does not exist.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result of any arithmetic expression involving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null</a:t>
            </a:r>
            <a:endParaRPr lang="en-US" altLang="en-US" sz="2000" i="1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Example: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5 +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null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dirty="0"/>
              <a:t>returns null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predicate  </a:t>
            </a:r>
            <a:r>
              <a:rPr lang="en-US" altLang="en-US" sz="2000" b="1" dirty="0"/>
              <a:t>is null</a:t>
            </a:r>
            <a:r>
              <a:rPr lang="en-US" altLang="en-US" sz="2000" dirty="0"/>
              <a:t> can be used to check for null values.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Example: Find all instructors whose salary is null</a:t>
            </a:r>
            <a:r>
              <a:rPr lang="en-US" altLang="en-US" sz="2000" i="1" dirty="0"/>
              <a:t>.</a:t>
            </a:r>
            <a:endParaRPr lang="en-US" altLang="en-US" sz="2000" i="1" dirty="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= null     -- Wrong!</a:t>
            </a: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select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is null     -- Correct!</a:t>
            </a: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569320" y="3700080"/>
              <a:ext cx="3779640" cy="27298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569320" y="3700080"/>
                <a:ext cx="3779640" cy="272988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871538" y="5715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 Values and Three Valued Logic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661275" cy="537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Any comparison with </a:t>
            </a:r>
            <a:r>
              <a:rPr lang="en-US" altLang="en-US" sz="2000" i="1">
                <a:solidFill>
                  <a:srgbClr val="0066CC"/>
                </a:solidFill>
              </a:rPr>
              <a:t>null</a:t>
            </a:r>
            <a:r>
              <a:rPr lang="en-US" altLang="en-US" sz="2000"/>
              <a:t> returns </a:t>
            </a:r>
            <a:r>
              <a:rPr lang="en-US" altLang="en-US" sz="2000" i="1">
                <a:solidFill>
                  <a:srgbClr val="0066CC"/>
                </a:solidFill>
              </a:rPr>
              <a:t>unknown</a:t>
            </a:r>
            <a:endParaRPr lang="en-US" altLang="en-US" sz="2000" i="1">
              <a:solidFill>
                <a:srgbClr val="0066CC"/>
              </a:solidFill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Example</a:t>
            </a:r>
            <a:r>
              <a:rPr lang="en-US" altLang="en-US" sz="2000" i="1"/>
              <a:t>: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5 &lt; null   </a:t>
            </a:r>
            <a:r>
              <a:rPr lang="en-US" altLang="en-US" sz="2000" i="1"/>
              <a:t>or  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null &lt;&gt; null    </a:t>
            </a:r>
            <a:r>
              <a:rPr lang="en-US" altLang="en-US" sz="2000" i="1"/>
              <a:t>or   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null = null</a:t>
            </a:r>
            <a:endParaRPr lang="en-US" altLang="en-US" sz="2000" i="1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Three-valued logic using the truth value </a:t>
            </a:r>
            <a:r>
              <a:rPr lang="en-US" altLang="en-US" sz="2000" i="1"/>
              <a:t>unknown</a:t>
            </a:r>
            <a:r>
              <a:rPr lang="en-US" altLang="en-US" sz="2000"/>
              <a:t>:</a:t>
            </a:r>
            <a:endParaRPr lang="en-US" altLang="en-US" sz="200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OR: (</a:t>
            </a:r>
            <a:r>
              <a:rPr lang="en-US" altLang="en-US" sz="2000" i="1"/>
              <a:t>unknown</a:t>
            </a:r>
            <a:r>
              <a:rPr lang="en-US" altLang="en-US" sz="2000"/>
              <a:t> </a:t>
            </a:r>
            <a:r>
              <a:rPr lang="en-US" altLang="en-US" sz="2000" b="1"/>
              <a:t>or</a:t>
            </a:r>
            <a:r>
              <a:rPr lang="en-US" altLang="en-US" sz="2000"/>
              <a:t> </a:t>
            </a:r>
            <a:r>
              <a:rPr lang="en-US" altLang="en-US" sz="2000" i="1"/>
              <a:t>true</a:t>
            </a:r>
            <a:r>
              <a:rPr lang="en-US" altLang="en-US" sz="2000"/>
              <a:t>)   = </a:t>
            </a:r>
            <a:r>
              <a:rPr lang="en-US" altLang="en-US" sz="2000" i="1"/>
              <a:t>true</a:t>
            </a:r>
            <a:r>
              <a:rPr lang="en-US" altLang="en-US" sz="2000"/>
              <a:t>,</a:t>
            </a:r>
            <a:br>
              <a:rPr lang="en-US" altLang="en-US" sz="2000"/>
            </a:br>
            <a:r>
              <a:rPr lang="en-US" altLang="en-US" sz="2000"/>
              <a:t>       (</a:t>
            </a:r>
            <a:r>
              <a:rPr lang="en-US" altLang="en-US" sz="2000" i="1"/>
              <a:t>unknown</a:t>
            </a:r>
            <a:r>
              <a:rPr lang="en-US" altLang="en-US" sz="2000"/>
              <a:t> </a:t>
            </a:r>
            <a:r>
              <a:rPr lang="en-US" altLang="en-US" sz="2000" b="1"/>
              <a:t>or</a:t>
            </a:r>
            <a:r>
              <a:rPr lang="en-US" altLang="en-US" sz="2000"/>
              <a:t> </a:t>
            </a:r>
            <a:r>
              <a:rPr lang="en-US" altLang="en-US" sz="2000" i="1"/>
              <a:t>false</a:t>
            </a:r>
            <a:r>
              <a:rPr lang="en-US" altLang="en-US" sz="2000"/>
              <a:t>)  = </a:t>
            </a:r>
            <a:r>
              <a:rPr lang="en-US" altLang="en-US" sz="2000" i="1"/>
              <a:t>unknown</a:t>
            </a:r>
            <a:br>
              <a:rPr lang="en-US" altLang="en-US" sz="2000" i="1"/>
            </a:br>
            <a:r>
              <a:rPr lang="en-US" altLang="en-US" sz="2000"/>
              <a:t>       (</a:t>
            </a:r>
            <a:r>
              <a:rPr lang="en-US" altLang="en-US" sz="2000" i="1"/>
              <a:t>unknown </a:t>
            </a:r>
            <a:r>
              <a:rPr lang="en-US" altLang="en-US" sz="2000" b="1"/>
              <a:t>or</a:t>
            </a:r>
            <a:r>
              <a:rPr lang="en-US" altLang="en-US" sz="2000" i="1"/>
              <a:t> unknown) = unknown</a:t>
            </a:r>
            <a:endParaRPr lang="en-US" altLang="en-US" sz="2000" i="1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AND:</a:t>
            </a:r>
            <a:r>
              <a:rPr lang="en-US" altLang="en-US" sz="2000" i="1"/>
              <a:t> (true</a:t>
            </a:r>
            <a:r>
              <a:rPr lang="en-US" altLang="en-US" sz="2000" b="1"/>
              <a:t> and </a:t>
            </a:r>
            <a:r>
              <a:rPr lang="en-US" altLang="en-US" sz="2000" i="1"/>
              <a:t>unknown)  = unknown,    </a:t>
            </a:r>
            <a:br>
              <a:rPr lang="en-US" altLang="en-US" sz="2000" i="1"/>
            </a:br>
            <a:r>
              <a:rPr lang="en-US" altLang="en-US" sz="2000" i="1"/>
              <a:t>         (false</a:t>
            </a:r>
            <a:r>
              <a:rPr lang="en-US" altLang="en-US" sz="2000" b="1"/>
              <a:t> and </a:t>
            </a:r>
            <a:r>
              <a:rPr lang="en-US" altLang="en-US" sz="2000" i="1"/>
              <a:t>unknown) = false,</a:t>
            </a:r>
            <a:br>
              <a:rPr lang="en-US" altLang="en-US" sz="2000" i="1"/>
            </a:br>
            <a:r>
              <a:rPr lang="en-US" altLang="en-US" sz="2000" i="1"/>
              <a:t>         (unknown </a:t>
            </a:r>
            <a:r>
              <a:rPr lang="en-US" altLang="en-US" sz="2000" b="1"/>
              <a:t>and</a:t>
            </a:r>
            <a:r>
              <a:rPr lang="en-US" altLang="en-US" sz="2000" i="1"/>
              <a:t> unknown) = unknown</a:t>
            </a:r>
            <a:endParaRPr lang="en-US" altLang="en-US" sz="2000" i="1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NOT</a:t>
            </a:r>
            <a:r>
              <a:rPr lang="en-US" altLang="en-US" sz="2000" i="1"/>
              <a:t>:  (</a:t>
            </a:r>
            <a:r>
              <a:rPr lang="en-US" altLang="en-US" sz="2000" b="1"/>
              <a:t>not</a:t>
            </a:r>
            <a:r>
              <a:rPr lang="en-US" altLang="en-US" sz="2000" i="1"/>
              <a:t> unknown) = unknown</a:t>
            </a:r>
            <a:endParaRPr lang="en-US" altLang="en-US" sz="2000" i="1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“</a:t>
            </a:r>
            <a:r>
              <a:rPr lang="en-US" altLang="en-US" sz="2000" i="1"/>
              <a:t>P</a:t>
            </a:r>
            <a:r>
              <a:rPr lang="en-US" altLang="en-US" sz="2000" b="1"/>
              <a:t> is unknown</a:t>
            </a:r>
            <a:r>
              <a:rPr lang="en-US" altLang="en-US" sz="2000"/>
              <a:t>”</a:t>
            </a:r>
            <a:r>
              <a:rPr lang="en-US" altLang="en-US" sz="2000" b="1"/>
              <a:t> </a:t>
            </a:r>
            <a:r>
              <a:rPr lang="en-US" altLang="en-US" sz="2000"/>
              <a:t>evaluates to true if predicate </a:t>
            </a:r>
            <a:r>
              <a:rPr lang="en-US" altLang="en-US" sz="2000" i="1"/>
              <a:t>P</a:t>
            </a:r>
            <a:r>
              <a:rPr lang="en-US" altLang="en-US" sz="2000"/>
              <a:t> evaluates to </a:t>
            </a:r>
            <a:r>
              <a:rPr lang="en-US" altLang="en-US" sz="2000" i="1"/>
              <a:t>unknown</a:t>
            </a:r>
            <a:endParaRPr lang="en-US" altLang="en-US" sz="2000" i="1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/>
              <a:t>Result of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b="1"/>
              <a:t>clause predicate is treated as </a:t>
            </a:r>
            <a:r>
              <a:rPr lang="en-US" altLang="en-US" sz="2000" b="1" i="1"/>
              <a:t>false </a:t>
            </a:r>
            <a:r>
              <a:rPr lang="en-US" altLang="en-US" sz="2000" b="1"/>
              <a:t>if it evaluates to </a:t>
            </a:r>
            <a:r>
              <a:rPr lang="en-US" altLang="en-US" sz="2000" b="1" i="1"/>
              <a:t>unknown</a:t>
            </a:r>
            <a:endParaRPr lang="en-US" altLang="en-US" sz="2000" b="1" i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889200" y="1468800"/>
              <a:ext cx="5753880" cy="38894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889200" y="1468800"/>
                <a:ext cx="5753880" cy="388944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595" algn="l"/>
                <a:tab pos="1483995" algn="l"/>
                <a:tab pos="2398395" algn="l"/>
                <a:tab pos="3312795" algn="l"/>
                <a:tab pos="4227195" algn="l"/>
                <a:tab pos="5141595" algn="l"/>
                <a:tab pos="6055995" algn="l"/>
                <a:tab pos="6970395" algn="l"/>
                <a:tab pos="7884795" algn="l"/>
                <a:tab pos="8799195" algn="l"/>
                <a:tab pos="971359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*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department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budget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is null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*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department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budget &gt; 9000 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budget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is not null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871538" y="5715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using Null Values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204280" y="2620080"/>
              <a:ext cx="1064520" cy="1989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204280" y="2620080"/>
                <a:ext cx="1064520" cy="19893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keyword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word is used to remove duplicates.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sz="18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b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endParaRPr lang="en-US" altLang="en-US" sz="18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18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Operations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09625" y="1095375"/>
            <a:ext cx="7661275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Set operations </a:t>
            </a:r>
            <a:r>
              <a:rPr lang="en-US" altLang="en-US" sz="2000" b="1" dirty="0">
                <a:solidFill>
                  <a:srgbClr val="FF0000"/>
                </a:solidFill>
              </a:rPr>
              <a:t>union</a:t>
            </a:r>
            <a:r>
              <a:rPr lang="en-US" altLang="en-US" sz="2000" b="1" dirty="0"/>
              <a:t>, </a:t>
            </a:r>
            <a:r>
              <a:rPr lang="en-US" altLang="en-US" sz="2000" b="1" dirty="0">
                <a:solidFill>
                  <a:srgbClr val="FF0000"/>
                </a:solidFill>
              </a:rPr>
              <a:t>intersect</a:t>
            </a:r>
            <a:r>
              <a:rPr lang="en-US" altLang="en-US" sz="2000" b="1" dirty="0"/>
              <a:t>,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FF0000"/>
                </a:solidFill>
              </a:rPr>
              <a:t>except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Two tables have to be </a:t>
            </a:r>
            <a:r>
              <a:rPr lang="en-US" altLang="en-US" sz="2000" dirty="0">
                <a:solidFill>
                  <a:srgbClr val="0066CC"/>
                </a:solidFill>
              </a:rPr>
              <a:t>union-compatible</a:t>
            </a:r>
            <a:endParaRPr lang="en-US" altLang="en-US" sz="2000" dirty="0">
              <a:solidFill>
                <a:srgbClr val="0066CC"/>
              </a:solidFill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Each of the above operations automatically eliminates duplicates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To retain all duplicates use the corresponding multiset versions </a:t>
            </a:r>
            <a:r>
              <a:rPr lang="en-US" altLang="en-US" sz="2000" b="1" dirty="0">
                <a:solidFill>
                  <a:srgbClr val="FF0000"/>
                </a:solidFill>
              </a:rPr>
              <a:t>union all</a:t>
            </a:r>
            <a:r>
              <a:rPr lang="en-US" altLang="en-US" sz="2000" b="1" dirty="0">
                <a:solidFill>
                  <a:srgbClr val="000099"/>
                </a:solidFill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</a:rPr>
              <a:t>intersect all</a:t>
            </a:r>
            <a:r>
              <a:rPr lang="en-US" altLang="en-US" sz="2000" b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FF0000"/>
                </a:solidFill>
              </a:rPr>
              <a:t>except all</a:t>
            </a:r>
            <a:r>
              <a:rPr lang="en-US" altLang="en-US" sz="2000" b="1" dirty="0"/>
              <a:t>.</a:t>
            </a:r>
            <a:br>
              <a:rPr lang="en-US" altLang="en-US" sz="2000" b="1" dirty="0"/>
            </a:br>
            <a:br>
              <a:rPr lang="en-US" altLang="en-US" sz="2000" b="1" dirty="0"/>
            </a:br>
            <a:r>
              <a:rPr lang="en-US" altLang="en-US" sz="2000" dirty="0"/>
              <a:t>Suppose a tuple occurs </a:t>
            </a:r>
            <a:r>
              <a:rPr lang="en-US" altLang="en-US" sz="2000" i="1" dirty="0"/>
              <a:t>m</a:t>
            </a:r>
            <a:r>
              <a:rPr lang="en-US" altLang="en-US" sz="2000" dirty="0"/>
              <a:t> times in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n </a:t>
            </a:r>
            <a:r>
              <a:rPr lang="en-US" altLang="en-US" sz="2000" dirty="0"/>
              <a:t>times in </a:t>
            </a:r>
            <a:r>
              <a:rPr lang="en-US" altLang="en-US" sz="2000" i="1" dirty="0"/>
              <a:t>s, </a:t>
            </a:r>
            <a:r>
              <a:rPr lang="en-US" altLang="en-US" sz="2000" dirty="0"/>
              <a:t>then, it occurs: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i="1" dirty="0"/>
              <a:t>m </a:t>
            </a:r>
            <a:r>
              <a:rPr lang="en-US" altLang="en-US" sz="2000" i="1" baseline="-25000" dirty="0"/>
              <a:t> </a:t>
            </a:r>
            <a:r>
              <a:rPr lang="en-US" altLang="en-US" sz="2000" i="1" dirty="0"/>
              <a:t>+ n </a:t>
            </a:r>
            <a:r>
              <a:rPr lang="en-US" altLang="en-US" sz="2000" dirty="0"/>
              <a:t>times in </a:t>
            </a:r>
            <a:r>
              <a:rPr lang="en-US" altLang="en-US" sz="2000" i="1" dirty="0"/>
              <a:t>r </a:t>
            </a:r>
            <a:r>
              <a:rPr lang="en-US" altLang="en-US" sz="2000" b="1" dirty="0"/>
              <a:t>union all </a:t>
            </a:r>
            <a:r>
              <a:rPr lang="en-US" altLang="en-US" sz="2000" i="1" dirty="0"/>
              <a:t>s</a:t>
            </a:r>
            <a:endParaRPr lang="en-US" altLang="en-US" sz="2000" i="1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min(</a:t>
            </a:r>
            <a:r>
              <a:rPr lang="en-US" altLang="en-US" sz="2000" i="1" dirty="0" err="1"/>
              <a:t>m,n</a:t>
            </a:r>
            <a:r>
              <a:rPr lang="en-US" altLang="en-US" sz="2000" i="1" dirty="0"/>
              <a:t>)</a:t>
            </a:r>
            <a:r>
              <a:rPr lang="en-US" altLang="en-US" sz="2000" dirty="0"/>
              <a:t> times in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b="1" dirty="0"/>
              <a:t>intersect all </a:t>
            </a:r>
            <a:r>
              <a:rPr lang="en-US" altLang="en-US" sz="2000" i="1" dirty="0"/>
              <a:t>s</a:t>
            </a:r>
            <a:endParaRPr lang="en-US" altLang="en-US" sz="2000" i="1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max(0, </a:t>
            </a:r>
            <a:r>
              <a:rPr lang="en-US" altLang="en-US" sz="2000" i="1" dirty="0"/>
              <a:t>m – n)</a:t>
            </a:r>
            <a:r>
              <a:rPr lang="en-US" altLang="en-US" sz="2000" dirty="0"/>
              <a:t> times in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b="1" dirty="0"/>
              <a:t>except all </a:t>
            </a:r>
            <a:r>
              <a:rPr lang="en-US" altLang="en-US" sz="2000" i="1" dirty="0"/>
              <a:t>s</a:t>
            </a:r>
            <a:endParaRPr lang="en-US" altLang="en-US" sz="20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 Operations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81013" y="968375"/>
            <a:ext cx="82454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SQL includes a string-matching operator for comparisons on character strings.  The operator “like” uses patterns that are described using two special characters:</a:t>
            </a:r>
            <a:endParaRPr lang="en-US" altLang="en-US" sz="2000" dirty="0"/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percent (%).  The % character matches any substring.</a:t>
            </a:r>
            <a:endParaRPr lang="en-US" altLang="en-US" sz="1800" dirty="0"/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underscore (_).  The _ character matches any character.</a:t>
            </a: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names of all instructors whose name includes the substring “</a:t>
            </a:r>
            <a:r>
              <a:rPr lang="en-US" altLang="en-US" sz="2000" dirty="0" err="1"/>
              <a:t>ing</a:t>
            </a:r>
            <a:r>
              <a:rPr lang="en-US" altLang="en-US" sz="2000" dirty="0"/>
              <a:t>”.</a:t>
            </a:r>
            <a:br>
              <a:rPr lang="en-US" altLang="en-US" sz="2000" dirty="0"/>
            </a:br>
            <a:r>
              <a:rPr lang="en-US" altLang="en-US" sz="1800" b="1" dirty="0"/>
              <a:t>	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b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‘%</a:t>
            </a:r>
            <a:r>
              <a:rPr lang="en-US" altLang="en-US" sz="1800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 </a:t>
            </a: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910680" y="4307400"/>
              <a:ext cx="3720960" cy="18874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910680" y="4307400"/>
                <a:ext cx="3720960" cy="188748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 Operations (continued)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848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857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Patterns are case sensitive. </a:t>
            </a:r>
            <a:endParaRPr lang="en-US" altLang="en-US" sz="1800" dirty="0"/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Pattern matching examples:</a:t>
            </a:r>
            <a:endParaRPr lang="en-US" altLang="en-US" sz="1800" dirty="0"/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‘Intro%’ </a:t>
            </a:r>
            <a:r>
              <a:rPr lang="en-US" altLang="en-US" sz="1800" dirty="0"/>
              <a:t>matches any string beginning with “Intro”.</a:t>
            </a:r>
            <a:endParaRPr lang="en-US" altLang="en-US" sz="1800" dirty="0"/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‘%Comp%’ </a:t>
            </a:r>
            <a:r>
              <a:rPr lang="en-US" altLang="en-US" sz="1800" dirty="0"/>
              <a:t>matches any string containing “Comp” as a substring.</a:t>
            </a:r>
            <a:endParaRPr lang="en-US" altLang="en-US" sz="1800" dirty="0"/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‘_ _ _’ </a:t>
            </a:r>
            <a:r>
              <a:rPr lang="en-US" altLang="en-US" sz="1800" dirty="0"/>
              <a:t>matches any string of exactly three characters.</a:t>
            </a:r>
            <a:endParaRPr lang="en-US" altLang="en-US" sz="1800" dirty="0"/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‘_ _ _ %’ </a:t>
            </a:r>
            <a:r>
              <a:rPr lang="en-US" altLang="en-US" sz="1800" dirty="0"/>
              <a:t>matches any string of at least three characters.</a:t>
            </a:r>
            <a:endParaRPr lang="en-US" altLang="en-US" sz="1800" dirty="0"/>
          </a:p>
          <a:p>
            <a:pPr lvl="1" indent="-282575">
              <a:spcBef>
                <a:spcPts val="790"/>
              </a:spcBef>
              <a:buSzPct val="80000"/>
              <a:defRPr/>
            </a:pPr>
            <a:endParaRPr lang="en-US" altLang="en-US" sz="1800" dirty="0"/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SQL supports a variety of string operations such as</a:t>
            </a:r>
            <a:endParaRPr lang="en-US" altLang="en-US" sz="1800" dirty="0"/>
          </a:p>
          <a:p>
            <a:pPr lvl="2" indent="0">
              <a:spcBef>
                <a:spcPts val="790"/>
              </a:spcBef>
              <a:buSzPct val="75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 CONCAT(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,’,‘,</a:t>
            </a:r>
            <a:r>
              <a:rPr lang="en-US" altLang="en-US" sz="1800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spcBef>
                <a:spcPts val="790"/>
              </a:spcBef>
              <a:buSzPct val="75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79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converting from </a:t>
            </a:r>
            <a:r>
              <a:rPr lang="en-US" altLang="en-US" sz="1800" dirty="0">
                <a:solidFill>
                  <a:srgbClr val="FF0000"/>
                </a:solidFill>
              </a:rPr>
              <a:t>upper </a:t>
            </a:r>
            <a:r>
              <a:rPr lang="en-US" altLang="en-US" sz="1800" dirty="0"/>
              <a:t>to </a:t>
            </a:r>
            <a:r>
              <a:rPr lang="en-US" altLang="en-US" sz="1800" dirty="0">
                <a:solidFill>
                  <a:srgbClr val="FF0000"/>
                </a:solidFill>
              </a:rPr>
              <a:t>lower</a:t>
            </a:r>
            <a:r>
              <a:rPr lang="en-US" altLang="en-US" sz="1800" dirty="0"/>
              <a:t> case (and vice versa)</a:t>
            </a:r>
            <a:endParaRPr lang="en-US" altLang="en-US" sz="1800" dirty="0"/>
          </a:p>
          <a:p>
            <a:pPr lvl="2" indent="0">
              <a:spcBef>
                <a:spcPts val="790"/>
              </a:spcBef>
              <a:buSzPct val="75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lower(</a:t>
            </a:r>
            <a:r>
              <a:rPr lang="en-US" altLang="en-US" sz="1800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spcBef>
                <a:spcPts val="790"/>
              </a:spcBef>
              <a:buSzPct val="75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1800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instructor</a:t>
            </a:r>
            <a:endParaRPr lang="en-US" altLang="en-US" sz="1800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348560" y="2192760"/>
              <a:ext cx="6782760" cy="46443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348560" y="2192760"/>
                <a:ext cx="6782760" cy="46443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Ordering the Display of Tuples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814388" y="1108075"/>
            <a:ext cx="7661275" cy="420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0297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List in alphabetic order the names of all instructors 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  distinct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 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order by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We may specify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sz="2000" dirty="0"/>
              <a:t> for descending order or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sz="2000" dirty="0"/>
              <a:t> for ascending order, for each attribute; </a:t>
            </a:r>
            <a:r>
              <a:rPr lang="en-US" altLang="en-US" sz="2000" u="sng" dirty="0"/>
              <a:t>ascending order is the default.</a:t>
            </a:r>
            <a:endParaRPr lang="en-US" altLang="en-US" sz="2000" u="sng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Example: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Can sort on multiple attributes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Example: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 </a:t>
            </a:r>
            <a:r>
              <a:rPr lang="en-US" altLang="en-US" sz="2000" i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endParaRPr lang="en-US" altLang="en-US" sz="2000" i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683000" y="2031840"/>
              <a:ext cx="4936320" cy="2527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683000" y="2031840"/>
                <a:ext cx="4936320" cy="25275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 Clause Predicates: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endParaRPr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80899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SQL includes a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altLang="en-US" sz="2000"/>
              <a:t> comparison operator</a:t>
            </a: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Example:  Find the names of all instructors with salary between $90,000 and $100,000 (that is, </a:t>
            </a:r>
            <a:r>
              <a:rPr lang="en-US" altLang="en-US" sz="2000">
                <a:latin typeface="Symbol" panose="05050102010706020507" pitchFamily="18" charset="2"/>
              </a:rPr>
              <a:t></a:t>
            </a:r>
            <a:r>
              <a:rPr lang="en-US" altLang="en-US" sz="2000"/>
              <a:t>$90,000 and </a:t>
            </a:r>
            <a:r>
              <a:rPr lang="en-US" altLang="en-US" sz="2000">
                <a:latin typeface="Symbol" panose="05050102010706020507" pitchFamily="18" charset="2"/>
              </a:rPr>
              <a:t></a:t>
            </a:r>
            <a:r>
              <a:rPr lang="en-US" altLang="en-US" sz="2000"/>
              <a:t>$100,000)</a:t>
            </a:r>
            <a:endParaRPr lang="en-US" altLang="en-US" sz="2000"/>
          </a:p>
          <a:p>
            <a:pPr lvl="1" indent="0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b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</a:t>
            </a:r>
            <a:b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i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en-US" sz="2000" i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 </a:t>
            </a:r>
            <a:r>
              <a:rPr lang="en-US" altLang="en-US" sz="20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90000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00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endParaRPr lang="en-US" altLang="en-US" sz="200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/>
          </a:p>
          <a:p>
            <a:pPr lvl="1" indent="0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111120" y="3796560"/>
              <a:ext cx="4991400" cy="3549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111120" y="3796560"/>
                <a:ext cx="4991400" cy="354960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 Functions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010400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/>
              <a:t>These functions operate on the multiset of values of a column of a relation, and return a value</a:t>
            </a:r>
            <a:endParaRPr lang="en-US" altLang="en-US" sz="200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/>
              <a:t>		</a:t>
            </a:r>
            <a:r>
              <a:rPr lang="en-US" altLang="en-US" sz="2000" b="1"/>
              <a:t>avg: </a:t>
            </a:r>
            <a:r>
              <a:rPr lang="en-US" altLang="en-US" sz="2000"/>
              <a:t>average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min:  </a:t>
            </a:r>
            <a:r>
              <a:rPr lang="en-US" altLang="en-US" sz="2000"/>
              <a:t>minimum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max:  </a:t>
            </a:r>
            <a:r>
              <a:rPr lang="en-US" altLang="en-US" sz="2000"/>
              <a:t>maximum value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sum:  </a:t>
            </a:r>
            <a:r>
              <a:rPr lang="en-US" altLang="en-US" sz="2000"/>
              <a:t>sum of values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 b="1"/>
              <a:t>count:  </a:t>
            </a:r>
            <a:r>
              <a:rPr lang="en-US" altLang="en-US" sz="2000"/>
              <a:t>number of values</a:t>
            </a:r>
            <a:endParaRPr lang="en-US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065560" y="2019960"/>
              <a:ext cx="3417480" cy="18583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065560" y="2019960"/>
                <a:ext cx="3417480" cy="185832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-695325" y="-342900"/>
            <a:ext cx="7621588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 Operators</a:t>
            </a:r>
            <a:endParaRPr lang="en-US" altLang="en-US" sz="36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88926" y="1085849"/>
            <a:ext cx="2773363" cy="2282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COUNT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 (*)</a:t>
            </a:r>
            <a:endParaRPr lang="en-US" altLang="en-US" sz="2400" dirty="0">
              <a:solidFill>
                <a:srgbClr val="CCCC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COUNT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 ( [</a:t>
            </a: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] A)</a:t>
            </a:r>
            <a:endParaRPr lang="en-US" altLang="en-US" sz="2400" dirty="0">
              <a:solidFill>
                <a:srgbClr val="CCCC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SUM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 ( [</a:t>
            </a: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] A)</a:t>
            </a:r>
            <a:endParaRPr lang="en-US" altLang="en-US" sz="2400" dirty="0">
              <a:solidFill>
                <a:srgbClr val="CCCC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AVG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 ( [</a:t>
            </a: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DISTINCT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] A)</a:t>
            </a:r>
            <a:endParaRPr lang="en-US" altLang="en-US" sz="2400" dirty="0">
              <a:solidFill>
                <a:srgbClr val="CCCC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MAX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 (A)</a:t>
            </a:r>
            <a:endParaRPr lang="en-US" altLang="en-US" sz="2400" dirty="0">
              <a:solidFill>
                <a:srgbClr val="CCCC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CCCC00"/>
                </a:solidFill>
                <a:latin typeface="Book Antiqua" panose="02040602050305030304" pitchFamily="18" charset="0"/>
              </a:rPr>
              <a:t>MIN</a:t>
            </a:r>
            <a:r>
              <a:rPr lang="en-US" altLang="en-US" sz="2400" dirty="0">
                <a:solidFill>
                  <a:srgbClr val="CCCC00"/>
                </a:solidFill>
                <a:latin typeface="Book Antiqua" panose="02040602050305030304" pitchFamily="18" charset="0"/>
              </a:rPr>
              <a:t> (A)</a:t>
            </a:r>
            <a:endParaRPr lang="en-US" altLang="en-US" sz="2400" dirty="0">
              <a:solidFill>
                <a:srgbClr val="CCCC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35843" name="Group 3"/>
          <p:cNvGrpSpPr/>
          <p:nvPr/>
        </p:nvGrpSpPr>
        <p:grpSpPr bwMode="auto">
          <a:xfrm>
            <a:off x="5410200" y="609600"/>
            <a:ext cx="2665413" cy="850900"/>
            <a:chOff x="3408" y="384"/>
            <a:chExt cx="1679" cy="536"/>
          </a:xfrm>
        </p:grpSpPr>
        <p:sp>
          <p:nvSpPr>
            <p:cNvPr id="54290" name="Rectangle 4"/>
            <p:cNvSpPr>
              <a:spLocks noChangeArrowheads="1"/>
            </p:cNvSpPr>
            <p:nvPr/>
          </p:nvSpPr>
          <p:spPr bwMode="auto">
            <a:xfrm>
              <a:off x="3578" y="384"/>
              <a:ext cx="1356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COUNT 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(*)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91" name="Rectangle 5"/>
            <p:cNvSpPr>
              <a:spLocks noChangeArrowheads="1"/>
            </p:cNvSpPr>
            <p:nvPr/>
          </p:nvSpPr>
          <p:spPr bwMode="auto">
            <a:xfrm>
              <a:off x="3408" y="393"/>
              <a:ext cx="1679" cy="527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46" name="Group 6"/>
          <p:cNvGrpSpPr/>
          <p:nvPr/>
        </p:nvGrpSpPr>
        <p:grpSpPr bwMode="auto">
          <a:xfrm>
            <a:off x="6038850" y="1635125"/>
            <a:ext cx="2951163" cy="1184275"/>
            <a:chOff x="3804" y="1030"/>
            <a:chExt cx="1859" cy="746"/>
          </a:xfrm>
        </p:grpSpPr>
        <p:sp>
          <p:nvSpPr>
            <p:cNvPr id="54288" name="Rectangle 7"/>
            <p:cNvSpPr>
              <a:spLocks noChangeArrowheads="1"/>
            </p:cNvSpPr>
            <p:nvPr/>
          </p:nvSpPr>
          <p:spPr bwMode="auto">
            <a:xfrm>
              <a:off x="3952" y="1030"/>
              <a:ext cx="1649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AVG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(S.age)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WHERE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S.rating=10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9" name="Rectangle 8"/>
            <p:cNvSpPr>
              <a:spLocks noChangeArrowheads="1"/>
            </p:cNvSpPr>
            <p:nvPr/>
          </p:nvSpPr>
          <p:spPr bwMode="auto">
            <a:xfrm>
              <a:off x="3804" y="1039"/>
              <a:ext cx="1859" cy="719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49" name="Group 9"/>
          <p:cNvGrpSpPr/>
          <p:nvPr/>
        </p:nvGrpSpPr>
        <p:grpSpPr bwMode="auto">
          <a:xfrm>
            <a:off x="4281488" y="4267200"/>
            <a:ext cx="4722812" cy="1184275"/>
            <a:chOff x="2697" y="2688"/>
            <a:chExt cx="2975" cy="746"/>
          </a:xfrm>
        </p:grpSpPr>
        <p:sp>
          <p:nvSpPr>
            <p:cNvPr id="54286" name="Rectangle 10"/>
            <p:cNvSpPr>
              <a:spLocks noChangeArrowheads="1"/>
            </p:cNvSpPr>
            <p:nvPr/>
          </p:nvSpPr>
          <p:spPr bwMode="auto">
            <a:xfrm>
              <a:off x="2895" y="2688"/>
              <a:ext cx="2593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COUNT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</a:t>
              </a: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DISTINCT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S.rating)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WHERE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S.sname=‘Bob’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7" name="Rectangle 11"/>
            <p:cNvSpPr>
              <a:spLocks noChangeArrowheads="1"/>
            </p:cNvSpPr>
            <p:nvPr/>
          </p:nvSpPr>
          <p:spPr bwMode="auto">
            <a:xfrm>
              <a:off x="2697" y="2697"/>
              <a:ext cx="2975" cy="719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52" name="Group 12"/>
          <p:cNvGrpSpPr/>
          <p:nvPr/>
        </p:nvGrpSpPr>
        <p:grpSpPr bwMode="auto">
          <a:xfrm>
            <a:off x="4875213" y="2971800"/>
            <a:ext cx="4113212" cy="1184275"/>
            <a:chOff x="3071" y="1872"/>
            <a:chExt cx="2591" cy="746"/>
          </a:xfrm>
        </p:grpSpPr>
        <p:sp>
          <p:nvSpPr>
            <p:cNvPr id="54284" name="Rectangle 13"/>
            <p:cNvSpPr>
              <a:spLocks noChangeArrowheads="1"/>
            </p:cNvSpPr>
            <p:nvPr/>
          </p:nvSpPr>
          <p:spPr bwMode="auto">
            <a:xfrm>
              <a:off x="3250" y="1872"/>
              <a:ext cx="2225" cy="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AVG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 </a:t>
              </a: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DISTINCT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S.age)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WHERE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S.rating=10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5" name="Rectangle 14"/>
            <p:cNvSpPr>
              <a:spLocks noChangeArrowheads="1"/>
            </p:cNvSpPr>
            <p:nvPr/>
          </p:nvSpPr>
          <p:spPr bwMode="auto">
            <a:xfrm>
              <a:off x="3071" y="1881"/>
              <a:ext cx="2591" cy="719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5855" name="Group 15"/>
          <p:cNvGrpSpPr/>
          <p:nvPr/>
        </p:nvGrpSpPr>
        <p:grpSpPr bwMode="auto">
          <a:xfrm>
            <a:off x="6096000" y="5562600"/>
            <a:ext cx="2894013" cy="850900"/>
            <a:chOff x="3840" y="3504"/>
            <a:chExt cx="1823" cy="536"/>
          </a:xfrm>
        </p:grpSpPr>
        <p:sp>
          <p:nvSpPr>
            <p:cNvPr id="54282" name="Rectangle 16"/>
            <p:cNvSpPr>
              <a:spLocks noChangeArrowheads="1"/>
            </p:cNvSpPr>
            <p:nvPr/>
          </p:nvSpPr>
          <p:spPr bwMode="auto">
            <a:xfrm>
              <a:off x="3989" y="3504"/>
              <a:ext cx="155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MAX 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(S.age)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  <a:endParaRPr lang="en-US" altLang="en-US" sz="240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54283" name="Rectangle 17"/>
            <p:cNvSpPr>
              <a:spLocks noChangeArrowheads="1"/>
            </p:cNvSpPr>
            <p:nvPr/>
          </p:nvSpPr>
          <p:spPr bwMode="auto">
            <a:xfrm>
              <a:off x="3840" y="3513"/>
              <a:ext cx="1823" cy="527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6548" y="3867090"/>
            <a:ext cx="3657600" cy="2381311"/>
            <a:chOff x="316548" y="3867090"/>
            <a:chExt cx="3657600" cy="2381311"/>
          </a:xfrm>
        </p:grpSpPr>
        <p:graphicFrame>
          <p:nvGraphicFramePr>
            <p:cNvPr id="54281" name="Object 18"/>
            <p:cNvGraphicFramePr>
              <a:graphicFrameLocks noChangeAspect="1"/>
            </p:cNvGraphicFramePr>
            <p:nvPr/>
          </p:nvGraphicFramePr>
          <p:xfrm>
            <a:off x="316548" y="4281488"/>
            <a:ext cx="3657600" cy="196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" r:id="rId1" imgW="4895850" imgH="2625725" progId="">
                    <p:embed/>
                  </p:oleObj>
                </mc:Choice>
                <mc:Fallback>
                  <p:oleObj name="" r:id="rId1" imgW="4895850" imgH="262572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48" y="4281488"/>
                          <a:ext cx="3657600" cy="196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30616" y="3867090"/>
              <a:ext cx="1897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Sailors</a:t>
              </a:r>
              <a:endParaRPr 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433800" y="1438920"/>
              <a:ext cx="7889760" cy="44262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433800" y="1438920"/>
                <a:ext cx="7889760" cy="44262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22313" y="53181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41413"/>
            <a:ext cx="8529638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Exercise 2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14388" y="1108075"/>
            <a:ext cx="7843837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the average salary of instructors in the Computer Science department</a:t>
            </a:r>
            <a:r>
              <a:rPr lang="en-US" altLang="en-US" sz="1800" dirty="0"/>
              <a:t> </a:t>
            </a:r>
            <a:endParaRPr lang="en-US" altLang="en-US" sz="1800" dirty="0"/>
          </a:p>
          <a:p>
            <a:pPr lvl="1" indent="0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avg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’Comp. Sci.’;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>
                <a:latin typeface="Arial Rounded MT Bold" panose="020F0704030504030204" pitchFamily="34" charset="0"/>
              </a:rPr>
              <a:t>F</a:t>
            </a:r>
            <a:r>
              <a:rPr lang="en-US" altLang="en-US" sz="2000" dirty="0"/>
              <a:t>ind the total number of unique instructors who teach a course in the Spring 2010 semester</a:t>
            </a:r>
            <a:endParaRPr lang="en-US" altLang="en-US" sz="2000" dirty="0"/>
          </a:p>
          <a:p>
            <a:pPr lvl="1" indent="0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count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distinct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teaches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’Spring’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2010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the number for courses starting with ‘CS’ in the </a:t>
            </a:r>
            <a:r>
              <a:rPr lang="en-US" altLang="en-US" sz="2000" i="1" dirty="0"/>
              <a:t>course </a:t>
            </a:r>
            <a:r>
              <a:rPr lang="en-US" altLang="en-US" sz="2000" dirty="0"/>
              <a:t>relation</a:t>
            </a:r>
            <a:endParaRPr lang="en-US" altLang="en-US" sz="2000" dirty="0"/>
          </a:p>
          <a:p>
            <a:pPr lvl="1" indent="0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count 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*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like ‘CS%’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 dirty="0"/>
          </a:p>
          <a:p>
            <a:pPr lvl="1" indent="0"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1800" dirty="0"/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 dirty="0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58825" y="2813050"/>
            <a:ext cx="76819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dirty="0"/>
              <a:t>   </a:t>
            </a: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800100" y="228600"/>
            <a:ext cx="75438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100000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name and age of the oldest sailor(s)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652" y="2345715"/>
            <a:ext cx="441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This query is incorrect – it produces incorrect answer! Why?</a:t>
            </a:r>
            <a:endParaRPr lang="en-US" altLang="en-US" sz="1800" dirty="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(We’ll look into the reason a bit later, when we discuss </a:t>
            </a:r>
            <a:r>
              <a:rPr lang="en-US" altLang="en-US" sz="2400" dirty="0">
                <a:solidFill>
                  <a:srgbClr val="CCCC00"/>
                </a:solidFill>
              </a:rPr>
              <a:t>GROUP BY</a:t>
            </a:r>
            <a:r>
              <a:rPr lang="en-US" altLang="en-US" sz="1800" dirty="0"/>
              <a:t>)</a:t>
            </a:r>
            <a:endParaRPr lang="en-US" altLang="en-US" sz="1800" dirty="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1800" dirty="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Correct way will be…..</a:t>
            </a:r>
            <a:endParaRPr lang="en-US" altLang="en-US" sz="1800" dirty="0"/>
          </a:p>
        </p:txBody>
      </p:sp>
      <p:grpSp>
        <p:nvGrpSpPr>
          <p:cNvPr id="38915" name="Group 3"/>
          <p:cNvGrpSpPr/>
          <p:nvPr/>
        </p:nvGrpSpPr>
        <p:grpSpPr bwMode="auto">
          <a:xfrm>
            <a:off x="4678682" y="3363106"/>
            <a:ext cx="4265612" cy="881063"/>
            <a:chOff x="2973" y="1122"/>
            <a:chExt cx="2687" cy="555"/>
          </a:xfrm>
        </p:grpSpPr>
        <p:sp>
          <p:nvSpPr>
            <p:cNvPr id="60424" name="Rectangle 4"/>
            <p:cNvSpPr>
              <a:spLocks noChangeArrowheads="1"/>
            </p:cNvSpPr>
            <p:nvPr/>
          </p:nvSpPr>
          <p:spPr bwMode="auto">
            <a:xfrm>
              <a:off x="3157" y="1161"/>
              <a:ext cx="230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i="1" dirty="0">
                  <a:latin typeface="Book Antiqua" panose="02040602050305030304" pitchFamily="18" charset="0"/>
                </a:rPr>
                <a:t>SELECT</a:t>
              </a:r>
              <a:r>
                <a:rPr lang="en-US" altLang="en-US" sz="2400" i="1" dirty="0">
                  <a:latin typeface="Book Antiqua" panose="02040602050305030304" pitchFamily="18" charset="0"/>
                </a:rPr>
                <a:t>  </a:t>
              </a:r>
              <a:r>
                <a:rPr lang="en-US" altLang="en-US" sz="2400" i="1" dirty="0" err="1">
                  <a:latin typeface="Book Antiqua" panose="02040602050305030304" pitchFamily="18" charset="0"/>
                </a:rPr>
                <a:t>S.sname</a:t>
              </a:r>
              <a:r>
                <a:rPr lang="en-US" altLang="en-US" sz="2400" i="1" dirty="0">
                  <a:latin typeface="Book Antiqua" panose="02040602050305030304" pitchFamily="18" charset="0"/>
                </a:rPr>
                <a:t>, </a:t>
              </a:r>
              <a:r>
                <a:rPr lang="en-US" altLang="en-US" i="1" dirty="0">
                  <a:latin typeface="Book Antiqua" panose="02040602050305030304" pitchFamily="18" charset="0"/>
                </a:rPr>
                <a:t>MAX</a:t>
              </a:r>
              <a:r>
                <a:rPr lang="en-US" altLang="en-US" sz="2400" i="1" dirty="0">
                  <a:latin typeface="Book Antiqua" panose="02040602050305030304" pitchFamily="18" charset="0"/>
                </a:rPr>
                <a:t> (</a:t>
              </a:r>
              <a:r>
                <a:rPr lang="en-US" altLang="en-US" sz="2400" i="1" dirty="0" err="1">
                  <a:latin typeface="Book Antiqua" panose="02040602050305030304" pitchFamily="18" charset="0"/>
                </a:rPr>
                <a:t>S.age</a:t>
              </a:r>
              <a:r>
                <a:rPr lang="en-US" altLang="en-US" sz="2400" i="1" dirty="0">
                  <a:latin typeface="Book Antiqua" panose="02040602050305030304" pitchFamily="18" charset="0"/>
                </a:rPr>
                <a:t>)</a:t>
              </a:r>
              <a:endParaRPr lang="en-US" altLang="en-US" sz="2400" i="1" dirty="0"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i="1" dirty="0">
                  <a:latin typeface="Book Antiqua" panose="02040602050305030304" pitchFamily="18" charset="0"/>
                </a:rPr>
                <a:t>FROM</a:t>
              </a:r>
              <a:r>
                <a:rPr lang="en-US" altLang="en-US" sz="2400" i="1" dirty="0">
                  <a:latin typeface="Book Antiqua" panose="02040602050305030304" pitchFamily="18" charset="0"/>
                </a:rPr>
                <a:t>  Sailors S</a:t>
              </a:r>
              <a:endParaRPr lang="en-US" altLang="en-US" sz="2400" i="1" dirty="0">
                <a:latin typeface="Book Antiqua" panose="02040602050305030304" pitchFamily="18" charset="0"/>
              </a:endParaRPr>
            </a:p>
          </p:txBody>
        </p:sp>
        <p:sp>
          <p:nvSpPr>
            <p:cNvPr id="60425" name="Rectangle 5"/>
            <p:cNvSpPr>
              <a:spLocks noChangeArrowheads="1"/>
            </p:cNvSpPr>
            <p:nvPr/>
          </p:nvSpPr>
          <p:spPr bwMode="auto">
            <a:xfrm>
              <a:off x="2973" y="1122"/>
              <a:ext cx="2687" cy="527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38918" name="Group 6"/>
          <p:cNvGrpSpPr/>
          <p:nvPr/>
        </p:nvGrpSpPr>
        <p:grpSpPr bwMode="auto">
          <a:xfrm>
            <a:off x="4692750" y="4348896"/>
            <a:ext cx="4265613" cy="1993900"/>
            <a:chOff x="2966" y="2137"/>
            <a:chExt cx="2687" cy="1256"/>
          </a:xfrm>
        </p:grpSpPr>
        <p:sp>
          <p:nvSpPr>
            <p:cNvPr id="60422" name="Rectangle 7"/>
            <p:cNvSpPr>
              <a:spLocks noChangeArrowheads="1"/>
            </p:cNvSpPr>
            <p:nvPr/>
          </p:nvSpPr>
          <p:spPr bwMode="auto">
            <a:xfrm>
              <a:off x="3163" y="2137"/>
              <a:ext cx="2387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SELECT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</a:t>
              </a:r>
              <a:r>
                <a:rPr lang="en-US" altLang="en-US" sz="2400" dirty="0" err="1">
                  <a:solidFill>
                    <a:srgbClr val="0000CC"/>
                  </a:solidFill>
                  <a:latin typeface="Book Antiqua" panose="02040602050305030304" pitchFamily="18" charset="0"/>
                </a:rPr>
                <a:t>S.sname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, </a:t>
              </a:r>
              <a:r>
                <a:rPr lang="en-US" altLang="en-US" sz="2400" dirty="0" err="1">
                  <a:solidFill>
                    <a:srgbClr val="0000CC"/>
                  </a:solidFill>
                  <a:latin typeface="Book Antiqua" panose="02040602050305030304" pitchFamily="18" charset="0"/>
                </a:rPr>
                <a:t>S.age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WHERE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</a:t>
              </a:r>
              <a:r>
                <a:rPr lang="en-US" altLang="en-US" sz="2400" dirty="0" err="1">
                  <a:solidFill>
                    <a:srgbClr val="0000CC"/>
                  </a:solidFill>
                  <a:latin typeface="Book Antiqua" panose="02040602050305030304" pitchFamily="18" charset="0"/>
                </a:rPr>
                <a:t>S.age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=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            (</a:t>
              </a: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SELECT  MAX 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(S2.age)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             </a:t>
              </a:r>
              <a:r>
                <a:rPr lang="en-US" altLang="en-US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FROM</a:t>
              </a:r>
              <a:r>
                <a:rPr lang="en-US" alt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  Sailors S2)</a:t>
              </a:r>
              <a:endPara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60423" name="Rectangle 8"/>
            <p:cNvSpPr>
              <a:spLocks noChangeArrowheads="1"/>
            </p:cNvSpPr>
            <p:nvPr/>
          </p:nvSpPr>
          <p:spPr bwMode="auto">
            <a:xfrm>
              <a:off x="2966" y="2146"/>
              <a:ext cx="2687" cy="1247"/>
            </a:xfrm>
            <a:prstGeom prst="rect">
              <a:avLst/>
            </a:prstGeom>
            <a:noFill/>
            <a:ln w="12600" cap="sq">
              <a:solidFill>
                <a:srgbClr val="0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2750" y="915878"/>
            <a:ext cx="3657600" cy="2381311"/>
            <a:chOff x="316548" y="3867090"/>
            <a:chExt cx="3657600" cy="2381311"/>
          </a:xfrm>
        </p:grpSpPr>
        <p:graphicFrame>
          <p:nvGraphicFramePr>
            <p:cNvPr id="11" name="Object 18"/>
            <p:cNvGraphicFramePr>
              <a:graphicFrameLocks noChangeAspect="1"/>
            </p:cNvGraphicFramePr>
            <p:nvPr/>
          </p:nvGraphicFramePr>
          <p:xfrm>
            <a:off x="316548" y="4281488"/>
            <a:ext cx="3657600" cy="196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" r:id="rId1" imgW="4895850" imgH="2625725" progId="">
                    <p:embed/>
                  </p:oleObj>
                </mc:Choice>
                <mc:Fallback>
                  <p:oleObj name="" r:id="rId1" imgW="4895850" imgH="2625725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48" y="4281488"/>
                          <a:ext cx="3657600" cy="1966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30616" y="3867090"/>
              <a:ext cx="1897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CC"/>
                  </a:solidFill>
                  <a:latin typeface="Book Antiqua" panose="02040602050305030304" pitchFamily="18" charset="0"/>
                </a:rPr>
                <a:t>Sailors</a:t>
              </a:r>
              <a:endParaRPr lang="en-US" sz="2400" dirty="0">
                <a:solidFill>
                  <a:srgbClr val="0000CC"/>
                </a:solidFill>
                <a:latin typeface="Book Antiqua" panose="0204060205030503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Ink 1"/>
              <p14:cNvContentPartPr/>
              <p14:nvPr/>
            </p14:nvContentPartPr>
            <p14:xfrm>
              <a:off x="4156560" y="2015280"/>
              <a:ext cx="4850280" cy="4349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4156560" y="2015280"/>
                <a:ext cx="4850280" cy="43495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62000" y="384175"/>
            <a:ext cx="77724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Motivation for Grouping</a:t>
            </a:r>
            <a:endParaRPr lang="en-US" altLang="en-US" sz="36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38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So far, we’ve applied aggregate operators to all (qualifying) tuples.  Sometimes, we want to apply them to each of several </a:t>
            </a:r>
            <a:r>
              <a:rPr lang="en-US" altLang="en-US" sz="1800" i="1"/>
              <a:t>groups</a:t>
            </a:r>
            <a:r>
              <a:rPr lang="en-US" altLang="en-US" sz="1800"/>
              <a:t> of tuples.</a:t>
            </a: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Consider:  </a:t>
            </a:r>
            <a:r>
              <a:rPr lang="en-US" altLang="en-US" sz="1800" i="1">
                <a:solidFill>
                  <a:srgbClr val="FF9933"/>
                </a:solidFill>
              </a:rPr>
              <a:t>Find the age of the youngest sailor for each rating level.</a:t>
            </a:r>
            <a:endParaRPr lang="en-US" altLang="en-US" sz="1800" i="1">
              <a:solidFill>
                <a:srgbClr val="FF9933"/>
              </a:solidFill>
            </a:endParaRPr>
          </a:p>
          <a:p>
            <a:pPr lvl="1">
              <a:buClr>
                <a:srgbClr val="FF9933"/>
              </a:buClr>
              <a:buSzPct val="75000"/>
              <a:buFont typeface="Monotype Sorts" charset="2"/>
              <a:buChar char=""/>
            </a:pPr>
            <a:r>
              <a:rPr lang="en-US" altLang="en-US" sz="1800"/>
              <a:t>Suppose we know that rating values go from 1 to 10; we can write 10 queries that look like this (!):</a:t>
            </a: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None/>
            </a:pPr>
            <a:endParaRPr lang="en-US" altLang="en-US" sz="1800"/>
          </a:p>
          <a:p>
            <a:pPr lvl="1">
              <a:buClr>
                <a:srgbClr val="FF9933"/>
              </a:buClr>
              <a:buSzPct val="75000"/>
              <a:buFont typeface="Monotype Sorts" charset="2"/>
              <a:buChar char=""/>
            </a:pPr>
            <a:r>
              <a:rPr lang="en-US" altLang="en-US" sz="1800"/>
              <a:t>In general, we don’t know how many rating levels exist, and what the rating values for these levels are!</a:t>
            </a:r>
            <a:endParaRPr lang="en-US" altLang="en-US" sz="180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800600" y="4378325"/>
            <a:ext cx="3082925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SELECT  MIN (S.age)</a:t>
            </a:r>
            <a:endParaRPr lang="en-US" altLang="en-US" sz="2400">
              <a:solidFill>
                <a:srgbClr val="0000CC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FROM  Sailors S</a:t>
            </a:r>
            <a:endParaRPr lang="en-US" altLang="en-US" sz="2400">
              <a:solidFill>
                <a:srgbClr val="0000CC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WHERE  S.rating = </a:t>
            </a:r>
            <a:r>
              <a:rPr lang="en-US" altLang="en-US" sz="2400" i="1">
                <a:solidFill>
                  <a:srgbClr val="0000CC"/>
                </a:solidFill>
                <a:latin typeface="Book Antiqua" panose="02040602050305030304" pitchFamily="18" charset="0"/>
              </a:rPr>
              <a:t>i</a:t>
            </a:r>
            <a:endParaRPr lang="en-US" altLang="en-US" sz="2400" i="1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71600" y="4727575"/>
            <a:ext cx="2582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For </a:t>
            </a:r>
            <a:r>
              <a:rPr lang="en-US" altLang="en-US" sz="2400" i="1">
                <a:solidFill>
                  <a:srgbClr val="0000CC"/>
                </a:solidFill>
                <a:latin typeface="Book Antiqua" panose="02040602050305030304" pitchFamily="18" charset="0"/>
              </a:rPr>
              <a:t>i</a:t>
            </a:r>
            <a:r>
              <a:rPr lang="en-US" altLang="en-US" sz="2400">
                <a:solidFill>
                  <a:srgbClr val="0000CC"/>
                </a:solidFill>
                <a:latin typeface="Book Antiqua" panose="02040602050305030304" pitchFamily="18" charset="0"/>
              </a:rPr>
              <a:t> = 1, 2, ... , 10:</a:t>
            </a:r>
            <a:endParaRPr lang="en-US" altLang="en-US" sz="240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section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table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101725"/>
            <a:ext cx="6176962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5229225"/>
            <a:ext cx="919162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4983163"/>
            <a:ext cx="892175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624013" y="4819650"/>
            <a:ext cx="155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/>
              <a:t>Fall 2009</a:t>
            </a:r>
            <a:endParaRPr lang="en-US" altLang="en-US" b="1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497013" y="1843088"/>
            <a:ext cx="6176962" cy="217487"/>
          </a:xfrm>
          <a:prstGeom prst="rect">
            <a:avLst/>
          </a:prstGeom>
          <a:solidFill>
            <a:srgbClr val="FF7547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39875" y="3332163"/>
            <a:ext cx="6176963" cy="246062"/>
          </a:xfrm>
          <a:prstGeom prst="rect">
            <a:avLst/>
          </a:prstGeom>
          <a:solidFill>
            <a:srgbClr val="FF7547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66863" y="4383088"/>
            <a:ext cx="6176962" cy="246062"/>
          </a:xfrm>
          <a:prstGeom prst="rect">
            <a:avLst/>
          </a:prstGeom>
          <a:solidFill>
            <a:srgbClr val="FF7547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5721350" y="4649788"/>
            <a:ext cx="155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/>
              <a:t>Spring 2010</a:t>
            </a:r>
            <a:endParaRPr lang="en-US" altLang="en-US" b="1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525588" y="2063750"/>
            <a:ext cx="6176962" cy="217488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555750" y="2692400"/>
            <a:ext cx="6176963" cy="219075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568450" y="2925763"/>
            <a:ext cx="6176963" cy="217487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555750" y="3101975"/>
            <a:ext cx="6176963" cy="219075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568450" y="3757613"/>
            <a:ext cx="6176963" cy="219075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568450" y="3962400"/>
            <a:ext cx="6176963" cy="219075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582738" y="4194175"/>
            <a:ext cx="6176962" cy="219075"/>
          </a:xfrm>
          <a:prstGeom prst="rect">
            <a:avLst/>
          </a:prstGeom>
          <a:solidFill>
            <a:srgbClr val="FFFF00">
              <a:alpha val="49019"/>
            </a:srgbClr>
          </a:solidFill>
          <a:ln w="9360" cap="sq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685800" y="190500"/>
            <a:ext cx="77724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Queries With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group by 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anose="020F0704030504030204" pitchFamily="34" charset="0"/>
              </a:rPr>
              <a:t>having</a:t>
            </a:r>
            <a:endParaRPr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76200" y="3505200"/>
            <a:ext cx="8991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The</a:t>
            </a:r>
            <a:r>
              <a:rPr lang="en-US" altLang="en-US" sz="1800" i="1"/>
              <a:t> target-list </a:t>
            </a:r>
            <a:r>
              <a:rPr lang="en-US" altLang="en-US" sz="1800">
                <a:solidFill>
                  <a:srgbClr val="0066CC"/>
                </a:solidFill>
              </a:rPr>
              <a:t>contains </a:t>
            </a:r>
            <a:r>
              <a:rPr lang="en-US" altLang="en-US" sz="1800" u="sng">
                <a:solidFill>
                  <a:srgbClr val="0066CC"/>
                </a:solidFill>
              </a:rPr>
              <a:t>(i) attribute names</a:t>
            </a:r>
            <a:r>
              <a:rPr lang="en-US" altLang="en-US" sz="1800">
                <a:solidFill>
                  <a:srgbClr val="0066CC"/>
                </a:solidFill>
              </a:rPr>
              <a:t>  (ii) terms with aggregate operations (e.g., </a:t>
            </a:r>
            <a:r>
              <a:rPr lang="en-US" altLang="en-US" sz="2400">
                <a:solidFill>
                  <a:srgbClr val="0066CC"/>
                </a:solidFill>
              </a:rPr>
              <a:t>MIN </a:t>
            </a:r>
            <a:r>
              <a:rPr lang="en-US" altLang="en-US" sz="1800">
                <a:solidFill>
                  <a:srgbClr val="0066CC"/>
                </a:solidFill>
              </a:rPr>
              <a:t>(</a:t>
            </a:r>
            <a:r>
              <a:rPr lang="en-US" altLang="en-US" sz="1800" i="1">
                <a:solidFill>
                  <a:srgbClr val="0066CC"/>
                </a:solidFill>
              </a:rPr>
              <a:t>S.age</a:t>
            </a:r>
            <a:r>
              <a:rPr lang="en-US" altLang="en-US" sz="1800">
                <a:solidFill>
                  <a:srgbClr val="0066CC"/>
                </a:solidFill>
              </a:rPr>
              <a:t>)).</a:t>
            </a:r>
            <a:endParaRPr lang="en-US" altLang="en-US" sz="1800">
              <a:solidFill>
                <a:srgbClr val="0066CC"/>
              </a:solidFill>
            </a:endParaRPr>
          </a:p>
          <a:p>
            <a:pPr lvl="1">
              <a:buClr>
                <a:srgbClr val="FF9933"/>
              </a:buClr>
              <a:buSzPct val="75000"/>
              <a:buFont typeface="Monotype Sorts" charset="2"/>
              <a:buChar char=""/>
            </a:pPr>
            <a:r>
              <a:rPr lang="en-US" altLang="en-US" sz="1800"/>
              <a:t>The </a:t>
            </a:r>
            <a:r>
              <a:rPr lang="en-US" altLang="en-US" sz="1800" u="sng">
                <a:solidFill>
                  <a:srgbClr val="0066CC"/>
                </a:solidFill>
              </a:rPr>
              <a:t>attribute list </a:t>
            </a:r>
            <a:r>
              <a:rPr lang="en-US" altLang="en-US" sz="1800">
                <a:solidFill>
                  <a:srgbClr val="0066CC"/>
                </a:solidFill>
              </a:rPr>
              <a:t> </a:t>
            </a:r>
            <a:r>
              <a:rPr lang="en-US" altLang="en-US" sz="1800"/>
              <a:t>must be a subset of </a:t>
            </a:r>
            <a:r>
              <a:rPr lang="en-US" altLang="en-US" sz="1800" i="1">
                <a:solidFill>
                  <a:srgbClr val="0066CC"/>
                </a:solidFill>
              </a:rPr>
              <a:t>grouping-list</a:t>
            </a:r>
            <a:r>
              <a:rPr lang="en-US" altLang="en-US" sz="1800"/>
              <a:t>.  Intuitively, each answer tuple corresponds to a </a:t>
            </a:r>
            <a:r>
              <a:rPr lang="en-US" altLang="en-US" sz="1800" i="1">
                <a:solidFill>
                  <a:srgbClr val="0066CC"/>
                </a:solidFill>
              </a:rPr>
              <a:t>group</a:t>
            </a:r>
            <a:r>
              <a:rPr lang="en-US" altLang="en-US" sz="1800" i="1"/>
              <a:t>, </a:t>
            </a:r>
            <a:r>
              <a:rPr lang="en-US" altLang="en-US" sz="1800"/>
              <a:t>and</a:t>
            </a:r>
            <a:r>
              <a:rPr lang="en-US" altLang="en-US" sz="1800" i="1"/>
              <a:t> </a:t>
            </a:r>
            <a:r>
              <a:rPr lang="en-US" altLang="en-US" sz="1800"/>
              <a:t>these attributes must have a single value per group.  (A </a:t>
            </a:r>
            <a:r>
              <a:rPr lang="en-US" altLang="en-US" sz="1800" i="1">
                <a:solidFill>
                  <a:srgbClr val="0066CC"/>
                </a:solidFill>
              </a:rPr>
              <a:t>group</a:t>
            </a:r>
            <a:r>
              <a:rPr lang="en-US" altLang="en-US" sz="1800"/>
              <a:t> is a set of tuples that have the same value for all attributes in </a:t>
            </a:r>
            <a:r>
              <a:rPr lang="en-US" altLang="en-US" sz="1800" i="1">
                <a:solidFill>
                  <a:srgbClr val="0066CC"/>
                </a:solidFill>
              </a:rPr>
              <a:t>grouping-list</a:t>
            </a:r>
            <a:r>
              <a:rPr lang="en-US" altLang="en-US" sz="1800"/>
              <a:t>.)</a:t>
            </a:r>
            <a:endParaRPr lang="en-US" altLang="en-US" sz="1800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2209800" y="1219200"/>
            <a:ext cx="4368800" cy="19177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>
                <a:solidFill>
                  <a:srgbClr val="000099"/>
                </a:solidFill>
                <a:latin typeface="Arial Rounded MT Bold" panose="020F0704030504030204" pitchFamily="34" charset="0"/>
              </a:rPr>
              <a:t>        [DISTINCT]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target-list</a:t>
            </a:r>
            <a:endParaRPr lang="en-US" altLang="en-US" sz="2400" i="1">
              <a:solidFill>
                <a:srgbClr val="000099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400">
                <a:solidFill>
                  <a:srgbClr val="000099"/>
                </a:solidFill>
                <a:latin typeface="Arial Rounded MT Bold" panose="020F0704030504030204" pitchFamily="34" charset="0"/>
              </a:rPr>
              <a:t>       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relation-list</a:t>
            </a:r>
            <a:endParaRPr lang="en-US" altLang="en-US" sz="2400" i="1">
              <a:solidFill>
                <a:srgbClr val="000099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>
                <a:solidFill>
                  <a:srgbClr val="000099"/>
                </a:solidFill>
                <a:latin typeface="Arial Rounded MT Bold" panose="020F0704030504030204" pitchFamily="34" charset="0"/>
              </a:rPr>
              <a:t>      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qualification</a:t>
            </a:r>
            <a:endParaRPr lang="en-US" altLang="en-US" sz="2400" i="1">
              <a:solidFill>
                <a:srgbClr val="000099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GROUP BY</a:t>
            </a:r>
            <a:r>
              <a:rPr lang="en-US" altLang="en-US" sz="240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grouping-list</a:t>
            </a:r>
            <a:endParaRPr lang="en-US" altLang="en-US" sz="2400" i="1">
              <a:solidFill>
                <a:srgbClr val="000099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 Rounded MT Bold" panose="020F0704030504030204" pitchFamily="34" charset="0"/>
              </a:rPr>
              <a:t>HAVING</a:t>
            </a:r>
            <a:r>
              <a:rPr lang="en-US" altLang="en-US">
                <a:solidFill>
                  <a:srgbClr val="000099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en-US" sz="2400" i="1">
                <a:solidFill>
                  <a:srgbClr val="000099"/>
                </a:solidFill>
                <a:latin typeface="Arial Rounded MT Bold" panose="020F0704030504030204" pitchFamily="34" charset="0"/>
              </a:rPr>
              <a:t>group-qualification</a:t>
            </a:r>
            <a:endParaRPr lang="en-US" altLang="en-US" sz="2400" i="1">
              <a:solidFill>
                <a:srgbClr val="000099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832840" y="1581120"/>
              <a:ext cx="5864040" cy="29854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832840" y="1581120"/>
                <a:ext cx="5864040" cy="29854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85800" y="246063"/>
            <a:ext cx="77724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Conceptual Evaluation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6200" y="1600200"/>
            <a:ext cx="8991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2130" indent="-5321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Compute the cross-product of </a:t>
            </a:r>
            <a:r>
              <a:rPr lang="en-US" altLang="en-US" sz="1800" i="1">
                <a:solidFill>
                  <a:srgbClr val="0066CC"/>
                </a:solidFill>
              </a:rPr>
              <a:t>relation-list</a:t>
            </a:r>
            <a:r>
              <a:rPr lang="en-US" altLang="en-US" sz="1800">
                <a:solidFill>
                  <a:srgbClr val="0066CC"/>
                </a:solidFill>
              </a:rPr>
              <a:t>.</a:t>
            </a:r>
            <a:endParaRPr lang="en-US" altLang="en-US" sz="1800">
              <a:solidFill>
                <a:srgbClr val="0066CC"/>
              </a:solidFill>
            </a:endParaRPr>
          </a:p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Discard resulting tuples if they fail </a:t>
            </a:r>
            <a:r>
              <a:rPr lang="en-US" altLang="en-US" sz="1800" i="1">
                <a:solidFill>
                  <a:srgbClr val="0066CC"/>
                </a:solidFill>
              </a:rPr>
              <a:t>qualifications</a:t>
            </a:r>
            <a:r>
              <a:rPr lang="en-US" altLang="en-US" sz="1800">
                <a:solidFill>
                  <a:srgbClr val="0066CC"/>
                </a:solidFill>
              </a:rPr>
              <a:t>.</a:t>
            </a:r>
            <a:endParaRPr lang="en-US" altLang="en-US" sz="1800">
              <a:solidFill>
                <a:srgbClr val="0066CC"/>
              </a:solidFill>
            </a:endParaRPr>
          </a:p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Delete attributes that are not in </a:t>
            </a:r>
            <a:r>
              <a:rPr lang="en-US" altLang="en-US" sz="1800" i="1">
                <a:solidFill>
                  <a:srgbClr val="0066CC"/>
                </a:solidFill>
              </a:rPr>
              <a:t>target-list</a:t>
            </a:r>
            <a:r>
              <a:rPr lang="en-US" altLang="en-US" sz="1800">
                <a:solidFill>
                  <a:srgbClr val="0066CC"/>
                </a:solidFill>
              </a:rPr>
              <a:t>.</a:t>
            </a:r>
            <a:endParaRPr lang="en-US" altLang="en-US" sz="1800">
              <a:solidFill>
                <a:srgbClr val="0066CC"/>
              </a:solidFill>
            </a:endParaRPr>
          </a:p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The remaining tuples are partitioned into groups by the value of attributes in </a:t>
            </a:r>
            <a:r>
              <a:rPr lang="en-US" altLang="en-US" sz="1800" i="1">
                <a:solidFill>
                  <a:srgbClr val="0066CC"/>
                </a:solidFill>
              </a:rPr>
              <a:t>grouping-list</a:t>
            </a:r>
            <a:r>
              <a:rPr lang="en-US" altLang="en-US" sz="1800">
                <a:solidFill>
                  <a:srgbClr val="0066CC"/>
                </a:solidFill>
              </a:rPr>
              <a:t>.  </a:t>
            </a:r>
            <a:endParaRPr lang="en-US" altLang="en-US" sz="1800">
              <a:solidFill>
                <a:srgbClr val="0066CC"/>
              </a:solidFill>
            </a:endParaRPr>
          </a:p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The </a:t>
            </a:r>
            <a:r>
              <a:rPr lang="en-US" altLang="en-US" sz="1800" i="1">
                <a:solidFill>
                  <a:srgbClr val="0066CC"/>
                </a:solidFill>
              </a:rPr>
              <a:t>group-qualification</a:t>
            </a:r>
            <a:r>
              <a:rPr lang="en-US" altLang="en-US" sz="1800"/>
              <a:t> is applied to eliminate some groups. </a:t>
            </a: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One answer tuple is generated per qualifying group.</a:t>
            </a:r>
            <a:endParaRPr lang="en-US" altLang="en-US" sz="1800"/>
          </a:p>
          <a:p>
            <a:pPr>
              <a:buClr>
                <a:srgbClr val="CC3300"/>
              </a:buClr>
              <a:buSzPct val="90000"/>
              <a:buFont typeface="Times New Roman" panose="02020603050405020304" pitchFamily="18" charset="0"/>
              <a:buAutoNum type="arabicPeriod"/>
            </a:pPr>
            <a:r>
              <a:rPr lang="en-US" altLang="en-US" sz="1800"/>
              <a:t>If </a:t>
            </a:r>
            <a:r>
              <a:rPr lang="en-US" altLang="en-US" sz="2400">
                <a:solidFill>
                  <a:srgbClr val="0066CC"/>
                </a:solidFill>
              </a:rPr>
              <a:t>DISTINCT</a:t>
            </a:r>
            <a:r>
              <a:rPr lang="en-US" altLang="en-US" sz="1800"/>
              <a:t> is specified, eliminate duplicate rows.</a:t>
            </a:r>
            <a:endParaRPr lang="en-US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0" y="304800"/>
            <a:ext cx="83058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100000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Find age and rating of the youngest sailor with age &gt;= 18, for each rating with at least 2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sailors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76200" y="1524000"/>
            <a:ext cx="5867400" cy="1917700"/>
          </a:xfrm>
          <a:prstGeom prst="rect">
            <a:avLst/>
          </a:prstGeom>
          <a:noFill/>
          <a:ln w="12600" cap="sq">
            <a:solidFill>
              <a:srgbClr val="00008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SELECT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 </a:t>
            </a:r>
            <a:r>
              <a:rPr lang="en-US" altLang="en-US" sz="2400" dirty="0" err="1">
                <a:solidFill>
                  <a:srgbClr val="0000CC"/>
                </a:solidFill>
                <a:latin typeface="Book Antiqua" panose="02040602050305030304" pitchFamily="18" charset="0"/>
              </a:rPr>
              <a:t>S.rating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,  </a:t>
            </a: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MIN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(</a:t>
            </a:r>
            <a:r>
              <a:rPr lang="en-US" altLang="en-US" sz="2400" dirty="0" err="1">
                <a:solidFill>
                  <a:srgbClr val="0000CC"/>
                </a:solidFill>
                <a:latin typeface="Book Antiqua" panose="02040602050305030304" pitchFamily="18" charset="0"/>
              </a:rPr>
              <a:t>S.age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) </a:t>
            </a: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AS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Book Antiqua" panose="02040602050305030304" pitchFamily="18" charset="0"/>
              </a:rPr>
              <a:t>minage</a:t>
            </a:r>
            <a:endParaRPr lang="en-US" altLang="en-US" sz="2400" dirty="0">
              <a:solidFill>
                <a:srgbClr val="0000CC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FROM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 Sailors S</a:t>
            </a:r>
            <a:endParaRPr lang="en-US" altLang="en-US" sz="2400" dirty="0">
              <a:solidFill>
                <a:srgbClr val="0000CC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WHERE 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sz="2400" dirty="0" err="1">
                <a:solidFill>
                  <a:srgbClr val="0000CC"/>
                </a:solidFill>
                <a:latin typeface="Book Antiqua" panose="02040602050305030304" pitchFamily="18" charset="0"/>
              </a:rPr>
              <a:t>S.age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&gt;= 18</a:t>
            </a:r>
            <a:endParaRPr lang="en-US" altLang="en-US" sz="2400" dirty="0">
              <a:solidFill>
                <a:srgbClr val="0000CC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GROUP BY  </a:t>
            </a:r>
            <a:r>
              <a:rPr lang="en-US" altLang="en-US" sz="2400" dirty="0" err="1">
                <a:solidFill>
                  <a:srgbClr val="0000CC"/>
                </a:solidFill>
                <a:latin typeface="Book Antiqua" panose="02040602050305030304" pitchFamily="18" charset="0"/>
              </a:rPr>
              <a:t>S.rating</a:t>
            </a:r>
            <a:endParaRPr lang="en-US" altLang="en-US" sz="2400" dirty="0">
              <a:solidFill>
                <a:srgbClr val="0000CC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HAVING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 </a:t>
            </a:r>
            <a:r>
              <a:rPr lang="en-US" altLang="en-US" dirty="0">
                <a:solidFill>
                  <a:srgbClr val="0000CC"/>
                </a:solidFill>
                <a:latin typeface="Book Antiqua" panose="02040602050305030304" pitchFamily="18" charset="0"/>
              </a:rPr>
              <a:t>COUNT</a:t>
            </a:r>
            <a:r>
              <a:rPr lang="en-US" altLang="en-US" sz="2400" dirty="0">
                <a:solidFill>
                  <a:srgbClr val="0000CC"/>
                </a:solidFill>
                <a:latin typeface="Book Antiqua" panose="02040602050305030304" pitchFamily="18" charset="0"/>
              </a:rPr>
              <a:t> (*) &gt; 1</a:t>
            </a:r>
            <a:endParaRPr lang="en-US" altLang="en-US" sz="2400" dirty="0">
              <a:solidFill>
                <a:srgbClr val="0000CC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68612" name="Object 3"/>
          <p:cNvGraphicFramePr>
            <a:graphicFrameLocks noChangeAspect="1"/>
          </p:cNvGraphicFramePr>
          <p:nvPr/>
        </p:nvGraphicFramePr>
        <p:xfrm>
          <a:off x="6048375" y="2057400"/>
          <a:ext cx="2943225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" imgW="2944495" imgH="4521835" progId="">
                  <p:embed/>
                </p:oleObj>
              </mc:Choice>
              <mc:Fallback>
                <p:oleObj name="" r:id="rId1" imgW="2944495" imgH="452183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057400"/>
                        <a:ext cx="2943225" cy="451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9600" y="3733800"/>
            <a:ext cx="22494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i="1">
                <a:latin typeface="Book Antiqua" panose="02040602050305030304" pitchFamily="18" charset="0"/>
              </a:rPr>
              <a:t>Answer relation:</a:t>
            </a:r>
            <a:endParaRPr lang="en-US" altLang="en-US" sz="2400" i="1">
              <a:latin typeface="Book Antiqua" panose="02040602050305030304" pitchFamily="18" charset="0"/>
            </a:endParaRP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6026150" y="1524000"/>
            <a:ext cx="22050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i="1">
                <a:latin typeface="Book Antiqua" panose="02040602050305030304" pitchFamily="18" charset="0"/>
              </a:rPr>
              <a:t>Sailors instance:</a:t>
            </a:r>
            <a:endParaRPr lang="en-US" altLang="en-US" sz="2400" i="1">
              <a:latin typeface="Book Antiqua" panose="02040602050305030304" pitchFamily="18" charset="0"/>
            </a:endParaRP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205163" y="3657600"/>
          <a:ext cx="215741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3" imgW="2162810" imgH="1883410" progId="">
                  <p:embed/>
                </p:oleObj>
              </mc:Choice>
              <mc:Fallback>
                <p:oleObj name="" r:id="rId3" imgW="2162810" imgH="188341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657600"/>
                        <a:ext cx="2157412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6019800" y="4724400"/>
            <a:ext cx="2971800" cy="1588"/>
          </a:xfrm>
          <a:prstGeom prst="line">
            <a:avLst/>
          </a:prstGeom>
          <a:noFill/>
          <a:ln w="38160" cap="sq">
            <a:solidFill>
              <a:srgbClr val="CC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324600" y="1981200"/>
            <a:ext cx="1588" cy="449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7010400" y="1981200"/>
            <a:ext cx="1588" cy="449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467600" y="2438400"/>
            <a:ext cx="1371600" cy="304800"/>
          </a:xfrm>
          <a:prstGeom prst="rect">
            <a:avLst/>
          </a:prstGeom>
          <a:solidFill>
            <a:srgbClr val="FFFFFF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467600" y="2743200"/>
            <a:ext cx="1371600" cy="304800"/>
          </a:xfrm>
          <a:prstGeom prst="rect">
            <a:avLst/>
          </a:prstGeom>
          <a:solidFill>
            <a:srgbClr val="000080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7467600" y="3048000"/>
            <a:ext cx="1371600" cy="381000"/>
          </a:xfrm>
          <a:prstGeom prst="rect">
            <a:avLst/>
          </a:prstGeom>
          <a:solidFill>
            <a:srgbClr val="FF9933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467600" y="3429000"/>
            <a:ext cx="1371600" cy="381000"/>
          </a:xfrm>
          <a:prstGeom prst="rect">
            <a:avLst/>
          </a:prstGeom>
          <a:solidFill>
            <a:srgbClr val="FF9933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7467600" y="3810000"/>
            <a:ext cx="1371600" cy="304800"/>
          </a:xfrm>
          <a:prstGeom prst="rect">
            <a:avLst/>
          </a:prstGeom>
          <a:solidFill>
            <a:srgbClr val="FFFF99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7467600" y="4114800"/>
            <a:ext cx="1371600" cy="381000"/>
          </a:xfrm>
          <a:prstGeom prst="rect">
            <a:avLst/>
          </a:prstGeom>
          <a:solidFill>
            <a:srgbClr val="FFFFFF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7467600" y="4876800"/>
            <a:ext cx="13716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7467600" y="5257800"/>
            <a:ext cx="1371600" cy="304800"/>
          </a:xfrm>
          <a:prstGeom prst="rect">
            <a:avLst/>
          </a:prstGeom>
          <a:solidFill>
            <a:srgbClr val="00CCFF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7467600" y="5562600"/>
            <a:ext cx="1371600" cy="381000"/>
          </a:xfrm>
          <a:prstGeom prst="rect">
            <a:avLst/>
          </a:prstGeom>
          <a:solidFill>
            <a:srgbClr val="00CCFF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467600" y="5943600"/>
            <a:ext cx="1371600" cy="381000"/>
          </a:xfrm>
          <a:prstGeom prst="rect">
            <a:avLst/>
          </a:prstGeom>
          <a:solidFill>
            <a:srgbClr val="00CCFF">
              <a:alpha val="39999"/>
            </a:srgbClr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7161213" y="2895600"/>
            <a:ext cx="1831975" cy="1588"/>
          </a:xfrm>
          <a:prstGeom prst="line">
            <a:avLst/>
          </a:prstGeom>
          <a:noFill/>
          <a:ln w="50760" cap="sq">
            <a:solidFill>
              <a:srgbClr val="CC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7161213" y="5029200"/>
            <a:ext cx="1831975" cy="1588"/>
          </a:xfrm>
          <a:prstGeom prst="line">
            <a:avLst/>
          </a:prstGeom>
          <a:noFill/>
          <a:ln w="50760" cap="sq">
            <a:solidFill>
              <a:srgbClr val="CC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H="1">
            <a:off x="7161213" y="3962400"/>
            <a:ext cx="1831975" cy="1588"/>
          </a:xfrm>
          <a:prstGeom prst="line">
            <a:avLst/>
          </a:prstGeom>
          <a:noFill/>
          <a:ln w="50760" cap="sq">
            <a:solidFill>
              <a:srgbClr val="CC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152400" y="5181600"/>
            <a:ext cx="57912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SzPct val="90000"/>
              <a:buFont typeface="Book Antiqua" panose="02040602050305030304" pitchFamily="18" charset="0"/>
              <a:buChar char="•"/>
            </a:pPr>
            <a:r>
              <a:rPr lang="en-US" altLang="en-US" sz="2400">
                <a:latin typeface="Book Antiqua" panose="02040602050305030304" pitchFamily="18" charset="0"/>
              </a:rPr>
              <a:t>What if we do not have the condition age &gt;=18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152400" y="5962650"/>
            <a:ext cx="5791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SzPct val="90000"/>
              <a:buFont typeface="Book Antiqua" panose="02040602050305030304" pitchFamily="18" charset="0"/>
              <a:buChar char="•"/>
            </a:pPr>
            <a:r>
              <a:rPr lang="en-US" altLang="en-US" sz="2400">
                <a:latin typeface="Book Antiqua" panose="02040602050305030304" pitchFamily="18" charset="0"/>
              </a:rPr>
              <a:t>What if we only need name instead of rating</a:t>
            </a:r>
            <a:endParaRPr lang="en-US" altLang="en-US" sz="240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Ink 1"/>
              <p14:cNvContentPartPr/>
              <p14:nvPr/>
            </p14:nvContentPartPr>
            <p14:xfrm>
              <a:off x="-24480" y="964800"/>
              <a:ext cx="8902080" cy="53290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6"/>
            </p:blipFill>
            <p:spPr>
              <a:xfrm>
                <a:off x="-24480" y="964800"/>
                <a:ext cx="8902080" cy="53290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6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2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77724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SzPct val="100000"/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Find age of the youngest sailor with age &gt;= 18, for each rating with at least 2 </a:t>
            </a:r>
            <a:r>
              <a:rPr lang="en-US" altLang="en-US" sz="24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sailors.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1884363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" imgW="1783080" imgH="4498975" progId="">
                  <p:embed/>
                </p:oleObj>
              </mc:Choice>
              <mc:Fallback>
                <p:oleObj name="" r:id="rId1" imgW="1783080" imgH="44989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1884363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6977063" y="2743200"/>
          <a:ext cx="21494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3" imgW="2153285" imgH="1883410" progId="">
                  <p:embed/>
                </p:oleObj>
              </mc:Choice>
              <mc:Fallback>
                <p:oleObj name="" r:id="rId3" imgW="2153285" imgH="188341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2743200"/>
                        <a:ext cx="21494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2514600" y="34290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6096000" y="3276600"/>
            <a:ext cx="685800" cy="485775"/>
          </a:xfrm>
          <a:prstGeom prst="rightArrow">
            <a:avLst>
              <a:gd name="adj1" fmla="val 50000"/>
              <a:gd name="adj2" fmla="val 35294"/>
            </a:avLst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grpSp>
        <p:nvGrpSpPr>
          <p:cNvPr id="70663" name="Group 6"/>
          <p:cNvGrpSpPr/>
          <p:nvPr/>
        </p:nvGrpSpPr>
        <p:grpSpPr bwMode="auto">
          <a:xfrm>
            <a:off x="3429000" y="1600200"/>
            <a:ext cx="2208213" cy="4897438"/>
            <a:chOff x="2160" y="1008"/>
            <a:chExt cx="1391" cy="3085"/>
          </a:xfrm>
        </p:grpSpPr>
        <p:graphicFrame>
          <p:nvGraphicFramePr>
            <p:cNvPr id="70664" name="Object 7"/>
            <p:cNvGraphicFramePr>
              <a:graphicFrameLocks noChangeAspect="1"/>
            </p:cNvGraphicFramePr>
            <p:nvPr/>
          </p:nvGraphicFramePr>
          <p:xfrm>
            <a:off x="2352" y="1008"/>
            <a:ext cx="1040" cy="3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" r:id="rId5" imgW="1494790" imgH="4457700" progId="">
                    <p:embed/>
                  </p:oleObj>
                </mc:Choice>
                <mc:Fallback>
                  <p:oleObj name="" r:id="rId5" imgW="1494790" imgH="445770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008"/>
                          <a:ext cx="1040" cy="3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5" name="Line 8"/>
            <p:cNvSpPr>
              <a:spLocks noChangeShapeType="1"/>
            </p:cNvSpPr>
            <p:nvPr/>
          </p:nvSpPr>
          <p:spPr bwMode="auto">
            <a:xfrm>
              <a:off x="2208" y="1502"/>
              <a:ext cx="129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6" name="Line 9"/>
            <p:cNvSpPr>
              <a:spLocks noChangeShapeType="1"/>
            </p:cNvSpPr>
            <p:nvPr/>
          </p:nvSpPr>
          <p:spPr bwMode="auto">
            <a:xfrm>
              <a:off x="2160" y="2222"/>
              <a:ext cx="134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>
              <a:off x="2160" y="2702"/>
              <a:ext cx="134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Line 11"/>
            <p:cNvSpPr>
              <a:spLocks noChangeShapeType="1"/>
            </p:cNvSpPr>
            <p:nvPr/>
          </p:nvSpPr>
          <p:spPr bwMode="auto">
            <a:xfrm>
              <a:off x="2160" y="3182"/>
              <a:ext cx="134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Line 12"/>
            <p:cNvSpPr>
              <a:spLocks noChangeShapeType="1"/>
            </p:cNvSpPr>
            <p:nvPr/>
          </p:nvSpPr>
          <p:spPr bwMode="auto">
            <a:xfrm>
              <a:off x="2208" y="3470"/>
              <a:ext cx="134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610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the dept name and average salary of instructors in each department</a:t>
            </a:r>
            <a:endParaRPr lang="en-US" altLang="en-US" sz="2000" dirty="0"/>
          </a:p>
          <a:p>
            <a:pPr lvl="1" indent="0">
              <a:spcBef>
                <a:spcPts val="875"/>
              </a:spcBef>
              <a:buClrTx/>
              <a:buSzPct val="8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avg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group by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Note: departments with no instructor will not appear in result</a:t>
            </a:r>
            <a:endParaRPr lang="en-US" altLang="en-US" sz="2000" dirty="0"/>
          </a:p>
          <a:p>
            <a:pPr lvl="1" indent="0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Ink 1"/>
              <p14:cNvContentPartPr/>
              <p14:nvPr/>
            </p14:nvContentPartPr>
            <p14:xfrm>
              <a:off x="1458000" y="801000"/>
              <a:ext cx="6966360" cy="48006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4"/>
            </p:blipFill>
            <p:spPr>
              <a:xfrm>
                <a:off x="1458000" y="801000"/>
                <a:ext cx="6966360" cy="480060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(continued)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Attributes in </a:t>
            </a:r>
            <a:r>
              <a:rPr lang="en-US" altLang="en-US" sz="2000" b="1" dirty="0"/>
              <a:t>select </a:t>
            </a:r>
            <a:r>
              <a:rPr lang="en-US" altLang="en-US" sz="2000" dirty="0"/>
              <a:t>clause outside of aggregate functions must appear in </a:t>
            </a:r>
            <a:r>
              <a:rPr lang="en-US" altLang="en-US" sz="2000" b="1" dirty="0"/>
              <a:t>group by</a:t>
            </a:r>
            <a:r>
              <a:rPr lang="en-US" altLang="en-US" sz="2000" dirty="0"/>
              <a:t> list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400" b="1" dirty="0"/>
              <a:t>/* erroneous query – may produce incorrect result */</a:t>
            </a:r>
            <a:br>
              <a:rPr lang="en-US" altLang="en-US" sz="2400" b="1" dirty="0"/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avg 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group by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400" b="1" dirty="0"/>
              <a:t>/* Correct query */</a:t>
            </a:r>
            <a:br>
              <a:rPr lang="en-US" altLang="en-US" sz="2400" b="1" dirty="0"/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avg 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group by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266920" y="2448360"/>
              <a:ext cx="2366280" cy="30070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266920" y="2448360"/>
                <a:ext cx="2366280" cy="300708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923925" y="333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Aggregate Functions –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Clause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814388" y="1193800"/>
            <a:ext cx="76612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the names and average salaries of all departments whose average salary is greater than 42000</a:t>
            </a:r>
            <a:endParaRPr lang="en-US" altLang="en-US" sz="200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58813" y="3567113"/>
            <a:ext cx="784225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Tx/>
              <a:buSzPct val="90000"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       </a:t>
            </a:r>
            <a:r>
              <a:rPr lang="en-US" altLang="en-US" sz="2000"/>
              <a:t>Note:  predicates in the </a:t>
            </a:r>
            <a:r>
              <a:rPr lang="en-US" altLang="en-US" sz="2000" b="1"/>
              <a:t>having</a:t>
            </a:r>
            <a:r>
              <a:rPr lang="en-US" altLang="en-US" sz="2000"/>
              <a:t> clause are applied after the </a:t>
            </a:r>
            <a:br>
              <a:rPr lang="en-US" altLang="en-US" sz="2000"/>
            </a:br>
            <a:r>
              <a:rPr lang="en-US" altLang="en-US" sz="2000"/>
              <a:t>                 formation of groups whereas predicates in the </a:t>
            </a:r>
            <a:r>
              <a:rPr lang="en-US" altLang="en-US" sz="2000" b="1"/>
              <a:t>where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                 clause are applied before forming groups</a:t>
            </a:r>
            <a:endParaRPr lang="en-US" altLang="en-US" sz="2000"/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0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677988" y="2114550"/>
            <a:ext cx="5861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avg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18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group by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endParaRPr lang="en-US" altLang="en-US" sz="18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having avg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 &gt;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42000</a:t>
            </a:r>
            <a:r>
              <a:rPr lang="en-US" alt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;</a:t>
            </a: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 Values and Aggregates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840663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Total all salaries</a:t>
            </a:r>
            <a:endParaRPr lang="en-US" altLang="en-US" sz="2000" dirty="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sum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Above statement ignores null amounts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Result is </a:t>
            </a:r>
            <a:r>
              <a:rPr lang="en-US" altLang="en-US" sz="2000" i="1" dirty="0"/>
              <a:t>null</a:t>
            </a:r>
            <a:r>
              <a:rPr lang="en-US" altLang="en-US" sz="2000" dirty="0"/>
              <a:t> if there is no non-null amount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All aggregate operations except </a:t>
            </a:r>
            <a:r>
              <a:rPr lang="en-US" altLang="en-US" sz="2000" b="1" dirty="0"/>
              <a:t>count(*)</a:t>
            </a:r>
            <a:r>
              <a:rPr lang="en-US" altLang="en-US" sz="2000" dirty="0"/>
              <a:t> ignore tuples with null values on the aggregated attributes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What if collection has only null values?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count returns 0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all other aggregates return null</a:t>
            </a: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Nested Subqueries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768350" y="727075"/>
            <a:ext cx="7661275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Used to perform tests for set memberships, set comparisons, determine set cardinality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Query used in where and from clauses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Query within query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Membership 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768350" y="727075"/>
            <a:ext cx="7661275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en-US" sz="1800"/>
              <a:t> operator can be used to test set membership.</a:t>
            </a:r>
            <a:endParaRPr lang="en-US" altLang="en-US" sz="1800"/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select distinct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 in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(‘Mozart’,Einstein’)</a:t>
            </a: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select distinct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r>
              <a:rPr lang="en-US" altLang="en-US" sz="1800">
                <a:solidFill>
                  <a:srgbClr val="FF0000"/>
                </a:solidFill>
                <a:latin typeface="Arial Rounded MT Bold" panose="020F0704030504030204" pitchFamily="34" charset="0"/>
              </a:rPr>
              <a:t> not in </a:t>
            </a:r>
            <a:r>
              <a:rPr lang="en-US" altLang="en-US" sz="1800">
                <a:solidFill>
                  <a:srgbClr val="0066CC"/>
                </a:solidFill>
                <a:latin typeface="Arial Rounded MT Bold" panose="020F0704030504030204" pitchFamily="34" charset="0"/>
              </a:rPr>
              <a:t>(‘Mozart’,Einstein’)</a:t>
            </a: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 indent="0">
              <a:buClrTx/>
              <a:buSzPct val="80000"/>
              <a:buFontTx/>
              <a:buNone/>
            </a:pPr>
            <a:endParaRPr lang="en-US" altLang="en-US" sz="180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689350"/>
            <a:ext cx="941388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822325"/>
            <a:ext cx="919163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838200"/>
            <a:ext cx="8921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38613"/>
            <a:ext cx="8778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4267200"/>
            <a:ext cx="87788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425575" y="3043238"/>
            <a:ext cx="9413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Union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m + n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86200" y="3213099"/>
            <a:ext cx="1752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Intersect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(Set Intersect)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/>
              <a:t>min(</a:t>
            </a:r>
            <a:r>
              <a:rPr lang="en-US" altLang="en-US" b="1" i="1" dirty="0" err="1"/>
              <a:t>m,n</a:t>
            </a:r>
            <a:r>
              <a:rPr lang="en-US" altLang="en-US" b="1" i="1" dirty="0"/>
              <a:t>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411913" y="3314700"/>
            <a:ext cx="2046287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Except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(Set Difference)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/>
              <a:t>max(0, </a:t>
            </a:r>
            <a:r>
              <a:rPr lang="en-US" altLang="en-US" b="1" i="1" dirty="0"/>
              <a:t>m – n)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05000" y="304800"/>
            <a:ext cx="457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m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62600" y="345065"/>
            <a:ext cx="457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n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Ink 1"/>
              <p14:cNvContentPartPr/>
              <p14:nvPr/>
            </p14:nvContentPartPr>
            <p14:xfrm>
              <a:off x="232200" y="590400"/>
              <a:ext cx="7868160" cy="55731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7"/>
            </p:blipFill>
            <p:spPr>
              <a:xfrm>
                <a:off x="232200" y="590400"/>
                <a:ext cx="7868160" cy="55731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52450" y="95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Comparison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66127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names of instructors with salary greater than that of some (at least one) instructor in the History department.</a:t>
            </a:r>
            <a:endParaRPr lang="en-US" altLang="en-US" sz="2000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39775" y="3411538"/>
            <a:ext cx="7235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  </a:t>
            </a:r>
            <a:r>
              <a:rPr lang="en-US" altLang="en-US" sz="2000"/>
              <a:t>Same query using &gt; </a:t>
            </a:r>
            <a:r>
              <a:rPr lang="en-US" altLang="en-US" sz="2000" b="1"/>
              <a:t>some</a:t>
            </a:r>
            <a:r>
              <a:rPr lang="en-US" altLang="en-US" sz="2000"/>
              <a:t> clause</a:t>
            </a:r>
            <a:endParaRPr lang="en-US" altLang="en-US" sz="200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some (or any)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‘History’);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70038" y="1957388"/>
            <a:ext cx="663098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T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S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T.salary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S.salary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‘History’;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3353400" y="4482720"/>
              <a:ext cx="4039560" cy="14828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3353400" y="4482720"/>
                <a:ext cx="4039560" cy="148284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09600" y="1093788"/>
            <a:ext cx="8077200" cy="523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Find average instructor salaries of departments where average salary is greater than $42000</a:t>
            </a:r>
            <a:endParaRPr lang="en-US" altLang="en-US" sz="1800" dirty="0"/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Note</a:t>
            </a:r>
            <a:r>
              <a:rPr lang="en-US" altLang="en-US" sz="1800" dirty="0"/>
              <a:t>: There is no </a:t>
            </a:r>
            <a:r>
              <a:rPr lang="en-US" altLang="en-US" sz="1800" dirty="0" err="1"/>
              <a:t>avg_salary</a:t>
            </a:r>
            <a:r>
              <a:rPr lang="en-US" altLang="en-US" sz="1800" dirty="0"/>
              <a:t> attribute in department or instructor tables? How do we find it?</a:t>
            </a:r>
            <a:endParaRPr lang="en-US" altLang="en-US" sz="1800" dirty="0"/>
          </a:p>
          <a:p>
            <a:pPr>
              <a:spcBef>
                <a:spcPts val="790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1800" dirty="0"/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S.dept_name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S.avg_salary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(select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avg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(salary)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as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avg_salary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from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group by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S.avg_salary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&gt; 42000;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endParaRPr lang="en-US" altLang="en-US" sz="1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This is equivalent to:</a:t>
            </a:r>
            <a:endParaRPr lang="en-US" altLang="en-US" sz="1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144270" lvl="2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S.dept_name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S.avg_salary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1144270" lvl="2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1144270" lvl="2">
              <a:spcBef>
                <a:spcPts val="790"/>
              </a:spcBef>
              <a:buSzPct val="90000"/>
              <a:defRPr/>
            </a:pP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S.avg_salary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&gt; 42000;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814388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Subqueries in From Clause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411200" y="3119400"/>
              <a:ext cx="7006680" cy="33206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411200" y="3119400"/>
                <a:ext cx="7006680" cy="332064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522095"/>
          <a:ext cx="8610599" cy="4878705"/>
        </p:xfrm>
        <a:graphic>
          <a:graphicData uri="http://schemas.openxmlformats.org/drawingml/2006/table">
            <a:tbl>
              <a:tblPr/>
              <a:tblGrid>
                <a:gridCol w="1565564"/>
                <a:gridCol w="2636738"/>
                <a:gridCol w="2636738"/>
                <a:gridCol w="1771559"/>
              </a:tblGrid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Srinivasan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Califieri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28599" y="685800"/>
            <a:ext cx="861059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the names of all instructors whose salary is greater than the salary of all instructors in the History department.</a:t>
            </a:r>
            <a:endParaRPr lang="en-US" altLang="en-US" sz="2000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62000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Subqueries in Where Clause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09638" y="333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within query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642938"/>
            <a:ext cx="83121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Title and credits for courses taught by instructors from computer science department</a:t>
            </a: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Using natural join</a:t>
            </a:r>
            <a:endParaRPr lang="en-US" altLang="en-US" sz="2000" dirty="0"/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name, title 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instructor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natural join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teaches, course 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teaches.course_id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= </a:t>
            </a:r>
            <a:r>
              <a:rPr lang="en-US" altLang="en-US" sz="2000" b="1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course.course_id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  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= ‘Comp. Sci.’;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2197440" y="2532240"/>
              <a:ext cx="4978080" cy="15696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2197440" y="2532240"/>
                <a:ext cx="4978080" cy="156960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09638" y="333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within </a:t>
            </a: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642938"/>
            <a:ext cx="83121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Title and credits for courses taught by instructors from computer science department</a:t>
            </a:r>
            <a:endParaRPr lang="en-US" altLang="en-US" sz="2000" dirty="0"/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title, credits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dirty="0"/>
              <a:t>  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marL="1715770" lvl="4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dirty="0"/>
              <a:t>          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1715770" lvl="4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teaches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marL="1715770" lvl="4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dirty="0"/>
              <a:t>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dirty="0"/>
              <a:t>                            	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dirty="0"/>
              <a:t> id </a:t>
            </a:r>
            <a:endParaRPr lang="en-US" altLang="en-US" sz="2000" dirty="0"/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	from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marL="801370" lvl="2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	where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b="1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= 'Comp. </a:t>
            </a:r>
            <a:r>
              <a:rPr lang="en-US" altLang="en-US" sz="2000" b="1" i="1">
                <a:solidFill>
                  <a:srgbClr val="0066CC"/>
                </a:solidFill>
                <a:latin typeface="Arial Rounded MT Bold" panose="020F0704030504030204" pitchFamily="34" charset="0"/>
              </a:rPr>
              <a:t>Sci.’</a:t>
            </a:r>
            <a: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  <a:t>))</a:t>
            </a:r>
            <a:r>
              <a:rPr lang="en-US" altLang="en-US" sz="2000" b="1" i="1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 sz="2000" b="1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Ink 2"/>
              <p14:cNvContentPartPr/>
              <p14:nvPr/>
            </p14:nvContentPartPr>
            <p14:xfrm>
              <a:off x="2210040" y="1290240"/>
              <a:ext cx="6246000" cy="52009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2"/>
            </p:blipFill>
            <p:spPr>
              <a:xfrm>
                <a:off x="2210040" y="1290240"/>
                <a:ext cx="6246000" cy="5200920"/>
              </a:xfrm>
              <a:prstGeom prst="rect"/>
            </p:spPr>
          </p:pic>
        </mc:Fallback>
      </mc:AlternateContent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909638" y="333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Deletion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7470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Delete all instructors</a:t>
            </a:r>
            <a:endParaRPr lang="en-US" altLang="en-US" sz="2000" dirty="0"/>
          </a:p>
          <a:p>
            <a:pPr marL="342900">
              <a:spcBef>
                <a:spcPts val="790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delete 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790"/>
              </a:spcBef>
              <a:buSzPct val="90000"/>
              <a:defRPr/>
            </a:pPr>
            <a:endParaRPr lang="en-US" altLang="en-US" sz="1800" dirty="0">
              <a:latin typeface="Century Gothic" panose="020B050202020202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Delete all instructors from the Finance department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delete 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’Finance’;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Delete all tuples in the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relation for those instructors associated with a department located in the Watson building.</a:t>
            </a:r>
            <a:endParaRPr lang="en-US" altLang="en-US" sz="2000" dirty="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delete 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    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building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’Watson’);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Deletion (continued)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76263" y="1079500"/>
            <a:ext cx="7661275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Delete all instructors whose salary is less than the average salary of instructors</a:t>
            </a:r>
            <a:endParaRPr lang="en-US" altLang="en-US" sz="2000" dirty="0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20750" y="2160588"/>
            <a:ext cx="74152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delete 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&lt; 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avg 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);</a:t>
            </a:r>
            <a:endParaRPr lang="en-US" altLang="en-US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27025" y="3490913"/>
            <a:ext cx="8816975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92480" indent="-335280"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91845" algn="l"/>
                <a:tab pos="1706245" algn="l"/>
                <a:tab pos="2620645" algn="l"/>
                <a:tab pos="3535045" algn="l"/>
                <a:tab pos="4449445" algn="l"/>
                <a:tab pos="5363845" algn="l"/>
                <a:tab pos="6278245" algn="l"/>
                <a:tab pos="7192645" algn="l"/>
                <a:tab pos="8107045" algn="l"/>
                <a:tab pos="9021445" algn="l"/>
                <a:tab pos="9935845" algn="l"/>
                <a:tab pos="1085024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875"/>
              </a:spcBef>
              <a:buClr>
                <a:srgbClr val="666699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/>
              <a:t>Problem:  as we delete tuples from deposit, the average salary changes</a:t>
            </a:r>
            <a:endParaRPr lang="en-US" altLang="en-US" sz="2000"/>
          </a:p>
          <a:p>
            <a:pPr lvl="1">
              <a:spcBef>
                <a:spcPts val="875"/>
              </a:spcBef>
              <a:buClr>
                <a:srgbClr val="666699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/>
              <a:t>Solution used in SQL:</a:t>
            </a:r>
            <a:endParaRPr lang="en-US" altLang="en-US" sz="2000"/>
          </a:p>
          <a:p>
            <a:pPr marL="793750" lvl="1">
              <a:spcBef>
                <a:spcPts val="875"/>
              </a:spcBef>
              <a:buSzPct val="105000"/>
              <a:defRPr/>
            </a:pPr>
            <a:r>
              <a:rPr lang="en-US" altLang="en-US" sz="1800"/>
              <a:t>       </a:t>
            </a:r>
            <a:r>
              <a:rPr lang="en-US" altLang="en-US" sz="2000"/>
              <a:t>1.   First, compute </a:t>
            </a:r>
            <a:r>
              <a:rPr lang="en-US" altLang="en-US" sz="2000" b="1"/>
              <a:t>avg</a:t>
            </a:r>
            <a:r>
              <a:rPr lang="en-US" altLang="en-US" sz="2000"/>
              <a:t> salary and find all tuples to delete</a:t>
            </a:r>
            <a:endParaRPr lang="en-US" altLang="en-US" sz="2000"/>
          </a:p>
          <a:p>
            <a:pPr marL="793750" lvl="1">
              <a:spcBef>
                <a:spcPts val="875"/>
              </a:spcBef>
              <a:buSzPct val="105000"/>
              <a:defRPr/>
            </a:pPr>
            <a:r>
              <a:rPr lang="en-US" altLang="en-US" sz="1800"/>
              <a:t>       </a:t>
            </a:r>
            <a:r>
              <a:rPr lang="en-US" altLang="en-US" sz="2000"/>
              <a:t>2.   Next, delete all tuples found above (without recomputing </a:t>
            </a:r>
            <a:r>
              <a:rPr lang="en-US" altLang="en-US" sz="2000" b="1"/>
              <a:t>avg</a:t>
            </a:r>
            <a:r>
              <a:rPr lang="en-US" altLang="en-US" sz="2000"/>
              <a:t> or   </a:t>
            </a:r>
            <a:br>
              <a:rPr lang="en-US" altLang="en-US" sz="2000"/>
            </a:br>
            <a:r>
              <a:rPr lang="en-US" altLang="en-US" sz="2000"/>
              <a:t>       retesting the tuples)</a:t>
            </a: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969963" y="1778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Insertion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Add all instructors to the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relation with </a:t>
            </a:r>
            <a:r>
              <a:rPr lang="en-US" altLang="en-US" sz="2000" dirty="0" err="1"/>
              <a:t>tot_creds</a:t>
            </a:r>
            <a:r>
              <a:rPr lang="en-US" altLang="en-US" sz="2000" dirty="0"/>
              <a:t> set to 0 as a starting value:</a:t>
            </a:r>
            <a:endParaRPr lang="en-US" altLang="en-US" sz="2000" dirty="0"/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insert into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student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ID, name,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0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i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Question: What value will be inserted  for column </a:t>
            </a:r>
            <a:r>
              <a:rPr lang="en-US" altLang="en-US" sz="2000" i="1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tot_cred</a:t>
            </a:r>
            <a:r>
              <a:rPr lang="en-US" altLang="en-US" sz="2000" i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if   	      no value is specified?</a:t>
            </a:r>
            <a:endParaRPr lang="en-US" altLang="en-US" sz="2000" i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insert into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student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ID, name,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  ,????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881063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Updates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848600" cy="514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Increase salaries of instructors whose salary is over $100,000 by 3%, and all others receive a 5% raise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Write two </a:t>
            </a:r>
            <a:r>
              <a:rPr lang="en-US" altLang="en-US" sz="2000" b="1" dirty="0"/>
              <a:t>update </a:t>
            </a:r>
            <a:r>
              <a:rPr lang="en-US" altLang="en-US" sz="2000" dirty="0"/>
              <a:t>statements:</a:t>
            </a:r>
            <a:endParaRPr lang="en-US" altLang="en-US" sz="2000" dirty="0"/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1800" dirty="0"/>
              <a:t>Step 1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update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* 1.03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100000;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/>
              <a:t>         OR  </a:t>
            </a:r>
            <a:endParaRPr lang="en-US" altLang="en-US" sz="2000" dirty="0"/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1800" dirty="0"/>
              <a:t>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update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set salary = salary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+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* 0.03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100000;</a:t>
            </a:r>
            <a:endParaRPr lang="en-US" altLang="en-US" sz="2000" dirty="0"/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2000" dirty="0"/>
              <a:t>Step 2   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update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* 1.05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&lt;= 100000;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The order of steps is important for this problem. </a:t>
            </a:r>
            <a:r>
              <a:rPr lang="en-US" altLang="en-US" sz="2000" b="1" dirty="0">
                <a:solidFill>
                  <a:srgbClr val="FF0000"/>
                </a:solidFill>
              </a:rPr>
              <a:t>Why?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5328000" y="2459880"/>
              <a:ext cx="1599120" cy="31435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5328000" y="2459880"/>
                <a:ext cx="1599120" cy="314352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881063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Modification of the Database – Updates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Increase salaries of instructors whose salary is over $100,000 by 3%, and all others receive a 5% raise</a:t>
            </a:r>
            <a:endParaRPr lang="en-US" altLang="en-US" sz="2000" dirty="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Using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case</a:t>
            </a: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1800" dirty="0"/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update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case</a:t>
            </a: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when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salary &lt;= 100000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then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* 1.05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else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* 1.03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/>
              <a:t>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end</a:t>
            </a:r>
            <a:r>
              <a:rPr lang="en-US" altLang="en-US" sz="2000" dirty="0"/>
              <a:t>;</a:t>
            </a:r>
            <a:endParaRPr lang="en-US" altLang="en-US" sz="2000" dirty="0"/>
          </a:p>
          <a:p>
            <a:pPr lvl="1" indent="-282575">
              <a:spcBef>
                <a:spcPts val="875"/>
              </a:spcBef>
              <a:buSzPct val="80000"/>
              <a:defRPr/>
            </a:pPr>
            <a:r>
              <a:rPr lang="en-US" altLang="en-US" sz="2000" b="1" dirty="0"/>
              <a:t>	</a:t>
            </a:r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149920" y="1820880"/>
              <a:ext cx="5949360" cy="35820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149920" y="1820880"/>
                <a:ext cx="5949360" cy="358200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C92E609E-52AD-4B88-8BFB-71CCE8408D71}" type="slidenum">
              <a:rPr lang="en-US" altLang="en-US" sz="1400">
                <a:ea typeface="MS PGothic" panose="020B0600070205080204" pitchFamily="34" charset="-128"/>
              </a:rPr>
            </a:fld>
            <a:endParaRPr lang="en-US" altLang="en-US" sz="1400">
              <a:ea typeface="MS PGothic" panose="020B0600070205080204" pitchFamily="34" charset="-128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4825"/>
            <a:ext cx="9144000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66738" y="0"/>
            <a:ext cx="82296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Union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69875" y="1009650"/>
            <a:ext cx="86026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680" indent="-28448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Combines all rows from two tables</a:t>
            </a:r>
            <a:endParaRPr lang="en-US" altLang="en-US" sz="24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solidFill>
                  <a:srgbClr val="FF0000"/>
                </a:solidFill>
              </a:rPr>
              <a:t>Union-compatible</a:t>
            </a:r>
            <a:endParaRPr lang="en-US" altLang="en-US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The two input tables should have the same schema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Attributes and domains should be identical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Excludes duplicate rows</a:t>
            </a:r>
            <a:endParaRPr lang="en-US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484640" y="3676680"/>
              <a:ext cx="6347160" cy="29156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484640" y="3676680"/>
                <a:ext cx="6347160" cy="291564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623888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 of  Some Clause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F &lt;comp&gt; </a:t>
            </a:r>
            <a:r>
              <a:rPr lang="en-US" altLang="en-US" sz="1800" b="1"/>
              <a:t>some </a:t>
            </a:r>
            <a:r>
              <a:rPr lang="en-US" altLang="en-US" sz="1800" i="1"/>
              <a:t>r </a:t>
            </a:r>
            <a:r>
              <a:rPr lang="en-US" altLang="en-US" sz="1800">
                <a:latin typeface="Symbol" panose="05050102010706020507" pitchFamily="18" charset="2"/>
              </a:rPr>
              <a:t></a:t>
            </a:r>
            <a:r>
              <a:rPr lang="en-US" altLang="en-US" sz="1800" i="1"/>
              <a:t>t </a:t>
            </a:r>
            <a:r>
              <a:rPr lang="en-US" altLang="en-US" sz="1800">
                <a:latin typeface="Symbol" panose="05050102010706020507" pitchFamily="18" charset="2"/>
              </a:rPr>
              <a:t></a:t>
            </a:r>
            <a:r>
              <a:rPr lang="en-US" altLang="en-US" sz="1800" i="1">
                <a:latin typeface="Symbol" panose="05050102010706020507" pitchFamily="18" charset="2"/>
              </a:rPr>
              <a:t></a:t>
            </a:r>
            <a:r>
              <a:rPr lang="en-US" altLang="en-US" sz="1800" i="1"/>
              <a:t>r</a:t>
            </a:r>
            <a:r>
              <a:rPr lang="en-US" altLang="en-US" sz="1800" i="1">
                <a:latin typeface="Symbol" panose="05050102010706020507" pitchFamily="18" charset="2"/>
              </a:rPr>
              <a:t></a:t>
            </a:r>
            <a:r>
              <a:rPr lang="en-US" altLang="en-US" sz="1800" i="1"/>
              <a:t> </a:t>
            </a:r>
            <a:r>
              <a:rPr lang="en-US" altLang="en-US" sz="1800"/>
              <a:t>such that (F &lt;comp&gt; </a:t>
            </a:r>
            <a:r>
              <a:rPr lang="en-US" altLang="en-US" sz="1800" i="1"/>
              <a:t>t </a:t>
            </a:r>
            <a:r>
              <a:rPr lang="en-US" altLang="en-US" sz="1800"/>
              <a:t>)</a:t>
            </a:r>
            <a:br>
              <a:rPr lang="en-US" altLang="en-US" sz="1800" i="1"/>
            </a:br>
            <a:r>
              <a:rPr lang="en-US" altLang="en-US" sz="1800"/>
              <a:t>Where &lt;comp&gt; can be:  </a:t>
            </a:r>
            <a:r>
              <a:rPr lang="en-US" altLang="en-US" sz="1800">
                <a:latin typeface="Symbol" panose="05050102010706020507" pitchFamily="18" charset="2"/>
              </a:rPr>
              <a:t>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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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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</a:t>
            </a:r>
            <a:endParaRPr lang="en-US" altLang="en-US" sz="1800">
              <a:latin typeface="Symbol" panose="05050102010706020507" pitchFamily="18" charset="2"/>
            </a:endParaRPr>
          </a:p>
        </p:txBody>
      </p:sp>
      <p:grpSp>
        <p:nvGrpSpPr>
          <p:cNvPr id="87044" name="Group 3"/>
          <p:cNvGrpSpPr/>
          <p:nvPr/>
        </p:nvGrpSpPr>
        <p:grpSpPr bwMode="auto">
          <a:xfrm>
            <a:off x="2105025" y="1952625"/>
            <a:ext cx="455613" cy="1065213"/>
            <a:chOff x="1326" y="1230"/>
            <a:chExt cx="287" cy="671"/>
          </a:xfrm>
        </p:grpSpPr>
        <p:sp>
          <p:nvSpPr>
            <p:cNvPr id="87062" name="Rectangle 4"/>
            <p:cNvSpPr>
              <a:spLocks noChangeArrowheads="1"/>
            </p:cNvSpPr>
            <p:nvPr/>
          </p:nvSpPr>
          <p:spPr bwMode="auto">
            <a:xfrm>
              <a:off x="1326" y="1230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7063" name="Rectangle 5"/>
            <p:cNvSpPr>
              <a:spLocks noChangeArrowheads="1"/>
            </p:cNvSpPr>
            <p:nvPr/>
          </p:nvSpPr>
          <p:spPr bwMode="auto">
            <a:xfrm>
              <a:off x="1326" y="1432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7064" name="Rectangle 6"/>
            <p:cNvSpPr>
              <a:spLocks noChangeArrowheads="1"/>
            </p:cNvSpPr>
            <p:nvPr/>
          </p:nvSpPr>
          <p:spPr bwMode="auto">
            <a:xfrm>
              <a:off x="1326" y="1667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830263" y="2257425"/>
            <a:ext cx="13509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&lt; </a:t>
            </a:r>
            <a:r>
              <a:rPr lang="en-US" altLang="en-US" sz="1800" b="1"/>
              <a:t>some</a:t>
            </a:r>
            <a:endParaRPr lang="en-US" altLang="en-US" sz="1800" b="1"/>
          </a:p>
        </p:txBody>
      </p:sp>
      <p:sp>
        <p:nvSpPr>
          <p:cNvPr id="87046" name="Text Box 8"/>
          <p:cNvSpPr txBox="1">
            <a:spLocks noChangeArrowheads="1"/>
          </p:cNvSpPr>
          <p:nvPr/>
        </p:nvSpPr>
        <p:spPr bwMode="auto">
          <a:xfrm>
            <a:off x="2638425" y="2257425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true</a:t>
            </a:r>
            <a:endParaRPr lang="en-US" altLang="en-US" sz="1800"/>
          </a:p>
        </p:txBody>
      </p:sp>
      <p:sp>
        <p:nvSpPr>
          <p:cNvPr id="87047" name="Rectangle 9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48" name="Rectangle 10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49" name="Rectangle 11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50" name="Text Box 12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false</a:t>
            </a:r>
            <a:endParaRPr lang="en-US" altLang="en-US" sz="1800"/>
          </a:p>
        </p:txBody>
      </p:sp>
      <p:sp>
        <p:nvSpPr>
          <p:cNvPr id="87051" name="Rectangle 13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52" name="Rectangle 14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53" name="Rectangle 15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54" name="Text Box 16"/>
          <p:cNvSpPr txBox="1">
            <a:spLocks noChangeArrowheads="1"/>
          </p:cNvSpPr>
          <p:nvPr/>
        </p:nvSpPr>
        <p:spPr bwMode="auto">
          <a:xfrm>
            <a:off x="809625" y="5000625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1800"/>
              <a:t> </a:t>
            </a:r>
            <a:r>
              <a:rPr lang="en-US" altLang="en-US" sz="1800" b="1"/>
              <a:t>some</a:t>
            </a:r>
            <a:endParaRPr lang="en-US" altLang="en-US" sz="1800" b="1"/>
          </a:p>
        </p:txBody>
      </p:sp>
      <p:sp>
        <p:nvSpPr>
          <p:cNvPr id="87055" name="Text Box 17"/>
          <p:cNvSpPr txBox="1">
            <a:spLocks noChangeArrowheads="1"/>
          </p:cNvSpPr>
          <p:nvPr/>
        </p:nvSpPr>
        <p:spPr bwMode="auto">
          <a:xfrm>
            <a:off x="2638425" y="5000625"/>
            <a:ext cx="2514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true (since 0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5)</a:t>
            </a:r>
            <a:endParaRPr lang="en-US" altLang="en-US" sz="1800"/>
          </a:p>
        </p:txBody>
      </p:sp>
      <p:sp>
        <p:nvSpPr>
          <p:cNvPr id="87056" name="Text Box 18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(read:  5 &lt; some tuple in the relation) </a:t>
            </a:r>
            <a:endParaRPr lang="en-US" altLang="en-US" sz="1800"/>
          </a:p>
        </p:txBody>
      </p:sp>
      <p:sp>
        <p:nvSpPr>
          <p:cNvPr id="87057" name="Text Box 19"/>
          <p:cNvSpPr txBox="1">
            <a:spLocks noChangeArrowheads="1"/>
          </p:cNvSpPr>
          <p:nvPr/>
        </p:nvSpPr>
        <p:spPr bwMode="auto">
          <a:xfrm>
            <a:off x="844550" y="3402013"/>
            <a:ext cx="1377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&lt; </a:t>
            </a:r>
            <a:r>
              <a:rPr lang="en-US" altLang="en-US" sz="1800" b="1"/>
              <a:t>some</a:t>
            </a:r>
            <a:endParaRPr lang="en-US" altLang="en-US" sz="1800" b="1"/>
          </a:p>
        </p:txBody>
      </p:sp>
      <p:sp>
        <p:nvSpPr>
          <p:cNvPr id="87058" name="Text Box 20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true</a:t>
            </a:r>
            <a:endParaRPr lang="en-US" altLang="en-US" sz="1800"/>
          </a:p>
        </p:txBody>
      </p:sp>
      <p:sp>
        <p:nvSpPr>
          <p:cNvPr id="87059" name="Text Box 21"/>
          <p:cNvSpPr txBox="1">
            <a:spLocks noChangeArrowheads="1"/>
          </p:cNvSpPr>
          <p:nvPr/>
        </p:nvSpPr>
        <p:spPr bwMode="auto">
          <a:xfrm>
            <a:off x="885825" y="4162425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= </a:t>
            </a:r>
            <a:r>
              <a:rPr lang="en-US" altLang="en-US" sz="1800" b="1"/>
              <a:t>some</a:t>
            </a:r>
            <a:endParaRPr lang="en-US" altLang="en-US" sz="1800" b="1"/>
          </a:p>
        </p:txBody>
      </p:sp>
      <p:sp>
        <p:nvSpPr>
          <p:cNvPr id="87060" name="Rectangle 22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(= </a:t>
            </a:r>
            <a:r>
              <a:rPr lang="en-US" altLang="en-US" sz="1800" b="1"/>
              <a:t>some</a:t>
            </a:r>
            <a:r>
              <a:rPr lang="en-US" altLang="en-US" sz="1800"/>
              <a:t>) </a:t>
            </a:r>
            <a:r>
              <a:rPr lang="en-US" altLang="en-US" sz="1800">
                <a:latin typeface="Symbol" panose="05050102010706020507" pitchFamily="18" charset="2"/>
              </a:rPr>
              <a:t></a:t>
            </a:r>
            <a:r>
              <a:rPr lang="en-US" altLang="en-US" sz="1800"/>
              <a:t> </a:t>
            </a:r>
            <a:r>
              <a:rPr lang="en-US" altLang="en-US" sz="1800" b="1"/>
              <a:t>in</a:t>
            </a:r>
            <a:endParaRPr lang="en-US" altLang="en-US" sz="1800" b="1"/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However, (</a:t>
            </a:r>
            <a:r>
              <a:rPr lang="en-US" altLang="en-US" sz="1800">
                <a:latin typeface="Symbol" panose="05050102010706020507" pitchFamily="18" charset="2"/>
              </a:rPr>
              <a:t></a:t>
            </a:r>
            <a:r>
              <a:rPr lang="en-US" altLang="en-US" sz="1800"/>
              <a:t> </a:t>
            </a:r>
            <a:r>
              <a:rPr lang="en-US" altLang="en-US" sz="1800" b="1"/>
              <a:t>some</a:t>
            </a:r>
            <a:r>
              <a:rPr lang="en-US" altLang="en-US" sz="1800"/>
              <a:t>) </a:t>
            </a:r>
            <a:r>
              <a:rPr lang="en-US" altLang="en-US" sz="1800">
                <a:latin typeface="Symbol" panose="05050102010706020507" pitchFamily="18" charset="2"/>
              </a:rPr>
              <a:t></a:t>
            </a:r>
            <a:r>
              <a:rPr lang="en-US" altLang="en-US" sz="1800"/>
              <a:t> </a:t>
            </a:r>
            <a:r>
              <a:rPr lang="en-US" altLang="en-US" sz="1800" b="1"/>
              <a:t>not in</a:t>
            </a:r>
            <a:endParaRPr lang="en-US" altLang="en-US" sz="1800" b="1"/>
          </a:p>
        </p:txBody>
      </p:sp>
      <p:sp>
        <p:nvSpPr>
          <p:cNvPr id="87061" name="Line 23"/>
          <p:cNvSpPr>
            <a:spLocks noChangeShapeType="1"/>
          </p:cNvSpPr>
          <p:nvPr/>
        </p:nvSpPr>
        <p:spPr bwMode="auto">
          <a:xfrm flipH="1">
            <a:off x="2817813" y="5840413"/>
            <a:ext cx="125412" cy="2794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552450" y="95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Comparison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739775" y="1106488"/>
            <a:ext cx="766127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names of instructors with salary greater than that of some (at least one) instructor in the History department.</a:t>
            </a:r>
            <a:endParaRPr lang="en-US" altLang="en-US" sz="2000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39775" y="3411538"/>
            <a:ext cx="7235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  </a:t>
            </a:r>
            <a:r>
              <a:rPr lang="en-US" altLang="en-US" sz="2000"/>
              <a:t>Same query using &gt; </a:t>
            </a:r>
            <a:r>
              <a:rPr lang="en-US" altLang="en-US" sz="2000" b="1"/>
              <a:t>some</a:t>
            </a:r>
            <a:r>
              <a:rPr lang="en-US" altLang="en-US" sz="2000"/>
              <a:t> clause</a:t>
            </a:r>
            <a:endParaRPr lang="en-US" altLang="en-US" sz="200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some (or any)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‘History’);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70038" y="1957388"/>
            <a:ext cx="6630987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T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S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T.salary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S.salary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S.dept_name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‘History’;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2215440" y="4047120"/>
              <a:ext cx="5603040" cy="192492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2215440" y="4047120"/>
                <a:ext cx="5603040" cy="192492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 of all Clause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823913" y="1122363"/>
            <a:ext cx="663892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F &lt;comp&gt; </a:t>
            </a:r>
            <a:r>
              <a:rPr lang="en-US" altLang="en-US" sz="1800" b="1"/>
              <a:t>all </a:t>
            </a:r>
            <a:r>
              <a:rPr lang="en-US" altLang="en-US" sz="1800" i="1"/>
              <a:t>r </a:t>
            </a:r>
            <a:r>
              <a:rPr lang="en-US" altLang="en-US" sz="1800">
                <a:latin typeface="Symbol" panose="05050102010706020507" pitchFamily="18" charset="2"/>
              </a:rPr>
              <a:t></a:t>
            </a:r>
            <a:r>
              <a:rPr lang="en-US" altLang="en-US" sz="1800" i="1"/>
              <a:t>t </a:t>
            </a:r>
            <a:r>
              <a:rPr lang="en-US" altLang="en-US" sz="1800">
                <a:latin typeface="Symbol" panose="05050102010706020507" pitchFamily="18" charset="2"/>
              </a:rPr>
              <a:t></a:t>
            </a:r>
            <a:r>
              <a:rPr lang="en-US" altLang="en-US" sz="1800" i="1">
                <a:latin typeface="Symbol" panose="05050102010706020507" pitchFamily="18" charset="2"/>
              </a:rPr>
              <a:t></a:t>
            </a:r>
            <a:r>
              <a:rPr lang="en-US" altLang="en-US" sz="1800" i="1"/>
              <a:t>r</a:t>
            </a:r>
            <a:r>
              <a:rPr lang="en-US" altLang="en-US" sz="1800" i="1">
                <a:latin typeface="Symbol" panose="05050102010706020507" pitchFamily="18" charset="2"/>
              </a:rPr>
              <a:t></a:t>
            </a:r>
            <a:r>
              <a:rPr lang="en-US" altLang="en-US" sz="1800"/>
              <a:t> (F &lt;comp&gt; </a:t>
            </a:r>
            <a:r>
              <a:rPr lang="en-US" altLang="en-US" sz="1800" i="1"/>
              <a:t>t)</a:t>
            </a:r>
            <a:endParaRPr lang="en-US" altLang="en-US" sz="1800" i="1"/>
          </a:p>
        </p:txBody>
      </p:sp>
      <p:grpSp>
        <p:nvGrpSpPr>
          <p:cNvPr id="92164" name="Group 3"/>
          <p:cNvGrpSpPr/>
          <p:nvPr/>
        </p:nvGrpSpPr>
        <p:grpSpPr bwMode="auto">
          <a:xfrm>
            <a:off x="2619375" y="1752600"/>
            <a:ext cx="455613" cy="1065213"/>
            <a:chOff x="1650" y="1104"/>
            <a:chExt cx="287" cy="671"/>
          </a:xfrm>
        </p:grpSpPr>
        <p:sp>
          <p:nvSpPr>
            <p:cNvPr id="92181" name="Rectangle 4"/>
            <p:cNvSpPr>
              <a:spLocks noChangeArrowheads="1"/>
            </p:cNvSpPr>
            <p:nvPr/>
          </p:nvSpPr>
          <p:spPr bwMode="auto">
            <a:xfrm>
              <a:off x="1650" y="1104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182" name="Rectangle 5"/>
            <p:cNvSpPr>
              <a:spLocks noChangeArrowheads="1"/>
            </p:cNvSpPr>
            <p:nvPr/>
          </p:nvSpPr>
          <p:spPr bwMode="auto">
            <a:xfrm>
              <a:off x="1650" y="1306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183" name="Rectangle 6"/>
            <p:cNvSpPr>
              <a:spLocks noChangeArrowheads="1"/>
            </p:cNvSpPr>
            <p:nvPr/>
          </p:nvSpPr>
          <p:spPr bwMode="auto">
            <a:xfrm>
              <a:off x="1650" y="1541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79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ts val="79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&lt; </a:t>
            </a:r>
            <a:r>
              <a:rPr lang="en-US" altLang="en-US" sz="1800" b="1"/>
              <a:t>all</a:t>
            </a:r>
            <a:endParaRPr lang="en-US" altLang="en-US" sz="1800" b="1"/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false</a:t>
            </a:r>
            <a:endParaRPr lang="en-US" altLang="en-US" sz="1800"/>
          </a:p>
        </p:txBody>
      </p:sp>
      <p:sp>
        <p:nvSpPr>
          <p:cNvPr id="92167" name="Rectangle 9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9" name="Rectangle 11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0" name="Text Box 12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true</a:t>
            </a:r>
            <a:endParaRPr lang="en-US" altLang="en-US" sz="1800"/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4" name="Text Box 16"/>
          <p:cNvSpPr txBox="1">
            <a:spLocks noChangeArrowheads="1"/>
          </p:cNvSpPr>
          <p:nvPr/>
        </p:nvSpPr>
        <p:spPr bwMode="auto">
          <a:xfrm>
            <a:off x="1704975" y="4800600"/>
            <a:ext cx="167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1800"/>
              <a:t> </a:t>
            </a:r>
            <a:r>
              <a:rPr lang="en-US" altLang="en-US" sz="1800" b="1"/>
              <a:t>all</a:t>
            </a:r>
            <a:endParaRPr lang="en-US" altLang="en-US" sz="1800" b="1"/>
          </a:p>
        </p:txBody>
      </p:sp>
      <p:sp>
        <p:nvSpPr>
          <p:cNvPr id="92175" name="Text Box 17"/>
          <p:cNvSpPr txBox="1">
            <a:spLocks noChangeArrowheads="1"/>
          </p:cNvSpPr>
          <p:nvPr/>
        </p:nvSpPr>
        <p:spPr bwMode="auto">
          <a:xfrm>
            <a:off x="3163888" y="4786313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true (since 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4 and 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1800"/>
              <a:t> 6)</a:t>
            </a:r>
            <a:endParaRPr lang="en-US" altLang="en-US" sz="1800"/>
          </a:p>
        </p:txBody>
      </p:sp>
      <p:sp>
        <p:nvSpPr>
          <p:cNvPr id="92176" name="Text Box 18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&lt; </a:t>
            </a:r>
            <a:r>
              <a:rPr lang="en-US" altLang="en-US" sz="1800" b="1"/>
              <a:t>all</a:t>
            </a:r>
            <a:endParaRPr lang="en-US" altLang="en-US" sz="1800" b="1"/>
          </a:p>
        </p:txBody>
      </p:sp>
      <p:sp>
        <p:nvSpPr>
          <p:cNvPr id="92177" name="Text Box 19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) = false</a:t>
            </a:r>
            <a:endParaRPr lang="en-US" altLang="en-US" sz="1800"/>
          </a:p>
        </p:txBody>
      </p:sp>
      <p:sp>
        <p:nvSpPr>
          <p:cNvPr id="92178" name="Text Box 20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  <a:buFontTx/>
              <a:buNone/>
            </a:pPr>
            <a:r>
              <a:rPr lang="en-US" altLang="en-US" sz="1800"/>
              <a:t>(5 = </a:t>
            </a:r>
            <a:r>
              <a:rPr lang="en-US" altLang="en-US" sz="1800" b="1"/>
              <a:t>all</a:t>
            </a:r>
            <a:endParaRPr lang="en-US" altLang="en-US" sz="1800" b="1"/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latin typeface="Symbol" panose="05050102010706020507" pitchFamily="18" charset="2"/>
              </a:rPr>
              <a:t></a:t>
            </a:r>
            <a:r>
              <a:rPr lang="en-US" altLang="en-US" sz="1800"/>
              <a:t> </a:t>
            </a:r>
            <a:r>
              <a:rPr lang="en-US" altLang="en-US" sz="1800" b="1"/>
              <a:t>all</a:t>
            </a:r>
            <a:r>
              <a:rPr lang="en-US" altLang="en-US" sz="1800"/>
              <a:t>) </a:t>
            </a:r>
            <a:r>
              <a:rPr lang="en-US" altLang="en-US" sz="1800">
                <a:latin typeface="Symbol" panose="05050102010706020507" pitchFamily="18" charset="2"/>
              </a:rPr>
              <a:t></a:t>
            </a:r>
            <a:r>
              <a:rPr lang="en-US" altLang="en-US" sz="1800"/>
              <a:t> </a:t>
            </a:r>
            <a:r>
              <a:rPr lang="en-US" altLang="en-US" sz="1800" b="1"/>
              <a:t>not in</a:t>
            </a:r>
            <a:endParaRPr lang="en-US" altLang="en-US" sz="1800" b="1"/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However, (= </a:t>
            </a:r>
            <a:r>
              <a:rPr lang="en-US" altLang="en-US" sz="1800" b="1"/>
              <a:t>all</a:t>
            </a:r>
            <a:r>
              <a:rPr lang="en-US" altLang="en-US" sz="1800"/>
              <a:t>) </a:t>
            </a:r>
            <a:r>
              <a:rPr lang="en-US" altLang="en-US" sz="1800">
                <a:latin typeface="Symbol" panose="05050102010706020507" pitchFamily="18" charset="2"/>
              </a:rPr>
              <a:t></a:t>
            </a:r>
            <a:r>
              <a:rPr lang="en-US" altLang="en-US" sz="1800"/>
              <a:t> </a:t>
            </a:r>
            <a:r>
              <a:rPr lang="en-US" altLang="en-US" sz="1800" b="1"/>
              <a:t>in</a:t>
            </a:r>
            <a:endParaRPr lang="en-US" altLang="en-US" sz="1800" b="1"/>
          </a:p>
        </p:txBody>
      </p:sp>
      <p:sp>
        <p:nvSpPr>
          <p:cNvPr id="92180" name="Line 22"/>
          <p:cNvSpPr>
            <a:spLocks noChangeShapeType="1"/>
          </p:cNvSpPr>
          <p:nvPr/>
        </p:nvSpPr>
        <p:spPr bwMode="auto">
          <a:xfrm flipH="1">
            <a:off x="3014663" y="5603875"/>
            <a:ext cx="112712" cy="228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814388" y="1108075"/>
            <a:ext cx="7661275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Find the names of all instructors whose salary is greater than the salary of all instructors in the History department.</a:t>
            </a:r>
            <a:endParaRPr lang="en-US" altLang="en-US" sz="2000" dirty="0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836738" y="2065338"/>
            <a:ext cx="59610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&gt;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all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salary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lang="en-US" altLang="en-US" sz="2000" i="1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‘History’);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14388" y="838200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/>
                <a:gridCol w="1223369"/>
                <a:gridCol w="2286000"/>
                <a:gridCol w="2410580"/>
                <a:gridCol w="1247021"/>
              </a:tblGrid>
              <a:tr h="25291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</a:tr>
              <a:tr h="438719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388" y="1556328"/>
            <a:ext cx="7696200" cy="4006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 sz="32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Given the below </a:t>
            </a:r>
            <a:r>
              <a:rPr lang="en-US" altLang="en-US" sz="2400" i="1">
                <a:solidFill>
                  <a:srgbClr val="0066CC"/>
                </a:solidFill>
              </a:rPr>
              <a:t>section</a:t>
            </a:r>
            <a:r>
              <a:rPr lang="en-US" altLang="en-US" sz="2400"/>
              <a:t> table, write a query to find the set of all courses taught in Fall 2009, Spring 2010, or both.</a:t>
            </a:r>
            <a:endParaRPr lang="en-US" altLang="en-US" sz="240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476500"/>
            <a:ext cx="6176962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7640280" y="3502440"/>
              <a:ext cx="1118880" cy="101556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7640280" y="3502440"/>
                <a:ext cx="1118880" cy="101556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Solution using Relational Query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808163" y="1744663"/>
            <a:ext cx="66675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en-US" altLang="en-US" sz="240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>
                <a:ea typeface="MS PGothic" panose="020B0600070205080204" pitchFamily="34" charset="-128"/>
              </a:rPr>
              <a:t>course_id</a:t>
            </a:r>
            <a:r>
              <a:rPr lang="en-US" altLang="en-US" sz="2400">
                <a:ea typeface="MS PGothic" panose="020B0600070205080204" pitchFamily="34" charset="-128"/>
              </a:rPr>
              <a:t> (</a:t>
            </a:r>
            <a:r>
              <a:rPr lang="en-US" altLang="en-US" sz="2400" i="1">
                <a:latin typeface="Symbol" panose="05050102010706020507" pitchFamily="18" charset="2"/>
              </a:rPr>
              <a:t></a:t>
            </a: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>
                <a:ea typeface="MS PGothic" panose="020B0600070205080204" pitchFamily="34" charset="-128"/>
              </a:rPr>
              <a:t>semester=“Fall”  </a:t>
            </a:r>
            <a:r>
              <a:rPr lang="el-GR" altLang="en-US" sz="2400" i="1" baseline="-25000">
                <a:ea typeface="MS PGothic" panose="020B0600070205080204" pitchFamily="34" charset="-128"/>
              </a:rPr>
              <a:t>Λ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year=2009 </a:t>
            </a:r>
            <a:r>
              <a:rPr lang="en-US" altLang="en-US" sz="2400">
                <a:ea typeface="MS PGothic" panose="020B0600070205080204" pitchFamily="34" charset="-128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</a:rPr>
              <a:t>section</a:t>
            </a:r>
            <a:r>
              <a:rPr lang="en-US" altLang="en-US" sz="2400">
                <a:ea typeface="MS PGothic" panose="020B0600070205080204" pitchFamily="34" charset="-128"/>
              </a:rPr>
              <a:t>))  </a:t>
            </a:r>
            <a:endParaRPr lang="en-US" altLang="en-US" sz="2400"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</a:t>
            </a:r>
            <a:r>
              <a:rPr lang="en-US" altLang="en-US" sz="2400">
                <a:ea typeface="MS PGothic" panose="020B0600070205080204" pitchFamily="34" charset="-128"/>
              </a:rPr>
              <a:t>  </a:t>
            </a:r>
            <a:br>
              <a:rPr lang="en-US" altLang="en-US" sz="2400">
                <a:ea typeface="MS PGothic" panose="020B0600070205080204" pitchFamily="34" charset="-128"/>
              </a:rPr>
            </a:br>
            <a:r>
              <a:rPr lang="en-US" altLang="en-US" sz="240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>
                <a:ea typeface="MS PGothic" panose="020B0600070205080204" pitchFamily="34" charset="-128"/>
              </a:rPr>
              <a:t>course_id</a:t>
            </a:r>
            <a:r>
              <a:rPr lang="en-US" altLang="en-US" sz="2400">
                <a:ea typeface="MS PGothic" panose="020B0600070205080204" pitchFamily="34" charset="-128"/>
              </a:rPr>
              <a:t> (</a:t>
            </a:r>
            <a:r>
              <a:rPr lang="en-US" altLang="en-US" sz="2400" i="1">
                <a:latin typeface="Symbol" panose="05050102010706020507" pitchFamily="18" charset="2"/>
              </a:rPr>
              <a:t></a:t>
            </a:r>
            <a:r>
              <a:rPr lang="en-US" altLang="en-US" sz="2400">
                <a:ea typeface="MS PGothic" panose="020B0600070205080204" pitchFamily="34" charset="-128"/>
              </a:rPr>
              <a:t> </a:t>
            </a:r>
            <a:r>
              <a:rPr lang="en-US" altLang="en-US" sz="2400" i="1" baseline="-25000">
                <a:ea typeface="MS PGothic" panose="020B0600070205080204" pitchFamily="34" charset="-128"/>
              </a:rPr>
              <a:t>semester=“Spring”  </a:t>
            </a:r>
            <a:r>
              <a:rPr lang="el-GR" altLang="en-US" sz="2400" i="1" baseline="-25000">
                <a:ea typeface="MS PGothic" panose="020B0600070205080204" pitchFamily="34" charset="-128"/>
              </a:rPr>
              <a:t>Λ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year=2010 </a:t>
            </a:r>
            <a:r>
              <a:rPr lang="en-US" altLang="en-US" sz="2400">
                <a:ea typeface="MS PGothic" panose="020B0600070205080204" pitchFamily="34" charset="-128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</a:rPr>
              <a:t>section</a:t>
            </a:r>
            <a:r>
              <a:rPr lang="en-US" altLang="en-US" sz="2400">
                <a:ea typeface="MS PGothic" panose="020B0600070205080204" pitchFamily="34" charset="-128"/>
              </a:rPr>
              <a:t>))</a:t>
            </a:r>
            <a:endParaRPr lang="en-US" altLang="en-US" sz="2400">
              <a:ea typeface="MS PGothic" panose="020B0600070205080204" pitchFamily="34" charset="-128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759200"/>
            <a:ext cx="841375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7988" y="1108075"/>
            <a:ext cx="76612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 dirty="0"/>
              <a:t>Find courses that ran in Fall 2009 </a:t>
            </a:r>
            <a:r>
              <a:rPr lang="en-US" altLang="en-US" sz="2000" b="1" dirty="0">
                <a:solidFill>
                  <a:srgbClr val="0066CC"/>
                </a:solidFill>
              </a:rPr>
              <a:t>OR</a:t>
            </a:r>
            <a:r>
              <a:rPr lang="en-US" altLang="en-US" sz="2000" b="1" dirty="0"/>
              <a:t> in Spring 2010</a:t>
            </a:r>
            <a:endParaRPr lang="en-US" altLang="en-US" sz="20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Solution using SQL</a:t>
            </a:r>
            <a:endParaRPr lang="en-US" altLang="en-US" sz="32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07988" y="1108075"/>
            <a:ext cx="76612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 dirty="0"/>
              <a:t>Find courses that ran in Fall 2009 </a:t>
            </a:r>
            <a:r>
              <a:rPr lang="en-US" altLang="en-US" sz="2000" b="1" dirty="0">
                <a:solidFill>
                  <a:srgbClr val="0066CC"/>
                </a:solidFill>
              </a:rPr>
              <a:t>OR</a:t>
            </a:r>
            <a:r>
              <a:rPr lang="en-US" altLang="en-US" sz="2000" b="1" dirty="0"/>
              <a:t> in Spring 2010</a:t>
            </a:r>
            <a:endParaRPr lang="en-US" altLang="en-US" sz="2000" b="1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2450" y="2109226"/>
            <a:ext cx="8342313" cy="178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79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‘Fall’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2009</a:t>
            </a: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endParaRPr lang="en-US" altLang="en-US" sz="18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Union</a:t>
            </a:r>
            <a:endParaRPr lang="en-US" altLang="en-US" sz="18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ClrTx/>
              <a:buSzPct val="90000"/>
              <a:buFontTx/>
              <a:buNone/>
            </a:pPr>
            <a:b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1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18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semester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‘Spring’ </a:t>
            </a:r>
            <a:r>
              <a:rPr lang="en-US" altLang="en-US" sz="1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18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year = </a:t>
            </a:r>
            <a:r>
              <a:rPr lang="en-US" altLang="en-US" sz="18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2010</a:t>
            </a:r>
            <a:endParaRPr lang="en-US" altLang="en-US" sz="1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645840" y="2436480"/>
              <a:ext cx="7472880" cy="1622880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645840" y="2436480"/>
                <a:ext cx="7472880" cy="162288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19816</Words>
  <Application>WPS Presentation</Application>
  <PresentationFormat>On-screen Show (4:3)</PresentationFormat>
  <Paragraphs>867</Paragraphs>
  <Slides>64</Slides>
  <Notes>62</Notes>
  <HiddenSlides>0</HiddenSlides>
  <MMClips>0</MMClips>
  <ScaleCrop>false</ScaleCrop>
  <HeadingPairs>
    <vt:vector size="10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  <vt:variant>
        <vt:lpstr>自定义放映</vt:lpstr>
      </vt:variant>
      <vt:variant>
        <vt:i4>1</vt:i4>
      </vt:variant>
    </vt:vector>
  </HeadingPairs>
  <TitlesOfParts>
    <vt:vector size="92" baseType="lpstr">
      <vt:lpstr>Arial</vt:lpstr>
      <vt:lpstr>SimSun</vt:lpstr>
      <vt:lpstr>Wingdings</vt:lpstr>
      <vt:lpstr>Microsoft YaHei</vt:lpstr>
      <vt:lpstr>Times New Roman</vt:lpstr>
      <vt:lpstr>Segoe UI</vt:lpstr>
      <vt:lpstr>Monotype Sorts</vt:lpstr>
      <vt:lpstr>Wingdings</vt:lpstr>
      <vt:lpstr>Webdings</vt:lpstr>
      <vt:lpstr>Arial Rounded MT Bold</vt:lpstr>
      <vt:lpstr>MS PGothic</vt:lpstr>
      <vt:lpstr>Symbol</vt:lpstr>
      <vt:lpstr>Arial Unicode MS</vt:lpstr>
      <vt:lpstr>Courier New</vt:lpstr>
      <vt:lpstr>Book Antiqua</vt:lpstr>
      <vt:lpstr>Calibri</vt:lpstr>
      <vt:lpstr>Century Gothic</vt:lpstr>
      <vt:lpstr>Arial</vt:lpstr>
      <vt:lpstr>Cambria</vt:lpstr>
      <vt:lpstr>Office Theme</vt:lpstr>
      <vt:lpstr>Office Theme</vt:lpstr>
      <vt:lpstr>Office Theme</vt:lpstr>
      <vt:lpstr>Office Theme</vt:lpstr>
      <vt:lpstr>Office Theme</vt:lpstr>
      <vt:lpstr>Excel.Sheet.12</vt:lpstr>
      <vt:lpstr>Excel.Sheet.12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pink5</cp:lastModifiedBy>
  <cp:revision>295</cp:revision>
  <cp:lastPrinted>2005-01-10T21:51:00Z</cp:lastPrinted>
  <dcterms:created xsi:type="dcterms:W3CDTF">1999-11-04T20:50:00Z</dcterms:created>
  <dcterms:modified xsi:type="dcterms:W3CDTF">2020-10-01T11:41:12Z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