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19.xml" ContentType="application/vnd.openxmlformats-officedocument.presentationml.notesSlide+xml"/>
  <Override PartName="/ppt/ink/ink18.xml" ContentType="application/inkml+xml"/>
  <Override PartName="/ppt/notesSlides/notesSlide2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2.xml" ContentType="application/vnd.openxmlformats-officedocument.presentationml.notesSlide+xml"/>
  <Override PartName="/ppt/ink/ink29.xml" ContentType="application/inkml+xml"/>
  <Override PartName="/ppt/notesSlides/notesSlide23.xml" ContentType="application/vnd.openxmlformats-officedocument.presentationml.notesSlide+xml"/>
  <Override PartName="/ppt/ink/ink30.xml" ContentType="application/inkml+xml"/>
  <Override PartName="/ppt/notesSlides/notesSlide24.xml" ContentType="application/vnd.openxmlformats-officedocument.presentationml.notesSlide+xml"/>
  <Override PartName="/ppt/ink/ink3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58" r:id="rId4"/>
    <p:sldId id="337" r:id="rId5"/>
    <p:sldId id="373" r:id="rId6"/>
    <p:sldId id="372" r:id="rId7"/>
    <p:sldId id="332" r:id="rId8"/>
    <p:sldId id="334" r:id="rId9"/>
    <p:sldId id="260" r:id="rId10"/>
    <p:sldId id="341" r:id="rId11"/>
    <p:sldId id="342" r:id="rId12"/>
    <p:sldId id="335" r:id="rId13"/>
    <p:sldId id="343" r:id="rId14"/>
    <p:sldId id="336" r:id="rId15"/>
    <p:sldId id="360" r:id="rId16"/>
    <p:sldId id="361" r:id="rId17"/>
    <p:sldId id="362" r:id="rId18"/>
    <p:sldId id="364" r:id="rId19"/>
    <p:sldId id="365" r:id="rId20"/>
    <p:sldId id="366" r:id="rId21"/>
    <p:sldId id="367" r:id="rId22"/>
    <p:sldId id="267" r:id="rId23"/>
    <p:sldId id="268" r:id="rId24"/>
    <p:sldId id="269" r:id="rId25"/>
    <p:sldId id="302" r:id="rId26"/>
    <p:sldId id="272" r:id="rId27"/>
    <p:sldId id="273" r:id="rId28"/>
    <p:sldId id="304" r:id="rId29"/>
    <p:sldId id="344" r:id="rId30"/>
    <p:sldId id="318" r:id="rId31"/>
    <p:sldId id="346" r:id="rId32"/>
    <p:sldId id="345" r:id="rId33"/>
    <p:sldId id="355" r:id="rId34"/>
    <p:sldId id="356" r:id="rId35"/>
    <p:sldId id="357" r:id="rId36"/>
    <p:sldId id="368" r:id="rId37"/>
    <p:sldId id="369" r:id="rId38"/>
    <p:sldId id="370" r:id="rId39"/>
    <p:sldId id="291" r:id="rId40"/>
    <p:sldId id="292" r:id="rId41"/>
    <p:sldId id="293" r:id="rId42"/>
    <p:sldId id="371" r:id="rId43"/>
    <p:sldId id="294" r:id="rId44"/>
    <p:sldId id="313" r:id="rId45"/>
    <p:sldId id="314" r:id="rId46"/>
    <p:sldId id="315" r:id="rId47"/>
    <p:sldId id="339" r:id="rId48"/>
  </p:sldIdLst>
  <p:sldSz cx="9144000" cy="6858000" type="screen4x3"/>
  <p:notesSz cx="7010400" cy="9296400"/>
  <p:custShowLst>
    <p:custShow name="Custom Show 1" id="0">
      <p:sldLst>
        <p:sld r:id="rId4"/>
        <p:sld r:id="rId2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A4AA30-356C-49BC-8556-3E811C41F308}" v="1" dt="2020-10-08T01:56:13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90" autoAdjust="0"/>
  </p:normalViewPr>
  <p:slideViewPr>
    <p:cSldViewPr snapToGrid="0">
      <p:cViewPr varScale="1">
        <p:scale>
          <a:sx n="63" d="100"/>
          <a:sy n="63" d="100"/>
        </p:scale>
        <p:origin x="1372" y="34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87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Goyal" userId="55559854770e66cb" providerId="LiveId" clId="{D3EF1C1C-0C4B-427F-862E-902DF30C0FDD}"/>
    <pc:docChg chg="custSel addSld modSld">
      <pc:chgData name="Rajeev Goyal" userId="55559854770e66cb" providerId="LiveId" clId="{D3EF1C1C-0C4B-427F-862E-902DF30C0FDD}" dt="2020-02-27T03:25:43.470" v="669" actId="20577"/>
      <pc:docMkLst>
        <pc:docMk/>
      </pc:docMkLst>
      <pc:sldChg chg="modSp">
        <pc:chgData name="Rajeev Goyal" userId="55559854770e66cb" providerId="LiveId" clId="{D3EF1C1C-0C4B-427F-862E-902DF30C0FDD}" dt="2020-02-26T02:06:49.903" v="84" actId="20577"/>
        <pc:sldMkLst>
          <pc:docMk/>
          <pc:sldMk cId="0" sldId="291"/>
        </pc:sldMkLst>
        <pc:spChg chg="mod">
          <ac:chgData name="Rajeev Goyal" userId="55559854770e66cb" providerId="LiveId" clId="{D3EF1C1C-0C4B-427F-862E-902DF30C0FDD}" dt="2020-02-26T02:06:49.903" v="84" actId="20577"/>
          <ac:spMkLst>
            <pc:docMk/>
            <pc:sldMk cId="0" sldId="291"/>
            <ac:spMk id="78851" creationId="{FCE56D77-2285-4396-A1C7-5DC7EACB9F2F}"/>
          </ac:spMkLst>
        </pc:spChg>
      </pc:sldChg>
      <pc:sldChg chg="modSp">
        <pc:chgData name="Rajeev Goyal" userId="55559854770e66cb" providerId="LiveId" clId="{D3EF1C1C-0C4B-427F-862E-902DF30C0FDD}" dt="2020-02-26T02:10:27.455" v="167" actId="113"/>
        <pc:sldMkLst>
          <pc:docMk/>
          <pc:sldMk cId="0" sldId="292"/>
        </pc:sldMkLst>
        <pc:spChg chg="mod">
          <ac:chgData name="Rajeev Goyal" userId="55559854770e66cb" providerId="LiveId" clId="{D3EF1C1C-0C4B-427F-862E-902DF30C0FDD}" dt="2020-02-26T02:10:27.455" v="167" actId="113"/>
          <ac:spMkLst>
            <pc:docMk/>
            <pc:sldMk cId="0" sldId="292"/>
            <ac:spMk id="80899" creationId="{AB3D1EFD-D217-42EF-834A-4A02679D311A}"/>
          </ac:spMkLst>
        </pc:spChg>
      </pc:sldChg>
      <pc:sldChg chg="modSp">
        <pc:chgData name="Rajeev Goyal" userId="55559854770e66cb" providerId="LiveId" clId="{D3EF1C1C-0C4B-427F-862E-902DF30C0FDD}" dt="2020-02-26T02:19:24.103" v="200" actId="20577"/>
        <pc:sldMkLst>
          <pc:docMk/>
          <pc:sldMk cId="0" sldId="293"/>
        </pc:sldMkLst>
        <pc:spChg chg="mod">
          <ac:chgData name="Rajeev Goyal" userId="55559854770e66cb" providerId="LiveId" clId="{D3EF1C1C-0C4B-427F-862E-902DF30C0FDD}" dt="2020-02-26T02:19:24.103" v="200" actId="20577"/>
          <ac:spMkLst>
            <pc:docMk/>
            <pc:sldMk cId="0" sldId="293"/>
            <ac:spMk id="82947" creationId="{B0160241-582F-4455-B1B6-6396068E8686}"/>
          </ac:spMkLst>
        </pc:spChg>
      </pc:sldChg>
      <pc:sldChg chg="modSp">
        <pc:chgData name="Rajeev Goyal" userId="55559854770e66cb" providerId="LiveId" clId="{D3EF1C1C-0C4B-427F-862E-902DF30C0FDD}" dt="2020-02-27T02:56:02.771" v="334" actId="20577"/>
        <pc:sldMkLst>
          <pc:docMk/>
          <pc:sldMk cId="0" sldId="302"/>
        </pc:sldMkLst>
        <pc:spChg chg="mod">
          <ac:chgData name="Rajeev Goyal" userId="55559854770e66cb" providerId="LiveId" clId="{D3EF1C1C-0C4B-427F-862E-902DF30C0FDD}" dt="2020-02-27T02:56:02.771" v="334" actId="20577"/>
          <ac:spMkLst>
            <pc:docMk/>
            <pc:sldMk cId="0" sldId="302"/>
            <ac:spMk id="43011" creationId="{93B6B7A0-614B-40B2-8555-D28A9BA851B6}"/>
          </ac:spMkLst>
        </pc:spChg>
      </pc:sldChg>
      <pc:sldChg chg="modSp">
        <pc:chgData name="Rajeev Goyal" userId="55559854770e66cb" providerId="LiveId" clId="{D3EF1C1C-0C4B-427F-862E-902DF30C0FDD}" dt="2020-02-26T03:29:55.244" v="273" actId="14100"/>
        <pc:sldMkLst>
          <pc:docMk/>
          <pc:sldMk cId="0" sldId="314"/>
        </pc:sldMkLst>
        <pc:spChg chg="mod">
          <ac:chgData name="Rajeev Goyal" userId="55559854770e66cb" providerId="LiveId" clId="{D3EF1C1C-0C4B-427F-862E-902DF30C0FDD}" dt="2020-02-26T03:29:55.244" v="273" actId="14100"/>
          <ac:spMkLst>
            <pc:docMk/>
            <pc:sldMk cId="0" sldId="314"/>
            <ac:spMk id="88067" creationId="{DAE88741-337C-4A65-B019-0F635A54E356}"/>
          </ac:spMkLst>
        </pc:spChg>
      </pc:sldChg>
      <pc:sldChg chg="addSp delSp modSp">
        <pc:chgData name="Rajeev Goyal" userId="55559854770e66cb" providerId="LiveId" clId="{D3EF1C1C-0C4B-427F-862E-902DF30C0FDD}" dt="2020-02-27T03:23:44.899" v="603" actId="20577"/>
        <pc:sldMkLst>
          <pc:docMk/>
          <pc:sldMk cId="0" sldId="337"/>
        </pc:sldMkLst>
        <pc:spChg chg="add del">
          <ac:chgData name="Rajeev Goyal" userId="55559854770e66cb" providerId="LiveId" clId="{D3EF1C1C-0C4B-427F-862E-902DF30C0FDD}" dt="2020-02-27T03:05:12.906" v="336"/>
          <ac:spMkLst>
            <pc:docMk/>
            <pc:sldMk cId="0" sldId="337"/>
            <ac:spMk id="2" creationId="{56A1C8BB-5760-4A8B-9677-40A780B5AA00}"/>
          </ac:spMkLst>
        </pc:spChg>
        <pc:spChg chg="mod">
          <ac:chgData name="Rajeev Goyal" userId="55559854770e66cb" providerId="LiveId" clId="{D3EF1C1C-0C4B-427F-862E-902DF30C0FDD}" dt="2020-02-27T03:23:44.899" v="603" actId="20577"/>
          <ac:spMkLst>
            <pc:docMk/>
            <pc:sldMk cId="0" sldId="337"/>
            <ac:spMk id="9220" creationId="{ED047F0F-3C86-40B2-A2DF-584BFD55B465}"/>
          </ac:spMkLst>
        </pc:spChg>
        <pc:spChg chg="mod">
          <ac:chgData name="Rajeev Goyal" userId="55559854770e66cb" providerId="LiveId" clId="{D3EF1C1C-0C4B-427F-862E-902DF30C0FDD}" dt="2020-02-27T03:21:15.896" v="562" actId="1076"/>
          <ac:spMkLst>
            <pc:docMk/>
            <pc:sldMk cId="0" sldId="337"/>
            <ac:spMk id="19459" creationId="{08111CBC-E67C-4AFC-A6E4-6DA465FC3783}"/>
          </ac:spMkLst>
        </pc:spChg>
      </pc:sldChg>
      <pc:sldChg chg="addSp delSp modSp">
        <pc:chgData name="Rajeev Goyal" userId="55559854770e66cb" providerId="LiveId" clId="{D3EF1C1C-0C4B-427F-862E-902DF30C0FDD}" dt="2020-01-19T18:37:29.791" v="6" actId="207"/>
        <pc:sldMkLst>
          <pc:docMk/>
          <pc:sldMk cId="974485037" sldId="339"/>
        </pc:sldMkLst>
        <pc:graphicFrameChg chg="add mod modGraphic">
          <ac:chgData name="Rajeev Goyal" userId="55559854770e66cb" providerId="LiveId" clId="{D3EF1C1C-0C4B-427F-862E-902DF30C0FDD}" dt="2020-01-19T18:37:29.791" v="6" actId="207"/>
          <ac:graphicFrameMkLst>
            <pc:docMk/>
            <pc:sldMk cId="974485037" sldId="339"/>
            <ac:graphicFrameMk id="2" creationId="{494F0E4A-3BE9-4D83-9F5F-8DB341DB86FC}"/>
          </ac:graphicFrameMkLst>
        </pc:graphicFrameChg>
        <pc:graphicFrameChg chg="add mod">
          <ac:chgData name="Rajeev Goyal" userId="55559854770e66cb" providerId="LiveId" clId="{D3EF1C1C-0C4B-427F-862E-902DF30C0FDD}" dt="2020-01-19T18:37:21.710" v="5" actId="1076"/>
          <ac:graphicFrameMkLst>
            <pc:docMk/>
            <pc:sldMk cId="974485037" sldId="339"/>
            <ac:graphicFrameMk id="3" creationId="{36B0B479-B6AE-4373-8F70-265DF513EF73}"/>
          </ac:graphicFrameMkLst>
        </pc:graphicFrameChg>
        <pc:graphicFrameChg chg="del">
          <ac:chgData name="Rajeev Goyal" userId="55559854770e66cb" providerId="LiveId" clId="{D3EF1C1C-0C4B-427F-862E-902DF30C0FDD}" dt="2020-01-19T18:36:34.501" v="0" actId="478"/>
          <ac:graphicFrameMkLst>
            <pc:docMk/>
            <pc:sldMk cId="974485037" sldId="339"/>
            <ac:graphicFrameMk id="5" creationId="{EE026E4B-A6ED-414F-A640-DE473AB880C2}"/>
          </ac:graphicFrameMkLst>
        </pc:graphicFrameChg>
        <pc:graphicFrameChg chg="del">
          <ac:chgData name="Rajeev Goyal" userId="55559854770e66cb" providerId="LiveId" clId="{D3EF1C1C-0C4B-427F-862E-902DF30C0FDD}" dt="2020-01-19T18:36:36.408" v="1" actId="478"/>
          <ac:graphicFrameMkLst>
            <pc:docMk/>
            <pc:sldMk cId="974485037" sldId="339"/>
            <ac:graphicFrameMk id="6" creationId="{851857D3-9173-47A6-BC94-B9D2CBCAC91E}"/>
          </ac:graphicFrameMkLst>
        </pc:graphicFrameChg>
      </pc:sldChg>
      <pc:sldChg chg="modSp add">
        <pc:chgData name="Rajeev Goyal" userId="55559854770e66cb" providerId="LiveId" clId="{D3EF1C1C-0C4B-427F-862E-902DF30C0FDD}" dt="2020-02-26T02:21:50.062" v="270" actId="20577"/>
        <pc:sldMkLst>
          <pc:docMk/>
          <pc:sldMk cId="177214838" sldId="371"/>
        </pc:sldMkLst>
        <pc:spChg chg="mod">
          <ac:chgData name="Rajeev Goyal" userId="55559854770e66cb" providerId="LiveId" clId="{D3EF1C1C-0C4B-427F-862E-902DF30C0FDD}" dt="2020-02-26T02:21:50.062" v="270" actId="20577"/>
          <ac:spMkLst>
            <pc:docMk/>
            <pc:sldMk cId="177214838" sldId="371"/>
            <ac:spMk id="82947" creationId="{B0160241-582F-4455-B1B6-6396068E8686}"/>
          </ac:spMkLst>
        </pc:spChg>
        <pc:spChg chg="mod">
          <ac:chgData name="Rajeev Goyal" userId="55559854770e66cb" providerId="LiveId" clId="{D3EF1C1C-0C4B-427F-862E-902DF30C0FDD}" dt="2020-02-26T02:07:37.062" v="97" actId="20577"/>
          <ac:spMkLst>
            <pc:docMk/>
            <pc:sldMk cId="177214838" sldId="371"/>
            <ac:spMk id="385026" creationId="{A5715208-4AB9-471D-ACBB-D984D0F495CE}"/>
          </ac:spMkLst>
        </pc:spChg>
      </pc:sldChg>
      <pc:sldChg chg="add">
        <pc:chgData name="Rajeev Goyal" userId="55559854770e66cb" providerId="LiveId" clId="{D3EF1C1C-0C4B-427F-862E-902DF30C0FDD}" dt="2020-02-27T03:05:19.095" v="337"/>
        <pc:sldMkLst>
          <pc:docMk/>
          <pc:sldMk cId="1740120718" sldId="372"/>
        </pc:sldMkLst>
      </pc:sldChg>
      <pc:sldChg chg="addSp delSp modSp add">
        <pc:chgData name="Rajeev Goyal" userId="55559854770e66cb" providerId="LiveId" clId="{D3EF1C1C-0C4B-427F-862E-902DF30C0FDD}" dt="2020-02-27T03:25:43.470" v="669" actId="20577"/>
        <pc:sldMkLst>
          <pc:docMk/>
          <pc:sldMk cId="31707985" sldId="373"/>
        </pc:sldMkLst>
        <pc:spChg chg="add del mod">
          <ac:chgData name="Rajeev Goyal" userId="55559854770e66cb" providerId="LiveId" clId="{D3EF1C1C-0C4B-427F-862E-902DF30C0FDD}" dt="2020-02-27T03:23:37.849" v="591"/>
          <ac:spMkLst>
            <pc:docMk/>
            <pc:sldMk cId="31707985" sldId="373"/>
            <ac:spMk id="2" creationId="{1AD3585E-5A95-49FB-9E59-D9084F26EDB9}"/>
          </ac:spMkLst>
        </pc:spChg>
        <pc:spChg chg="mod">
          <ac:chgData name="Rajeev Goyal" userId="55559854770e66cb" providerId="LiveId" clId="{D3EF1C1C-0C4B-427F-862E-902DF30C0FDD}" dt="2020-02-27T03:25:43.470" v="669" actId="20577"/>
          <ac:spMkLst>
            <pc:docMk/>
            <pc:sldMk cId="31707985" sldId="373"/>
            <ac:spMk id="9220" creationId="{ED047F0F-3C86-40B2-A2DF-584BFD55B465}"/>
          </ac:spMkLst>
        </pc:spChg>
      </pc:sldChg>
    </pc:docChg>
  </pc:docChgLst>
  <pc:docChgLst>
    <pc:chgData name="Rajeev Goyal" userId="55559854770e66cb" providerId="LiveId" clId="{E0DBCA53-026F-4EEE-9F42-5811CDCB7CB1}"/>
    <pc:docChg chg="custSel modSld">
      <pc:chgData name="Rajeev Goyal" userId="55559854770e66cb" providerId="LiveId" clId="{E0DBCA53-026F-4EEE-9F42-5811CDCB7CB1}" dt="2019-08-21T02:40:39.374" v="5" actId="207"/>
      <pc:docMkLst>
        <pc:docMk/>
      </pc:docMkLst>
      <pc:sldChg chg="modSp">
        <pc:chgData name="Rajeev Goyal" userId="55559854770e66cb" providerId="LiveId" clId="{E0DBCA53-026F-4EEE-9F42-5811CDCB7CB1}" dt="2019-08-17T03:01:22.840" v="1" actId="20577"/>
        <pc:sldMkLst>
          <pc:docMk/>
          <pc:sldMk cId="0" sldId="256"/>
        </pc:sldMkLst>
        <pc:spChg chg="mod">
          <ac:chgData name="Rajeev Goyal" userId="55559854770e66cb" providerId="LiveId" clId="{E0DBCA53-026F-4EEE-9F42-5811CDCB7CB1}" dt="2019-08-17T03:01:22.840" v="1" actId="20577"/>
          <ac:spMkLst>
            <pc:docMk/>
            <pc:sldMk cId="0" sldId="256"/>
            <ac:spMk id="309250" creationId="{4904A9AB-1851-49A1-87E2-A8C892B09E1F}"/>
          </ac:spMkLst>
        </pc:spChg>
      </pc:sldChg>
      <pc:sldChg chg="addSp delSp modSp">
        <pc:chgData name="Rajeev Goyal" userId="55559854770e66cb" providerId="LiveId" clId="{E0DBCA53-026F-4EEE-9F42-5811CDCB7CB1}" dt="2019-08-21T02:40:39.374" v="5" actId="207"/>
        <pc:sldMkLst>
          <pc:docMk/>
          <pc:sldMk cId="974485037" sldId="339"/>
        </pc:sldMkLst>
        <pc:graphicFrameChg chg="del">
          <ac:chgData name="Rajeev Goyal" userId="55559854770e66cb" providerId="LiveId" clId="{E0DBCA53-026F-4EEE-9F42-5811CDCB7CB1}" dt="2019-08-21T02:40:23.854" v="2" actId="478"/>
          <ac:graphicFrameMkLst>
            <pc:docMk/>
            <pc:sldMk cId="974485037" sldId="339"/>
            <ac:graphicFrameMk id="3" creationId="{87C29664-B35D-443B-A57F-D02C91EF4A6B}"/>
          </ac:graphicFrameMkLst>
        </pc:graphicFrameChg>
        <pc:graphicFrameChg chg="add mod">
          <ac:chgData name="Rajeev Goyal" userId="55559854770e66cb" providerId="LiveId" clId="{E0DBCA53-026F-4EEE-9F42-5811CDCB7CB1}" dt="2019-08-21T02:40:30.211" v="4" actId="1076"/>
          <ac:graphicFrameMkLst>
            <pc:docMk/>
            <pc:sldMk cId="974485037" sldId="339"/>
            <ac:graphicFrameMk id="5" creationId="{EE026E4B-A6ED-414F-A640-DE473AB880C2}"/>
          </ac:graphicFrameMkLst>
        </pc:graphicFrameChg>
        <pc:graphicFrameChg chg="add mod modGraphic">
          <ac:chgData name="Rajeev Goyal" userId="55559854770e66cb" providerId="LiveId" clId="{E0DBCA53-026F-4EEE-9F42-5811CDCB7CB1}" dt="2019-08-21T02:40:39.374" v="5" actId="207"/>
          <ac:graphicFrameMkLst>
            <pc:docMk/>
            <pc:sldMk cId="974485037" sldId="339"/>
            <ac:graphicFrameMk id="6" creationId="{851857D3-9173-47A6-BC94-B9D2CBCAC91E}"/>
          </ac:graphicFrameMkLst>
        </pc:graphicFrameChg>
      </pc:sldChg>
    </pc:docChg>
  </pc:docChgLst>
  <pc:docChgLst>
    <pc:chgData name="Rajeev Goyal" userId="55559854770e66cb" providerId="LiveId" clId="{4C02C45E-1BA3-4633-A670-240ABC416B16}"/>
    <pc:docChg chg="custSel addSld modSld">
      <pc:chgData name="Rajeev Goyal" userId="55559854770e66cb" providerId="LiveId" clId="{4C02C45E-1BA3-4633-A670-240ABC416B16}" dt="2019-10-09T03:22:34.520" v="196" actId="20577"/>
      <pc:docMkLst>
        <pc:docMk/>
      </pc:docMkLst>
      <pc:sldChg chg="modSp">
        <pc:chgData name="Rajeev Goyal" userId="55559854770e66cb" providerId="LiveId" clId="{4C02C45E-1BA3-4633-A670-240ABC416B16}" dt="2019-10-09T03:22:34.520" v="196" actId="20577"/>
        <pc:sldMkLst>
          <pc:docMk/>
          <pc:sldMk cId="0" sldId="313"/>
        </pc:sldMkLst>
        <pc:spChg chg="mod">
          <ac:chgData name="Rajeev Goyal" userId="55559854770e66cb" providerId="LiveId" clId="{4C02C45E-1BA3-4633-A670-240ABC416B16}" dt="2019-10-09T03:22:34.520" v="196" actId="20577"/>
          <ac:spMkLst>
            <pc:docMk/>
            <pc:sldMk cId="0" sldId="313"/>
            <ac:spMk id="87045" creationId="{B8DD2F6F-7ABB-4379-A991-0E5A7B5A73FB}"/>
          </ac:spMkLst>
        </pc:spChg>
      </pc:sldChg>
      <pc:sldChg chg="modSp">
        <pc:chgData name="Rajeev Goyal" userId="55559854770e66cb" providerId="LiveId" clId="{4C02C45E-1BA3-4633-A670-240ABC416B16}" dt="2019-10-09T03:06:50.799" v="32" actId="20577"/>
        <pc:sldMkLst>
          <pc:docMk/>
          <pc:sldMk cId="0" sldId="355"/>
        </pc:sldMkLst>
        <pc:spChg chg="mod">
          <ac:chgData name="Rajeev Goyal" userId="55559854770e66cb" providerId="LiveId" clId="{4C02C45E-1BA3-4633-A670-240ABC416B16}" dt="2019-10-09T03:06:50.799" v="32" actId="20577"/>
          <ac:spMkLst>
            <pc:docMk/>
            <pc:sldMk cId="0" sldId="355"/>
            <ac:spMk id="40963" creationId="{04B1E322-5C06-401B-91B6-0041332D8189}"/>
          </ac:spMkLst>
        </pc:spChg>
      </pc:sldChg>
      <pc:sldChg chg="modSp">
        <pc:chgData name="Rajeev Goyal" userId="55559854770e66cb" providerId="LiveId" clId="{4C02C45E-1BA3-4633-A670-240ABC416B16}" dt="2019-10-09T03:07:46.230" v="33" actId="20577"/>
        <pc:sldMkLst>
          <pc:docMk/>
          <pc:sldMk cId="0" sldId="357"/>
        </pc:sldMkLst>
        <pc:spChg chg="mod">
          <ac:chgData name="Rajeev Goyal" userId="55559854770e66cb" providerId="LiveId" clId="{4C02C45E-1BA3-4633-A670-240ABC416B16}" dt="2019-10-09T03:07:46.230" v="33" actId="20577"/>
          <ac:spMkLst>
            <pc:docMk/>
            <pc:sldMk cId="0" sldId="357"/>
            <ac:spMk id="43013" creationId="{E90C48DA-D169-4F2B-AD27-99E0AA1757D6}"/>
          </ac:spMkLst>
        </pc:spChg>
      </pc:sldChg>
      <pc:sldChg chg="delSp modSp add">
        <pc:chgData name="Rajeev Goyal" userId="55559854770e66cb" providerId="LiveId" clId="{4C02C45E-1BA3-4633-A670-240ABC416B16}" dt="2019-10-09T03:15:52.685" v="91" actId="20577"/>
        <pc:sldMkLst>
          <pc:docMk/>
          <pc:sldMk cId="3731617128" sldId="368"/>
        </pc:sldMkLst>
        <pc:spChg chg="mod">
          <ac:chgData name="Rajeev Goyal" userId="55559854770e66cb" providerId="LiveId" clId="{4C02C45E-1BA3-4633-A670-240ABC416B16}" dt="2019-10-09T03:15:52.685" v="91" actId="20577"/>
          <ac:spMkLst>
            <pc:docMk/>
            <pc:sldMk cId="3731617128" sldId="368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5:22.741" v="74" actId="20577"/>
          <ac:spMkLst>
            <pc:docMk/>
            <pc:sldMk cId="3731617128" sldId="368"/>
            <ac:spMk id="43013" creationId="{E90C48DA-D169-4F2B-AD27-99E0AA1757D6}"/>
          </ac:spMkLst>
        </pc:spChg>
        <pc:spChg chg="del">
          <ac:chgData name="Rajeev Goyal" userId="55559854770e66cb" providerId="LiveId" clId="{4C02C45E-1BA3-4633-A670-240ABC416B16}" dt="2019-10-09T03:12:33.669" v="37" actId="478"/>
          <ac:spMkLst>
            <pc:docMk/>
            <pc:sldMk cId="3731617128" sldId="368"/>
            <ac:spMk id="56323" creationId="{04E7D2A9-5132-4968-939C-C894DB1BE29A}"/>
          </ac:spMkLst>
        </pc:spChg>
        <pc:spChg chg="del">
          <ac:chgData name="Rajeev Goyal" userId="55559854770e66cb" providerId="LiveId" clId="{4C02C45E-1BA3-4633-A670-240ABC416B16}" dt="2019-10-09T03:12:32.073" v="36" actId="478"/>
          <ac:spMkLst>
            <pc:docMk/>
            <pc:sldMk cId="3731617128" sldId="368"/>
            <ac:spMk id="56326" creationId="{43B5DF27-98D3-489C-8A16-E882A8295338}"/>
          </ac:spMkLst>
        </pc:spChg>
      </pc:sldChg>
      <pc:sldChg chg="modSp add">
        <pc:chgData name="Rajeev Goyal" userId="55559854770e66cb" providerId="LiveId" clId="{4C02C45E-1BA3-4633-A670-240ABC416B16}" dt="2019-10-09T03:18:18.523" v="150" actId="20577"/>
        <pc:sldMkLst>
          <pc:docMk/>
          <pc:sldMk cId="2321583793" sldId="369"/>
        </pc:sldMkLst>
        <pc:spChg chg="mod">
          <ac:chgData name="Rajeev Goyal" userId="55559854770e66cb" providerId="LiveId" clId="{4C02C45E-1BA3-4633-A670-240ABC416B16}" dt="2019-10-09T03:16:55.757" v="116" actId="20577"/>
          <ac:spMkLst>
            <pc:docMk/>
            <pc:sldMk cId="2321583793" sldId="369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8:18.523" v="150" actId="20577"/>
          <ac:spMkLst>
            <pc:docMk/>
            <pc:sldMk cId="2321583793" sldId="369"/>
            <ac:spMk id="43013" creationId="{E90C48DA-D169-4F2B-AD27-99E0AA1757D6}"/>
          </ac:spMkLst>
        </pc:spChg>
      </pc:sldChg>
      <pc:sldChg chg="modSp add">
        <pc:chgData name="Rajeev Goyal" userId="55559854770e66cb" providerId="LiveId" clId="{4C02C45E-1BA3-4633-A670-240ABC416B16}" dt="2019-10-09T03:19:42.368" v="191" actId="20577"/>
        <pc:sldMkLst>
          <pc:docMk/>
          <pc:sldMk cId="3915427954" sldId="370"/>
        </pc:sldMkLst>
        <pc:spChg chg="mod">
          <ac:chgData name="Rajeev Goyal" userId="55559854770e66cb" providerId="LiveId" clId="{4C02C45E-1BA3-4633-A670-240ABC416B16}" dt="2019-10-09T03:18:53.432" v="160" actId="20577"/>
          <ac:spMkLst>
            <pc:docMk/>
            <pc:sldMk cId="3915427954" sldId="370"/>
            <ac:spMk id="13316" creationId="{29249538-4F94-4B89-95AA-403C2A7B2906}"/>
          </ac:spMkLst>
        </pc:spChg>
        <pc:spChg chg="mod">
          <ac:chgData name="Rajeev Goyal" userId="55559854770e66cb" providerId="LiveId" clId="{4C02C45E-1BA3-4633-A670-240ABC416B16}" dt="2019-10-09T03:19:42.368" v="191" actId="20577"/>
          <ac:spMkLst>
            <pc:docMk/>
            <pc:sldMk cId="3915427954" sldId="370"/>
            <ac:spMk id="43013" creationId="{E90C48DA-D169-4F2B-AD27-99E0AA1757D6}"/>
          </ac:spMkLst>
        </pc:spChg>
      </pc:sldChg>
    </pc:docChg>
  </pc:docChgLst>
  <pc:docChgLst>
    <pc:chgData name="Rajeev Goyal" userId="55559854770e66cb" providerId="LiveId" clId="{102BE748-070A-4486-8EAE-96AC83FBAC09}"/>
    <pc:docChg chg="undo custSel addSld delSld modSld">
      <pc:chgData name="Rajeev Goyal" userId="55559854770e66cb" providerId="LiveId" clId="{102BE748-070A-4486-8EAE-96AC83FBAC09}" dt="2020-10-07T17:44:29.996" v="354" actId="47"/>
      <pc:docMkLst>
        <pc:docMk/>
      </pc:docMkLst>
      <pc:sldChg chg="modSp mod">
        <pc:chgData name="Rajeev Goyal" userId="55559854770e66cb" providerId="LiveId" clId="{102BE748-070A-4486-8EAE-96AC83FBAC09}" dt="2020-10-06T22:34:12.258" v="151" actId="20577"/>
        <pc:sldMkLst>
          <pc:docMk/>
          <pc:sldMk cId="0" sldId="269"/>
        </pc:sldMkLst>
        <pc:spChg chg="mod">
          <ac:chgData name="Rajeev Goyal" userId="55559854770e66cb" providerId="LiveId" clId="{102BE748-070A-4486-8EAE-96AC83FBAC09}" dt="2020-10-06T22:34:12.258" v="151" actId="20577"/>
          <ac:spMkLst>
            <pc:docMk/>
            <pc:sldMk cId="0" sldId="269"/>
            <ac:spMk id="23555" creationId="{1390F6E9-9CE0-4C02-B91F-0AC0E7FB8FA4}"/>
          </ac:spMkLst>
        </pc:spChg>
      </pc:sldChg>
      <pc:sldChg chg="modSp mod">
        <pc:chgData name="Rajeev Goyal" userId="55559854770e66cb" providerId="LiveId" clId="{102BE748-070A-4486-8EAE-96AC83FBAC09}" dt="2020-10-06T22:35:41.776" v="252" actId="20577"/>
        <pc:sldMkLst>
          <pc:docMk/>
          <pc:sldMk cId="0" sldId="272"/>
        </pc:sldMkLst>
        <pc:spChg chg="mod">
          <ac:chgData name="Rajeev Goyal" userId="55559854770e66cb" providerId="LiveId" clId="{102BE748-070A-4486-8EAE-96AC83FBAC09}" dt="2020-10-06T22:35:41.776" v="252" actId="20577"/>
          <ac:spMkLst>
            <pc:docMk/>
            <pc:sldMk cId="0" sldId="272"/>
            <ac:spMk id="44035" creationId="{8B01065F-5745-44FD-B662-F52133A5AC6D}"/>
          </ac:spMkLst>
        </pc:spChg>
      </pc:sldChg>
      <pc:sldChg chg="modSp mod">
        <pc:chgData name="Rajeev Goyal" userId="55559854770e66cb" providerId="LiveId" clId="{102BE748-070A-4486-8EAE-96AC83FBAC09}" dt="2020-10-06T22:37:34.128" v="335" actId="20577"/>
        <pc:sldMkLst>
          <pc:docMk/>
          <pc:sldMk cId="0" sldId="318"/>
        </pc:sldMkLst>
        <pc:spChg chg="mod">
          <ac:chgData name="Rajeev Goyal" userId="55559854770e66cb" providerId="LiveId" clId="{102BE748-070A-4486-8EAE-96AC83FBAC09}" dt="2020-10-06T22:37:34.128" v="335" actId="20577"/>
          <ac:spMkLst>
            <pc:docMk/>
            <pc:sldMk cId="0" sldId="318"/>
            <ac:spMk id="50179" creationId="{165F0461-7514-4F01-9E5A-8AF062190F92}"/>
          </ac:spMkLst>
        </pc:spChg>
      </pc:sldChg>
      <pc:sldChg chg="modSp mod">
        <pc:chgData name="Rajeev Goyal" userId="55559854770e66cb" providerId="LiveId" clId="{102BE748-070A-4486-8EAE-96AC83FBAC09}" dt="2020-10-06T22:52:17.619" v="353" actId="108"/>
        <pc:sldMkLst>
          <pc:docMk/>
          <pc:sldMk cId="0" sldId="337"/>
        </pc:sldMkLst>
        <pc:spChg chg="mod">
          <ac:chgData name="Rajeev Goyal" userId="55559854770e66cb" providerId="LiveId" clId="{102BE748-070A-4486-8EAE-96AC83FBAC09}" dt="2020-10-06T22:52:17.619" v="353" actId="108"/>
          <ac:spMkLst>
            <pc:docMk/>
            <pc:sldMk cId="0" sldId="337"/>
            <ac:spMk id="9220" creationId="{ED047F0F-3C86-40B2-A2DF-584BFD55B465}"/>
          </ac:spMkLst>
        </pc:spChg>
      </pc:sldChg>
      <pc:sldChg chg="modSp mod">
        <pc:chgData name="Rajeev Goyal" userId="55559854770e66cb" providerId="LiveId" clId="{102BE748-070A-4486-8EAE-96AC83FBAC09}" dt="2020-10-06T22:29:44.179" v="145" actId="20577"/>
        <pc:sldMkLst>
          <pc:docMk/>
          <pc:sldMk cId="0" sldId="362"/>
        </pc:sldMkLst>
        <pc:spChg chg="mod">
          <ac:chgData name="Rajeev Goyal" userId="55559854770e66cb" providerId="LiveId" clId="{102BE748-070A-4486-8EAE-96AC83FBAC09}" dt="2020-10-06T22:29:44.179" v="145" actId="20577"/>
          <ac:spMkLst>
            <pc:docMk/>
            <pc:sldMk cId="0" sldId="362"/>
            <ac:spMk id="30726" creationId="{881E9106-035C-473B-A969-04905B0C4D69}"/>
          </ac:spMkLst>
        </pc:spChg>
      </pc:sldChg>
      <pc:sldChg chg="modSp mod">
        <pc:chgData name="Rajeev Goyal" userId="55559854770e66cb" providerId="LiveId" clId="{102BE748-070A-4486-8EAE-96AC83FBAC09}" dt="2020-10-06T00:45:41.933" v="111" actId="20577"/>
        <pc:sldMkLst>
          <pc:docMk/>
          <pc:sldMk cId="31707985" sldId="373"/>
        </pc:sldMkLst>
        <pc:spChg chg="mod">
          <ac:chgData name="Rajeev Goyal" userId="55559854770e66cb" providerId="LiveId" clId="{102BE748-070A-4486-8EAE-96AC83FBAC09}" dt="2020-10-06T00:45:41.933" v="111" actId="20577"/>
          <ac:spMkLst>
            <pc:docMk/>
            <pc:sldMk cId="31707985" sldId="373"/>
            <ac:spMk id="9220" creationId="{ED047F0F-3C86-40B2-A2DF-584BFD55B465}"/>
          </ac:spMkLst>
        </pc:spChg>
      </pc:sldChg>
      <pc:sldChg chg="modSp add del mod">
        <pc:chgData name="Rajeev Goyal" userId="55559854770e66cb" providerId="LiveId" clId="{102BE748-070A-4486-8EAE-96AC83FBAC09}" dt="2020-10-07T17:44:29.996" v="354" actId="47"/>
        <pc:sldMkLst>
          <pc:docMk/>
          <pc:sldMk cId="4093996866" sldId="374"/>
        </pc:sldMkLst>
        <pc:spChg chg="mod">
          <ac:chgData name="Rajeev Goyal" userId="55559854770e66cb" providerId="LiveId" clId="{102BE748-070A-4486-8EAE-96AC83FBAC09}" dt="2020-10-06T00:47:10.967" v="140" actId="20577"/>
          <ac:spMkLst>
            <pc:docMk/>
            <pc:sldMk cId="4093996866" sldId="374"/>
            <ac:spMk id="9220" creationId="{ED047F0F-3C86-40B2-A2DF-584BFD55B465}"/>
          </ac:spMkLst>
        </pc:spChg>
        <pc:spChg chg="mod">
          <ac:chgData name="Rajeev Goyal" userId="55559854770e66cb" providerId="LiveId" clId="{102BE748-070A-4486-8EAE-96AC83FBAC09}" dt="2020-10-06T00:46:51.842" v="128" actId="20577"/>
          <ac:spMkLst>
            <pc:docMk/>
            <pc:sldMk cId="4093996866" sldId="374"/>
            <ac:spMk id="19459" creationId="{08111CBC-E67C-4AFC-A6E4-6DA465FC3783}"/>
          </ac:spMkLst>
        </pc:spChg>
      </pc:sldChg>
    </pc:docChg>
  </pc:docChgLst>
  <pc:docChgLst>
    <pc:chgData name="Rajeev Goyal" userId="55559854770e66cb" providerId="Windows Live" clId="Web-{68DEAC6C-ED61-4879-A660-071FD27B4C1A}"/>
    <pc:docChg chg="modSld">
      <pc:chgData name="Rajeev Goyal" userId="55559854770e66cb" providerId="Windows Live" clId="Web-{68DEAC6C-ED61-4879-A660-071FD27B4C1A}" dt="2020-02-24T22:00:39.183" v="8" actId="20577"/>
      <pc:docMkLst>
        <pc:docMk/>
      </pc:docMkLst>
      <pc:sldChg chg="modSp">
        <pc:chgData name="Rajeev Goyal" userId="55559854770e66cb" providerId="Windows Live" clId="Web-{68DEAC6C-ED61-4879-A660-071FD27B4C1A}" dt="2020-02-24T22:00:08.823" v="1" actId="20577"/>
        <pc:sldMkLst>
          <pc:docMk/>
          <pc:sldMk cId="0" sldId="260"/>
        </pc:sldMkLst>
        <pc:spChg chg="mod">
          <ac:chgData name="Rajeev Goyal" userId="55559854770e66cb" providerId="Windows Live" clId="Web-{68DEAC6C-ED61-4879-A660-071FD27B4C1A}" dt="2020-02-24T22:00:08.823" v="1" actId="20577"/>
          <ac:spMkLst>
            <pc:docMk/>
            <pc:sldMk cId="0" sldId="260"/>
            <ac:spMk id="13315" creationId="{AFD5FF60-3087-4F34-A78D-8B604BFEBBCD}"/>
          </ac:spMkLst>
        </pc:spChg>
      </pc:sldChg>
      <pc:sldChg chg="modSp">
        <pc:chgData name="Rajeev Goyal" userId="55559854770e66cb" providerId="Windows Live" clId="Web-{68DEAC6C-ED61-4879-A660-071FD27B4C1A}" dt="2020-02-24T22:00:39.183" v="8" actId="20577"/>
        <pc:sldMkLst>
          <pc:docMk/>
          <pc:sldMk cId="0" sldId="341"/>
        </pc:sldMkLst>
        <pc:spChg chg="mod">
          <ac:chgData name="Rajeev Goyal" userId="55559854770e66cb" providerId="Windows Live" clId="Web-{68DEAC6C-ED61-4879-A660-071FD27B4C1A}" dt="2020-02-24T22:00:39.183" v="8" actId="20577"/>
          <ac:spMkLst>
            <pc:docMk/>
            <pc:sldMk cId="0" sldId="341"/>
            <ac:spMk id="19460" creationId="{F9FBE9D2-B6C4-4AF4-AFA7-A239EE260770}"/>
          </ac:spMkLst>
        </pc:spChg>
      </pc:sldChg>
    </pc:docChg>
  </pc:docChgLst>
  <pc:docChgLst>
    <pc:chgData name="Rajeev Goyal" userId="55559854770e66cb" providerId="LiveId" clId="{35614FCC-D8F4-4E8E-9607-24B60D009024}"/>
    <pc:docChg chg="custSel modSld">
      <pc:chgData name="Rajeev Goyal" userId="55559854770e66cb" providerId="LiveId" clId="{35614FCC-D8F4-4E8E-9607-24B60D009024}" dt="2020-08-28T16:41:10.197" v="9" actId="1037"/>
      <pc:docMkLst>
        <pc:docMk/>
      </pc:docMkLst>
      <pc:sldChg chg="addSp delSp modSp mod">
        <pc:chgData name="Rajeev Goyal" userId="55559854770e66cb" providerId="LiveId" clId="{35614FCC-D8F4-4E8E-9607-24B60D009024}" dt="2020-08-28T16:41:10.197" v="9" actId="1037"/>
        <pc:sldMkLst>
          <pc:docMk/>
          <pc:sldMk cId="974485037" sldId="339"/>
        </pc:sldMkLst>
        <pc:graphicFrameChg chg="del">
          <ac:chgData name="Rajeev Goyal" userId="55559854770e66cb" providerId="LiveId" clId="{35614FCC-D8F4-4E8E-9607-24B60D009024}" dt="2020-08-28T16:40:44.704" v="0" actId="478"/>
          <ac:graphicFrameMkLst>
            <pc:docMk/>
            <pc:sldMk cId="974485037" sldId="339"/>
            <ac:graphicFrameMk id="2" creationId="{494F0E4A-3BE9-4D83-9F5F-8DB341DB86FC}"/>
          </ac:graphicFrameMkLst>
        </pc:graphicFrameChg>
        <pc:picChg chg="add mod">
          <ac:chgData name="Rajeev Goyal" userId="55559854770e66cb" providerId="LiveId" clId="{35614FCC-D8F4-4E8E-9607-24B60D009024}" dt="2020-08-28T16:41:10.197" v="9" actId="1037"/>
          <ac:picMkLst>
            <pc:docMk/>
            <pc:sldMk cId="974485037" sldId="339"/>
            <ac:picMk id="6" creationId="{659CCFD7-3A6F-49C2-8844-C5B0F08B30B0}"/>
          </ac:picMkLst>
        </pc:picChg>
      </pc:sldChg>
    </pc:docChg>
  </pc:docChgLst>
  <pc:docChgLst>
    <pc:chgData name="Rajeev Goyal" userId="55559854770e66cb" providerId="LiveId" clId="{C1A4AA30-356C-49BC-8556-3E811C41F308}"/>
    <pc:docChg chg="modSld">
      <pc:chgData name="Rajeev Goyal" userId="55559854770e66cb" providerId="LiveId" clId="{C1A4AA30-356C-49BC-8556-3E811C41F308}" dt="2020-10-08T01:56:13.353" v="0"/>
      <pc:docMkLst>
        <pc:docMk/>
      </pc:docMkLst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60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60"/>
            <ac:inkMk id="2" creationId="{3B6DECC4-FAFB-4C32-A59C-B08D41855A16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67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67"/>
            <ac:inkMk id="2" creationId="{31EEAF67-184D-4003-8042-F7929A509FD3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68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68"/>
            <ac:inkMk id="2" creationId="{E966A7EB-879A-45AD-A891-157174D6B71A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69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69"/>
            <ac:inkMk id="2" creationId="{78204977-D4BB-485B-A565-729C4F5DA1F5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72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72"/>
            <ac:inkMk id="2" creationId="{9D76AAC8-2A64-48A0-8341-E502843A5F58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73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73"/>
            <ac:inkMk id="2" creationId="{C1FF8127-5B3C-4B3D-B20B-8ABC807E0890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91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91"/>
            <ac:inkMk id="2" creationId="{05CAA1F7-0162-470B-B543-6123E9EE4D2A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92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92"/>
            <ac:inkMk id="2" creationId="{5D0D47A4-EC5B-4A82-B822-7DBBDA40A0F7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293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293"/>
            <ac:inkMk id="2" creationId="{69B577CB-998A-44D5-9A8F-5957C0572DD0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02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02"/>
            <ac:inkMk id="2" creationId="{2633AE1B-FF83-4154-BDE8-402519556EE7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04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04"/>
            <ac:inkMk id="2" creationId="{8D00B6E0-FAA3-4614-AC6D-EEFA4C9C7444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13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13"/>
            <ac:inkMk id="2" creationId="{8D45410B-FF34-4AE1-8623-137685786FFF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15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15"/>
            <ac:inkMk id="2" creationId="{B5D3F3A6-06D7-4CDB-BF08-6E4B002F4DCD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18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18"/>
            <ac:inkMk id="2" creationId="{2F3542D5-403B-489C-8FA4-C17F13753CE3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32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32"/>
            <ac:inkMk id="2" creationId="{1807385E-D979-46FB-977C-6EC6A47C617B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34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34"/>
            <ac:inkMk id="2" creationId="{4F487B68-F7F9-4002-B3B0-761FFC3DF131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35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35"/>
            <ac:inkMk id="2" creationId="{C8016E0A-0508-4EB1-A389-BEE9459DD40F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36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36"/>
            <ac:inkMk id="2" creationId="{6E1373FF-147C-4C3A-8579-DFBBA6007338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37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37"/>
            <ac:inkMk id="2" creationId="{B011C303-0B2B-4CA0-BC02-0EA5C95CE7B8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42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42"/>
            <ac:inkMk id="2" creationId="{1205A874-49E9-4F9F-89BE-107CED3DE715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43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43"/>
            <ac:inkMk id="2" creationId="{0C5AAB8A-61EC-470F-9CA0-26AC08E2171B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44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44"/>
            <ac:inkMk id="3" creationId="{2AE387D6-0B7C-4D05-8A41-2648257036A8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55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55"/>
            <ac:inkMk id="2" creationId="{B0F3F35D-786D-4820-B8DA-77FB15A42505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56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56"/>
            <ac:inkMk id="3" creationId="{6CF80C0E-3626-4116-82E2-7F28137BEDAE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57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57"/>
            <ac:inkMk id="2" creationId="{796D1237-ADD6-4D3F-91B2-A64F02C8D58F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61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61"/>
            <ac:inkMk id="2" creationId="{8F8076DC-5D31-4E4D-ACCF-224779D1C5B1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64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64"/>
            <ac:inkMk id="2" creationId="{E3EB8CAF-93DC-487D-92C4-35A5817136F8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0" sldId="365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0" sldId="365"/>
            <ac:inkMk id="6" creationId="{93718E62-B6DE-4BBF-9609-D85325776AA5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4226553327" sldId="367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4226553327" sldId="367"/>
            <ac:inkMk id="6" creationId="{A64728EB-DB0B-463B-BE82-7BC0BDE03CB2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3731617128" sldId="368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3731617128" sldId="368"/>
            <ac:inkMk id="2" creationId="{89560065-786E-425C-A33B-1C54AC61DEDF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2321583793" sldId="369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2321583793" sldId="369"/>
            <ac:inkMk id="2" creationId="{DD4F830F-B4D1-4FE0-B4E4-F2C23FC497EF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3915427954" sldId="370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3915427954" sldId="370"/>
            <ac:inkMk id="2" creationId="{EEC9AE02-C0A3-4831-847E-8F097FF56494}"/>
          </ac:inkMkLst>
        </pc:inkChg>
      </pc:sldChg>
      <pc:sldChg chg="addSp">
        <pc:chgData name="Rajeev Goyal" userId="55559854770e66cb" providerId="LiveId" clId="{C1A4AA30-356C-49BC-8556-3E811C41F308}" dt="2020-10-08T01:56:13.353" v="0"/>
        <pc:sldMkLst>
          <pc:docMk/>
          <pc:sldMk cId="31707985" sldId="373"/>
        </pc:sldMkLst>
        <pc:inkChg chg="add">
          <ac:chgData name="Rajeev Goyal" userId="55559854770e66cb" providerId="LiveId" clId="{C1A4AA30-356C-49BC-8556-3E811C41F308}" dt="2020-10-08T01:56:13.353" v="0"/>
          <ac:inkMkLst>
            <pc:docMk/>
            <pc:sldMk cId="31707985" sldId="373"/>
            <ac:inkMk id="2" creationId="{F25413A1-3672-4F63-A1FD-E67F6C01BA7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E862B1B-4623-4B30-882D-6965829D3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408E583-B8C0-4CCA-838A-FFB430C9A6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B3117ACC-05AC-47B0-B946-3FFDB98826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9A23639-3A6F-4609-91AF-4A533CBF6F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16F9AFDF-F44E-4DB1-A183-741D3CE5E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08:52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12206 15898 872 0,'8'6'185'16,"-5"-6"-206"-16,1 1-46 0,1-4-79 0</inkml:trace>
  <inkml:trace contextRef="#ctx0" brushRef="#br0" timeOffset="3085.48">9829 5268 237 0,'44'-84'181'16,"-41"80"34"-16,-3 1-31 16,-3-2-67-16,2 4-28 15,0 0-54-15,1 0-13 16,-15-1-12-16,-32-4-5 15,15 1-1-15,-1 3 0 0,-9 2-2 16,-1-4-1-16,1 2-2 16,-4-2-2-16,-4-2-5 15,0 2-3-15,0 1 1 16,-4-1 1-16,4-1 7 16,-9-3 2-16,1-2 1 15,-7-4 2-15,2 0 1 16,1 0-1-16,0-6 0 15,1 1 0-15,-1-1-1 16,-1-8 0-16,5 8 1 16,2 10 3-16,-8-6 5 15,6 13 1-15,-7-3-1 16,0-1-3-16,-2 10-5 16,4-2-3-16,-12 9 0 15,-1-5-2-15,3 10-1 16,-9-8 0-16,7 7-2 0,0 2-1 15,14-1-1-15,-4 8-1 16,1-2 0-16,5 2 1 16,-14 0 4-16,10 4 2 15,7 4 2-15,-6 4 1 16,0 5 4-16,-3-1 1 16,-3 5 2-16,8 1-1 15,5 2-3-15,4-3-2 0,5-4-1 16,-4-6 0-16,6-4-1 15,17 1 1-15,6-3-2 16,6-1 0-16,7 1-1 16,-10 0-2-16,8 0 2 15,13 1 0-15,7-3-1 16,7 4 2-16,9-2-1 16,0 2 1-16,16-3 0 15,1-3 1-15,9 0 0 16,3-5 0-16,14-6 0 15,14 4-1-15,14-3 1 16,0 0-1-16,10 2 1 16,2-4 1-16,8 1 2 15,4 1 1-15,-1-8 7 16,4-1 3-16,3-8 3 0,2-3 0 16,12 0 3-16,6-2 0 15,-2 5 5-15,6 4 7 16,4-1 0-16,-8 5 0 15,13 3-3-15,-4-1-10 16,-5 10-9-16,6-3-4 16,-2-2-5-16,3-1 0 15,-1-6 1-15,-3 3-1 0,-6 1 0 16,0-1 0-16,4 0-1 16,8 1 1-16,-5-6 2 15,3-1 3-15,-5 7 13 16,-6-3 6-16,23 11 9 15,-17-6 5-15,-9-7 0 16,4-1 0-16,-19-15-1 16,8 4-5-16,6-3-10 15,7 2-5-15,-16-5-11 16,0 0-2-16,-9-4 0 16,-8-1 2-16,6-3 3 15,-7 1 1-15,-3-1-1 16,-9 2 0-16,1 6 0 15,-1 1 4-15,-19 0 6 16,-4 0 1-16,-15-5 4 16,2 2-3-16,-8-12-5 0,4 0-4 15,-12-11-8-15,-6-2-2 16,-1 0-2-16,-11-1 0 16,1 2 0-16,-5 0 0 15,-8-1-2-15,1 2-2 16,-7-4-5-16,-4 10-1 15,-6-8 0-15,-5 5 1 16,-7 0-1-16,-9-12-2 16,-6 9-6-16,-5-5-3 0,-8 6-3 15,-3 4-1-15,-5 3 2 16,-7 1 1-16,-1 0 5 16,-8-2 5-16,-9 5 5 15,0-1 3-15,-10 10 2 16,2 10 1-16,-10-2 0 15,-8 0 1-15,-11 9 0 16,-10-5 0-16,-3 0 1 16,-3 7 0-16,-7-3-3 15,1 7 0-15,-21-13-2 16,10 12-2-16,-5 0-2 16,3-5-4-16,3 13-3 15,-8-7-3-15,-3-2-5 16,-15-10 0-16,9 12-5 0,-1-2-3 15,-14-3 3-15,12 6 4 16,-8-8 9-16,-10-9 7 16,8 9 5-16,5-3 0 15,-8 4 1-15,7 4 2 16,-2 6 1-16,-12 3 1 16,3 8 1-16,0 0-1 15,0-4-1-15,5 4-3 0,-4-10 2 16,6 1 3-16,6 3 9 15,-3-2 5-15,11 4 0 16,4 2-5-16,1-2-13 16,10 4-12-16,14 4-103 15,-5 1-124-15,3 6 150 16</inkml:trace>
  <inkml:trace contextRef="#ctx0" brushRef="#br0" timeOffset="13089.74">7931 13204 326 0,'-1'3'171'16,"0"-2"-52"-16,2-6-46 16,-1 5-43-16,0 0 3 15,0-1 7-15,0 0-1 16,0 0-12-16,0 0-6 16,1 0-7-16,8 1-4 15,-6 0-5-15,4 2-1 16,32 5-2-16,-28-6-1 15,5-1 0-15,3 7 0 0,3-9 0 16,5-1 2-16,5-5 18 16,2-3 10-16,5 11 20 15,-4-11 5-15,7 9-4 16,-3 0-4-16,4 12-15 16,0-4-8-16,0 6-12 15,3 0-5-15,18-7-3 16,-6 0-1-16,2-7-1 15,-1-8-1-15,-15-9 0 16,9 9 0-16,-4 1 9 16,2 3 6-16,12 2 14 15,-2-6 4-15,8-2 3 16,3-10-1-16,-9-2-5 16,5 2-1-16,-6-3-6 15,-7 10-4-15,16-1-7 0,-8 0-3 16,-2 0-5-16,8-2-2 15,-16 5-2-15,6 4 1 16,5-1-2-16,-6 4 1 16,13 4 0-16,1-2-1 15,-8 5 1-15,2 5-1 16,-15 4-1-16,-6-2 1 16,5 8-1-16,1 1 1 15,2-4 0-15,-1 4 1 0,-7-5 0 16,4 0 0-16,-11 0 2 15,8 2 2-15,-2 2 5 16,-9-8 5-16,8 2 6 16,0-3 3-16,10-1 3 15,1 4-2-15,5 2-4 16,-3-4-1-16,-6 7-6 16,-1-2-3-16,-7-5-3 15,4 6-2-15,0-5-2 16,-3-6-1-16,19 5-2 15,4 5 0-15,-9-13 0 16,5 7 0-16,-10 1-1 16,-10-10 1-16,17 12 0 0,-2-3-1 15,15 3 1-15,0 2 1 16,-3-6 0-16,5 8 1 16,-15-3 1-16,6 2 0 15,6 4-2-15,-6-4 1 16,8 2-1-16,2 0 0 31,-8-2-1-31,2-2 1 16,-5-10-1-16,3 0 2 0,9-2 0 0,-1-6 0 0,7-3 0 15,-3-2 0-15,-6-6 2 16,6 0 3-16,11 4 3 16,-7-7 2-16,3 1 0 15,1 4-3-15,-13-11-4 16,12 9-1-16,-8-9-3 15,14 6-2-15,-4 11 1 16,-3-6-1-16,6 16 1 16,-10-4-1-16,3-4 1 15,-3 2-1-15,-1-5 1 16,-6-1-1-16,6 4 1 16,5 4-1-16,3 3-1 15,-4-6 1-15,-10 2-1 16,-8-3 1-16,0 10 0 15,-1 2 0-15,10 11 1 0,2 2-1 16,-14-16 0-16,5 7 1 16,-15-10 0-16,-1 1 0 15,12 9 0 1,-1-7 1-16,4-1-2 0,0 0 0 16,-9-6 1-16,-2 6 1 15,-5-3 2-15,-1-2 2 16,6 2 3-16,2-9 0 15,4 0 0-15,3-2-2 0,-2-7-3 16,1 5-1-16,-4-3-1 16,-2 3-1-16,4-4 0 15,5 2-1-15,0 2 0 16,-4-2 0-16,1 2 0 16,-12 2 0-16,2 4 0 15,6 0 0-15,-3 4 0 16,2 0-1-16,5 7 1 15,2 2-1-15,-11-1 1 16,1 1 1-16,-9-4 0 16,-6 1 2-16,12 5 1 15,11 2-1-15,1 5 0 16,-7-1-2-16,-4-3 1 16,-9 1 0-16,-4-1 1 15,5 0 1-15,-4 2 0 0,1 0-2 16,6-2 0-16,-5-1 1 15,3-2-1-15,1-3 0 16,-5-2 0-16,-5 0-1 16,-3-3 0-16,-3 1 0 15,-3 0-1-15,1 3 0 16,-3 2 0-16,-9-1-1 0,2 4 0 16,-4-3 0-16,-5-1 0 15,1 1 0-15,-3-1 0 16,-1-1 0-16,-1 3-1 15,1 3-1-15,-1-1-2 16,-6 1-2-16,1 1-13 16,0 3-13-16,-6-1-37 15,2 10-30-15,-4 2-121 16,-4-2-193-16,-2 9 270 16</inkml:trace>
  <inkml:trace contextRef="#ctx0" brushRef="#br0" timeOffset="37325.9">22023 10580 326 0,'3'-4'195'0,"-3"1"9"16,-19-5-36-16,10 3-10 0,-9 4-5 15,-3 0-17-15,1 3-10 16,-6 6-34-16,-1 1-24 16,-4 6-35-16,-3 0-14 15,-5 10-11-15,2 13 1 16,-16-2-8-16,1 9 0 15,7 7-1-15,-12-5 0 16,10 12-1-16,1 2 0 16,0 3 0-16,16 3 0 0,16 15-1 15,6-4-1-15,8-13-1 16,6-5-2-16,11-18-6 16,1-6-1-16,17-12 0 15,1-7 2-15,7-13 6 16,1-6 1-16,-4-9 2 15,1-5 2-15,-5-7 0 16,-3-2 1-16,-7-3 2 16,-5 0 2-16,-8 4 6 15,-2 5 3-15,-13 2 2 16,-5-2 0-16,-11-2-8 16,-7 2-3-16,-6 10-6 15,-10 12-2-15,4 8-4 16,-4 4 0-16,-3 11-3 15,11 2-3-15,-4 8-2 16,10 2-8-16,11-4-19 0,1-1-16 16,16-3-38-16,6-2-28 15,18-4-175-15,-5-10 198 16</inkml:trace>
  <inkml:trace contextRef="#ctx0" brushRef="#br0" timeOffset="37637.82">22213 10878 1064 0,'5'-6'370'0,"7"12"-340"15,-2 2 3-15,-5 6 0 16,-5 2-3-16,-5 6-1 15,-3-1 1-15,0 8 2 16,0 6-2-16,-1 1-9 16,-1 2-5-16,3 3-12 15,4 10-7-15,1-5-24 16,4 6-10-16,-1-11-31 0,1-6-18 16,8 3-38-16,-5-4-28 15,3-8-160-15,1-3 202 16</inkml:trace>
  <inkml:trace contextRef="#ctx0" brushRef="#br0" timeOffset="38117.44">22565 10938 1059 0,'45'-14'389'0,"7"-5"-317"15,0 2-3-15,-4-15-25 16,2 1-7-16,22 8 0 16,-21-16 5-16,-1 10 2 15,-4-1-4-15,-30-3-17 16,14 20-9-16,-8 4-14 15,-3 18-4-15,-10 10-7 16,-6 16-3-16,-11 18-1 16,-11-2 0-16,-2 16 6 0,-10-9 5 15,2 1 7-15,-5-3 2 16,-1-9 5-16,6 0 1 16,10-8 0-16,1-11-2 15,15-13-7-15,-1-7-2 16,16-6 0-16,8-2 1 15,21-7 8-15,10-10 5 0,10-12 12 16,1-4 10-16,2-5 17 16,-1 1 3-16,2 3-6 15,5-2-10-15,-2 2-23 16,-6 0-10-16,-9 0-50 16,-13 9-48-16,-15 5-229 15,-5 9 208-15</inkml:trace>
  <inkml:trace contextRef="#ctx0" brushRef="#br0" timeOffset="39754.15">20586 12419 640 0,'-14'-12'258'16,"7"10"-136"-16,-3-3-50 15,7 2 8-15,1 1 3 16,-6-3-3-16,-2 5-5 15,-1-2-17-15,1 3-11 16,4 9-21-16,2 5-7 16,6 14-8-16,-6 10-3 15,4 19-4-15,4 12-1 0,-4 17-2 16,0 9-1-16,1 11 1 16,-1 9-1-16,-4 8 2 15,5 3-1-15,-5 0 2 16,-3-5 0-16,-5-1 0 15,1-4-1-15,3-10 0 16,1-6 0-16,8-10-2 16,0-6 0-16,10-11 0 15,-5-10-2-15,11-18 1 16,4-7 0-16,2-14 0 16,12-3 2-16,3-12 12 15,8-4 6-15,7-6 12 16,-3-2 3-16,12-6-6 15,10-1-5-15,16-1-10 16,10-4-4-16,0 1-4 0,-1-1-1 16,0 2 0-16,3 1 0 15,5 2 8-15,-3 1 9 16,-5-7 14-16,0 0 3 16,-6-4-3-16,-4 1-8 15,-11 6-13-15,-7-4-4 16,-14 4-2-16,-8 6-2 15,-11 1 0-15,-5 5 0 0,-11 4 0 16,-6-1-1-16,-7 0-1 16,7 9-1-16,-10-8 2 15,-2-3 0-15,-2-1 1 16,-1-1-1-16,0-1-1 16,-1 1-2-16,1 0-2 15,0 0-1-15,-4-12-5 16,-9-33-3-16,5 13-8 15,1-6-4-15,-4-16-10 16,-1-12-5-16,-9-14-17 16,-2-6-13-16,-10-23-9 15,1-2 5-15,2-5 23 16,3-3 17-16,11 16 24 16,2 2 4-16,10 18 3 15,5 9 3-15,0 6 4 0,4 9 2 16,-3 1 7-16,-1 2 4 15,-2 0 7-15,-3 0 1 16,-2 7-3-16,-2-1-5 16,2 16-9-16,-1 5-4 15,2 9-5-15,3 9 1 16,-1 3 2-16,1 6 0 16,-10 0 5-16,0 0 2 0,0 1 6 15,3 0 3-15,3 0 2 16,14 2-4-16,-11-2-9 15,-4-4-3-15,-9 2-6 16,-19-9-1-16,9 3 0 16,-3 1 0-16,1 2 0 15,1 4 0-15,-5 1 0 16,-6 0 1-16,-11-4 1 16,-7-1-1-16,-6-4 2 15,-9-1 0-15,-11 2-1 16,1 3 0-16,-12 6-3 15,1 1-2-15,-9 6-3 16,-5-4 0-16,3 15 2 16,1 0 0-16,15 7 1 15,5 1 1-15,4-6-2 16,5-1-1-16,10-6-14 0,11-3-10 16,11-9-19-16,12 0-15 15,8-5-80-15,6-4-110 16,21 2 164-16</inkml:trace>
  <inkml:trace contextRef="#ctx0" brushRef="#br0" timeOffset="41341.54">23185 12586 505 0,'8'9'215'0,"-2"0"-110"15,2 1 6-15,-6 2-25 16,0 5-14-16,-3 6-25 16,-1 0-6-16,-2 12-3 15,-3 1 0-15,5 13-7 16,-2 7 0-16,4 12-3 16,5 8-1-16,3 13-3 0,-1 4-2 15,1 4 3 1,-3-1 4-16,2-1 7 0,1-1 4 15,-1 1-10 1,0-5-6-16,-4-7-14 0,-1-8-5 16,0-13-1-16,-1-8-2 15,0-9 0-15,3-4-1 16,0-8-1-16,2-7-2 0,2-12 0 16,-2-5 0-1,3-6 1-15,-3 3 3 0,4-2 16 16,0 0 8-16,7-5 12 15,-4-3 1-15,5-1-9 16,9 1-6-16,-10-8-10 31,-8 6-5-31,1 1-1 0,36-19 4 0,7-4 6 16,-2-4 8-16,4 11 10 16,-2 1 2-16,12-4 0 15,2-1-5-15,4 1-7 16,2 2 0-16,-2-2-2 15,-1-3 1-15,-4 1 1 16,-1 1-2-16,-2 10-2 16,4 4-1-16,-6 6-6 15,-3 0-4-15,-7 3-3 0,-6 2-1 16,-8 0-1-16,-3 1 1 16,-8-1-2-16,-5 0 1 15,-6-1 1-15,-3 0 1 16,-6-2-1-16,-2 3-1 15,-4 2-3-15,0-2-2 16,0 0-6-16,0 0-4 16,-1-2-2-16,1 1 0 0,-2 0 6 15,1 0 2-15,-3-15 1 16,-30-31-1-16,29 12-1 16,-4 0-1-16,-1-16-2 15,-2-9-3-15,0-10-8 16,1-7-1-16,0-5 3 15,-1-1 3-15,2-2 8 16,1-1 3-16,3 2 0 16,1 1-2-16,1 4-2 15,1-1-1-15,-5 3 0 16,3 2 3-16,-4 5 3 16,4 8 1-16,1 15 3 15,1 7 1-15,1 13 4 16,-1 6 1-16,-2 10 2 0,3 3-1 15,-7 6-2 1,2 1-4-16,0 4-4 0,-2-2 0 16,-2-5-1-16,5 0 0 15,-8-10 0-15,6 5 1 16,-5-1 0-16,3 1-1 16,3 0 1-16,-9-4 0 15,12 5 0-15,-7 4-2 16,1 0-3-16,3 5-1 0,-10-2 0 15,-7-6 1-15,-7 7 3 16,-10-1 0-16,-2 4-2 16,-2 6-4-16,-13 2-5 15,-11 1-2-15,-6 8 1 16,-6 7 2-16,-6 7 2 16,2 8 1-16,-4 4 4 15,1-3 3-15,0-2 2 16,6-5 0-16,8-5-1 15,4-1-13-15,13-8-25 16,3-6-10-16,3-10-22 16,1-7-7-16,16-8-29 15,6-6-15-15,12-4-24 16,7 5-26-16,7-3 117 16</inkml:trace>
  <inkml:trace contextRef="#ctx0" brushRef="#br0" timeOffset="42087.05">20644 12765 803 0,'-8'-56'273'0,"19"62"-248"16,0-3 4-16,-7-2 26 15,3-4 16-15,16 17 12 16,1-3-5-16,18 7-23 16,4-1-12-16,7-25-19 15,24 5-7-15,8-5-9 16,6-14-2-16,11 16-5 15,-7-8 0-15,3-8-1 0,2 1 0 16,4 4-2-16,-9-4-3 16,2 21-11-16,-8 2-10 15,-15-2-51-15,-7 9-47 16,-17-3 77-16</inkml:trace>
  <inkml:trace contextRef="#ctx0" brushRef="#br0" timeOffset="42494.51">20481 13159 1190 0,'13'-10'409'16,"12"-11"-384"-16,25 11-11 16,1-13 3-16,12 9-7 0,2-4-4 15,8-4-3-15,17 4-1 16,6-6-2-16,5-2 1 15,-1 1 0-15,-3 2 0 16,8 8 0-16,3 1 1 16,-1 4-2-16,-9-2 0 15,-8 3-4-15,-13 3-3 16,-10 6-11-16,-3 4-13 16,-24 0-51-16,-3 4-37 0,-14 1-142 15,-19 4 163-15</inkml:trace>
  <inkml:trace contextRef="#ctx0" brushRef="#br0" timeOffset="42858">20644 13578 1022 0,'42'10'394'0,"8"-16"-272"0,11-2-30 16,15-6-15-16,4 1-14 15,19 3-23-15,-4-8-10 16,5 6-14-16,14 4-7 15,-18-7-7-15,6 6-1 16,-7 0 0-16,-10-3 1 16,8 8 0-16,-10-4 0 0,-13-2 1 15,-4 0-2-15,-24-4-15 16,-8 2-31-16,-10 3-148 16,-9 2-259-16,-17 8 292 15</inkml:trace>
  <inkml:trace contextRef="#ctx0" brushRef="#br0" timeOffset="43208.41">20650 14123 1341 0,'50'-11'468'16,"23"-10"-421"-16,6-9 0 16,12-1 4-16,6 0 0 15,1 2-5-15,2 8-6 16,5 10-16-16,-1-2-10 0,-7 1-11 15,-3 2-2-15,-18 0-4 16,-8 1-6 0,-14-1-24-16,11 6-24 0,-12-4-98 15,-7 1-108-15,11 12 166 16</inkml:trace>
  <inkml:trace contextRef="#ctx0" brushRef="#br0" timeOffset="44011.67">23429 12833 673 0,'39'1'227'15,"9"0"-217"-15,5-6-1 16,20-1 24-16,-3-10 54 0,5-8 22 16,16-17 21-16,2-3-12 15,1-2-34 1,-2 1-18-16,-4 3-27 0,-6 5-13 16,-1 1-22-16,-6 2-12 15,-15 12-60-15,-7 3-47 16,-21 12-256-16,-8 7 240 15</inkml:trace>
  <inkml:trace contextRef="#ctx0" brushRef="#br0" timeOffset="44406.3">23345 13150 944 0,'32'14'394'16,"-6"-12"-153"-16,17-1-197 15,2-4 10-15,2-8-1 16,6 0-9-16,-1-3-3 16,5-4-5-16,6 0-2 15,4-4-7-15,10 1-4 16,-1-4-14-16,2 3-6 16,-7-1-3-16,-6 2-3 0,-3-1-8 15,-4 1-15 1,-10 6-48-16,1 2-34 0,-19 2-87 15,-2 3-75-15,-11 9 173 16</inkml:trace>
  <inkml:trace contextRef="#ctx0" brushRef="#br0" timeOffset="44763.14">23399 13685 1071 0,'42'0'406'16,"9"-8"-296"-16,4-8-1 15,-3-9-15-15,6-4-6 16,4 3-19-16,4-4-13 16,2 1-22-16,10-2-8 15,-4 1-14-15,-2 0-4 0,-2 2-8 16,-11 3-2-16,-10 4-5 16,-9-1-8-16,-9 7-27 15,7 12-23-15,-25-2-83 16,-1 5-60-16,-13 12 130 15</inkml:trace>
  <inkml:trace contextRef="#ctx0" brushRef="#br0" timeOffset="45087.41">23380 13796 1254 0,'155'55'482'16,"-81"-65"-343"-16,-2-7-12 16,5 0-36-16,-5-5-18 15,10 2-31-15,-2-1-13 16,-6-2-16-16,3-1-4 0,-8-5-9 15,-1 1-2-15,-9 3-10 16,1 4-6-16,-9 3-23 16,-6 0-15-16,-5 5-48 15,-7-2-41-15,-12 8-162 16,-6 3 196-16</inkml:trace>
  <inkml:trace contextRef="#ctx0" brushRef="#br0" timeOffset="46523.91">21295 12303 786 0,'56'-53'265'0,"-55"64"-248"15,0-3 3-15,-3 7 37 16,-3-1 22-16,-1 14 26 16,2 12 1-16,-2 1-15 15,1 9-14-15,5 11-21 16,0 6-7-16,13 22-14 15,3 9-7-15,5 19-10 16,7 9-5-16,3 20-9 16,0 12-3-16,7 21-2 15,8 5 0-15,-14-11 0 16,-2-6 1-16,-17-30 0 16,-13-20 0-16,4-16-5 0,-1-12-10 15,-3-14-39-15,5 1-27 16,-3-24-79-16,2-6-47 15,1-25 130-15</inkml:trace>
  <inkml:trace contextRef="#ctx0" brushRef="#br0" timeOffset="47275.2">21662 12243 421 0,'73'18'180'16,"-73"-3"-97"-16,3 7 8 15,-1 11 18-15,0-4 6 16,5 11-5-16,0 9-17 16,4 2-6-16,10 21-14 15,-1 15-8-15,6 7-19 16,1 8-14-16,15 12-15 16,-4 8-6-16,5 12-3 15,0 1 1-15,-9 5 2 16,0-11 2-16,-3 0 2 0,0-2 1 15,-8-7-3-15,-3-6 1 16,-7-16 1-16,0-8 0 16,-3-13 3-16,-1-7-2 15,-3-17-4-15,-5-5-3 16,2-10-8-16,3 5-2 16,1-3-13-16,0-4-5 15,-4-14-18-15,-3-13-21 0,4-5-63 16,-2 0-35-16,-1-11-138 15,1-1 180-15</inkml:trace>
  <inkml:trace contextRef="#ctx0" brushRef="#br0" timeOffset="48545.94">21628 12748 214 0,'-10'-9'185'16,"8"6"20"-16,-13-10-39 16,3 7-18-16,5 5-32 0,-5 0-14 15,1 4-22-15,5 6-8 16,-16-5-27-16,3 1-13 16,3 4-13-16,-7-5-3 15,17 10-1-15,-6 0-3 16,9 0 0-16,5 0 2 15,1 0 14-15,2-2 6 16,11 4 7-16,2-2 2 16,6-5-11-16,5-1-5 0,3-6-6 15,-4-2-2-15,-1-8-1 16,0-6 0-16,-9-2-4 16,2 2-4-16,-4-11-5 15,-5-4-2-15,-5 2 0 16,-1-8-1-16,-5 11 3 15,-3 3 1-15,-3 1 1 16,-8 5 0-16,-3 15-3 16,-1 1-4-16,-5 12-2 15,3 12-2-15,-9-1-2 16,1 6-1-16,9 6-2 16,-6-9-2-16,8 0-1 0,-2-6 1 15,-1-8 3-15,16 1 2 16,2-5 2-16,5-2 1 15,11 2 2-15,-4-5 1 16,4 0 0-16,6-2 1 16,1-7 1-16,-2 0-1 15,1-6 1-15,1-2 1 16,-9-2 1-16,0-2 1 16,-5-1 0-16,3 1-1 15,-6-3-2-15,-1 3 0 0,-4 0-4 16,-4 3-2-16,-3 5-5 15,-5 2-2 1,-5 5 0-16,1-2 0 0,-6 10 5 16,5 1 1-16,10 12 4 15,0 1-1-15,4 3-2 16,-3 0-1-16,-2-9-7 16,1 1-2-16,1-8-1 15,10 1 1-15,7-3 6 16,1-4 4-16,8-2 4 15,-6-7 1-15,6-8 3 16,-12-11 0-16,16 7 1 16,-3-1-1-16,-5 2 0 15,14 12-1-15,-22-7 0 16,-1 4 0-16,-5 9 3 16,1-2 0-16,-5 4-5 0,2-1-2 15,0 0-8-15,-14 2-4 16,-37 46-19-16,27-25-22 15,4 5-77-15,2-4-85 16,8 5 135-16</inkml:trace>
  <inkml:trace contextRef="#ctx0" brushRef="#br0" timeOffset="49625">21782 13674 568 0,'-3'-5'240'0,"-2"1"-97"15,0 1-125-15,-2-8-8 16,-2 2-2-16,-4-4-5 15,1 0 10-15,-4 6 32 16,3 3 13-16,-2 5 13 16,-3 1-5-16,3 4-23 15,3 6-10-15,2 1-13 16,3 7-3-16,1 7 1 16,-2-5 2-16,8 6 2 15,5 1-3-15,5-8-7 0,5-4 0 16,1-8 13-16,6-3 8 15,5-6 7-15,0-4 0 16,6-3-12-16,0-7-6 16,3-1-8-16,2 1-3 15,-5-7-4-15,5 4-1 16,-11 2 2-16,-8-5 1 16,-7 4 6-16,-4 3 4 15,-8-2 6-15,-2 7 0 0,-6 4-5 16,-11-5-6-16,-7 1-13 15,-3 3-5-15,-10 0-4 16,3 8-1-16,0 3 0 16,2 4 3-16,5-1-5 15,1-3-2-15,10 7-4 16,3 3-1-16,11-1 5 16,1 5 3-16,6-9 7 15,4 0 2-15,7 1 1 16,4-1 4-16,4-5 4 15,2-2 0-15,3-4 5 16,-4-7 2-16,-1-1 2 16,-2 2 1-16,-3-4-2 15,-3-2-2-15,0 11-3 16,-3-8-1-16,-4-1-1 16,-5 3 0-16,-10-12-3 0,-2 0 0 15,-8 3-6-15,2 1 0 16,-4 1-2-16,-2 7-1 15,1 2 0-15,-1 4-1 16,3 6 0-16,4 8 0 16,0 0-2-16,5 4 0 15,1 4 0-15,4-2 0 0,6 5 0 16,2-1 0-16,9-4-6 16,2-3-18-16,9-5-95 15,6-8-96-15,7-4 134 16</inkml:trace>
  <inkml:trace contextRef="#ctx0" brushRef="#br0" timeOffset="50554.21">23866 12334 748 0,'-1'0'276'0,"1"0"-186"15,-2 0 2-15,1 0 29 16,0 0-5-16,0 0-25 16,-1 0-17-16,1 0-25 15,-6 2-5-15,-6-1-13 16,-28 46-5-16,30-13-5 15,11 11-1-15,6 20 5 16,7 12 0-16,13 23-3 16,-9 0-4-16,17 20-11 15,-3 4-4-15,0 12-3 0,11 11 0 16,-14-3 0-16,8 3 2 16,-13-18 0-16,0-13 0 15,-6-9-2-15,-5-21-1 16,3-11-19-16,-5-11-17 15,-2-24-59-15,0-2-44 16,-4-19-125-16,3 2-150 16,-5-12 269-16</inkml:trace>
  <inkml:trace contextRef="#ctx0" brushRef="#br0" timeOffset="51217.67">24082 12170 887 0,'7'-40'353'16,"0"60"-239"-1,7 21-10-15,2 1-1 0,0 14-36 16,5 4-24-16,2 4-37 16,0 7-5-16,2 7-2 15,-4 3-1-15,11 21 2 16,-2 8-1-16,2 25 1 16,7 15 2-16,-1 11-1 0,1 6 0 15,4 0-1-15,-2-9 0 16,-9-14 0-16,-2-11 0 15,-8-20 1-15,-8-11 2 16,-5-14 0-16,-4-16 1 16,-3-20-6-16,-1-11-16 15,-1-25-99-15,-2-8-93 16,-4-20 127-16</inkml:trace>
  <inkml:trace contextRef="#ctx0" brushRef="#br0" timeOffset="52838.14">24177 13141 447 0,'-12'-27'224'0,"12"27"-62"16,1 0-52-16,-4 3-41 15,3-3-16-15,-1 0-12 16,0 0-4-16,-6 9 5 16,-19 33 0-16,19-28-2 0,1 7-5 15,1 0-3-15,0-2-2 16,5 4-12-16,0-1-3 15,2-2-10-15,0-1-4 16,4-3-2-16,-1-5 0 16,3-2-1-16,-1-3 0 15,2-6 4-15,0-1 4 16,4-7 7 15,0-1 1-31,3-5 1 0,2-3-1 0,3-3-2 0,-1-7-1 0,2 2-1 16,1 0 0-16,-7-1 11 15,-3 3 7-15,-2 3 10 16,-5 5 1-16,0 0-8 16,1 6-7-16,-13-1-11 15,-1-6-5-15,-12 14-8 16,-2-1-6-16,-4 7-6 16,-2 6-1-16,-1-1 2 15,2 4 2-15,-1 6 0 16,2 1-1-16,2-1-2 15,4 4 2-15,3-9 3 16,3-4 3-16,7-1 3 16,1 4-2-16,8-6 2 0,2 1 1 15,7-1 6-15,2-9 6 16,5 1 9-16,4-8 3 16,1-3 2-16,1 0-1 15,0-5-2-15,-1 8-2 16,1-5-3-16,-2 2-1 15,-7-6-5-15,0 1-1 16,-9 5-2-16,-4-6 0 16,-3 5 1-16,-1 2-1 15,-5 2-8-15,-10 4-7 0,-2 9-25 16,-9 5-9-16,-3 1-14 16,2 1-2-16,-1 9 5 15,0-8 4-15,8 7 11 16,4 6 9-16,5-14 15 15,2 6 6-15,6-9 8 16,4-5 2-16,5 4 9 16,4-10 7-16,3 0 13 15,2-11 4-15,6 0 0 16,0 0-3-16,-2-6-6 16,2 6 0-16,-10 1-2 15,3 5-1-15,-9 1-5 16,-1 1-2-16,-3 5 6 15,-3 1-4-15,2 0-10 0,0 0-9 16,-9 18-26-16,-39 25-11 16,25-26-33-16,1 8-27 15,0-9-84-15,-2-3-155 16,9 2 222-16</inkml:trace>
  <inkml:trace contextRef="#ctx0" brushRef="#br0" timeOffset="59560.24">10294 14657 604 0,'0'11'254'15,"-2"-4"-116"-15,2-17-79 16,0 3 8-16,2 7 11 15,0 6 1-15,0 6-22 16,0-3-14-16,-3-10-20 16,0-5-8-16,1 4-11 15,0 1-2-15,0 0 7 16,4-10 7-16,31-49 19 16,-8 18 6-16,22-8 9 15,9-7-6-15,8-12-13 0,8-7-9 16,-2 2-14-16,1-1-3 15,7 6-2-15,6 11 2 16,1 17 1-16,-2 15-1 16,-2 30-2-16,-5 14 0 15,5 29-3-15,3 16-1 16,-11 5-1-16,-2-2 0 16,-15-5 1-16,-1-9 1 15,1-2 2-15,4-6 4 0,12-1 18 16,1-2 10-16,7-3 20 15,-4-2 8-15,-8-5 1 16,7-1-1-16,7 4-9 16,-5-6-7-16,2-6-9 15,-4-4-7-15,-17-16-12 16,7 3-3-16,9 4-9 16,-7-11-3-16,0-2-2 15,3 1 0-15,-12-6 0 16,7 9-1-16,12 10 0 15,-4-6 0-15,5 3 1 16,0-6 1-16,-3-4 0 16,-3-4 0-16,7 6 0 15,5-2 5-15,-5-15 6 0,8 7 2 16,-9-17 1-16,-4-6-2 16,9 10-7-1,0-7-2-15,-1 2-3 0,6 6 0 16,-9-2-1-16,-3 2-1 15,11 16 0-15,-7-1-1 16,-1 14 0-16,-3 5 0 0,-13 14 0 16,-2 3 1-16,-4 9 1 15,3 2 1 1,5-11 1-16,4 7 0 0,-1-17-2 16,1-2 0-16,-11-8 0 15,-2-9-1-15,9 8 1 16,5 2 1-16,-8 4 0 15,3 7 4-15,-12-7 10 16,-6-1 7-16,5-7 16 16,-2-5 4-16,8-11-6 15,1-15-7-15,16-9-16 16,2-7-7-16,1-8-4 16,5 9-3-16,-6-4-11 15,0 4-7-15,-4 6-16 16,-1 0-12-16,-8 11-26 15,-4 2-25-15,2 11-94 16,-6-1-129-16,-7 7 207 16</inkml:trace>
  <inkml:trace contextRef="#ctx0" brushRef="#br0" timeOffset="74092.02">19485 13618 486 0,'-46'58'228'0,"40"-56"-92"16,-2 1-10-16,-2-2-13 15,3-7-4-15,-5 3-1 16,0 3-3-16,3 0-26 16,1 10-18-16,2-6-35 15,1-4-12-15,0-2-13 16,-3 2-2-16,9 10-6 15,1-5 0-15,7 5 5 16,4-8 5-16,5-11 13 16,5 1 4-16,14 2-1 15,5 2-1-15,12 1-3 0,3-6 0 16,-1-7 1 0,2 5-2-16,-4 1-4 0,0 12-4 15,-1-2-3-15,2 3-2 16,4 8 0-16,1-4 0 15,-6-4-1-15,-4 3 0 16,-6-5 0-16,-12-20 0 0,5 26-5 16,-6-14-8-16,-13-2-36 15,3 17-34-15,-10-21-153 16,-6 4 154-16</inkml:trace>
  <inkml:trace contextRef="#ctx0" brushRef="#br0" timeOffset="74506.33">19859 13456 809 0,'-2'10'298'0,"5"-3"-223"15,12-2-39 1,3-1 11-16,4-4 14 0,8 0 3 16,4-5-7-16,-4-5-6 15,10-3-19-15,1 2-11 16,-2 1-11-16,12 6-3 16,-11 6-4-16,-4 0-1 15,-3 12-1-15,-7 1 0 16,-4 7 1-16,-8-2 2 0,-5 2 20 15,-3 0 10 1,-7-4 10-16,-2 6 4 0,-5 1-10 16,-3 0-7-16,-11-4-9 15,-2 1-7-15,0 0-15 16,-5 0-16-16,6 6-43 16,5-7-30-16,-5-6-72 15,14 4-41-15,12 3-184 16,3 2 245-16</inkml:trace>
  <inkml:trace contextRef="#ctx0" brushRef="#br0" timeOffset="75501.17">22390 13449 765 0,'0'0'274'0,"0"0"-218"0,11 1 0 16,35-5 9-16,-29-2-7 15,-9 1-14-15,7 2-3 16,-6 1-7-16,8-1-4 16,4 2-10-16,0 1-2 15,9 0-6-15,-1 3 0 16,-1-4-2-16,0-1 2 0,3-1 5 15,2 0 5-15,5 2 3 16,3 1-2-16,4-2-4 16,-5 2-5-16,0-3-7 15,-5 0-2-15,-5 1-4 16,2 0-3-16,-12 0-39 16,-4-2-36-16,-6-2-125 15,-7-1-127-15,5 3 207 16</inkml:trace>
  <inkml:trace contextRef="#ctx0" brushRef="#br0" timeOffset="75942.73">22850 13242 477 0,'-1'-1'257'16,"-6"2"-12"-16,4 5-130 16,10 5-27-16,-3 0-12 15,5 4-28-15,1-3-12 16,-1-8-9-16,1-2 0 0,5 1 3 16,2-1 1-16,5 3-2 15,6 0-3-15,-2-4-8 16,9 9-3-16,-7-3-1 15,-5-3-1-15,2 6 4 16,-8-2-2-16,-5 3 0 16,1 3-2-16,-10-2-1 15,-1 0 0-15,-3-3-2 16,-3 1-1-16,-4 2-2 16,-3-5-2-16,0 5-2 15,-4 0-2-15,-6-2-13 16,-4-1-10-16,4 7-15 15,12 7-6-15,-10 1-10 16,-7 4 0-16,-1 4-13 16,-15-9-18-16,12 7-81 0,16 4-157 15,-7-12 211-15</inkml:trace>
  <inkml:trace contextRef="#ctx0" brushRef="#br0" timeOffset="76987.97">20224 13415 444 0,'-2'0'58'0,"-3"1"-3"15,-1 1 50-15,5-2-39 16,0 0-6-16,-4 2-2 15,-5 0-1-15,-34 42-3 16,28-26-9-16,-9 3-19 16,0 8-8-16,2 7-11 15,-1 6-4-15,7 10-3 0,-7 1-2 16,-3-5-27-16,8 2-33 16,-2-7-141-16,5 1 131 15</inkml:trace>
  <inkml:trace contextRef="#ctx0" brushRef="#br0" timeOffset="77540.83">22806 13181 1355 0,'-1'-1'453'0,"3"7"-440"16,4 4-23-16,-3-8 5 16,-3 12 4-16,-6 2 1 15,-8 4 1-15,-5 8-13 16,-1-2-13-16,-12 1-44 15,0-4-38-15,-8 7-108 16,-6-1-110-16,-7 10 206 16</inkml:trace>
  <inkml:trace contextRef="#ctx0" brushRef="#br0" timeOffset="81543.67">1999 9503 773 0,'-33'5'297'0,"1"3"-201"15,1 3-71-15,8 5-13 0,-12 9-3 16,4 6-1-16,-6 6-2 16,-1 5 0-16,3 11 2 15,-3-1-1-15,-3 8-2 16,5-2-2-16,-7 1-3 16,-5 6-2-16,3 20-7 15,-8 8-4-15,2 13-2 16,7 5 1-16,-3 10 8 15,-1 4 3-15,-1 11 3 16,-1 7 1-16,4 3 2 16,1 2 1-16,4 10 2 15,4-2-1-15,6-2 0 16,7 3 1-16,11 9 3 16,7-2 0-16,0 4 3 15,6-1 1-15,4-7 3 16,3-2 2-16,7 0 0 15,3-6 0-15,7-8-5 0,10 2-3 16,0-8-3-16,14 0-2 16,7-6 3-16,-4-9 5 15,11-2 4-15,-1-5 2 16,10-4-1-16,8-3-1 16,5-7-2-16,-3-1 0 15,-9-7-4-15,2-1-1 0,6 0-4 16,3 4-1-16,5 0-2 15,1-3 0-15,-4-3-2 16,3-8 1-16,10-1-2 16,1-4 0-16,3 3 0 15,-1 1 0-15,5-1 0 16,10 7 0-16,-7-12 0 16,-3 2 0-16,-2 0 0 15,-7-10 0-15,17-2 0 16,4-10 1-16,5-6-1 15,6-2 0-15,0-2 1 16,3 0-1-16,6 0 0 16,-5 0 1-16,5-6-1 15,6 1 1-15,6 0-1 0,-4-4 1 16,15-1 0-16,5 1 1 16,-12-10 0-16,11 2-1 15,2 0-1-15,-6 1 1 16,17-4-1-16,-6-1 0 15,1-5 1-15,11-5 0 16,-8 4 0-16,13 7 0 16,3-1 0-16,-6 4 0 15,9-11 1-15,-4-3 2 0,0 1 1 16,5-5 2-16,-6 6 13 16,10-2 3-16,-8-12 6 15,0-2-2-15,7-7-8 16,-11-4-5-1,15 2-3-15,-7-1-1 0,4 7-3 16,-2-2-1-16,-6-3-3 16,10 4 0-16,-15-6 0 15,8 5 0-15,-5-11-1 16,-6 8-1-16,8-19-1 16,-7 9 1-16,11 2 0 15,0-2-1-15,-7 14 1 16,9-7-1-16,-14-4 1 15,-2-8 1-15,3 0 0 16,-6-10 0-16,11 2 1 0,-16-4-1 16,14-2 0-16,0-4 2 15,-8 0-1-15,13 3 1 16,-25-12 2-16,5 4 2 16,5-6 6-16,-11-4 0 15,12 4 1 1,0 3-2-16,-18-3-5 0,13 4 0 15,-11-5-1-15,-13-9 0 0,10 9 2 16,-9-6 0-16,-2 4-1 16,1-1-1-16,-1-1-2 15,-4 0-2-15,-7-5-1 16,5 10 0-16,-10-10-1 16,-6 7 1-16,1-4 2 15,-13-8 0-15,1 8 0 16,-1-12 0-16,-6 3-1 15,6 1 0-15,-9-13-1 16,1 1 1-16,-7-2 0 16,-7-7-1-16,3 6 1 15,-8-5 0-15,1-5 1 16,-1 3 0-16,-13-4-1 16,-3 2-1-16,2-1-1 15,-3 0 0-15,-5-5 0 16,-5 5 1-16,-6-4 1 0,-3 0 1 15,-6-5-1-15,4-9 0 16,-10 1 0-16,2-2-2 16,1 1 0-16,-8-2-1 15,-6 2 1-15,1-3-1 16,-5 5 1-16,5 3 0 16,-7-3 1-16,-4-1 0 0,-9 0-1 15,1-1-1-15,-4-1 0 16,-2-1-2-16,-5 4 2 15,-5-6 0-15,4 6 1 16,-7-8-1-16,-6-4 0 16,6-2 0-16,-10-6-1 15,-4 3-2-15,4 7 2 16,-4 1 0-16,-7-1 2 16,3 0 1-16,-9-1 0 15,-2 6 1-15,-3-2-1 16,0 7 1-16,-3-3 0 15,-3-2 1-15,-5 10 1 16,-6-2 3-16,-6 5 6 16,-8 1 2-16,-3 8 2 15,-1 4-2-15,-7 2-5 16,2 1-1-16,-5-1-5 0,-4 0-1 16,-1 8-3-16,-8 1-1 15,-4 0-3-15,-4 1 0 16,-5-1 0-16,1 2 0 15,-1 7 1-15,-7-1-1 16,-3 7-2-16,2 5-3 16,-11-11-4-16,4 2 0 0,-5-5 1 15,-3-6 4 1,0 13 5-16,-4 0 1 0,2 6 1 16,-1 3 0-16,-8-1 0 15,2 0 0-15,-6-8 0 16,-2 6-1-16,-2 0 0 15,0 3 0-15,-5 7 0 16,6 2-1-16,1 3 1 16,-10-9 0-16,-2 2-2 15,-5 2-2-15,-6 0-9 16,10 11-3-16,2 2-7 16,-7-4-1-16,3 7 5 15,1 1 3-15,-6 4 7 16,6 3 3-16,-4 1 5 15,0-1 1-15,0 3 0 16,3 3 0-16,-1 3-2 0,-3-1-1 16,1 3 1-16,2 0 0 15,4 2 1-15,-7-4 2 16,1 4 0-16,2 3 0 16,-8-6 0-16,11 12 0 15,-1-1 0-15,-7 3 0 16,6 8 0-16,-4-5 0 15,3 0-1-15,4-4 1 0,-2-6-1 16,3 2 1-16,-3 0 0 16,3-1 0-16,-1 2 0 15,3 2-1-15,1 1 1 16,0 1-1-16,2 7 1 16,0-1 0-16,-2-3 1 15,1 4 0-15,-5-4 2 16,4-4 1-16,-3 7 3 15,3 0 2-15,0 6 3 16,3 4-1-16,-1-1 0 16,-5-1-2-16,-2 2-1 15,3-1 0-15,1-1-2 16,3 2-2-16,1-2-2 16,-2 2-2-16,4 1 0 15,3 1 0-15,2 8 0 16,-3 2 0-16,3 2-2 0,-5 9 1 15,12-1-1-15,3-2 0 16,-8 0-1-16,4-8 1 16,-3 5 0-16,-1-1 0 15,11 13 1-15,3-1 0 16,2 11 0-16,0 12 0 16,4-2 0-16,-2 3 0 0,11-5 1 15,-9 0-1-15,9 7 1 16,2 9-1-16,-10 6 0 15,10 2 1-15,0 3-1 16,4-3 0-16,4 3-1 16,11 12 0-16,-6 1-3 15,3 3-1-15,9 7-4 16,-1 1-3-16,17 3-1 16,-1 1 0-16,2 4 4 15,2-2 1-15,8 8-2 16,12 5-9-16,15 4-20 15,1 4-17-15,6-2-73 16,12 8-75-16,5 11 132 16</inkml:trace>
  <inkml:trace contextRef="#ctx0" brushRef="#br0" timeOffset="-119365.87">7712 11978 273 0,'-1'0'187'0,"-11"3"7"0,-19 2-61 16,24-11-54-16,7 3-4 15,-1 4-3-15,-9 0-7 16,5-1-26-16,3 2-14 16,-5 5-19-16,6 2-5 15,2 9-3-15,-4 3 0 16,7 5 1-16,4-2-1 16,-1-1 1-16,7-1 0 0,-4-4 0 15,6 4 1 1,9-6 3-16,2 0 2 0,10-11 6 15,-2-4 3 1,5-3 11-16,0-5 5 0,4 1 8 16,4-3 3-16,6-7 0 15,8 0-3-15,9-5-3 16,1 0-6-16,0 4-4 16,3-1-2-16,-2-2 2 15,7-2 3-15,8 1 2 16,-5 3-1-16,-1 0-4 15,-6 4-2-15,-6 5-7 16,-5-1-3-16,8 10-6 16,-3 0-3-16,-7 0-2 15,4 3-1-15,-14 0 0 0,0 2-1 16,3 3 1-16,-2-2-1 16,2 1 0-16,-1 1 0 15,-7-3 1-15,0 2 0 16,-2-4 1-16,-5-3 1 15,9-3-1-15,-2-3 1 16,5 0-1-16,3 2 0 16,8-2 0-16,-4-1 0 15,1-2 5-15,2-4 5 16,-5 0 6-16,7-2 2 0,5-1-3 16,6 1-6-16,0 3-6 15,-1 1-2-15,-8 3-1 16,-8 3-1-16,-4 7 0 15,4 7-1-15,0 8 1 16,-6 1-1-16,2 2 0 16,-2 3 0-16,-4 1 0 15,5-1 1-15,-6 6 0 16,0-2 0-16,0-5 0 16,10 3 1-16,4-8-1 15,0 2 1-15,3 2 3 16,-3-3 4-16,-3 3 9 15,4 4 3-15,0-5 0 16,1 3-5-16,3-8-7 16,-1-2-4-16,1-6 0 0,0-10-1 15,6-6-1-15,1-10-1 16,6-5-1-16,6 7 1 16,-1 1-1-16,5 5 0 15,1 3-1-15,-2-1 0 16,5 9 0-16,-2 0 0 0,-6 5 0 15,3 5 0-15,-3-2 0 16,-1-5 0-16,-2 5 1 16,-1-5 0-16,-5-7 1 15,-3 2-1-15,11-2 0 16,-8-7 0-16,4 6 1 16,-1 2 0-16,-14-5 2 15,2 4 0-15,3-3 4 16,-6-4 4-16,5-4 5 15,2 2 1-15,-11-1-4 16,4 0-4-16,-9 3-4 16,-1-1-2-16,-5-2-1 15,0 4-1-15,-4 4-1 16,-1-5 0-16,0 7-2 16,0 2-1-16,-5 3-8 0,-2 9-11 15,-4 2-51-15,-3 6-72 16,-4-3 92-16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34:31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19882 8712 523 0,'23'36'226'16,"-35"-31"-119"-16,0 0-2 15,-4 2-29-15,-1-6-11 16,-2 5-11-16,-3-5-5 15,-2-1-3-15,0 0-1 16,-4-4-4-16,-3 2-2 16,1-4-10-16,0 4-5 15,-2 4-16-15,5 8-6 0,-16-12-2 16,-2-3 0-16,0-2 1 16,-3-3 0-16,7 10 2 15,-1-3-1-15,1 5 5 16,-3-3 3-16,-6 1-1 15,4 9-1-15,-11-2-5 16,0 5-3-16,4 5-1 16,-2 0-2-16,6-4 2 15,1 4-1-15,-3-5 2 16,-2-9 0-16,4 6 2 16,-9-6 0-16,10 3 2 15,-3 5 0-15,1-7 1 16,8 0 0-16,2 4-2 0,5-4 0 15,2 5-2-15,7 7-1 16,-4-7 0-16,-1 5 0 16,-3-1-1-16,-5-2 0 15,5 7-1-15,4 1 0 16,7 4 0-16,0-1-1 16,5 0 1-16,1 2 1 15,6 2 0-15,6 5 1 0,2 3 2 16,3-2 1-1,2 10 2-15,2-6 0 0,3 1-1 16,3 0-2-16,4-9-1 16,6 5 0-16,6-4-1 15,4-2 0-15,-4-9 0 16,11 4 0-16,9-5 1 16,3 0-1-16,13 1 2 15,-9-10 0-15,-1 1 1 16,4-6 0-16,11 4 3 15,3 1 0-15,4-3 0 16,4 5-1-16,-9 1-3 16,3 0-1-16,6 4 0 15,1 1 0-15,6-7 0 16,3 6 1-16,-2-4-1 16,0-5-1-16,3 6 0 0,2-5 0 15,5 0-2-15,-4 6-1 16,-2-4 1-16,4 6 1 15,-5-4 0-15,3 1 1 16,-5-6 0-16,-3 1 1 16,4-2 1-16,-2-4-1 15,-1-7 1-15,-1-3 0 16,-15-9-1-16,-1 1 1 0,-7 1 1 16,-2-7 0-16,-2-6 1 15,-4-1 1-15,-10 0 7 16,3 6 3-16,-4 4 6 15,-3 1-1-15,-4-4-6 16,-8 3-5-16,-8-6-7 16,1 3-1-16,-8 0 0 15,-1-3 1-15,-5 2 1 16,-4-1 2-16,-2-1-1 16,-5-1 0-16,0 2-3 15,-8 2-1-15,1 1-2 16,-4 3-1-16,-9-9-2 15,0 3-1-15,-11-2 1 16,-1-4 0-16,-1 6 5 16,1-5 1-16,2 6 6 0,-4 1 4 15,2 3 6-15,-7 2 2 16,4 3-1-16,-1 1-1 16,-2 1-3-16,-6-2-1 15,-5-4 0-15,-3-1 1 16,-10-7-3-16,2-5 0 15,-2 24-5-15,-9-12-4 16,-5 1-3-16,6 11-3 0,-11-24 1 16,-1 13 1-16,6 3-1 15,-2 2-1-15,0 3-4 16,10 3-1-16,-9 1 0 16,-2-5-1-16,9 8-8 15,-1 0-9-15,12 4-34 16,1 2-36-16,-2 2-195 15,1 1 193-15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35:40.3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17903 3921 551 0,'35'33'205'0,"-3"-53"-158"16,18-4 36-1,6-9 13-15,11 8 12 0,2-1-6 16,5-2-10-16,0 1-5 16,2-5-19-16,3 5-14 15,3-2-30-15,-1 2-10 0,-3 2-10 16,-7-3-2-16,-14 9-2 16,-4-4 0-16,-10 3-4 15,-6-2-9-15,-12-1-50 16,-5 3-34-16,-13 2-113 15,1 7-123-15,-18 12 217 16</inkml:trace>
  <inkml:trace contextRef="#ctx0" brushRef="#br0" timeOffset="408.06">18546 3926 661 0,'-13'12'247'0,"11"0"-177"16,3 2-9-16,13 8-5 16,2 1 6-16,16 6 0 0,-12 1-8 15,5-1-11-15,9 9-8 16,-17 0-12-16,13 0-4 16,-3 9-4-16,-3 1 0 15,5 1-2-15,-8 1-2 16,0-4-2-16,-7-1-2 15,1 3-2-15,-4-7 0 16,-7-1 2-16,-4-6 8 0,-7-10 21 16,-1 3 8-16,-4 1 15 15,-3-5 1-15,-10-3-9 16,-2-2-7-16,-11-14-12 16,-1-5-6-16,-19-11-10 15,-7-6-4-15,0-4-5 16,0 1-4-16,15-2-5 15,11 3-5-15,5 0-11 16,7 2-13-16,6 1-44 16,11 2-36-16,6-5-145 15,6 2 163-15</inkml:trace>
  <inkml:trace contextRef="#ctx0" brushRef="#br0" timeOffset="1138.44">19158 4337 890 0,'9'28'308'0,"6"0"-261"15,0 15-49-15,0 0 23 0,-7-2 47 16,-11-2 22-16,-3-6 24 15,-4-2-9-15,11-3-38 16,-6-4-20-16,8 0-29 16,12-1-9-16,-13-12-9 15,13-2 0-15,-5-19-4 16,2 0-7-16,7-9-17 16,6-6-6-16,6 1-1 15,-8-6 5-15,-6-5 12 16,-1-4 6-16,-4 2 5 15,-6-9 5-15,-5 9 3 16,-5 5 2-16,-16-3 0 16,-4 12 1-16,-15 0 4 15,5 6 1-15,-9 14 1 16,-1 9 0-16,11 14 3 0,3 2 2 16,-2-2 2-16,11 8 0 15,3-2-6-15,-4 0-5 16,20 5-4-16,2-10-1 15,5-5-2-15,6-2-1 16,5-7 1-16,14 1-1 16,9-8 2-16,1-7 0 15,11-10 1-15,-8-11 1 0,-3-5 0 16,8-9 1-16,1 2-1 16,3-1 0-16,3 1 2 15,-14 14 3-15,-3 4 12 16,0 11 6-16,-2 11 9 15,10 7 0-15,-9 15-7 16,-9-3-4-16,-9 11-7 16,-4 6-1-16,-5-3 3 15,4 9 1-15,-5 0-2 16,2-1-3-16,-1 2-7 16,-3-4-3-16,0-11-2 15,-2-4-2-15,3-6 0 16,-6-8-4-16,1-3-11 15,1-2-13-15,-6-12-65 16,-3-5-59-16,-1-13-214 16,-3-8 229-16</inkml:trace>
  <inkml:trace contextRef="#ctx0" brushRef="#br0" timeOffset="1379.52">19596 3995 1383 0,'-25'-37'427'0,"46"47"-485"16,6 10 1-16,-7-3 29 16,-3-4 14-16,-8-1 18 15,-7-4 2-15,9-5-1 16,2-2-2-16,5 3-68 15,6-7-58-15,2 2-229 16,-1 0 217-16</inkml:trace>
  <inkml:trace contextRef="#ctx0" brushRef="#br0" timeOffset="1795.98">20193 4164 1144 0,'12'20'387'0,"9"7"-375"0,0 6 3 15,0 7 4-15,-5 5 8 16,-8-2 22-16,-2-3 7 16,-3 1-4-16,-3-12-8 15,-1-2-21-15,1-3-9 16,1-14-9-16,3 0-2 16,6-15-2-16,6 4-1 15,-1-23-11-15,5-4-5 0,3-13-11 16,0-16-1-1,9 5 8-15,-5-8 6 0,1 9 11 16,-5 7 3-16,-7 13 3 16,0 8 2-16,4 13 6 15,1 2 3-15,-8 8 13 16,-1 9 8-16,-11 14 10 16,4 11 3-16,13 26-1 15,-1 0-1-15,10 18-1 16,3 1-2-16,-1-6-12 15,6 1-8-15,-4-19-15 16,0-7-6-16,5-19-4 16,3-7-13-16,-5-19-53 15,5-9-45-15,-8-15-216 16,9-12 212-16</inkml:trace>
  <inkml:trace contextRef="#ctx0" brushRef="#br0" timeOffset="11918.38">3263 12933 952 0,'-2'-20'327'0,"2"3"-284"15,3 2-30-15,3 2 9 16,-6-3 1-16,-4-1-3 16,0 9-15-16,-2-2 1 15,-1 4-2-15,-4 1-1 16,0 0-3-16,1 4-4 15,-1 2-7-15,0 7-8 0,-4 5-12 16,0 5-4-16,0 9 3 16,1 3 9-16,0 1 14 15,-4 5 6-15,7 8 4 16,-2-1 2-16,5 17-2 16,-4-6 1-16,-5 5-1 15,6 7 0-15,1-9 1 16,5 6 0-16,7-6 6 15,6-1 7-15,3-5 13 16,4 7 7-16,6 2 10 16,0-1-2-16,6 2-6 15,-1-6-7-15,3 0 9 16,1 1 5-16,4 4 6 16,2 7 0-16,3 7-24 0,0-5-9 15,1 3-11-15,-9-2-2 16,-11-1-2-16,-9 4-2 15,-13 3-1-15,8 1-2 16,-3 2-3-16,-5-1-1 16,-1 3-6-16,-6-1-4 15,-7-2-7-15,4 2-3 16,-4-3 4-16,-4-4 4 16,-3-4 11-16,4 6 4 15,-3-4 4-15,3 8 3 0,5 4 11 16,-1-10 6-16,5-1 11 15,4-7 4-15,4-7-3 16,11 6-4-16,1-14-7 16,0-6-3-16,6-6 0 15,-5-10-1-15,10 8-2 16,3 3-3-16,0 2-7 16,-4 4-2-16,-1 11 0 15,2 14 0-15,-9 17 0 16,4-2 1-16,-7 16-2 15,3-4-2-15,3 16-12 16,-4 3-19-16,1-8-60 16,-9-8-55-16,1-30 89 0</inkml:trace>
  <inkml:trace contextRef="#ctx0" brushRef="#br0" timeOffset="23533.54">22192 6242 407 0,'-8'0'188'0,"4"-11"-41"0,4 7-137 16,1-2 41-1,5-4 13-15,3 4 36 16,0-3 10-16,6-1-14 0,0 0-12 16,7 2-11-16,2 0-4 15,2-3-10-15,2 7-2 0,6 0-12 16,8 5-7-1,-3 11-6-15,-7-2 0 16,-3 9-4-16,-4 2-1 0,0 7-8 16,8 13-3-16,-12 2-5 15,-9 5-2-15,-13 3-1 16,-10 3 0-16,-4 7 0 16,-11 4-1-16,-8 12 0 15,2 5 0-15,-14 6 0 16,10 1 0-16,-2-3-1 15,-4-5-1-15,7-1-2 16,-1-1 0-16,14-5 2 16,5-2 3-16,10-12 1 15,7-5 0-15,7-9 0 16,9-3-3-16,7-5 0 16,9-2-1-16,7 1 1 0,8 0-1 15,2-5 0-15,-6-4-1 16,-4-11 0-16,-10-7-1 15,2 14 0-15,-1-4 0 16,-9 0 0-16,-1 8 0 16,-10-3 1-16,1 8 0 15,1 13 2-15,-4 2 1 16,-4 10 6-16,-2 5 4 16,-5 10 10-16,-5 0 6 0,-1-3 9 15,0-4-1-15,-1-7-10 16,0-3-7-16,-1-6-17 15,-5 3-6-15,-6-14-32 16,-12-14-38-16,-5-2-126 16,-5-17-150-16,-24-18 217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384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8.4789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10-07T23:46:46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17983 13538 0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56:04.7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8194 15342 1304 0,'0'-8'21'0,"-12"5"3"0,-8-17 30 15,10-1-2-15,-9-8-3 16,-3-10-5 0,5 1-3-16,-9 3 4 0,3 4 10 15,3 6-2-15,-9 6-13 16,2 5-9-16,-2 9-19 0,-3 8-6 16,-1 18-8-16,-5-1-6 15,-3 12-4-15,-4 7-1 16,10 3 3-16,5 11 3 15,0 5 6-15,11 0 1 16,2 14 3-16,-3-2 5 16,18 4 10-16,-5 0 5 15,7-10 11-15,9 2 2 16,3-9 3-16,10-4-4 0,-3-18-10 16,0-5-9-16,5-15-12 15,1-7-5-15,5-10-22 16,3-9-16-16,4-8-48 15,2-4-44-15,1-6-179 16,2-2 201-16</inkml:trace>
  <inkml:trace contextRef="#ctx0" brushRef="#br0" timeOffset="245.11">8546 15898 1125 0,'26'7'510'16,"-4"-7"-203"-16,-9-2-207 15,5-2-99-15,-3 2-7 16,-21-8-52-16,1-2-37 15,-14-8-139-15,0-1-154 16,-1 3 250-16</inkml:trace>
  <inkml:trace contextRef="#ctx0" brushRef="#br0" timeOffset="1570.57">9235 15394 1046 0,'39'-95'359'0,"-42"73"-315"16,-7 1-7-16,-1 3 30 15,-2 4 12-15,-7 7 1 16,1 0-13-16,-4 6-26 16,2 2-10-16,-7 7-18 15,-3 4-4-15,-2 12-13 16,1 2-9-16,6 8-16 15,7 11-10-15,3 11-11 16,5 15 3-16,8 12 12 16,3-3 7-16,8-1 9 15,5-10 3-15,6-16 5 16,6-5 4-16,5-19 8 0,4-8 5 16,3-14 6-16,3-8 1 15,-1-17 2-15,-2 0-1 16,2-15 0-16,-6-8 1 15,2-2 0-15,-2-8 2 16,-8-5 5-16,-4-2 3 16,-3 9 1-16,-3-3-2 15,0 22-9-15,-3 9-9 0,-5 5-8 16,-5 8-4-16,6 14-2 16,2 4-1-16,-1 9 4 15,10 12 1-15,-15 0 3 16,2-1 1-16,9 11 0 15,-13-9 0-15,14-6 0 16,-2-1 0-16,0-13-2 16,8 3 0-16,-5-13 1 15,12 5 1-15,-6-7 0 16,-2-10 2-16,0 1 1 16,-9-1 0-16,2-4 1 15,-2-1 1-15,-2-6 3 16,-7-10 1-16,3 5 5 15,-3 0-1-15,0 3 0 16,2 10 2-16,-5 4-4 0,0 4 1 16,3 11 0-1,0 8-2-15,9 19 0 0,0-3 1 16,3 1-3-16,1-7-2 16,0-12-1-16,8 12-1 15,3-14-2-15,0-3 0 16,6-10-2-16,4-12 0 15,-2-4 1-15,-1-12-1 16,-2-13-4-16,-12-7-3 0,7-5-6 16,-4 4 1-16,-3 1 2 15,-4 2 5-15,-16-2 5 16,0 14 0-16,-4 13-3 16,-2 5-3-16,1 18-7 15,-2-1-2-15,0 8-5 16,1 8-3-16,1 10 0 15,5 3 1-15,7 5 10 16,3-3 4-16,12 3 8 16,0-4 1-16,3-1 2 15,4 6 1-15,3-6 1 16,2 6 0-16,-1-1 0 16,-1-4-3-16,-2-1-2 15,-9-1-5-15,-7-8-23 16,-6-3-11-16,-14 1-17 0,-12-16-2 15,-3 9 19 1,-4-5 13-16,-4 2 18 0,2 5 6 16,1-4 2-16,-3-4 0 15,3-2-6-15,4 2-6 16,3 1-27-16,6 3-21 16,2-6-57-16,5-1-64 15,7 1 117-15</inkml:trace>
  <inkml:trace contextRef="#ctx0" brushRef="#br0" timeOffset="2244.8">10934 15679 1346 0,'2'4'509'0,"0"-3"-344"16,13 5-143-16,1-6-8 16,9 5-5-16,3 2-1 15,-2-8-10-15,8-6-7 16,-1-2-28-16,6 1-20 15,3-5-65-15,-2-3-61 0,0-2 116 16</inkml:trace>
  <inkml:trace contextRef="#ctx0" brushRef="#br0" timeOffset="2988.93">11715 15389 988 0,'-2'1'454'0,"-5"-2"-189"16,0-3-151-16,-5-8-107 0,-2 3-5 15,-6-2-6-15,8 1-4 16,-22-8-8-16,3 2-3 16,2 6-6-16,-12-2-4 15,17 13-8-15,-2 8-10 16,-2 3-36-16,5 5-23 16,10 13-67-16,3 2-35 0,4 6-40 15,6 8 20-15,4 3 85 16,8 5 55-16,11-1 158 15,5-2 55-15,7-19 76 16,-1-8 26-16,-1-13-26 16,-4-9-27-16,0-7-56 15,0-2-26-15,-2-5-45 16,-1-8-20-16,0 5-24 16,-4-3-3-16,-1 0-7 15,0 11 0-15,-3 7 0 16,0 7 0-16,1 13 0 15,-3 0-4-15,-1 6-19 16,4 0-14-16,-2-3-19 16,0-2 2-16,8-6 21 15,-7-8 17-15,-2-7 24 16,-2-2 7-16,-9-6 13 0,5 3 7 16,-3-4 15-16,-4-4 5 15,5-2-3-15,-9-10-8 16,-1-6-17-16,5 0-7 15,-11-15-10-15,3 4 1 16,-23-11 2-16,4 4 2 16,-8 13 9-16,-3 1 5 15,18 17 11-15,-10-1 9 0,2 10 0 16,1 1-4-16,1 10-16 16,1 3-12-16,3 3-15 15,5 10-7-15,3-2-18 16,2 6-13-16,7 4-68 15,3 4-59-15,8 3 106 16</inkml:trace>
  <inkml:trace contextRef="#ctx0" brushRef="#br0" timeOffset="3885.79">12382 15482 1279 0,'-19'-4'485'0,"-1"-2"-327"0,-3 2-145 15,0 4-6 1,-1 7-7-16,-4 3-6 0,-1 13-12 16,0-1-4-16,1 4-7 15,2 8-5-15,7-2-20 16,-2 5-19-16,14 6-28 16,4 0-5-16,3-1 16 15,13-1 18-15,0-10 38 16,0-6 22-16,7-17 66 15,0-5 30-15,1-13 51 16,1-6 12-16,-1-10-19 16,2-8-14-16,-1-15-37 15,-1-2-21-15,2-14-28 16,-2-4-9-16,-2-3-14 16,-2-7-2-16,-2 6-1 15,-9-2-2-15,-3 8 1 16,0 7-1-16,-11 14 1 0,10 15 0 15,-2 13-5-15,-2 11-3 16,5 24-5-16,-3 5-1 16,-3 20 2-16,2 2-1 15,-3 8-5-15,4 8-3 16,2 10-8-16,4 7-4 16,6 9 3-16,-8-2 5 0,12-1 13 15,0-9 6-15,-1-21 6 16,6-9 3-16,0-19 2 15,7-5 0-15,1-13 3 16,4-6 2-16,-7-9 2 16,-1-10-3-16,-2-12-7 15,-3-11-6-15,-4-12-14 16,-1-5-6-16,-1-11 0 16,-2 0 2-16,-4-4 13 15,-3 4 4-15,-7 16 4 16,-2 8 2-16,-1 16 1 15,-4 8 0-15,0 21 2 16,-4 7-1-16,-8 19-1 16,3 8 0-16,-1 8 1 15,1 4 0-15,4 4-1 0,1 5-2 16,7 3-2-16,1 0-2 16,11 3 1-16,5-2 0 15,8-13 2-15,5-7 2 16,7-20 0-16,3-9-2 15,9-11-17-15,3-4-30 16,-13-20-113-16,10 1-107 16,-2-14 163-16</inkml:trace>
  <inkml:trace contextRef="#ctx0" brushRef="#br0" timeOffset="4112.68">13258 15500 1609 0,'41'16'587'16,"9"-1"-439"-16,3-13-143 16,1 0-4-16,-9-5-9 15,-11-11-12-15,-1 0-38 16,-3-4-30-16,-8-5-100 15,-2 1-108-15,-9-3 190 16</inkml:trace>
  <inkml:trace contextRef="#ctx0" brushRef="#br0" timeOffset="4285.05">13644 15672 1720 0,'14'20'611'15,"6"-10"-523"-15,1 2-49 0,6-2-28 16,-1-5-21-16,5-4-78 16,2-2-49-16,4-9-185 15,1-1 200-15</inkml:trace>
  <inkml:trace contextRef="#ctx0" brushRef="#br0" timeOffset="5073.45">15195 14788 1077 0,'0'-2'458'0,"-8"10"-260"15,1 0-102-15,-3 3-85 16,0 4 1-16,-4 8 10 0,-3 1 6 16,-2 4 2-1,-1 0-5-15,1 3-10 0,0 5-5 16,-2 9-10-16,6 12-6 15,-3 5-18-15,4 4-9 16,9 8-15-16,1-6-4 16,6 2 6-16,1 1 8 15,1-10 21-15,1-11 13 16,0-7 37-16,-1-12 17 0,3-12 26 16,1 0 8-16,2-12-11 15,-1-5-12-15,8-9-28 16,1-2-13-16,9-9-21 15,2 1-8-15,6 1-14 16,5-4-6-16,0 0-7 16,2 3-4-16,-4-3-11 15,7 7-3-15,-4-5-12 16,-1-1-14-16,3 6-64 16,-10-12-60-16,2 8 126 15</inkml:trace>
  <inkml:trace contextRef="#ctx0" brushRef="#br0" timeOffset="5304.48">16013 15612 1450 0,'7'26'548'16,"-6"-18"-405"-16,-1-8-89 0,-1 0-46 16,-1 1-15-16,2-2-45 15,-1 0-43-15,0 0-146 16,-3-11-145-16,-9-47 241 16</inkml:trace>
  <inkml:trace contextRef="#ctx0" brushRef="#br0" timeOffset="6597.64">16807 15257 576 0,'-33'61'263'0,"27"-75"-98"16,3 0-78-16,-8-3-8 16,-3-4 20-16,3 1 33 15,-1-3 9-15,-1-5-8 16,1 4-8-16,0-2-23 15,-2 0-15-15,-1 5-35 16,-2 2-17-16,-2 3-31 16,1 8-11-16,-4 9-21 0,5 12-8 15,-2 15-2 1,0 9 4-16,8 19 10 16,0 3 5-16,7 9 7 0,1 0 0 15,7 4 1-15,3 0 1 16,3-10-2-16,4 3 1 15,7-22 4-15,4-9 3 16,11-12 5-16,1-10 5 16,10-13 6-16,-4-9 5 0,-3-12 4 15,3-8 1-15,-12-16 0 16,7-3-3-16,-7-10-7 16,-4 1-5-16,-5 3-6 15,-3 5-1-15,-7 10 0 16,-6 6-1-16,-4 15-9 15,-2 8-1-15,0 17-2 16,0 8 3-16,-2 17 5 16,-1 5 3-16,-1 8 0 15,-1 4 2-15,3 3 0 16,2 0 0-16,3 0-1 16,1-8-5-16,4-9-11 15,1-9 1-15,5-19 3 16,3 0 7-16,3-14 16 15,3-5 4-15,1-3 7 16,0-9 4-16,-2-9 2 0,2 4-3 16,-8-10-6-16,4 5-4 15,-15 3-7-15,13 5 0 16,7 18 0-16,5 9-1 16,9 15-2-16,-16-1 0 15,0 8-7-15,-10-1-3 16,7 3-7-16,1 2-2 15,3-5-5-15,2-5-1 0,-2-6 4 16,2-6 3-16,0-11 10 16,3-3 4-16,-2-7 6 15,11 7 0-15,-10-15-4 16,-7-6-3-16,-1-2-10 16,-16-14-5-16,2 8-5 15,3 0-2-15,-6-2-3 16,1 0 1-16,-3 6 6 15,-2 8 3-15,-2 6 11 16,6 13 1-16,-3 6-6 16,3 2-1-16,9 15-2 15,0 1 1-15,9 7 6 16,-8 2 1-16,3 1 2 16,-2 1 1-16,7 0 8 15,-2 0 8-15,1 1 8 0,-7-4 2 16,-2 3-3-16,0-1-6 15,-7-3-7-15,2 4-4 16,-8-4-4-16,-4 3 1 16,-5-2 6-16,-6-6 3 15,0-5 7-15,-2-8-1 16,-1 0-7-16,-3-1-9 16,0-7-23-16,9 7-18 15,-4-11-55-15,5-4-42 0,2 7-127 16,-11-11 163-16</inkml:trace>
  <inkml:trace contextRef="#ctx0" brushRef="#br0" timeOffset="6955.67">18154 15693 1285 0,'23'7'557'0,"-16"1"-242"15,1-5-259-15,2-1-29 0,-12-4-53 16,-1-4-29-16,-4-7-64 16,7 3-46-16,-3-4-249 15,3-6 273-15</inkml:trace>
  <inkml:trace contextRef="#ctx0" brushRef="#br0" timeOffset="7953.76">18083 15674 740 0,'-5'9'354'0,"1"-4"-127"16,-3-8-73-16,5 6-65 15,0 1-20-15,1-4-25 16,-1 0-8-16,2 0-5 16,0 0-2-16,0 0 2 15,0 0-1-15,0 0-1 0,4 0-2 16,8 2-10 0,29 8-5-16,-33-18-9 0,8 6-3 15,7 0-4-15,5 3-5 16,8 7-2-16,-5-8 0 15,-1 1 6-15,-5-6 4 16,3 2 8-16,3-1 5 16,-3-1 4-16,0-6 2 15,-3 1-4-15,-5 5-4 0,-5-7-16 16,-3 4-16-16,-6 6-51 16,-6-10-37-16,-5 10-126 15,3 2 146-15</inkml:trace>
  <inkml:trace contextRef="#ctx0" brushRef="#br0" timeOffset="9091.28">19201 15303 780 0,'0'0'364'15,"-1"0"-132"-15,1-1-102 16,0 0-3-16,0-2-13 0,2-18-14 15,0-26-33-15,-10 22-17 16,2 2-27-16,0-1-9 16,-7 1-13-16,-3 5-3 15,-2 7-11-15,-4 6-5 16,-2 5-12-16,4 7-6 16,-6 13-14-16,0 2-2 15,1 11 10-15,0 4 8 0,3 10 22 16,2 2 8-16,5 4 5 15,1 1 3-15,8-7 3 16,2-2 2-16,4-15 0 16,6 2-2-16,6-11 0 15,6 2 5-15,8-5 11 16,2-9 8-16,9-4 8 16,-1-9-1-16,13 4-8 15,-12-13-4-15,1-8-11 16,6-1-4-16,-13-14-6 15,5 8-2-15,-3-1-4 16,-9 2-4-16,-5 6-7 16,-4 7-2-16,-6 8 0 15,-2 5 3-15,-2 8 8 16,0 6 3-16,1 5 1 0,-1 0 0 16,2 2-1-16,-1 1-1 15,3-2 1-15,1 1-1 16,4-5 1-16,4-2-1 15,-3-8-4-15,3-5-1 16,-1-2 2-16,5-3 0 16,-5-9 5-16,4 4 2 15,-1-13 2-15,-7 0 0 0,5 5 4 16,-2-10 4-16,-8 3 8 16,4-1 3-16,-12-6 1 15,-1 3-3-15,-5 0-7 16,-4 0-5-16,-3-1-9 15,-1 4-3-15,-8 1-7 16,-4-1-1-16,1 12-3 16,-5-2-5-16,2 10-13 15,-2 10-5-15,2 6-4 16,3 10-1-16,5 2-5 16,3 2-12-16,5 2-47 15,1 1-37-15,6 7-120 16,-1-3 162-16</inkml:trace>
  <inkml:trace contextRef="#ctx0" brushRef="#br0" timeOffset="10255.99">20107 15339 654 0,'36'27'346'16,"-44"-31"-59"-16,-2-4-175 16,-4-2-18-16,0-3-22 15,-9 1-9-15,0-5-17 16,-1 1-6-16,-3 2-11 16,2-5-6-16,2 8-10 0,3 4-8 15,1 0-12 1,3 6-10-16,1 2-30 0,-1 1-8 15,4 14-19-15,1 2-2 16,4 9 10-16,1 7 6 16,4 3 24-1,2 3 9-15,4-1 24 0,3-5 9 16,2-3 17-16,3-8 7 16,5-8 14-16,2-3 6 0,4-11 9 15,2-1 3-15,4-11 3 16,-2-5-6-16,1-8-16 15,3-6-9-15,-9 0-16 16,4-9-7-16,-5-6-9 16,3-3-2-16,7-12-6 15,-2 2-4-15,-3-9-5 16,-8-1-2-16,-6-1 3 16,-2 3 1-16,0 6 4 15,-7 5 0-15,-3 11 5 16,-3-1 4-16,-3 16 7 15,2 9 5-15,-2 9 1 16,-1 8-1-16,-3 8-7 16,-3 6-3-16,-1 9-4 15,3 7-4-15,0 9-5 16,5 8-3-16,-4 8-4 0,2 4-1 16,2 11-1-16,-4 1-1 15,3 11 3-15,1 2 1 16,1-1 8-16,5-6 4 15,15-9 5-15,-4-5 2 16,8-13 8-16,1-14 9 16,3-11 14-16,4-8 4 15,0-14-4-15,2-1-4 0,0-17-7 16,1-9-4-16,3-8-5 16,-5-3-4-16,2-6-9 15,1-1-1-15,2-4-1 16,-1-3 0-16,-1-3 1 15,-4 3 0-15,-2-2-3 16,3 6-1-16,-2 8-4 16,-5 2 1-16,-6 12 4 15,-6 4 1-15,-8 8 5 16,3 4 2-16,-8 5 2 16,-3 2-1-16,-9 5-1 15,-4 3-1-15,-11 9 0 16,-1 0-1-16,1 11 0 15,-6-2 1-15,10 8-1 0,3 5 2 16,-5-1 1-16,8 5 0 16,5 3-2-16,-1-5-3 15,13 2 0-15,4 1 0 16,8-7 0-16,10-1 0 16,9-5 9-16,8 0 7 15,10-8 10-15,7-5 3 16,6-9-3-16,1-6-6 15,1-9-11-15,-4-7-11 0,-3-14-55 16,10-2-48-16,3-12 63 16</inkml:trace>
  <inkml:trace contextRef="#ctx0" brushRef="#br0" timeOffset="17569.83">8311 9662 34 0,'84'29'32'0,"-83"-30"15"16,0 1-2-16,0 2 1 15,-1-2-2-15,0-1-7 16,0 0-4-16,2 0-4 16,16-4-2-16,29-1 4 15,-27 2 4-15,10 9 13 16,-4-6 7-16,8-3 8 15,3 3 0-15,-11-10-8 16,21 7-5-16,-1 3-6 16,0 0-4-16,14 6-5 15,-11-2-3-15,7 3-7 16,5 3-2-16,3-4-2 16,0 1 1-16,-1-1 5 0,-1-1 3 15,-3-6 12 1,-1 0 3-16,6-9 6 0,-1-1-1 15,12 2-5-15,5-3-4 16,-6-1-10 0,8 1-2-16,3 5-6 0,-4 4-5 15,9 7-4-15,-8 3-5 16,-16 2-5-16,-2 0-1 0,-12-1 0 16,-3 0-1-1,5-5 0-15,0 2 0 0,-4-2 0 16,-8-9 0-16,-8 1-1 15,-6-2 1-15,2-1-1 16,2 6 0-16,0 1 0 16,-1 0-1-16,-7-7 0 15,-2-1 0-15,-5-3-17 16,1-1-20-16,-1-1-100 16,-2 2-150-16,-6 1 185 15</inkml:trace>
  <inkml:trace contextRef="#ctx0" brushRef="#br0" timeOffset="20417.91">21371 14801 733 0,'28'-50'295'0,"-33"50"-166"16,5-2-76-16,2 7-5 15,-2-5 14-15,0 0 17 16,0 0-5-16,-2 3-3 16,-5 16-7-16,-19 30-10 15,8-25-7-15,2 9-17 16,-3 1-8-16,3 5-17 15,1 7-2-15,-1 0-2 16,4 3-1-16,2 5 3 16,3-4 4-16,7 6 16 15,3-2 4-15,12 1 10 16,5-3-1-16,3 0-7 16,2-4-4-16,5-3-3 15,6-3-3-15,2-5-5 0,6-11-2 16,-5-11-6-16,-6-5-2 15,10-6-4-15,-9-1 0 16,2-3-13-16,0 0-14 16,-16-13-44-16,-1 7-35 15,-5-4-97-15,1 0-86 16,-3-5 184-16</inkml:trace>
  <inkml:trace contextRef="#ctx0" brushRef="#br0" timeOffset="20856.93">21945 14905 570 0,'3'-2'318'15,"-3"2"-53"-15,-1-3-106 0,0 2-2 16,0 1-37-16,-1 0-21 16,1 0-33-16,-7 0-16 15,-2 2-17-15,-22 19-2 16,29-4-2-16,3 6 2 15,4 2 0-15,7 7-4 0,4 9-9 16,8 5-5 0,5 8-8-16,-10-4-2 0,5-1 0 15,-11-3-1-15,-3-13 0 16,4 1 0-16,-27-15-2 16,23 1 0-16,-2-6-15 15,-7-4-17-15,21 1-60 16,-22-7-53-16,1 0-226 15,-8-4 239-15</inkml:trace>
  <inkml:trace contextRef="#ctx0" brushRef="#br0" timeOffset="21204.52">21701 15319 361 0,'2'-5'241'15,"-2"1"20"-15,0 2-33 16,0 2-56-16,0 0-24 16,0 0-47-16,0-1-15 15,12-2-6-15,36-13 0 0,-14 2 1 16,8 2-1-16,20 0-20 15,1 1-9-15,3 2-16 16,-3 1-6-16,-15-6-9 16,-4-8-4-16,-2 17-8 15,-7-11-4-15,-6 10-7 16,-3 17-16-16,-11-11-62 16,-3 8-56-16,-3 7-188 15,-8-7 203-15</inkml:trace>
  <inkml:trace contextRef="#ctx0" brushRef="#br0" timeOffset="21891.83">22253 14859 677 0,'-8'-54'277'0,"5"54"-172"16,3 0-17-16,0 0-14 15,0 0-6-15,0 0 11 16,0 0-1-16,0 0 4 15,11 0-5-15,37 2-18 16,-25 2-2-16,11 3-17 16,1-2-1-16,6 3-2 0,5 4-3 15,-3 3 3-15,5 4-1 16,0 4-2-16,-5 4-3 16,-2 7-8-16,-5 0-2 15,-8 5-8-15,-2 1-2 16,-7 8-1-16,-8-5-2 15,-8 2 0-15,-7-3-1 16,-10-2-1-16,-1 3-2 0,-7 1-9 16,2 3-6-1,-7-4-3-15,2 2-1 0,-6-10 9 16,-3-7 6-16,1-2 1 16,13-1 2-16,-2-7-2 15,3-11-4-15,14-3-11 16,-17-14-4-16,5-3-9 15,17 17 0-15,-7-9-9 16,8 5-12-16,2 1-55 16,-3 3-62-16,0-4 105 15</inkml:trace>
  <inkml:trace contextRef="#ctx0" brushRef="#br0" timeOffset="27423.17">21401 16120 621 0,'0'19'296'0,"-15"-15"-108"16,13 12-67-16,2 1-53 15,0 2-18-15,4-2-21 16,1 5-9-16,0 6-5 16,4 3-2-16,-4 8-3 15,3 5-2-15,-2 13-6 16,1 6-2-16,-2 2-2 16,-3-2-3-16,1-6-8 15,-3-8-2-15,3-7 1 16,-2-5 5-16,2-11 12 15,-4-10 11-15,-5-8 27 0,2-7 17 16,-5-5 15-16,1-5-5 16,2-11-27-16,-3-4-17 15,-1-14-21-15,0-9-1 16,-1-6-1-16,1-5 0 16,3-5-1-16,-2 1 0 15,5-3-1-15,3 1-1 16,4-1 0-16,6 0 0 0,7 0-1 15,4 2-1-15,8 6 1 16,3 7 1-16,2 7 1 16,2 16 1-16,-13 1 0 15,-2 6-1-15,1 11-2 16,-1-3-2-16,6 19-6 16,-2 5-4-16,-6 15-13 15,0 6-10-15,-7 7-17 16,1 13-9-16,-2 1-3 15,-2 3 5-15,-4-6 14 16,-2-9 11-16,-3-7 19 16,-4-8 10-16,-3-1 18 15,-4-5 8-15,-5-4 2 16,-5-1-5-16,-10-9-15 16,-3 0-10-16,2-8-9 15,-3-3-4-15,15 1-1 0,-1-3-5 16,5-2-17-16,5-1-13 15,0-4-31 1,6 2-4-16,3 2 22 0,6 4 16 16,-2 5 44-16,5-2 16 15,1 4 31-15,3 1 13 16,3 7 19-16,-4 0 5 0,7 12-6 16,-8 2-2-16,2 4-6 15,2 7-1-15,-2 6-3 16,3 3 2-16,9 5 11 15,1 1 2-15,4-10 1 16,9-1-7-16,-8-7-15 16,4-5-2-16,-1 3-1 15,-2-4-4-15,-1-1-9 16,4-1-9-16,0-1-13 16,-3-1-4-16,2-1-5 15,-7-2-1-15,0 3-8 16,7 2-7-16,-7-6-15 15,1 1-8-15,-13-10-19 16,-3-5-14-16,-7-5-4 16,2-5-8-16,1-12-25 15,-3-10-26-15,0-5 84 16</inkml:trace>
  <inkml:trace contextRef="#ctx0" brushRef="#br0" timeOffset="27689.42">22127 16572 1020 0,'30'74'470'16,"-28"-52"-182"-16,3 3-185 15,-2-3-28-15,2-2-41 16,-3 2-11-16,0-2-21 16,-1-2-9-16,2-1-32 15,-1-1-19-15,6-1-47 16,1-1-32-16,3-7-89 16,1-3-112-16,5-6 217 15</inkml:trace>
  <inkml:trace contextRef="#ctx0" brushRef="#br0" timeOffset="27942.46">22189 16431 1026 0,'-68'-10'394'0,"75"23"-282"15,-3-3-82 1,0-3-64-16,-1-4-31 0,6 4-60 16,8-1-46-16,1-5 106 15</inkml:trace>
  <inkml:trace contextRef="#ctx0" brushRef="#br0" timeOffset="29482.29">22734 16723 1026 0,'0'-9'422'0,"0"-5"-257"16,-2-6-56-16,-3-2-59 15,0-7-30-15,-12 1-38 16,0-1-14-16,-8 0-23 15,-1 4-1-15,-6 4-4 16,2 5-4-16,-4 10-22 16,8 9-20-16,-9 6-42 15,-1 9-15-15,12 16-7 16,-6 0-9-16,20 12 1 16,2-2 8-16,8-3 52 15,4-7 53-15,11-5 137 16,3-1 64-16,-3-14 69 15,2 0 10-15,2-9-33 16,1-5-24-16,8 0-42 16,4-1-17-16,-3-4-37 15,1-3-15-15,-2-5-22 0,-2 0-9 16,-2-3-12-16,1-1-3 16,-5 1-1-16,-3-1 0 15,-2 3 5-15,-2 3 12 16,-6 3 25-16,-1 3 8 15,-4 3 17-15,-1 2-5 16,-1 0-18-16,0 0-10 0,0 0-20 16,0 0-6-16,1 16-7 15,3 33-2-15,1-17-10 16,-1 3-7-16,4 12-26 16,0 8-10-16,-2 13-21 15,2 11-17-15,-7 7-27 16,-3 3-7-16,-5-4 29 15,-1-5 28-15,1-11 64 16,-1-3 29-16,2-12 32 16,-1-7 20-16,-3-17 33 15,-1-7 10-15,3-10 3 16,0-9-9-16,-3-4-26 16,0-8-15-16,-6-8-33 15,-2-6-14-15,3-11-19 16,-1-8-5-16,8-1-4 15,2-3-3-15,7 3-6 0,0 3-2 16,4-2-11-16,4 2-6 16,3-2-16-16,5 0-8 15,1-1-3-15,1-1 3 16,3-4 15-16,2 0 11 16,3-4 14-16,3-3 6 15,1 1 9-15,0-7 5 16,18 10 6-16,-17-8 3 0,-3 0 5 15,-8 23 7 1,1 0 8-16,-6-30 2 0,21 13-2 16,-6 16-6-16,-15 22-10 15,-5 8-4-15,-8 3-6 16,-1 4-3-16,0 6-6 16,2 8-2-16,0 20-3 15,-1 8 0-15,-2 18 4 16,-2 5 2-16,-5 5 1 15,1-2 1-15,0 2-1 16,1-9-1-16,5-14 3 16,-1-12 2-16,1-18 14 15,0-7 6-15,2-7 4 16,1-3-2-16,4-5-5 16,3-7-3-16,0-9-6 15,6-2 0-15,-1-3-8 0,0 0-3 16,3 3-2-16,-3 2 0 15,0 7-3-15,-2 3-2 16,0 9-4-16,4 6-2 16,4 7-2-16,4 6 0 15,0 3 3-15,-3-3 2 16,-1 0 2-16,3 1 2 0,-1-6 2 16,-3-1 2-16,-6-12 3 15,-3-9 2-15,3 1 2 16,-2-9-1-16,8-3 0 15,1 0 1-15,-8-20-1 16,11 5-1-16,-7-12 0 16,-1-3-3-16,0-3-1 15,-4-6 0-15,2 1 3 16,-3-1 2-16,-4 3 4 16,2 9 1-16,-4 8-4 15,2 8-3-15,-4 16-6 16,1 5-1-16,-2 13 0 15,-2 8 1-15,0 14 1 16,0 8 0-16,3 16-3 16,0 4 0-16,5 11 0 15,1 5 2-15,0 1 2 0,2 3-1 16,-1-9-7-16,1-5-14 16,3-16-68-16,0-7-37 15,-1-24-40-15,-1-8 2 16,-5-16 16-16,-1-9-46 15,-9-15 140-15</inkml:trace>
  <inkml:trace contextRef="#ctx0" brushRef="#br0" timeOffset="29689.35">23454 16495 1186 0,'-12'67'541'16,"42"-46"-231"-16,9-12-181 16,11-12-31-1,20-16-49-15,3-4-15 0,3-16-33 16,2-4-14-16,1-5-60 16,-8-8-47-16,-15-9 73 15</inkml:trace>
  <inkml:trace contextRef="#ctx0" brushRef="#br0" timeOffset="30956.62">13068 14610 701 0,'13'55'304'0,"-15"-48"-148"15,-1-1-84-15,-1 6-46 16,0 1-8-16,-8-2-8 0,2-1-3 15,-1-1 6-15,-13-9 5 16,6 8 13-16,-5-5 3 16,-10-1-7-16,11 11-6 15,-4-1-17-15,0 11-5 16,7 11-2-16,-8 3-1 16,8 16 3-16,2 1 1 15,10 12 11-15,5 9 10 0,8-4 16 16,3 2 10-16,7-9 6 15,5-12-5-15,14-3-9 16,-2-6-9-16,3-5-16 16,-13-14-4-16,6 4-7 15,8-1-1-15,-2-14-6 16,12 3-5-16,-12-7-39 16,-6-17-31-16,-3-6-117 15,-6-9-210-15,-4-23 269 16</inkml:trace>
  <inkml:trace contextRef="#ctx0" brushRef="#br0" timeOffset="31271.87">13240 14898 948 0,'7'-15'378'16,"-7"49"-224"-16,1 2-37 15,0 3-15-15,1 5-8 16,-1 11-27-16,-1 0-14 0,-1-5-22 16,1 4-10-16,0-12-13 15,0 2-5-15,3-8-13 16,-3-8-9-16,4-9-17 15,-1-7-11-15,2-6-32 16,3-1-20-16,-7-10-58 16,-1-6-64-16,-4-13 144 15</inkml:trace>
  <inkml:trace contextRef="#ctx0" brushRef="#br0" timeOffset="31520.57">13157 15118 1138 0,'-1'0'456'15,"1"0"-278"-15,1 4-85 16,5-1-42-16,13-1-12 16,25 11-18-16,-23-23-10 15,6 0-7-15,5 9-1 16,-4-11-5-16,3-3-8 15,-2-5-26-15,-3-5-18 16,1 3-51-16,4-1-47 0,0 0-209 16,1-2 236-1</inkml:trace>
  <inkml:trace contextRef="#ctx0" brushRef="#br0" timeOffset="31971.69">13451 14473 813 0,'-1'0'377'16,"2"5"-155"-16,3 5-78 16,36 28-65-16,-7-28-16 15,-2 3-24-15,9 6-13 0,-5-5-17 16,5 5-3-16,2 7-4 15,2 1-2-15,-1 10 0 16,5 2-1-16,-10 1-1 16,-9-2 0-16,-14 6-2 15,-14 3-1-15,-10 7-1 16,-4 6 0-16,-23 3 2 16,-3 0 2-16,-16-3-13 15,-5-1-17-15,-3-7-58 16,-6-5-54-16,-7-3 89 15</inkml:trace>
  <inkml:trace contextRef="#ctx0" brushRef="#br0" timeOffset="32968.87">13581 15455 827 0,'-11'-26'348'0,"7"26"-189"15,2-1-42-15,1 2-34 16,1-1-8-16,0 0-15 16,0 0-6-16,0 0-16 15,0 0-9-15,11 5-16 0,32 15-7 16,-25-14-5-16,2-3-1 15,6 0 0-15,4-3-1 16,9 2 0-16,5-5 0 16,5-4 1-16,1-4 1 15,-4-2 2-15,-2-1 0 16,0 5 0-16,-5 0-1 0,-6 1-5 16,-4 2-17-16,-14-4-99 15,-2 6-101-15,-8 1 134 16</inkml:trace>
  <inkml:trace contextRef="#ctx0" brushRef="#br0" timeOffset="33328.26">13649 15713 638 0,'0'1'326'16,"3"1"-97"-16,5 2-74 0,3 1-18 16,6-1-38-16,1-4-23 15,9 0-35-15,0-6-11 16,16 2-17-16,-5-2-4 15,4-1-6-15,7 5 0 16,-12-8-2-16,9 4 0 16,-4-1 0-16,-5-5 0 0,-1 3 0 15,-1 8-1 1,-5-5-4-16,-5 2-10 0,-6 1-61 16,-6-5-54-16,-6 3-227 15,-2-7 225-15</inkml:trace>
  <inkml:trace contextRef="#ctx0" brushRef="#br0" timeOffset="34655.83">11369 16143 864 0,'0'15'329'16,"3"12"-216"-16,0 3-105 15,2 4-5-15,-5 3-11 16,-6 1-5-16,0 10-19 0,-7-1-12 16,-2 7-15-16,2 5-7 15,0-2 6-15,4 17 8 16,2 3 22-16,1 1 12 16,1 6 14-16,-2-10 4 15,3-4 16-15,-4-5 16 16,5-15 44-16,2-8 20 15,0-18 33-15,2-9 3 16,-1-9-18-16,0-4-15 0,3-6-29 16,-3 3-8-16,0-1-11 15,7-1-4-15,18-14-15 16,31-35-9-16,-19 29-15 16,8 6-4-16,-4 10-3 15,4 1 0-15,-10-2-1 16,-3-6 0-16,4 5-1 15,-5 9 0-15,3 0-2 16,-1 13-2-16,-5-12-25 16,2-1-22-16,-3-8-76 15,-2 0-60-15,-1-5 117 16</inkml:trace>
  <inkml:trace contextRef="#ctx0" brushRef="#br0" timeOffset="34925.47">12067 16803 1103 0,'0'12'487'0,"3"4"-204"0,2 6-193 15,3 4-23 1,-3 7-28-16,3 3-9 0,-6 4-21 15,0 2-4-15,3-6-5 16,-3-1-3-16,0-13-15 16,-2-10-16-16,4 0-52 15,4-10-23-15,7-12-63 16,6-9-42-16,2-26 142 16</inkml:trace>
  <inkml:trace contextRef="#ctx0" brushRef="#br0" timeOffset="35150.87">12224 16467 1226 0,'5'29'514'16,"2"17"-294"-16,-10-29-125 15,6-8-83-15,0 0-14 16,3-2-36-16,-1-3-27 16,1 1-92-16,-2-4-73 0,4-7 143 15</inkml:trace>
  <inkml:trace contextRef="#ctx0" brushRef="#br0" timeOffset="36152.94">12041 16911 982 0,'2'27'425'0,"-2"-6"-205"15,4-6-157 1,-10-13-18-16,6-2-18 0,10 2-1 16,4-4-7-16,17 6-3 15,-5-11-9-15,-4-7-3 16,6-3-5-16,-1-5-5 16,2-3-7-16,-1-1-2 0,0-8 2 15,3 2 4-15,-4-2 6 16,7-1 3-16,-5 8 1 15,-6-3 2-15,-12 3 7 16,-5-1 3-16,-9-8 7 16,-5 6 2-16,-2 4-4 15,-9 4-3-15,-4 7-10 16,-2 1-7-16,-4 7-14 16,-1 4-5-16,3 16-6 15,4 14 0-15,-1 11 9 16,1 4 3-16,0-6 10 15,0-1 4-15,4 1 1 16,4-1 2-16,3 7 3 16,1-3 0-16,-1-3 8 15,2 1 3-15,12-3 2 0,4-3 0 16,13 0-8-16,-1-13-3 16,10 7-4-16,4 2-2 15,5-13 0-15,6 13-1 16,8-16-2-16,5-5-8 15,-1-3-17-15,5-6-13 16,-10-10-46-16,-7-6-29 16,5-9-91-16,-9-9-66 15,-4-7 172-15</inkml:trace>
  <inkml:trace contextRef="#ctx0" brushRef="#br0" timeOffset="36477.22">12771 16487 1022 0,'-52'-33'405'0,"30"45"-269"16,0 2-36-16,0 19-40 15,-1 3-11-15,5 12-8 16,-8-3-1-16,12-2-4 15,-1 0-3-15,8 3-14 16,2 4-8-16,3 4-8 0,4 5-1 16,4 15-2-16,14 7 0 15,0 4-3-15,6 4-6 16,0-8-28-16,-3-1-24 16,0-7-50-16,-5-19-25 15,-11-17-46-15,1-13-5 16,-8-19-14-16,-1 5-56 15,-8-16 180-15</inkml:trace>
  <inkml:trace contextRef="#ctx0" brushRef="#br0" timeOffset="36954.67">12383 17024 796 0,'-1'-5'404'15,"-1"5"-130"-15,6 2-148 16,-4-2-31 0,0 0-46-16,25 8-9 0,23-1-18 15,-19-8-7-15,1-4-9 16,4-5-1-16,5-9 0 16,-4-9 2-16,0-7 7 0,0-7 3 15,8 0 3 1,2 1 1-16,6-7-4 0,-2 5-4 15,-6-2-3-15,-17-12-3 16,5 15 2-16,-12-9 5 16,-11 6 11-16,11 13 4 15,-25-3 0-15,7 9-3 16,-1 10-11-16,-10 3-2 16,6 12-7-16,-6 2-4 15,-1 16-3-15,1 6-4 0,8 19 1 16,-6-2 1-16,8 14 3 15,-1 7 0-15,0 0-1 16,10 7-1-16,0-2-2 16,9 2-3-16,-3 2-17 15,-2 6-14-15,8-14-49 16,-1-10-35-16,3-17-40 16,-3-20 2-16,-8-15 20 15,-1-5 10-15,-4-21 98 16</inkml:trace>
  <inkml:trace contextRef="#ctx0" brushRef="#br0" timeOffset="37165.5">12868 16671 1211 0,'1'-1'528'15,"6"3"-240"-15,29 24-206 0,-27-12-27 16,8-4-35-16,1-6-11 16,14-4-26-16,4-9-22 0,8-19-80 15,1-1-105-15,-7-34 142 16</inkml:trace>
  <inkml:trace contextRef="#ctx0" brushRef="#br0" timeOffset="39313.51">4124 16242 871 0,'-19'23'353'15,"-8"3"-247"-15,8 5-4 16,7-3-48-16,1-1-14 16,-2 3-11-16,3 6-9 0,0 2-7 15,6 5-4-15,2 0-2 16,4 1-2-16,13 5-5 15,3-1 0-15,12 5 0 16,3-7 0-16,6-12 0 16,3-3-1-16,16-8 0 15,0-11 0-15,2-11 0 16,-7-8 2-16,-15-12 3 16,1-3 3-16,-6-6 6 15,-5-5 5-15,-7-20 2 16,-7-4-1-16,-1-10-6 15,-4-9-6-15,-2 0-5 16,-2-5-2-16,-8-8-3 16,-4-2-1-16,-7 0-2 15,-5 0 1-15,-7 14 1 0,1 14 3 16,-9 10 3-16,-4 12 0 16,-2 16 0-16,2 10 0 15,-6 13-3-15,5 3-2 16,1 16-2-16,-5 1-2 15,12 13 0-15,7 4-2 16,6 2 1-16,5 3-1 0,12-1-3 16,2 8-2-16,9 1-6 15,7 7-14-15,11 14-43 16,4-4-29-16,4-1-110 16,14-5 134-16</inkml:trace>
  <inkml:trace contextRef="#ctx0" brushRef="#br0" timeOffset="41590">4966 16735 710 0,'-5'10'346'0,"4"-1"-114"15,-2-9-129-15,1-5-11 16,-5-4-35-16,-9-9-8 16,3-4-17-16,-3-8-6 15,-3-15-15-15,5-9-7 0,-8-10-8 16,8 0-5-16,-12-4-20 15,-2 7-10-15,5 11-34 16,-11-2-17-16,15 16-6 16,-1-6 7-16,8 27 26 15,1 7 16-15,5 17 21 16,5 18 6-16,0-1 26 16,2 1 17-16,6 1 22 15,4 0 8-15,6-6-1 16,1 2-3-16,6-9-4 15,2-5 0-15,12-7 0 16,-3-5 0-16,5-7-3 16,-2-4-3-16,-8-3-11 15,8 0-5-15,-8 2-10 16,3 4-5-16,-7 9-8 0,-4 1-5 16,-1 15-17-16,-4 2-10 15,0 8-18-15,-5 9-1 16,-2 3 14-16,2 9 12 15,-7 1 25-15,7 3 10 16,2-3 19-16,-6-8 7 16,14-2 12-16,2-5-1 15,-1-15-9-15,-6-9-6 0,6-8-11 16,-9-12-3-16,0-13-5 16,14-2-3-16,-19-20-5 15,9-6-4-15,3-6-4 16,-5-4-6-16,4-9-14 15,-1 2-6-15,-7-11 1 16,-4 0 4-16,0 6 14 16,-5 4 6-16,-4 20 3 15,-2 6 0-15,-4 16 3 16,-3 4 1-16,-2 11 2 16,-5 3 2-16,3 13-1 15,2 8-1-15,-4 6-2 16,9 8-2-16,-6 4-1 15,-3 4-1-15,15 14 1 16,-4 4 0-16,-1 4 2 16,8 1 1-16,3 0 0 15,1-5-1-15,12-3-2 0,-3-3 0 16,3-16-1-16,-2-6-1 16,-2-9 1-16,2-6 0 15,-7-7 2-15,6-2 2 16,-4-16 3-16,0-4 0 15,0-7 0-15,-3-5 0 16,-4-10-2-16,1 3 0 0,-3-1-1 16,-3-11-1-16,-3 6 1 15,1-4 0-15,-3 5 3 16,3 12 1-16,-2 7 4 16,3 12 0-16,-1 5-1 15,-1 2-1-15,5 10-3 16,0-1-2-16,1 4-2 15,-2-5-2-15,0 0 0 16,9 18 1-16,20 39 2 16,-15-24 2-16,4 2 2 15,3 4 1-15,6-5-2 16,-2-1-2-16,5-1-4 16,5-4-1-16,-8-3-1 15,-4-8 0-15,-6-6 3 16,-14-12 3-16,1-5 4 15,3-6 3-15,0-11 0 0,-3-7-2 16,-4-14-3-16,2 2-3 16,-6-11-3-16,2 6 0 15,-2-1 0-15,-3-1 0 47,12 5-1-47,-3 1 1 0,11 14 0 0,5 7 0 0,-13 7 0 0,10 7 0 16,-10-6-2-16,-1 4 0 0,17 16 0 15,-6-5 1-15,9 18 0 16,-6-11 0-16,-8 2 1 16,1 3 0-16,-7-7 1 15,1 10 1-15,-5-15 4 16,0-1 2-16,0 1 0 16,-1-2-1-16,0 0-5 15,-1 0 0-15,1-1-2 16,-1-7 0-16,-11-10 0 15,-30-29 0-15,25 19 0 16,0 10-1-16,5 3 0 16,-3 5 0-16,7 5 0 15,-6-3 0-15,0 6-3 16,9 8 0-16,-4 4-2 16,7 14 0-16,-4 11 2 0,3 3 1 15,-3 6 2-15,9 1 1 16,-1-4 0-16,1 1 1 15,7 5 0-15,0-1 1 16,12 2 0-16,5 7-2 16,3-8-1-16,-2-11-1 15,0-2 0-15,-6-17 0 0,0-16 4 16,-5-18 2-16,2-3 2 16,5-13 2-16,-4-8 3 15,8 5-2-15,-7-24-1 16,-4-2-3-16,11 0-4 15,-8-4-1-15,4-8-2 16,-1-3 1-16,-6-9 0 16,-8 2 0-16,-13 6 0 15,-4 0 1-15,-16 4 0 16,6 3 0-16,0 9 2 16,3 12 0-16,6 13-1 15,4 12-1-15,4 18 0 16,2 7 0-16,-1 12 0 15,-1 3 0-15,0 19 0 16,-1 5 0-16,2 10-1 16,-2 10 0-16,-2-1 0 0,5 3-1 15,3 10 1-15,3-4-1 16,11 9 1-16,3-10 0 16,1-2 1-16,13-4 0 15,0-20 1-15,2-1 1 16,6-21-2-16,2-4 1 15,0-15 0-15,1-4-1 16,-7-11 1-16,2-4 0 16,-4-16-1-16,5-7 0 0,4-6-1 15,-9-16-1-15,1 2-1 16,-8-5-1-16,-11-5 1 16,9 4 1-16,-9-6 1 15,-1 5 1-15,-8 7 1 16,-4-1 1-16,-8 25 0 15,1 7 2-15,-8 12-1 16,3 12 0-16,-7 9-5 16,-3 1-4-16,-3 15-4 15,-16 1-2-15,13 16 3 16,-6 1 1-16,11 15 4 16,5-2 1-16,-1-1 3 15,12 9 0-15,3-10 6 16,14 1 1-16,6 0 2 15,12-12 0-15,-7-7-2 0,10-1-1 16,-10-17 0-16,-12-1 0 16,17-10 1-16,-14-14-2 15,15-8-1-15,-1-6-2 16,-5-9-5-16,2-9-6 16,-2-1-21-16,0-8-15 0,7-12-54 15,-3 4-45-15,-1-18 90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13:37.7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9304 10427 366 0,'19'-32'153'16,"-27"29"-71"-16,-3-3-57 15,-2 3 2-15,-6 3 13 16,-4 0 6-16,0 1 3 0,-1 0-2 15,1-1-8-15,-4 0-6 16,-11 0-12-16,3 1-7 16,-10 7-9-16,6 2-1 15,5 2-3-15,-5 1 0 16,-1 2-1-16,4-1 1 16,-7 2 13-16,0-2 12 15,-6-3 31-15,-4 1 14 16,-3-1 7-16,0 1-10 0,8 0-26 15,0-2-14-15,2 2-18 16,-4-4-4-16,8 5-3 16,-4-5-1-16,-1 2 2 15,0 3 2-15,-12-4 2 16,7 8 1-16,6 3 0 16,7 5-1-16,4-2 2 15,-2 1-2-15,5 2 0 16,-6-9-1-16,7 11-2 15,1-3 3-15,7-2 9 16,3 5 4-16,2-2 2 16,-3 2-2-16,9 2-10 15,5 2-3-15,5 2-2 16,5-1 0-16,3 2-2 16,1 6-1-16,5-5-2 0,4-1 0 15,9 0-1-15,-1-10 1 16,12 5 1-16,3-1 2 15,-4-6 2-15,9 1 3 16,5-3 3-16,3-2 2 16,18 2 1-16,3-4 0 15,1-3-4-15,3 3-2 16,-4-7-2-16,4 2-1 0,11-2 1 16,3-5 3-16,0 0 6 15,6 0 2-15,1 0 0 16,4 1-3-16,11-2-4 15,-13 3-1-15,3-7 2 16,1 0 3-16,-5 0 7 16,5-1 3-16,-7 5 5 15,-6 2 3-15,15 3-2 16,-10-5 0-16,0-4-7 16,-2 1-3-16,-15-8-8 15,8 2-2-15,6-2-3 16,0-3 1-16,-1 3 6 15,1 2 0-15,-10 3 2 16,6 6-2-16,2 5-5 16,-2 4-1-16,-9-2 2 0,-5-1 3 15,-3 1 0-15,-3-2 1 16,8 7-3-16,-1 4-2 16,-3 1 0-16,1 2-3 15,-1 1-1-15,2 1-2 16,0-6-2-16,-1-3 0 15,-6-12 0-15,-3 5 0 16,3 7 0-16,4 4-1 16,0 4 0-16,1-6-1 0,-6-7 0 15,-7-11 0-15,2 9 2 16,1-3 0-16,9 2 1 16,0 6 1-16,8-5 0 15,-1-4-1-15,-4-2 1 16,0 1-1-16,-3-2 0 15,6 1 0-15,3 0 2 16,-2-6-1-16,-6 0 1 16,-5-5 0-16,0 5 0 15,3-2-1-15,9 0 0 16,-8 0-1-16,2-2-1 16,0 5 0-16,-11 2 0 15,6-1 0-15,-3 2 0 16,-2 3 0-16,6-1 0 0,-3-1 0 15,-6-2 0 1,2-3 1-16,-3-2 1 0,4 1 0 16,-2-4 1-16,1-1 0 15,8-2 1-15,-7-7 2 16,9 2 1-16,-2-3-1 16,-6 0-1-16,0-3-1 15,-5-8 1-15,11 10 1 0,-4-10 4 16,0 5 0-16,4-4-2 15,-14-9-4-15,9 4-6 16,-3-3 0-16,-4 1 0 16,3 0 0-16,-8-1 0 15,4 3 0-15,-3 2-1 16,-7-3-1-16,-1 1-1 16,-6 1 0-16,-6 3 0 15,2 3 0-15,-10-2 2 16,-9-3 0-16,-6 3 1 15,0 4 1-15,-12 0 1 47,2 1-1-47,7 1 1 0,-17-1 0 0,11 3-1 0,2 3 0 0,-23-2-1 0,2 1 0 16,-17-3 0-16,-9-2-1 16,-5-5-5-16,-2 1-4 15,-12-3-10-15,-2 0-4 16,-11 4-2-16,-2-5 3 15,-7 9 10-15,2 5 4 16,8 8 8-16,-2 9 0 16,11 9 1-16,-11-5-1 15,-3 5 1-15,0 0 0 16,-12-4 2-16,3 7 0 0,-15-10-1 16,-11-2-1-16,-21-7-10 15,-1-6-3-15,-3 2-1 16,11 1 2-16,15 7 7 15,2 3 0-15,16 3-11 16,-7 1-2-16,7 8 0 16,6-1 3-16,3 3 11 15,-1 0 4-15,-7-16 0 16,-5 1 0-16,-2-7 1 16,1-4-1-16,13 2 0 15,-3-5-1-15,-2-5-1 16,4 2 0-16,-6 3-8 15,0-1 0-15,4 7-2 16,2 3 1-16,-1 1 7 16,7 5 1-16,-7-3 0 0,4 0-2 15,-8-2-1-15,-2 0 0 16,0 3-1-16,1 1 2 16,8 2 1-16,-7 0 0 15,4 6 0-15,-3 2 0 16,0 5-1-16,3 5 2 15,1 1 0-15,1 4 2 16,1 10 1-16,11 0 0 0,-2-7 2 16,4-2 0-1,5-10 0-15,-2-10 1 0,5-1 3 16,-1 3 2-16,0-7 5 16,7-9 2-16,3 2-1 15,2-3-2-15,-4-3-7 16,1 5-2-16,-3-1-2 15,-2-3 0-15,3 2-1 16,-1 6-1-16,-5-6-2 16,-4 3-1-16,-1 8 0 15,-9-1-1-15,-1 9 0 16,1-1 0-16,-3 8 2 16,10 8 1-16,-6-11 0 15,4 12 1-15,-1-7 0 0,3-7 0 16,14 19 1-16,-3-5 0 15,-1-4 0-15,3 7 0 16,-5-12-2-16,-3-7-6 16,11 6-27-16,-6-5-22 15,11 3-71-15,6 2-51 16,3-6-172-16,-2-1 220 16</inkml:trace>
  <inkml:trace contextRef="#ctx0" brushRef="#br0" timeOffset="1866.77">16481 11266 894 0,'188'29'335'16,"-118"-46"-240"-1,12-8-38-15,-2-5-1 0,2 1 0 16,19 6-5-16,-8-1-4 16,8 0-4-16,-9-2-5 15,0-5-10-15,0 4-6 16,-4-1-9-16,2 1-6 15,-13 5-6-15,-2 1-1 0,-13 8-10 16,-6 1-8-16,-12 3-31 16,-4 4-28-16,-8-1-64 15,-5 0-48-15,-14-5 118 16</inkml:trace>
  <inkml:trace contextRef="#ctx0" brushRef="#br0" timeOffset="2293.98">18024 10638 699 0,'-89'13'244'0,"89"-19"-206"15,7 7-37-15,3 1 21 16,6 0 22-16,4 8 32 0,-2-10 9 15,5-5-2-15,2-3-11 16,13-4-20-16,-2-7-9 16,13 6-19-16,1-5-9 15,-5 6-10-15,2 6 0 16,-9-1-4-16,-2 7 0 16,-4 10-1-16,-3 3-1 15,-6 13-1-15,-8 5 1 0,-11 0 0 16,-3 6 1-16,-9-2 6 15,-6-4 2-15,-5 7 3 16,-5-3 0-16,-3 2-4 16,1 5-1-16,2-3-5 15,-2 1-1-15,8 4-1 16,4-2-2-16,5 10-25 16,6-6-33-16,6-10-107 15,-1-7-79-15,10-19 148 16</inkml:trace>
  <inkml:trace contextRef="#ctx0" brushRef="#br0" timeOffset="2823.95">19120 10186 807 0,'7'24'280'0,"5"10"-249"16,9 8-14-16,12 4 24 15,-10 0 12-15,8 2 13 16,-3 0-5-16,3 8-25 16,2 0-10-16,1 9-13 15,0-1-4-15,-6-6-7 16,0-1-3-16,-1-9-6 16,-2-7 0-16,-4-8 1 15,0-9 2-15,-7-12 4 16,2-2 3-16,-11-10 8 15,0-2 5-15,-4-10 15 16,1-7 6-16,11-9 4 0,-13-14-5 16,10-17-14-16,-7-14-7 15,-6-18-13-15,9-1-2 16,-3 5-1-16,9 12-3 16,10 0-2-16,1 3-4 15,-2 5-14-15,-6 3-10 16,-1 17-20-16,3 7-14 15,0 11-40-15,9 0-26 0,-6 10-95 16,3 0 140-16</inkml:trace>
  <inkml:trace contextRef="#ctx0" brushRef="#br0" timeOffset="3179.9">20119 10559 760 0,'12'13'336'0,"-25"-12"-155"15,13 8-37-15,1-2-42 0,-1 3-11 16,22 10-29-16,-15-5-17 15,3 5-22-15,-5-4-8 16,-1 9-9-16,2-1-3 16,-6-2-5-16,10 10-4 15,3-8-20-15,2 4-11 16,7 2-25-16,-4-4-13 16,-4-7-16-16,2-4-11 15,-1-10-39-15,-2-3-20 0,3-7-98 16,-6-7 159-16</inkml:trace>
  <inkml:trace contextRef="#ctx0" brushRef="#br0" timeOffset="3412.95">20128 10269 741 0,'-13'14'259'0,"-2"4"-226"16,9 6-31-16,-3-6 24 15,1 3 13-15,0-9 19 0,8-1 7 16,8-4-16-16,-2-5-10 16,13 0-20-16,-12-6-20 15,11 1-115-15,13-2-136 16,7 2 158-16</inkml:trace>
  <inkml:trace contextRef="#ctx0" brushRef="#br0" timeOffset="4576.47">20708 10624 707 0,'7'18'273'0,"6"-8"-187"15,1-8-42-15,-2-2-5 16,-1-4 6-16,-1-10 6 15,1-2-8-15,-3-12-23 16,1-3-5-16,-5-9-7 0,0-3-1 16,0-2-3-1,-4 1-4-15,-7-4-4 0,-2 8-4 16,-2 9-9-16,4 6-2 16,-3 19-7-16,0 4 0 15,-1 14 8-15,-3 0 4 16,2 12 14-16,0 8 10 15,-8 4 10-15,7 8 3 0,-3 3 0 16,-10-2-5-16,13 19-10 16,-11-3-2-16,10 10-2 15,7 0-1-15,-5-22 4 16,8-4 4-16,2-19 8 16,8-5 3-16,17-5 2 15,7-5-2-15,1-9-1 16,-5-3 0-16,-3-9-2 15,-3-5-4-15,0-8-7 16,3 1-3-16,-2-9-3 16,2 2 0-16,-1-2-1 15,3-5-1-15,5 6 0 16,0 1 0-16,4 10 3 16,-3 3 3-16,-18 0 7 15,3 11 1-15,-7 5-1 0,4 3-4 16,7 17-6-16,-6 4-1 15,-3 3-2-15,-1 9 1 16,-9 0 0-16,1 3 0 16,-6-2 1-16,1-2 0 15,6-1 0-15,-3-11 1 16,9-3 1-16,-10-6 1 16,3-7 3-16,0-5 3 15,7-3 5-15,12-6 4 0,-4-5 2 16,7-1 0-16,-1-6-6 15,-9-6-4-15,3 0-5 16,0 0 1-16,-2 4 8 16,1 3 6-16,-1 3 7 15,1 4 2-15,-1 6-6 16,0 5-4-16,6 9-6 16,-3-3-3-16,0 2-5 15,0 1-1-15,-2-1-3 16,5 9 0-16,5 1-2 15,4 1 0-15,-2-3 1 16,0 1-1-16,-1-10 0 16,-4-3 2-16,1-6 1 15,-1-2 0-15,-3-5 1 16,3 3 0-16,-6-5 0 16,-1-7 0-16,-9 3-2 0,-2-5-3 15,-8-1-9-15,-1 0-2 16,-8-9-3-16,-3 2 0 15,-3-6 4-15,2 6 2 16,2 1 4-16,0-2 3 16,3 6 1-16,1-1 1 15,10 9 2-15,6 5 4 16,11 4 10-16,-1-1 5 0,4 0 6 16,-2-1-1-16,4-3-7 15,4 2-4-15,-1-5-9 16,3-3-4-16,0-6-8 15,8-1-13-15,7-6-54 16,0-11-64-16,18-8 85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14:07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21651 11534 474 0,'-40'39'223'0,"44"-34"-44"32,-6 1-86-32,4 1-6 0,-8 0-8 0,6 2-26 15,3 3-6-15,-3 2 1 16,3-1 4-16,-3 3 8 16,-2-2-2-16,-5 5-12 15,1 9-8-15,-1 8-15 16,7 6-6-16,-1 11-6 15,-2-3-3-15,4 10-2 16,1 3 1-16,3 4 0 16,-5 3 0-16,-5-1 4 15,-7-2 1-15,5-9-1 16,-4-3-1-16,0-11-4 16,13-2-2-16,-13-1-2 15,6-1-1-15,9-7 0 0,-6-4-1 16,2-4 1-16,8-7 0 15,-2 5 3-15,4 0 5 16,4-18 13-16,-5 7 5 16,-5-12 7-16,1 2 0 15,8 6-5-15,2-6-2 16,10 2-6-16,-5-4-4 16,1 0-7-16,4 4-3 0,-4 2-4 15,9 1 0-15,1 6-1 16,4-6 0-16,8-1 3 15,9 8-1-15,2-7 1 16,4 0-1-16,0 1 2 16,-3-7 4-16,10 4 9 15,3 0 5-15,17-1 4 16,7-1-1-16,6-5-5 16,0-6-1-16,3-7 2 15,6 0 0-15,7-9-4 16,3-3-5-16,3 0-6 15,0 0-3-15,3 7-2 16,-3 5 1-16,-7-2 0 16,-8-3 1-16,-5 3 2 15,2 2 0-15,-12 11 0 0,-2 6 1 16,-7 2 1 0,-3 4-1-16,-9-6-1 15,2 0-1-15,-11 5-3 0,-5-3-1 16,-10 3-1-16,-8-4-1 15,-8-3-2-15,-5 0-2 16,-8-2-10-16,-1 2-11 16,-8 0-34-16,-6-3-25 15,-4 0-68-15,2 2-64 0,0 0-196 16,-8-2 259-16</inkml:trace>
  <inkml:trace contextRef="#ctx0" brushRef="#br0" timeOffset="1097.08">21747 11460 747 0,'16'-5'274'0,"7"5"-223"15,4 3 5-15,3 3-8 16,1 1-6-16,7 0 11 16,0-3 9-16,3-1 22 15,11 6 3-15,8-2-12 16,2-1-11-16,15 6-21 0,4-6-7 15,5-2-9-15,8-2-3 16,10-2-6-16,0-1-1 16,25 1 2-16,-2-3 1 15,10 3 5-15,5-2 3 16,-11-3-1-16,2 4-1 16,2-3-5-16,-8 1-4 15,7 0-5-15,-7-3-2 0,2 0-4 16,-13-2-2-16,-2 0-1 15,-5 1-1-15,-17-1 2 16,3 3 3-16,-21-5 9 16,3 5 4-16,-8-2 8 15,-5-4 0-15,-10 9-6 16,-13-1-5-16,-15 3-9 16,-5 1-4-16,-11 5-3 15,-4 1 0-15,-10 6 1 16,-2-2 1-16,-4 7 0 15,-3 2 0-15,3-2 0 16,-4 10-1-16,-1-7 0 16,5 6-1-16,-1 2-1 15,0 1 0-15,5 15 0 16,0-3-1-16,1 7 1 0,1 0-1 16,-2-4 0-16,-1-1-1 15,0 5 1-15,-2-2 0 16,1 5 1-16,3 8 0 15,-15-11 0-15,4 3-1 16,4-7 0-16,0-1 1 16,8 8-1-16,-4-5 1 15,-5 4 0-15,-1-3 1 16,10 4-1-16,3 1 1 0,-9-18 0 16,8 5-1-16,-3-15 0 15,-10-9 0-15,8-1-5 16,-4-15-5-16,3-3-13 15,4-2-13-15,0 4-46 16,-2-7-34-16,-12-14-126 16,0-4-157-16,-12-29 258 15</inkml:trace>
  <inkml:trace contextRef="#ctx0" brushRef="#br0" timeOffset="1663.72">22566 11466 432 0,'-9'3'211'0,"9"1"-10"15,-2 4-174-15,1 4 16 16,1 9 8-16,0 4 2 16,-4 2-2-16,-19-5-7 15,22 13 2-15,-8 5 2 0,9 6-6 16,23 22-14-16,-22-9-6 15,5 19-11-15,-6 5-3 16,-2 19-2-16,6 6-2 16,-11-5-1-16,11 2 0 15,-5-19-1-15,-4-8 0 16,6-3 0-16,-6-16-2 16,8-13-2-16,-2-9-9 15,6-17-69-15,8-3-72 0,-7-14 94 16</inkml:trace>
  <inkml:trace contextRef="#ctx0" brushRef="#br0" timeOffset="2200.13">23072 11901 282 0,'79'-81'86'15,"-75"56"-95"-15,2-2 2 16,-1 3 22-16,-1-2 15 15,-2 3 46-15,1 13 22 16,-3-1 42-16,-2-2 6 16,2 10-17-16,-1 3-22 0,-2 0-48 15,2-1-16-15,-1 1-7 16,1 0 7-16,-2 6 16 16,-7 16 2-16,-12 15-7 15,16-20 1-15,2 9 0 16,-1 2 1-16,1 8-7 15,-1 6-9-15,2 2-17 16,4 4-6-16,8 23-4 16,1-1-2-16,1 12-3 15,4-2-2-15,-5-10-2 16,3 3-2-16,-1-12 0 16,-4-3-1-16,0 0-1 15,1-11 0-15,-3-3-7 16,0-17-12-16,1-20-53 15,2 7-37-15,3-19-120 16,2 3-183-16,-1-23 272 0</inkml:trace>
  <inkml:trace contextRef="#ctx0" brushRef="#br0" timeOffset="2990.81">24045 11667 797 0,'-9'17'308'0,"9"-4"-196"16,-5-1-32-16,0 13 10 15,-10-16 1-15,10 24-3 16,4-2-9-16,-10 1-18 0,14 24-5 16,-4-6-21-16,1 6-6 15,8 20-8-15,5 7-6 16,-11-2-3-16,-5 1-3 15,-1-4-6-15,-1-13-1 16,1 5-5-16,-11-13-6 16,8-4-35-16,-6-7-39 15,-10-16-143-15,14 3-158 0,-11-4 242 16</inkml:trace>
  <inkml:trace contextRef="#ctx0" brushRef="#br0" timeOffset="5919.06">22266 9461 546 0,'84'-27'221'16,"-81"31"-132"-16,-3-2-16 15,0 3 5-15,0-5 5 16,-2 0-6-16,2 0-9 0,-1 0-7 15,0 0-8-15,-1 0-4 16,2 16-12-16,-3 29-2 16,-1-20-11-16,-2 3-7 15,2 20-10-15,4 17-2 16,-2 8-1-16,1 9-1 16,0 4 1-16,-3-5-1 15,-1 9-1-15,-1 1 1 16,-2-1-2-16,-1-4 0 0,-3-7 0 15,1-4 0-15,-2-4 0 16,0 1-1-16,2 0 1 16,-3-6-1-16,3-9 0 15,5-6 1-15,-2-13-1 16,2-5 1-16,2-6 0 16,2-5 1-16,2-8 1 15,2 2 1-15,2-7 5 16,0-3 0-16,3 0 2 15,0-4 0-15,2 3-4 16,-1-4-2-16,3 1 1 16,2 1-1-16,5 0 2 15,4 5 2-15,2-4-1 16,8-1 0-16,14-3 0 0,0-1-1 16,10-5 4-16,6-2 2 15,-1-4 2-15,10 1 2 16,12-1 1-16,1 0 1 15,18 0 6-15,0-3 3 16,7-3 5-16,9 1-2 16,-5-3-4-16,2 0-3 15,-7 1-6-15,1 0-2 16,0 4-5-16,0 7-1 16,-3-6-4-16,-10 6-1 0,-4 0-1 15,1 0-1 1,-6 8 0-16,-8-2-1 0,-15-1 1 15,-17-4-1-15,-9 5 1 16,-6-5 0-16,-8 4 1 16,-6-2 0-16,-7 1-2 15,-3 2 1-15,-6 4-9 16,-2-3-15-16,-7-5-40 16,-2 0-25-16,-9-7-60 15,3 1-45-15,-7 3-254 16,-2-5 292-16</inkml:trace>
  <inkml:trace contextRef="#ctx0" brushRef="#br0" timeOffset="6798.82">22269 9367 767 0,'20'-25'291'0,"7"9"-191"16,2 1-57-16,-1 3 6 15,1-5-4-15,15 10-4 16,-8-4-1-16,4-2 3 15,4 8 5-15,-7-5 5 0,9 13-2 16,4-6-11-16,-5 1-7 16,24 9-15-1,0-7-8-15,23 12-7 0,8 9-2 16,2-6 0-16,18 7 0 16,-4-7 0-16,-2-4 0 15,-4 1 0-15,-5-5 1 16,-2 3 4-16,6-6 2 0,-9-4 5 15,-3 0 3 1,-6-5 5-16,-1-1 1 0,-2 2 6 16,-7-2-1-16,-13-1 3 15,-13 8-1-15,-6 4-4 16,-5 0-3-16,-7 8-5 16,-6-10-3-16,-6 0-3 15,-7 1-1-15,-13-4-3 16,8 4 0-16,-20-4 0 15,-4 6-2-15,10 12-1 16,-17-6-1-16,6 11-2 16,8 1 0-16,-12-4-1 15,6 6 0-15,-5 6 0 16,3 2 0-16,4 15 0 16,0 3 0-16,4 8 1 0,3 3 0 15,-3-3-1-15,1 5 0 16,0 0 1-16,2 7-1 15,3 8 0-15,1 7 0 16,3-1 0-16,-5-6 0 16,-1-4 1-16,-3-10 0 15,-3-8 0-15,5 5-1 16,-1-17-3-16,2 5-6 0,-2-9-20 16,-6-18-14-16,-5-3-48 15,-2-12-50-15,-12-2-291 16,0 12 289-16</inkml:trace>
  <inkml:trace contextRef="#ctx0" brushRef="#br0" timeOffset="7427.77">23108 9449 710 0,'26'-75'269'16,"-34"84"-193"-16,0 13-39 16,1 1 2-16,-3 10 11 15,-3 1 4-15,5 12-4 16,1 2-7-16,11 16-16 0,-1 1-6 15,-2 8-12-15,3 5-4 16,1-1-3-16,5 8-1 16,-6 5 1-16,3 7-1 15,-6 3-1-15,2-4 0 16,4-9-7-16,-3-7-10 16,-4-6-35-16,2 2-34 15,0-11-110-15,2-8-131 0,4-15 210 16</inkml:trace>
  <inkml:trace contextRef="#ctx0" brushRef="#br0" timeOffset="7965.18">23853 9435 720 0,'7'28'293'0,"-4"8"-179"16,-13 6-3-16,10 13-27 15,-4 6-7-15,0 18-21 16,9 3-12-16,-5 4-17 16,0-2-8-16,5 6-10 15,1 7-3-15,1-3-3 16,2-5-1-16,-20-23-3 15,1-8-3-15,10-7-14 16,-5-3-17-16,10-4-104 16,5-1-155-16,-14-13 190 15</inkml:trace>
  <inkml:trace contextRef="#ctx0" brushRef="#br0" timeOffset="9199.7">23622 11006 339 0,'40'-28'132'0,"-40"30"-73"0,0 1-8 16,-2 2 19-1,1-5 8-15,0 0 9 0,0 1 1 16,-2 11-4-16,-13 31-6 16,13-31-18-16,-2 1-9 15,2 3-12-15,1 1-3 16,2 11-7-16,1 9-2 15,5 10-1-15,3-1-1 16,-2 2 3-16,-1-4 1 16,-2-1-2-16,2-1-3 0,-4-11-9 15,1-3-5-15,1-8-5 16,-1-5-2-16,-3-10-1 16,-2-2-1-16,2-3-2 15,0 0-6-15,0 0-26 16,0 0-24-16,0-1-57 15,-1 0-43-15,0 0-176 16,0 0 214-16</inkml:trace>
  <inkml:trace contextRef="#ctx0" brushRef="#br0" timeOffset="9846.94">23512 11334 337 0,'3'7'179'0,"-3"1"-66"16,0-2-18-16,6 0-14 15,-6-5-26-15,7 2-6 16,-8-1-6-16,1-2 3 0,0 6 4 31,-1-6-5-31,-1 0-13 0,1 0-9 0,1 0-12 16,0 0-1-16,3 9 0 15,4 13 2-15,16 28 10 16,2-27 6-16,-9-4 20 16,-2-1 5-16,-7-7 0 15,-1 2-1-15,-2-3-13 16,-1-5-4-16,1-4-13 15,-1 4-6-15,0-6-8 16,-3 1-3-16,0 0-4 16,0 0 0-16,0 0-1 15,5 2 0-15,2 0 1 16,1 0-1-16,27 12 2 16,-28-14 1-16,5 2 8 0,-4-4 5 15,-2-2 7-15,0 2 1 16,-5-10-6-16,2 5-3 15,-1-3-8-15,0-3-2 16,1 5-2-16,-4-9-1 16,-2 1 0-16,1 0-1 15,-2-3 0-15,6 1-1 16,-2-5-2-16,2 2-1 0,7 3-2 16,-4-1-1-16,5 2 0 15,-1 8 0 1,-5 4-1-1,1 2-2-15,11-20-8 0,4 5-9 0,-3 8-29 16,-6-5-20-16,0 3-54 16,-3 5-42-16,-5-10 109 15</inkml:trace>
  <inkml:trace contextRef="#ctx0" brushRef="#br0" timeOffset="13265.02">18888 12054 616 0,'26'64'266'15,"-26"-48"-140"-15,-1-5-51 16,0 4 1-16,-2 9-20 16,0-2-8-16,1 14-10 15,-2 0-4-15,0-5-8 16,0 5-7-16,0-4-9 16,0-1-4-16,-1 2-2 0,3-4-2 15,-2-4 0-15,1-2 1 16,2-9 1-16,-2-4 0 15,2-6 6-15,1 2 4 16,0-8 7-16,0 1 5 16,0-1-3-16,0 1-3 15,0-2-9-15,4-17-5 16,9-28-6-16,-5 30 0 0,0 3-1 16,-1 4 0-16,4 8-1 15,-4 0 0-15,4 6 2 16,2 5 1-16,0 4 7 15,5 3 2-15,1 5 3 16,0 0-1-16,3-1-3 16,2 0-3-16,-5-7-2 15,4 1 0-15,-12-4-1 16,-9-9 0-16,4 3 1 16,-4-2-1-16,-2-2 1 15,0 0-1-15,6 0 0 16,-4-1-1-16,7-4-1 15,-5-6 0-15,23-38 0 16,-18 28-1-16,-9-8 0 16,2 3 0-16,7-5-2 0,-4 1-1 15,4-7-4-15,-4 2-1 16,-8-14 4-16,-4-3 1 16,2 2 3-16,-8-13 1 15,0 10 2-15,13 4-1 16,-13-4 0-1,6 4 0-15,-7 1-1 0,-10 0 0 16,2 4 0-16,-5 0 0 0,3 13 0 16,-6 0 0-16,-4 13-1 15,4 8-1-15,-2 7-1 16,0 9-2-16,6 18 0 16,1 10 0-16,-4 9 2 15,4 7 0-15,0 1 1 16,-3-7 0-16,4 0 0 15,7-1 1-15,3-7-1 16,10 1 0-16,5 0-1 16,-4-3-1-16,13 4-2 15,2 0 0-15,3-8-15 16,14 4-20-16,1-12-62 16,2-3-55-16,13-15 95 15</inkml:trace>
  <inkml:trace contextRef="#ctx0" brushRef="#br0" timeOffset="14249.75">19661 12447 632 0,'21'-54'278'0,"-34"26"-152"16,-2-6-26-16,3 4-46 15,-10 1-13-15,-8-1 1 16,7 9 1-16,-9 0 7 0,-1 7-6 16,9 11-15-16,-1 2-7 15,5 11-14-15,3 7-7 16,-1 16-1-16,1 6 0 15,4 8 4-15,1-1 3 16,6-2-1-16,3-2-1 16,3-5-4-16,1-6-1 15,6-8-1-15,-3-5 0 16,5-12 1-16,0-8 0 0,2-4 0 16,3-6 0-16,5-4 0 15,3-1 0-15,1-10 0 16,3 2 1-16,-3 0 1 15,0 2 1-15,-8 4 2 16,-1-4 2-16,6 10 4 16,-7 0 0-16,2 6-2 15,-9 5-3-15,-6 2-2 16,1 8-1 15,11 6 3-31,-1 7 0 0,-4 3 0 16,0-2 0-16,-3-2-3 0,8 1-2 0,4-2-1 15,5 1 0-15,-5-5 0 16,-5-4 1-16,5-6 1 16,0-1 1-16,1-9 0 0,-3-5 1 15,8-4 0-15,-5-6 0 16,1-5-1-16,3-1 1 16,-7-9 5-16,3-2 4 15,0 2 7-15,-6-12 3 16,-6-8 0-16,-3 1-2 15,-6-9-4-15,-6 7-2 16,-3 13-2-16,-3 1-1 0,1 14-1 16,4 10 0-16,7 9-2 15,2 6-3-15,1 11-3 16,2 6-2-16,1 12 1 16,-1 4 4-16,5 12 2 15,-3 7-1-15,4 0-1 16,1 10-2-16,2 2-4 15,-1-4-3-15,3 4-24 16,5-13-8-16,0-13-19 16,8-1-11-16,-4-15 0 15,2-3-9-15,1-12-38 16,-6-7-39-16,0-12 97 16</inkml:trace>
  <inkml:trace contextRef="#ctx0" brushRef="#br0" timeOffset="14520.45">19852 12251 1075 0,'-5'0'397'16,"6"5"-280"-16,14 5-66 15,5-2 6-15,7 0 4 16,2-9-13 0,2-1-27-16,0-5-8 0,7-1-11 15,1-2-3-15,2-2-31 16,-3-1-33-16,1-4-132 16,-6-2-123-16,-4-5 198 15</inkml:trace>
  <inkml:trace contextRef="#ctx0" brushRef="#br0" timeOffset="15098.7">20487 12128 656 0,'-2'1'216'15,"1"0"-219"-15,6 5-3 16,-12-14 9-1,12 11 9-15,-4-6 44 16,-7-3 21-16,1-1 27 0,-10-11-1 16,1 3-36-16,0-1-22 15,-5-1-30-15,-2 6-8 0,-1 3-7 16,1 3-2-16,6 17-2 16,0 6 2-16,5 11 4 15,-1 11 7-15,3-2 14 16,1 3 8-16,4 1 6 15,3-6-3-15,3-5-12 16,2-2-7-16,5-13-10 16,1 0-1-16,2-7-1 15,0-6 1-15,3-8-1 16,2-1 1-16,0-10-1 16,1 0-1-16,0-4 0 15,-2-1-1-15,2-3 1 16,-2-1 1-16,0 4 0 15,-5-4 2-15,-6 6 4 16,-6-3 5-16,-5 10 10 16,-2 2 3-16,3 8-3 0,2 10-6 15,6 8-10-15,-8 0-2 16,-6 0-1-16,8-1 4 16,-12-7 3-16,16 6 1 15,6 6-1-15,-2 3-1 16,11-2-6-16,5 3-2 15,3-7-5-15,2-5-9 16,-1 2-50-16,-13-8-44 0,2 2-151 16,-1-1 158-16</inkml:trace>
  <inkml:trace contextRef="#ctx0" brushRef="#br0" timeOffset="15898.6">20033 12603 135 0,'37'29'67'16,"-38"-28"-35"-16,-1-2 7 16,-5-7 12-16,1 8 8 15,-11-3 5-15,-8-4 14 16,-1 6 1-16,-5-3-6 15,4 3-10-15,2 8-19 16,3 5-16-16,1 3-23 16,0 1-3-16,3 8-1 15,3 0 1-15,6 8 25 16,2-5 18-16,6-9 26 16,2-4 12-16,10-3-1 0,6 2-9 15,6-7-20-15,3 2-12 16,6 0-24-16,5-1-8 15,8 2-7-15,-1 1-1 16,0-3 1-16,-14 1 3 16,-4 1 19-16,-5-1 10 15,-4 2 20-15,5-2 2 16,-17 1-12-16,1-3-2 0,-6 6-8 16,0 1-2-16,-21 1-6 15,4 7-7-15,-17-2-12 16,-8 3-4-16,0 0-3 15,-7 1 0-15,-2-5-2 16,-2-1-1-16,13-1-7 16,4-1-10-16,4 0-29 15,7-6-18-15,7-3-44 16,6-6-33-16,12-4-88 16,8 4-60-16,10-11 183 15</inkml:trace>
  <inkml:trace contextRef="#ctx0" brushRef="#br0" timeOffset="18317.93">20275 12876 959 0,'-12'27'363'16,"6"7"-235"-16,4 0-80 0,2-2-18 16,1-4-2-1,-2-7-22-15,1-2-4 0,2-6-2 16,0-5 0-16,7-2 0 16,1 2-2-16,0-8 2 15,3 0 0-15,0-1 0 16,0-6 0-16,3-2 2 15,-1-3-1-15,0-1 8 16,2 2 9-16,-6-4 19 16,-1 4 6-16,-6-9-2 15,-4-2-8-15,1-1-19 16,-2-6-7-16,-12-4-15 16,-1-3-9-16,-8 3-15 15,2 1-2-15,0 7 8 16,5 10 7-16,1 7 12 0,2 6 1 15,2 11 1-15,7 8 0 16,-10-6 7-16,-2 4 5 16,9 15 3-16,-9-10 0 15,11 16-5-15,7 0-2 16,-3-12-3-16,0 0-2 16,14 0-1-16,-3-4-3 15,9-8-1-15,1-3 1 0,-11-9 1 16,8-7 3-16,0-5 2 15,1-2 1-15,7-6 2 16,-3-1-1-16,2-2 1 16,-2-1 0-16,3 4 2 15,-2-3 2-15,-2 7 7 16,-8 2 3-16,-4 6 3 16,-2 5-1-16,-7-4-6 15,3 7-4-15,2-2-2 16,4 2-1-16,-8 4 3 15,-4-3 0-15,0 8 4 16,-5 0 0-16,15 11-3 16,-2 1-2-16,0-2-5 15,-3 1-3-15,0-1 0 16,5-3 0-16,-7 0 0 16,7-3 1-16,2-7 2 0,3 0-1 15,-1-10 1-15,0-2 0 16,4-2-1-16,1-2 0 15,7-2-1-15,1-1 0 16,-15-7 2-16,5 2 3 16,-5-2 11-16,2 2 6 15,1 8 9-15,-2-1 0 16,-1 4-8-16,-9-6-5 0,3 9-8 16,1 4-4-16,1 4 0 15,6 9-1-15,-3-3-2 16,3-2 0-16,-1 2-3 15,1-1 0-15,-2-2-1 16,-2-4 0-16,1 2 1 16,-1-1-1-16,-3-3 1 15,-1 3 1-15,-3-4-1 16,0-3 2-16,-1 2-1 16,0 0 0-16,0 0 0 15,0 0-1-15,0 0 0 16,0 0 0-16,1-6-1 15,0-6-2-15,4-22-3 16,-5 26-4-16,-6-5-2 0,2 1 0 16,-6-7 2-16,5 7 1 15,2 3 4-15,2 5 0 16,1 8 0-16,-1-3 0 16,0 0-1-16,1 0-1 15,-1 0 1-15,1 0 2 16,0 0 2-16,-1 0 1 15,1 0 0-15,0 0 0 16,0 0 0-16,0 0 0 0,0 0 0 16,0 0-1-16,0 3 1 15,0-1 0 1,0 1 1-16,0-3-1 0,3 6 1 16,-1 2-1-16,16 24 0 15,-16-24 2-15,0-1 0 16,0-4 0-16,0 7 1 15,4-1-1-15,-4-4 0 16,1-3-2-16,-1 2 0 16,-2-4 1-16,0 0-1 15,0 0 1-15,0 0-1 16,3 2 1-16,4 2 0 16,4-3 1-16,37 32 0 15,-47-28 1-15,5-2-1 16,1-1-1-16,-14-1 0 15,14 2-1-15,2 1 1 0,13 6 1 16,-17-2 0-16,5 0 0 16,-17 1-1-16,-11-6 0 15,5 6 1-15,13 1-1 16,2 1 1-16,-7-2 0 16,16 1-2-16,-14-1 0 15,4-5 0-15,5 2 1 0,-5-4 0 16,-1-1 0-16,9 1 0 15,-6-1 0-15,2-3 1 16,3-3-1-16,-7-3 0 16,2-4 0-16,10 1-1 15,-1-2 0-15,5 2 0 16,-9-1 0-16,-7-3 0 16,6 2 0-16,-4-2 1 15,10 4 0-15,-3 0-1 16,0-2 1-16,-4-5-1 15,-3-2 0-15,-1-1 0 16,-5 1 0-16,5 13 0 16,4-1 0-16,-3 4-1 15,4 0-1-15,-4 1 0 16,-2 4 1-16,3 4 1 0,-1-3-1 16,-3-2 1-16,0-1 0 15,0 0 0-15,0 1 1 16,0 0 1-16,0 0 0 15,0 0-1-15,0 0 1 16,0 0-1-16,0 0 1 16,0 0 0-16,0 0 0 15,0 0 0-15,0 0 2 16,0 0 2-16,0 0 1 0,0 0 0 16,0 0 1-16,0 0-2 15,0 0-2-15,0 0-2 16,-1 0-2-16,-1 0-1 15,1 0-1-15,-2 11-1 16,-37 28 1-16,27-26 0 16,0 2 1-16,2 2 1 15,3 2-1-15,-6-2-1 16,9-1 0-16,5 4 0 16,2 0 0-16,15-2 0 15,-9-1 1-15,6-5-1 16,2-1 2-16,-3-5 0 15,6-2 1-15,3-5 2 16,-4-5 2-16,2-4 0 16,-1-1 0-16,1-6-2 0,2-4-1 15,1 0-1-15,4-2 0 16,1 0 0-16,2 2-1 16,-4-7 1-16,-3 3 1 15,-7 0-1-15,-4-2 1 16,-4 8 0-16,-6 1 0 15,1 5-1-15,2 4 0 0,-7 5-1 16,-6-2-2-16,-11 4-2 16,-4 3 0-16,1 0 1 15,5 4 1-15,-1 9 0 16,0-1 1-16,5 6 0 16,2-1-1-16,2 1 0 15,1-1 0-15,3 3 0 16,4 5 1-16,1 0 1 15,1-1 3-15,6-2 1 16,1-3 0-16,5-2 2 16,-1-3 0-16,9-2 1 15,9-1 1-15,-2-12 2 16,6-2 0-16,2-13-2 16,7-1-1-16,8-8-5 15,9-4-1-15,10-2-1 16,-4-3-10-16,10-9-45 0,-8-4-40 15,3-20-181-15,-2-10 177 16</inkml:trace>
  <inkml:trace contextRef="#ctx0" brushRef="#br0" timeOffset="19785.36">23263 8656 479 0,'2'6'234'16,"-2"-2"-53"-16,0 0-110 15,3 5 6-15,2 1-9 16,-1 3-1-16,-1 8 5 16,2-1 0-16,1 8 3 15,-1-5-4-15,8 14-22 16,-4 3-9-16,5 5-20 0,5 7-8 16,-4-6-9-1,9 1-2-15,-7-2-1 0,2 0 0 16,8-3 1-16,-8-5-1 15,6-6 4-15,-4-11 18 16,-12-13 34-16,-3-5 16 16,1-7 18-16,0-5-13 15,1-9-30-15,3-10-13 16,-9-16-19-16,2-3-4 0,0-4-5 16,-6-3-2-16,4 2-1 15,0-2-2-15,5 0-1 16,5-1-1-16,-1 5-1 15,0 1-1-15,-3 2 0 16,2 9-3-16,2 8-6 16,-1 6-8-16,-2 6-24 15,0 6-15-15,-4 7-43 16,2-1-24-16,-3 8-46 16,2 6-27-16,-3 3-165 15,-1 5 235-15</inkml:trace>
  <inkml:trace contextRef="#ctx0" brushRef="#br0" timeOffset="20050.93">23815 8894 833 0,'5'16'304'15,"5"10"-229"-15,-9-3 18 16,3 8 4-16,0-2-3 0,-8-5-22 16,11 3-13-16,-3-1-19 15,-1-3-7-15,9-1-18 16,-8-3-6-16,-1-11-8 16,3-5-2-16,-3-2-28 15,8-1-29-15,0-4-101 16,1-5-85-16,-1-10 149 15</inkml:trace>
  <inkml:trace contextRef="#ctx0" brushRef="#br0" timeOffset="20288.99">23893 8708 1050 0,'0'-1'344'15,"0"-1"-359"-15,0 2 5 16,0 0 1-16,0 0 0 16,6 9 6-16,7-3-1 15,28 18-48-15,-36-42-67 0,10-6 76 16</inkml:trace>
  <inkml:trace contextRef="#ctx0" brushRef="#br0" timeOffset="21313.74">24104 8966 894 0,'11'21'306'0,"7"2"-281"16,5 2-29-16,-3-10 5 15,-4-7 19-15,1-9 40 16,-2-2 10-16,6-15 4 16,-1-3-15-16,3-4-35 0,-1-10-11 15,-3 0-26-15,-9-7-21 16,10 5-36-16,-7 1-8 15,-12 0 9-15,2 6 19 16,-22 2 37-16,11 5 15 16,-1 17 19-16,4 6 10 15,-4 11 20-15,-9 8 5 0,-1 16 7 16,-8-2-4-16,3 11-18 16,1-4-11-16,-1-5-17 15,11 10-6-15,3-7-6 16,0 4 0-16,7-9-1 15,-2-4 0-15,4 0-1 16,1-16 0-16,12 1 0 16,3 2 0-16,4-14 0 15,9 9-1-15,4-11 0 16,1-8 0-16,5-7 1 16,-5-2 1-16,-8-6 3 15,12-2 1-15,-9 1 3 16,-1-3 2-16,1-1 1 15,-12 4 0-15,-2 6-3 16,-3 2-1-16,-9 3-2 16,0 7-2-16,-1 5-2 0,-2 2-1 15,0-1-2-15,0 0 0 16,0 0 1-16,0 11 1 16,-1 35 0-16,5-27 0 15,-2-4-1-15,6 3 0 16,0-4 1-16,0 0 1 15,3-1 0-15,-1-4-1 16,0-2 1-16,0-4 1 0,0 0-1 16,1-3 0-1,0-6 0-15,1 3-2 0,-3-9 1 16,5 0 1-16,1 1 1 16,1 0 1-1,-3 6 1-15,-3-1 0 0,2 7-1 16,-4-1-2-16,10 2 0 15,-4 5 0-15,7 1-1 16,3-1 1-16,-8 2 0 16,10 0 0-16,-3-6 0 15,0 2 1-15,1-4 2 16,0-2 1-16,-7-3 0 16,3 0-1-16,-4-3-1 15,-2 4 1-15,-6-6 3 16,-2 2 2-16,-9-4 7 15,-5-4 10-15,1 1 18 0,-8-8 6 16,0-3 4-16,0-4-7 16,6 5-18-16,1 2-9 15,8 2-11-15,8 3-5 16,-2-14-5-16,7 8-3 16,5-4-4-16,0 6-3 15,-1-3-15-15,3-9-16 0,-1 8-68 16,-1-9-59-16,5 11 105 15</inkml:trace>
  <inkml:trace contextRef="#ctx0" brushRef="#br0" timeOffset="23445.4">22339 13405 305 0,'-1'57'139'15,"-5"-57"-57"-15,6 2 8 16,0-1 2-16,0-1 1 16,0 0-3-1,0 0-2-15,0 0-11 0,-1 0-9 16,0 0-15-16,1 0-7 15,0 0-12-15,0 0-6 16,0 0-5-16,0 0-1 0,0 0 6 16,0 0 4-16,0 0 5 15,0 0 1 1,0 0-3-16,0 0-3 0,0 0-8 16,0 0-4-16,0 0-10 15,0 0-2-15,3 3-2 16,3 1 0-16,5 0 4 15,39 13 5-15,-26-20 11 16,9-3 7-16,6-4 4 16,-15-6 3-16,25 1 1 15,2 1 0-15,6-6 4 16,15 0-2-16,5 0-9 16,-9-6-5-16,17 3-6 15,-4 3-1-15,-11-3 3 0,5 5 2 16,-17 3 6-16,-5-8 1 15,-4 10-5-15,-7-7-5 16,-13 1-12-16,0 15-5 16,-12-7-7-16,-1 9-3 15,-3 3-15-15,-12-4-9 16,1 3-19-16,-7-1-18 16,4-1-50-16,0 1-32 15,-1 0-96-15,-11-5-65 0,-25-21 197 16</inkml:trace>
  <inkml:trace contextRef="#ctx0" brushRef="#br0" timeOffset="24046.86">23292 12986 82 0,'-64'-6'25'0,"57"3"-26"16,3 2-4-16,-1-2 4 15,0 2 45-15,5 1 36 16,-2 0 60-16,1 0 25 15,0 0-6-15,-1 0-20 16,1 0-41-16,0 0-18 16,0 0-28-16,0 0-10 0,0 0-2 15,0 4 4-15,1-2 13 16,2 3 7-16,-1-3 1 16,11 3-4-16,41 25 0 15,-23-30 0-15,13-2-4 16,11 1-2-16,-8-2-10 15,3 0-6-15,-1 1-3 16,-15 1-3-16,12 1-8 16,-6 1-3-16,-6 1-10 15,0-2-4-15,-6 3-4 16,0 1-1-16,-15 0-2 16,3 2 0-16,-8-3-1 15,-6 3-1-15,-2-1 0 16,-4 5 0-16,-5 6 2 15,-3-1 3-15,-4 10 3 16,-4-1 0-16,-7-1-2 0,-2 7-1 16,-5-2-4-16,-3 3 0 15,-3 4-5-15,5 1-6 16,3-2-29-16,-8-9-13 16,14-3-47-16,9-8-33 15,-1-8-99-15,12-4-131 16,2-4 232-16</inkml:trace>
  <inkml:trace contextRef="#ctx0" brushRef="#br0" timeOffset="25203.2">21786 11070 460 0,'-102'51'201'0,"94"-51"-103"15,3 3-22-15,-3 1-7 16,-4-1-3-16,-8-3 16 0,11-4 9 16,-7 0 9-16,10 2-2 15,3 2-19-15,-5-2-15 16,9 3-32-16,-1 1-12 16,7-2-11-16,2 3-1 15,10-3 7-15,3 0 4 16,6-3 8-16,4-5 1 15,6 1 1-15,7-4 3 0,3 0-1 16,3 1 0-16,-2-7-5 16,-9 2-4-16,2 1-12 15,-8-1-4-15,-6 1-6 16,5 2-7-16,-13-2-25 16,4 2-19-16,-12-2-47 15,-3-3-21-15,-2 5-15 16,-6-8-2-16,-1 9 1 15,0-1-6-15,-5 0-16 16,-2 4-24-16,-2 1 118 16</inkml:trace>
  <inkml:trace contextRef="#ctx0" brushRef="#br0" timeOffset="25502.83">22125 10839 305 0,'-98'-6'186'0,"80"7"-5"15,10 4-19-15,8 2-39 16,-1 3-18-16,-3-4-33 0,5-1-7 15,3 1-5-15,-14-10 1 16,22 6 0-16,8 7-6 16,0-9-11-16,28 14-4 15,-19-14-12-15,-5 5-6 16,4 3-8-16,-10-4-5 16,7 7 0-16,-4-5 3 15,-7 1 5-15,-1 4 1 0,-5 4 3 16,1 2-1-16,-5 4 0 15,-4 3 1-15,-10 5-4 16,-3 3-2-16,-6 9-5 16,-3 4-5-16,-4 1-5 15,2 3-12-15,-5-6-99 16,1-10-147-16,-9-6 164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15:42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20358 12497 441 0,'-5'36'168'16,"5"5"-122"-16,0-2-11 15,0 4 7-15,-2 2 7 16,-1 4 1-16,-1 7 6 16,-4-1 5-16,2 7 3 15,0 4 2-15,1 14-4 16,-1 9-7-16,1 12-14 15,-1 5-9-15,4 17-12 16,0 2-5-16,1 0-3 0,0-1 1 16,-3-10 7-16,1-8 9 15,0-6 7-15,-3-10 1 16,3-20-5-16,3 1-7 16,0-11-10-16,3 4-3 15,1-3-4-15,-3-15-3 16,2-5-1-16,-3-10 4 0,1-4 14 15,0 0 10-15,-1-7 13 16,1-1 3-16,0-5-3 16,-1 0-5-16,1-3-7 15,2-1-4-15,-2-6-6 16,5 7-1-16,8-2 3 16,1 2-1-16,13 0-3 15,5-3-2-15,14 2-3 16,5-8 1-16,13 2 3 15,-1-6 0-15,0-4-2 16,4 2-1-16,-1 0-3 16,11 4-1-16,9 0-2 15,1-4 0-15,0-4-2 16,-5 0-1-16,2-4-1 16,7 6 0-16,-2 2 2 0,-4-5 0 15,-10 3 1-15,-4 1-2 16,-6 1-2-16,-3 1-1 15,-1 0-3-15,-11-1 0 16,-8-1-1-16,-4 2 0 16,-17 1-1-16,0-1-1 15,-5 0-5-15,-8 1-3 0,-7-2-9 16,-4 2-3-16,-1-2-12 16,2 3-13-16,0 0-47 15,1 0-45-15,-6-5-164 16,-9-20 190-16</inkml:trace>
  <inkml:trace contextRef="#ctx0" brushRef="#br0" timeOffset="1295.3">20353 12478 552 0,'41'17'230'0,"-22"-34"-107"16,2-3-24-16,7 0 11 16,-1-1-10-16,4 0-17 15,5 2-5-15,-1 1-4 16,11 6-3-16,3 11-11 16,0-1-9-16,0 6-14 15,-1 3-7-15,8-2-12 16,6 7-4-16,5-3-1 15,4-2 2-15,-4-7 5 0,-3-2 1 16,9-1-1-16,1 1 0 16,6-3-5-16,1-2-1 15,-1 4-5-15,-5-3-2 16,-7-1-3-16,-2 1-1 16,2 0-2-16,11 1 0 15,-14 5 0-15,-4 3 0 16,-18-6 2-16,-16-2 2 0,6-1 5 15,-5 2 1-15,-2-2 3 16,-4 1-1-16,-5 4 1 16,-1 1-1-16,-6-4-1 15,0 6 1-15,-5-6-3 16,-1 2 0-16,-2 10-1 16,-2-6 0-16,-1 5 0 15,-2-3-1-15,-2 5 0 16,3 7-2-16,-2 7-1 15,1 2-1-15,-3 3-3 16,3 4 1-16,5 12-1 16,-2-2 1-16,2 10 0 15,1 3 0-15,2 8 0 16,4 6-1-16,-2 2 1 0,4 5 0 16,-2 4-1-1,0 0 0-15,7 8 1 0,-2-1-1 16,1-3 1-16,8 10-1 15,1 10-1-15,2-2 1 16,1 1 0-16,-14-8 0 16,-13-23-1-16,8 3 1 15,-7 2-1-15,6 3-2 16,-8-5 1-16,-6-7 0 0,-3-19 0 16,-1-1-2-16,-4-5-3 15,-5-2-2-15,-1 7-6 16,-4-6-3-16,8 2 1 15,-6-8-1-15,-1-13 6 16,-3-10 3-16,8-2 4 16,1 2 3-16,4-2 2 15,1 9 1-15,0-10 1 16,0-4-1-16,4 4 0 16,0-9-1-16,0-1 2 15,0 1-1-15,0 0 2 16,-1 3 2-16,0-2 0 15,-1 3 3-15,0-2 4 16,-3-1 3-16,0 6 3 0,-3-4 2 16,-7 1-2-16,2-3-1 15,4 4-5-15,-4-2-2 16,-11 2-3-16,-2 6-2 16,-11-6-2-16,2 3-1 15,9 3-3-15,-1-2-3 16,3 5-8-16,4 0-7 15,7-6-36-15,1 1-33 16,-1-11-138-16,-2-2-203 0,2-10 277 16</inkml:trace>
  <inkml:trace contextRef="#ctx0" brushRef="#br0" timeOffset="2035.5">21297 11197 742 0,'5'56'247'15,"0"3"-242"1,0-1 10-16,1 7 18 0,-6 1 7 16,7 14 17-16,0 5-1 15,3 7-8-15,2 4-6 16,-4-16-18-16,1-1-6 16,-3-9-8-16,1 1-3 0,-7-21-2 15,3 0-2-15,2-18-2 16,-3-16-1-16,3 3-22 15,-1-17-6-15,-2-6-37 16,-2-22-53-16,-1-20 81 16</inkml:trace>
  <inkml:trace contextRef="#ctx0" brushRef="#br0" timeOffset="2551.5">21281 11138 639 0,'-39'-10'225'0,"28"35"-192"16,-1 15 31-16,5 10 12 15,-7 4 4-15,2 5-15 16,-11-10-28-16,0-1-11 15,5-5-18-15,8 3-5 16,-3-11-11-16,0 0-5 0,1-9-10 16,-14-18-8-16,23-2-15 15,-7-6-1-15,7-12 9 16,6-6 10-16,-3-16 37 16,19-5 19-16,8-9 32 15,7-2 13-15,6 2 16 16,-10-11 0-16,-2-8-11 15,-2 2-10-15,2 0-23 16,-1 9-13-16,1 12-18 16,-2 6-5-16,0 15 0 15,-4 6 7-15,-2 13 20 16,3 8 9-16,-3 5 15 16,-9 6-1-16,7 15-14 15,-9 3-7-15,-6 20-20 16,12 3-6-16,-3 5-8 15,-5 0-3-15,5-8-5 0,-5-1-7 16,-9-12-39-16,2-3-35 16,11-3-141-16,-3-9 143 15</inkml:trace>
  <inkml:trace contextRef="#ctx0" brushRef="#br0" timeOffset="3835.83">20356 9549 701 0,'7'4'316'0,"6"2"-62"16,1 1-256-16,1 11 11 16,-1 5 6-16,-8 7 11 15,-2 10 3-15,-3 1-5 16,1 10-4-16,-6-3-13 15,-1 3-2-15,-5 8-3 16,-4 2-1-16,-1 22-1 16,0 7 0-16,-1 17 0 15,-3 1-1-15,1 11 0 16,-4-3 0-16,1-5 2 16,-2-5 2-16,-5-27 6 15,-1-8 8-15,2-20 13 16,3-2 7-16,7-16 4 0,9-6-5 15,3-10-15-15,8-8-8 16,-7-9-10-16,8 2-1 16,19 1 1-16,-11-11 3 15,14 4 0-15,-1-7-1 16,-4 0-1-16,13 9 0 16,8 4 4-16,4 1 4 15,9 1 4-15,15-3 3 0,4-1 0 16,8-5 0-1,2-2-1-15,0 4-2 0,19-4-1 16,1 4 0-16,7-4-1 16,-2-3 0-16,2 4 2 15,-4-5-1-15,1 4-3 16,-4-3-1-16,-1 2-5 16,-1-2 0-16,-4 1-2 15,-2-1 0-15,-15-1-2 16,-6 7 0-16,-11-3 0 15,2 3-1-15,-19-2 1 16,-6 1-1-16,0 0-1 16,-25-2 1-16,-1 1-8 15,6-1-13-15,-31-9-55 16,9 3-49-16,-19-8-197 16,-21-3 205-16</inkml:trace>
  <inkml:trace contextRef="#ctx0" brushRef="#br0" timeOffset="4511.29">20535 9510 1024 0,'9'5'341'0,"56"10"-340"15,-19-22 9-15,1 0 14 16,14 2 11-16,-4-7 17 15,-2-1 2-15,23 1-7 16,5-7-12-16,4 1-20 16,6-1-7-16,-7-4-7 0,1 0-1 15,8 10-4-15,-6-2 0 16,-7 1 1-16,-3 7 1 16,-12 6 3-16,-1 0 3 15,-7 13 10-15,-4-1 9 16,-12 1 16-16,3 10 5 15,-11-6 1-15,-4 7-1 0,-1 1-5 16,-12 4-2-16,4 10-11 16,1 5-7-16,-9 5-11 15,-3-3-5-15,-1 15-1 16,-3 1 0-16,2 10-1 16,0 8 0-16,-2 1 0 15,-2 12 0-15,3 14 0 16,0 7 0-16,-4-1 0 15,2-5 0-15,-3-16 0 16,-3-5 1-16,5-13-1 16,0-10 1-16,-1-15-1 15,-1-9 0-15,1-14 0 16,-4-8 1-16,0-9-5 16,-1-1-14-16,-9-10-72 15,0-6-50-15,-4-8-205 16,-8-13 215-16</inkml:trace>
  <inkml:trace contextRef="#ctx0" brushRef="#br0" timeOffset="5153.77">21370 7800 243 0,'-13'-1'120'16,"2"1"-18"-16,3 5 3 15,0 16 25-15,0 10 32 16,-2 4 2-16,-1 10-20 47,2 2-17-47,-3 4-28 0,1 1-18 0,5 12-34 0,0 9-14 15,3 12-16-15,0 9-6 0,0 6-6 16,-1 1-1-16,-2 8-3 16,-1-7 0-16,-3-8-1 15,1-12 0-15,4-23-1 16,-1-7-2-16,5-15-22 15,-1-9-25-15,2-17-100 16,0-4-63-16,2-16 128 0</inkml:trace>
  <inkml:trace contextRef="#ctx0" brushRef="#br0" timeOffset="5820.78">21271 8047 629 0,'58'-12'208'0,"-58"23"-206"15,0 2 3-15,-6 4 17 16,-4 3 1-16,-11 2 7 16,-5-3 2-16,-8 4-3 15,-3-2-1-15,8 2-9 16,-5 5-7-16,-5-5-14 15,3 0-10-15,-3-2-27 0,9-6-11 16,11 2-6-16,1-5 7 16,7 0 29-16,-4-12 23 15,10-17 23-15,1 6 10 16,3-21 14-16,6 6-3 16,9 0 3-16,1-8-4 15,13 4-9-15,6 4-5 0,0 4-6 16,-4 3 0-16,-5 3 5 15,-2 0 5-15,4 8 10 16,1 1 3-16,1 5-1 16,-2 2 0-16,-4 0-5 15,-3 2-5-15,-1 0-11 16,-3-2-4-16,-3 3-6 16,0 1 0-16,-3 9 3 15,6 10 1-15,-6 3 2 16,10 11-2-16,-13 6-6 15,-1 3-3-15,-5-2-8 16,-6 0-2-16,1-6-3 16,-1-4-3-16,5-3-24 15,-2-6-38-15,4-2-172 16,1-5 158-16</inkml:trace>
  <inkml:trace contextRef="#ctx0" brushRef="#br0" timeOffset="7288.23">20307 6732 797 0,'-55'15'263'0,"50"22"-260"15,4 8 18-15,-5-4 34 16,-6 2 18-16,1 2 20 16,0 1-6-16,4 2-26 15,-12 3-16-15,2 7-29 16,2 9-6-16,-6 4-8 15,10 1-1-15,6-7-1 16,-6-9 0-16,8 1-1 16,3 1 0-16,-3 4 1 15,-1-5 0-15,4 1 1 16,7-7 1-16,-11-22 2 16,12 4 1-16,-1-14 0 15,7-1 1-15,11-1-2 16,-3-10 0-16,6-6 2 0,-3-2 1 15,14-3 1-15,-2 2 1 16,12 0-1-16,-1 3 1 16,18 2-2-16,6 2 0 15,14-3-1-15,3-3-2 16,2-9-1-16,8 6-1 16,-2-5-1-16,8 2 0 0,-5 6 0 15,-6-3 0-15,3 4-1 16,-10 4 2-16,-6 1-2 15,-6 0 1-15,-20 7 1 16,-8-6 0-16,-8 7 4 16,-5-3 0-16,-9-7 2 15,-1 3 0-15,-5-6 0 16,-7 0 1-16,-2-2 1 16,2 0 2-16,-12-2 2 15,8-1-1-15,-7 2 0 16,-8-1-2-16,7 0-5 15,-10 0-3-15,0-5-2 16,1-3-2-16,-2-6-3 16,3 2-1-16,0-10-5 15,4-6 0-15,2-7 1 0,1-8 3 16,2-9 3-16,2 1 2 16,0-10 1-16,0-5 0 15,-3-14 0-15,5-7 0 16,-1-5 2-16,1-3 0 15,3 12-2-15,-1-4 0 16,1 0 0-16,3 6-1 16,0 7 0-16,5 12 0 0,-6 22 1 15,0 8 0-15,-4 14-1 16,-3 6 1-16,-4 5 0 16,-7-2 0-16,5 8-2 15,-6 3 0-15,-7 0-1 16,2 4 1-16,-13 0 2 15,0 0 0-15,-4 5 0 16,-4 3 1-16,-4 3-1 16,-12 1 0-16,-11 2 0 15,-10-2 1-15,-22-1-1 16,3 1 1-16,-16 0 4 16,12 7 2-16,-22-2 2 15,-17-4 0-15,-15 9-5 16,-14-1-3-16,15 16-3 15,13 13-4-15,14 0-19 16,6 5-31-16,19-1-127 0,16-7 120 16</inkml:trace>
  <inkml:trace contextRef="#ctx0" brushRef="#br0" timeOffset="10284.18">23188 12608 835 0,'0'75'318'0,"0"-44"-235"16,3 0-4-16,1 2-26 15,0-3-13-15,-3-3-22 16,-1-3-8-16,1 9-6 16,2 5-1-16,-2 3-2 15,1 3 0-15,1 15 0 0,2 12 0 16,2 7-1 0,3 10 0-16,0 2 0 0,1-4 0 15,-2-5 0-15,-2 2 0 16,0-15 0-16,-2-3 1 15,6-5-1-15,-3-11 0 16,-1-3-1-16,-2 2-1 16,-1-1-1-16,4 6 0 15,-7-9-3-15,4 3-1 0,-4-6-3 16,-1-6 0-16,1 4 2 16,4-9 2-16,-7-2 6 15,3-1 2-15,10-4 6 16,-5-2 1-16,8-4 1 15,-1 0-2-15,-11-4-5 16,-3-9-2-16,9 6-1 16,-1-2-1-16,-3-6 0 15,3 5 1-15,-7-3 0 16,0 3 3-16,8 4 2 16,-4-4 1-16,-8-2 5 15,-1-1-1-15,5 4-1 16,-5-2-1-16,4 0-5 15,0 1-2-15,1 0 1 16,0-2-1-16,0 2 1 0,0-7 2 16,-3-2 4-16,3 1 2 15,0 0 7-15,0 1 1 16,4 0 3-16,15 2 1 16,24-1 0-16,-31-13 1 15,14 0 2-15,7 1 2 16,15-5-3-16,10 1-3 0,10-1-9 15,3-3-5-15,14 2-6 16,-1-3-1-16,4 3 2 16,0 2-1-16,-7 3 2 15,4 8 0 1,4-3 2-16,-3 3 4 0,-1 4 8 16,-7 2 4-16,-13 0 7 15,3 4 0-15,-3-5-6 16,1 1-4-16,-7-1-9 15,-8 4-2-15,-11-2-5 16,-11-3 0-16,-10 2-1 16,-2-2 1-16,-12 0-1 15,-1-1 1-15,-1 1 5 16,-3-1 3-16,0 1 3 16,0 0 0-16,-2 0-4 15,1 0-4-15,-7 0-1 0,-6 1-1 16,-25 1-2-16,26-5-1 15,2-2-4-15,4 0-1 16,-5-7-7-16,4-1-2 16,-7-10-6-16,-7-6-1 15,1-14-1-15,-6-9 2 16,6-14 4-16,0-7 3 16,-1-10 6-16,2-4 5 0,-12-19 2 15,4-4 1-15,4-1 2 16,-2-6 0-16,7 13-1 15,5-7 1-15,0 4-1 16,5 1 0-16,2 5 1 16,3 12 0-16,-3 16 0 15,2-5 1-15,-5 11 3 16,1 7 2-16,2 6 4 16,0 17-1-16,2 6-1 15,-1 6-3-15,2 10-5 16,-1 2 1-16,1 5-2 15,-1 0 1-15,-1 5-1 16,1-2 0-16,1 5-2 16,1 0 0-16,0 0 0 15,2-1 0 313,0 0 0-328,-1 1 0 0,1-2 0 16,0 2 1-16,0-1 0 0,0 1 0 0,0 0 0 0,-1 0 1 0,2 0 1 0,-1 0 1 0,-5 1 1 0,-10 4 1 0,-37 4 1 0,35-7-1 0,-11 1-1 0,5 5-2 0,-21-1-1 0,-13-1-2 0,-5 5-1 0,-11-1-2 0,2 7-1 0,2 6-1 0,-17-1-1 0,-1 3 0 0,-1 3 0 0,-1-6-1 0,9 1 0 0,-2 0 1 16,-6-18 1-16,2 2 2 0,0-7-2 0,14 4-5 0,28 9-10 0,-16-15-8 0,13 5-10 0,10-5-3 0,1 0-11 0,25 5-16 0,11-3-80 0,-12 1-95 0,18 4 154 0</inkml:trace>
  <inkml:trace contextRef="#ctx0" brushRef="#br0" timeOffset="13680.84">23766 12440 695 0,'61'60'282'0,"-60"-79"-175"16,8-3-46-16,-4-1-4 15,-5-12-14-15,-2 0-6 0,-3-17-11 16,-2-5 1 0,-2-8 9-16,5-2 9 0,-7-2 2 15,3-2-1-15,7 7-6 16,-8-3-6-16,7 13-1 16,3-1 0-16,-1 6-6 15,-1 4-5-15,-2 2-6 16,2 13 1-16,0 9 0 15,1 4 0-15,3 5 0 16,-4-2-4-16,1 2-7 16,-4-2-2-16,3 7-3 15,5 5-1-15,-2 1-4 16,-2 1 0-16,0 0 0 16,0 0 0-16,0 0 4 15,0 0 3-15,0 0 6 16,0 0 5-16,0 0 1 0,0-1 0 15,-1 0-3-15,0-1-3 16,0 2-4-16,-1 0-1 16,1 0-3-16,-3 0 0 15,-12-1-1-15,-25 0 0 16,22 0 1-16,-5 0-1 16,2 4 0-16,-6-2 0 0,-9 5-1 15,-1 0-1-15,-4 4-2 16,-9 2 0-16,1 0 0 15,-6 3 1-15,-1 0 2 16,4 3 0-16,-7-1 1 16,0-3 0-16,-4-3 0 15,-4 3 0-15,1-2 0 16,-1 1 1-16,1-1-1 16,5-7 1-16,2 5-1 15,3 1 0-15,-7-7 0 16,10 3 0-16,-2-1 1 15,3 2 0-15,12 4 1 16,-4-5 1-16,8-6 0 16,4-3 1-16,4 2 1 15,3 2 0-15,3-2 5 16,7 4 3-16,6-5 5 0,0 2 0 16,7 1-4-16,-9-7-5 15,9 5-7-15,3 0-2 16,0 2 0-16,0-2-2 15,0 0 0-15,0 0 0 16,0 0 2-16,0 0 0 16,0-1 2-16,0 0-2 15,0 0 1-15,2-1 0 0,4-4 0 16,1-9 1-16,9-40-1 16,-16 37 0-16,3-1 0 15,7 7-1-15,-13-10 0 16,0-6 0-16,2 0 0 15,-12-5 0-15,13 1 0 16,-1 0 0-16,1-1-1 16,1-2 1-16,-12-7-3 15,11 0 0-15,-5-1 1 16,0-1 0-16,10 13 2 16,-6 2 0-16,1 7 1 15,4 8 1-15,-4 7 0 16,0 5 0-16,-1 2-1 15,-1-1-1-15,2 1-3 16,-1 0 0-16,0 0 0 0,0 0 1 16,-3 6 2-16,1 4 0 15,-9 24 0-15,12-24 0 16,2 2 0-16,6 5 1 16,1 4-1-16,1-1 1 15,-6 2 0-15,-2-7 0 16,-5 7 0-16,-4 3 0 15,1-2 0-15,-1 4 0 0,0-2-1 16,0-7 1-16,-4 3 0 16,5 1-1-16,-8-9 0 15,2 1 0-15,2-4 0 16,1-1-1-16,-6-1 1 16,10 2 0-16,-7-5 0 15,1-2 1-15,10-3 1 16,-3 4-1-16,10-2 0 15,-6-3-1-15,0 0-2 16,0-1-1-16,0-5 0 16,-2-16 0-16,18-26 0 15,-12 20 1-15,17 2 0 16,5-5 1-16,-26-13 1 16,18 6 0-16,-5-4 0 15,1 6 0-15,4 6 0 16,-5-3 0-16,-4 5 0 0,5 4-1 15,-4 5 1-15,3 3 0 16,-3 6 0-16,-3 4 1 16,-1 4-1-16,-4 1 0 15,-2 2 0-15,0 0 1 16,-1 0 0-16,1 1 0 16,-1 27 0-16,-1 30 2 0,2-23-1 15,-5-3 1-15,2 5 0 16,2-4-3-16,1-4 0 15,2 7-1-15,1-14-10 16,3 0-26-16,-1-4-100 16,4-6-113-16,3 2 152 15</inkml:trace>
  <inkml:trace contextRef="#ctx0" brushRef="#br0" timeOffset="18750.43">12391 5512 343 0,'19'-23'141'0,"-26"27"-66"16,0 0-25-16,-1 1 9 15,-3 2 13-15,8-5 12 16,-3 2-1-16,-2-1-8 15,1-3-10-15,-2 0-20 16,-3-3-11-16,10 3-18 16,0 1-8-16,-1-1-7 15,2 0-1-15,-1 0-3 0,2 0 0 16,0 0 0-16,0 0 2 16,0 0 1-16,0 0 2 15,3 0 1-15,10 1 1 16,42 5 1-16,-27-6 0 15,4-4 0-15,9 0 0 16,-6-7-1-16,4-1 0 16,5-2-1-16,-5-6 0 0,5 4 5 15,3-10 2-15,-1 9 7 16,4 2 2-16,-3-1 1 16,-8 5-1-16,0 4-3 15,-2-1-2-15,-5 1-1 16,3 6-1-16,-14-6 1 15,-6 2 1-15,-1-1 1 16,-2 0-1-16,-3 0 0 16,0 0-2-16,-6 6-2 15,-2 0-2-15,0 2-1 16,-1-2-1-16,0-1-1 16,-1 1 1-16,0 0-1 15,0 0 2-15,0 1 2 16,-2 11 2-16,-33 32-1 15,29-21-1-15,0-5-1 16,0 1 0-16,1 4 3 0,5 2 4 16,-2 0 4-16,3 9 1 15,0-3 1-15,-7-1-2 16,8 13 1-16,-4-2-1 16,10 21 0-16,-2-1 1 15,-6-3-2-15,4 5 1 16,-10-18 1-16,1 6-1 15,4-2-4-15,-1-6-2 0,-2 4-4 16,4 5-3-16,-3 2 0 16,-9-4-1-16,8 4-1 15,0-7 0-15,-3-11-1 16,1 2 0-16,-7-11 0 16,-1-9 0-16,14-2 0 15,1-5 0-15,4-3 1 16,-4-2 1-16,-4-2-1 15,-5-3 0-15,5-3-1 16,8 2 1-16,5 0-1 16,1 0 2-16,-2 2 0 15,-6-2 0-15,0-2-1 16,5-2 1-16,0 0-1 16,-4 2-1-16,4 1 0 15,-8 1 0-15,1-1-2 0,0 0 1 16,0 0-2-16,0 1 0 15,-2 0 2-15,1 0-1 16,0 0 2-16,-1 0 1 16,1 0-1-16,-6 1 0 15,-6 1 0-15,-20 8-1 16,15-6 0-16,-8 1-1 16,-4-3 0-16,-9 0 0 0,1 0 0 15,2 3 0-15,-5-2-1 16,3-1 0-16,-7 3 1 15,-2-3 0-15,-8 3 1 16,7 4 0-16,6-1-1 16,-1-1 0-16,7 3-1 15,-9-2 0-15,1-2 0 16,6 4-2-16,5 1-2 16,4 3-3-16,3 0-22 15,-4-6-23-15,8-1-86 16,-6-7-74-16,13 1 131 15</inkml:trace>
  <inkml:trace contextRef="#ctx0" brushRef="#br0" timeOffset="22918.67">14024 5827 704 0,'-38'60'239'16,"55"-56"-204"-16,5 4 14 16,0-7 28-16,-6-5 12 15,1-8 4-15,8 3-6 0,0-12-16 16,5-5-13-16,7-6-28 16,1-14-9-16,10 6-12 15,7 2-3-15,-3 8-6 16,-3 3-2-16,-6 1-10 15,-5 5-12-15,-6 3-52 16,-2 3-40-16,-11 0-130 16,-5 1 152-16</inkml:trace>
  <inkml:trace contextRef="#ctx0" brushRef="#br0" timeOffset="23170">14449 5728 881 0,'-18'19'318'0,"6"0"-257"0,17 8-7 15,-4-7-2-15,-5 7 4 16,9 10-6-16,-12 0-8 16,7 5-20-16,3 3-7 15,-6 3-11-15,1 0-2 16,-3 3-1-16,0-1-2 15,-3-5-20-15,7 0-24 16,-4-7-69-16,2 0-54 16,12 1 102-16</inkml:trace>
  <inkml:trace contextRef="#ctx0" brushRef="#br0" timeOffset="25097.56">14956 6106 699 0,'14'-4'249'0,"-5"-4"-200"16,2-1-35-16,-4 0 11 15,-7-5 17-15,-3 0 15 16,-6-1 8-16,2-3-1 16,-5 1-11-16,-4 3-14 15,3-3-24-15,-2 7-8 0,3 9-12 16,1 4-4-16,-13 13-3 15,-7 0 1-15,-4 11 2 16,-6 0 3-16,9 10 5 16,3 9 0-16,4 6 2 15,2-1 2-15,5 11 2 16,6-8 0-16,8-6 2 16,4-4 0-16,2-29 2 15,3 2 1-15,3-13 1 16,1-3 2-16,9-3 1 15,0-12-2-15,6-14-6 16,4-5-4-16,0-17-6 16,8 1-2-16,-2-6 0 15,-5-3 0-15,9 12 2 16,-14 0 3-16,4 15 1 16,0 9 2-16,-17 7 0 0,5 11 0 15,-9 7 3-15,0 6 5 16,-4 13 8-16,0 1 4 15,-3 6 11-15,0 4 2 16,0-3 1-16,-3 3-5 16,3-3-14-16,0-4-8 0,5-3-9 15,3-7 0-15,-2-11 0 16,7-3-1-16,1-14 0 16,0-4-1-16,5-4-3 15,-3-5 0-15,6-1-4 16,1-6-3-16,1-3-6 15,12-1-1-15,-2-9 2 16,-4 0 3-16,-3-11 8 16,-9-4 5-16,0-1 2 15,-18-10 3-15,19 8 3 16,-3 5 0-16,-10 5 4 16,10 10 2-16,-22 17-1 15,1 7-1-15,5 18-1 16,11 9-1-16,-8 8 4 15,8 8 0-15,-14 9-2 16,3 4-3-16,2 9-6 0,-5 5 0 16,-1 1-1-16,-10 12-1 15,-2-3 0-15,-3-2 0 16,14 5-2-16,-10-18 0 16,8-5 1-16,3-6 1 15,-13-12 0-15,12-3 1 16,7-8 2-16,-11-5 1 0,14-12-3 15,-3-5 0-15,-8-7-1 16,10-5 0-16,-2-1 0 16,9-4 0-16,6-6 0 15,3-1-1-15,1-10-1 16,7 10 0-16,1 9 0 16,1 1 0-16,5 24 1 15,-8-2 0-15,-1 14 1 16,-1 7 0-16,-2 1 0 15,0 6 1-15,-1-4 0 16,-1 4-1-16,-4 5 0 16,-2 0-1-16,-15 3-1 15,-6 0 1-15,-6 2-1 16,-5-2-1-16,-3 0-4 16,-5 0 0-16,-6-5-1 15,-1 1 0-15,2-4-3 16,-2-5 0-16,-8-10 1 0,2 5 3 15,2-7 7-15,4-4 3 16,11 1 4-16,1-7 2 16,10-5-2-16,1 1-3 15,12-6-4-15,9-6-1 16,20 5-1-16,-9-20 1 16,7-6 3-16,9 4 2 15,-9-23 3-15,18 16 0 0,9-7-2 16,2-2-2-16,8-8-2 15,8-3-1-15,-4-5-1 16,-7-8 0-16,-3 3 1 16,-12 1 0-16,-3 3 0 15,-4 5 1-15,-7 5 0 16,-5-3 0-16,-13 7 1 16,-3 6 0-16,-10 12 1 15,4 15-1-15,-7 20 0 16,-2 8 1-16,-8 19 4 15,-10 7 1-15,-6 15 4 16,-4-3 1-16,3 6 0 16,0-2 0-16,1 2-4 15,2 2-1-15,1 10-5 16,4 3-1-16,3 0-1 16,7 0-1-16,8-14 0 0,1-5 0 15,15-13 0-15,2-5 0 16,8-10 0-16,5-7 2 15,9-10 2-15,3-6-1 16,4-13 1-16,3-8-1 16,3-8-1-16,-1-3-2 15,4-10 0-15,-4-4-1 0,-4-8-2 16,-2-6 0-16,0 1-1 16,0 4-2-16,-3 8-1 15,-9 6 0-15,-13 10 1 16,0 8 0-16,-21 3 4 15,5 4 0-15,-6 7-6 16,-21-2-2-16,-2 6-3 16,-8 9 0-16,-8 8 6 15,0 4 1-15,6 21 4 16,-3 0 2-16,2 13 0 16,4 9 1-16,0 2 2 15,-2 6 1-15,9-1 5 16,0 0 4-16,9-10 6 15,8-7 1-15,10-12-3 16,15-3-2-16,2-13-5 0,9-2-1 16,4-16-2-16,-4-8 0 15,10-9-7-15,0-9-11 16,11-8-35-16,6-4-32 16,7-11-137-16,2-8 140 15</inkml:trace>
  <inkml:trace contextRef="#ctx0" brushRef="#br0" timeOffset="29093.05">16943 4470 205 0,'-2'74'96'16,"-3"-71"-8"-16,8 4-86 15,-3-5 11-15,-1 0 35 16,1-2 20-16,0 0 35 16,0 0 2-16,0 0-18 15,0-1-18-15,0 0-34 16,6 0-12-16,2 0-13 15,4-3-1-15,32-11 2 16,-28 5 2-16,14 1 3 16,-2-2 1-16,17 1-1 15,-1-7 2-15,3 5 4 16,9-1 3-16,-8-11 3 16,3 4-2-16,-1-4-5 15,-4 1-5-15,1 9-7 16,-2-2-2-16,-2 3-4 0,-2 2 0 15,7 0-1-15,-10 4 0 16,5 0 0-16,-1 2-1 16,-12-1 1-16,6 0-1 15,-12-1-1-15,2 2 1 16,-8 0 0-16,-2 2 1 16,-7 2 0-16,-1 1 0 15,-3 3 6-15,-2 0 2 16,-4 3 7-16,-5 1 2 0,3-1 1 15,-6 4-1-15,4 9 2 16,-3-5 1-16,-3 1-1 16,0 2 1-16,-2-4-6 15,4 7-1-15,-1 5-1 16,3 4 1-16,-1 3-2 16,-1 4 0-16,-2 5-4 15,3-3 0-15,0 8-1 16,-5 2-1-16,11 19 2 15,-6 1-2-15,-2 7-2 16,2 3 0-16,-5-10-3 16,9 6-1-16,4 12 2 15,-2 1 0-15,0 10 2 16,2 2 1-16,0-11-1 16,-10-7 1-16,13 2-3 15,-6 2 0-15,-6-5 0 0,12 1-1 16,-15-14 1-16,-1-7 2 15,9-4 5-15,-7-1 5 16,11 9 3-16,-2-4 1 16,-7-6-6-16,-2-2-4 15,10-10-5-15,-5-6-1 0,3-1-2 16,4-1 1-16,-9-5-2 16,8-1 1-16,7-3 0 15,-2 1 0-15,-7-10 0 16,4 4 0-16,5 0 1 15,-4-3-1-15,1 8 2 16,-2-11 0-16,-13-3 1 16,11 1 1-16,0-4 1 15,4 13 2-15,-8-14 4 16,4 5 3-16,-6-10 7 16,-6-5 2-16,9 7-2 15,-15-4-1-15,16 7-8 16,-9-3 0-16,3-1-4 15,-7-10-2-15,0 6-1 16,-3-3-2-16,-5 8-1 0,3 0-2 16,-9-5 0-1,1 11 0-15,-5-3-1 0,-3 6 0 16,-5 4-1-16,0-4 1 16,-2 0 0-16,2 5 0 15,-2-7 0-15,2-1 0 16,2-4-1-16,3 2-1 15,10 0-3-15,3-7-5 16,15 2-24-16,0-4-30 0,8-5-87 16,3-6-64-16,6-14 130 15</inkml:trace>
  <inkml:trace contextRef="#ctx0" brushRef="#br0" timeOffset="30813.58">18535 4568 809 0,'9'12'267'15,"7"7"-268"1,-6 4 1-16,-10-3 21 0,7 7 19 15,1 8 27-15,-1-1 14 16,13 16 2-16,-3 0-16 16,5 7-26-16,8 5-15 15,-12-7-21-15,3-1-1 16,-16-11-2-16,2-3 0 0,8-7-1 16,-7-1 0-16,5-11 0 15,-2-7 2 1,-3-10 3-16,-1-4 3 0,3-7 8 15,-4-5 2-15,-1-13 2 16,4-2-3-16,-1-14-6 16,0-3 0-16,2-7-4 15,-4-11 0-15,0-4-2 16,1 2 0-16,-4-10-4 16,4 4-1-16,4-2-1 15,1-4-2-15,7 11-2 16,1 2-1-16,3 18-9 15,1 6-8-15,1 11-24 16,-2 6-15-16,-5 1-52 16,5 11-48-16,-8 7 104 0</inkml:trace>
  <inkml:trace contextRef="#ctx0" brushRef="#br0" timeOffset="31109.78">19228 4747 899 0,'2'15'297'0,"5"9"-293"15,14 3 27-15,-6-1 42 16,-1 2 16-16,-4-5 26 15,-4 6-8-15,-3 0-26 16,-3 3-13-16,-1 2-33 16,0-8-13-16,-3 2-15 15,3 2-4-15,2-12-8 16,-2-3-11-16,1-11-45 16,4-4-18-16,-2-13-73 15,5-5-47-15,4-14 132 16</inkml:trace>
  <inkml:trace contextRef="#ctx0" brushRef="#br0" timeOffset="31357.44">19296 4436 925 0,'-23'69'271'16,"37"-53"-300"-16,3-2-29 16,0 1 16-1,-6-5 59-15,-4-2 23 0,-6-5 16 16,1-3-3-16,-5-1-30 16,2 0-45-16,1 0-262 15,0 0 200-15</inkml:trace>
  <inkml:trace contextRef="#ctx0" brushRef="#br0" timeOffset="32332.56">19489 5146 966 0,'9'4'328'0,"0"-1"-305"15,5-2-43-15,3-6 10 16,-3 0 4-16,-3-13 15 15,-5-1 14-15,0-8 16 16,6-8 4-16,-6-11-5 16,4-5-12-16,-7-9-24 15,-5-1-11-15,-6 1-26 16,-2 1-13-16,6 11-18 16,-5 4 0-16,3 12 9 15,2 8 15-15,-12 9 24 16,4 3 11-16,1 9 21 15,-4-2 3-15,8 10 5 16,3 1 0-16,-9 2-7 16,12 9-3-16,3 0-4 0,0 2 1 15,12 4 5-15,-4-5 4 16,1-4 8-16,2-4 2 16,11-1-1-16,9-5-1 15,6-1-4-15,7 2 0 16,-14-2-5-16,1 4-1 15,-10 3-5-15,-6 2 0 16,1 12-2-16,-6-1 1 0,-5 7-2 16,1 1-1-16,-5-6-2 15,1 9-2-15,-1-9-1 16,1-1-1-16,4 5 1 16,0-9 0-16,5 3-1 15,1-4 1-15,4-9 1 16,-2-1 0-16,1-7 3 15,2-3 0-15,1-8 2 16,5-2 0-16,-2-10 3 16,-6-4 1-16,3-4 2 15,-3-4-2-15,-6-7-3 16,-6-4-5-16,3-9-5 16,-9-6-2-16,2-2 0 15,3 1 1-15,-9-4 2 16,2 4 0-16,0 2 0 0,2 7 2 15,1 19-1-15,0 12 1 16,-1 16 3-16,1 4 2 16,-2 17 8-16,-3 5 3 15,3 15 3-15,-2 7 0 16,4 9-2-16,0 4-2 16,9 1-4-16,-14 3-2 15,15 5-7-15,-8-3-3 0,3-4-1 16,14-9-2-16,-7-17-2 15,11-6-1 1,0-12-8-16,0-3-9 0,-4-21-24 16,1 0-17-16,-1-4-46 15,-7-11-22-15,2-1-94 16,-5-7-121-16,-10-14 229 16</inkml:trace>
  <inkml:trace contextRef="#ctx0" brushRef="#br0" timeOffset="34248.76">19906 4600 844 0,'-13'12'276'0,"7"1"-278"15,7-6 5-15,8 1 12 16,0-3 41-16,5-2 22 15,8 1 26-15,-1 2 0 16,9-3-18-16,3-3-16 16,-3 0-25-16,3-3-10 15,-5-1-17-15,2 2-6 0,-4-1-9 16,0 3-2 0,4-1-1-16,-7 3 0 0,5 5 0 15,-4-2 1-15,-1 2 0 16,1-1 0-16,-1 0-1 15,-2 0 1-15,2 5 1 16,-3-1 1 0,-6 4 3-16,-3 3 2 0,-4-2 7 15,11 18 1-15,-12-10 0 16,3 1-2-16,-3 4-6 16,-14-13-1-16,8 1-3 15,-1 0-1-15,1-2-1 16,1-3-1-16,11 7 0 15,4 1 0-15,0-7-1 16,-7-1 0-16,-17-17-1 16,14 4-1-16,9-1 0 15,6-2 1-15,10 5 0 0,-16-10 0 16,-5-4 0-16,2 0 0 16,4-1 0-16,1 2-1 15,-4-3-4-15,1-1-4 16,4 0-10-16,-5-1-4 15,2-8-1-15,-3 0 2 16,0-3 5-16,-2-3 3 16,-1 4 5-16,2-1 2 0,-7 3 6 15,2 4 2-15,-1 7 0 16,-3 0 0-16,7 12-1 16,-5-2 0-16,1 5 2 15,-2 5 4-15,-3 1 4 16,-2 1 1-16,1 4-1 15,-3 0-2-15,2 6-3 16,0 2-2-16,1 3-1 16,3 2 0-16,0 5 0 15,4-1 0-15,-2-2 0 16,5 1 1-16,1-8 4 16,4 3 0-16,5-2 2 15,-7-7-1-15,3 2-1 16,-10-16 0-16,9-1 3 0,3 9 1 15,0-16 0-15,3 9 0 16,-1-1-3-16,1-9-3 16,-8-6-2-16,0-6-1 15,1-6-1-15,-9-4 1 16,7 6-1-16,9 2 0 16,-17-3 0-16,9 3 0 15,-10 1 0-15,1 7 0 0,3 11 0 16,-7-2-1-16,1 9-1 15,-4-2 0-15,-3 2 2 16,2 6 0-16,7 6 2 16,1 2 0-16,-3 0 1 15,9 2 0-15,-5 3-1 16,6 1 2-16,9 8-3 16,-6 0 0-16,7 7-1 15,-4-11-2-15,4-7 0 16,2-5 0-16,-6-16 0 15,4 1 1-15,2-10-3 16,1 1 0-16,1-10-4 16,3-1-2-16,-4-8-3 15,10-2-3-15,-7 0 2 16,-1 0 2-16,-5-2 5 16,-11-2 3-16,-13 1 1 0,0 0 1 15,3 8 0-15,-4 3-1 16,-4 3-2-16,-7 5 0 15,-13 1 1-15,-1 5-1 16,5 13 4-16,-2 2 1 16,6 17 1-16,-2-3 0 15,-1 3 5-15,3 7 1 16,-3-2 5-16,2 0 1 0,7 6 0 16,-8-4 0-16,8 7-2 15,-3-3 0-15,7-1-1 16,3-3 1-16,4-12-3 15,4 1-1-15,7-7-2 16,1 3 0-16,7-4 6 16,0-7 1-16,-1-4 2 15,6-3-1-15,-1-10-7 16,1 2-2-16,1-10-4 16,3 1 0-16,3-4 0 15,-1-3 0-15,6-1 0 16,-4 0 0-16,-2 4 0 15,-5 1 1-15,-6 7 1 16,5 0 1-16,-21 3 0 16,17 5 1-16,-14 5 9 0,-1 3 4 15,11 9 5-15,-11-1 2 16,10 6-4-16,-11 0-3 16,6 3-3-16,-6 0-1 15,0 5-3-15,1-6-1 16,0 4-6-16,8-3 0 15,0 4-3-15,-2-2 0 16,10-4-1-16,-6-4 0 16,2-11-1-16,10 4-1 0,-7-4 0 15,0-5-2-15,0-5 0 16,0-4-1-16,-1-11 2 16,5 6-1-16,-1-12-2 15,-1-4-1-15,1-5-3 16,-1-9-2-16,0-3-2 15,-1-4 1-15,-3-5-3 16,-4-5 1-16,-9-8 4 16,-1 0 0-16,-14-1 4 15,0 7 2-15,-5 12 1 16,2 6 0-16,7 25 5 16,-1 8-1-16,2 19 0 15,-3 8 1-15,-4 14 3 16,-3 5 3-16,7 16 5 0,3 9 1 15,5 9 1-15,2 11 0 16,2 9-2-16,3 4-1 16,5-1-5-16,4-5-2 15,10-12-3-15,2-11-2 16,5-17-6-16,2-13-10 16,0-9-40-16,4-10-28 15,-1-9-94-15,-3-5-89 16,-5-23 172-16</inkml:trace>
  <inkml:trace contextRef="#ctx0" brushRef="#br0" timeOffset="34881.56">19100 5616 864 0,'-27'-58'291'0,"15"71"-284"15,3 0 0-15,5-3 31 16,3-1 19-16,4-7 43 15,9-2 10-15,13 0-8 16,3-8-11-16,11-5-32 16,-1-3-15-16,1-4-23 0,7 0-10 15,-2 4-13 1,0-1-9-16,-6 2-25 0,-3 1-17 16,0-3-41-16,-3 1-24 15,2-2-38-15,-8 1-25 16,-5-1-120-16,-7 1 192 15</inkml:trace>
  <inkml:trace contextRef="#ctx0" brushRef="#br0" timeOffset="35117.06">19339 5577 1013 0,'-19'32'375'16,"5"6"-287"-16,4 10-68 15,1 5-3-15,3 4 12 16,-5 3 12-16,0-2 12 16,-2-4-2-16,7-1-19 15,5-10-11-15,-14-10-16 16,23 0-4-16,-4-7-11 16,2-4-19-16,22-4-59 15,-17-7-46-15,4-11-241 16,-5-4 244-16</inkml:trace>
  <inkml:trace contextRef="#ctx0" brushRef="#br0" timeOffset="37072.57">19858 5847 294 0,'0'-19'162'0,"-4"7"-19"16,-2-8-10-16,-8-3-15 15,-2 6-1-15,-3 2-17 16,-4 0-13-16,-2 13-30 31,-1 6-15-31,-6 11-18 0,6 6-5 0,2 9 2 16,-3 10 7-16,3 6 19 15,1 2 10-15,-3-1 10 16,7-4-2-16,8-5-14 0,-1 0-11 16,6-5-18-16,6-3-7 15,3-7-8-15,5-6-2 16,9-6 4-16,-8-10 1 15,6-7 0-15,11-6-4 16,-1-14-14-16,-1 2-7 16,9-9-12-16,-10-4-3 15,-3-1 3-15,9-3 3 0,-9 1 12 16,-1 6 5-16,-2 4 6 16,-1 5 1-16,-4 19 0 15,0-2 2-15,-5 9 6 16,1 6 4-16,-2 13 10 15,-2-3 3-15,-2 9 4 16,0-2-1-16,-2-5 2 16,5 9-2-16,-2-8-8 15,2 6-5-15,3-12-10 16,2-1-3-16,7 0-2 16,2-6-1-16,4-2-1 15,0-2-1-15,0-13-1 16,8 0-3-16,-6-5-2 15,3-4-2-15,-3-4-4 16,-13-7-2-16,9-10 0 16,-4-5 1-16,11-2 5 15,2-3 3-15,-9-6 1 0,-4 2-1 16,-10 1 0-16,-2 0 2 16,-4 2 3-16,-1 5 2 15,-5 3 2-15,1 8 2 16,1 22 0-16,2 1 3 15,1 18 7-15,3 10 2 16,1 11 7-16,1 14 1 0,-5 6-4 16,0 0-2-16,-3 2-2 15,-4-1-2-15,2 0-4 16,-6 3-1-16,-1-1-4 16,3 2-1-16,-9-5-1 15,2-5-1-15,3-11 1 16,-4-7-2-16,8-4 0 15,5-10 0-15,-10-6-4 16,8-2-4-16,-3-7-4 16,4-3-1-16,5-5 2 15,2-5 1-15,-1-10 3 16,6 5 1-16,5-8 1 16,7-1 1-16,14 11 1 15,-8-10 0-15,8 15 2 16,-4-1 1-16,1 5 2 15,-4 4 2-15,0 8 0 0,6 4 0 16,-2 6-1-16,-1 3-1 16,-5 2-2-16,-3 5 0 15,-7-5-1-15,-1 5-1 16,-5-6 1-16,-3 1-1 16,-4 5 1-16,-7-2 0 15,-8 5 1-15,2 1-1 16,-14-2-1-16,1 0-1 0,-7-2-3 15,-4-1 1-15,2-2 1 16,0 1 2-16,2-4 3 16,-1-1 1-16,4-5 0 15,7-1-1-15,10-6-1 16,3-4-3-16,9-3-7 16,6-4-3-16,13-7-2 15,7-6 2-15,11-5 4 16,-4-7 2-16,5-5 0 15,3-3 0-15,3-6-1 16,-7-14-1-16,11 7-9 16,2-2-7-16,-2-3-9 15,8 10-2-15,-10-14 6 16,-9-2 5-16,-11-1 9 16,-1 0 4-16,-9 6 7 0,0 4 5 15,-2 14 2-15,-4 6 2 16,-2 19 3-16,-5 8 5 15,-3 11 1-15,-5 7 0 16,-6 6-2-16,1 5-3 16,-5 15 8-16,-4 4 3 15,-5 3 5-15,-1 5-1 16,-3 4-4-16,8 3-2 0,-9 6 0 16,13-1-2-16,-7-4-4 15,6 2-1-15,17-1-1 16,-3-3 0-16,14 1 3 15,2-6 1-15,1-9 3 16,4-6 0-16,5-12-1 16,2-7-1-16,7-12-1 15,1-4-2-15,2-12-3 16,3-4-2-16,4-5-3 16,-1-7-2-16,3-2-1 15,2 0 0-15,0-4-3 16,-2 2-2-16,-2-2-6 15,-1-2-4-15,-14 0-10 16,-3 2-4-16,-9 2-1 16,-6 1 2-16,-5 10 12 0,-1-3 7 15,-3 10 8 1,-7 3 1-16,-6 13 0 0,-3 7-1 16,-13 10 0-16,2 7 0 15,-9 2 5-15,-5 4 5 16,6 7 8-16,-12-3 4 15,10 4 1-15,-1 1-2 16,-3-2-3-16,11 4 0 0,0 8 3 16,7-2 2-16,10-5-2 15,5-5 0-15,10-2-7 16,6-3-2-16,10-3 1 16,11 7 2-16,7-18 3 15,6-4 1-15,9-7-4 16,2-7-4-16,8-12-6 15,5-4-1-15,-4-13-5 16,3-9-3-16,4 1-2 16,2-11-8-16,5 0-34 15,-1 2-35-15,-12-14-159 16,-2 8 156-16</inkml:trace>
  <inkml:trace contextRef="#ctx0" brushRef="#br0" timeOffset="72773.5">4652 11869 331 0,'-3'2'165'16,"3"2"-24"-16,0-1-67 15,0-3 5-15,-1 0 0 16,0 0-9-16,0-1-30 16,0 0-11-16,1 0-8 15,-2 0-2-15,-3-2-7 16,-1-3-5-16,5 5-5 16,0-1-2-16,-3-10 0 15,-21-20-2-15,28 26 2 0,-1-2 0 16,1 0 19-1,1 6 16-15,-1-3 21 0,5 2 10 16,4 14-6-16,0-7-8 16,1 0-12-16,2 4-5 15,4-8-3-15,4 5 0 16,15 3-3-16,-2-7-3 16,5 0-9-16,-1-9-6 15,-3-3-5-15,8 9-3 0,0-2 0 16,2 1 0-16,1-5 2 15,8 6 1-15,5-5 1 16,-1 1 1-16,11 7 3 16,-7-11-1-16,-2 6 2 15,2 4-1-15,-1 0-2 16,5 1 1-16,9 8-3 16,-4-10-2-16,2-1-2 15,-4 2 0-15,1-5-1 16,9 6-1-16,-9-7 2 15,7 6 6-15,-4-6 14 16,-4-2 8-16,12 12 10 16,0-7-4-16,2-8-13 15,1 0-4-15,-2-4-2 16,-8-7 0-16,0 11 8 0,7 9 1 16,-10-11-6-16,7 9-4 15,-3 0-9-15,-7-11-4 16,3 4-2-16,2 1 0 15,3 2-2-15,1 7 1 16,0 8 0-16,-6-6 0 16,-4 5 1-16,0 0 1 0,5-2 9 15,-1 8 5-15,-6-8 6 16,2 2 0-16,-6 4-4 16,4-1-3-16,11 3-5 15,-8 0 1-15,11 0-4 16,-1-1-1-16,-9-15-1 15,6 17-1-15,-3-1-1 16,0 1 0-16,1 11-1 16,4-12 2-16,-2-4 1 15,-3-4 0-15,2 8-1 16,0-3 0-16,4 4-3 16,-8 1 0-16,7-4 0 15,-8-3 0-15,-3-4 1 16,11 0 1-16,0 6 1 15,-3-4 1-15,1-3 2 16,2 3 0-16,-6-5-1 0,11 1 0 16,-3 2-1-16,-1-7 1 15,2-8-1-15,-2 1-1 16,0 0 1-16,4 0 0 16,4 11 3-16,2-1 1 15,-1-6 4-15,-7 3 2 16,-4-7-1-16,5 8-2 15,9 4-5-15,-4-1-4 0,-1 1-2 16,-10-5 0-16,-4-4-1 16,8 7 1-16,7 2-1 15,-4-2 0-15,-1 6 1 16,-5-1 3-16,-2 0 5 16,-11 1 2-16,9 0-1 15,8-1-2-15,-1-4-4 16,12 0-1-16,-8-4 0 15,-2-7 1-15,0-4 8 16,5-6 5-16,1-3 2 16,-1 1 0-16,3-4-8 15,-4 7-4-15,3-1-3 16,-2 2 0-16,-12 2-1 16,2 2 1-16,-8 3 0 0,-2 4-1 15,-10 3 1-15,2 0-1 16,-11 0-1-16,-3 2 1 15,3 3-1-15,-14 2-1 16,1 6 0-16,-6 2-2 16,-3 1 0-16,-3 0 0 15,-3 1 0-15,-2-2 1 16,-8 1 1-16,0-2 0 16,-5 0-2-16,-6-3-7 15,-1-1-16-15,-9-3-20 0,-11-6-96 16,-11-2-67-16,-15-24 124 15</inkml:trace>
  <inkml:trace contextRef="#ctx0" brushRef="#br0" timeOffset="136262.35">15536 14887 516 0,'-70'25'269'0,"61"-23"-56"15,4-2-97-15,-1-3-13 16,6 3-23-16,0-1-9 15,0 0-27-15,0 0-6 16,0 0-9-16,0 0-7 16,0 0-3-16,0 0-1 15,0 0-1-15,16-4 1 0,26-7 1 16,-26 6 1-16,3 0 2 16,3-2 1-16,7 0 7 15,6 0 2-15,7 3 5 16,-1-2 2-16,-1 4-6 15,1-1-4-15,-1-3-5 16,2 1-6-16,0-1-5 16,-2-4-4-16,-5-4-4 15,8 2 0-15,0-8-3 16,5 8 1-16,3 3 0 16,-1 1 0-16,-4 5 3 15,-10-2 1-15,-6 6-1 16,-8-7 1-16,-10 4-2 15,1-1-2-15,-9 4 0 16,3 4-1-16,-1 1 0 16,-6 1 0-16,0-5-1 0,-3 7 0 15,0-2-1 1,0 4 0-16,3 4 0 0,1-3 0 16,-3 3 0-16,2 6-1 15,-6 0 1-15,6-2 0 16,0 7-1-16,2-5 1 15,2 6 0-15,-11 1 2 16,7 8 2-16,8 3 1 0,-4 7 3 16,12-2 0-16,-10 1 3 15,-3 5 2-15,4-1 5 16,-6 2 2-16,3 5 2 16,-2 2-1-16,-2 6-5 15,-4 4-1-15,-3 7-6 16,-3 0-1-16,1-5 1 15,4-5 0-15,3-6 4 16,2 1-1-16,2 7 1 16,-14-15 0-16,13 11 0 15,-5-4-1-15,2-10-3 16,15 15-2-16,-13-17-2 16,-2-4-1-16,2-4-1 15,1-6 1-15,-1-3 0 0,6 4 0 16,-6 1 1-1,5 3-1-15,0-7 0 0,-1-5 0 16,5-3 0-16,-6-1 1 16,4 1 0-16,-4 0 0 15,-3-5 1-15,-3-4 0 16,2 3 1-16,-1-2 0 16,2-1-1-16,0 3 0 15,-2-3-1-15,1 0-1 0,1 0-1 16,-6 0 0-16,-2-7-1 15,0 0 2-15,8-1 0 16,0-7 1-16,1 5 1 16,-1-4 0-16,-1 0-1 15,0 0-1-15,0 0 0 16,0 0-2-16,-1 0 0 16,2 0-1-16,-7-1 0 15,-4-1 0-15,-20-2 0 16,28 5-1-16,-8-1 0 15,-1-2-1-15,6 3 0 16,-4 1 0-16,-3 0-1 16,8 2 1-16,-8 4-1 15,-4-1 0-15,-2 3 0 16,-6 2 0-16,-4-2 1 0,-3-1 0 16,-3 2 0-16,-4-1 0 15,-2-2-2-15,1 1-1 16,-2-2-7-1,0 0 0-15,1 0 0 0,-2-3-1 16,5 11 7-16,1 1 1 16,2 3 0-16,7 4 1 15,1-4 0-15,6-2 0 0,6-6-3 16,0-7-4-16,8-3-11 16,1-2-10-16,6-1-29 15,0 7-23-15,6-12-70 16,4 2-64-16,7-15 138 15</inkml:trace>
  <inkml:trace contextRef="#ctx0" brushRef="#br0" timeOffset="-198900.64">3347 16020 307 0,'-8'8'176'16,"3"-4"-38"-16,3 0-30 15,-2-6-12-15,-2 2-25 16,5 0-11-16,0-2-6 15,0 1-1-15,0 0 8 16,-2-3-2-16,0 0-11 16,-4-12-4-16,-12-29-18 15,19 28-7-15,-4-11-6 16,4 0-4-16,5-3-2 16,5 2-1-16,-7-14 0 15,4 10 2-15,-6 0 1 16,-4 5 1-16,3 7 0 15,-6-7-3-15,6 11-2 16,-3-4-2-16,3 12-2 0,0-4 0 16,-7-5-1-16,2-1 0 15,3 5 0-15,0 10 0 16,0 4 1-16,5 1-1 16,-3-1 0-16,0 0 0 15,0 0 0-15,0 0-1 16,0 1 2-16,1 9 1 15,3 9 4-15,13 31 0 0,-6-23 1 16,5 7-1-16,0 5-3 16,8 0-2-1,-5 6-1-15,-4-6 0 0,4 6-1 16,-10 0 1-16,18 6 1 16,-2-7 0-16,-5 0 0 15,-2-1-1-15,-9-8 3 16,0 1 2-16,-2-9 11 15,-1 0 6-15,-2-7 10 16,-3 1 1-16,-1-4-4 16,-2-2-4-16,-5-8-10 15,-3 2-3-15,2-1-6 16,-4-6-1-16,-3 5-3 16,0-2 0-16,-6-4-2 15,3 2-2-15,6 0 0 16,-2-3 0-16,6 2 1 0,1 1 1 15,-9-3 0-15,12 1 0 16,-2-1 0-16,-4 0 1 16,14 5-1-16,-5-2 1 15,1 1-2-15,0-3 0 16,0-2 0-16,0 0 1 16,12 0 2-16,37-2 2 0,-29 1 2 15,4-4 1-15,1-5 6 16,7 5 2-16,-6-8 10 15,8 0 2-15,2-7-2 16,-2 2-4-16,5 0-10 16,1 5-5-16,-2-3-6 15,-3-2 0-15,6 8-16 16,-11-8-18-16,-5 5-72 16,2 10-69-16,-21-14 108 15</inkml:trace>
  <inkml:trace contextRef="#ctx0" brushRef="#br0" timeOffset="-198218.06">2431 15898 641 0,'64'-19'268'15,"-66"32"-150"-15,4 6-22 0,-1 8-31 16,14 3-10-16,-2 5-23 16,-3-4-10-16,4 4-17 15,0 2-3-15,6 4-2 16,3 9-2-16,11 3-1 16,-5-2-1-16,7 6-5 15,4 3-5-15,-3-1-22 16,8 5-19-16,-11-14-44 15,-4-4-25-15,-5-17-82 16,-14-10 127-16</inkml:trace>
  <inkml:trace contextRef="#ctx0" brushRef="#br0" timeOffset="-197913.47">2779 15759 690 0,'-7'19'337'16,"-14"23"-139"-16,1 3-47 16,9 12-84-16,2 7-6 15,3 4-3-15,2-2-8 16,7 0-16-16,0-9-14 0,13-1-18 15,5-2-2-15,1-12-6 16,8 3-3-16,-4-13-15 16,3 5-16-16,-4-19-39 15,5 0-29-15,-1-8-55 16,-12-17-39-16,-3-4 129 16</inkml:trace>
  <inkml:trace contextRef="#ctx0" brushRef="#br0" timeOffset="-197583.45">2339 16369 588 0,'-33'93'277'0,"33"-87"-97"16,7-7-81-16,6-4-12 15,20-3 4-15,1-11-5 0,11-6-24 16,3-5-15-16,0-10-27 16,5 0-7-16,-1-4-10 15,2-1-3-15,6 0-4 16,-4-5-11-16,5 11-36 15,-5 3-20-15,-9 4-48 16,-6 11-39-16,-20 3 104 16</inkml:trace>
  <inkml:trace contextRef="#ctx0" brushRef="#br0" timeOffset="-197331.87">2739 16424 781 0,'16'-10'297'0,"18"-1"-212"0,2-3-35 15,4-5-22-15,1-3-4 16,-2-8-9-16,-4-5-8 15,4 0-14-15,-2-6-23 16,-9-4-77-16,2 6-67 0,-9-1 104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21:59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3930 4629 439 0,'3'8'189'0,"-2"1"-95"16,8-2-30-16,-9 1 3 16,-1-3 11-16,-7-3 14 15,-2 0 1-15,-9-8-17 16,-1 1-9-16,5-1-13 0,-9-4-9 15,9 7-18 1,-5-2-6-16,-8 0-13 0,4 4-5 16,-8 1-3-16,-3 1 0 15,-3 5-2-15,-4 1 1 16,0 4 0-16,-2 1 0 16,-27-2 0-16,16 6 0 15,-11 1 0-15,4 3 0 16,25 6 1-16,-17-8 0 15,15 1 0-15,-2-3 0 0,8-4 0 16,8-2 2-16,3-4 3 16,4-1 8-16,10 2 15 15,-5-4 5-15,3-5-1 16,15 6-3-16,3 3-8 16,3-1-2-16,10 6 1 15,-7-5-2-15,-1-6-7 16,3 17-2-16,0-6-2 15,-1 3 0-15,1 19 0 16,-1-3-2-16,-2 18 0 16,0 13-2-16,-3 14-1 15,-1 12 0-15,0 27-2 16,-2 4 0-16,-2 10-1 16,-3 8-1-16,-2-5 1 15,0 6-1-15,2 7 3 0,1 0 1 16,-1 5-1-16,4-3-1 15,-6-7 0-15,1-7 0 16,-1-8 1-16,0-7 1 16,-1-4 2-16,-5-7 6 15,2-7 14-15,1-6 3 16,3-18-1-16,4 6-5 0,-1 1-13 16,1-5-3-16,-5-8 0 15,-5-13 0-15,2-6-2 16,-5 0 0-16,4 1 0 15,-1 4-1-15,0-12-1 16,1-6 0-16,0-5-1 16,1-10 0-16,0-2 0 15,3 3 0-15,-3-6 1 16,4 5 0-16,-3-1 0 16,0-2 0-16,2 3 0 15,-1-5 0-15,2 6 1 16,2 0 0-16,-2-2 3 15,0 4 1-15,-2-5 2 16,2 1-2-16,0 12 0 16,-1-17-3-16,-2 3-1 15,0 2 0-15,-4-14-1 0,3 14 1 16,-1-2-1-16,1-4 0 16,1-4 1-16,0 4 0 15,-1-12 0 1,0 3 0-16,3-2 0 0,-1-3 1 15,3 7 0-15,-1-9 2 16,-1 1 1-16,-1 0-2 0,1-1 0 16,1 0-3-16,0 0 0 15,0 0 0 1,0 0-1-16,0 0 0 0,0 0-1 16,4 5 0-16,8-1 1 15,32 27-1-15,-22-26 1 16,6 2-1-16,15-6 1 15,19 3 2-15,18-3 5 16,8-10 5-16,10 7 7 16,1-5 3-16,6-6 8 15,6 3 2-15,-3-6 7 16,-1-1 2-16,4 3-6 16,-2-3-5-16,-2-6-12 15,-10-1-4-15,-8-8-7 16,1 7-2-16,-17-3-5 15,4 0-10-15,-19 8-61 0,-16-3-69 16,-10 5 87-16</inkml:trace>
  <inkml:trace contextRef="#ctx0" brushRef="#br0" timeOffset="17245.03">7306 3994 139 0,'-10'1'86'0,"9"8"20"16,-10-2-18-16,12 4 13 15,5-2 3-15,-19-8-9 16,10-1-4-16,-7 0-18 16,0-4-9-16,9 0-15 15,-1 2-11-15,4 3-21 16,-2-1-7-16,0 0-10 16,0 0-3-16,13 4 0 15,31 12 1-15,-17-9 2 16,-7-6 0-16,9-4 6 0,6 3 6 15,1-18 12-15,9 12 6 16,8-4 10-16,11 5 3 16,16 10 6-16,-5-8 1 15,2 0-1-15,0-4-2 16,6 12-5-16,1 0-4 16,12 6-3-16,-1-2-4 15,-6-1-10-15,2 4-4 16,2-1-7-16,-2 3-1 0,-3-1 1 15,-6-2 0-15,-8 5 0 16,3-1-2-16,12-4-2 16,6 4 0-16,1-6 0 15,7 2-1-15,2-3 15 16,8-1 10-16,-4-1 10 16,1-4 2-16,2 2-10 15,-8-4-9-15,10 0-9 16,-9-1-1-16,-3-2-2 15,9 1-1-15,-8 1-2 16,10 1-1-16,-8-1-3 16,-1-3 0-16,7 0-2 15,-2 0-1-15,1 1 1 16,-5 4-1-16,1 4 1 16,-2 1-2-16,-3 4 0 0,-6 0 0 15,-2 5 1-15,-4 2-1 16,10 3 1-16,-3-2 0 15,-8-1 0-15,7 1 1 16,-10 0 0-16,10 3 0 16,5 5 0-16,-9 1 2 15,2-2 0-15,-3-2 1 0,-3-2 2 16,3-11 5-16,-7-2 9 16,-4-8 5-16,0-1 4 15,1-6 1-15,3-9-6 16,1-1-2-16,-5-13-5 15,-2 2 1-15,-1 1-2 16,-3-8 0-16,0 2-4 16,-3-4-2-16,-2-2-5 15,-5 0-1-15,-5 0-1 16,1-1-2-16,4 4 1 16,-14-10-2-16,-8-12 1 15,0 0-1-15,-15-12 0 16,9 7 0-16,-8 13-1 15,-1-1 0-15,-11 4 0 16,-5-1 0-16,-4-3-1 16,-9-3 0-16,-5-3-1 15,-2-1 0-15,-7 0 1 0,-6 4 0 16,-3 3-1-16,-10 5-1 16,0 10-3-16,-4 3 0 15,-21-3-1-15,7 11 1 16,-17 1 1-16,-1 0 0 15,3 14 1-15,-8-13 0 16,-10-2 0-16,1 4 0 0,-13-6 1 16,3 1 0-16,-10 1 0 15,-7-1-1-15,-5 4-2 16,-6 3-3-16,-3 9-5 16,-2 2-1-16,-3 8-2 15,-5 0 3-15,6 5 6 16,-9 1 3-16,6 0 4 15,-2-1 0-15,-2-1-4 16,3-2-2-16,0-2-8 16,5 3-2-16,1-8 1 15,2 3 1-15,-6-2 8 16,1-2 2-16,0 10 3 16,0 4 0-16,1 6 0 15,7 1 2-15,-2 1-1 16,7 0 1-16,3 5 0 0,-2-5 0 15,-3-9 1-15,6 5 0 16,-7-7-1 0,3 5 0-16,3 5 0 0,0-5-1 15,-9-2-8-15,3-4-13 16,4 7-18-16,-7-8-5 16,16 9-11-16,-2-1 12 15,6-9 17-15,-1 7 5 16,9-3 20-16,-3 5 0 0,6 10 2 15,0-1-1-15,-4 0-1 16,4 8 1-16,0 2 0 16,-3-1 0-1,9 12-1-15,0-1 0 0,7 12-1 16,8 6-1-16,9 6-13 16,8-1-5-16,18-8-6 15,2-5 1-15,19-4 12 16,8 0 5-16,16 3 6 15,9 4 2-15,16-3 2 16,11-2 2-16,9-6 3 16,0-13 1-16,14-1 3 15,-14-15 0 1,-25-7 0-16,0 1-1 0,95 7-2 16,8-2-1-16,2-14-4 0,-39-11-6 15,-1-3-84-15,-2-6-121 16,8 14 135-16</inkml:trace>
  <inkml:trace contextRef="#ctx0" brushRef="#br0" timeOffset="25697.5">9895 13982 436 0,'20'17'191'0,"-29"-8"-96"15,5 4-35-15,-1-1-9 16,-1-1 7-16,-4 3 15 15,1-3-5-15,1 0-13 16,1 5-7-16,5 0-20 16,-2-5-6-16,1 4-13 15,4-4-5-15,-1-13-4 16,8 3-1-16,6-3 0 16,6 4 1-16,9 4 1 15,7 5 3-15,9-10 10 16,8-3 9-16,11-3 16 15,1-4 5-15,8 7 5 16,5 1-3-16,20 5-9 16,7 4-4-16,4 6-11 0,6-3-4 15,7 6-4-15,-1-9 0 16,2-6-2-16,-2 0 4 16,-6-15 6-16,9 4 4 15,-1-9 23-15,0-6 0 16,2 0 3-16,-11-6 4 15,0 2-21-15,-2 10-2 16,-16-2-10-16,0 8-7 0,-3 3-7 16,-10-1-3-16,-14 10-4 15,-7-1-4-15,-17 10-41 16,-2 3-38-16,-4 10-123 16,-16 5-147-16,-9 24 224 15</inkml:trace>
  <inkml:trace contextRef="#ctx0" brushRef="#br0" timeOffset="34107.41">20365 6362 110 0,'39'-47'105'16,"-39"46"16"-16,-2 1 29 15,-1-4 19-15,1 3 13 16,1 0 2-16,0 0-19 15,0-1-21-15,0 1-55 16,0 0-31-16,1 0-39 16,-2 0-12-16,1 0-7 15,0 0 0-15,1 1 3 16,4 11 1-16,35 52 0 16,-9-24-2-16,7-4-1 15,1 2 0-15,7 1-1 0,6 7 1 16,-2-1-1-16,-5-2 1 15,-2-1 0-15,-6-4-1 16,-8-4 1-16,3-1 0 16,-7-5 1-16,3 7 0 15,-3-6 0-15,-4-4-1 16,-4-3-1-16,-6-8 0 0,-3-7-4 16,2-4 1-16,-3-7-3 15,5-11-3-15,-5-21-5 16,1-4-5-16,5-13 1 15,-5-4 2-15,13 1 10 16,-7-5 4-16,-4-5 2 16,6 4 1-16,-7-9 0 15,-5-1 0-15,2 2-1 16,-2-3 0-16,4 15 0 16,4 7-2-16,2 11-3 15,2 13-6-15,-3 8-40 16,4 8-35-16,-3 8-119 15,-4 1 126-15</inkml:trace>
  <inkml:trace contextRef="#ctx0" brushRef="#br0" timeOffset="34630.57">21364 6382 827 0,'51'60'280'0,"-50"-57"-258"16,9 1-24-16,-5 9 9 15,0-3 10-15,-3 4 27 16,-7 1 18-16,5 2 22 0,-5 1 6 16,8 0-4-16,4 3-8 15,7 7-18-15,14 3-9 16,1 4-19-16,8 0-9 16,-17-12-12-16,7 2-4 15,0-8-5-15,-7-4 0 16,13-10-2-16,-14-6-2 15,-4-13-30-15,-6-7-37 0,-5-3-167 16,-2-8 155-16</inkml:trace>
  <inkml:trace contextRef="#ctx0" brushRef="#br0" timeOffset="34931.3">21348 6238 396 0,'-25'-26'240'0,"29"29"-31"15,-1-2 6 1,-3 0-3-16,-1-2-24 0,1 0-37 15,0 0-80-15,-1-1-32 16,0-6-35-16,-1-11-3 16,-1-28-8-16,-1 29-12 15,6-1-53-15,1 0-42 16,3-3-152-16,6 1 165 0</inkml:trace>
  <inkml:trace contextRef="#ctx0" brushRef="#br0" timeOffset="36126.87">21814 6808 726 0,'4'7'260'0,"2"-16"-217"16,2 0-25-16,1-5-3 16,-4-10 9-16,3 2 20 15,-3-3 11-15,3-5 0 16,1-5-8-16,-5-1-22 16,-3-7-13-16,-4-4-12 15,-5-1-4-15,-3 0-6 16,5 12-2-16,-10-9-2 15,3 8 2-15,1 15 3 0,1-6 2 16,5 28-9-16,0 0-3 16,1 13 1-16,-4 6 5 15,6 6 16-15,-3 7 9 16,1-18 9-16,1 8 2 16,1-11 6-16,5 0 4 15,7 7 8-15,4-9 4 16,10 5 0-16,-1-7-4 15,9-4-13-15,-1-3-5 0,14-1-7 16,-4-4 0-16,-1-2 7 16,-4 6 3-16,-12-2-1 15,0 3-4-15,-9 8-10 16,-1 1-4-16,-7 9-1 16,-4 4 2-16,-2 5 4 15,-2 2 0-15,-7 0 1 16,8 4-1-16,-7-1-1 15,8-1 0-15,-1 0-1 16,1-1 1-16,2-12-2 16,2-1-2-16,12-7-2 15,-3-8 2-15,7-6 6 16,3-3 4-16,-2-13 3 16,1-4-3-16,2-1-6 15,3-8-3-15,-1-3-4 0,4 0 0 16,-7-6-2-16,0 2 1 15,-6-6-2-15,2-2 0 16,-6-6-1-16,5-1-1 16,-20-5 0-16,-15-5 0 15,1 12 1-15,-7 5 0 16,18 18 0-16,10 14 0 0,1 11-6 16,-4 5-1-16,1 5 2 15,0 3 2-15,-1 9 10 16,1-1 6-16,2 10 7 15,-1 3 2-15,-3 4-1 16,3 6-3-16,3 7-6 16,-1 1-4-16,9 9-5 15,-3-2-1-15,2-2-3 16,4 1-1-16,-8-14-3 16,8 1-4-16,-4-15-4 15,6-5-1-15,-1-9-2 16,4-6-1-16,0-5-25 15,-2-5-19-15,-1-7-79 16,-5-2-65-16,-3 1 130 16</inkml:trace>
  <inkml:trace contextRef="#ctx0" brushRef="#br0" timeOffset="37557.42">22284 6426 656 0,'-19'0'214'0,"6"1"-217"16,2-1 5-16,5 1 45 16,2 5 29-16,3-6 46 15,1 2 16-15,0-2-8 16,0-1-12-16,0 0-31 15,13-3-16-15,32-15-28 16,-26 8-11-16,4-3-15 16,3-1-7-16,7-3-5 15,5-5-3-15,0-3-1 16,0-4 0-16,-6 5-1 16,3 4 0-16,0 4 1 15,-5 6-1-15,1 9 0 16,-8 2-1-16,-7 5-1 0,-1 3 1 15,-7 15 5 1,-2 5 4-16,-4 2 8 0,3 13 4 16,-5-6 4-16,-2 0-1 15,2 3-2-15,3-7-2 16,3-3-6-16,3 0-2 16,0-6-1-16,1-8-2 15,-1-6 1-15,1-5 1 16,1-7 3-16,2-4 1 0,4-6-2 15,1-7-4-15,6-4-11 16,-3-5-5-16,-3-9-6 16,-2-5-3-16,-3 0 2 15,1 0 2-15,-5 8 3 16,7 9 5-16,-5 3 3 16,-3 9 1-16,10 10 1 15,-8 5 1-15,2 10 8 16,3 6 3-16,-8 0 6 15,0-1 1-15,2 7 1 16,3-2-1-16,5 6-2 16,0-1-3-16,0-8-5 15,-1-2-3-15,3-5-3 16,0-1-2-16,4-2-1 16,-1-6-2-16,7-6-4 0,1-4-3 15,1-16-5-15,0-1-3 16,-16-22-4-16,9 9-2 15,5-4-10-15,-5 5-3 16,1 13-3-16,-21-11-1 16,-4 8 0-16,-27-8 3 15,19 14 10-15,2 5 6 16,-15 4 14-16,33 12 6 0,-28-1 3 16,0-1 2-16,1 12 3 15,-4 3 3-15,8 13 8 16,-2 2 3-16,4 4-1 15,-5-4 0-15,6 0-3 16,2-4-1 0,8-4-3-16,-1-3-3 0,2-10-6 15,5 4-1-15,0-12 2 16,4-2 1-16,9-8-1 16,-3-6-2-16,4-6-3 15,2 3-2-15,-5 0-6 16,4 2 0-16,-7 1-1 15,-7 6 2-15,0 3 4 16,-9 3 1-16,0 6 3 16,10 3 1-16,-10 7 2 0,6 0 1 15,-3 11 4-15,1 0 0 16,0-6-1-16,-1 1-1 16,5-8-4-16,-6-4-1 15,7 5 1-15,-2-10 1 16,3-3 2-16,4-8-1 15,2-10-1-15,6 0-1 16,1-12-3-16,1 0-3 16,6-5-7-16,-1 0-3 15,8-2 1-15,-1 1 0 0,-5-5 6 16,0-5-1-16,-8 1-7 16,-6-9-4-16,-6-5-11 15,-1 3-2-15,-15-7-6 16,-10 7-2-16,-9 5 8 15,-9 3 5-15,4 14 16 16,0 8 10-16,8 21 11 16,3 8 4-16,4 18 9 15,4 5 2-15,1 17 9 16,-2-1 5-16,8 16 3 16,-5 7-1-16,5 9-5 15,0 6-3-15,-1-3-2 16,4-2-2-16,3-7-9 15,6 0-7-15,7-6-11 0,0-3-3 16,9-12-5-16,7-5-5 16,6-16-15-16,7-10-6 15,-2-21-45-15,-1-11-34 16,-3-12-165-16,-5 2 175 16</inkml:trace>
  <inkml:trace contextRef="#ctx0" brushRef="#br0" timeOffset="38201.56">21541 7389 337 0,'-69'42'142'0,"69"-29"-33"16,3-1 32-16,3-11 45 15,13 4 11-15,16-10-22 16,1-6-19-16,18-5-41 15,-2-10-19-15,9-8-36 16,1-8-16-16,5-5-22 16,4 2-4-16,-2 6-7 15,-6 3-4-15,-9 3-7 0,-8 0-11 16,-12 2-48-16,-10-1-37 16,-10 11-127-16,-6 1-106 15,-10 13 208-15</inkml:trace>
  <inkml:trace contextRef="#ctx0" brushRef="#br0" timeOffset="38484.68">21923 7224 1101 0,'8'25'383'0,"-8"-1"-339"16,8 11-38-16,10 5 0 15,-5 1 4-15,1 1 11 16,1-3 9-16,-7-2 10 16,1-5 3-16,5 3 1 15,-5-2-7-15,17 11-11 16,-7 2-9-16,-3 0-14 16,3-2-11-16,-13-4-57 15,8 2-50-15,4-4-142 16,-3 0-46-16,1-15-8 15,-1-8 1-15,-5-15 227 0</inkml:trace>
  <inkml:trace contextRef="#ctx0" brushRef="#br0" timeOffset="40546.91">22541 7560 208 0,'18'-13'97'0,"-6"-1"5"16,-6 0 25-16,-6-4 48 15,-4 4 13-15,-8-1-21 16,2 0-20-16,4 8-49 15,-8-1-26-15,-1 5-38 16,-4 4-11-16,-9 1-15 16,1 5-4-16,-1 7-4 15,4 1 1-15,4 7 5 16,0 2 5-16,3 0 10 16,0 2 4-16,5 7 0 0,1-1-4 15,5 4-9-15,6 0-3 16,0-3-7-16,4-7-1 15,3-1-1-15,2-11 0 16,0-14 7-16,3 0 3 16,0-12 2-16,3-6-1 15,6-3-7-15,-6-9-4 16,1-5-9-16,8 1-3 0,-1-1 0 16,-1 3 0-16,-3 2 7 15,-4 3 2-15,-2 4 1 16,4 3 0-16,-5 6 2 15,2 6 0-15,-6 8 3 16,-2 4 5-16,1 6 7 16,-3 4 4-16,-1 3 6 15,1 6 2-15,3 3 9 16,-1-2 2-16,0 0-1 16,1 0-5-16,-1-3-13 15,-3-4-8-15,4-5-7 16,-2-6-2-16,5-2 0 15,0-3 1-15,1-1 1 16,3 0 0-16,0-10 0 16,2 0-1-16,-1-6-2 15,0-5-1-15,0-3-2 16,1-3-3-16,-2-3-10 0,1-1-4 16,-6-1-9-16,-2-10-7 15,-5-6-10-15,-2-7-6 16,-6-5-9-16,-3 1-2 15,-4 3 11-15,1 6 10 0,4 9 22 16,2 13 12 0,8 13 11-16,2 8 3 15,1 8 8-15,4 3 7 0,1 9 11 16,1 5 9-16,2 8 5 16,-2 0 0-16,1 5-4 15,2 2-6-15,1 3-14 16,-3 5-6-16,-3 6-8 15,2 3-3-15,1-1-3 16,-4-1-1-16,4-7-2 16,-2-6 0-16,-6-10-2 15,8-3 1-15,4-10 2 16,-12-8 3-16,-8-4 4 16,-4-7-2-16,-10-4-1 15,8 2-4-15,13-4-1 16,-3 2 0-16,-9-9 0 15,-3-4-1-15,-6-1-1 0,4-1 0 16,17 2-1-16,11 6 1 16,-1-5 0-16,13 11-1 15,2 0 2-15,-3-1 1 16,14 13 1-16,-7-8 1 16,1 7 1-16,3 1-1 15,-3 5 0-15,-1 1-1 16,-3 7-1-16,-4 0 0 0,-5 2-1 15,-7-1 0-15,-3 7-1 16,-6 1-1-16,-7-1 0 16,0 8 0-16,-13-9-2 15,-1 0-1-15,-4-3-3 16,-4-2-1-16,-2-2 3 16,-1-1 2-16,-6-1 5 15,6-3 0-15,-5-4 1 16,3 1 2-16,5-4 0 15,8-1 0-15,-2 0-1 16,13-1-1-16,6-6-1 16,-4-1-1-16,11-5-2 15,2-2 0-15,8-1 2 16,6-4 1-16,13-3-1 16,-4-3 1-16,1-9-3 15,4 1-2-15,-2-10-4 0,2-4-4 16,2-4-12-16,5 0-7 15,0-3-13-15,3 1-1 16,-7 6 1-16,-11-1 4 16,1 2 2-16,-13-3-8 15,-5 6-27-15,1 0-5 16,-17 0 12-16,1 8 14 16,-15 4 40-16,1 5 13 0,3 17 7 15,-5 4 3-15,4 10 1 16,-4 6 1-16,2 5-1 15,-4 6 4-15,9 8 17 16,-1 6 8-16,-8 6 12 16,7 3 3-16,-2-1-3 15,1 1-4-15,11-1-12 16,1 0-6-16,4 3-15 16,5 1-6-16,-3 2-6 15,4 0 0-15,9 0-1 16,3-4 1-16,7-10 0 15,-1-2 0-15,6-12 5 16,4-5 3-16,2-8 8 16,5-8 3-16,-4-8 1 0,-2-3-1 15,1-6-6-15,1-4 0 16,0-3 3-16,1-1 1 16,0-4-1-16,-5-2-4 15,-4-1-6-15,3-1-2 16,-16 1-3-16,2 5 0 15,-4 1-2-15,-3 2 0 16,-1 2-1-16,-6-1-2 16,-6 3-9-16,-8 0-5 0,-7 10-7 15,0 3 0-15,-3 5 5 16,-2 3 3-16,-1 5 6 16,-5 5 1-16,3 7 3 15,-4 0 0-15,3 4 3 16,4 3-1-16,-1 1 2 15,2-1 2-15,6 2 6 16,2 2 3-16,2-3 3 16,5 6 0-16,3-7 0 15,2-1-1-15,9-1-1 16,0-10 2-16,6 3-5 16,4-1-1-16,3-4-4 15,6 4 0-15,6-10-1 16,0 4 0-16,1-7 1 0,6-2 1 15,-1-6 2-15,3-11 3 16,3-7-3-16,-6-5-4 16,2-11-22-16,-1-6-22 15,0-9-93-15,-6-7-168 16,-16 1 200-16</inkml:trace>
  <inkml:trace contextRef="#ctx0" brushRef="#br0" timeOffset="59513.3">16590 3896 644 0,'30'-21'161'0</inkml:trace>
  <inkml:trace contextRef="#ctx0" brushRef="#br0" timeOffset="60216.56">15561 3775 738 0,'-1'14'244'15,"7"-9"-238"-15,0-2-7 16,4-4 39-16,-2-3 21 15,-5-4 23-15,1 2 6 16,2 1-24-16,0 0-16 0,6-1-23 16,2-5-11-16,11-4-12 15,9-3-2-15,17-5 0 16,13-4 0-16,8-7 1 16,3-3-1-16,2-8 1 15,0-3 0-15,19-6 0 16,-12-5 2-16,6 2 12 15,-7 3 5-15,-10 8 5 16,9 8 1-16,-1 3-10 16,-5 3-5-16,-15 4-7 15,-10 3-1-15,-17 10-1 16,-3 4-2-16,-13 5-11 16,-5 0-20-16,-7 1-62 15,-8-3-59-15,-3 4-189 16,-6-1 215-16</inkml:trace>
  <inkml:trace contextRef="#ctx0" brushRef="#br0" timeOffset="60633.65">16486 3106 676 0,'-15'-1'234'0,"4"0"-211"0,10 0-14 16,1 1 1-16,6 1 15 15,-6-1 11-15,0-1 14 16,14-1 1-16,35-13 3 16,-24 3 2-16,7 2 0 15,3-6-3-15,8-6-12 16,6 11-11-16,0-8-16 16,2-3-6-16,-7 7-5 15,-3-10 0-15,-7 9-2 16,-5 4-1-16,-3 7 0 15,-7 2-1-15,0 16 0 16,-4 5 2-16,-5 8 6 16,-1 12 4-16,-11 5 3 15,-4 4 3-15,-7 7 1 16,-4 2 1-16,1 3-4 16,2 0-3-16,3-9-9 0,6-2-3 15,5-11-11-15,3-12-5 16,5-4-26-16,-1-13-27 15,4-8-110-15,-1 4-134 16,1-9 198-16</inkml:trace>
  <inkml:trace contextRef="#ctx0" brushRef="#br0" timeOffset="61100.45">17250 2883 840 0,'7'-13'276'15,"-7"-3"-276"-15,25 23-4 16,-7 0 10-16,4 17 34 16,15 13 11-16,-22-8 29 15,2 9 1-15,-2 0-17 16,0 2-9-16,3 5-25 15,-4-3-11-15,2 0-10 16,0 2-4-16,0 5-3 16,1-4-1-16,-1-3 0 15,0-11 0-15,-3-17 1 0,2-3 1 16,0-15 3-16,5 4 1 16,2-13 0-16,-5-10 0 15,1-7-5 1,-3-6-1-16,0-2-2 0,-2-3-3 15,4-4-12-15,-1-2-9 0,3-11-16 16,3-7-10-16,-4-10 7 16,-3-6 8-16,-2 4 19 15,0 12 11-15,2 20 6 16,5 14-1-16,0 16-4 16,0 5-2-16,-4 10-7 15,-1 3-24-15,-5 5-103 16,-4 4-142-16,0 4 175 15</inkml:trace>
  <inkml:trace contextRef="#ctx0" brushRef="#br0" timeOffset="61367.52">18086 3141 1304 0,'18'2'426'16,"11"8"-436"-16,2 5-3 16,1 2 12-16,-5 2 1 15,-13 0 5-15,-7 1 3 16,4 5 5-16,-3-4 1 16,-8-1-1-16,3-3-3 0,-11-10-6 15,-2-1-4-15,4-1-41 16,10-4-49-16,-6-9-170 15,-2-7 164-15</inkml:trace>
  <inkml:trace contextRef="#ctx0" brushRef="#br0" timeOffset="61594.76">18158 2952 1167 0,'29'-19'396'0,"-25"30"-375"16,6 6-18-16,1 1-5 15,5 0 2-15,2-7 1 16,-13-7 3-16,4-4 2 0,2-2 0 16,-1-9-6-16,4-2-29 15,3-5-109-15,-1 1-92 16,-1 5 134-16</inkml:trace>
  <inkml:trace contextRef="#ctx0" brushRef="#br0" timeOffset="62572.67">18452 3140 1052 0,'12'6'328'0,"8"1"-366"16,5-1-3-16,-6-3 11 15,2-3 18-15,-3-8 19 16,-4-5 2-16,9-8 1 16,-2-5 0-16,1-4-4 15,1-1-1-15,-15-10-3 16,0-6-2-16,-2-4-24 16,-11-2-16-16,5 12-23 15,2 8-3-15,-13 15 20 16,4 6 12-16,-1 16 24 15,-11 4 4-15,12 19 6 16,-7 2 10-16,-11 14 17 16,6 6 10-16,-5 4 16 0,8 4 5 15,8-4-5-15,-2-5-8 16,9-1-17-16,1-3-7 16,5 0-10-16,5-6-2 15,7-6-2-15,9-6 0 16,2-15 1-16,2-3 2 15,4-24-1-15,-6-8-2 16,7-13-9-16,2-6-6 0,-3 3-4 16,-1 0 1-16,-10-2 4 15,-5 4 5-15,-3 6 2 16,-1 2 0-16,-2 16 0 16,0 4-1-16,-2 13-1 15,-3 0 2-15,-3 12 5 16,1 8 8-16,-5 0 9 15,-2 7 4-15,1-4 0 16,-1-1-3-16,0-3-7 16,2 1-6-16,0-4-5 15,0-3-3-15,0-4-1 16,4-3 2-16,1-9 0 16,2-2 1-16,4-3 0 15,0-5-1-15,2 1-3 0,1-3 0 16,0 3-1-16,5-1 0 15,0 2 1-15,6 2-1 16,-5-2-1-16,-4 4 1 16,2 4 0-16,-9 0-1 15,9 4 2-15,-5 3-1 16,8 9 1-16,1-2 0 16,-1-1 0-16,2 2 1 15,-4-11 1-15,-2 1 1 0,3-5 0 16,5-1-1-1,-6-7 2-15,1-1 0 0,-1-6 1 16,-3 1 0-16,2-3-1 16,1-1-1-16,-5 3 0 15,-4-1 0-15,-7 2 0 16,-6 0-2-16,-8 4-1 16,-4-3-1-16,-2 2 0 15,-5 4 0-15,2-2 1 16,2 3 2-16,3 0 2 15,7 1 4-15,2-3 16 16,3-5 0-16,5 10-2 16,4 0-4-16,5-5-16 15,2 4-1-15,3-16 1 16,3 1 1-16,3-8-3 0,-2-2-20 16,0-10-132-16,3-9 108 15</inkml:trace>
  <inkml:trace contextRef="#ctx0" brushRef="#br0" timeOffset="69597">17821 10983 921 0,'-6'0'312'0,"15"2"-289"16,2 0 1-16,1-2-1 15,0 1 6-15,0 0 0 16,-4-2-4-16,5 0 7 0,1-2-4 15,1-6-13-15,2-1-5 16,11-2-11-16,1-1-3 16,17 1-13-16,6-4-9 15,14-2-21 1,12 1-5-16,3-6 8 0,7 2 11 16,-1-3 23-16,-5-3 7 15,8 9 7-15,-3 0 3 16,-16 10 7-16,-8 8 2 15,-20 6 3-15,-7 12 0 0,-13 4-1 16,-2 4 0-16,-10 5 1 16,0 1 2-16,0 9 1 15,-10-2 1-15,-1 5-1 16,-1 4-1-16,-1 7-1 16,4 1-2-16,2 14-3 15,2 4-3-15,3 10-6 16,-6 9-1-16,6 18-4 15,4 13-1-15,2 17 0 16,7 17-3-16,-2 11-8 16,-5 4-3-16,2 15-17 15,3-13 1-15,1-9 9 0,-1-2 4 16,4-26 17-16,-4-5 0 16,4-10 2-16,-1-9 1 15,-5-10 3-15,-1-5 7 16,-5-14 19-16,-2-13 8 15,-3-14 18-15,0-9 7 16,-4-17 4-16,-3-11 0 16,0-13 0-16,-5-2-9 15,-3-14-20-15,-3 0-10 16,-8-11-22-16,-4-8-8 16,-6 2-5-16,-1-1-1 0,-9 6 3 15,-4 0 2-15,5 5 1 16,-11 6 1-16,-6 1-1 15,-1 5 1-15,-17 4 0 16,-8 7 1-16,-2 9 0 16,1 3 0-16,-10 4 1 15,9 1 0-15,0 10-1 16,0 3 0-16,6-3-2 16,5 6-1-16,5-15-31 15,6-5-34-15,13 2-143 16,3-8-262-16,12 13 307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39:59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14151 5362 934 0,'0'-3'28'16,"0"6"14"-16,4-3-11 0,2 3-8 0,4 1-17 15,-2-8-2-15,3 2 0 16,-2-11 2-16,6 5 5 16,4 5 6-16,-3-8 11 15,9 9 7-15,-6-14 10 16,4 6 1-16,9 6 0 16,-7-7-4-16,11 10-6 15,-1 0-1-15,0-5-4 16,6 9 0-16,-5-3-2 15,1-2-2-15,-2 2-3 16,0-3 0-16,2 3 0 16,4 0 1-16,4-2 3 15,3-1 1-15,7-3-3 16,-8-5-1-16,2 8-7 0,-1-2-2 16,-3 5-5-16,1 1 0 15,3 0-3-15,13 4-2 16,-12-5-1-16,7 1-1 15,-4 5-2-15,-14-5 0 16,12 0 0-16,-3 2 1 16,1-1-1-16,0 0 0 15,10 1-1-15,-2-2-1 0,4-2 0 16,-1 1 1-16,-7 2 0 16,1 1 0-16,-1-3 1 15,-1 0-2-15,6 4 2 16,-3-4 0-16,5 7 1 15,-1 0 2-15,-3-3 2 16,5 5 1-16,-9-6 1 16,0-1 1-16,3 6-1 15,-2-2-1-15,3-3-2 16,-1 10 0-16,-1-2-2 16,-5-5 0-16,2 8 1 15,0-11 1-15,-3-4 4 16,6 3 1-16,7-4 3 15,-2 2-2-15,0-1-3 16,-1-6-2-16,-6 7-3 0,0 1 1 16,1 4 3-16,0-1 0 15,-4-4 3-15,2-1 1 16,1 4-3-16,-1-3-1 16,2 8-2-16,0-2-1 15,-1-3-1-15,-2 4-1 16,-4-13 1-16,-1 1-1 15,4 9 2-15,-6-3 1 0,12 6 1 16,0 2 2-16,-10-21 1 16,9 9-1-16,-5 5 0 15,2 2-1-15,10 14 0 16,-3-12-1-16,6 2-1 16,-10-12 0-16,6 5 0 15,7 11-2-15,-10-7 0 16,11 11 0-16,-3-5-2 15,-4-9 1-15,9 0-2 16,-3 0 1-16,2-3 0 16,0 2 2-16,-1 0 3 15,7-1-1-15,2 2 1 16,-3-3-1-16,0-3 0 16,2 4 0-16,-12 0 2 15,7-3 0-15,-2 6 2 0,-5-5 1 16,9 2-1-16,-2 3 0 15,-5-8-2-15,-1 0-2 16,-11-1-2-16,3-2 0 16,7 9-1-16,-6 5 1 15,-2-9-1-15,5 1 1 16,-8-3-1-16,4-1 0 16,-5 5-1-16,-5-3 0 15,-1 1-1-15,1-7 1 0,7-1-1 16,-6 4 1-16,2-6 0 15,0 3-1-15,-9-2 0 16,3-5 0-16,-3 1-1 16,1-2 1-16,1-3-1 15,2 3 0-15,-1-2 0 16,5 6 0-16,0 2 0 16,6 1 0-16,-7 0 0 15,-1 0 0-15,-5 5 0 16,-5-2 0-16,4 5-1 15,-5-3 1-15,4 2 0 16,-9 1 0-16,4 3 0 16,-5 1-1-16,-3 0 1 15,-3 2-1-15,-8 1 1 16,6 1 0-16,-6 1 0 16,8 2-1-16,-9-2 1 0,-2 3-1 15,1 3 0-15,-6-7 1 16,4 4 0-16,-7-10 0 15,-1 0 0-15,1 2 0 16,-5-5-1-16,0 4-1 16,0 0-4-16,0 0-5 15,0 0-13-15,0 0-11 0,0-1-23 16,-1 0-9-16,0 0-22 16,0 0-15-16,-1-11-65 15,-16-29-73-15,7 25 156 16</inkml:trace>
  <inkml:trace contextRef="#ctx0" brushRef="#br0" timeOffset="4551.93">5647 9939 732 0,'-44'-36'254'15,"47"32"-225"-15,5 5-4 16,0 0-4-16,7-1-1 0,0 0 4 16,7-3 5-16,8-2 6 15,-1-1 1-15,6-7-6 16,3 2-2-16,4 0-7 16,9 1-3-16,-1 3-9 15,4-4-4-15,5-4-2 16,-1-3-1-16,14-1 0 15,5 1 0-15,-2-8 0 16,1 6 0-16,-4-7 0 16,0 0 0-16,8 5 0 15,13 3-1-15,0 6-1 16,-2 5 1-16,6 8-1 16,-10-1 1-16,12 9 0 15,-1-2-1-15,-11 2 0 0,0 0 1 16,-6 1-1-1,7 3 1-15,2 0-1 16,-7 2 1-16,-10-4 0 0,-6 0 0 16,2 1 0-16,0 3 0 15,7 5-1-15,-1 4 1 16,-11 5 0-16,1-7 0 16,-7-1-1-16,0 3 1 15,3-6 1-15,-3 5 2 16,0-3 4-16,2-3 1 15,-6 0 2-15,-3-2-1 0,-9-3 3 16,-6 0 0-16,-2 0 3 16,-2-1 0-16,-4-4-4 15,-5-1-3-15,0 1-3 16,4-5-2-16,-8 3 0 16,0-1-1-16,-2-3 0 15,-9 0 0-15,2-1-2 16,2 1 0-16,-12-1-3 15,8-1-5-15,4 3-33 16,-5-1-36-16,6 4-128 16,-7 0 130-16</inkml:trace>
  <inkml:trace contextRef="#ctx0" brushRef="#br0" timeOffset="48692.25">7602 8649 122 0,'39'35'81'0,"-38"-39"-4"15,6 10-28-15,5-4-12 16,-13-5-14-16,9 0-7 16,-5-2-5-16,3 1-4 15,9 4-3-15,-5 0-2 16,-1-1-1-16,5 2 0 15,-8 1-1-15,14 3 1 16,-2-3-1-16,-2 3 2 16,8 0 4-16,-3 0 6 0,1-1 13 15,1-2 7-15,0 6 4 16,-2-3-2-16,6 7-9 16,2 7-4-16,1-5-5 15,5 7-3-15,2-10-3 16,4-1-2-16,1 2-3 15,-3-2 1-15,4 5 2 16,-4-3 4-16,-1-6 10 16,1-2 3-16,-2 2 6 15,1-6-1-15,4 0-2 16,4 0-1-16,-3-5-4 16,5 5-2-16,2 6-7 15,3-4-1-15,-2 0-2 16,-3-5-1-16,-4-4 0 15,-2 2 0-15,-1-1 0 0,5 9-1 16,12 4-1-16,-5-3-1 16,6 6-2-16,1-5-1 15,-9-3-1-15,2 2 0 16,-1-2 0-16,-2 2 0 16,14 8 1-16,7 1 2 0,-9 0 7 15,3 2 1-15,-6-6 4 16,-8-1 1-16,12 4 2 15,1-3 2 1,1-3 0-16,13 2-1 0,-4-5-4 16,-7-3-2-16,3 1-4 15,-8-3-1-15,13-5-3 16,18 4-1-16,-1-6-2 16,-6-3 2-16,1 4 10 15,-13-4 5-15,4 1 4 16,8 4-1-16,-5-2-8 15,-5-1-3-15,0 3-5 16,-1-3 0-16,-1-5-2 16,0 4-1-16,3 0 0 15,-5 1-2-15,-3 4 0 16,-2 0-1-16,-12-12 0 0,10 12-1 16,1 6-1-16,0 0 1 15,4 20-1-15,-14-11 0 16,-8-1 0-16,0 0 0 15,1-1 0-15,3 2 0 16,11 3 0-16,4 2 0 16,5-3 0-16,0-2 0 15,0-2 1-15,2-2-1 0,-5-4 1 16,16 7-1-16,-2-1-1 16,-7 1 0-16,10 5 0 15,-4-1 0-15,12 1-1 16,6-2 1-16,-2-3 1 15,-6-2 0-15,1-2 0 16,2 1 0-16,4-2 0 16,2-1 2-16,-3-2-1 15,4-2 0-15,2 2-1 16,-5-4 0-16,-6 2 8 16,-11-1 3-16,8 1 10 15,-1-2 7-15,9 0 4 16,-3-2 0-16,-17-1-7 15,0 2-5-15,-2-1-10 16,-6 1-1-16,10 2-1 0,-2-1-1 16,-13 3 1-16,2 0-1 15,-7 2-1-15,0 0 0 16,3 0-2-16,-1 1-1 16,-8-2-1-16,-3-1 1 15,-9-4-1-15,-2-3 1 16,-1-3-1-16,-3 0 0 15,4 5-2-15,0-1 1 16,4 2-2-16,1 4 1 0,-20-10 0 16,5 8 0-16,-13 1 1 15,3-5-1-15,8 7 0 16,-6-4 0-16,-7-7-1 16,1 6 1-16,-4 0 0 15,2 4-1-15,3 4 0 16,-9-6-1-16,-1-1-10 15,-7-6-6-15,5 10-22 16,-3-7-19-16,-1 4-42 16,4 1-32-16,-4-15-139 15,9 10 173-15</inkml:trace>
  <inkml:trace contextRef="#ctx0" brushRef="#br0" timeOffset="51271.53">22726 3644 142 0,'-42'-55'127'15,"32"53"28"-15,-1-3-17 0,1 5-52 16,-3 3-23-16,6 2-36 16,-4 2-10-16,0 6-13 15,9 2-3-15,-3 5-1 16,-6-1 0-16,17 9 0 15,-8-2 0-15,4 9 0 16,10 4 0-16,-14-4 0 16,3 2 0-16,3-4 0 15,-2-4 1-15,-1-6 0 16,-1-4 0-16,0-10 0 16,0-1 2-16,0-3 3 15,0-4 1-15,3-3-2 0,-3 1 0 16,0-1-4-16,0 1-1 15,1-2 0-15,0 2 0 16,9-6 0-16,31-16 0 16,-28 23-1-16,-2-5 1 15,4 0-1-15,-4-3 0 16,3-1 0-16,2 4 0 0,-2-2 1 16,3-5 0-16,0 0 1 15,1 2-1 1,-2-4 0-16,-2 2 1 0,-6-4-1 15,-2 3 1-15,1 2 0 16,-2 4 2-16,-5 1 0 16,-2-4 0-16,1 4-1 15,-8-1 0-15,5 3 0 16,0-3-1-16,-8 1-1 16,5 1 1-16,-6 0-1 15,2 2 1-15,6 7-1 16,-1-1 0-16,1 6 3 15,2 5 6-15,-2 4 8 16,4 11 4-16,-2 5 1 16,3 5-3-16,6-1-8 15,-6-11-4-15,10 9-4 0,-3-3-2 16,2 6 0-16,3 4 1 16,-2 0-1-16,6 3 0 15,-2 4-7-15,-1 6-23 16,-3-4-88-16,-10-11 79 15</inkml:trace>
  <inkml:trace contextRef="#ctx0" brushRef="#br0" timeOffset="51772.06">23023 3612 90 0,'-37'7'139'0,"34"-4"24"16,-8-1 20-16,-1-1-22 16,6 1-66-16,-6 1-25 15,10 5-36-15,1 2-11 0,-7 9-13 16,1 3-2-1,11 17-1-15,-5 5-1 0,6 13-1 16,16 0-2-16,-9-2-1 16,19-2 0-16,-3-10 0 15,-9-4 2-15,5-11 1 16,-11-5 1-16,0-11 0 16,-1-4 0-16,0-8-1 15,-3-2-5-15,0-7-72 16,-8-5-89-16,2 3 101 15</inkml:trace>
  <inkml:trace contextRef="#ctx0" brushRef="#br0" timeOffset="52376.57">22799 4036 544 0,'0'-5'213'15,"4"9"-154"1,6 2-16-16,11 2-26 0,0-8 7 16,6-6 14-16,5 3 6 15,0-12 4-15,3-4-5 16,3-13-10-16,1-10-8 0,-4-6-13 16,0-2-4-16,-4 2-5 15,-5 0-2-15,0 5-2 16,-3 3-2-1,-1 5 0-15,-1 4 1 0,-6 1 1 16,-2 5 1-16,1 9-1 16,-7 2-1-16,5 15 5 15,1 6 12-15,-4 12 16 16,1 8 7-16,-2 7 1 16,2 6-7-16,-6 9-10 15,-2 1-3-15,3 14 3 16,-8-8-1-16,3-5-2 15,8-2-2-15,-9-16-6 16,-2-3-1-16,-5-14 2 16,-7-6 1-16,9-8 3 0,5-2-1 15,2-3-6-15,-1 2-4 16,-1 0-5-16,0 0 0 16,-2-7-1-16,1-2 0 15,-7-24-4-15,13 32-2 16,4 6 1-16,1 6 2 15,3 10 9-15,3 7 3 16,6 6 3-16,0-1 3 16,6 7 9-16,-10 0 4 0,6-1 1 15,-2 2-5-15,-3-11-11 16,7 0-5 0,-20-11-28-16,-1-5-44 0,-10-1-195 15,-8 1 172 1</inkml:trace>
  <inkml:trace contextRef="#ctx0" brushRef="#br0" timeOffset="53993.21">16050 7767 47 0,'-76'84'18'16,"61"-66"-11"-16,4 3-7 15,-12-14 4-15,3 2 28 0,-2-9 59 16,-12-2 22-16,7-2 28 16,-2-2-21-16,-1 3-49 15,7 0-22-15,-1 4-29 16,-3 4-10-16,5-2-9 15,2 5-1-15,-1 4 0 16,3-1 0-16,-1 4 0 16,-3-5 0-16,4 2 2 15,-3 1 9-15,6 2 15 16,5 6 5-16,-4-3 4 16,4 4-6-16,2 6-14 15,-1 1-5-15,2 9-5 16,0 4-1-16,7 2 3 15,3 3 1-15,8 2 3 16,-5-8 1-16,4-4-1 0,5-2 0 16,6-2 0-16,5-2 2 15,5 6-1-15,1-5-1 16,2 1-5 0,15 12-2-16,-12-14-1 0,9 14 0 15,10 1-1-15,-15-14 1 16,12 11 0-16,-8-13 0 15,-4-8-1-15,-1 2 1 0,6-3-1 16,1-2 0-16,-1-2 0 16,2-4 1-16,9-1-1 15,0-4 1-15,1-8 1 16,-1-6-1-16,-9-6 1 16,2-2 1-16,1-5 4 15,9 4 3-15,-8-17 3 16,8-1 0-16,-3-1-3 15,-10-10-3-15,1 4-4 16,-7 1-1-16,-3-7-1 16,-3 2 0-16,-4 0 0 15,2 1 0-15,-12 1-1 16,-2 3 0-16,1 5 1 16,-4-4-1-16,1 5 2 15,-5 1 0-15,-9 2 0 16,-3-1 1-16,-12-1-2 0,2-1 1 15,-10 0-3-15,-7-1 1 16,3 2-2-16,-10 3 0 16,-4 1 0-16,3 2 0 15,-5 4 0 1,3 1 1-16,-1 8 0 0,-7 0 0 16,-8 3-1-16,-3 1 0 0,-6 2 0 15,1 6 0-15,-1 1 1 16,1 0 1-16,1 8 7 15,6-4 2-15,-4 4 5 16,-1-1-1-16,-2-4-6 16,-3 2-3-16,9 9-6 15,4 2 0-15,3 0-1 16,6 5-1-16,-1-2-36 16,0-2-45-16,5 9 53 15</inkml:trace>
  <inkml:trace contextRef="#ctx0" brushRef="#br0" timeOffset="62438.53">2274 13338 559 0,'-3'-3'301'0,"-1"0"-39"15,2 3-151-15,1 0-71 16,1 0-5-16,0 0-10 15,-2 0 0-15,2 0-4 16,0 0-3-16,0 0-3 0,0 0-1 16,0 0-1-16,0 0-1 15,9 2-7-15,9-2-3 16,31-7-2-16,-22 4-1 16,6 3 1-16,2-1 0 15,8 1 2-15,0-6 1 16,-1-4 3-16,4 2 2 15,4-1 6-15,0 1 2 0,6 3 0 16,4 1-1-16,9 4-5 16,5 0-3-16,0 6-5 15,1-2 0-15,5 5-2 16,1-1 1-16,5-2 0 16,6 5 1-16,-8-5 10 15,1-2 7-15,8 6 10 16,-5-2 6-16,4-1-2 15,1 2-2-15,-4-2-8 16,5-1-3-16,0 2-6 16,8-3-2-16,-7-4 1 15,3-1 0-15,3 1 1 16,-2-1 1-16,7 0-3 16,-8 0-1-16,0 0-3 15,3 0-2-15,7-3-3 16,7 0-1-16,-2 0-2 0,1-3 1 15,-5 4 0-15,6 2-1 16,-1 0 0-16,1 1 1 16,-3 2-1-16,4 1 1 15,0-2 2-15,-3-1 2 16,5-1 2-16,-3 0 1 16,-2-3 8-16,0-2 4 0,-3-2 10 15,3-1 5-15,0 1 3 16,1 0-3-16,-4-4-6 15,3 0-6-15,0 0-8 16,-1-1-3-16,6 3-3 16,-8 1 0-16,5-4 0 15,-1 1-1-15,0 5 0 16,1-4-2-16,-1 2-1 16,3 8-2-16,-4-4-1 15,7 4 0-15,-6-2-1 16,-1-6 0-16,-3-1 0 15,-1 6 0-15,9 7 3 16,-11-4 1-16,23 9 5 16,-10-11 3-16,-1-5 2 15,9 1 0-15,-6-3-3 16,3 8 0-16,0 0-2 0,-1 5 0 16,-5-4-3-16,0-3-1 15,7-4-2-15,-1 2-2 16,4-5 0-16,3-1 0 15,-3-9-1-15,6 7 0 16,7 1 0-16,-4-4 0 16,1 8 0-16,0-5 0 15,-6 0 0-15,1 4 0 16,-1 2 0-16,1-3 0 0,2 4 0 16,-1-3 0-16,-2 1-1 15,-5-2 1-15,-2 3 0 16,2 2-1-16,1-1 1 15,-5 2 0-15,2-4-1 16,-2 2 1-16,3-1 0 16,3 2 0-16,-2 2 0 15,2 2-1-15,5 2 1 16,1 2 0-16,5 1 2 16,-5 0 0-16,2 0-1 15,-4-1 1-15,2-1-2 16,11 2 0-16,-11 0 0 15,5 0 1-15,0 2-1 16,0-2 0-16,1 0 1 0,3 3-1 16,0-2 1-16,-7-5 1 15,12 5 2-15,-10-6 2 16,-3-6 1-16,6 7 0 16,-10-3 2-16,6 1 0 15,-16-3-2-15,-8 0-1 16,-18-2-3-16,-7 5-2 15,-20-1-4-15,-4 4-9 0,-25-2-47 16,-11 0-45-16,-30 1-110 16,-18 0-98-16,-49 0 194 15</inkml:trace>
  <inkml:trace contextRef="#ctx0" brushRef="#br0" timeOffset="63820.09">5285 14442 1139 0,'-26'-4'439'0,"-3"-3"-302"16,9 3-66-16,7 3-35 15,4 0-7-15,8 1-14 16,1 0-8-16,0 1-7 15,0-1-2-15,0-1-1 16,2 0 0-16,24 0 3 16,35 0-1-16,-27 2 0 15,5-1-1-15,10 3 1 16,4 4 0-16,16-2 0 16,0 1 0-16,12 1 1 15,5-2-1-15,12-3 1 16,-3 1 0-16,2-4 1 15,6 0 0-15,8-2 0 16,7 2 0-16,7 0-1 0,3 1 0 16,7 6 0-16,5 2 0 15,2 3-1-15,8 1 0 16,1 3 1-16,9 5 1 16,-1-11 6-16,-11-3 8 15,13-6 12-15,-5-5 5 16,9 4 3-16,5 0-4 0,-1-3-5 15,1 4-2-15,8 2-4 16,-9 0-2-16,3-1-6 16,-3 1-3-16,-10 0-2 15,8 5-2-15,-4-3 1 16,-8-4 0-16,13 4 0 16,-7-12-1-16,-3 4-3 15,6-1-1-15,-5 0-1 16,2 10 0-16,1 6 0 15,3 4-1-15,-15-7 1 16,8 12-1-16,-4-5 1 16,-8-7 0-16,7 2 1 15,-2-2 0-15,-5-8 0 16,7 7 0-16,0-6 1 16,-3 3 1-16,0-1 1 15,-4-8 0-15,-5 4 3 0,-1-13 0 16,-5 6 2-16,-3 3 0 15,-4 1-2-15,3 4 0 16,-4-7 0-16,-2-4-1 16,-3-4 0-16,-7-1 1 15,-1 6 4-15,3 6 1 16,-5-2 1-16,-4 0-1 0,-8 2-3 16,-11 3-2-1,-13 2-3-15,1 8-1 0,-14 0-1 16,-6-4-1-16,-12-2 0 15,-9-3-1-15,-14-7-2 16,-3 0-6-16,-6 1-23 16,-6-6-25-16,-5-5-124 15,-6-1 119-15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56:2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16243 3925 553 0,'9'10'207'16,"-2"-9"-148"-16,11 9-15 15,5 2 10-15,-11-11 22 16,0-7 8-16,12 2 8 15,-1-1-4-15,7-5 0 16,9 11-3-16,-4-4-31 16,6-4-13-16,8 4-25 15,3-9-7-15,10-2-5 16,9 5 2-16,6-6 3 16,2 6 5-16,2-9 7 15,-5-3 2-15,-6 0 0 0,5 0-1 16,-6 7-4-16,-3 0-3 15,-5 5-3-15,-12 1-4 16,-7 1-5-16,-5 3-1 16,-6 4-2-16,-4 1 0 15,-5 6-2-15,-3-1 0 16,-7 3 0-16,3-1-1 16,-6 3 1-16,-5 5-1 0,16 12 0 15,-5 9 1-15,-12 3 1 16,12 1 0-16,-21 5 1 15,-6-4 1-15,3 8 1 16,-6 4 0-16,-5 8-1 16,8 13 1-16,7 15-1 15,-1 1 1-15,5 4-1 16,-5-3 0-16,2 19 0 16,-3 0 1-16,-4 1-1 15,-1-3 1-15,-4-5-1 16,1-2 2-16,-2 6-2 15,0-6 0-15,-4-8 1 16,4 4-1-16,-1-4 0 16,6 3 0-16,1-9 1 15,0-7 0-15,5-8 0 0,-4-3 1 16,3-4-1-16,-2-2 2 16,0-13 1-16,1-9-1 15,0-11 1-15,4-8 0 16,1-8 2-16,-3-4 1 15,1-8 5-15,2 4 1 16,-1-3-1-16,5 1-3 16,-1-1-4-16,-1 0-2 15,-1 1-1-15,-2 0 2 0,-9 1 1 16,-7-3 0-16,-2 1 0 16,-1-2-1-16,2 3-2 15,-6 0-2-15,-3 4-1 16,-7 5 0-16,-13 2 0 15,-3 0 0-15,-15 2-1 16,-5 0 0-16,-9 4-1 16,0 5-3-16,-10 1-10 15,-1 7-9-15,-9-2-27 16,-6 5-21-16,-3 4-80 16,-2 4-52-16,-2 12 127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11:10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11744 9080 99 0,'-29'3'83'16,"22"-4"9"-16,-2 1-1 16,2-1-3-16,-2 1-9 15,1 1-9-15,-3-2-23 16,-2 1-10-16,0-1-21 16,-3 1-7-16,-2 6-7 15,12 2-1-15,-12 6 0 16,1-3 0-16,3 7 2 0,-9 0 2 15,6 3 4-15,-3 8 3 16,-5-2 4 0,-1 0 2-16,2 3 7 0,2 2 6 15,6 0 7-15,1 4 0 16,3 0 0-16,1-1-2 16,3 3 0-16,3 0 2 15,2 5-2-15,2 3-2 0,2 1-9 16,3 7-4-16,6 2-7 15,0-2-2-15,11 3-3 16,4-4-1-16,0-11-1 16,3-1 1-16,5-4 3 15,-10-2 1-15,8 4 4 16,-2 5-1-16,-7-6-1 16,13 2-3-16,4 6-3 15,-7-18-1-15,4 0-1 16,-7-7 0-16,3-10-1 15,7 5 0-15,4-6 0 16,0 0-1-16,-2-10 1 16,1-2 0-16,1-7 0 15,-7-8 0-15,2-7 0 16,-4-4 1-16,-5-10-1 16,1-3 1-16,-2-7-2 0,-3-1 0 15,-2-4 0-15,3 3-1 16,0 4 0-16,-5-3-1 15,1-2 0-15,-7-2 0 16,-3-5 0-16,2-6-1 16,-16 3 1-16,2 3 0 15,-14 3 0-15,-2 1 0 16,-4-1 0-16,-3 1 0 0,1-3-1 16,-5 2 0-16,7 6-1 15,-2-4 1-15,-1 9 0 16,-1 4 1-16,-4 11 1 15,-5-2 1-15,-2 9 1 16,-8-2 0-16,-7 2 1 16,-7 5 0-16,-14-1-1 15,4 4-1-15,-2 4-2 16,8 10-2-16,4 6-2 16,3 8-2-16,-6 10-1 15,5-1 0-15,3 12-6 16,8 4-14-16,17 10-63 15,5 9-50-15,15 2 83 16</inkml:trace>
  <inkml:trace contextRef="#ctx0" brushRef="#br0" timeOffset="1741.42">16532 8956 218 0,'-131'40'143'0,"111"-36"3"16,-2-1-55-16,3 4-31 15,8-1-3-15,-10 3 3 16,-1 0 2-16,3 1 1 16,-6-3 1-16,9 2-4 15,4 2-8-15,-4 0-23 16,1 2-10-16,-1 8-14 16,4 3-4-16,0 4-1 15,-3 9 0-15,4 4 0 16,2 9-1-16,2 5 1 15,4 0 6-15,6 10 14 0,-2-8 6 16,9 13 10-16,0 2 1 16,5 7-6-16,9 4-1 15,4-10 1-15,7 1 0 16,3-10-1-16,-6-3-3 16,8 2-8-16,-1-5-4 0,1-2-2 15,6-6 1-15,-7-11 3 16,3-1 3-16,3-8-2 15,-1-3-2-15,8-3-4 16,-2-8-4-16,-7-9 0 16,4-6 2-16,-6-11 4 15,3-4 0-15,1-11-1 16,-2-4-4-16,3-10-5 16,3-9-1-16,-1-8-3 15,-2-13 0-15,-1-4 0 16,4 3 0-16,-6-4-1 15,-1 7 1-15,-6-7 0 16,-7-6 0-16,-6-3 0 16,-4-4 0-16,-3 4 0 15,-3 3 0-15,-11 1 0 16,-3 4 1-16,-16-1 0 16,-9 2-1-16,-9 8 1 0,-2-2 0 15,-8 9 0-15,2 3 0 16,-9 0-1-16,-2 6 0 15,3 12-3-15,-5 9 0 16,8 18-1-16,-4 9 1 16,2 4 1-16,-6 5 0 15,-17 5-1-15,-4 3-1 16,-15 6-1-16,5 11-2 16,10 9-12-16,0 5-9 15,16 8-23-15,3-4-19 0,7 3-64 16,10 4-54-16,8 3 118 15</inkml:trace>
  <inkml:trace contextRef="#ctx0" brushRef="#br0" timeOffset="180051.96">7467 10366 641 0,'-3'5'289'0,"2"-2"-143"16,0 1-57-16,1-4-49 16,0 0 1-16,0 0 5 15,1 3-5-15,1 7-18 16,8-1-8-16,29 26-6 15,-24-30-2-15,8-2-1 16,9 0-1-16,6 0 0 16,8-2-1-16,9-2 0 15,-4-3-1-15,8-2 8 16,-1-2 7-16,-2 0 16 31,6-1 8-31,12 3 11 16,4-4 3-16,6 3 1 0,-3-1-2 0,-3-1-8 0,2 9-4 15,9 2-13-15,3 0-6 16,-1 3-11-16,-2-5-3 16,-6-1-6-16,10 1-1 15,7 2-1-15,2 3 0 16,-5 0 0-16,-2 2-1 16,5 3 1-16,-1-1 0 15,2 6 2-15,1-1 0 16,0 0 3-16,3 0-1 15,8-4 3-15,-3 0 0 0,-3-5 3 16,4-2 1-16,-1-3 4 16,-3-3 1-16,5 2 0 15,1-3-1-15,3 2-4 16,1-2 1-16,7 0 0 16,-3 1-1-16,-5 0-1 15,4 2-2-15,-11 2-4 16,-5-2-2-16,8 5-1 15,-2-3-1-15,-4-1-1 16,1 1 1-16,-8-2-1 16,11 1 0-16,-3 1-1 15,6 3 1-15,-4-4-1 16,3 3 1-16,3 1 0 0,-9-1 0 16,8 0 0-1,0-3 0-15,-3-3 0 16,5-4 0-16,3-4 0 0,-1 3 0 15,3-4 0-15,1-1 0 16,5 4 0-16,-4-3-1 16,-1 0 1-16,0 2 0 15,-8 0 0-15,7 2-1 16,2 5 1-16,-5-4 0 0,0 2 0 16,-4-3 1-16,-2 4-2 15,4 2 0-15,-5-5 1 16,-4 8-1-16,3-2 1 15,-3-4-1-15,8 8 1 16,-14-4 1-16,5 3-1 16,-1 1 1-16,-14 0 0 15,5 1 0-15,-9-2 2 16,8 11 0-16,-12-9 0 16,-1 1-1-16,-8-3-1 15,-14-5 0-15,1 7-2 16,-2 2 1-16,-8 0-1 15,-1 2-2-15,-3-1 0 16,-5-1-4-16,-3 2-18 0,-5-2-21 16,-6-1-71-16,-7-4-68 15,1-2 115-15</inkml:trace>
  <inkml:trace contextRef="#ctx0" brushRef="#br0" timeOffset="183733.85">7594 10474 609 0,'-4'2'305'0,"-7"2"-88"16,-4-4-129-16,4 1-69 15,8 6 6-15,-3-7 17 16,1-1 6-16,7-4 4 0,-2-5-8 16,2-8-8-1,3-4-4-15,0-12-9 0,2-7-6 16,8-13-10-16,-2-10-3 15,12-9-3-15,0-5 0 16,0-5-1-16,5 1 0 16,-8-12 0-16,3-1-1 15,-1-3 1-15,-2 2 1 0,2 9 0 16,-8-9 0 0,-5 0-1-16,-2 3-2 0,-2 5-5 15,6 11-7-15,-2 13-12 16,-3 0-3-16,-2 13 0 15,-2 6 6-15,0 14 5 16,-2 9 4-16,-2 7 3 16,0 5-3-16,-1 5-15 15,0 2-7-15,1 10-2 16,0 2 4-16,4 4 20 16,0 8 6-16,4-4 5 15,3 0 2-15,5 6 1 16,0-9 1-16,5-4 4 15,-2 0 1-15,16 5 3 16,5-4 1-16,9 7 2 0,14 2-1 16,-6-15-1-16,4 3-1 15,9-2-4-15,0-5-2 16,21 5 0-16,8-2 1 16,1-4 4-16,7 0 0 15,3-6 1-15,5-2-3 16,13-7-1-16,6 2-1 15,9-14 0-15,2-3 1 0,0-7-2 16,-1-12-1-16,1 6 11 16,-4 4 7-16,0 5 7 15,3 6 4-15,-18 5-10 16,-1 5-5-16,-8 3-7 16,-6 6-3-16,-3 2-3 15,-7-1 2-15,-9 12 7 16,-13-3 2-16,-14 2 2 15,0 0-2-15,-10-3-8 16,-4 1-2-16,-4 5-3 16,-4 2-1-16,-12-2 0 15,-4 2-1-15,-5-2-1 16,-3 3 0-16,-3 8 1 16,0 1-1-16,-2 4 1 15,-5-6 0-15,-2-1 1 0,1 0 0 16,-4-1 0-16,-1 2 0 15,1-1 2-15,-4 4 0 16,0 2 4-16,-5 5 4 16,-2 2 7-16,-4-1 3 15,-1-1-1-15,3-2-2 16,-1 1-4-16,-1 1-2 16,-1 7-1-16,-1-1 0 15,-3 6 0-15,6 6 0 16,1 13 3-16,-1 10 0 0,3 17 1 15,0 6-2-15,5 22-5 16,-2 11-2-16,3 4-3 16,1 1 1-16,-1-18-1 15,1-3 0-15,6-16-1 16,-3-8 0-16,0-23-6 16,0-16-14-16,1-17-63 15,0-6-62-15,0-4-288 16,1-4 282-16</inkml:trace>
  <inkml:trace contextRef="#ctx0" brushRef="#br0" timeOffset="185084.6">11822 8661 617 0,'48'15'241'0,"15"-11"-179"15,9 4-19-15,10 2-38 32,-1 0-3-32,4-3 1 0,-1-2 5 0,8-2 24 15,9 6 9-15,0-5 11 16,9 4-2-16,10-7-21 15,5-5-9-15,13-2-11 16,3 2-4-16,5 1-3 16,4 0 0-16,13-2-1 15,1 1 1-15,2-8 36 16,-4-8 10-16,-3-6 15 16,9-5 5-16,5-10-21 0,-7 4-4 15,7-5 4-15,-2-1 1 16,-12 10-4-16,7 1-4 15,-9 10-12-15,-17 2-4 16,-10 6-7-16,-7 2-2 16,-8 9-8-16,-7-2-3 15,-11-9-2-15,-5 5 0 16,-13-8-1-16,6-1 0 0,-4 11-1 16,-10-4 0-1,-8 5-1-15,-12 5 0 0,-7-1-5 16,2 3-4-16,-8-1-9 15,0 1-1-15,-4 4 3 16,-7-1 5-16,-2 6 10 16,-5 0 2-16,-6-6 1 15,3 5 1-15,1-2 0 16,1-5-2-16,-4 7 0 16,1-2 0-16,-2 1 0 15,0 8 0-15,4-1-1 16,-4 9 1-16,-4-10 0 15,2-1 0-15,-2 1 0 16,-2-9 0-16,6 11 0 16,-1-1-1-16,-3 2 0 15,3 4 1-15,4 9 0 16,-1 4-1-16,5 9 0 0,2 5 0 16,3 19 0-16,-2-1 1 15,0 12 0-15,6 6 0 16,-13 7 1-16,14 17 0 15,-8 10 1-15,-7 0 1 16,-1 0 0-16,-2-1-1 16,-6-5-1-16,-1-3-2 15,-4-10-4-15,-15-11-4 0,-1-4-25 16,-4-7-25-16,-1-7-103 16,-4-12-106-16,-5-19 169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55:59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13744 4302 535 0,'94'74'196'15,"-81"-75"-131"-15,-6-4-54 16,1 5 18-16,1 0 32 16,-2-4 17-16,2 9 15 15,7 1-2-15,0-1-17 16,-10-5-12-16,8 6-21 16,-4-8-8-16,3 4-9 15,7 6-3-15,-4-10-5 16,0 2 1-16,5-1 2 15,4-3 1-15,1 4 5 16,0 0 1-16,2 0 7 0,2-3 0 16,3 3 3-16,8 1-1 15,0-4-5-15,4 6-2 16,-5-3-6-16,4 6-2 16,-2-2-6-16,-5-1-4 15,6 6 1-15,-8-4-1 16,2 10 4-16,-1-10 2 0,-4-4-5 15,2-4-2-15,1-3-4 16,-2 2-1-16,-5-2 0 16,5 5-2-16,-19-4 1 15,3 3 1-15,-1 3-1 16,-8-1 1-16,3 0-2 16,-8-2 1-16,-5-4 2 15,2 3 1-15,-1 3 4 16,0 0-1-16,-1 0-2 15,1 0-2-15,0 0-5 16,0 0-2-16,0 0 0 16,-4 12 0-16,-14 33 1 15,17-24 0-15,0 2 0 16,-2 0 0-16,5 0 1 16,-8 2 0-16,5 7 0 0,-1 1 0 15,0 6 0-15,3 1 1 16,0 4 0-16,14 21 0 15,-18-12 0-15,0 1 1 16,-5 5 1-16,-16-19 4 16,11 16 7-16,7 4 4 15,7 1 5-15,-9 4-3 0,10 4-6 16,-5-4-4-16,-7-2-4 16,5-2-1-16,-1-7-1 15,-2 2 1-15,5 4 0 16,-5-8 0-16,2 3 0 15,4-2-2-15,-4-11-1 16,5 8 0-16,2-3-1 16,-2 0 0-16,4 0 1 15,-1 0-1-15,-1-1 1 16,1 0-1-16,-2 2 0 16,3-3 1-16,-2-2 0 15,0-4 2-15,3-5 1 16,-3-1 2-16,0-2 2 15,1-2 1-15,1-1-1 16,-1-3-2-16,-1-4-1 16,0 0-1-16,-3-6 0 0,-3 0 0 15,1-1 1-15,1-2-1 16,1-3-1-16,-2 0 0 16,-1-2-2-16,-1-1 0 15,1 1-1-15,4-3 0 16,-4 1-1-16,3 4 1 15,-3-7 2-15,1 8 0 16,2-2 3-16,-1-5 1 0,2 9 1 16,-1-10 0-16,-1 4 0 15,-1-8-1-15,1 4-2 16,-1 4-1-16,1-6-1 16,4 11 0-16,-3-8 1 15,1-2 1-15,0 3 1 16,1-4 0-16,-1 0-1 15,1 0 0-15,0-1-1 16,-1 1 0-16,-10 0 2 16,-29 3 0-16,25 3 0 15,-4-1 0-15,0 3-1 16,-1 2-1-16,0-4-1 16,-5-2 0-16,-9-8-2 15,2 4 0-15,-10 6-1 16,1-4 1-16,3 7 1 15,-5-3 0-15,8-1 0 0,1 0 0 16,6-2-2-16,-3-3-1 16,6 0-1-16,-2 1-1 15,3 3 0-15,3 3-1 16,2 7-2-16,-5-5-2 16,-2 2-26-16,4-2-28 15,-6-6-84-15,12 8-94 0,-7 3 151 16</inkml:trace>
  <inkml:trace contextRef="#ctx0" brushRef="#br0" timeOffset="3685.11">15559 11816 697 0,'-69'33'279'0,"68"-40"-169"16,-6-4-2-16,1-2-11 16,3 6-10-16,-11-14-22 15,-1 2-9-15,6 8-17 16,-1-2-9-16,-7 9-16 0,2-5-7 16,-7 8-6-16,-8-2-2 15,-5 4-4-15,0 22-2 16,-8 4-3-16,2 8-4 15,10 15-7-15,-3-7-3 16,3 4 3-16,6 0 3 16,8 10 10-16,3-4 5 15,11-4 4-15,3 1 4 0,11-12 12 16,8-2 8-16,7-8 14 16,10-6 7-16,8-15 5 15,19 1-1-15,7 0-4 16,-1-8-5-16,2-2-8 15,-16-4-3-15,-6 1-7 16,-3 7-4-16,-11 9-10 16,-9-1 0-16,-14 5 0 15,-9 3 2-15,-15 8-1 16,-4 8-2-16,-18 7-6 16,1-3-2-16,-4 6-11 15,-1 1-7-15,-9-8-9 16,1 2-5-16,6-11-2 15,1-9 1-15,14-4-3 16,5-10-4-16,4-7-25 0,12-3-15 16,7-10-58-16,4-2-58 15,21-6 129-15</inkml:trace>
  <inkml:trace contextRef="#ctx0" brushRef="#br0" timeOffset="5768.27">15991 12291 265 0,'7'-36'136'0,"-14"43"-41"15,4 7 2-15,2 6 1 16,0-3-3-16,1 0-1 16,-1-8 1-16,2-2-11 15,2 1-6-15,3-4-9 16,5 2-8-16,0-9-15 15,0-3-7-15,6-1-14 16,0-6-5-16,-1-8-10 16,3-1-3-16,-4-6-2 15,-5-9 0-15,3 2-2 0,-3-3 1 16,-7 2-2 0,3 15 1-16,-10 4 1 0,-6 3-2 15,-4 9-2-15,-6-1-3 16,-3 13-1-16,3 13-1 15,-6 1 4-15,6 13 1 16,1 9 1-16,0-6 2 16,10 15 10-16,1-5 8 15,6-3 18-15,5 3 6 0,8-3-2 16,5 0-7-16,6-11-17 16,3-7-8-16,7-11-9 15,2-5-1-15,10-12 0 16,-10-10 1-16,1-14 2 15,3-6-1-15,-6-7 0 16,10-3-1-16,-1-1-2 16,-17-15-4-16,2-2-11 15,-10-7-4-15,-12-15-2 16,7 12 4-16,-9-6 10 16,-4 2 5-16,-8 4 4 15,-3-6 2-15,-5 7 3 16,5 10 2-16,-1 20 5 15,7 18 1-15,5 18 6 16,-3 4 2-16,8 21 5 0,-7 5 2 16,0 21 0-16,4 19-3 15,4 0-5-15,-5 5-1 16,10 6-4-16,-8-9-2 16,8 7-7-16,12 7-1 15,0-11-4-15,7-1-1 16,-2-15 0-16,2-9-1 15,5-12 0-15,0-7 1 0,10-10-1 16,-7-6 1-16,-8-17 3 16,10-5 1-16,-13-14 1 15,1-5-1-15,1-10-3 16,-11-4-3-16,2-7-12 16,-3-6-8-16,-8 4-7 15,-8-3-1-15,-15 0 12 16,-4 7 6-16,-10 2 9 15,2 7 1-15,14 18 3 16,1 6 2-16,-3 20 2 16,4 8 0-16,-6 16 5 15,6 10 0-15,5 5 2 16,2 12-2-16,7 7-6 16,3-1-2-16,1-2-4 15,20-4-1-15,-5-14 0 16,1-8 0-16,13-7 0 0,-10-8-1 15,6-9 0-15,0-8-1 16,9-2 2-16,-3-10-1 16,1-10 2-16,3-1 0 15,-9-17 0-15,0-1 1 16,2-1 1-16,0-7 1 16,-5-2 1-16,-10 0 0 0,-4-3-1 15,2 4 1-15,-3 12-1 16,4 4 0-16,-1 11-3 15,0 9 0 1,-3 9 0-16,5 3-1 0,-7 5 1 16,-7 2 1-16,4 7 2 15,-1 0 0-15,-4 5 0 16,-4-5 0-16,-1 1-1 16,1-7 1-16,-2-4-1 15,8 1 1-15,-5-10-2 16,-4-4 0-16,3-9 0 15,-1-1-1-15,4-5 1 16,5-1 0-16,-5 0 0 16,1-3 0-16,-7 3-1 15,-2-5 0-15,5 16 1 0,-9-5 0 16,4 8-1-16,3 9 0 16,-4 3-2-16,5 10-2 15,-5 12 0-15,2 7 0 16,-13 7 4-16,5 6 0 15,-4 3 1-15,7 0 3 16,7 6 2-16,11 2-1 16,6 1-1-16,-5-3-1 15,15-3-2-15,-15-5 1 0,3-17-2 16,3-2 0-16,-4-16 0 16,5-3 0-16,0-6 1 15,2-6 0-15,0-11 0 16,-1-7-1-16,0-7-8 15,-1-10-3-15,-3-9-3 16,-1-3-2-16,-3-9 2 16,-5-3 4-16,-4 1 4 15,-1 1 3-15,-6 2 4 16,5 13 4-16,1 10 11 16,1 8 2-16,3 21 5 15,2 7 1-15,0 18-3 16,1 7 1-16,-2 14 6 15,3 1 1-15,2 9 1 16,3 3-2-16,3-2-8 0,10 1-5 16,4 0-7-16,2-2-5 15,7-4-2-15,-8-8-1 16,0-12 0-16,3-8-1 16,-9-9-17-16,0-8-16 15,-8-6-51-15,1 5-40 16,-9-22-121-16,-4 1-184 15,-7-13 281-15</inkml:trace>
  <inkml:trace contextRef="#ctx0" brushRef="#br0" timeOffset="5993.14">17508 12112 1443 0,'-6'29'527'0,"4"-29"-416"16,13 6-79-16,13-14-24 16,9-9-3-16,9-4 0 15,-1-8 1-15,5-5 1 16,0-3-1-16,5 3-3 16,1-2-11-16,-8-7-60 15,-1-2-54-15,-3 5-279 0,1 1 260 16</inkml:trace>
  <inkml:trace contextRef="#ctx0" brushRef="#br0" timeOffset="6321.36">18353 11598 944 0,'101'71'454'16,"-87"-43"-58"-16,16 7-362 16,4 3 1-16,-6-4-14 15,5 2-9-15,1-5-10 16,-1-4-2-16,9 2 0 15,-8-6 0-15,-6-8-8 16,-8-6-7-16,-4-7-29 16,4-3-25-16,-9-10-73 15,2-6-54-15,-10-9-147 16,-2-2 208-16</inkml:trace>
  <inkml:trace contextRef="#ctx0" brushRef="#br0" timeOffset="6716.18">18815 11731 537 0,'-15'-28'285'16,"-8"1"-31"-16,10 10-12 15,7 17-10-15,-5-1-19 16,7 8-67-16,-7 7-35 16,0 0-58-16,5 12-19 15,-3 9-18-15,1 4-2 0,-3 7-2 16,-2 4-3-16,1-5-6 16,3-3-6-16,-17-4-32 15,-1-5-18-15,-2-7-51 16,-6 0-28-16,15-9-56 15,4-3-26-15,-2-6-66 16,2-6-24-16,7 4 60 16,-5-2 65-16,3-4 201 15,4 1 101-15,-2-3 103 16,3-12 15-16,6 9-20 16,1-8-16-16,1-2-34 15,5 7-15-15,8-2-34 16,2-2-14-16,8-5-34 15,1-5-16-15,10-4-31 16,-2-1-10-16,7-1-13 16,4-2-4-16,-8-11-8 0,11-2-9 15,4 4-31-15,-4-6-23 16,8-6-87-16,-1 2-84 16,9-7 154-16</inkml:trace>
  <inkml:trace contextRef="#ctx0" brushRef="#br0" timeOffset="7402.25">19684 10959 1124 0,'-14'-8'397'0,"6"3"-324"16,11 1-39-16,1 7 10 15,-15 1 3-15,1 6-1 16,1 4-5-16,-8 4-4 15,-4 5 0-15,3 9-8 16,-5 6-6-16,9 10-10 16,8 8-5-16,17 14-3 15,-11-4-2-15,23 13 0 16,6 0-1-16,2-1 1 16,16 7 1-16,-11 0 1 0,3-1-1 15,-10-14-2-15,1-4-1 16,-7-12-3-16,-8-4-12 15,-6-3-57-15,-7-8-51 16,-7-5 73-16</inkml:trace>
  <inkml:trace contextRef="#ctx0" brushRef="#br0" timeOffset="7638">19460 11897 1460 0,'0'-21'504'0,"9"-3"-462"16,11-2-24-16,3-10-4 15,6-6-6-15,3-9 3 16,1-7 5-16,1-9 8 16,4 2 2-16,-2 2-5 15,-1 1-8-15,-3-2-21 16,-6-1-30-16,-8 4-125 15,-1 2-145-15,1 18 190 16</inkml:trace>
  <inkml:trace contextRef="#ctx0" brushRef="#br0" timeOffset="9066.94">20004 11565 1186 0,'-1'33'402'0,"1"-2"-376"0,11-13-25 16,-2-7 3-16,-4-8 13 16,0-10 9-16,-1-15 10 15,-4-10 1-15,11-14-12 16,-6-5-9-16,1-10-22 16,4-3-10-16,-10-3-17 15,13 4-4-15,-10-1-2 16,1 10 2-16,7 5 12 15,-2 8 4-15,2 17 10 16,4 1 6-16,-9 12 5 16,-6 3 3-16,5 8 17 15,1 3 10-15,1 11 11 16,-1 4 2-16,-2 9-7 16,-2 4-5-16,-3 4-2 15,2 1 0-15,3-1-3 0,-2-2-4 16,13 4-7-16,-7-3-5 15,3-4-4-15,-5-8-2 16,0-9-1-16,0-4 0 16,0-5-1-16,6 4 0 15,-3-10 1-15,-2-3 0 16,2-1 0-16,0 2 0 16,1 2 3-16,2 3 9 15,-2-1 22-15,-2 0 10 0,1 4 1 16,-1-1-6-16,4 7-20 15,1 3-11-15,1 1-4 16,1 2-3-16,0 0-1 16,0-1-2-16,-3-4 0 15,1 0 0-15,2-8-1 16,3-3 1-16,-5-6 0 16,3-7 0-16,-3-3-1 15,3-1 1-15,8-1-1 16,-7-4 0-16,-1 0 3 15,-9 3 1-15,2 1 0 16,-3 4 2-16,3 2 3 16,2 3 2-16,-5 0 1 15,-13 1 1-15,11 13-3 16,0 4 0-16,-2 6 0 0,19 10 0 16,-10-2-2-16,1-1-1 15,5-1-3-15,-1-4-2 16,-1-5 0-16,-5-4 0 15,1-2 0-15,-1-3 1 16,-6-4 0-16,5-1 1 16,-5-1 1-16,-2-4 0 0,3 1-1 15,-2 1 0-15,-3-3-2 16,-2 1-2-16,-5-1-2 16,-4-4-3-16,-4-1-2 15,-5 1 1-15,-2-10 3 16,5 9 3-16,7-6 0 15,3 1 0-15,10 5 0 16,-1-4-1-16,14 17 0 16,-4-9 1-16,5 2 8 15,0-3 5-15,-4-7 9 16,7 15 2-16,2-1-1 16,-1 4-3-16,3 7-5 15,1 1-4-15,-2 10-4 16,-3 1-2-16,-8-5-3 15,-4 0 1-15,-2-3 1 16,-4-2-1-16,1 0 1 16,1-5-1-16,-5-4-3 0,2-5 0 15,-1 3-2-15,0 0 0 16,2-10 1-16,6-40 1 16,-1 22 0-16,-1 2 0 15,4-8 0-15,17 15 0 16,-4 3 1-16,3-1 0 15,-5 12 1-15,-14-3-1 0,9 5-1 16,-7 1 1-16,4 0-1 16,1 1 1-16,-16-2-1 15,6 1-3-15,5 3-3 16,-9-1-2-16,10 1-5 16,-9 0-1-16,-2-2-3 15,2 2-1-15,-1 0 3 16,0 0 2-16,0 0 4 15,0 0 2-15,0 0 4 16,0-1 1-16,0 0 3 16,0 0 2-16,1-4 1 15,1-9-1-15,11-34 1 16,-5 29 0-16,0-2 10 16,6 2 5-16,4 1 6 15,2 7 5-15,8 8-3 0,5 3-3 16,8 9-1-16,1-4-5 15,-1 0-7-15,-1-2-3 16,0 0-7-16,0-3-6 16,-7-4-47-16,-4-9-40 15,-6-12-163-15,-8-7 160 16</inkml:trace>
  <inkml:trace contextRef="#ctx0" brushRef="#br0" timeOffset="10299.16">20478 12054 863 0,'-34'-5'332'31,"18"3"-234"-31,0 1-45 0,3-18 4 0,4 3-10 15,0 5 4-15,6 12 1 0,3 10-4 16,1 8 3 0,13 19 10-16,8 18 0 0,7 15-8 15,11 10-12-15,-1-1-25 16,0-10-6-16,7 6-6 16,-12-11-1-16,-10-15-3 15,-2-2-1-15,-15-23-2 16,5 0-1-16,0-4-1 15,-4-6-3-15,-8-18-3 16,2-7 0-16,-1-9 2 16,0-5 2-16,6 0 1 15,-7-14 0-15,0-6 1 16,0-5 0-16,0 0 5 16,3 7 0-16,4 4 1 15,2 8 1-15,5 12 2 16,1 1 4-16,6 16 12 0,4 6 5 15,6 13 2-15,3 9-2 16,9 17-8-16,-4-3-4 16,-9-1-4-16,-3-4-3 15,-6-3-3-15,-1-8-1 16,-5-12 0-16,0 0-1 16,-6-13 2-16,-1-2-2 0,1-6-1 15,-2-8-3-15,-4-8-3 16,1-1 0-16,6 0 3 15,-4 3 2-15,-1-1 3 16,6 3 7-16,-2 8 18 16,8 2 9-16,4 9 6 15,-3 5-3-15,5 2-13 16,-1 3-8-16,5 5-8 16,3-1-2-16,1 2-4 15,1-2 1-15,-5-5-2 16,-1-4 0-16,-2-10-3 15,-3-1-7-15,-8-10-34 16,3-5-30-16,-9-2-107 16,7-3-92-16,-9-4 168 15</inkml:trace>
  <inkml:trace contextRef="#ctx0" brushRef="#br0" timeOffset="10505.01">21334 12037 1359 0,'-28'-21'497'0,"33"25"-394"15,7 0-75 1,3-2-31-16,-1-2-7 0,2-1-20 16,0-4-10-16,-6-6-27 15,5-2-26-15,-2-5-105 16,5-2-159-16,5 5 229 15</inkml:trace>
  <inkml:trace contextRef="#ctx0" brushRef="#br0" timeOffset="11171.47">21634 11931 1262 0,'37'25'463'16,"-45"-18"-345"-1,-4 4-110-15,3 5-3 0,2 5-3 0,-1 4-1 16,1-2 0 0,-1 4-1-16,-3-5 1 0,-2-2-1 15,14 2 0-15,0-7 0 16,9-2 0-16,3 0 1 16,4 0 3-16,8 0 0 15,7-1-1-15,5 5 0 16,1-6-2-16,1 4 0 15,1 6 0-15,0 1 1 0,-12 5 0 16,-5 0 0-16,-4-4 3 16,-9 0 2-16,-13 3 2 15,-1-2 0-15,-19 2-3 16,-5-3-2-16,2 2-4 16,-7-3-3-16,4-3-8 15,2-2-1-15,5-4 1 16,3-3 4-16,10-9 7 15,1-3 2-15,1-10 2 16,5-2 1-16,11-5-2 16,1-5 0-16,5-11-3 15,5-5 0-15,5-8 0 16,0-3 0-16,7-9 0 16,0 1 0-16,8-7 1 15,-5-2 2-15,-11 0 4 0,-1 1 2 16,-18 8 3-16,0 5 3 15,4 15 8-15,5 12 4 16,-5 15 2-16,-6 9 2 16,8 12 1-16,-5 11 1 15,3 11 3 1,6 9-1-16,-4 12-13 0,-4-2-6 16,10 11-9-16,-1-9-2 15,-4-1-4-15,4-6-1 0,-7-12-2 16,0-3-9-16,1-11-23 15,-3-3-17-15,-5-8-47 16,-2 1-38-16,-1-3-150 16,-5 1 184-16</inkml:trace>
  <inkml:trace contextRef="#ctx0" brushRef="#br0" timeOffset="11684.3">21994 12280 737 0,'-10'-7'436'16,"1"4"-13"-16,3-6-253 16,6 0-18-16,12 4-63 15,-9-12-28-15,9 7-33 16,4-2-10-16,-11-18-7 0,18 12 1 16,0-5 2-16,-2 3-1 15,13 8-4-15,-8 2-3 16,4 10-5-16,1 0-1 15,-2 18-1-15,-1-3-2 16,-3 14 0-16,-3-5 1 16,-1 2 1-16,-4 3 1 15,-1-10 1-15,0 4 2 0,0-6 1 16,-2-2 1-16,-2-9 0 16,2-3 0-16,-5-8 1 15,2-8-1-15,-4-4-1 16,-2-4-1-16,4-6-1 15,-9-6-1-15,1-4 2 16,3 1 0-16,-4-5 0 16,7 7 0-16,-15-8-4 15,-11 2-5-15,-7 3-8 16,-7 5-3-16,7 8 0 16,5 9 1-16,5 13-5 15,5 4-3-15,-2 16-8 16,-3 5-3-16,-1 1-5 15,1 4 2-15,11 3-2 16,-1-2-6-16,8 1-33 0,4 0-33 16,5 0-153-16,7 8 168 15</inkml:trace>
  <inkml:trace contextRef="#ctx0" brushRef="#br0" timeOffset="12753.58">22703 12311 1103 0,'10'-9'388'15,"0"-3"-334"-15,-2 0-39 16,-5-2 4-16,-3 0 2 16,-2-1 1-16,-4-4-5 15,2-4-7-15,-5-8-6 16,-2 0-3-16,-9-6-11 15,1-3-7-15,-2 1-6 16,2 2 0-16,10 8 7 16,-1 8 1-16,7 9-2 15,1 4 0-15,1 5 0 16,1 3 5-16,2 0 15 16,-2 0 10-16,0 0 21 15,7-1 10-15,14-3 20 16,27-5 4-16,-23 7-9 0,0 0-7 15,6 9-9-15,-4 3-4 16,5 6 0-16,-10 3-2 16,2 6-13-16,-1 1-4 15,-8 2-8-15,-1 1-3 16,-4-2-2-16,0 1-1 16,-5-7 3-16,6-4 0 15,-14-6 0-15,-2-8-2 0,12 0-2 16,-5-6-2-16,8-8-2 15,2-2-1-15,-6-13-1 16,7 0-1-16,-3-9 1 16,4 3 0-16,-4-1 2 15,8-1 1-15,5 9 1 16,3 0 4-16,4 7 4 16,-6 10 3-16,-1 8 1 15,0 5 0-15,0 8-4 16,0 5-1-16,-2 2-3 15,-3-2-1-15,0 1-3 16,-5-5 1-16,-2-7-2 16,-1 1 0-16,-5-6 1 15,-2-2-2-15,5-2-1 0,-5-4-4 16,1-4-9-16,5-3-3 16,-9-6-5-16,2 0 0 15,-5-6 5-15,-5 1 1 16,-4-2 5-16,-6-5 1 15,-4-4 3-15,0 6 3 16,8 3 8-16,5 6 5 16,8 14 2-16,1 1 0 15,6 2 1-15,1 12 1 0,6 10 5 16,1 3 4-16,0 12 1 16,1-6-2-16,6 1-3 15,-1-2-4-15,-3-3-6 16,4-2-3-16,-11-1-4 15,5-3-1-15,-2 0-1 16,3 4-2-16,-1 1-1 16,-2 6-1-16,-2 12 1 15,-4 3-1-15,-5 8-2 16,1 9-1-16,-4 4-3 16,-5 1-1-16,-4 4 4 15,-7-6 1-15,-6 1 6 16,-2 0 1-16,-11-6 3 15,-1-2-3-15,-5-13-6 16,0-5-7-16,5-11-18 16,3-5-7-16,4-13-17 0,3-4-7 15,9-14 12-15,3-7 8 16,13-16 17-16,4-8 9 16,13-15-20-16,4-8-21 15,13-6-66-15,4-3-49 16,9-6-91-16,4-1 154 15</inkml:trace>
  <inkml:trace contextRef="#ctx0" brushRef="#br0" timeOffset="13015.93">23927 11738 1342 0,'-12'27'495'0,"4"-1"-412"16,8 3-15-1,-6-12-29-15,4-3-20 0,5-11 7 16,4-4 6-16,7-12 2 16,-6-7-1-16,7-18-19 15,4-6-13-15,3-4-29 0,9-6-26 16,3 7-105-16,-5 0-129 15,-5 9 183-15</inkml:trace>
  <inkml:trace contextRef="#ctx0" brushRef="#br0" timeOffset="13622.83">21400 13792 1037 0,'3'12'470'15,"-5"7"-103"-15,14 4-352 16,3 1-6-16,3 5 6 16,1 1 0-16,1 0-5 15,3-2-4-15,-5-8-5 16,2-9-1-16,1-7-7 16,7-5-15-16,-11-15-50 15,-1 0-41-15,-3-16-219 16,-6-3 216-16</inkml:trace>
  <inkml:trace contextRef="#ctx0" brushRef="#br0" timeOffset="13843.91">21480 13499 1289 0,'-53'-12'453'15,"53"22"-402"-15,3-3-21 0,5 1-12 16,-6-6-5-16,-2-2-7 16,2 0-3-16,-4-1-13 15,2 0-19-15,0 0-66 16,0 0-56-16,0 0-168 16,7-3 197-16</inkml:trace>
  <inkml:trace contextRef="#ctx0" brushRef="#br0" timeOffset="14787.33">21714 13603 456 0,'22'37'319'0,"9"4"35"16,-2-4-76-1,-4 3-105-15,0-2-42 0,-5 0-68 16,-2 2-21-16,-3 0-20 16,-1-3-6-16,-5-10-11 15,-3-4-3-15,2-10-2 0,-6-7-4 16,-2-9-3-16,1-7-2 15,0-10-2-15,12-5 3 16,-4-9-1-16,-2-2 0 16,0-10 2-16,-1 3 0 15,8 8 7-15,1 2 9 16,4 12 25-16,0 1 12 16,1 4 17-16,7 14-2 0,-2 8-10 15,2 11-7-15,3 11-16 16,-5-3-5-16,0 5-12 15,-1-3-3-15,-5-2-4 16,-1-9 0-16,-2-4-1 16,-5-10 0-16,-3-7 1 15,0-5 0-15,0-6-2 16,2-4-2-16,-1-6-3 16,5-3-6-16,-8-6-5 15,3 7-1-15,-6-4 4 16,1 0 4-16,-6 4 6 15,-1-4 1-15,-3 9 1 16,0 3 1-16,4 5 1 16,0 5 0-16,7 5 1 15,-2 2 1-15,8 7 1 0,-2 0 0 16,5 5 0-16,0 1-1 16,0 2-2-16,7 2 0 15,1 3 2-15,-2-4 0 16,9 1 0-16,-2-3-1 15,-1 3-3-15,8 0-1 16,-10-2 0-16,1 6 0 16,-9-7 0-16,-4 2-1 0,-3 1 1 15,-6 2 1 1,-4-1-1-16,-2 2 0 0,-6-1-1 16,-2-4-3-16,-1-3 0 15,-2-2-1-15,3-2 3 16,-2-6 2-16,6-3-1 15,6-1 0-15,1-13-2 16,9 5-1-16,5-11-1 16,-4-4 1-16,6-5 1 15,-3-12 1-15,2-4 2 16,-4-6 1-16,1 2 1 16,-4 3 1-16,-4 0 0 15,-2 6 0-15,-5 4 0 16,0 5-1-16,0 18 8 15,2 7 2-15,-1 12 9 16,2 9 5-16,-1 10 3 0,0 7 0 16,1 11 0-16,0 0-4 15,0-1-8-15,6 2-4 16,5-3-10-16,4 1-2 16,7 0-4-16,-1-8-7 15,0-4-30-15,-6-11-19 16,1-8-42-16,-1 3-35 15,1-4-135-15,-3 2-188 0,-11-10 294 16</inkml:trace>
  <inkml:trace contextRef="#ctx0" brushRef="#br0" timeOffset="14997.76">22842 13627 1399 0,'-45'-14'553'0,"53"9"-363"15,-1-10-19-15,1-1-43 16,7 3-36-16,1-9-56 16,-1 0-20-16,-1-9-13 15,3 0-5-15,-4-1-9 16,5 3-6-16,4 4-24 16,-15-4-18-16,9 9-52 15,-6-1-40-15,2 13-116 0,7 9-92 16,-10 8 227-16</inkml:trace>
  <inkml:trace contextRef="#ctx0" brushRef="#br0" timeOffset="17119.4">23122 13501 772 0,'9'42'403'15,"0"3"-125"-15,-4-5-72 16,-4-3-118-16,-1-7-40 16,-3-16-45-16,-2-4-11 0,2-10-18 15,-3-8-2-15,3-5 9 16,3-8 8-16,2-5 20 15,5-1 3-15,1-12-2 16,3 5-2-16,3-7-7 16,-1-2-1-16,1 5 0 15,-2-3-1-15,-5 6 1 16,-5 5 1-16,-2-1 0 16,0 7 1-16,0 7 3 15,-2 0 3-15,0 17 3 16,1 0 2-16,0 5-4 15,1-5-1-15,0 0-4 16,0 0-2-16,0 11-1 16,2 25 4-16,3-28 22 15,0-1 12-15,4-1 16 16,0-1 3-16,5 6-9 16,-1 2-9-16,5 6-15 0,1 3-8 15,-1 5-10-15,-2-1-4 16,-8-4-1-16,-1-1-1 15,2-6 1-15,-2-4 1 16,8-2 4-16,-3-6 4 16,2-6 7-16,4-5 2 15,-8-16-1-15,9 4-3 16,-7-8-8-16,-3-5-3 0,9-2-4 16,-9-2-1-16,8-6 1 15,1 10 0-15,-4 1 0 16,0 5 0-16,-4 14 6 15,-3-1 4-15,3 12 3 16,-4 5 1-16,4 10-5 16,-3 2-3-16,-5 8-1 15,0 0 0-15,-2 3 5 16,0 1 4-16,0-1 2 16,0 0-2-16,0-5-5 15,0-1-4-15,0-7-4 16,0-3-1-16,0-8 0 15,0-2 0-15,2-6-1 16,-2 5 0-16,0 0 0 16,2-9 0-16,4-6-1 0,20-22 0 15,-13 26 1-15,0-2 0 16,4 8 5-16,-1-3 3 16,0 4 4-16,0 4 0 15,-1-1-3-15,1 2-2 16,1 6-5-16,-4-7 0 15,0 0 0-15,3 2-1 16,-10-6-1-16,5 0 0 0,3 1 0 16,-11-14-2-16,8 2-4 15,-3-7-1-15,-1 0-2 16,8 7 1-16,-10-8 4 16,7 11 3-16,2 0 1 15,-13-4 3 298,10 12 2-313,10 10 1 0,-8-4 1 0,-4 2 1 0,9 3-2 0,-16-9 1 0,5 5-2 0,11 2 0 0,-10-8-2 0,-2 1 1 0,3-8-2 0,-1 2 0 0,-2-3-1 0,0 1 1 0,-1-4 1 0,-2 2-1 0,-1 2-1 0,-2 1-1 0,-1 4-6 0,-1 3 0 0,-1-1-1 0,-4 1 0 0,4 5 1 0,-2 1 1 0,-2 9 1 15,6 9 2-15,-11 3 3 0,6-1 0 0,5 2 1 0,0-8 0 0,1-4 0 0,3 8 2 0,-1-10-1 0,5-9 1 0,9-2-1 0,-4-17 0 0,8 13 0 0,4-2 0 0,-1-7-1 0,5-5-1 0,-3-25-1 0,1 8 0 0,7-9 0 0,-4 5 0 0,4 5 0 16,-13-9 0-16,2 15 1 16,-12-4 1-16,5 12 1 15,-5 7 0-15,-9-1 1 16,3 9 4-16,-8 3 6 15,3 2 4-15,1 20 6 16,3 5-2-16,-3 8-4 16,6 6-5-16,-3-4-7 0,-14-2-4 15,8 0-2-15,6-1-2 16,-6-8-7-16,14 4-9 16,-6-7-17-16,-8-9-8 15,3-7-25-15,-7-5-18 16,3-8-47-16,2 1-33 15,-1-1-57-15,-4-7-34 16,0 3-61-16,-5-3 10 16,10 5 109-16,2 4 103 15,-4-2 215-15,4 1 76 0,7 2 51 16,-5-4-17-16,3-2-49 16,6 1-27-16,-11-2-52 15,17 1-19-15,-1-1-24 16,7-2-8-16,4-2-11 15,-5-1-6-15,2-1-17 16,-5-1-7-16,-3 2-6 16,-2 1-1-16,0 13-2 15,-6 3 0-15,2 11 2 16,0 6 5-16,-3 5 13 16,-1 5 3-16,-1-2 4 15,-4-2 1-15,-1-2-1 16,1-3 1-16,-1-6-2 15,0-2-3-15,0-7-6 16,0 0-4-16,0-7-6 0,0 3-4 16,0 0-10-16,1-14-6 15,10-36-4-15,-6 29 2 16,4 1 6-16,2 0 5 16,-2 4 5-16,2 2 1 15,1 5 0-15,0 0 1 16,2 4 0-16,2 1 2 15,2-2 1-15,-5-3 0 0,7-2 1 16,-6-5 0-16,5 5-2 16,0-5-1-16,-3-7-2 15,10 4-1-15,-18-7-1 16,3-1-2-16,-11 1-5 16,-10-5-1-16,7 6-5 15,7 5 0-15,-9 7 3 16,14 7 2-16,-6 1 4 15,-17 0 2-15,11 4-1 16,-17-3 1-16,17 3-1 16,3 0-1-16,9 0-2 15,-4 0 0-15,-3-5 3 16,8 4 3-16,-4-5 5 16,8 3-1-16,-16-6 2 15,7 8 1-15,0 0 5 0,-3 3 7 16,21 20 10-16,-19-7 4 15,-4 14 5-15,8 4 1 16,-8 8-3-16,4 2-4 16,-2-1-9-16,-10-5-7 15,-7-11-9-15,-1-4-3 16,2-1-6-16,-1-6-10 16,9 1-32-16,-5-2-24 0,-12-12-74 15,-2 1-67-15,-20-17 133 16</inkml:trace>
  <inkml:trace contextRef="#ctx0" brushRef="#br0" timeOffset="19836.04">3623 4542 580 0,'-13'8'222'0,"1"-1"-147"16,-1 2-18-16,1 1-3 15,-3-1-3-15,-12-1-8 16,6-1-3-16,-11-6-6 15,-7-1-3-15,4-1-12 16,-9-3-7-16,-2 5-9 16,5 3-3-16,-2 3 0 15,5 2-1-15,6 0 0 0,4 2 1 16,8 0 0-16,1 3 0 16,4-3 8-16,6 3 11 15,-3-3 17-15,8 0 7 16,0 2 1-16,-3 1-6 15,7 6-12-15,0-1-6 16,4 11-8-16,4-1-3 16,1 9-3-16,6 5-1 0,-1-5-1 15,3 4-1-15,2-6 0 16,-2 2-1-16,5 12-1 16,5 3 0-16,5 22 1 15,1 6 0-15,-5 7 1 16,-7 1 1-16,-8 0-1 15,-10-1 2-15,-1 0-2 16,-1 0 0-16,0-12-1 16,1-6 1-16,-2-8 0 15,1-4 0-15,-5-1 1 16,1-4-1-16,-6-7 0 16,-1 1 2-16,4-10 9 15,3-4 8-15,10-6 9 16,-3-11 4-16,7-7-1 15,2-4-2-15,3-9 2 0,2-3 1 16,5-7-8-16,2 0-5 16,3 1-14-16,5 0-4 15,-3 0-3-15,-3-2-4 16,6-1-65-16,-2-1-72 16,5-3 88-16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52:49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12978 11782 1355 0,'4'1'12'0,"-2"1"6"15,4-5 28-15,-6 2 1 0,3 0 3 16,21-3-4-16,37-50-7 15,-18 20-4-15,6-14-8 16,9 1-3-16,15 2-12 16,9 1-6-16,10 12-4 15,-6 5 0-15,-4 5 0 16,-1 3 1-16,-3 7 1 0,4 0 1 16,3 4 0-16,-6 3-1 15,-1 5-3-15,-3 3-1 16,-1 11-3-16,-2 5 0 15,-9 6-1-15,1 6-1 16,-10 2 1-16,0-2 1 16,2-3 2-16,1-6 1 15,8-9 0-15,5-4 2 16,1-5 0-16,-2 2 0 0,-3-3 0 16,-3 4 0-16,-2-7 0 15,6 1 1 1,-1-2 0-16,4-5 0 0,-3-5 1 15,-6-3 0-15,3-8-2 16,-5-1-1-16,3 1 0 16,-3 1-1-16,-2 6 1 15,-6 2-1-15,-4 6 1 16,4 5 0-16,3 4 2 16,4 7 2-16,11 3 9 15,-8 2 3-15,15 8 19 16,-1 2 11-16,-5 2 15 15,13 3 4-15,2-10-7 16,3-12-8-16,18-7-17 0,-6-7-9 16,13-9-12-16,12 8-4 15,-7 2-6-15,4 5-1 16,-14 5-2-16,-6 5 1 16,7 19 0-16,1-10 0 15,2 13 2-15,0-2 0 16,0-13 0-16,4 5 0 0,-2-17 0 15,22 9 0 1,-25-20 0-16,-3-6 1 16,-4 1 0-16,-24-17 1 0,9 14-1 15,5 11-1-15,-4 4-1 16,-6 7 0-16,-15 5-2 16,-5-1 0-16,-11 5-1 15,-5-2-6-15,3-4-15 16,-7-1-14-16,-7-12-54 15,6-13-45-15,1-21-215 16,-2-17 226-16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0:57:55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20803 8185 187 0,'-34'-3'138'0,"26"-3"27"15,1 6 26-15,1-8-11 16,-1 2-11-16,1 2-29 15,2 1-14-15,3 3-36 16,0 1-15-16,1-1-29 16,-1 0-9-16,0 0-14 15,1 0-5-15,0 0-12 0,0 0-2 16,0 0-1-16,3 0 0 16,17-2 0-16,29-9 0 15,-19 0-1-15,-1 0-1 16,8-1 0-16,3 3 0 15,2-2 0-15,3 2 0 16,-3-1 1-16,-12-1 0 0,-2 3 0 16,-6-1-1-16,-5 5-1 15,7 1 1-15,-7 2-1 16,-3 0 0-16,-6 1 0 16,0 0-1-16,-6 0-1 15,0 2 1-15,0 2 1 16,-2-4 1-16,-1 0 1 15,0 0-1-15,0 1 0 16,0 15 1-16,-8 31-1 16,5-23 1-16,3 3 0 15,-1-3 0-15,0 1 0 16,-1 8 0-16,1 1 3 16,0 4 2-16,2 4 4 15,3-3 4-15,3 7 2 16,-1-3 0-16,8 13-1 0,-3-6 0 15,1 4 0-15,-1 10 1 16,-3-7 3-16,3 2 3 16,0-4 6-16,-4-7 1 15,2-1 0-15,2 1-3 16,-5-4-5-16,3-3-3 16,-3 3-2-16,-2-4-2 15,1 3-1-15,1 7 0 16,-3-8-1-16,-2 2-1 15,0-4-4-15,0-6-1 0,-3 0-4 16,1 0-1-16,-2-1 1 16,1-2-2-16,-3-4 1 15,2-1-1-15,1-2 1 16,-4-5 0-16,4 5-1 16,0-7 0-16,-2 0 1 15,2-2-1-15,4 3-1 16,-2-6 1-16,1-4 0 15,-2 0 0-15,0-7 1 16,1 4-1-16,-1-1 0 16,2-4 1-16,0 0 0 15,0 0-1-15,0 0 1 16,0 0-1-16,0 0-1 0,0 0 2 16,0 0-1-16,0 0 3 15,0 0 1-15,0 0 3 16,0 0 4-16,0 0 3 15,0 0 1-15,-1 0 1 16,0 0-3-16,0 0-2 16,0 1-2-16,-3 6-2 15,1-4-2-15,-10 5-1 16,-33 11-1-16,19-22 0 16,2 3-1-16,2 6-1 0,-7-3 4 15,12 7 2-15,-20-5 4 16,0-1 2-16,-7-5-1 15,-4 1-3-15,7 11-5 16,-1-4-2-16,3 6-3 16,2-3-2-16,3-3-2 15,0-4-2-15,4 2-9 16,7-2-7-16,13-4-23 16,-3 1-17-16,14-1-59 15,9 1-42-15,-8-10-190 16,18 3 224-16</inkml:trace>
  <inkml:trace contextRef="#ctx0" brushRef="#br0" timeOffset="40271.76">9117 16208 573 0,'37'13'256'16,"-15"-12"-92"-16,9 5-67 15,-9-4-19-15,-1-2 4 0,4 3-14 16,-4-5-15-16,4 4-24 16,0 1-6-16,1-6-4 15,1-3 1-15,5-2 4 16,4-9 0-16,12 0-4 15,-6-9-4-15,10-4-8 16,11 6-2-16,-10-15 0 16,14 12 2-16,-1-3 6 15,-3-3 3-15,4 11 2 16,10-2-2-16,-1 5-3 16,1 6-5-16,8 6-4 15,-2 4-1-15,9 6-2 16,-4 2-1-16,5 7-1 15,-4 1 0-15,4 5 0 16,6 4 0-16,-2 3 1 0,3 7 0 16,-11 2 0-16,6 9 2 15,5 3 13-15,1-12 10 16,3-9 11-16,2-9 1 16,2-20-9-16,9 4-8 15,5-3-10-15,0-15-2 16,7 0-3-16,-1-11-2 15,6-4-1-15,13 6-1 0,-4-6-1 16,-8 4 0-16,7-3 0 16,-10 1 0-16,-1 8-1 15,-1 1 1-15,0 7-1 16,-2 3 0-16,-5 0 0 16,1 3 0-16,-7 6 0 15,3 7-1-15,0 9 1 16,-4 6 0-16,-5 7 1 15,-3 7 2-15,-1 11 5 16,-6 5 6-16,-3-1 13 16,-1-7 6-16,-6-11 6 15,10-2-2-15,1-13-6 16,-3-7-4-16,16-9-5 16,-8-17 0-16,0 1 6 15,5-10 1-15,-6 5 0 16,11 10-2-16,1-13-6 0,-7 12-3 15,0-4-5-15,-15-4-2 16,7 11-6-16,0-4-2 16,-4-2 0-16,1-2-1 15,-3-7-1-15,4-2 0 16,-2-1-1-16,4 2 0 16,-2 5 0-16,6 9 0 15,-7 3 0-15,-4 5 0 0,-2 5-1 16,-8 2 1-16,-2 9 0 15,6 2 0-15,-7 7 1 16,1 1 0-16,2 6 0 16,-4 5 1-16,-6 0 1 15,1 1 1-15,4 7 4 16,-4 0 1-16,6-6 1 16,7-6-1-16,3-17-5 15,4-13-4-15,6-16-23 16,3-5-32-16,10-21-123 15,5-2-125-15,-5-13 187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06:31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 3491 609 0,'37'41'207'0,"-14"-42"-176"16,-7-4 18-16,-5-7 32 15,-16-3 16 1,-11-6 16-16,7 5-10 0,4 9-15 16,11 13-13-16,-19-6-36 15,-11 3-15-15,-14 7-20 16,-19-6-4-16,8 16-1 15,-1 3-1-15,-1 2 1 16,-3-2 1-16,-3 4 0 16,-10 1 0-16,1-3 1 15,3 4 1-15,5-1 0 16,8-3 0-16,6 4 3 16,0-2 4-16,-4-3 16 15,6-3 9-15,8-2 6 16,8-2-1-16,14-8-12 0,-2 0-7 15,1-8-7-15,6 0-3 16,6 7-6-16,2-5-3 16,5 7-1-16,-5-3-2 15,10 1 1-15,-8 9 1 16,10 2 1-16,0 10 0 16,7 7 0-16,8-2 0 15,5 12-1-15,3 1 1 16,-2 19 1-16,7 11 0 0,-5 17 2 15,-2 8 0-15,-3 13 3 16,-3 11-1-16,-1 11 0 16,-6 6 0-16,-3 11-3 15,-7 0-1-15,3 0 0 16,2 8-1-16,-4-4 0 16,13-5-1-16,-35-1 2 15,24 6-1-15,5-9 1 16,-5 6 0-16,28 2 0 15,-26-12 1-15,0 0 3 16,-6-1 0-16,1-5 3 16,4-7 1-16,0 1-2 15,4-4-1-15,-2-11-3 16,-1 1-2-16,-3-14-1 16,-3-8 0-16,1 6 1 15,-1-4 1-15,0-4 1 0,3-3 1 16,-4-12 0-16,2-3 0 15,-3-3 0-15,2-3 0 16,-2-6 6-16,-4-5 7 16,-4-8 10-16,-1-1 6 15,-4-10 1-15,-2-1-4 16,2-5-10-16,-1-3-5 0,3-7-8 16,0-5-3-16,3-10-1 15,-3-10-2-15,6-5 0 16,2 0 1-16,7-4 1 15,9-2 1-15,13-7 4 16,8-3 7-16,13-2 11 16,6-3 1-16,8 1 1 15,6-4-5-15,17-2-10 16,14 3-3-16,7-3-5 16,-1-1-4-16,3 1-41 15,-9-6-45-15,5 0-216 16,-4-3 196-16</inkml:trace>
  <inkml:trace contextRef="#ctx0" brushRef="#br0" timeOffset="4469.76">2892 8242 632 0,'-25'33'241'0,"6"-17"-174"0,14 4-38 16,6-14-7-1,-1-6 8-15,3 6 20 0,-3-10 13 16,-1 2 0-16,2-3-5 16,-1 4-19-16,0 0-14 15,23-5-19-15,38-1-4 16,-29 6-2-16,9 4-1 15,2-3 0-15,2 1 1 16,12 3 0-16,-1-4 0 0,11 0 0 16,5-4-1-16,8-1 1 15,1-3 1-15,2 1 0 16,1-3 0-16,10-7-1 16,5-1 1-16,10-1 0 15,8 7 3-15,6 4 4 16,-2-4 2-16,2 4 4 15,-3-3 5-15,2 2 9 16,3 2 4-16,4-1 2 16,-2-2-3-16,5-2-4 15,-3 4-3-15,1-1-5 16,4 2-4-16,-5 4-6 16,-2 1-2-16,0 2 3 15,-8 0 1-15,-1 6 1 16,2 0-2-16,2 11-3 0,-5-8-2 15,-5 0-4-15,-3-3 0 16,-4-7 3-16,14 3 1 16,-5-2 1-16,8 3 1 15,-2-3-3-15,-7 2-2 16,7 6-1-16,-8-4 0 16,-1 12 0-16,4 7 0 0,-4-4 2 15,-1 9 1-15,6-9 2 16,-6-3 0-16,7 2 0 15,1-15-1-15,5 5 0 16,5-1 1-16,-3-4 2 16,2 9 2-16,0-2 1 15,-1 0 1-15,-3 2 1 16,2 0 1-16,-7-7-2 16,6 2-2-16,2-7-6 15,-3-4 1-15,12 8-1 16,-5-4 2-16,3 6 3 15,-2-1 1-15,1-2-1 16,1 4-1-16,-2-5-3 16,3 1-2-16,-4 1-2 15,11 1 0-15,-8-2 0 16,3 4 4-16,1-4 6 0,1-3 2 16,7 5 4-16,-6-3-2 15,4-4-3-15,-7-2 0 16,4-2-3-16,8-6 1 15,-8-3 4-15,9 7 5 16,0-16 9-16,-7 8 4 16,3 4 0-16,-8-10-1 15,-2 3-6-15,2 2-3 0,-1-9-6 16,5 7-5-16,-6 4-6 16,0-9-1-16,4 0-2 15,-2-8 0-15,6 0 1 16,8 3 0-16,0 0 0 15,1 6-1-15,8 3-2 16,-5-1 0-16,-9 5 0 16,4 4 0-16,-1 4-1 15,-4 0 1-15,5 1 0 16,-2 3 0-16,-3 2 0 16,-1-5 1-16,0 1-1 15,11-5 1-15,-10-7 1 16,11 6-2-16,2-4 0 15,-8 5 0-15,9-1 0 0,-2 2 0 16,-9-4 1 0,10 4 0-16,-1 5 0 0,-5 3 0 15,6 5-1-15,-2-1 1 16,-13 2-1-16,2-3 1 16,-10 5 0-16,-3-6-1 15,-5 4 1-15,-4 7-1 16,-1 5 0-16,-5 5 0 15,-2-2 0-15,-6-2-1 16,-4 0 0-16,-3 1 0 0,1 4 1 16,-7-2-1-16,-5 1 1 15,-6-1 0-15,-12-2 1 16,4 1 0-16,-4-6 1 16,-1-1 0-16,-3-5-1 15,1 2 1-15,-3-3-1 16,-4-3 1-16,1 2-1 15,3 0-1-15,-15-1 1 16,4 1 0-16,-4-3-1 16,-7-2 0-16,5 0 0 15,-3-1-6-15,-5-4-20 16,3 0-21-16,-20-4-102 16,-11-2-158-16,-35-10 200 15</inkml:trace>
  <inkml:trace contextRef="#ctx0" brushRef="#br0" timeOffset="11020.75">13907 12542 373 0,'-2'3'204'16,"-14"-3"-40"-16,4 2-32 15,-10 3-49-15,-1-6-22 16,1 5-32-16,-3-3-10 15,-3-1-14-15,2-1-1 0,-4-2-4 16,-3 3 0-16,-3-2 1 16,2 5-1-16,-12-3 1 15,4 0 0-15,-2 8 0 16,-8-3 0-16,3 4-1 16,-9-6 2-16,2-5 4 15,1-4 11-15,6 0 30 16,-1-2 12-16,-11-1 22 15,14 3-1-15,-20-1-12 16,-2 5-8-16,2 2-21 16,-14 3-11-16,4 8-18 15,-5-5-4-15,-1 6-4 16,-4 0-1-16,6-2 1 16,1 5-1-16,-1-4-1 15,4-7 0-15,-2 1 1 16,2-3-1-16,5 12 1 0,-1 10 1 15,14 4 4-15,-8-3 4 16,-8-8 5-16,-2 0 4 16,-4 0 9-16,4 6 2 15,9 4 1-15,-7-6-3 16,6 4-14-16,2 0-6 16,-3 1-8-16,6-2-1 0,-1 4-2 15,2-2-1-15,6 7 0 16,0 3-1-16,9 8 0 15,-6 0-1-15,10 13 1 16,3-2-1-16,-1-3 0 16,6 2 2-16,3-4 0 15,4 2 1-15,10 8 2 16,5 5-1-16,5-4 1 16,5-3 0-16,4-3 0 15,4-6 1-15,9-2 0 16,2 4 1-16,12-1 2 15,1 3-2-15,8-3 0 16,1 4 0-16,12 4-1 16,0-5 0-16,10 11 1 15,0-14 0-15,-7 0 0 16,3-1 0-16,7 3 0 0,10 9-1 16,-1-10 1-16,10 4-1 15,-4-16 1-15,-4-3 0 16,26 5 0-16,-4-7 1 15,9-1 0-15,4-5 0 16,-1-6 1-16,5-2-1 16,4-2 0-16,5 0 0 15,-3-6 0-15,4 3-1 16,7-1 1-16,0-3-1 0,7-1-1 16,0-4 1-16,1 1 0 15,12 2 0-15,-1-3 1 16,1 2-1-16,-1-2 2 15,-12-3 4-15,9 3 4 16,-2-5 1-16,4-1-1 16,3 3-3-16,-6-1-5 15,4 9 0-15,-7-4 3 16,4-1 2-16,-8 0 7 16,0 1 4-16,2 0 5 15,-13 3 3-15,7-5 0 16,-6-13-1-16,0 8-4 15,6-6 0-15,-9-3-3 16,1 5-2-16,-6-8-5 0,1 2-3 16,3 3-5-16,-7-1 1 15,0 0-1-15,-2-4 0 16,-3 0-1-16,5 0-1 16,-4-5 1-16,-1 3-2 15,3 3-1-15,-5-2 0 0,0 1 0 16,3 1 0-1,-10-2 1-15,-5-2-1 0,6 0 2 16,-1 1-1-16,-5-5 2 16,5 1 3-16,-7 2 8 15,-4-1 4-15,4-3 3 16,-1 3-2-16,-12-1-5 16,-2-2-3-16,-9 2-1 15,2-2 0-15,-7-3 1 16,1-3 2-16,-7 1-2 15,-9-8 0-15,-5-5-1 16,-3-1-2-16,-7-1-2 16,0-3-1-16,-2-2-3 15,2 0-1-15,-7-6-2 16,-4-2-1-16,-9-2-3 16,-1-2 1-16,-7-1 1 15,-5 0 0-15,-5 1 0 16,1-1-1-16,-5 0-1 0,-3 2-3 15,-5-3-2-15,-11 1-1 16,-4 6 2-16,0 2 1 16,-9 4 2-16,3 0-1 15,-8 0 2-15,-3 1 0 16,-16-8 1-16,3 8 2 16,-9 0 1-16,-4 3 0 0,-4 4 1 15,-7-4 0-15,-8 5-1 16,-7-4-1-16,-3 12-4 15,-4 1-2-15,-1 8-1 16,3 1 0-16,-7 4 4 16,1 0 0-16,-4 5-2 15,1 4 1-15,-3-2-2 16,-1 3 2-16,-3-7 3 16,-5 2 0-16,9-2 2 15,-1-1-1-15,2 1 1 16,-2-1 1-16,2 4 0 15,-1-2 0-15,2 0 0 16,1-2 2-16,-3-5-1 16,8 5 0-16,-1-1-1 15,3 1-1-15,13 6 0 16,-14-13-2-16,3 2 2 0,6 4 1 16,-11-8 0-16,8 9 2 15,2 5-1-15,-4-4 0 16,5 1 0-16,-2 0-1 15,5-6 0-15,-4 0 0 16,-2 2-2-16,2 5 0 16,-7 0-2-16,7 0-1 15,1 6-1-15,-1-2-2 0,3 4-4 16,1 2-1-16,1-1 1 16,5 1 2-16,-1 1 4 15,3 2 0-15,-1 6-16 16,-1 0-12-16,-1 6-43 15,-7 3-48-15,-4 9 81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07:04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12403 5791 274 0,'-7'-11'123'0,"-41"-38"-42"16,26 32 7-16,-5 1 10 15,3 7-9-15,-10-3-12 16,2 5 2-16,-10 2-8 16,0 1-12-16,3 4-29 15,-9-2-11-15,4 4-12 16,-11-2-3-16,-2 5-2 15,5 1 0-15,-5 6 0 16,12-1 0-16,-11-4 1 16,1 5 0-16,3-11 0 15,-1 3 0-15,-3-4-1 0,-1-9 1 16,-2 4-1-16,0-2 0 16,6 1 0-16,-12 0 2 15,7 6 1-15,-11 1 2 16,-7 3 0-16,14 8-2 15,-9-1-2-15,9 10-1 16,10 4-1-16,-3 1 0 0,-7 6 2 16,-5-7 4-16,-5-2 5 15,2 4 4-15,12 0 5 16,6 5 1-16,-4 1 0 16,14-4 0-16,-14-4-1 15,-4 3 0 1,11-3 1-16,-10 1 1 0,17 2-4 15,8-5-2-15,6 5-7 16,5 2-3-16,8 2-2 16,0 7-1-16,5-2 0 15,-1-6 1-15,5-1-2 16,4 0 0-16,3-5-2 16,5 4 0-16,5-5 1 15,-5-4-1-15,10 6 4 16,-2 0 1-16,11 6 2 15,6 2 1-15,1 6 0 0,9 5-2 16,5-4-1-16,10 3-1 16,6-13 0-1,2 0 1-15,-1-4 8 0,1-6 3 16,17 0 4-16,10 3-1 16,7-3-7-16,2 0-3 15,-3 1-4-15,2-8-1 16,10-2 0-16,-1-6 0 0,0-3 1 15,0-1 0-15,4-6 1 16,4 4-1-16,1 0-1 16,2 5 0-16,-3 3-2 15,0 3 0-15,-1 5-1 16,-8-3 1-16,-2 6 1 16,-2-3 3-16,-6-4 6 15,-2 8 1-15,-6-6 4 16,-1-2 0-16,3-1-2 15,4-11 1-15,-4-10 1 16,-2-1 3-16,5-10 3 16,1-2 2-16,-2-3 0 15,-2-4-2-15,-10-5-8 16,-4-5-3-16,1-9-6 16,-10-4-2-16,0-6-2 0,-4-4-1 15,-16-2-1-15,2-2 1 16,-18 1-2-16,-6 4 0 15,-15 5-1-15,-11-11-2 16,-15-1-2-16,-14-2 1 16,-11 0-9-16,-2 8 2 15,-22 1-1 1,-1 7 2-16,-7-2 7 0,-5 11 0 0,3 8-2 16,-7-3-2-16,-8 10-2 15,-16-3-1-15,-7 10 0 16,-2 6 1-16,-11 2 2 15,-1 0 1-15,-5-3-12 16,2 1-6-16,15 12-12 16,10 6-6-16,25 15-9 15,14 8-16-15,25 17-97 16,16 2-123-16,21 12 183 16</inkml:trace>
  <inkml:trace contextRef="#ctx0" brushRef="#br0" timeOffset="960.02">14868 6359 853 0,'52'61'292'0,"-13"-17"-272"16,3-1-17-16,5 5 3 16,-10-3 6-16,-6-3 24 15,-3 1 12-15,-8-10 23 16,-5-4 1-16,-5-8-15 16,-2-9-11-16,-11-16-22 15,4 11-7-15,-1-5-8 16,-1-3-8-16,0 1-19 15,0-1-15-15,-2-1-15 16,-13-5 1-16,-35-42 14 16,29 26 12-16,-1-7 14 15,-3-1 4-15,-4-3 3 16,4 0 2-16,-12-7 1 16,3-3 2-16,12-5 0 0,-2-12 1 15,17-2-1-15,5 3-1 16,2 0 0-16,8 13 1 15,-9 4 4-15,5 7 3 16,16 9 5-16,-4 0 3 16,21 9 4-16,-3-4 2 15,-12 2 0-15,-1 4 0 16,-1 4-4-16,0 0-2 0,3 8-6 16,-8-7-3-16,0 4-4 15,2 6-2-15,-4-5-3 16,3 7-2-16,-2 0-4 15,-2-1-8-15,-2-1-48 16,-5 0-52-16,-1-1 70 16</inkml:trace>
  <inkml:trace contextRef="#ctx0" brushRef="#br0" timeOffset="1222.8">14984 6210 922 0,'-14'21'314'15,"16"-1"-285"-15,10-2-22 16,10 8 16-16,1-5 18 16,0-10 38-16,-3-6 4 15,8-16 5-15,4-3-10 16,9-5-28-16,4 1-7 15,3-7-17-15,-4-6-8 16,2-7-14-16,0 2-14 0,0 7-82 16,-4 2-71-1,-8 7 98-15</inkml:trace>
  <inkml:trace contextRef="#ctx0" brushRef="#br0" timeOffset="2157.98">15728 6022 497 0,'18'-8'243'16,"-8"7"-55"-1,2 0-82-15,9 4-27 0,-8 0-13 16,1 4-20-16,-4 5-5 16,-5 9 2-16,1 1 6 15,-7 4 3-15,-2 2-5 0,5 6-9 16,8 12-7-16,0 12-8 15,-3 8-3-15,-7 1-6 16,-3-4-2-16,2-2-6 16,4-2-1-16,-6 0-3 15,3-6-1-15,9-15 0 16,-5-2 1-16,6-24 2 16,-6-3 1-16,-15-15 3 15,16-5-2-15,7-4-5 16,-5-8-6-16,16-1-22 15,-20-15-12-15,6-3-26 16,2-4-7-16,-1-8-1 16,5 2 8-16,-2-12 27 15,4 2 12-15,12 1 20 16,1 4 5-16,8 7 4 0,2 9 3 16,5 4 7-16,-7-2 5 15,-3 8 7-15,-1-6 3 16,-11 10-2-16,-6-5-3 15,5 14-7-15,-12-5-4 16,-4 12-5-16,1 4-1 16,-13 1-5-16,3 10-1 15,-17 4-9-15,7 8-4 16,-6 9-9-16,-3 1-7 0,1 4-14 16,-13-1-5-16,-5-2-4 15,-1 2 5-15,-2-1 20 16,4 5 8-16,-3 2 16 15,7 6 3 1,0 10 0-16,6-6 1 0,-3-5 0 16,1 1 1-16,14-15 8 15,6 0 6-15,12-9 23 16,8-9 12-16,19-3 14 16,-2-4 1-16,17-6-8 15,6-7-7-15,5-10-11 16,11 4 2-16,8-3-3 15,9 4 1-15,0 9-2 16,-8-4-7-16,3 10-8 16,-11 7-4-16,-8 0-6 0,-5 5-2 15,-8 12-7-15,-9 0-2 16,-9 13-2-16,-3 5-5 16,-20-3-59-16,2 2-73 15,-14 0 87-15</inkml:trace>
  <inkml:trace contextRef="#ctx0" brushRef="#br0" timeOffset="7622.16">16152 9016 858 0,'-10'-41'301'0,"-3"41"-254"15,13 5-40-15,4 10 5 16,-1-2 4-16,-1 5 14 15,0 2 4-15,1 0 2 16,9 7-3-16,1 4-17 16,1 3-8-16,8 0-16 15,-10-5-34-15,0-3-154 16,-1-1 135-16</inkml:trace>
  <inkml:trace contextRef="#ctx0" brushRef="#br0" timeOffset="8163.2">16564 9169 620 0,'47'-14'282'0,"-17"29"-48"16,12 8-205-16,12 15 16 0,4 7 6 16,-14 3 2-16,-1 7-1 15,-9-8-10-15,-4 1-8 16,9-4-15-16,-8-6-10 16,-2-9-18-16,0-7-19 15,-8-11-56-15,-4-10-48 16,-5-7 80-16</inkml:trace>
  <inkml:trace contextRef="#ctx0" brushRef="#br0" timeOffset="8388.99">16987 9163 881 0,'-10'14'339'0,"-3"1"-210"16,11 15-49-16,-3 16 13 15,0 4-7-15,-2 16-19 16,-3 1-12-16,2 9-18 16,-4 2-7-16,1 2-15 15,-1-6-3-15,-2-16-11 16,6-8-17-16,3-20-98 16,-4-9-75-16,6-23 111 15</inkml:trace>
  <inkml:trace contextRef="#ctx0" brushRef="#br0" timeOffset="8638.34">17199 9373 1169 0,'45'-12'407'15,"-2"13"-354"-15,-1-2-18 16,7 14 14-16,-7 9 4 0,-2 5 11 15,6 10 0-15,4-1-4 16,-6-3-11-16,1-1-24 16,0-5-11-16,-17-8-9 15,12 4-3-15,-19-8-19 16,0-6-31-16,-3-7-100 16,-4-7-81-16,-3-11 137 15</inkml:trace>
  <inkml:trace contextRef="#ctx0" brushRef="#br0" timeOffset="8834.08">17704 9393 1438 0,'0'12'71'0,"-10"1"-11"16,12 23 60 0,-15-2-9-16,1 12-38 0,4 5-18 15,-13-1-29-15,4 5-12 16,-7-8-9-16,0-9-1 15,-7-9-15-15,9-11-24 16,-3-13-90-16,11 7-79 16,-5-16 123-16</inkml:trace>
  <inkml:trace contextRef="#ctx0" brushRef="#br0" timeOffset="9173.32">17955 9214 907 0,'15'5'402'15,"3"6"-213"1,10 13-68-16,2 4-14 0,-1 9-49 16,2 1-20-16,10-1-16 0,2-3-2 15,-1-5-9-15,-4-5-3 16,-8-9-4-16,-5-1-2 16,2-3-5-16,-3 0-17 15,-6-5-69-15,-6-4-58 16,-6-4-280-16,1-5 275 15</inkml:trace>
  <inkml:trace contextRef="#ctx0" brushRef="#br0" timeOffset="9394.99">18336 9320 936 0,'-7'-12'361'0,"6"12"-247"15,-2 0 2-15,-2 11-3 16,6 6-10-16,-8 1-26 15,1 10-16-15,-8 1-26 16,-7 3-11-16,0 2-13 16,2-1-6-16,-2 1-6 15,-6-5-9-15,-1 1-30 16,2 1-25-16,5-10-75 16,8 1-53-16,5-14-164 15,1-2 220-15</inkml:trace>
  <inkml:trace contextRef="#ctx0" brushRef="#br0" timeOffset="9754.04">18912 8639 1343 0,'2'24'458'0,"1"3"-428"15,8 13-7-15,-3 11 9 16,-3 3 2-16,1 6 0 16,-5 0-8-16,-1-4-14 15,0-5-6-15,-5 3-45 16,-2-7-65-16,-11 8 68 16</inkml:trace>
  <inkml:trace contextRef="#ctx0" brushRef="#br0" timeOffset="14983.61">10237 8323 219 0,'4'10'121'16,"7"-8"-4"0,1 1-45-16,3 1-14 0,-2-3 4 15,1-2 6-15,1-1-2 16,-3-7 0-16,6-8-6 0,8 9-17 16,-1-5-9-16,10 0-16 15,7 9-4-15,1-11-8 16,10 1-3-16,4 3-1 15,-8-9 0-15,4 1-2 16,-3 3 1-16,10 14-1 16,7 3 0-16,10 15 0 15,2 4 0-15,-6-6 2 16,-3 4 1-16,-3 0 6 16,2-1 7-16,11 9 10 15,4-2 3-15,-1-3 0 16,-1 4-2-16,-3-11 1 15,-1 4 4-15,11-5 9 16,-2-4 4-16,-4-6-1 16,0 3-5-16,-5-1-10 15,12-1-5-15,1 0-8 0,4-5-1 16,-8-4-5-16,-7-5 0 16,7 7-4-16,-2-1 0 15,-1-7 0-15,-3 3 0 16,-9-7 0-16,0-4 0 15,6 4-3-15,9 3 0 16,-13-7-2-16,0 5 1 0,-9-1-1 16,-13-3 0-1,9 10 1-15,1 0-1 0,-6-11 0 16,11 4 0-16,-8-2 0 16,2 1 0-16,1 6 0 15,-10-5 0-15,2-3 0 16,-4 0 0-16,1-3 0 15,3 2 0-15,1-1 2 16,-12 3 0-16,-6-3 1 16,-3 2 1-16,-12-6 0 15,5-1-1-15,-4 1 1 16,-8-1 0-16,0-3 1 16,-6-3 0-16,-4 0 1 15,0-1 0-15,-1 7-1 16,-4 0 0-16,-2 3-1 0,-3 4-1 15,-7-1-3-15,-2 7-1 16,-8 2-1-16,-1 4-1 16,-4 0 0-16,1-1 0 15,-11-4 0-15,-4 0 0 16,-13 2 0-16,-3 0 0 16,4 6 0-16,-3-2 0 15,3 2 1-15,3-2 1 0,-5 1 0 16,-3 2 0-16,-3 2 1 15,-6 0 0-15,1 2 2 16,-1-2 0-16,4 3 1 16,2 0 0-16,-3-1-2 15,-7 5-2-15,4-2 0 16,-4 0 0-16,-7-4 0 16,8-1 0-16,10 0 0 15,-19-6 0-15,-5-8-2 16,6 0 0-16,-13-9-2 15,21 3-1-15,9 4 2 16,8-3 0-16,-2 4 3 16,-4-1 0-16,2-2 2 15,-3-1 0-15,7-1 0 16,2-4 2-16,2 2 0 16,3-1 1-16,-15-8 0 15,-2 5 2-15,-1 8 1 0,-10 3 4 16,9 8 4-16,0-3-1 15,-7 2-2-15,-1-3-5 16,-13 6-5-16,-3 3-2 16,-1 1-1-16,2 2 0 15,0 4 0-15,-7 4-1 16,-3-5 0-16,2 7 0 0,5-3 0 16,4 1 0-16,-8-2-1 15,-3-5 0-15,4-2 0 16,0 1 0-16,13 3 1 15,0 5 0-15,-5 1 1 16,3-1 0 0,4 11-1-16,6-7 0 0,9 3 0 15,17 11-1-15,-1-9 0 16,4 11-1-16,5 2-1 16,-8-10 0-16,7 9-1 15,9-2 0-15,10 12 0 16,9 2 0-16,12 10 0 15,1 2 1-15,16 2 0 16,0-10 0-16,16-9 1 16,7 1 0-16,16-9 2 0,10 7 0 15,2-8 0 1,2-4 1-16,4-6-1 0,2-6 1 16,18-3 0-16,4-4 1 15,2-6 2-15,5-3 0 16,7-6-1-16,-4-5 0 15,-4-1 0-15,-1 1-1 16,-11-5-1-16,-4 2 0 0,1-6-22 16,-6-7-43-16,-18 0-233 15,1-3 201-15</inkml:trace>
  <inkml:trace contextRef="#ctx0" brushRef="#br0" timeOffset="19141.68">6658 4041 396 0,'11'6'152'0,"10"5"-91"15,-5-3-5-15,-12-4 24 16,15 6 16-16,-12-9 26 16,-3 1 4-16,22 4-9 15,-22-6-12-15,5 2-32 0,1-4-13 16,-4 0-19-16,11 0-7 15,2-5-9-15,11 6 1 16,2-4 2-16,4-1 2 16,-3 1 1-16,9-2-2 15,10 1-2-15,2-1-2 16,8 2-5-16,7 0-3 16,0-1-5-16,-4-1-2 15,-1 3-1-15,-1-1 0 16,0 1-4-16,1 5 0 0,9 0-3 15,-6-1-1-15,0 0 0 16,4 0-1-16,-2 0 0 16,3 6 1-1,5 0-1-15,-10-2 1 0,0 1 0 16,-5-5-1-16,-12 3 0 16,4 6 1-16,-8-2-1 15,-2 1 0-15,11 2 0 16,-8-4 0-16,7-1 0 15,-6 0 0-15,-8 0 0 16,0 2 0-16,-10 4-1 16,-1 4-1-16,-7 0-1 15,0 7 0-15,-1 6-1 16,-3 1 2-16,2 3 0 16,0 5 1-16,-3 5-1 0,2-2 1 15,-3 14 0-15,-3-5 0 16,1 0 1-16,-5 3-1 15,-3 2 1-15,3 6-1 16,-14 10 1-16,2 3-1 16,-4 6 1-16,-9-5 0 15,4-7 2-15,-7 2 2 0,1 0 5 16,5 11 2-16,-5 7 4 16,0-3 2-16,-2-5 2 15,-3-4-1-15,1 5 0 16,-3 5 0-16,-3 7-5 15,-2-6 0-15,-6-12 1 16,1-1 0-16,-3-3 3 16,4 3 1-16,5 5 0 15,3 0-1-15,0-8-4 16,3-6-1-16,0 2-3 16,-1-2 0-16,3 3-2 15,2 7 0-15,2-6-1 16,2-6 0-16,1-7-1 15,2-9 1-15,0-4-3 16,-1 3 0-16,4-4 0 0,2 0-1 16,4-5 0-1,-1-6 0-15,5 1 0 0,2-4 0 16,3-3 1-16,3 5 1 16,1-16 1-16,3 1 0 15,7-1 2-15,1-5 0 16,8 5 1-16,0 1 0 15,7 3 2-15,1 0-1 16,1-3 3-16,-6-3 1 0,-3 3-1 16,-2 1 1-16,0 0-3 15,6 3 0-15,6 0 1 16,-5-1 1-16,3 1 1 16,4 4 1-16,-6-7-2 15,-2-2 1-15,-2-5-2 16,-8-4 0-16,3 0-4 15,-7-4-2-15,-1 0-3 16,0-5-2-16,-14-7-19 16,8-3-15-16,-5-5-46 15,3-7-30-15,-11-6-73 16,-3 1-59-16,4-6-230 16,5 2 299-16</inkml:trace>
  <inkml:trace contextRef="#ctx0" brushRef="#br0" timeOffset="19521.75">9142 7209 1029 0,'-20'-32'403'0,"20"32"-248"16,9 9-126-16,-5 7-12 15,-1 3 10-15,7 7 13 16,13 4 21-16,-4-5 10 15,2-3 11-15,2-7-2 0,-6-1-17 16,6-1-10-16,1 7-25 16,-5-3-12-16,-4 1-12 15,-3 3-2-15,-3-2-2 16,1 4 0-16,-5 0-1 16,2 2 0-16,-7-4 1 15,0 0 0-15,-9-2 2 16,-1-1 0-16,3 2 1 15,-5-2 1-15,-6 1-1 16,-4-6-1-16,-11 6-1 16,1 13 0-16,-21-7-1 15,5 15 0-15,-5-1-2 16,-10-3-6-16,-1 9-39 16,-15-3-31-16,-8 4-90 15,-13-5-81-15,1 8 158 16</inkml:trace>
  <inkml:trace contextRef="#ctx0" brushRef="#br0" timeOffset="23772.78">5929 10404 764 0,'-117'12'285'15,"94"6"-199"-15,6 5-80 16,0 5-2-16,-6 11 10 16,-7 3 11-16,-6 11 23 0,0 5 5 15,7 8-5-15,4 2-10 16,3 12-22-16,2 3-6 15,4 15-5-15,4 7-2 16,1 1-1-16,3 1-1 16,5 6 0-16,2 1 0 15,-1-6 0-15,1-2-1 16,1-20 1-16,0-3 1 16,7-3 0-16,-3-2-1 0,4-5 1 15,-1-7-1 1,3-8 0-16,5-6 0 0,7-2 0 15,2-7 1-15,9-3 4 16,4-6 8-16,13-8 20 16,11-4 7-16,14-13 13 15,4 2-1-15,20-11-10 16,9-6-4-16,17 6-14 16,3-6-6-16,8 0-2 15,8 4 1-15,0-7 6 16,13 5 0-16,7-4-1 15,-3 2 0-15,9 3 0 16,1 0-1-16,-14 9-1 16,0-3-6-16,-21-3-8 15,-9 0-2-15,-19-5-4 0,-8 1-2 16,-15 0-34-16,-7-5-44 16,-22-5-196-16,-4-13 180 15</inkml:trace>
  <inkml:trace contextRef="#ctx0" brushRef="#br0" timeOffset="24487.5">6280 10341 956 0,'-10'-18'354'16,"17"11"-255"-16,3 5-86 15,9 5-7-15,10 5 15 0,-3-3 10 16,17 1 14-16,7-5 2 16,10-2-1-16,11-9-5 15,18-12-16-15,12-3-9 16,12 1-10-16,5 3-3 16,13 7-3-16,7 3 0 15,2 3 0-15,-2-2 0 16,-3 9 2-16,-7 4-1 0,-2 1 7 15,0 3 7-15,-18 1 10 16,-2 2 5-16,-17-2 6 16,-14 1-4-16,-7 2-5 15,-11-5-6-15,-6 14-10 16,1 1-4-16,-6 4-6 16,1 4 0-16,-7 0-1 15,-9-3 1-15,-9 8 0 16,2 4 1-16,-4 7 0 15,-5 6 0-15,-4 11 0 16,-7 6 0-16,-9 8-1 16,-6 3 0-16,-9 10 0 15,-3 3-1-15,-6 17 0 16,0 10 1-16,-3 2-1 16,9 4 0-16,4-4 0 0,3-9 1 15,-2-9-1-15,3-3 0 16,2-12 1-16,3 5 0 15,-1-7 0-15,-5-4 0 16,-5-16 0-16,1-11-1 16,6-3-22-16,2-14-24 15,6-7-83-15,6-6-75 16,4-25 126-16</inkml:trace>
  <inkml:trace contextRef="#ctx0" brushRef="#br0" timeOffset="25318.73">9698 12538 725 0,'-22'-19'345'0,"-5"-4"-156"16,18 10-20-16,2 4-81 16,11 9-27-16,-9 6-27 15,-2 7-12-15,-4 20-9 16,-16 3 1-16,20 28 2 16,-4 2-1-16,4 12-6 15,7 8-2-15,-5 7-4 16,6 17-1-16,-3 11-2 15,2 6-1-15,2 20-3 0,-7-10-1 16,5-2 3-16,-9-8 0 16,-2-26 2-16,8 0 1 15,3-13 0-15,7-6 0 16,6-13 1-16,-2-14 0 16,19-8 2-16,-2-7 1 15,22-6 9-15,12 4 6 16,7-17 10-16,22-3 6 0,10-16 11 15,12-11 6-15,19-5 3 16,5-7-3-16,14-7-12 16,-4-1-10-16,10-4-11 15,-7 5-4-15,-12 3-7 16,-8 4-2-16,-18 8-5 16,-7 4-2-16,65 1-14 15,-112 6-19 1,-7 0-18-16,-21 1-62 15,-7-2-55-15,-16-5-222 16,-9 0 250-16</inkml:trace>
  <inkml:trace contextRef="#ctx0" brushRef="#br0" timeOffset="26024.87">9963 12509 1393 0,'-61'71'493'15,"72"-78"-408"-15,16-7-78 16,10 2-4-16,15 4 3 16,9 2 6-16,5 1 9 15,5-4 1-15,14-3 1 16,5-3-7-16,23-11-11 16,7 0-5-16,19-3-4 15,8-3-4-15,3 8-2 16,8 5-1-16,-1 2 4 15,-6-3 3-15,4 1 4 16,-12-4 0-16,-9 1 3 16,-12 7-1-16,-12 2 2 0,-5 2 0 15,-25-1 3-15,-6 2 1 16,-21 6 0-16,-13 0-2 16,-6 23-4-16,-8 2-1 15,-9 7-1-15,-5 10 0 16,-11 1 1-16,-2 7 0 15,-13 9-1-15,0 8 0 16,-4 7 0-16,-2 10-1 0,3 8 1 16,-5 0-1-16,7 12-1 15,-8-6 0-15,3 12-2 16,1 0 0-16,-12-8-4 16,11 3 0-16,-6-5-1 15,-1-5 2-15,9 2 4 16,-5-6 2-16,-3-21 4 15,0 0 1-15,-5-18 2 16,0-5 1-16,-8-10 0 16,0-5-2-16,0-7 0 15,-11-6-2-15,-2-12-3 16,-7-2-9-16,-4-19-37 16,3 5-34-16,9-2-122 15,3-6-145-15,16 2 222 16</inkml:trace>
  <inkml:trace contextRef="#ctx0" brushRef="#br0" timeOffset="26839.42">13307 13850 962 0,'-81'20'385'15,"75"-2"-246"-15,5 7-9 16,1 7-38-16,0 1-11 16,0 13-30-16,-4-2-16 15,4 14-20-15,-5 2-10 16,0 16-9-16,-4 6-6 0,-7 7-13 16,-2 13-5-16,-1 5 0 15,-3 1 5-15,3 4 14 16,5-4 6-16,4-7 7 15,3-2 3-15,6-15 8 16,3-6 9-16,8-10 17 16,3-6 7-16,14 5 6 15,-1-14-1-15,13-2-4 16,12-2 1-16,5-22-1 16,21 7-1-16,9-17 0 15,0-8-3-15,22-7-5 16,-5-8-5-16,20 0-7 15,1-15-2-15,4 9-2 16,3 3 1-16,-6-7-3 16,8 12-2-16,-13-11-6 0,-4-6-5 15,3 16-6-15,-7-5-3 16,1 5-10-16,-5 5-7 16,-11-5-20-16,2 5-10 15,-12 10-20-15,-3-2-9 16,-13-4-23-16,-9-1-17 15,-9-3-40-15,-13-7-35 16,-23-9-198-16,2 4 253 16</inkml:trace>
  <inkml:trace contextRef="#ctx0" brushRef="#br0" timeOffset="27577.71">13551 13980 1188 0,'-36'-62'463'15,"46"58"-317"-15,2 1-74 16,12 3-36-16,-1-2-3 16,-4 2-4-16,8 4-6 15,5-6-10-15,8-5-5 0,18-4-6 16,6-6-3-16,24-6-6 15,3-2-5-15,31-7-8 16,11 3-7-16,14 3-5 16,16 3 3-16,5 0 12 15,-5-3 7-15,5 2 15 16,1-2 2-16,-14 9 4 16,4 1 3-16,-9-4 8 15,-11-2 4-15,-8 0 2 16,-9 1-2-16,-12 10-8 15,-7 3-4-15,-21 5-8 16,-14 4-1-16,-29 6-5 16,-10 3-1-16,-19 13-1 15,-3 1 1-15,-11 17 6 16,-6 10 5-16,-10 4 4 16,-3 7 0-16,-4 1-5 0,-3 3-5 15,0 5-4-15,-7 4 0 16,-4 6-3-16,5 3 0 15,1 3-2-15,5 1-1 16,10 3 0-16,-7 2 1 16,8 6 3-16,3-3 2 15,1 2 1-15,3-5 1 0,-4 3 1 16,0-1 1 0,-2-6 9-16,-1-8 11 0,-2-22 16 15,2-5 2 1,3-24-2-16,2-6-10 0,-4-18-22 15,-7-13-16-15,-7-16-52 16,1-11-45-16,-24-26 64 16</inkml:trace>
  <inkml:trace contextRef="#ctx0" brushRef="#br0" timeOffset="28971.36">8756 11569 829 0,'-2'1'335'0,"-13"1"-198"15,10-1-43-15,8 7-25 16,-10-6-10-16,6 0-17 16,-1-1-7-16,2-2-3 15,0 0 2-15,0 0 8 16,0 0 2-16,5 0-4 15,19-6-3-15,33-10-17 16,-26 5-7-16,7-1-7 16,7 5-2-16,6 0-3 15,5 3-1-15,0-1 1 16,3 1 0-16,4 1 4 16,-3-2 3-16,-5 2 5 0,-5 2 0 15,-5 8-1-15,-9-3-3 16,-8 5-6-16,-3-1-2 15,-19 1-1-15,4 4-1 16,-3 3-1-16,7 11 2 16,-14-4-1-16,-3 2 1 0,-7 3 0 15,-16-4 0-15,12 15 0 16,-4-3 0-16,-1 10 0 16,-2 0-2-16,-6 2 0 15,0 8-2-15,-6 4-5 16,-3 7-2-16,-6 9-1 15,2 5 0-15,2 0 4 16,3-8 2-16,7 8 3 16,-4 0 1-16,-2 8 2 15,1 5 0-15,-1-11 1 16,7 2-1-16,0-9 0 16,5-2 0-16,2 1 0 15,2-10 0-15,6-1 0 16,-1-7 1-16,6-11 0 15,2-1 1-15,5-14 0 16,6-8 1-16,2-7 3 0,2-4 2 16,7-2 7-1,4-4 5-15,8-9 7 0,6-2 2 16,9-8-4-16,1-1-5 16,-8-4-9-16,1-4-3 15,0 4-6-15,-4-2-2 16,5 6-9-16,-7-3-12 15,-10 0-42-15,-6 8-28 0,-7-10-83 16,-2 13-60-16,-8-15 149 16</inkml:trace>
  <inkml:trace contextRef="#ctx0" brushRef="#br0" timeOffset="29421.11">9311 13117 250 0,'-39'-32'129'0,"30"29"-13"16,7 3-39-16,1 4 15 0,5 4 14 0,3 6 27 0,-5-1 14 15,6-7-2-15,5 6-10 16,1-5-29-16,1 1-15 15,4-3-27-15,3 1-14 16,-1 2-25-16,5-7-8 16,1 5-11-16,2 1-2 15,-2-3 0-15,5 5 0 16,-6 3 1-16,3 0-1 16,-8 1-1-16,-6 0 0 15,5 3-1-15,-13-9 1 0,8 1-1 16,-8-3 0-16,-7-6-2 15,5 7 0-15,-4-1 0 16,9 6-1-16,-8 7 1 16,-9-4-1-16,2 4 1 15,-21-3 0-15,0 8-2 16,9 2 1-16,-21 6 0 16,10 6-3-16,-6 6-7 15,-9 6-9-15,7 11-47 16,0-4-56-16,4 0 78 15</inkml:trace>
  <inkml:trace contextRef="#ctx0" brushRef="#br0" timeOffset="30448.09">12226 13597 1000 0,'6'8'401'15,"2"3"-215"-15,9-13-144 16,4 6-9-16,3 6 4 15,-1-13 3-15,9 17-4 16,0-14-1-16,-4-9-2 16,3 2-3-16,-1-15-18 15,7 15-6-15,10-4-6 16,-4 1-6-16,4 15-8 16,-8-5-3-16,2 18-3 15,-5 2 2-15,-6 2 5 16,-1 3 4-16,-8 5 4 0,-2 3 2 15,-8 3 2-15,-7 3 1 16,-8 1 0-16,-6 5-1 16,-13 7-2-16,-6 3-1 15,-6 9-3-15,-6 3 1 16,-2 2 2-16,-3 3 1 16,-3-6 3-16,-1-5 2 0,-3-4 5 15,10 6 2-15,-3-6 5 16,8 0 2-16,15 2-2 15,-6-13-2-15,14-3-6 16,2-2-2-16,13-15-3 16,5 2 1-16,16-6 3 15,6-3 6-15,14-2 12 16,-8-6 3-16,15-6 8 16,-2-4 0-16,-3-5-8 15,11-2-2-15,-17-10-14 16,-2-3-14-16,-11-3-50 15,-5-3-32-15,-5-10-132 16,-5 4-158-16,-2 0 245 16</inkml:trace>
  <inkml:trace contextRef="#ctx0" brushRef="#br0" timeOffset="30822.88">12724 14548 1076 0,'38'51'432'0,"-14"-38"-249"15,10 5-101-15,5-4-30 16,1-1 0-16,-1-4-2 16,-1-5-5-16,-11-5-3 15,2 0-5 1,-5 1-14-16,-4-3-8 0,5 7-10 15,-5 1-4-15,-7-5-7 16,-2 3-5-16,-9-2-15 16,-2 8-2-16,-7 7 1 15,-1 7 6-15,-10 7 14 16,-5-3 7-16,-9 4 14 16,-7-3 7-16,-7 6 9 15,-3 1-1-15,-2 7-8 16,-5-7-9-16,2-1-17 15,2 8-17-15,4-16-63 16,2 0-65-16,7-12 93 16</inkml:trace>
  <inkml:trace contextRef="#ctx0" brushRef="#br0" timeOffset="32291.92">10119 8449 379 0,'-6'-7'205'0,"8"6"-14"16,-14-8-148-16,14 12-18 15,-2-2 16-15,-3 1 44 16,3-2 26-16,0 0 22 16,-2 0-2-16,2 0-26 15,-1 0-20-15,0 0-43 16,0 0-16-16,1-1-20 0,0 0-5 15,28-4 1-15,42-5 1 16,-12 5 1-16,1 3 0 16,21 0-2-16,9 3 0 15,21 0 2-15,1 1 4 16,9 2 4-16,10-2 1 16,1 3-2-16,12 4-3 15,9 3-1-15,-2-4 2 0,14 4 14 16,4-8 6-16,-3-6 9 15,5-1 1 1,9 0-4-16,-7 3-2 0,3 5-4 16,1 5 1-16,-20 2 0 15,-4 2-1-15,-15 3-3 16,-12 1-6-16,-16 4-10 16,-13-2-7-16,-19 2-18 15,-8-6-22-15,-17-4-72 16,1 0-71-16,-16-4 111 15</inkml:trace>
  <inkml:trace contextRef="#ctx0" brushRef="#br0" timeOffset="34121.65">5883 10938 518 0,'10'5'206'0,"-7"-1"-109"16,13 3-64-16,1 2-1 16,-4-3 18-16,7 5 12 15,-8-4 26-15,-3-1 11 16,0-3-2-16,-1-3-16 15,4 2-30-15,6 6-13 16,2-5-19-16,2 0-7 0,9-3-9 16,0-3-2-16,17 3-1 15,12 0 0-15,4-3 2 16,8-3-1-16,6-3 3 16,1 0 0-16,13-4 0 15,12 2-1-15,2-1-1 16,1 0-2-16,9 8 0 15,-1-2 0-15,14 6 0 16,2 0 0-16,9 0 3 16,-8 3-1-16,0-2 2 15,6-1 3-15,-9-4 7 16,-2-4 9-16,-4 0 19 16,-1-6 7-16,-6 1 5 15,-7-3-2-15,-11-4-12 16,-13 8-8-16,-13 4-13 0,-7 7-6 15,-12 3-11-15,0 5-2 16,-21-3-7-16,2-3-9 16,-17-2-40-16,-2 2-37 15,-4 3-124-15,-8-1-148 16,11 9 234-16</inkml:trace>
  <inkml:trace contextRef="#ctx0" brushRef="#br0" timeOffset="36775.17">3187 10779 328 0,'-27'43'195'0,"1"1"-11"16,10 1-90-16,-1-5-7 15,1 8-15-15,5-1-5 16,-2-4-14-16,2 3-5 16,14-5-8-16,-2-10-6 15,8-9-12-15,5-9-3 16,-2-13 6-16,6 0 5 0,-1-13 4 16,4 0-4-16,0-21-11 15,1-5-6-15,3-5-7 16,3-8-1-16,8 6-3 15,-4-4 1-15,-1-8 1 16,-2-1 2-16,-10-3 2 16,2-2 2-16,-6 2 1 15,14 6-1-15,-6-2-2 16,-11 0-1-16,5 12-2 16,-15-8-1-16,-1 12 2 15,7 1 1-15,-5 5 4 16,0 11 2-16,-5 6 5 15,4 10 3-15,-7 5-3 16,0 3-4-16,-1 5-10 16,3 10-4-16,1 12-2 0,-3 5 1 15,10 13 3-15,-13-2 4 16,8 7 2-16,2 0-1 16,-5 4-2-16,7 3-3 15,-4 2-2-15,0 7 0 16,5-7-1-16,5-3 0 15,8-9 0-15,4-12 1 16,4-8-1-16,2-5 0 16,-2-13 1-16,3-2 0 0,-3-8 1 15,2-1 2-15,3-6 2 16,-6-6 0-16,-1-12 0 16,2-3-2-16,-6-6-1 15,5-5-2-15,-6-7-2 16,-6 0-1-16,-5-7-2 15,-12 5 2-15,-6 13 2 16,1 4 0-16,-1 14 1 16,0 5-2-16,0 8-2 15,-6 6-1-15,-1 4-2 16,11 8 2-16,1 6 3 16,7 7 2-16,4 11 6 15,-7 1 1-15,10 11 0 0,-10 1-2 16,5 6-2-16,2 0-2 15,-1-9-1-15,7-7 0 16,4-13 0-16,0-9 0 16,10-7 1-16,3-5 3 15,-3-10 2-15,11-2 2 16,-3-12 2-16,1-4-1 16,8-6-1-16,-2-9-1 15,6-17-4-15,-2-5-1 16,5-13-3-16,-4-1 0 0,-7 4-2 15,4-8 1-15,-17-2 1 16,-1 1 1-16,-12-7 0 16,-8 12 2-1,-1 15 2-15,-11 5 2 0,3 23 0 16,0 6-1-16,-5 14-4 16,2 10-2-16,-7 13-3 15,-4 4 1-15,0 16 2 16,0 7 2-16,4 16 5 15,9 14 1-15,-4 8 1 16,5 5-2-16,7-2-3 16,-6-7-2-16,11-4-1 15,10-2-2-15,5-3-1 16,6-11 1-16,10-10 1 16,-2-8 1-16,0-28 3 15,4 4 1-15,0-24 2 0,1-2 1 16,8-12-2-16,-1-10-3 15,-6-6-11-15,-10-12-11 16,-1-1-16-16,-6-1-2 16,-8 5 10-16,3-3 9 15,-24-2 18-15,-4 6 2 16,-3 15 3-16,-2 8-1 0,-5 18-7 16,10 16-3-1,-2 18-2-15,-5 6 1 0,-2 11 6 16,-2-3 2-16,7 0 5 15,-6 2 4-15,16 6 7 16,1-2 3-16,-3-1-2 16,12 7-5-16,16 0-7 15,-6-9-2-15,18 0-2 16,2-18 1-16,-4-17 2 16,11 2 0-16,-10-31 2 15,6 4 0-15,1-16-1 16,2-14 0-16,2-4-6 15,3-4-4-15,-16-14-10 16,-1-4-1-16,-6-10 3 16,-9-5 4-16,2 4 9 15,-6 1 2-15,-12 11 5 0,2 10 4 16,-6 14 8-16,-2 14 5 16,3 22 0-16,-2 7-3 15,0 17-3-15,-2 12-3 16,3 16 5-16,-5 8 4 15,13 16 2-15,1 1 0 16,-3 11-8-16,8 10-4 0,-4-3-10 16,4-1-4-16,2-12-15 15,-1-5-16-15,3-7-44 16,0-7-27-16,-3-17-64 16,4-10-17-16,-7-30-115 15,-3-15 184-15</inkml:trace>
  <inkml:trace contextRef="#ctx0" brushRef="#br0" timeOffset="37006.9">5319 10086 1205 0,'0'2'444'16,"2"1"-320"-16,15 4-78 0,5 3-1 15,1 2 10 1,5 6-2-16,-9-11-15 0,6 5-6 16,-4-12-12-16,-1-4-6 15,4-9-11-15,1-10-14 16,2-11-70-16,1-7-69 16,6-2 90-16</inkml:trace>
  <inkml:trace contextRef="#ctx0" brushRef="#br0" timeOffset="37440.51">5780 9924 884 0,'12'26'394'0,"0"6"-160"16,-3-2-159-16,12-3-58 15,2-3-4-15,-2-9-1 16,2-6 14-16,-6-11 23 15,2-8 5-15,0-8 1 16,1-10-14-16,1-8-27 16,-6-6-10-16,-1-9-18 15,-5 4-15-15,-10-6-31 16,-5 2-12-16,-10 9-1 16,-4-1 12-16,-3 22 28 0,-6 6 11 15,-1 15 14-15,4 16 5 16,-8 11 13-16,9 11 9 15,3 12 15-15,4 8 4 16,4 3 1-16,7-2 2 16,7 15-1-16,-4-2-2 15,15 0-11-15,-13-3-8 16,11-13-14-16,9-12-2 0,-1-21-3 16,5-9 0-16,3-20-3 15,-7-9-9-15,2-7-36 16,5 0-29-16,-7-3-95 15,-7-14-87-15,-13-3 164 16</inkml:trace>
  <inkml:trace contextRef="#ctx0" brushRef="#br0" timeOffset="37889.23">3640 10845 562 0,'0'-6'272'0,"0"2"-94"16,0 2-48-16,-1 1-38 15,0 0-9-15,0 0-5 16,-3-8-1-16,-2-2-10 15,-28-27-5-15,13 28-20 16,-11-5-14-16,-4 11-21 16,-8 0-6-16,-14-4-7 15,-7 4-8-15,-9 4-34 16,-1 6-22-16,-5 13-87 16,2 3-66-16,-11 7 141 15</inkml:trace>
  <inkml:trace contextRef="#ctx0" brushRef="#br0" timeOffset="42895.2">16564 16925 604 0,'8'9'357'0,"-8"-7"-7"15,0-2-161-15,0 0-98 16,0-1-18-16,0 0-37 15,0-1-12-15,0 1-16 16,-1 0-3-16,-1-17-4 16,-7-23-1-16,5 27 0 15,0 1 0-15,-1 3-1 16,1-2 1-16,-2-1-1 16,4-3 1-16,-1 3 0 0,3-3 1 15,4-1 3-15,-1 5 5 16,2 5 15-16,0-6 8 15,-1-1 15-15,1-3 4 16,-4-9-7-16,2 6-6 16,-1-1-18-16,1-5-7 15,2-5-9-15,-1 1-2 16,3-7-1-16,0 7-1 0,-2-7 1 16,1-3-1-16,1 1 1 15,-2-1 0-15,0 2 1 16,1 1 0-16,-2-2 0 15,0-3-1-15,-1 1 0 16,-2-1-1-16,0-2 0 16,-1 1 0-16,0-4-1 15,-2 0 1-15,4 2 0 16,4 0 0-16,-3 0 1 16,7-3 0-16,-7-2 0 15,2 0 1-15,2 1 1 16,-1 2 1-16,6 4 2 15,-2 2 0-15,-6-2-1 16,6 4 0-16,-9-3 1 16,9 3 0-16,-1-5 0 0,-3 1 1 15,0-3-2-15,-9-6 0 16,6 10-2-16,6-4 0 16,-9 3 1-16,8 6 2 15,-2-2 3-15,3 2 1 16,0-2 1-16,-4-1 0 15,-6-10-1-15,-7-1 1 16,8 2-1-16,-4-3 0 0,9 5-2 16,-7-2-1-16,5-3-3 15,4 1 0-15,-8-2-3 16,6 1 1-16,-6-1-1 16,-3 0 1-16,3 2-1 15,-3 3 0-15,-8-8-1 16,9 6 0-16,-8-5 0 15,-1 1 0-15,3 2-1 16,-5-4 0-16,0 1-2 16,7 3-2-16,-2-2 0 15,-6 1-1-15,0 6 0 16,-9-1 1-16,4 10 0 16,2 2-1-16,-2-4-1 15,1 6 0-15,0 0 0 16,0 4 0-16,0 6-2 0,0-4-1 15,-1 8 1-15,-2-6 0 16,3 7 5-16,2 1 1 16,0 3 2-16,-4 2 0 15,-3-2-2-15,-3 2 1 16,-1 2-1-16,-2 1-1 16,-2 5 3-16,-2-2-1 15,-4 1 1-15,1 3 1 16,1-4-1-16,-1 5 1 0,1 2-1 15,1 3 1-15,-12-1-1 16,10-1 0-16,-15-1 0 16,0-3-1-16,0 6 1 15,-13 0 0-15,9 6-1 16,-8 0 1-16,10-2-1 16,2 2 1-16,-7-7-2 15,7-1-3-15,-6 2-5 16,-2 4-2-16,5-3-2 15,-5 5 0-15,7 4-3 16,-3-2-2-16,-5 2-1 47,2 5 3-47,-7-9 8 0,6 0 3 0,8 2 4 0,-3-3 2 16,0-4 0-16,6 10 1 0,-1-2 0 15,-5 3 0-15,6 8 0 0,-11-17 1 16,5 5 0-16,4-5 0 15,3-5 0-15,6 5 0 16,3 2 0-16,0-7 0 16,0-1 1-16,5-3-1 15,2-7 1-15,6 2 1 0,-5-8 0 16,1 5 1-16,2-13 0 16,-4 1 0-16,12 2 1 15,0-4 1-15,7 5-1 16,-1-1-1-16,0-6 0 15,3 0-2-15,4-7-1 16,-2 0-1-16,4-2 0 16,4 1-2-16,0 1 1 15,1-5 1-15,0 2 0 16,0-5 0-16,1 14 1 31,-1 14 0-31,1 1 1 0,2-40 1 0,-1 2-1 16,3-1 2-16,-6 19 2 15,1 2 2-15,1 0 3 16,-2 4 0-16,0-3-1 16,-2-1 0-16,-3 10 0 0,2 1 2 15,-4 4 1-15,0-1 1 16,-2-5-2-16,-1 6-1 16,-5-9-4-16,3 10-1 15,-2-5-2-15,2-6-1 16,-3 9 1-16,-1-9 0 15,-6 5 1-15,-6-1-1 0,8-1-1 16,-10 3-1-16,2 0-2 16,1 2-1-16,-7-1-1 15,1-2 1-15,1-2 1 16,1 7-1-16,0-5 1 16,2 3 0-16,-2-5-1 15,0-3 0-15,0 3-2 16,-14-3 1-16,4 8-2 15,-1 1 0-15,-9-7 1 16,10 11 0-16,-7-8-1 16,-1-2 1-16,2 12-1 15,1-2-1-15,3 0 1 16,-7 4 0-16,1 1 0 16,-6-2-1-16,-10 3 1 15,5 2 1-15,1 4 0 16,5 1 1-16,-2 5 1 0,4 1-1 15,-8-3 0-15,-1 2 0 16,5 5 0-16,-2-3 1 16,4 6 0-16,0 3 0 15,6 4 0-15,-1 2 0 16,4-2 1-16,2-2 0 16,-2-6 0-16,3 1 1 15,-2 0 0-15,0 2 0 0,5-4 2 16,1-1 0-16,6-5 0 15,1-1 0-15,0-2-1 16,-2-6-1-16,7 4 1 16,5 0 1-16,-1-7-1 15,-2-9 0 1,2-8-2-16,6 0 0 0,6-5-2 16,5 8 1-16,0-10 0 15,-3-13 0-15,9 2 1 16,0-5-1-16,6 4 1 15,-6 0 0-15,-4-7 0 16,0-6 0-16,-1-2-1 16,-4-2 1-16,2-2 0 15,-1 6 0-15,-7-6 0 16,14 1 0-16,-2 8 0 16,0-11 0-16,9 12 0 0,-12-7 0 15,0-1 1 1,4 17 0-16,-6-1 1 0,5 10 1 15,-2 10 1-15,-1 4 2 16,-5 7 0-16,-3 2 1 16,1 9-4-16,-6 1-1 15,-1 4-3-15,0 6-1 0,2 4 1 16,0 2 0-16,6 2-1 16,2 2 1-16,3-1-2 15,4-1 0-15,3-1 1 16,0-1-1-16,0-8 0 15,0 1-1-15,0-2-3 16,1-5-1-16,3 0-3 16,-4-2-3-16,0 0-9 15,0 0-6-15,0-7-11 16,3-9-5-16,5-28 1 16,-5 29 4-16,-2 3 12 15,0 2 8-15,-1 9 9 16,-4 2 2-16,-1 8 3 15,-4 5 1-15,-3 9 3 16,-2 7 2-16,-6 12 4 16,-3 5 1-16,0 9 3 0,-2 3 0 15,1-5 3-15,-1-6 0 16,12-6 2-16,-5-11 1 16,8-8-1-16,5-5-1 15,2-13-1-15,8-4 1 16,4-14-1-16,6-7 0 15,-5-12-5-15,9-17-2 16,10-4-4-16,4 2 0 0,5-19 0 16,-2 7 0-16,-2-8 0 15,4-4 0-15,-1 11 0 16,0-3-1-16,2 7 1 16,-7-4 0-16,2 13 0 15,4 11 0-15,-4 10 0 16,3 11 0-16,-4 9 1 15,3 8 0-15,3 12 2 16,-1 11 3-16,7 15 2 16,1 5 1-16,13 16-2 15,-8 5 0-15,4 3-3 16,1 6-2-16,-2 0-7 16,8 1-21-16,17 11-120 15,18 0 102-15</inkml:trace>
  <inkml:trace contextRef="#ctx0" brushRef="#br0" timeOffset="44460.98">17427 15264 657 0,'-15'6'321'0,"5"8"-107"0,-4-2-64 16,7 6-52-16,-4 1-1 16,-4 1 3-16,-2-2-3 15,7 1-20-15,8 4-14 16,3 0-29-16,8 7-15 16,-1 14-15-16,-2-2-4 15,-1 9-2-15,1-4-1 16,-6-8-4-16,1-1-3 15,2-16-5-15,-1-2-3 0,6-12-1 16,-5-8 4-16,7-3 13 16,-4-11 4-16,1-19 10 15,1-3-1-15,2-19-5 16,3 4-3-16,3-1-3 16,0 1-3-16,6 11-2 15,1 3-3-15,2 14-1 16,0 8 0-16,5 8 3 15,1 9 1-15,4 10 4 16,-1 7-1-16,2 7 2 16,3 4 0-16,1 3 0 15,3-3 2-15,-5 11 1 0,-6-6 0 16,-1-1 4 0,-6-2 1-16,-3-16 5 0,-3 2 0 15,-3-12 0-15,-2-6-2 16,1-3-1-16,-3-9 2 15,-2-11 2-15,-2-5-2 16,1-18-5-16,-2-7-7 16,-2-14-7-16,-4-4-5 15,-1-9-7-15,0-1-1 0,-6-6-11 16,2 2-4-16,-9 2-4 16,-8-3 1-16,-3 17 14 15,-7 8 7-15,-11 10 13 16,-4 6 1-16,-9 12-1 15,4 6-1-15,-14 16-3 16,-3 10-3-16,-3 11-3 16,-8 3-6-16,17 18-5 15,5 9 0-15,8 7 7 16,6 6 8-16,16-8 14 16,5-2 7-16,11-4 4 15,20-2 0-15,11 4-1 16,9-6-3-16,23-3-4 15,-10-9-1-15,15-11-11 16,6 0-16-16,5-7-95 16,11-2-141-16,-6-18 164 15</inkml:trace>
  <inkml:trace contextRef="#ctx0" brushRef="#br0" timeOffset="45654.98">18440 15258 908 0,'10'0'379'0,"1"-6"-179"16,2-3-88-16,0-10-55 15,2-1-4-15,-7-10-43 16,-6-4-16-16,-6-7-25 16,-3-4-10-16,-7-7-15 15,1 2-5-15,-3 6-2 16,1 5 1-16,3 13 5 16,0 8 0-16,-1 11 14 15,-1 5 10-15,3 15 20 16,0 8 18-16,-1 11 28 15,5 6 9-15,-5 7 9 16,1 4-4-16,2 10-8 0,-5 4-4 16,11 4-2-16,1-2-5 15,8-7-11-15,12-6-6 16,8-14-11-16,5-7 0 16,8-17-2-16,5-6 1 15,6-18 1-15,6-9 0 0,1-18 3 16,12-7 0-16,-2-11 4 15,-2-11-1-15,5-11-1 16,-10-11-5-16,1-6-19 16,-6 6-22-16,-12-7-51 15,-7 8-17-15,-15 9 5 16,-1 6 22-16,-14 17 64 16,-2 10 38-16,-11 18 39 15,-6 7 2-15,2 24-13 16,-4 13-16-16,0 23-18 15,-8 11 6-15,3 18 16 16,-2 3 2-16,6 6 0 16,11 2-3-16,-8-9-8 15,11 3 0-15,6-5-4 16,7-5-6-16,19-1-10 0,4-8-8 16,11-12-12-16,-7-14-3 15,10-16-1-15,1-9 3 16,-5-16 8-16,9-7 3 15,-4-11 3-15,-4-9 1 16,-6-17-14-16,0-3-12 16,-11-8-36-16,1 4-16 15,-11 6-11-15,-7 3 8 0,-9 10 29 16,-4 6 18-16,-8 10 26 16,-8 1 8-16,-5 19 6 15,-2 8-1-15,-5 21-2 16,7 15-4-16,-4 3-1 15,-3 1 1-15,6 6 9 16,1 1 7-16,10 7 8 16,6 0 8-16,9 1 4 15,7-2-1-15,10-6 1 16,6 0-6-16,13-8-12 16,5-4-4-16,8-12-3 15,1-9 1-15,0-18 7 16,1-7 2-16,-5-13 9 15,-1-14 4-15,-1-1 2 16,1-7-3-16,-5-13-12 16,4 7-9-16,-10-8-10 0,-5-1-2 15,-3 6 0-15,-3 0 0 16,-14 5 3-16,0 2 3 16,-5 18 4-16,-4 5 3 15,-4 11 20-15,2 16 0 16,-7 7 1-16,-2 14 0 15,16 21-18-15,-8 0-2 16,3 14-5-16,-2-2-3 16,-2 6-4-16,6 7-2 0,6 1 0 15,11 0-4-15,4-4-13 16,3-9-18-16,-2-14-81 16,2-10-67-16,0-21 112 15</inkml:trace>
  <inkml:trace contextRef="#ctx0" brushRef="#br0" timeOffset="45892.92">20061 15005 1218 0,'122'67'432'16,"-81"-69"-362"-16,4-3-47 15,7-9-15-15,-4 1-7 16,1-6-31-16,4-4-30 16,-8-7-133-16,-9-7 126 15</inkml:trace>
  <inkml:trace contextRef="#ctx0" brushRef="#br0" timeOffset="46288.44">20902 15012 1082 0,'19'20'432'0,"2"-8"-263"16,4-2-109-16,7-10-47 15,-6-4-1-15,0-9-8 16,-8-14-6-16,-16-9-12 16,11-8-6-16,-21-18-5 15,5 0 1-15,-1-6 1 16,-13 10-2-16,-6 16-29 16,-11-4-20-16,-7 18-31 0,0 14-10 15,7 17 6-15,1 14 22 16,6 20 63-1,1 2 45-15,4 3 90 0,5 7 30 16,6-6 24-16,8 5-9 16,9 7-27-16,9-5-20 15,8 1-38-15,0-7-14 0,12-13-28 16,1-5-9-16,11-23-20 16,-3-19-16-16,4-25-70 15,6-22-65-15,-1-24 92 16</inkml:trace>
  <inkml:trace contextRef="#ctx0" brushRef="#br0" timeOffset="47405.19">16851 12266 821 0,'-2'-4'324'0,"2"4"-216"16,0 0-64-1,0 0-22-15,0 0 6 0,3 11 22 0,10 40 5 16,-11-19-7-16,-3 2-13 16,1 8-24-16,-2 4-6 15,-6-1-5-15,7-1-3 16,1-7-24-16,5-3-17 16,6-6-20-16,-6-13 1 15,6-11 25-15,-4-6 21 16,4-13 37-16,2 4 15 0,-7-14 19 15,2-7 7-15,3 2 1 16,-4-6-6-16,1 7-19 16,2 4-10-16,-1-1-22 15,1 10-7-15,7 10-9 16,4 14-1-16,3 5-1 16,2 5 0-16,7 6 5 15,-5-4 2-15,7 8 6 16,2 1 1-16,-9 0 5 15,-2-6 2-15,-1 1 3 16,-6-4 2-16,4-9 5 16,7 5-1-16,-14-14 4 15,2-4 0-15,-3-13-3 16,-3-8-2-16,-3-11-6 16,-1-7-3-16,-3-1-4 0,-3-11-2 15,-2-6-2-15,-1 1-3 16,-7-21-10-16,-7-1-4 15,-8 1-10-15,-3 1-2 16,-10 17 4-16,-5 7 3 16,-9 4 0-16,-4 4 1 15,-6 19 1-15,-5 3 0 16,-2 24 12-16,-3 7 3 16,-3 7 4-16,1 11 1 0,1 1 4 15,3 6 5-15,14 4 1 16,11 1 2-16,17-3 2 15,7 0-3-15,18-3-2 16,6-4-1-16,20 6 1 16,11 1 1-16,18-4 0 15,15 1-3-15,9-12-6 16,0-5-5-16,-3-18-20 16,0 4-29-16,-3-8-114 15,8-7-144-15,7 7 197 16</inkml:trace>
  <inkml:trace contextRef="#ctx0" brushRef="#br0" timeOffset="48515.56">17764 12454 841 0,'5'22'310'0,"7"-5"-220"15,-4-13-85-15,8 0 0 16,-3-8 6-16,-2-8 5 0,6-11 6 16,-1-10 1-16,-1-15-4 15,-2-8-6-15,-3-11-15 16,-4-4-12-16,-6-1-20 16,-6 6-12-16,-9 10-12 15,-1 12 6-15,3 21 6 16,-2 9 9-16,-6 19 17 15,-5 10 4-15,-8 8 31 16,-5 4 21-16,9 12 27 16,4 2 8-16,8 17-7 15,11-1-8-15,9 11-12 16,6 2-4-16,15-5-11 16,0 3-8-16,18-11-14 15,1-3-3-15,3-13-3 16,8-9 1-16,-9-18 7 0,5-14 7 15,6-16 8-15,3-13 1 16,3-19-10-16,4-6-10 16,-4-16-12-16,-4 0-7 15,-7-13-13-15,-3-2-1 16,-12-1 8-16,-8-5 5 16,-12 11 15-16,-6 4 3 15,-9 13 2-15,-1 10 2 16,-3 29 5-16,-1 9-3 0,-6 21-3 15,-1 8-2-15,-1 28-5 16,-3 1 1-16,1 11 7 16,3 6 3-16,1-7 3 15,6 8 0-15,6 7-6 16,12 5-2-16,6-4-5 16,2-3 0-16,11-12-1 15,-4-9-2-15,16-15 0 16,6-6 0-16,8-14 1 15,-1-8-1-15,0-15-5 16,1-6-2-16,-9-18-10 16,3-11-13-16,-7-9-39 15,-1-3-19-15,-10-10-36 16,-1 2-1-16,-19 6 40 16,-13 0 30-16,-7 13 68 0,-14 9 23 15,-11 10 1-15,2 14-13 16,0 23-28-16,3 13-5 15,4 22 11-15,5 9 10 16,3 16 27-16,5 5 10 16,3 4 13-16,4-3 0 15,2-6-16-15,4-3-11 0,12-3-22 16,2-3-6 0,10-19-4-16,1-5 0 0,8-14 14 15,6-5 11-15,3-18 14 16,7-14 5-16,-6-20-12 15,1-12-11-15,-1-6-16 16,-4-7-5-16,-1-5-4 16,-4-10 0-16,-2-6 4 15,-7 3 2-15,-9-1 3 16,-6 6 3-16,-13 8 11 16,-1 8 4-16,-3 15-1 15,2 16-2-15,4 24-10 16,3 10-3-16,6 24 12 15,-12-2 4-15,4 19 7 16,8 5 0-16,-14 11-3 16,3 7-4-16,16 15-7 0,-10-2-5 15,16 5-11-15,10-2-9 16,-15-24-68-16,5-3-58 16,-4-26-221-16,-1-15 223 15</inkml:trace>
  <inkml:trace contextRef="#ctx0" brushRef="#br0" timeOffset="48756.85">19517 12078 1251 0,'33'48'434'0,"0"-28"-384"16,-4-8-45-16,17 0-4 16,-14-17 0-16,11 0-2 15,3 3-6-15,-10-19-38 16,0 4-30-16,-9-14-157 16,0-5 149-16</inkml:trace>
  <inkml:trace contextRef="#ctx0" brushRef="#br0" timeOffset="49171.89">20196 12177 1375 0,'36'16'462'15,"-5"-12"-462"-15,4-3-36 0,-9-8-26 16,-2-4 1-16,-11-11 21 15,-5-11 19-15,-6-7 28 16,-4-4 1-16,-9-8-4 16,0 6-4-16,-10 2-22 15,-3 4-22-15,-8 11-62 16,-2 6-34-16,1 21-48 16,0 6 16-16,10 18 69 15,1 5 59-15,2 6 139 16,0 2 43-16,9 6 46 15,-2 2 2-15,3 6-32 16,12 16-23-16,-7-2-41 16,4 6-22-16,10-2-37 15,6-14-12-15,13-11-4 16,2-11 2-16,16-19 3 16,-4-12-1-16,7-18-16 0,6-8-10 15,-9-21-45-15,0-9-41 16,-11-23-142-16,-5-10 149 15</inkml:trace>
  <inkml:trace contextRef="#ctx0" brushRef="#br0" timeOffset="50325.99">13551 10919 620 0,'62'75'240'0,"-64"-71"-140"15,0-1-2-15,0 8 27 16,1-6 14-16,-3 1-7 16,-5-3-16-16,4 7-46 15,5 8-26-15,1 6-37 16,8 14-9-16,-4 15-11 16,-2 5-3-16,-2 13-10 15,-1 1-10-15,-2-6-25 16,-1-5-17-16,1-17 0 0,1-9 11 15,1-19 25-15,1-13 18 16,2-18 0-16,1-12-1 16,0-13 11-16,3-5 2 15,-3-2 12-15,0-1 3 16,2-1-3-16,2 5 0 16,1 4-3-16,5 9-2 15,3 15 1-15,1 4 2 0,6 22 4 16,1 10 7-16,1 0 11 15,9 13 8-15,-5-5 13 16,-2-3 0-16,5 9-4 16,-4-7-3-16,1-1 0 15,0-2 0-15,-10-10 7 16,-6 0 2-16,-8-11-1 16,3-3 4-16,1-10 2 15,0-7-1-15,-1-11-12 16,0-1-10-16,0-16-16 15,-3-7-4-15,2-4-5 16,-3-8 0-16,-2 3-4 16,-2-6 0-16,-1-1-4 15,-4 1-2-15,-2-5-4 16,-4 3-2-16,-11-5-2 16,-4 3-2-16,-8 12 2 0,-4 6 2 15,-4 15 8-15,-3 10 3 16,-12 11 5-16,-2 4 0 15,-3 16 0-15,-1 3 1 16,6 13 3-16,-7 4 4 16,6 5 5-16,5 5 3 15,3 1 3-15,14 1 1 0,10 7-4 16,10 0-2-16,16 6-1 16,6 2 0-16,12-9-3 15,14 7 1-15,2-17-9 16,5-7-5-16,6-6-18 15,-5-12-20-15,15-6-71 16,1 0-48-16,8-12 97 16</inkml:trace>
  <inkml:trace contextRef="#ctx0" brushRef="#br0" timeOffset="51574.83">14389 11021 548 0,'16'18'262'16,"-5"-8"-67"-16,3-1-146 15,-2-2-40 1,-1-4 12-16,-10-3 45 0,5-6 16 15,-15-15 5-15,-3-3-12 16,5-9-48-16,-4-4-20 0,3-2-21 16,2-2-9-16,-12-5-3 15,-8 0 3-15,-1 2 16 16,-3 10 12 0,0 10 14-16,7 11 3 0,5 16 3 15,-3 2 5-15,1 16-1 16,1 6 1-16,4 19-2 15,0 2-8-15,7 9-9 16,3 0-4-16,3-1-7 16,5 2 0-16,13 4-3 15,0-3 0-15,16-9 1 16,6 2 1-16,5-24 3 16,3-8 3-16,3-18 2 15,0-7 0-15,5-10 8 16,0-8 5-16,-4-15 2 0,-4-8-1 15,1-15-18-15,-3-4-10 16,-5-1-23-16,7-6-7 16,-16-5 0-16,0-5 4 15,-11-4 17-15,-13 1 7 16,-1 13 8-16,-7 4 1 16,-12 12 2-16,4 10 3 15,-5 11 2-15,5 29-2 16,4 3-1-1,1 1-2-15,-13 13 3 0,-7 12 3 0,12 25 8 16,1-8 3-16,12 11-1 16,2 6 0-16,1 8-7 15,11 11-5-15,2 0-3 16,5-1-3-16,16-7 0 16,-13-12-1-16,12-7 0 15,3-5 0-15,-10-16 1 16,12 1 0-16,-5-22 0 15,2-1 2-15,3-18 0 16,0-11 0-16,16-10-5 16,-14-12-7-16,-4-7-9 15,9-4-4-15,-17-7 2 16,6-1 4-16,-5-3 10 0,-17-2 2 16,-6 11 1-16,-3 9-1 15,-6 18-6-15,1 12-5 16,-13 16-7-16,-7 3-3 15,-5 14-1-15,-7 5 7 16,14 16 10-16,5 9 6 16,-8 4 10-16,13 9 6 15,19 15 5-15,-17-13 5 0,17 4 0 16,-2-7-3-16,-19-20-7 16,30 6-5-16,-4-12-4 15,12 0 0-15,-3-22 7 16,-3-3 4-16,5-12 4 15,-7-17-1-15,9-7-8 16,-4-7-7-16,1-11-13 16,0-8-7-16,3-6-11 15,-3-4-2-15,0-9 8 16,-12 4 8-16,-1-5 18 16,-3 2 14-16,-3 9 20 15,5 6 9-15,-11 22 9 16,-1 12-5-16,-2 15-11 15,-8 13-2-15,12 18 0 16,-3 4 1-16,0 18-1 0,1 5-5 16,0 5-6-16,-5 8-1 15,5 10-2-15,11 5-3 16,-7 6-8-16,9-2-5 16,1-5-3-16,-7-9-4 15,11-13-10-15,-1-4-18 16,1-20-43-16,4-4-22 15,-17-20-36-15,4-9-8 16,-9-16-96-16,0-5 151 0</inkml:trace>
  <inkml:trace contextRef="#ctx0" brushRef="#br0" timeOffset="51807.65">15636 10638 914 0,'5'16'391'0,"-3"-9"-214"16,11 10-90-16,9 5-64 15,4 2-3-15,-3-3 18 16,-3-2 5-16,1-9-1 16,-6-6-3-16,16 6-20 15,-1-6-9-15,1 0-17 16,3-13-24-16,-3-10-112 0,0-8-105 15,-7-10 150-15</inkml:trace>
  <inkml:trace contextRef="#ctx0" brushRef="#br0" timeOffset="52221.66">16235 10618 894 0,'27'29'322'0,"-13"-12"-258"31,22 11-52-31,-9-10-8 0,-4-5 0 0,7-1 30 16,-14-11 14-16,-2-10 18 15,1-8 4-15,-4-5-24 16,1-7-14-16,-4 1-19 16,-5 1-8-16,-7-8-14 15,-7 8-9-15,-10-8-12 16,0 4 1-16,-4 2 10 15,-4 1 6-15,8 17 7 16,-4 4 1-16,1 11 2 16,-1 8 3-16,0 6 12 15,-3 5 8-15,3 12 6 16,2 5 2-16,-1 8-5 0,6 7-1 16,4 6 7-16,-1 1 8 15,14 10 17-15,3-2 11 16,10-7 11-16,10-3-3 15,16-16-16-15,8-12-11 16,18-20-25-16,11-9-12 16,1-23-56-16,3-13-46 15,15-15 56-15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08:16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17209 5638 530 0,'38'-9'244'15,"-12"1"-120"-15,18 5-39 0,-3 2-35 16,-2 2-7-16,-9 1 14 16,-7 1 7-16,4 1 3 15,0-3 0-15,8-3-10 16,7-3-10-16,14 2-18 15,11-1-8-15,15-2-11 16,5-1-4-16,-2 1-3 31,-43 3 1-31,0-1 5 0,140-6 8 0,32 3 14 16,12 0 7-16,-44 6 7 16,6 1 0-16,-7 1-5 15,4 0-2-15,3-2 0 16,-6 0-2-16,15 2 3 15,-5 5 1-15,-9 6-9 16,8 4 1-16,-19 12-11 16,0 3-4-16,-11 10-5 0,-22 4-4 15,-9 1-4-15,-7 0-1 16,-17-6-1-16,0 3 0 16,-25-15 0-16,-8 0 1 15,-21 0-1 1,-12-10 0-16,-12-3-6 0,-12-3-22 15,-6-6-66-15,-10-5-62 0,-15-1 91 16</inkml:trace>
  <inkml:trace contextRef="#ctx0" brushRef="#br0" timeOffset="5830.87">6952 7770 124 0,'1'6'90'16,"2"-5"11"-16,3 1-16 0,0 1 3 15,2 6-3-15,-1-5-4 16,-2 0-4-16,4-4 0 15,-3-17-10-15,4 9-11 16,3-2-23-16,-1-2-7 16,9 9-14-16,5-1-3 15,14 0-4-15,5 5 1 16,12-1 5-16,3-3 5 16,3 2 9-16,-1-4 5 0,12 4 6 15,1 2 2-15,17-3 10 16,1-3 5-16,3-2 10 15,5-7 3-15,7 5-3 16,10 5-5-16,8-4-13 16,4 5-5-16,2-2-7 15,-1 1-4-15,2 3 1 16,-1-1 0-16,-3-1-2 16,-6-1 2-16,12 2-4 15,0-4-4-15,-6 2-5 16,7 2-2-16,-15-6-4 15,-13-1-2-15,5 3-2 16,-5-3 0-16,-4 5-3 16,0-2 0-16,-14 1-1 0,-1 0-1 15,-10 3-2-15,-5 4-2 16,-9 4-17-16,-6-3-27 16,-14 5-111-16,-7-4-97 15,-23-2 154-15</inkml:trace>
  <inkml:trace contextRef="#ctx0" brushRef="#br0" timeOffset="13430.37">16821 7758 150 0,'-1'-1'83'0,"4"-1"4"15,6 5-20-15,-5-3-10 16,3-3-2-16,1-6-9 15,-5-2 4-15,8 3 11 16,-4 2 5-16,6 2-5 16,-4-5-12-16,8 9-23 15,1-1-11-15,1 6-12 16,4-1-1-16,2-2-1 16,3-2 0-16,6 1 6 15,5 2 5-15,6-1 13 16,-2-2 8-16,10 4 11 0,2-5 3 15,3 0 5-15,7 4 0 16,1-2-3-16,2 11 0 16,15 7-2-16,8-2 0 15,1 3 2-15,4-3-1 16,6-2 6-16,9-7 4 0,11-7 2 16,9 1-1-16,14-10-13 15,-2 8-8-15,14-10-9 16,1-1-4-16,4 4-1 15,7-7-2-15,13 12-2 16,-3-3-4-16,7 0-4 16,-5 5-2-16,-4 2-2 15,2 8-2-15,-9 3 0 16,-1-4-2-16,3 1-1 16,-8-9 0-16,-3-1 0 15,-6 8-1-15,-8-8 0 16,-7 2 0-16,-9-3-1 15,2-13 0-15,-9 13 0 16,-3-6 0-16,-12 3-1 16,-1 2 0-16,-15-13-8 15,-6-2-13-15,-18-1-61 16,-19-1-67-16,-21-7 93 0</inkml:trace>
  <inkml:trace contextRef="#ctx0" brushRef="#br0" timeOffset="60820.76">19019 10819 690 0,'-98'-35'237'0,"86"12"-215"16,-1-2-4-16,-4-2 42 16,-2-6 17-16,-8 10 25 15,-5-1-4-15,-7 11-30 16,0 8-13-16,-22-3-24 16,-5 6-10-16,-3 3-16 15,-6 4-4-15,1 7-5 16,3 4-1-16,-3 3 0 15,-3-4 0-15,6-1 3 16,-2 7 1-16,-1 3 1 16,7 6 1-16,-8 0 1 0,-5-7 0 15,0-7 1-15,-4-6 0 16,6 7 0-16,5 1 1 16,-9-2-1-16,7 1 0 15,-4 1 1-15,-3-6-1 16,7 11-1-16,-6-4 0 15,8 5-2-15,3 4 0 16,5 6-1-16,0 5-1 0,5 10 0 16,3-4 1-16,5 10 1 15,6-2 0-15,6-8-1 16,-4 5 1-16,11-6 0 16,31 6 0-16,-23-1 0 15,25 2 0-15,0-2-2 16,-17-3 0-16,38 2 1 15,3-3 0-15,16 1 0 16,3-5 1-16,13 5 0 16,1 2 0-16,10 3 0 15,5 1 0-15,15 7 1 16,1-7 1-16,2-8 5 16,3-5 3-16,1-18 4 15,14 2 1-15,12-3-2 16,6 0 1-16,10-1 2 0,-2 0 0 15,10 0-2-15,2-1-3 16,3 2-5-16,2 2-3 16,5-1-2-16,5 1-1 15,3-1 1-15,1-5-1 16,-2-1 1-16,1-1 1 16,11 5 0-16,-2 0 0 15,-3-5 4-15,0 0 4 0,-12-7 10 16,12 6 8-16,-2-7 12 15,-60-3 3 1,0 0 0-16,84-2-6 0,12-14-13 16,-24 2-7-16,-30-12-5 15,-8-6 2-15,-9 2 2 16,-3-4 0-16,-10-2-4 16,1 2-4-16,-7-3-4 15,-3-1-1-15,-15-4-1 16,4 0-1-16,-9-7-1 15,-11-3 1-15,-9-5-1 16,-14-2-1-16,-12-1 0 16,-6-2-2-16,-9-2-2 15,-13-4 0-15,-10-3-3 16,-4 3 0-16,-16-1 0 16,0-3-4-16,-15 1 0 0,-9-4-2 15,-13-3 2-15,-5-1 3 16,-14-2 1-16,-2-2 2 15,-10 3 4-15,-4 2 1 16,-4 7 3-16,-2 9 2 16,-13-1 1-16,-4 5 0 15,-11 4 4-15,-12-4 1 16,3 8-1-16,-11 3-1 0,-11 6-3 16,-3 7-2-16,-8 11-1 15,2 7-1-15,-6 6-1 16,6 6-2-16,-20 7-2 15,3 4-1-15,-5 8-5 16,-8 2-6-16,7 1-16 16,0 3-8-16,4-2-14 15,8-1 0-15,-8 1-8 16,1 1-13-16,6 5-75 16,0 8-75-16,5-5 140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10:23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12038 4782 193 0,'-33'13'116'0,"-10"-8"-4"15,-1-1-6-15,19 8-21 16,-3-3-3-16,15 4-22 16,5 5-13-16,6-10-8 15,8 12 4-15,17 1 18 16,11-7 6-16,14 4-6 15,12-13-6-15,5-6-10 16,-2-2-1-16,17 1 5 0,2-7 2 16,18 16-4-16,6 5-5 15,-1 5-13-15,-1 7-9 16,5-3-8-16,7-7-2 16,5-2-1-16,-1-6-1 0,6 0 0 15,-3 3-2-15,-7-2-1 16,3 6 0-16,-24-3-3 15,-3 3 0-15,-6 2 1 16,-10 4-2-16,-9 5 0 16,-2 0 17-16,3 9 25 15,-3-4 9-15,10-9 13 16,8-4-12-16,-3-20-7 16,2-5 0-16,13-4 0 15,-1-9 4-15,9 1-4 16,-1-2-4-16,-5-1-5 15,-1 3-2-15,2 2-4 16,1 1-2-16,-5 7-6 16,-4 5-4-16,-7 7-9 15,-4 8-4-15,-6 6-2 16,-1 7-1-16,-13 5-2 0,-5 5-2 16,-1 4-39-16,-4-3-43 15,8 0-231-15,8-5 206 16</inkml:trace>
  <inkml:trace contextRef="#ctx0" brushRef="#br0" timeOffset="1310.55">19440 11365 747 0,'10'4'294'0,"2"-4"-180"16,10 5-32-16,15-2-9 15,2 1-3-15,17 13-14 16,-4-1-8-16,-8 3-7 15,7 3-4-15,-10 1-11 16,2 1-4-16,9 1-8 16,6-1 0-16,12-2 8 15,9 1 7-15,8-5 17 0,-5-8 4 16,10-2 1-16,-4-4-5 16,1 1-11-16,4-1 0 15,-6-4-2-15,-1-7 1 16,11 5 1-16,-2-4-3 15,11-1-4-15,-2 3-2 16,3 1-2-16,-7 1-1 16,-8 0-2-16,0 2 0 0,-18-2-4 15,3 1-2-15,-3 0-3 16,-2-2-3-16,-2-5-3 16,-2-3 1-16,3 2-4 15,-10-3-1-15,-1-1-1 16,-3 6-2-16,-5-2-5 15,-5 0-9-15,-2 7-41 16,-17-1-28-16,-7 3-92 16,-6 5-77-16,-6 6 161 15</inkml:trace>
  <inkml:trace contextRef="#ctx0" brushRef="#br0" timeOffset="2575.73">19329 16849 887 0,'13'0'354'0,"2"1"-217"16,10 5-51-16,10-1-19 15,3-1-1-15,15 0-13 16,-8-4-8-16,19 0-17 15,7 0-9-15,-1-1-11 16,11-7-3-16,8-2-2 16,6-3-1-16,11-6 1 15,3-4-1-15,9-2 5 16,-3-4 6-16,12-1 19 16,-1-3 6-16,-1-4 16 15,-1 4 4-15,-1 1-7 16,-6 0-2-16,-10 7-18 0,-7-2-8 15,-12 9-13-15,-1 3-4 16,-14 7-17-16,-8 4-22 16,-10 4-65-16,-7 5-54 15,-7 1-236-15,-6 0 250 16</inkml:trace>
  <inkml:trace contextRef="#ctx0" brushRef="#br0" timeOffset="-48464.45">19539 11551 395 0,'23'2'212'15,"-5"-5"-28"-15,13-8-107 16,-14-5 1-16,9 0 11 15,-5 1 6-15,-6-1-1 16,3-2-1-16,-6 1-8 16,0-4-8-16,-4-2-21 15,0-1-14-15,-3-4-26 16,-2 4-7-16,-6-20-6 16,-3-2-1-16,2-5-1 15,1-8-1-15,3 16 1 16,9-4 0-16,-2 3 1 15,-1-1-1-15,1-3 2 16,-4 7 2-16,-3-15 2 0,6 5-2 16,1 5 0-16,0-3-2 15,0 14 0-15,-1-1 1 16,-2 9 1-16,3 0 0 16,2 11 1-16,-2 2-1 15,1-3-1-15,0 5 0 16,3 6 0-16,0-1 0 0,7 5-1 15,4 7 1-15,7 1 0 16,6 3 1-16,8 0 3 16,2-2 3-16,10-5 7 15,-2-1 3-15,10-5 4 16,2-7-1-16,7-3-3 16,9-4-3-16,6 2-2 15,9 0 2-15,-1 4 1 16,3 4 1-16,5 2-4 15,-1 0-3-15,4 0-3 16,-4 0-2-16,4-1-3 16,-1 0-1-16,2 0 0 15,-3-3-1-15,-3-5 0 16,-2-4 0-16,0-3 1 16,-1 1 0-16,-11-3 0 0,-7 3 2 15,-1 5 1-15,-3-1 2 16,-9 5-1-16,1 0 1 15,-8 4-2-15,-2 1 0 16,-1 3-1-16,-5-1-1 16,-12 0-2-16,-1-4-1 15,-7 4 0-15,1 1-1 16,-11 1 1-16,-3 2-1 0,-4 1 0 16,-9 0-1-1,1 1 0-15,-1 2 0 0,-6-2-1 16,5 7 1-16,0 3 0 15,-4 0 0-15,0 10 0 16,-3-5-1-16,-2 6 0 16,14 12-2-16,1 3 0 15,9 14-1-15,1 3 2 16,-16-1 0-16,3 3 1 16,-2-4 0-16,2 4 1 15,2 2 0-15,5 4 0 16,-7-8 0-16,-6-3 1 15,1-6 0-15,-6-8 2 16,-1 0 0-16,-10-5 1 0,9-1 1 16,-9-2 0-16,-7-2-1 15,-5-2-3-15,-9 3-1 16,-8-1-8-16,-5-2-5 16,-6 7-17-16,-10 1-14 15,-16 1-29-15,3 6-20 16,-10-1-49-16,-1-3-37 15,1 0-159-15,-1-7 214 16</inkml:trace>
  <inkml:trace contextRef="#ctx0" brushRef="#br0" timeOffset="-47213.53">20615 10388 1044 0,'6'23'361'16,"3"5"-333"-16,19 18 23 15,9-1 12 1,6 8 21-16,-5-1 3 0,5-2-3 16,4-1-11-16,18 1-29 15,12 1-14-15,19 2-27 16,7 4-4-16,9 4-8 16,8 1-10-16,4 16-34 15,7 8-17-15,3 8-40 16,2 5-4-16,-5 5-1 0,-9-7-23 15,-11-4-208 1,-12-8 234-16</inkml:trace>
  <inkml:trace contextRef="#ctx0" brushRef="#br0" timeOffset="-46896.12">21053 11609 1277 0,'11'-14'437'0,"2"-23"-405"16,13-3 7-16,36-5-6 15,-18-12 4-15,20-3-2 16,3-14 2-16,8-11 1 16,21-2-10-16,6-18-20 15,9 1-11-15,22-10-36 16,-12-1-21-16,3 10-60 16,1 10-60-16,-5 16 116 15</inkml:trace>
  <inkml:trace contextRef="#ctx0" brushRef="#br0" timeOffset="-46290.98">20001 16301 1064 0,'-1'45'377'0,"4"-6"-310"15,20-2-19-15,0-2 13 32,12-3 6-32,19 5 5 0,-2 2 2 0,9-8-3 15,2 7-9-15,8-3-25 16,5-3-11-16,22 6-20 15,5 0-3-15,1 3-3 16,-2 2-5-16,-8 2-11 16,-8 0-10-16,-13-5-49 15,-6-8-40-15,-31-5-150 16,-6-10 166-16</inkml:trace>
  <inkml:trace contextRef="#ctx0" brushRef="#br0" timeOffset="-45998.27">20311 17455 1192 0,'-21'6'461'15,"6"-14"-323"-15,6-9-71 0,16-14-47 16,8-8 10-16,13-18 12 15,11-9 3-15,8-21-6 16,5-6-7-16,15-17-16 16,12-5-6-16,5-18-8 15,10-5-2-15,13-18-2 16,-4-5-8-16,17 4-32 16,-7-6-28-16,2 7-91 15,-1 2-102-15,-4 6 168 16</inkml:trace>
  <inkml:trace contextRef="#ctx0" brushRef="#br0" timeOffset="-42497.45">15343 3469 572 0,'-26'8'192'0,"11"4"-182"0,-5-6 14 15,-5-4 44-15,6 6 24 16,-3-3 31-16,1-5-2 16,8 4-31-16,0-6-21 15,8-1-36-15,0 4-12 16,5-5-14-16,4-2-4 16,6-6-3-16,10-1 0 15,12-4 1-15,16-2 1 0,5-4 1 16,9 8 0-16,2-15 6 15,-10-5 3-15,19 1 5 16,-4-12 3-16,18 14 2 16,9 4 2-16,-1 1 0 15,0 4-1-15,9 5-4 16,4 2-2-16,-1 4-5 16,-7-6 1-16,-4 3-1 15,-4-3 0-15,2 11-2 16,1 0-2-16,-18-4-3 15,-8 5 0-15,-11-8 0 16,-4 1-1-16,-9 3 0 16,-3 3-2-16,-5 6 0 15,-5 1 0-15,-7 4-1 16,-2 0 1-16,-17 2 1 16,2 7 4-16,-10 0 6 0,-11 4 2 15,5 2 3-15,-6 2-1 16,-1 11-2-16,5 1 0 15,-10 7 0-15,-2 7 0 16,0 10 0 0,-1 6 0-16,2 14 0 0,-5 3 0 15,-1 6-2-15,2 5 1 16,-1 3-1-16,4 13-2 0,4 5 0 16,3 3-2-16,-1 14 2 15,0-3 1-15,-1 8 1 16,1 5 1-16,-2-1-4 15,-4 1 0-15,6 4-6 16,-9-1 1-16,7-4-1 16,12-2-2-16,-20-1 1 15,2-13-1-15,16 4 0 16,-12-1 1-16,6-2-1 16,16-36 1-1,-1-43-1-15,2 0 0 16,-7 113 1-16,1-3 4 0,14-16 24 15,-11-63 4-15,-9-17 2 16,10-7-3-16,-4-19-22 0,3-4-4 16,1-10 1-16,-4-9 1 15,1-9-3-15,-2-4-4 16,2-8-20-16,1-1-22 16,4-14-61-16,5-2-44 15,3-7-216-15,1-5 233 16</inkml:trace>
  <inkml:trace contextRef="#ctx0" brushRef="#br0" timeOffset="-41007.3">16254 6643 953 0,'-35'37'319'16,"35"-31"-301"-16,17 11-26 16,7 16 3-16,3 12 9 15,-1 13 9-15,1 2 15 16,-1-6 5-1,-2-4 3-15,6-7-4 0,-2 4-10 0,-1 1-3 16,2 1-7-16,-3 5-2 16,0-13-4-16,3 1-1 15,4-14 0-15,3-9 1 16,14 4 5-16,-14-22 13 16,-8-16 23-16,-5-11 5 15,-12-28 2-15,17 4-12 0,0-11-22 16,7 5-8-16,-10-8-6 15,-7-6-3 1,1-4-2-16,-12-11 0 0,4 3-2 16,3 7-3-16,1 11-4 15,2 14-3-15,6 18-18 16,-3 7-14-16,2 11-34 16,0 6-28-16,0 0-115 15,0 8 141-15</inkml:trace>
  <inkml:trace contextRef="#ctx0" brushRef="#br0" timeOffset="-39899.04">16813 7734 751 0,'-6'69'250'0,"26"-61"-246"16,-1 3-6-16,7 0 4 15,-5-1 14-15,-2-3 38 16,5-1 16-16,3-11 26 16,2-2-3-16,11-5-29 0,5-6-13 15,13 4-25 1,6-5-9-16,12-4-11 0,0-1-1 47,8-2-3-47,14 2-1 0,-7-3 0 0,12 2-1 15,-2 2 8-15,-9-2 6 0,16 1 16 0,-5 5 7 16,-1 0 0-16,-4-1-5 0,-7 13-13 16,-9 2-5-16,8 6-7 15,-9 7-2-15,-11 0-3 16,2-1 0-16,-22 4 0 16,7 2 0-16,-3 2 0 15,-1 1 0-15,-7-3 0 16,2 0 0-16,-11 0 0 15,-3-1 0-15,-7 4 0 16,-2-1 1-16,-8 0-1 16,-2 3-1-16,-5-6 1 15,-4 7 1-15,-6-6 1 16,-4-5 1-16,0 11 0 16,-8-12 0-16,5 16-2 15,-5-3 0-15,-4 5-1 16,4 2 0-16,0 0 0 0,0 11 0 15,1-1-1-15,-4 8-1 16,-5 8 0-16,1 4-1 16,-5 21 0-16,8 7 0 15,-7 6 0-15,2 9 0 16,4 9 0-16,-6 5 0 16,8 15 1-16,-3 9 0 15,4 17 0-15,-2 1 0 0,-2 12 1 16,3 10-1-16,2-2 0 15,0 9 1-15,2-2 5 16,-1-14 6-16,1-1 9 16,1-9 6-16,2-6 4 15,5-3 0-15,1-9-3 16,0-12-2-16,4-12-5 16,0-5-3-16,3-18-5 15,0-6-4-15,2-11-4 16,0-10-1-16,1-19-1 15,0-5-1-15,1-13 0 16,-4-7 0-16,0-10-2 16,-1-3-7-16,-2-11-22 15,-2-2-15-15,0 1-37 16,0 1-25-16,0 0-103 16,0 0-117-16,0 0 209 0</inkml:trace>
  <inkml:trace contextRef="#ctx0" brushRef="#br0" timeOffset="-39210.35">18550 11864 524 0,'97'13'219'0,"-91"-9"-103"15,5-3-18-15,-11-1 0 16,-4-4 0-16,9 4-3 16,-5-1-3-16,0 0-15 0,0 1-16 15,0 0-37-15,-1 0-11 16,0 0-13-16,0 0-4 16,1 0-2-16,5 11-1 15,26 31 3-15,-23-27 0 16,5 7 1-16,6 2 2 15,-5 4 1-15,8 0 0 16,-2-1 2-16,-5 3 0 0,3 5 0 16,-5-3 1-16,3 4 1 15,-1-2 1-15,-7-18 0 16,3 9 0-16,-4-4-1 16,0-5-1-16,-2 3 1 15,0-3 0-15,-5-15 5 16,3 1 9-16,-1-5 29 15,-2 1 10-15,0 1 8 16,0-23-10-16,1-33-28 16,-1 19-11-16,-2-6-11 15,2-5-2-15,-1-13-2 16,-2-3-1-16,3 0-1 16,-1-5-2-16,2-1-6 15,6-4-5-15,8 3-7 16,4 9-7-16,6 0-30 0,4 11-24 15,2 7-103-15,-1 5-108 16,7 3 187-16</inkml:trace>
  <inkml:trace contextRef="#ctx0" brushRef="#br0" timeOffset="-28426.65">18813 18400 538 0,'0'-1'222'0,"1"-4"-127"15,4 0-2-15,-1-1-7 16,0 0-11 0,2-4-16-16,-4 3-1 0,-2-3-6 15,0 1-7-15,0-5-14 16,-3-2-6-16,3-6-8 16,-4-5-4-16,4-7-4 15,3-5 0-15,1 1 2 16,1-13 2-16,1 0 3 15,-4 0 2-15,0-12 3 16,4 11 2-16,-3-5 4 16,5-5 1-16,-4-9 4 15,0 1-1-15,0-6-4 16,-1-3-3-16,4 0-7 16,-1-4-2-16,3-4 0 0,1 2 0 15,0 0 3-15,0 2 0 16,-1 2 0-16,1 1-2 15,-3-6-3-15,-1-3-2 16,-2-3-7-16,-3-4 0 16,-1-7-3-16,0-4 0 15,0-5-1-15,2-1 1 0,1-1-1 16,2-1 0-16,2 3 0 16,3 0 1-16,1 9-1 15,0 2 1-15,-3-2-1 16,-2 4 0-16,4-3 0 15,-9 1 0-15,9 5 0 16,-7-3 0-16,-2-1 0 16,7 2 0-16,-5 3-1 15,4 3 0-15,7 12 1 16,4-2 0-16,-4 7 0 16,5 8 0-16,-12 4 1 15,5 16 0-15,-10 5 0 16,0 1 1-16,2 6-1 15,-4-5 1-15,15 14 0 16,-16-8-1-16,-3 0-1 0,4 8 1 16,-7-4-1-16,7 15 1 15,2 11 2-15,-6-2 3 16,-6 6-1-16,11 1 0 16,-2 0-5-16,-4 4-2 15,4-6-3-15,0 0 0 16,-2 1 0-16,-3 2 1 15,1 4-2-15,-1 12-2 16,0 25-18-16,5-24-19 0,-15-8-54 16,15 7-45-16,-4 4-136 15,1 1 175-15</inkml:trace>
  <inkml:trace contextRef="#ctx0" brushRef="#br0" timeOffset="-27795.04">18581 14483 446 0,'7'-5'207'16,"9"-7"-73"-16,4-3-25 15,-1-6-9-15,4-4-22 16,-6-4-28-16,-4-6-5 16,10-7-5-16,0-4-3 15,-2-15-11-15,5-4-5 0,-7-5-3 16,-2-3-2-16,9 9 0 15,-4 0 0-15,1-2 0 16,2 2 0-16,1 0 1 16,-2 3 1-16,3 8 0 15,-1 5 1-15,5 12 6 16,-9 5 3-16,1 12 5 16,-7 5 0-16,-4 11-2 15,4 3 1-15,-5 6 3 16,-3 5 1-16,-5 2 0 15,2 6 0-15,-4 4-7 16,10 7-3-16,7 5 1 16,-12-5-2-16,16 12 2 15,-12-5 1-15,4 8-1 16,10 6-1-16,-11-5-3 0,3 0-2 16,-6-3-9-16,-4-4-3 15,1-5-5-15,6 6-2 16,-5-4-2-16,0 4 0 15,-1 1-3-15,-5-7-6 16,5 1-17-16,-2-2-14 16,4-5-43-16,1 0-25 15,2-4-57-15,1 0-45 16,4 4 137-16</inkml:trace>
  <inkml:trace contextRef="#ctx0" brushRef="#br0" timeOffset="-8585.26">2122 3496 597 0,'29'31'199'0,"-25"-46"-193"15,3 9 15-15,7-2 30 16,1-1 10-16,1 2 23 16,-2-5-5-16,6-4-12 15,-2 9-4-15,8 1-19 16,11-5-9-16,18 11-15 16,0-6-6-16,18-5-8 15,2 5-2-15,-5-11-2 16,20 0 1-16,-3-7-1 15,12-2 0-15,-4 1 1 0,-7-8-2 16,9 11 2-16,0 3 0 16,2 3 0-16,3 7-1 15,-15 1-1-15,-8 1 1 16,0 4-2-16,-10 0 0 16,-1-2 0-16,-3 4-3 15,-14-1-3-15,-1-7-6 16,-15-1-22-16,-5-9-17 15,-5-1-67-15,-8-13-45 0,5 7 101 16</inkml:trace>
  <inkml:trace contextRef="#ctx0" brushRef="#br0" timeOffset="-8100.32">3637 2788 433 0,'-14'-6'173'16,"9"6"-128"-16,5-1 33 15,4 3 3-15,-4-2 17 0,0 0 11 16,6 0-26-16,13 0-10 15,38 2-25-15,-18 1-12 16,17 3-19-16,4 4-7 16,9 3-6-16,-2 2-3 15,-10-1 0-15,-2 2 1 16,-1-3-1-16,0 0 0 0,-1 16 0 16,2-6 0-16,-10 9 1 15,-10 1 0-15,-4-4 1 16,-12 3 0-16,2-1 4 15,-3 0 1-15,-17 4 9 16,1 3 4-16,-11 11 7 16,-11-3 1-16,-1 4-4 15,-7 6-3-15,-11-7-5 16,6 5-3-16,-9-13-6 16,-5-6-3-16,1-5-6 15,0-4-7-15,8-3-35 16,3-4-33-16,9-2-155 15,3-2 149-15</inkml:trace>
  <inkml:trace contextRef="#ctx0" brushRef="#br0" timeOffset="-896.96">4770 2294 353 0,'6'5'138'16,"0"-3"-86"-16,3-2-36 15,-1 0 1-15,5-2 37 16,-14-3 20-16,0-2 32 16,-2 0 2-16,-11-1-19 15,3-1-18-15,-5 5-34 0,2 2-13 16,-1 2-17-16,-3 2-3 16,-9 4-3-16,-5 3-1 15,-4 1 0-15,1 4 0 16,-4 2 1-16,-3 0-1 15,-7 4 0-15,2 5 0 16,-18-3 0-16,4-4 0 16,-3 5 0-16,-1-3 0 0,11 10 0 15,1 0 0-15,0-3 0 16,5-3 0-16,2-8 0 16,2-1 2-16,11 2 3 15,1-3 3-15,14-3 8 16,0-2 2-16,11-4 2 15,3-2-3-15,-2 1-8 16,10 0-3-16,-1 2-4 16,4-1 1-16,11 6 1 15,-4-1 0-15,3 10-1 16,-1-1 0-16,-1 9-2 16,9 0-1-16,3 6 1 15,-3 9-1-15,8 10 1 16,0 13-1-16,-7-2 1 15,-4 0-1-15,0 11 1 16,-8 4 0-16,1 19 0 0,5 9-1 16,-9 7 3-16,3 2-2 15,-4 10 0-15,-1 0 2 16,-5 2-2-16,1 7 1 16,1-5 0-16,2 4 0 15,1 6-1-15,2-7 0 16,-2 3 1-16,-1 1 0 15,-1 3 1-15,-2 0 0 0,-1-1 0 16,2 9 2-16,-7-2 3 16,-2-6 1-16,-5-3 6 15,0-6 6-15,1-5 5 16,1-1 2-16,0-2-3 16,1-8-4-16,2-6-7 15,2-1-3-15,2-11-1 16,1-6 0-16,6-7 3 15,-1-8 3-15,7 3 0 16,1 4-1-16,2-5-6 16,-1 7-1-16,-5-5-4 15,0 1-1-15,-7-6 0 16,4 0-1-16,-4-12 1 16,3-6-1-16,-2-8-1 15,-2-2 1-15,8 2-1 0,-4-1 0 16,-5-10 0-16,18 20 0 15,-7-1-1-15,3-2 1 16,11 11 1-16,-19-20 0 16,2-4 0-16,-8 0 1 15,-3-2 0-15,2-2 2 16,15-1 14-16,-2-5 3 16,0-4 4-16,-4-6 1 15,-1 1-12-15,2 3-4 16,-4-3-3-16,9 6-2 0,-15-13 0 15,5-1 0-15,-5-8 1 16,-3-6 1-16,-3 8 0 16,6-1 0-16,1 5-3 15,-1-2-1-15,-4-13-3 16,-4 2 0-16,1 0-1 16,2 0 0-16,6 7 3 15,-5-5 0-15,9 3 3 16,7 0 2-16,-3-2 3 15,12 4 1-15,-1-7 0 16,-1-1-1-16,10-1-5 16,-2-4 0-16,11 4-3 15,4-1 0-15,8 2-1 0,6 3-1 16,-1-2 2-16,-7 0-1 16,-2-2 1-16,-1-2 0 15,3 4 1-15,0 0 2 16,-3-2-1-16,-2-3 0 15,-3-5-2-15,-2 0-1 16,4 3 0-16,-10 1 0 0,-4-1-2 16,-3-4-8-1,-20-12-36-15,3 9-37 0,-4-10-94 16,-8-4-66-16,4 13 149 16</inkml:trace>
  <inkml:trace contextRef="#ctx0" brushRef="#br0" timeOffset="-308.65">4826 8529 532 0,'-52'18'196'15,"58"-5"-134"-15,-12-4-3 16,13 0 41-16,9 1 15 0,-3-3 4 15,7-2-14-15,4 1-36 16,-4-2-12-16,7 4-14 16,4-2-6-16,1 4-12 15,0 3-7-15,1-1-13 16,-1 9-3-16,-4-3 0 16,1-5-1-16,-2 8 0 15,0-9 1-15,-3 5 2 16,0 3 9-16,-9-13 24 15,2 9 11-15,-1-5 17 16,-9-2-2-16,-12-1-14 16,-20 10 15-1,2-2-44-15,3 9-5 16,-9-1 0-16,0 1-2 16,1 2-1-16,-4 6-5 15,0 0-2-15,-6 6-3 0,0 2-2 16,-4 6-2-16,3 4-3 15,-6 0-7-15,0 3-9 16,5-4-47-16,1-5-39 16,10-5-180-16,2-8 184 15</inkml:trace>
  <inkml:trace contextRef="#ctx0" brushRef="#br0" timeOffset="1737.7">4497 8684 143 0,'-25'64'108'16,"12"-44"11"-16,0-5-43 15,-3-1-14-15,3 4-27 16,1-3-12-16,7 5-9 16,-2 6 0-16,7 1 8 0,-8 1 4 15,4 8 3 1,1 0 1-16,0 10-7 0,-3 4-6 16,10 22-8-16,8 8-4 15,-5 10-3-15,4 1 0 16,-11-4-1-16,0 6 1 15,-4 12 0-15,-1 11 0 16,2 4 0-16,-10 4-1 16,-6 4-1-16,10-3 0 0,-14 11 0 15,-1-2 0-15,12 1 2 16,-12 1 0-16,10 3 0 16,4-2 1-16,2-10 6 15,1 1 9-15,-1-7 13 16,4 1 5-16,-7-6 4 15,4-5-7-15,-2-10-7 16,-1-5-4-16,1-2-10 16,0-1-5-16,4-6-3 15,1-4-2-15,9 8-1 16,-3-13 0-16,3-1 0 16,3 4-1-16,-8-13 0 15,5 11 0-15,-2-1 0 16,-2 2 1-16,-3 1 0 15,-2 1 0-15,-1-2 0 0,-2-5 1 16,3-1 1-16,2-3 8 16,-1 1 17-16,1 5 9 15,-1-4 11-15,3 4 2 16,2-6-4-16,1-2 0 16,2 1-5-16,-5-3-5 15,4 1-13-15,-4-3-5 16,0-9-10-16,-1-2 0 15,-3-8-3-15,-2-5 0 0,0 0-1 16,0-3-1-16,2-3 0 16,-2 1-2-16,2 1 0 15,-6-8 0-15,0 3 1 16,0-6 0-16,2-7 1 16,-2-4 1-16,6-7 0 15,0-3 0-15,2-7 3 16,0 2 1-16,1-1-2 15,1 0 0-15,0 1-4 16,0 0-1-16,4-1 3 16,11-1 2-16,32-8 3 15,-22 4 1-15,4 2 1 16,5-8 0-16,12 6-2 16,2 1-2-16,3-3-3 15,4 8 0-15,-2-5 0 0,-2 1 0 16,3-1 0-16,1-3 0 15,4 5 1-15,-4 3-1 16,1 2 0-16,-1 3 0 16,-12-5-1-16,-2-9 0 15,-12-1-1-15,-7-1 0 16,-3-10-12-16,-4 5-25 0,-7-8-93 16,-4-6-73-16,-3 3 118 15</inkml:trace>
  <inkml:trace contextRef="#ctx0" brushRef="#br0" timeOffset="2135.19">4883 14303 732 0,'-11'8'304'0,"-1"4"-169"16,8 5-31-16,4 0-31 15,11 4-10-15,10-1-22 16,2 0-8-16,2-4-11 16,-3-3-3-16,7 0-8 15,1-5-3-15,2-5-3 0,1-3-2 16,-3-1-1-16,-1-2-2 16,2 4 0-16,-7-1 1 15,-4 3 0-15,1 4 2 16,-19-1 4-16,6 6 4 15,-6 5 9-15,-10 2 4 16,-6 7 0-16,-9 5-2 16,-14 7-7-16,2 0-4 0,-8 4-4 15,-4-1-3-15,0 0-4 16,-2-1 0 0,6 3-8-16,8-3-15 0,-5-1-79 15,4-5-94-15,-7 0 121 16</inkml:trace>
  <inkml:trace contextRef="#ctx0" brushRef="#br0" timeOffset="2833.09">2742 15051 457 0,'-2'18'203'0,"2"-5"-119"16,7 4-4-16,14 7-58 15,6 5-8-15,6 7-9 16,8 5-4-16,0 2-5 15,2 1-6-15,-4 1-5 16,-5-3 1-16,-6-7 3 16,-4-3 4-16,-7-11 7 15,-4-8 0-15,-8-6 6 16,-2-4 4-16,-4-8 6 16,-6-3 2-16,-9-8-1 0,-2-4 0 15,-12-4 6-15,1-1 8 16,-4-5 8-1,-15-1 3-15,-6-5-8 0,-3-7-8 16,-3-3-5-16,18 1-1 16,10-8 1-16,5 3-2 15,14 1-8-15,2-6-2 16,9 9-3-16,2-2 2 0,7 3 4 16,-1 5 3-16,0-2 3 15,4 1 2-15,0-3 2 16,2-2-2-16,9-2-4 15,2 5-4-15,12 3-8 16,2 6-2-16,13 6-6 16,0 3-19-16,-4 6-94 15,0 4-101-15,-14 5 133 16</inkml:trace>
  <inkml:trace contextRef="#ctx0" brushRef="#br0" timeOffset="3092.03">2904 15112 702 0,'23'30'293'16,"-22"-26"-184"-16,16-7-11 15,1-20-44-15,12-3 1 16,7-11-1-16,-7-5-11 16,3-1-21-16,0-6-9 0,1-4-20 15,0-3-38-15,-1-4-283 16,-1-1 231-16</inkml:trace>
  <inkml:trace contextRef="#ctx0" brushRef="#br0" timeOffset="3721.52">3358 14403 771 0,'18'29'327'0,"-8"13"-201"16,-10-1-33-16,18 15-65 15,2 3-11-15,-10-3-10 0,10 2-2 16,-4-8-3-16,3-4-1 16,-3 0-1-16,-1 0-3 15,-6-16-11 1,0-1-15-16,-1-16-50 0,-3-4-22 16,3-11-18-16,-3-11-1 15,-1-12 36-15,0-10 23 16,-1-9 31-16,-1-7 17 0,2-8 19 15,-4-5 10-15,0-6 19 16,0-7 9-16,3 6 10 16,8 6-1-16,4 5-9 15,1 5-3-15,-2 3-5 16,2 2-3-16,-5 10-8 16,3 13-5-16,0 17-12 15,-6 4-2-15,-4 15-3 16,-4 0-1-16,-8 14-6 15,-2 4-10-15,-2 8-35 16,-2 8-17-16,-5 3-33 16,1-1 1-16,-3 3 15 15,4-2 16-15,1 1 39 16,3 4 11-16,-1-6 38 16,-4-5 27-16,8-5 51 0,1-8 24 15,9-3 10-15,7-4-11 16,6-11-32-16,5-3-17 15,9-14-27-15,4-6-11 16,12-6-20-16,6-8-5 16,15 0-6-16,18 1-3 15,-1-6-3-15,-3-7-7 16,-11-6-47-16,-9-3-53 16,-3-9 68-16</inkml:trace>
  <inkml:trace contextRef="#ctx0" brushRef="#br0" timeOffset="4602.45">2636 9699 554 0,'-48'50'234'0,"34"-56"-125"16,4-5-28-16,7 15-38 15,6 0-13-15,-1 5-24 16,6 3-8-16,7 5-1 16,0 6 2-16,11 12 0 15,-1 3 1-15,2-2 0 16,0-2 1-16,-1-6-1 0,-1 0-1 15,0 0-5-15,-1-2-2 16,-1-6-2 0,3-2-1-16,-8-13 5 0,-14-4 3 15,0-1 6-15,-5-4 3 16,-10-6 3-16,5-4 1 16,-10-3-2-16,-6-6 0 15,3 0-2-15,-4 1 1 16,-6-6-1-16,3 3 0 15,-1-4-1-15,-1 2-1 0,7-7-1 16,-3-5 0-16,6 4-1 16,5-7 2-16,1 2 4 15,1 7 5-15,1-5 7 16,-2 3 3-16,5 5 1 16,5 0-1-16,2-1 0 15,7 4 2-15,7 3 4 16,1-10 1-16,10 0-5 15,-4-3-5-15,1-11-8 16,6 4-4-16,1 1-4 16,1-2-1-16,0 5-2 15,2 3-1-15,1 5-4 16,-3 4-11-16,1 9-75 16,-9 7-96-16,-7 12 117 15</inkml:trace>
  <inkml:trace contextRef="#ctx0" brushRef="#br0" timeOffset="4856.45">2649 9770 650 0,'-2'37'263'16,"4"-4"-161"-16,8-9-64 15,5-2-18-15,2-8-1 16,-1-10 5-16,0-4 16 16,1-7 4-16,6-12-1 15,-2-9-5-15,7-21-21 16,4-5-9-16,0-13-34 16,5 1-54-16,-3 3 53 15</inkml:trace>
  <inkml:trace contextRef="#ctx0" brushRef="#br0" timeOffset="5666">3195 9204 162 0,'-7'22'85'0,"3"-1"0"16,2-2-3-16,1 4 12 15,2 3 5-15,1 2-16 16,2 0-14-1,1 3-28-15,2-1-14 0,5 2-15 16,2 3-6-16,6 5-4 16,4 1-1-16,2 6-3 15,5 3-6-15,-3-3-16 16,3-1-5-16,-5-15 1 16,-4-8 3-16,-11-18 15 15,-8-14 3-15,6-10 1 16,-1-11 1-16,5-11 1 15,-3-1 0-15,-6-10-1 0,-3 1 1 16,2-4-2-16,2-1 0 16,2-3 0-16,2 0 1 15,0-4 1-15,-2-1 2 16,2 7 1-16,5 2 1 16,0 14 2-16,5 7 4 15,-3 7 7-15,-1 8 2 16,-7 8 1-16,1 3-2 15,-8 8-4-15,-1 3-1 0,-5 9-4 16,-4 6 0-16,-3 8-5 16,-2 4-1-16,0 5-2 15,-5-1-2-15,1 2-2 16,1 0-1-16,2-3-2 16,3 5 2-16,12 7 2 15,-9-10 3-15,-2-4 3 16,6-9 0-16,-4-10 1 15,-2 1 2-15,22 1 4 16,2 5 3-16,-3-13 15 16,16 3 11-16,-4-7 19 15,-1-6 7-15,16-3 0 16,5-2-5-16,17-4-15 16,1-6-7-16,19 1-14 0,1-2-6 15,-5-4-8-15,1 2-3 16,-10 4-3-16,-3-2-5 15,3 6-81-15,-8-5-77 16,5-10 100-16</inkml:trace>
  <inkml:trace contextRef="#ctx0" brushRef="#br0" timeOffset="19653.84">15548 11541 423 0,'-72'97'234'15,"69"-94"-31"-15,-3 1-118 16,-1 0-14-16,6 2-13 15,-5-4-4-15,9 4-5 16,0 0-1-16,-3-9-3 16,10 12-1-16,-3-7-8 15,6 7-8-15,11 13-14 16,-2-14-6-16,9 8-6 16,1-11-1-16,9 1-1 15,10 4 0-15,12-4 1 16,6-4 1-16,4-8 0 15,-6-4 3-15,11-4 5 16,9 9 2-16,12-2 0 16,10-10-1-16,-2 2-8 15,4 1-2-15,2 5-1 0,4 9-2 16,2 6 1-16,-8 2 0 16,6 2 1-16,-4 1 1 15,-4-6 1-15,3 4-1 16,-5-2-1-16,8-13 1 15,0-5-1-15,0-3 1 16,-3-3 0-16,-5-1-1 16,4 5 2-16,-7-1 0 15,-4 2 2-15,-8 2 2 0,-10-2 7 16,3-4 1-16,-15-7 3 16,-2 1 0-16,-2-7-5 15,-3-3-1-15,8-3-2 16,1 0 1-16,-12-12 3 15,-8-7 3-15,-17-1 3 16,0-7-1-16,-9 7-2 16,-1 8-3-16,-8-1-4 15,-6-2-1-15,-6 6 2 16,-8-7 6-16,-2 4 13 16,-4 2 5-16,-4-4-1 15,-2 2-8-15,-5-2-14 16,-4-2-7-16,-6 1-3 15,-1 4-1-15,-11 3 0 0,-4 2 0 16,-8 5-2-16,0 0-1 16,-5 12-2-16,2 5-1 15,-14 4 0-15,-1 4 0 16,-16-8-2-16,0 7-1 16,-3 3-3-16,0 3-2 15,9 10-3-15,-9-5-3 16,0 3 0-16,-1-3 1 0,-3 2 3 15,2 8 2-15,-10 4 6 16,-2 6 2-16,-2 7 2 16,-2-1-1-16,2-1-6 15,-8 0-6-15,3-1-8 16,0-5-4-16,-1 4 2 16,9 0 4-16,-2-5 6 15,4 4 3-15,3 0 1 16,4 2-1-16,1 8 1 15,0 4 2-15,5 4 4 16,-3 10 3-16,7 2 2 16,-3-3 1-16,-6 0 1 15,5-6 2-15,3-1 0 16,7 0 0-16,20 7 0 16,-13-4 0-16,20 10 0 15,-3-2 1-15,10 0 4 0,19 9 3 16,3-15 12-16,11 6 4 15,13-10 3-15,3-4 0 16,12-1-6-16,10-3-2 16,7 1 2-16,3-6 0 15,5-5 2-15,5-6 0 16,5-4 0-16,3-6-3 16,9-14-5-16,0-2-5 0,15-10-9 15,-2 0-6-15,6 1-43 16,-2-2-41-16,-11-5-346 15,3-1 296-15</inkml:trace>
  <inkml:trace contextRef="#ctx0" brushRef="#br0" timeOffset="32885.8">5064 9048 163 0,'-63'90'121'16,"60"-91"19"-16,-3-6-17 16,5 4-27-16,-2-2-8 15,3-1-6-15,4 5-7 16,-2-5-12-16,2 3-7 15,-3-2-22-15,1 3-9 16,-2 0-14-16,0 1-5 16,0 0-4-16,0 0-1 0,11 0 0 15,3 0-1-15,28-5 1 16,-29 4 0-16,3-5 1 16,2 1 1-1,2-3 5-15,5 2 3 0,8-1 7 16,6-4 2-16,-5 3 0 15,4-3-2-15,-5 3-5 16,-2 6-2-16,6 1-5 16,-3 3-2-16,0 5-1 15,-1-1-1-15,-2 6-1 16,1-10 0-16,-5-3 1 16,3-4 0-16,6-8 1 15,11 7 0-15,-6-6-1 16,4 0 0-16,-7-2 0 15,-6-3-1-15,13 5-1 0,-8-1 0 16,0 0 0-16,0 7 0 16,0 5 0-16,1-2 0 15,7 7 1-15,-7-8-1 16,-2-3 0-16,6 8 0 16,-2-3 0-16,8 5 0 15,-2-2 0-15,-2 0 1 16,-4-5-1-16,-4 8 0 15,0-4 0-15,2 2 0 0,-5 4 0 32,-17-2 0-32,2 1 1 0,52 4 0 15,1 10 1-15,0-2-1 0,-28-4 0 16,-8-3 1-16,3 4-1 16,0-7 0-16,17 5 0 15,-5-3 0-15,6-2 0 16,-4 1 0-16,-14-5 0 15,3 1-1-15,-9 0 1 16,5 3 0-16,-5-4 0 16,2-1 0-16,1-1 1 15,-2-1-1-15,6-1 1 16,7 1 1-16,-11-2-1 16,0-1 0-16,4 0 0 15,0 0 0-15,5-1 0 0,-1 3 0 16,-7-3-1-16,-4 4-1 15,5 1 0-15,-2 0 0 16,3 4 1-16,-1-1-1 16,11 2 1-16,-5-1-1 15,2 0 1-15,-3 0 0 16,-3-3-1-16,1 4 2 16,3-5 0-16,-7-1 0 0,-1-1 1 15,3-1 0-15,7 3-1 16,1-3 1-16,6 2 0 15,-1-1 0-15,-4 0 2 16,3 2 1-16,-8 2 1 16,-1 0 1-16,4 1 0 15,-3-2-3-15,7 5 0 16,-2-2-1-16,1 1 0 16,-3-4-1-16,0 0 0 15,3-1 1-15,-2-1 0 16,6 1 1-16,-6 0 6 15,-1 0 2-15,8 1 5 16,0 1 3-16,2-1 2 16,5 1-1-16,-3-2 1 0,-6-1 0 15,1 0-2-15,-11-2-1 16,4 0-2-16,-7-6-1 16,4 4-1-16,1 1 0 15,-7-5 0 1,13 7 0-16,-9-7-1 0,-4 2-1 15,-2 0 2-15,-11 0 0 16,-7-1-1-16,-2 2 1 16,-3 4-5-16,1 1-1 15,-1 4-3-15,-3 1-1 0,-8-4 1 16,0 0 1-16,-2-2 2 16,1 1-1-16,0 0-28 15,0 0-36-15,0 0-174 16,1 1 152-16</inkml:trace>
  <inkml:trace contextRef="#ctx0" brushRef="#br0" timeOffset="35755.4">5120 14739 501 0,'7'60'203'0,"-8"-60"-130"16,2-4-40-16,11-2-21 15,3 3 5-15,10 1 7 16,6 2 0-16,5 0-9 16,-1 0-5-16,8 0-6 15,-3-5-1-15,3 2-1 16,3-5 1-16,-2-4-2 16,5 1 1-16,11-7-1 15,9 2-1-15,18 4 0 0,4-5 0 16,5-2 0-16,1-6 1 15,13-2 0-15,4 7 3 16,10 5 8-16,9 10 4 16,0 5 8-16,0 5 1 15,5 10-2-15,0 3-1 16,-4 4-7-16,-3 0-3 16,12 3-5-16,-3 0-2 0,-4-7-1 15,9 4-1-15,-3-6-1 16,-3-6-1-16,7 6 0 15,1-2 1-15,-12-2 14 16,0 3 15-16,0-3 31 16,3 0 11-16,-9-7 10 15,-2 0-6-15,-3-10-13 16,-10-7-5-16,4-1-15 16,-5-8-6-16,3 3-13 15,0 4-4-15,2 2-7 16,2 1-2-16,-9 1-3 15,-2-4-2-15,-1 0-2 16,-1-4-1-16,-11 0-2 16,-5 5 1-16,-6 10-1 15,-3 3-1-15,-8 2 1 0,-7-2 0 16,-13-7 0-16,-6 7 0 16,-6-2-2-16,-3 6-2 15,-1-1-71-15,2 3-66 16,2 3 86-16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12:23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18286 12355 780 0,'-46'-5'285'0,"37"1"-218"15,2 1-5-15,8 2 8 16,-1-2 2-16,0 3-6 16,0-1-6-16,-1 0-16 15,1 0-8-15,0 0-17 16,0 0-6-16,0 1-8 16,4-1-2-16,11 1-2 15,27 3-1-15,-30-2 2 16,2-1 3-16,3-2 13 0,5 1 7 15,-1-3 15-15,5 2 6 16,1-2 6-16,3-1-1 16,3-5-6-16,3 0-7 15,10 4-16-15,-3-5-7 16,7 11-8-16,0-4-2 16,-8-4-3-16,9 6-1 15,-7-8 1-15,2 5-1 16,5-4 0-16,-1-1 1 0,10-2-1 15,1-6 0-15,10 7-1 16,0-5 1-16,-4 7 0 16,-1-5-1-16,2 2 1 15,-7-4 0-15,15 2-1 16,-3 5 1-16,-4-2-1 16,7 11 0-16,-9-2 1 15,26 14-1-15,-19-7 1 16,5 0 0-16,3 9 1 15,-25-9-1-15,15 10 1 16,4 7 3-16,-7-1 1 16,-6-2 1-16,5 12 0 15,-9-4-2-15,-4-2-1 0,0 3-1 16,-10-10 0-16,5 1 0 16,9 2-1-16,-7-2 0 15,5 1-1-15,4 0 1 16,-14-7 0-1,9 1 1-15,-7-3 1 0,-4-3 0 16,11 1 9-16,-4-3 8 16,8-3 11-16,5 5 5 15,-3-1-5-15,3-1-4 16,1-1-7-16,-5-2 0 0,5-3 2 16,2-3 4-16,-2-1 6 15,1-4 2-15,4 1-2 16,0 3-2-16,2-3-3 15,-3 3-2-15,-7-3-2 16,7 0-2-16,2 4-5 16,2-1-1-16,4 4-3 15,-8 0-2-15,-2 1-5 16,-2 2 2-16,3-1-3 16,-6 2 2-16,3-4 1 15,-7 0-3-15,-5-1-2 16,0 1 0-16,-6-5-2 15,-13 1 0-15,-6 1-16 16,4-4-20-16,-18 4-70 0,-9-5-60 16,-2 0-248-16,-8 4 264 15</inkml:trace>
  <inkml:trace contextRef="#ctx0" brushRef="#br0" timeOffset="864.75">18456 17979 53 0,'-15'-9'32'16,"3"3"-1"-16,-6-1-19 15,3 6-5-15,-5 1-5 16,-1-1-2-16,0 4-10 16,-1 2-14-16,1-3 15 0</inkml:trace>
  <inkml:trace contextRef="#ctx0" brushRef="#br0" timeOffset="1430.23">18247 17974 284 0,'-91'29'186'15,"81"-28"5"-15,3 8-19 16,2-9-48-16,5 6-24 15,0-7-36-15,0-1-11 16,1 1-9-16,25-2 3 16,36 1 0-16,-38 6-6 0,18 9-7 15,-2 2-2-15,6 2-2 16,6 2 0-16,7-7 0 16,1-5-2-16,13 4 8 15,4-2 0-15,-2-1 0 16,5 4-2-16,6-6-11 15,4 3-3-15,13 0-2 16,7-1-1-16,2-1 2 16,13-1 0-16,3 5-4 15,-6-1-3-15,11 4-5 16,-12 1-1-16,3-4-1 16,0 0 0-16,14-7 9 15,-18 0 5-15,-7-4 12 172,2-8 8-172,-21-6 7 0,18-11 0 0,1-4-2 0,3 1-7 16,-15-5-13-16,6 4-5 0,-9-6-10 0,-3 1-3 0,-1 4-3 0,-8 0-1 0,-25 17-2 0,-30 6-2 0,0 2-3 0,92-15-4 0,-7 10-9 0,2 5-4 0,-45 5-4 0,-2 3 2 0,-17-8 10 0,17 11 4 0,-22-2 9 0,3 1 1 0,10 9 2 0,-27-22 2 0,9 20 3 15,-9-12 2-15,-2 0 2 16,4 8-1-16,-9-10-7 16,-2 2-7-16,-8 0-67 15,-5-1-47-15,-4-3 70 16</inkml:trace>
  <inkml:trace contextRef="#ctx0" brushRef="#br0" timeOffset="7625.87">4247 12546 539 0,'-16'-1'240'15,"-4"-3"-110"-15,4 2-42 16,-4-3-29-16,3 4-9 15,4 1-11-15,4 3-2 16,0-3-4-16,-1-3-2 16,7 2-4-16,-8-2-6 15,11 3-14-15,1 4-4 0,3-1-6 16,-4-3-1-16,6 4 4 16,20 12 1-16,36 33 4 15,-23-23 0 1,8-1 8-16,8 3 7 0,2-5 19 15,2-6 9-15,4 4 7 16,-5-14-2-16,20 10-13 16,1-4-7-16,12-7-8 15,11 7-2-15,-5 1 0 16,10 2 2-16,-2 2 4 16,-1-1 1-16,-3-6 2 15,-6 2-3-15,7-5-8 16,1-5-4-16,3-3-9 15,1-4-3-15,7-3-3 16,-14-6 1-16,9-1-2 0,-4 0-1 16,-21-9 1-16,11 7 0 15,-7-7 1-15,5 6 1 16,-5-4 0-16,-13-9 0 16,-4-1-1-16,-3-13 1 15,6-3-2-15,4-3 0 16,-6 0 0-16,-9 1-1 0,-10 1 1 15,-5 4 1-15,0-4 1 16,-6-1 0-16,-5 2 2 16,-7 0 0-16,-10 7 1 15,-8 0 2-15,-10 1-2 16,-4 2 1-16,-10-4-2 16,2 3-1-16,-13-5-2 15,-2-5-1-15,-3 4-1 16,-8-5 0-16,-2-4 0 15,1 6-1-15,-2-1-2 16,-2 7 0-16,1 10 0 16,-3-1 0-16,-21 3 1 15,-1 0 1-15,-10 3 1 16,-1 1 0-16,4-5-1 16,-1 1-1-16,-14-19-4 0,3 4-2 15,-2-1-9-15,-5-1-5 16,4 7-11-16,-13 2-7 15,1 6-7-15,-2 7 0 16,-3 16 7-16,3-1 10 16,-10 10 16-16,0 0 5 15,1 3 4-15,9 4-1 16,-16-1-3-16,10 9 0 16,-4 11 3-16,-7 1 3 0,12 20 3 15,-15-5 3-15,2 5 5 16,3 12 3-16,4-3 8 15,5 4 1-15,7 2 1 16,4-3-2-16,21 13-8 16,2 1-2-16,6-1-3 15,8 5-1-15,6-12-2 16,11 2-2-16,19-3-6 16,9 5-6-16,14-9-19 15,14 3-9-15,25-1-22 16,5-9-5-16,21-7 2 15,-4 0 5-15,2-5 11 16,6-3 7-16,9 9-31 16,14-8-57-16,10-9 86 15</inkml:trace>
  <inkml:trace contextRef="#ctx0" brushRef="#br0" timeOffset="9707.58">16206 11409 337 0,'-33'46'197'15,"20"-53"-17"-15,3 1-62 16,-5-3-42-16,2 0-8 15,-6 0-9-15,-3 3-7 16,-4-3-10-16,-5-5-4 16,4 2-7-16,0 3-7 15,-7-1-12-15,1 5-6 0,-3-5-6 16,-2 1-3-16,3 2-2 16,-8-1-1-16,0 3 1 15,-3 5 1-15,-4-4 3 16,6 6 0-16,-11-1 1 15,0-1 0-15,2 10 1 16,-10-2 0-16,-4 0 0 16,-3 3-1-16,-6-1 0 15,2 5 1-15,-1 2-1 16,-1-1 0-16,-7 4 1 16,1-1-1-16,3 6 2 15,-1-1 0-15,11 1-1 16,2 5 0-16,1-3 0 15,1 8-1-15,0-2 1 16,4 1 0-16,11 3-1 0,2-5 0 16,11-1 0-16,0-1 1 15,8 0 5-15,7 1 5 16,-3-2 10-16,12 0 7 16,7 4 8-16,-5-1 2 15,16 8 1-15,-3-3-4 16,4 0-6-16,17 9-4 15,0-2-7-15,10 4-2 0,5-2-3 16,2-7-1-16,10 1-2 16,3-3-1-16,11 1-2 15,3 0 0-15,4 1 4 16,5 2 2-16,-2 2 6 16,-3-2 2-16,7-1 0 15,-2 0-1-15,10-16 2 16,6 2 0-16,-3-8 0 15,8-5-1-15,1 4-1 16,1-5-1-16,1-2-3 16,0-1-2-16,19 2-6 15,-11-4-3-15,4-4 0 16,-2-3-1-16,-19-7-1 16,17 4 0-16,2-8 1 15,3 1 2-15,-6-8 5 0,-6-4 3 16,-1-5 0-16,3 4-2 15,-3-3-3-15,0-3-1 16,-4 1-1-16,1-5 1 16,-11 2-2-16,-2-1-1 15,-7 0-1-15,-13-6-2 16,7 2 0-16,-16-2-1 16,-4 1 0-16,-3 0-1 15,-16-5-1-15,13 2-1 0,-15-12-4 16,1 5-2-16,-9-2-4 15,-7-1-1 1,-5 10 1-16,-7-4 2 0,-6 3 2 16,-4-2 1-16,-6-4 2 15,-9-2 0-15,-8 1-21 16,-4-2-1-16,2 1 0 16,-9 0-1-16,4-2 24 15,-2 1 1-15,-6 6-2 16,11 6 0-16,-7 6-3 15,-1 7-1-15,-10 0-2 16,-7 8-1-16,-3 5-1 16,-17 0-1-16,-3 12-1 15,-9-2-1-15,-21 2 0 16,3 5-2-16,-16 1-12 0,-1 4-8 16,-4 1-18-16,-9-1-6 15,-1-10-11-15,2 2-9 16,7-2-67-16,1 1-72 15,12 8 141-15</inkml:trace>
  <inkml:trace contextRef="#ctx0" brushRef="#br0" timeOffset="15995.24">11636 1857 365 0,'60'49'152'16,"-64"-42"-94"-16,2 6-2 15,2 6-2-15,-1 0 14 16,1 2 26-16,2 3 2 16,-1-2-12-16,3 3-8 0,3-3-21 15,1 2-10-15,9 12-15 16,4 6-5-16,6 18-9 16,8 20-4-16,-5-8-5 15,7 5-2-15,-4-7 0 16,-8-18 0-16,-5 1-5 15,-2-5-12-15,-1 1-57 16,-6-1-60-16,2 5 79 16</inkml:trace>
  <inkml:trace contextRef="#ctx0" brushRef="#br0" timeOffset="16218.53">12020 3423 919 0,'2'-12'308'16,"17"-4"-293"-16,1-1-22 15,5-3 6-15,1-1 3 16,-12 2 14-16,-4-1 14 16,0 10 19-16,-7 2 4 15,-1-4-11-15,-1 0-14 0,-5-6-25 16,4-4-12-16,0-5-74 15,5-4-89-15,-2-4 108 16</inkml:trace>
  <inkml:trace contextRef="#ctx0" brushRef="#br0" timeOffset="16541.52">12234 1816 463 0,'12'-14'149'0,"5"11"-156"16,-1 1 1-16,-3 12 58 16,-6 2 35-16,-7-6 49 0,0 11 10 15,-2 11-35-15,1 14-26 16,2 17-34-16,4-1-11 15,3 4-17-15,1 4-5 16,10 17-9-16,-2 11-4 16,6 11-5-16,5 1-4 15,1-6-30-15,-2-2-31 16,-10-9-121-16,-8-2-127 0,-4-11 195 16</inkml:trace>
  <inkml:trace contextRef="#ctx0" brushRef="#br0" timeOffset="16697.11">12571 3312 1119 0,'3'3'388'16,"5"3"-339"-16,7 1-53 15,1 0-17-15,-1-5-69 16,-3-3-57-16,-14-12 86 15</inkml:trace>
  <inkml:trace contextRef="#ctx0" brushRef="#br0" timeOffset="139382.03">18565 11276 780 0,'9'0'332'0,"-5"5"-172"15,-4-4-81-15,5 11-40 16,-2-6 4-16,-3 5 2 15,3 0-3-15,1-3-11 16,-1 2-6-16,8-4-8 16,-4 1-4-16,-1-5-6 15,13 5-3-15,4-2-2 16,14 2 0-16,11-4-2 16,-2-3 1-16,11-3 0 15,2-4 0-15,17-3 1 16,6-1 0-16,14-8 14 15,1 4 7-15,9-3 11 16,7-1 3-16,12-1-9 16,3-6-6-16,6 2-10 0,-3-4 0 15,7 7-4-15,-30 7 0 32,-53 7-2-32,0 0-1 0,157-11 0 0,3 6 0 15,0 3 0-15,-82 8 0 16,-4 0 2-16,1 1-1 15,-6 3 2-15,1 0 1 16,-3 1-1-16,0-3 0 16,-2 0-4-16,1 1 0 0,10 1 0 15,-14-4 0-15,2-4 3 16,-7-6 0-16,-12-3 4 16,6 0 0-1,-18 2 0-15,-1 3 0 0,-4 2-3 16,-11 2-2-16,-8-1-4 15,-3 2-1-15,-11-3 1 16,5 4-1-16,-6 0 1 16,-2 0-1-16,-5 1 1 15,-8 0-1-15,0-1 1 16,-6 1 0-16,-5-3 1 16,1 4 0-16,-6-1-1 15,-2 0-1-15,2 3-1 16,-2 1-2-16,0 5-2 0,2 6-1 15,1 7 1 1,0 6 0-16,6 12 0 0,3 5 1 16,0 11 2-16,-4 1-1 15,-4 1 2-15,-2 1-1 16,0 0 0-16,3 2 1 16,-5 9 3-16,-9-1 1 15,-6 4 4-15,-1 1 0 16,-9-10 1-16,5 3 0 0,-6-13-3 15,0-3-2-15,3-4-2 16,-7-7 0-16,7-1-1 16,-9-6 0-16,9-4 0 15,-3 0-1-15,-3-13 0 16,3-1-1-16,-4-6-5 16,-2-11-3-16,-2 4-9 15,2 0 0-15,-3 1 1 16,3 3 4-16,-7-4 1 15,0 0-4-15,-7-3-11 16,-3 10-2-16,-8 1-1 16,-2 8 3-16,-11 5 8 15,-7-1 3-15,-11 4 7 16,-3-2 4-16,-16 6 3 16,-6 0 2-16,-9 4 0 15,-8 0 0-15,-10 3-26 0,-3 0-25 16,-17-3-57-16,-9 3-35 15,-8 1-34-15,-14-1 4 16,-6 6 38-16,-4-5 26 16,5-6 24-16,5 4-17 15,2-5 68-15</inkml:trace>
  <inkml:trace contextRef="#ctx0" brushRef="#br0" timeOffset="140240.18">19025 11316 698 0,'-1'-12'326'0,"-7"7"-143"16,-7-5-82-16,1-1-68 15,-3 1-1-15,-10 2 3 16,1 5 0-16,-6 6-13 16,-3 7-6-16,-15-6-6 15,2 10-4-15,-8 4-7 16,-4-3-4-16,5 6-6 15,-3-7-2-15,8 3-6 0,2-4-6 16,4-4 0 0,2 0 2-16,1-9 11 0,8 3 10 15,7-1 17-15,-10-4 14 16,10 2 28-16,-1 0 9 16,5 2 6-16,15 1-11 15,6 0-26-15,1 3-7 16,16 6-3-16,2 3 4 0,13 9 4 15,11 5-3-15,-8 6-10 16,6 3-4-16,-4 5-4 16,-7-3 0-16,-3 4-5 15,1-6-2-15,-3 7-3 16,-3 7-1-16,-5-4-1 16,-5 14 0-16,-8 8 0 15,-4-2-1-15,-3 7-3 16,-3-2 0-16,-5-17-6 15,0-6-6-15,4-11-20 16,-1-12-14-16,6-12-50 16,0-8-43-16,3-13 92 15</inkml:trace>
  <inkml:trace contextRef="#ctx0" brushRef="#br0" timeOffset="142301.29">3828 7432 408 0,'-20'6'222'15,"-1"5"-48"-15,5-1-26 16,2 0-34-16,2-1-4 16,3 1 2-16,2-2-8 0,2-2-28 15,3 0-12-15,3-3-28 16,8 2-9-16,14 2-10 16,14 3-1-16,14-4-3 15,6-3-1-15,13-2-4 16,-2 0-1-16,10 3-3 15,13 3 1-15,10 5 3 16,2 1 2-16,1 2 4 16,-7-2 4-16,5-3 6 15,10-2 2-15,0-11 0 16,3-3-2-16,1-7-9 16,0-2-4-16,1-5-2 15,-5-2-2-15,-4-2-1 16,-4-1-1-16,-5-3-1 15,-5-4 0-15,-7 1-1 0,-9-4 1 16,-6-7-1 15,-4 3-1-31,-3-6 0 0,0 0 0 0,-6 8 0 16,0 3 0-16,-8 1 0 0,-10 1 1 16,-1 4 2-16,-5-1 1 15,-10 6 5-15,-9 0 3 16,-16 3 2-16,-3-7-2 0,-21-6-6 15,-3-4-5-15,-12-5-7 16,-11 4-5-16,-11-4-7 16,-12 2-3-16,-16-2 0 15,-2 0-1-15,-12 7-1 16,2 6 0-16,-11 11-6 16,-10 6 2-16,-3 17 5 15,-15 6 4-15,-11 14 10 16,-3 6 6-16,-7 13 18 15,0 11 17-15,10 15 3 16,11 14-1-16,-9-10-16 16,11 5-13-16,12-12-3 15,6-7-1-15,25 5-3 16,12 2-4-16,10-3-34 16,5-5-41-16,19-1-206 15,6-7 187-15</inkml:trace>
  <inkml:trace contextRef="#ctx0" brushRef="#br0" timeOffset="144067.5">5781 12935 678 0,'-13'-8'282'0,"3"-4"-150"15,-4-1-35-15,-8-4-33 16,-3 0-12-16,-2-1-20 16,-2-4 0-16,-4 4 6 15,3 6 0-15,-2 3-10 16,-3 8-9-16,-2 5-15 0,1 1-3 16,-7 13-2-16,-6-2-1 15,-6 5 1-15,-9 2 1 16,4 0 2-16,2 2 2 15,-4-3 5-15,4 3 2 16,-11-4 0-16,0-1 0 16,-3 6-6-16,-1-1-2 15,5 14-3-15,-2 3-3 0,6 4-6 16,-4-2-4-16,-10-7-3 16,-2 1 1-16,1 1 6 15,8 2 4-15,7-2 5 16,9-3 1-16,6-6 0 15,3 1 1-15,18 6-2 16,6 2 0-16,11 6-1 16,7 3 0-16,12 2 0 15,-7 2 0-15,20 2 1 16,-7-3 0-16,17-2 1 16,21 7 0-16,6-8 0 15,20 8 0-15,15 0 2 16,13-7 1-16,7-4 5 15,9-8 3-15,5-9 13 16,2-5 5-16,18 5 13 16,9-8 7-16,7-10 9 0,-3-4 4 15,18-15 0-15,-3-2 0 16,6-7-10-16,5-3-6 16,-12-2-5-16,7 1-1 15,-8 0-9-15,-11-3 1 16,-3 3-12-16,-11-3-6 15,-18 0-6-15,-1 9 0 16,-14-13-2-16,-12-2 1 0,-2-5-1 16,-10-8 0-16,-17 6-4 15,-3-2-1-15,-18 2-1 16,-3 0 0-16,-16 2 4 16,-14-7 1-16,-15 1 4 15,-11-3-1-15,-24-12-3 16,1 13-4-16,-16-3-6 15,-10-5-3-15,-13 7-4 16,-12-10 0-16,-18-3-6 16,-4-1-2-16,-4 9-18 15,-7 9-1-15,-5 6-3 16,-6 9-11-16,-9 10-13 16,2 3-18-16,-10 18-26 15,-3 8-10-15,0 16-47 16,-6 2-52-16,12 22 140 15</inkml:trace>
  <inkml:trace contextRef="#ctx0" brushRef="#br0" timeOffset="146415.15">18225 17954 578 0,'0'8'296'16,"13"-4"-67"-16,-13 0-128 16,-14 4-16-16,6-4-12 15,-21 6-2-15,12-2 4 16,14-6 3-16,-5 4-4 16,5-4-6-16,6-5-10 0,-7 4-5 15,3-2-18-15,1-1-7 16,-8-7-18-16,-20-43-5 15,26 15-5-15,1 1 0 16,11-5-1-16,8-9 0 16,-4-3-1-16,6-2 1 15,-10-6 0-15,1-1-1 16,1 1 1-16,1 0 0 0,8 6 0 16,-9-3 0-16,14-4 0 15,-4 0 0-15,-3-2 0 16,5 5 1-16,-9 10 0 15,2 6 1-15,-6 13 2 16,-4 7 1-16,-2 12 1 16,-5 4 2-16,2 7 5 15,-2 1 3-15,0-1 0 16,0 0-2-16,0 0-8 16,0 0-5-16,0 0 0 15,0 0-1-15,6 4 1 16,11 3 2-16,34 6 1 15,-19-17 1-15,8-6-1 16,2-2 0-16,3-9-1 16,10 4-1-16,5-2-1 15,8 0 0-15,10 5-1 16,1-4 0-16,10 2 0 0,6 1 1 16,4 2-1-16,4-5 0 15,7 2 1-15,6-3-1 16,8 2 1-16,5 5 1 15,3-2 0-15,-46 11 2 16,1 0 7-16,71-5 4 16,19 5 8-16,-23 8 3 0,-25 2-1 15,-1 11-3-15,-1-5-2 16,-5-1-3-16,2 1-5 16,-3-10-2-16,1 3-5 15,-4-3 0-15,4-3-2 16,-5 0-1-16,1-1 0 15,-1-1 1-15,-7-1 0 16,-1-1-1-16,-5 0 2 16,0-3 0-16,-6-1 2 15,-2 0 1-15,-7-3 0 16,-4 2 0-16,2-2-1 16,-8 0-1-16,-6 2-2 15,-5 1 0-15,-11 1 0 16,2 3-1-16,-11 7 0 0,-5-3 0 15,-10-1-1 1,-3 1 1-16,-4-4 1 0,3 3-1 16,-2 2 0-16,-2 4 1 15,-6-6-1-15,-2 1 1 16,-2 0-1-16,-1 1 1 16,0 0 0-16,-1 1-1 15,-2-2 0-15,2-3 0 16,-2 3-1-16,-1-5 1 0,-1 4 0 15,-6-1 1-15,-2 2 0 16,2 1 6-16,-3-1 6 16,0 0 2-16,0 0 6 15,0 0-3 1,0 0-1-16,0 0 1 0,0 1-2 16,0 16-1-16,0 30-4 15,0-23-2-15,0 11-5 16,0 2-2-16,3 10-3 15,1 3 0-15,3 7-2 16,3 5-1-16,5 3-2 16,1 1 0-16,4-1 0 15,0 0-1-15,2-5 4 16,-7-3 1-16,3-9 1 16,-11-5 0-16,4-15 1 15,2 2 1-15,-12-13 1 0,9-6 1 16,-13 0-2-16,3-9 1 15,0-2-3-15,-4 6-3 16,2-7-8-16,1-1-8 16,-26-5-27-16,-38-17-20 15,19 13-54-15,-7 0-39 16,-13 4-140-16,-4 3 186 16</inkml:trace>
  <inkml:trace contextRef="#ctx0" brushRef="#br0" timeOffset="-69446.41">21928 10675 321 0,'1'-7'219'0,"8"3"16"15,-9-3-40-15,4 12-69 16,7 3-19-16,1 4-31 15,-8-3-10-15,21 10-7 16,-5 5-3-16,-12-8-12 16,25 20-6-16,-23-11-14 15,6 3-8-15,3 7-12 0,-7-5-4 16,10 3-37-16,-3-6-47 16,-2 1-174-16,2-4 165 15</inkml:trace>
  <inkml:trace contextRef="#ctx0" brushRef="#br0" timeOffset="-68893.52">22323 10475 840 0,'-1'-21'300'16,"29"45"-237"-16,10 2-1 0,4 11 6 15,4 2-3-15,4 5-17 16,-10 3-10-16,4 5-14 16,1-2-5-16,-1-5-10 15,-2-1-3-15,-3-12-3 16,-7-1-3-16,-12-21-8 31,-9-6-16-31,0 2-74 0,36 6-71 0,-13-15 103 16</inkml:trace>
  <inkml:trace contextRef="#ctx0" brushRef="#br0" timeOffset="-68626.88">22877 10500 912 0,'4'-4'357'0,"-8"1"-250"16,11 9-52-16,-9 4-22 15,0 15 8-15,-6 1 5 16,-7 13-5-16,0 7-5 16,-9-2-16-16,5 12-5 0,-3 1-8 15,-2-2-2-15,1 0-4 16,1-6-1-16,4-2-20 15,2-4-22-15,5-7-64 16,4-5-42-16,1-21-108 16,6-2-75-16,4-12 211 15</inkml:trace>
  <inkml:trace contextRef="#ctx0" brushRef="#br0" timeOffset="-68373.79">22954 10487 782 0,'29'-1'307'0,"-11"4"-214"0,4 8-15 16,6 13-25-16,1 2 0 16,-2 15 0-1,-5-1-11-15,-4 0-12 0,-1-7-4 16,1-10-8-16,-5-6-2 15,-5-12-4-15,1-1-2 16,-4-18-17-16,1-4-42 16,-1-16-252-16,-2-4 208 0</inkml:trace>
  <inkml:trace contextRef="#ctx0" brushRef="#br0" timeOffset="-68146.99">23262 10438 805 0,'7'5'358'15,"7"5"-182"-15,2 3-57 16,1 6-21-16,6 6-28 16,-3 2-9-16,-8 4-24 15,7 2-4-15,-14-4-8 16,1-4-5-16,-2-3-9 16,-4 2-3-16,6-1-6 15,-10-3-4-15,4 2-25 16,5-3-26-16,-5-5-70 15,5 2-48-15,2-3-113 16,-4-7 172-16</inkml:trace>
  <inkml:trace contextRef="#ctx0" brushRef="#br0" timeOffset="-67095.75">23620 10503 389 0,'40'-30'202'0,"-42"31"-7"0,2 1-175 16,1 1-7-16,-1-3 14 15,0 0 30-15,0 0 16 16,3-1 13-16,12-3-2 15,30-15-11-15,-28 5-8 16,3-1-17-16,3-1-9 16,-2 5-17-16,-1 4-6 0,-3 4-10 15,-6 3-5-15,3 7-2 16,-13 1-1-16,-4 6 1 16,-3 3 2-16,-12 5 1 15,7 5 1-15,-8 1 2 16,-2 2 1-16,-1 4 5 15,-1 4 1-15,4 3 5 16,2 7 3-16,-1-11 0 16,6-1 0-16,5-10-3 15,1-7-2-15,8-2 3 16,1-8 5-16,8-7 9 16,4-3 3-16,8-6-3 15,2-3-6-15,8-5-11 16,1-2-5-16,3-3-6 15,1 3-3-15,-5-3-1 0,6 9 0 16,-12-8-1-16,2 5-4 16,-8 2-17-16,-9-2-21 15,-5 3-77-15,-4 1-95 16,-12-3 136-16</inkml:trace>
  <inkml:trace contextRef="#ctx0" brushRef="#br0" timeOffset="-66866.39">23584 10678 911 0,'-11'9'389'0,"14"-12"-198"16,10 1-123-16,12-2-54 15,4-3 0-15,6-2 7 16,-2-6 5-16,7-3 4 15,4-3-2-15,1-7-7 16,-1-2-8-16,2-2-41 16,-4-6-48-1,-2-6-250-15,-2-4 218 0</inkml:trace>
  <inkml:trace contextRef="#ctx0" brushRef="#br0" timeOffset="-66673.98">24311 9969 1072 0,'15'24'406'0,"-11"9"-279"15,0 26-107-15,2 15-7 16,-13 16-8-16,-8 4-4 16,-2-2-23-16,-15-9-31 15,2 2-127-15,3 1-144 16,-9 0 202-16</inkml:trace>
  <inkml:trace contextRef="#ctx0" brushRef="#br0" timeOffset="71861.25">18148 12847 393 0,'-88'10'218'16,"80"-20"-42"-16,-1 3-53 15,3 5-3-15,1-3 6 16,0-1-3-16,2 2-25 15,2 2-21-15,6 1-47 16,-5 1-15-16,22 1-18 16,52 5 0-16,-11-6 1 15,13 0 2-15,12-12 0 16,9-4 0-16,40 2 0 16,3-6 0-16,31 3-1 15,11-4 0-15,0-4-1 16,19 0 2-16,5 3 0 0,3 0 0 15,16 11 3 1,5-1-1-16,-6 0 15 16,3 3 7-16,-12 1 17 0,-7 5 2 15,-1 15-10-15,-7 5-9 16,-19-1-16-16,-73 0-5 16,-1 1-1-16,61 7 0 15,-4 2 1-15,-30-1-1 16,-46-11-22-16,-15-4-27 0,-22-3-71 15,-17-3-48-15,-24 0-97 16,-10-2-101-16,-23 8 238 16</inkml:trace>
  <inkml:trace contextRef="#ctx0" brushRef="#br0" timeOffset="72199.25">19897 13055 1146 0,'24'84'418'16,"57"-90"-340"-16,22-8-46 16,30-9-18-16,11-11 14 15,33-2 25-15,21-8 10 0,22-10 7 16,10-1-10 0,10-8-17-16,4 6-8 15,-1-3-16-15,1 4-3 0,-15 9-113 16,-15 4 74-16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20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19296 13052 917 0,'8'0'315'0,"8"0"-284"16,4 3-27-16,-3 2 5 15,1 3 2-15,1 2 8 16,-1 0 4-16,10 10 5 0,3-1 2 16,9 1-4-16,3 3-4 15,1-4-10-15,6 2-5 16,4 2-4-16,4 1 0 15,6-1-1-15,4-4 0 16,7-10 1-16,13 0 2 16,9-9 14-16,2-2 6 15,11 0 9-15,-5-3 3 16,14 3-5-16,0 2-4 0,1 1-8 16,6-1-4-16,1 5-8 15,5 0-3-15,-1 3-4 16,6 3 1-16,-10 0-1 15,9 4 0-15,-2 3 0 16,-1-3 0-16,4 5 1 16,0-6 0-16,1-2-1 15,-8-3 0-15,2-4-1 16,2 2 0-16,-7-5 1 16,3 1 0-16,-6-5 1 15,-5-5 0-15,2 1 2 16,-4-5 0-16,-1-2 3 15,-12-6 2-15,-12-6 14 16,-2-2 4-16,-17-13 6 16,-2-5 0-16,-10-7-11 15,-10-7-4-15,0-1-4 0,-7-2-3 16,-3-4-3-16,-7 0-3 16,-6-2-3-16,0 2 1 15,-12-10-2-15,-5 1 1 16,-5-1 0-16,1 2-1 15,-18 3-1-15,1-4-1 16,-14-7-2-16,-1-2-2 0,-2 0-2 16,-10 3-3-16,-3 8-4 15,-8 4-3-15,0 5-5 16,-5 1-2-16,-13 5 0 16,-6 2 2-16,-15 12 4 15,-8 4 2-15,-6 14 1 16,-5 2 1-16,0 10-1 15,-8-1-1-15,-4 2-4 16,-3 2 0-16,-4 1 5 16,3 7 3-16,-2 6 9 15,-1 6 2-15,-5 5 1 16,-1 3 1-16,-4-1 3 16,1 2 1-16,0 4-1 15,-3-1 0-15,5 0-3 16,-6 3 0-16,2-2 0 0,3 3-1 15,5 2 1-15,-1-1 0 16,-2-1-1-16,3 5 0 16,-9-9 1-16,5 6-1 15,2 1 0-15,2-4-1 16,15 19 0-16,-5-4-1 16,5 1 1-16,4 8 0 15,-12-1-1-15,14 5 0 0,7 12-3 16,6-1-9-16,13 0-55 15,5-1-31-15,1-9-54 16,1 2-16-16,13 13 26 16,7 3 28-16,15 7 58 15,12-2 27-15,12-9 36 16,11-2 19-16,19-6 37 16,13 3 16-16,19-5 11 15,12 1-9-15,21-6-27 16,6-7-10-16,10-9-12 15,-1-7-2-15,16-9-8 16,3-6-7-16,1-6-8 16,7 0-9-16,-5-6-98 15,-1 1-133-15,-2 7 150 16</inkml:trace>
  <inkml:trace contextRef="#ctx0" brushRef="#br0" timeOffset="2143.21">13561 2670 932 0,'-2'14'309'15,"10"-3"-305"-15,4-1-4 16,7 9 11-16,3 3 9 16,-3 3 32-16,4 4 17 15,3 10 21-15,2-1 5 16,10 12-19-16,7 2-13 16,7-1-27-16,7 8-10 0,6 0-15 15,0 3-4-15,7 10-3 16,-2 2-2-16,-3-7-1 15,1-4-1-15,2-18 0 16,-8-11-2-16,-6-8-5 16,-8-6-5-16,-15-11-18 15,-3-4-18-15,-8-9-68 16,-5-8-52-16,-4-9-187 16,-8-8 220-16</inkml:trace>
  <inkml:trace contextRef="#ctx0" brushRef="#br0" timeOffset="2553.61">14680 2906 431 0,'0'-22'149'0,"0"-2"-134"15,6 5-12-15,1 1 0 16,-5 2 2-16,1 5 7 15,-4 5 19-15,-2-1 6 16,0 5 9-16,-5-1-3 16,2 1-11-16,-1 2-3 0,-4-3-6 15,1 4-2-15,-3 6-2 16,1 4 1-16,-4 8 12 16,-2-1 7-16,0 12 13 15,-2-3 8-15,-5 16 6 16,-5 0 1-16,-3 9-2 15,-5 13-6-15,-15 6-11 16,-5 18-7-16,-11 13-13 16,0 8-4-16,2-6-5 15,7-9-1-15,2-12-4 16,6-12-4-16,11-17-6 16,2-11-4-16,19-18-16 15,-1-5-22-15,11-14-82 16,9 5-58-16,0-12 106 15</inkml:trace>
  <inkml:trace contextRef="#ctx0" brushRef="#br0" timeOffset="3724.8">14594 4819 788 0,'-93'8'260'15,"90"-15"-251"-15,7 11-20 16,1-2 6 0,0-1 8-16,-1 6 17 0,-4-9 9 15,0 2 8-15,0-4 4 16,0 3-6-16,0 0-7 15,0 0-6-15,0 0-6 16,2-12-10-16,40-31-5 0,-21 29-2 16,7 1 0-16,1 3 0 15,3 0 1-15,4 2 1 16,-3-2 1-16,0 1 6 16,8 2 3-16,-2 3 2 15,-1 5 0-15,13 12-4 16,-14-2-4-16,1 18-3 15,0 10 0-15,-10 6-1 16,4 18 1-16,-1 5-1 16,2 4 0-16,2 3 2 15,1 2 1-15,8 8 5 16,-9 4 2-16,7 12 10 16,-4 3 1-16,-2 13-3 15,2 6 0-15,-8 14-9 16,1 8-4-16,-11 15-1 15,2-2 1-15,-5 9 2 0,-3 9 5 16,-4-5 12-16,1 10 9 16,-2 4 10-16,-3-4 0 15,0 1-7-15,1-8-8 16,6-21-10-16,-1-10-4 16,7-25-4-16,6-13-2 15,-4-26-3-15,2-14-3 16,-2-25-3-16,-7-12-5 0,-6-14-26 15,2 0-24-15,-6-18-71 16,-4-1-54-16,-3-14-214 16,-4-6 252-16</inkml:trace>
  <inkml:trace contextRef="#ctx0" brushRef="#br0" timeOffset="4136.72">15137 8161 588 0,'-16'16'220'0,"9"6"-150"16,0-4-19-16,14 8 32 15,6 9 17-15,6 4 35 0,5 5-10 16,11 4-18-16,5-3-13 15,0 3-35-15,1-2-12 16,3 7-23-16,-4-1-3 16,2 9-9-16,2 7-3 15,-8-2-5-15,-4-2-2 16,2-10 0-16,1-11-1 16,-1-21 3-16,1-7 1 0,6-18 4 15,-6-9 7-15,2-14 6 16,2-6 1-16,-2-12-3 15,1-9-5-15,-2-9-9 16,3-8-4-16,-8-12-4 16,0 0-6-16,2 3-27 15,-5 0-24-15,3 13-73 16,2 9-58-16,-1 15 118 16</inkml:trace>
  <inkml:trace contextRef="#ctx0" brushRef="#br0" timeOffset="4755.97">15939 10288 811 0,'-48'-50'328'16,"36"37"-151"-16,7 10-168 16,3 4 7-16,7 14 11 15,2 6 5-15,6 12-1 16,0 7-1-16,-3 4-6 16,9 4-5-16,4 9-8 15,5 6-5-15,11 16-4 16,0 12-1-16,10 8 1 0,-8 4 0 15,-1 13 2 1,1 7 0-16,-14 16 0 0,2 11-1 16,-10 17-2-16,0 3 1 15,-16 19 2-15,4 9 0 16,-6 7 8-16,-13 8 4 16,-3 0 17-16,-9 4 11 15,-7-1 10-15,-2-2 1 16,0 0-16-16,-1-7-9 0,-6-15-12 15,7-13-2-15,-5-35-1 16,1-15-3-16,8-40-9 16,-3-15-18-16,2-35-90 15,-2-19-68-15,-3-27 102 16</inkml:trace>
  <inkml:trace contextRef="#ctx0" brushRef="#br0" timeOffset="5164.67">15563 14633 1153 0,'22'70'451'0,"0"-8"-287"16,11-4-78-16,-3-3 2 16,1-4-5-16,0-4-7 15,-6-5-42-15,8 1-12 16,-7-3-16-16,-6-13-6 16,0-6 0-16,2-17-1 0,-2-14-4 15,5-9-2-15,-4-23 1 16,-2-6 1-16,5-22 2 15,6-11 2-15,6-13 2 16,4-10 2-16,11-10 1 16,3 0-1-16,4-8-1 15,2-4-2-15,-8-1-22 16,1 0-27-16,-8-6-83 16,1 3-80-16,-4 4 131 15</inkml:trace>
  <inkml:trace contextRef="#ctx0" brushRef="#br0" timeOffset="56802.23">18905 13348 455 0,'-38'52'247'16,"27"-58"-29"-16,9-3-153 0,0 4-16 15,0-4 3-15,1 2 11 16,1 2 14-16,-2-2-1 16,3 7-19-16,0-1-15 15,-1 1-27-15,0 0-10 16,0-1-5-16,0 1-1 16,7 1 1-16,12 5 0 15,35 7 5-15,-21-8 2 16,9-5 11-16,5 0 5 0,12-3 11 15,0-6 8-15,8-4 8 16,-2-6 2-16,4-3-1 16,10 3-4-16,10-1-11 15,5 1-2-15,6 3-8 16,-1 1-2-16,5 4-5 16,1 1-2-16,5 11 1 15,-4-1 1-15,0 9-3 16,-5-3 0-16,3 3-3 15,3 3 0-15,-4-5-2 16,10 8 3-16,2-5 16 16,-3-7 7-16,3-5 17 15,1-7 7-15,3-7-1 16,4-2-1-16,8 5-4 0,-4-8-5 16,1-2-7-16,-7-2-4 15,-34 4-8 1,-43 12-5-1,1-1-10-15,126-25-4 0,-11 4-9 0,2 5-3 16,-74 11-2-16,1 4 0 16,-4 4 0-16,-3 2-1 15,-4 10-6-15,-9 1-6 16,-13 6-12-16,-9 3-10 0,-13-5-28 16,1 4-21-16,-14 1-68 15,-8 0-52-15,-8 8-148 16,-14-3 216-16</inkml:trace>
  <inkml:trace contextRef="#ctx0" brushRef="#br0" timeOffset="-205595.8">19632 13577 264 0,'-35'7'179'0,"5"3"20"16,-5-10-21-16,5 0-52 16,7 9-23-16,0-3-39 15,6 7-10-15,-2 2 0 16,-1-10 1-16,4 7-7 15,1 12-4-15,4 2-14 16,1 12-8-16,4 2-12 16,-2-3-4-16,5 3-4 15,3-5-2-15,4-4 0 0,3-3 0 16,2-7-2-16,1-3 0 16,0-7 1-16,3-5 1 15,3-6 1-15,1 0 1 16,2-11 4-16,1-3-1 15,3-5 1-15,0-1 0 16,4-1-2-16,-6-2 1 16,-4 2 0-16,-4 1 1 15,-5 3 11-15,-13 1 8 16,-9 2 9-16,-4 1 0 0,-16 0-9 16,9-1-9-16,-6 3-11 15,-2 1-3-15,8 10-3 16,6 5-1-16,1 6-1 15,3 1-1-15,0 3 1 16,5 1-1-16,0 0-1 16,4 5-3-16,4-2-22 15,0-3-18-15,7 3-38 16,4-6-24-16,5 1-63 16,7 2-58-16,2-8 148 15</inkml:trace>
  <inkml:trace contextRef="#ctx0" brushRef="#br0" timeOffset="-204983.07">19838 13835 693 0,'67'-24'263'16,"-60"27"-186"-16,12 11-26 16,2 3 9-16,2 12-8 15,0-2-7-15,-6-1-25 16,5 4-7-16,-13-10-7 16,1 3 0-16,-5-6-3 15,-4-6 0-15,10-5 2 16,-6-1 3-16,-2-3-1 15,-3-5-2-15,-2 1-4 0,2 1-1 16,-5-22-1-16,0-30 1 16,8 25 1-16,2 3 2 15,2-1 6-15,1 3 9 16,1 4 15-16,2 1 5 16,2 10-1-16,0 4-6 15,10 8-16-15,-3 5-4 0,5 4-5 16,-3 4-2-16,-4 5 0 15,1 4 0-15,0 3-2 16,4 3 0-16,-3-1-2 16,6-3 0-16,0-3-17 15,0-5-25-15,7-7-81 16,-12-10-68-16,14-4 116 16</inkml:trace>
  <inkml:trace contextRef="#ctx0" brushRef="#br0" timeOffset="-203943.61">21024 13752 904 0,'17'1'322'15,"-13"3"-255"-15,8 1-3 16,2 9 9-16,-5-5-4 16,-1 5-22-16,-7 0-12 15,15 6-16-15,-4 5-5 16,9 6-7-16,-14-4-3 0,-8-1-1 16,0 1-1-16,1-9-2 15,12 4-1-15,-4-9-3 16,2-4-1-16,3 0-1 15,-3-5 2-15,5-5 4 16,-2-3 0-16,-1-8 3 16,-2-6 0-16,4-2 0 15,2-3 1-15,-6-3-1 16,1 3 0-16,4 6 1 16,-3 2 0-16,3 4 0 15,-1 4-1-15,3 5 0 16,5 4 1-16,2 14 3 15,0 6 3-15,-1 4 3 16,-5 3 2-16,1-2-1 16,4 4-1-16,-10-9-7 15,-3-7-2-15,5-3-2 0,-7-13-1 16,1-10 2-16,12-3 1 16,-13-15 0-16,4-1 0 15,12 1-2-15,-6-1 0 16,-4-2 0-16,3 6 1 15,-9-2-1-15,-1 4 1 16,0 6 0-16,-2 3-1 0,-1 13 3 16,0-2 4-16,3 16 9 15,1 4 1-15,-3 8 0 16,5 15-5-16,-5 7-7 16,-2 7-2-16,0 6-2 15,-3 6-1-15,1-2 0 16,5 8-1-16,3 0 0 15,-3-6 0-15,2 3-1 16,-3-10 0-16,-3-12 0 16,4-6-3-16,-3-11-7 15,-1-10-4-15,2-5-12 16,0-2-5-16,-2-21 5 16,0 7 5-16,4-16 13 15,-2-9 6-15,1-8-2 16,-4-16-6-16,-1-9-6 0,-2-13-3 15,-8 1 5-15,2-13-1 16,0-5 8-16,7 7 4 16,10-1 4-16,6 19 9 15,11 5 7-15,8 15 4 16,3 9 1-16,8 5-3 16,-3 18-7-16,-9-3-3 15,-1 16-6-15,-12 8-1 0,-9 3 0 16,0 4 0-16,-7 7 1 15,-6-4 0-15,-7 6 1 16,-3 4-2-16,-11-1 1 16,0-2-2-16,-3-1-4 15,-1-2-10-15,0-4-21 16,0-2-13-16,4-4-30 16,0-6-12-16,8-5-39 15,3-1-23-15,3-13-62 16,9 2-59-16,14-5 177 15</inkml:trace>
  <inkml:trace contextRef="#ctx0" brushRef="#br0" timeOffset="-202662.23">22632 13774 790 0,'-2'-7'294'16,"2"5"-200"-16,-4-1-4 15,-1-2-7-15,-5 4-10 16,-8-4-40-16,-1-3-16 0,-12-6-9 16,7-1-2-16,-7-2-1 15,-3 0-1-15,1 8-1 16,2 6-1-16,7 9-1 15,9 13-1-15,4 5 1 16,-2 0 1-16,12 14 13 16,-3-1 9-16,4 6 12 15,2 1 5-15,1-4-8 16,2-5-9-16,1-9-13 16,0-4-7-16,1-13-4 15,-1-5 0-15,6-11 3 16,0-6-1-16,0-15-2 15,6-5-4-15,2-9-6 16,7-4-2-16,-9-11 3 16,1 2 3-16,-2 1 6 0,-7-7 1 15,4 10 3-15,-1 1 2 16,-8 6 3-16,-5 10 0 16,5 13 4-16,-1 8 2 15,-4 10 7-15,1 4 3 16,-6 12 2-16,-9 4 1 15,9 17-3-15,0 10-2 16,-1 2 1-16,4 6-3 0,-6 3-4 16,11-1-4-16,3 2-8 15,7 0-3-15,5-8-3 16,-2-3-2-16,6-11-1 16,2-9-2-16,-2-8 0 15,1-8-1-15,-3-14 0 16,-2-3 2-16,3-14 0 15,0-3-4-15,2 1-6 16,0-10-5-16,-8-3-4 16,4-4 4-16,-10 5 9 15,2 7 5-15,-5 0 7 16,-6 6 1-16,-1 0 4 16,-4 4 0-16,-1 13 0 15,2 5 0-15,-1 11-4 0,-3 4-1 16,-2 18-1-16,1 5 1 15,-5 3 0-15,4-2 0 16,-1-10-1-16,-1-2 0 16,4-5-1-16,2-1 1 15,1-11-2-15,3-1-1 16,3-4-1-16,0-5 1 16,7-2 2-16,3-1 1 15,3-1 1-15,3-8 2 0,-2-3-1 16,-1 0 1-16,4-3 2 15,-4 9 3-15,-1 3 4 16,-3 0-1-16,-6 3-3 16,9 2-2-16,3 7-3 15,0 3 2-15,0 8 1 16,1 1-1-16,-8 1-1 16,8 1-1-16,2-6-1 15,-19-2-1-15,12-5 0 16,-8-1 1-16,0-6 2 15,8-4 1-15,-7-7 2 16,6-5-1-16,7-9-2 16,-1-2-1-16,-2-13-2 15,1 2 0-15,-5-3 0 16,-5-10-1-16,0 3 1 0,-6-7 1 16,-5 0 0-1,1 7 0-15,0 11-1 0,4 12-1 16,3 11 0-16,-3 9-3 15,1 6-2-15,1 7 1 16,2 13 4-16,1 7 1 16,3 15 5-16,-2 8 2 15,8 8 1-15,1 2-2 16,2-3-2-16,1-1-1 16,0-11-2-16,2-5-1 0,-5-12 0 15,6-4-1-15,-4-10-7 16,-2-2-12-16,-5-8-52 15,-3-5-48-15,-7-7-199 16,6-3 204-16</inkml:trace>
  <inkml:trace contextRef="#ctx0" brushRef="#br0" timeOffset="-202408.85">23203 13732 1244 0,'-38'-24'431'0,"41"26"-384"0,4 8-27 15,4-4-4-15,0-2 4 16,3-4 4-16,1-3-3 16,4-3-4-16,2 0-4 15,3-6-7-15,0 1-2 16,-1-8-16-16,4 4-26 15,-3 0-86-15,5 6-68 16,-7-2-227-16,2 3 261 0</inkml:trace>
  <inkml:trace contextRef="#ctx0" brushRef="#br0" timeOffset="-202022.62">23500 13646 574 0,'62'61'289'0,"-56"-53"-85"15,-1-6-44-15,0-4-52 16,5 1-25-16,3 3-36 15,2-2-7-15,7-2-16 16,-5-9-4-16,0-8-7 16,0 1-4-16,-1-1-3 15,1-8-1-15,-4 0-2 16,1-4-2-16,-4 3 0 16,1-1-1-16,-5 8 0 15,-3-4 0-15,-7 10 0 16,-3 3-2-16,-10 4-6 0,1 7 0 15,-6 4-2-15,-1 3 3 16,1 8 3-16,0 6 1 16,3 9 2-16,0 4 1 15,3 4 2-15,4 1 4 16,4 4 5-16,6-2 3 16,5 1 4-16,5-2-2 15,7-8-2-15,0-8-4 0,6-5-3 16,2-8-2-16,3-6-4 15,-1-2-8-15,3-5-53 16,-3-3-55-16,1-4-277 16,3 3 257-16</inkml:trace>
  <inkml:trace contextRef="#ctx0" brushRef="#br0" timeOffset="-197953.3">22638 14525 112 0,'-35'-29'82'16,"33"28"21"-16,-5 2-2 0,-12-5-2 16,5-3 3-16,-1 3-8 15,-8-4-16-15,4 5-34 16,3-1-14-16,-3-1-24 15,0 1-6-15,12 3-6 16,-10 2-5-16,-1 2-12 16,10 6 0-16,-6 7 4 15,10 4 4-15,2-1 13 16,0-5 4-16,9 9 15 16,-1-10 9-16,16 8 26 15,9-1 12-15,5-1 10 16,0 4 0-16,11 0-17 15,-1 4-11-15,-4-19-19 16,2 12-5-16,-5 2-3 16,-1 1 0-16,-4 4 4 15,-5-5 4-15,-10-2 3 16,-1 2-1-16,-12-1-5 0,5-1-5 16,-18 0-7-1,-6-1-5-15,-7 0-3 0,-10 3-3 16,7-2-1-16,-6-2-1 15,9 7-1-15,-2-6-1 16,5-10-1-16,6 0-1 0,0-15-4 16,5 3-1-16,8 2 2 15,5-5 1-15,4-6 7 16,5-6 1-16,2-3 7 16,1 0 1-16,4-1 4 15,-2-2 1-15,4 4-1 16,-4 2-1-16,0-1-3 15,-3 2-3-15,-2 2-1 16,2-3 0-16,-6 4-1 16,2 2-1-16,-14-5-1 15,-3 1 0-15,-6 2 0 16,-4 0-1-16,0 3 1 16,6 5-1-16,-2 2 1 15,-4-2-1-15,7 6-1 16,-9-2 0-16,10 2-1 15,1 4-2-15,4 11 0 0,4 3 2 16,4 7 4-16,1 3 4 16,3-1 6-16,9 1 0 15,-1-7-3-15,7 2-2 16,-3-9-6-16,-5-3-2 16,11-3 0-16,-1-4 0 15,7-6 0-15,-1-2 0 16,-5-9 3-16,-7-2 1 0,-2-7 1 15,-2 0-1-15,-1-4-1 16,-3-3 1-16,-3 1-1 16,-3-2 0-16,-6-5 1 15,1 4 0-15,-4 5-1 16,-5 0 1-16,-2 5 0 16,-4 1 1-16,6 7 1 15,0 4 2-15,3 14 2 16,2 1-1-16,0 8 0 15,1 7-1-15,4 2-1 16,4 6 0-16,6 6-2 16,3 2-1-16,10 6-3 15,-4 0-1-15,-4-6-2 16,4-3-6-16,-5-5-35 16,9 1-24-16,-1-10-46 15,-11-6-30-15,-4-10-88 0,-3-4 148 16</inkml:trace>
  <inkml:trace contextRef="#ctx0" brushRef="#br0" timeOffset="-197713.39">23347 14818 906 0,'0'0'338'0,"8"1"-248"15,6-1-6-15,0 1 1 16,7-1-20-16,9-1-34 16,-3-1-11-16,7-6-12 15,-3 1-5-15,-7-10-14 16,2 1-20-16,-3-4-56 16,-2-2-50-16,-3-1-156 15,-1 3 184-15</inkml:trace>
  <inkml:trace contextRef="#ctx0" brushRef="#br0" timeOffset="-196395.52">23697 14627 506 0,'89'-70'279'15,"-72"68"-73"-15,1 4-31 16,3 3-73-16,5 7-24 16,2 10-19-16,-1 3-5 15,-1 5-13-15,1-3-8 16,-7 2-14-16,-1-3-6 15,-4-2-6-15,-2 0-3 16,-5-4-2-16,-3-5 0 0,-4-3-1 16,0-3 0-16,-3-6-1 15,2-1-1-15,2-2-3 16,-2-1 0-16,0 0 1 16,0 0-1-16,5-19 4 15,8-27 0-15,-5 23 0 16,3 0 4-16,-1 2 9 15,3-3 11-15,1 5 16 16,-1 2 7-16,0 7-4 16,-3 13-8-1,-5-1-15-15,0 1-5 0,12 12-4 16,-1 11-1-16,-3 6-2 16,-8-11-2-16,0-1-2 15,0-3-2-15,1-3-2 16,-2-2 0-16,2-3-3 0,-6-5-1 15,6-4-6-15,-1-5-1 16,2-4-6-16,4-5-2 16,-1-1 4-16,-3-7 2 15,6 1 8-15,-1-2 4 16,2 1 2-16,5 13 3 16,-1 0 6-16,1 5 0 15,-1 4-2-15,0 0-1 16,-3 4-6-16,-2 2 0 15,1 6 0-15,-2-4-1 0,2-1 0 16,4 8 0 0,-6-9 0-16,3-2 0 0,-7-1-1 15,0-6 1-15,2-1-1 16,-3-5-1-16,-3-4 1 16,1-2 0-16,-4 3 1 15,0 2 1-15,-1 6 2 16,0 0 2-16,0 1 2 15,-1 3 0-15,1 1 0 16,0 0-1-16,0 0 1 16,0 0-1-16,3 12-1 15,11 28 0-15,-7-28-3 16,-3-2-2-16,0-9 0 16,2 5-2-16,-1-6 2 15,-1-2-1-15,-3-2 1 0,-1 3 0 16,0 0 0-16,0 0 0 15,0-2 1-15,5-10-1 16,8-25 0-16,-9 25 0 16,2 6-1-16,2 3 0 15,0 3 1-15,1 0 0 16,4 1 0-16,0 1 0 0,2-1 0 16,0 0-2-16,2-2 0 15,-3-5 0-15,1-7-8 16,0-3-4-16,-3-6-5 15,5-4-1-15,-7-2 10 16,6-3 3-16,6-3 7 16,-14 0 1-16,2-2 0 15,4 5-1-15,-18-13-2 16,8 11-5-16,-4-2-11 16,-16-5-4-16,6 13 3 15,-2 0 5-15,1 12 18 16,0 9 9-16,9 14 3 15,4 12 1-15,9 5-2 16,1 8-1-16,1 7 3 16,-11-8 0-16,11 8-5 15,7-1-2-15,-6-12-6 0,5-2-2 16,-14-11-2-16,-3-6-2 16,4-7-4-16,-1-2-2 15,6-8-8-15,-4-6-6 16,3-7-6-16,3-2 2 15,-4-13 9-15,3-2 7 16,-5-5 10-16,1 1 2 16,-4 2 6-16,-4-1 5 15,-1 6 18-15,-5 2 11 0,5 16 24 16,0 8 6-16,1 10-19 16,2 5-8-16,3 7-23 15,0 7-12-15,2 15 2 16,3 10-5-16,-1 11-4 15,1 9-1-15,-4 5-1 16,-2-1-1-16,-5-8-65 16,-8-11-84-16,-1-20 95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28:08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3762 5091 705 0,'34'-3'248'16,"20"-5"-226"-16,24-2 18 15,-3-3 1-15,26 11 9 16,0 0 0-16,12 1-15 16,2 1-9-16,-6-1-13 15,-2-1-5-15,12 3-7 16,1 1-7-16,8 3-85 0,9 8-158 16,-6 9 164-16</inkml:trace>
  <inkml:trace contextRef="#ctx0" brushRef="#br0" timeOffset="605.35">4253 6403 840 0,'67'8'294'0,"27"4"-271"0,10 11-2 16,12-19-13-16,7 6-3 16,-6-8-4-1,-7-7-6-15,-2 1-51 0,-7-6-60 16,4-3 73-16</inkml:trace>
  <inkml:trace contextRef="#ctx0" brushRef="#br0" timeOffset="1087.5">4601 8164 836 0,'61'-4'324'16,"14"-9"-252"-1,26-4-19-15,6 0-23 0,11 1-23 16,2-2-7-16,4 4-51 16,0 2-54-16,-6 2 66 15</inkml:trace>
  <inkml:trace contextRef="#ctx0" brushRef="#br0" timeOffset="1607.36">4134 9550 848 0,'2'19'300'0,"5"-9"-251"16,8-2-1-16,23-2-2 0,15-1 0 15,20-6-9-15,12 1-7 16,15 0-15-16,13-2-4 16,16 0-8-16,2-1-3 15,3-3-43-15,-4 0-48 16,4 6 57-16</inkml:trace>
  <inkml:trace contextRef="#ctx0" brushRef="#br0" timeOffset="2248.88">4314 12832 1033 0,'25'2'352'15,"5"0"-335"-15,43-2 0 16,10-6 8-16,18-5 6 16,6-5 1-16,13-9-10 0,5 8-9 15,2-5-17-15,6 5-25 16,-10 7-105-16,-3-7-90 16,-14 7 134-16</inkml:trace>
  <inkml:trace contextRef="#ctx0" brushRef="#br0" timeOffset="2719.62">4647 13798 781 0,'48'17'302'0,"7"-7"-228"15,23-1-13-15,4-9-10 0,0-10-9 16,3 1-2-16,-1-6-22 15,10-5-11 1,8 3-31-16,-2 5-38 0,-3 0-175 16,-7 11 157-16</inkml:trace>
  <inkml:trace contextRef="#ctx0" brushRef="#br0" timeOffset="3086.69">4769 15129 871 0,'65'2'315'0,"-9"-11"-275"15,12 1-11-15,0-22-29 16,14 7-7-16,6 5-25 15,1-6-24-15,-2 17-59 16,-9 2-37-16,-18 8-120 16,-11 7 169-16</inkml:trace>
  <inkml:trace contextRef="#ctx0" brushRef="#br0" timeOffset="3436.78">4850 16603 1421 0,'23'6'494'15,"7"-15"-428"-15,26-14-66 16,1-10 1-16,4-15 0 16,3 1 1-16,5-9-2 15,6 1-2-15,-10-10-31 16,-4-5-26-16,-7-9-93 15,-9-5-82-15,0 0 146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16:44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4447 165 0,'-56'55'97'16,"38"-48"-10"-16,-9 2 6 15,0-2 5-15,-1 0-3 16,-8-2-15-16,9-5-32 0,-1-4-13 15,3-6-21 1,3-4-4-16,2-8-6 16,-1-7-2-16,1 2 0 0,3 2 0 15,-2 0 1-15,-3 3 0 16,4 3 5-16,-2-8 4 16,-4 7 3-16,-2 5 1 15,-5 2-3-15,-4 5-3 16,0 7-4-16,2 4 1 15,-8 0-1-15,3 4 0 0,0 6 1 16,-1-2 2-16,10 7 6 16,0 7-1-16,4 3-2 15,-3-1-3-15,0 6-5 16,2 0 4-16,-8-4 17 16,-3 1 7-16,-3-4 9 15,2-7 0-15,6 2-10 16,1-2-4-16,9-2-9 15,-4 1-5-15,3-4-9 16,8 6-3-16,0-2-1 16,3 6 0-16,4 0-1 15,2-1 0-15,0 2-1 16,3-11 0-16,5 8 0 16,2-1 0-16,7-3 0 15,2 7 0-15,7-6 1 0,-1-7 0 16,15 7 1-16,4-2-1 15,15 2 1-15,3 6 0 16,-2-11 0-16,3 0 1 16,-8-7 0-16,5-5 0 15,23 2-1-15,-1-4 1 16,17 0-1-16,3 2 1 0,-12-7 0 16,10 4 1-16,0-1 2 15,3 3-1-15,-7 1 1 16,-5 1 1-16,-2 3 1 15,-3-6 2-15,2-6 0 16,-2-2 0-16,-8-8-2 16,-4 0-1-16,-2 3 2 15,-7-5 0-15,2-9 1 16,-5 3 1-16,-7-13-2 16,-7 3-2-16,-6 1-1 15,-7-5-1-15,-10 4 0 16,5 0 0-16,-19 2 1 15,0 5 0-15,-10-2 2 16,-13 2-1-16,8 9-2 16,-17-8-1-16,-10 7-2 15,5 1 0-15,-31 3-3 0,11 14 0 16,-10 4 1-16,-6 13 1 16,-5 1 1-16,-18 1 2 15,-3 6 11-15,-10-4 9 16,-8 2 11-16,11 3 3 15,-16-4-10-15,5-5-9 16,9-4-16-16,5-4-9 16,11-4-36-16,7 2-30 0,8-1-155 15,1 3 150-15</inkml:trace>
  <inkml:trace contextRef="#ctx0" brushRef="#br0" timeOffset="2640.81">12724 4638 90 0,'-7'-11'76'0,"0"0"11"16,-1-1 0-16,3 0 0 0,-4 2-5 16,-5-2-6-16,1 6-14 15,1-1-10-15,-7 3-18 16,3 4-7-16,-2 0-12 15,-6 4-2-15,5 1-2 16,0-1 0-16,2 3 6 16,-6-1 3-16,-4-1-1 15,-4 3-1-15,-4-3-7 16,9 2-3-16,-1 2-3 16,-1-2 0-16,-1 1 1 15,-1 1 2-15,1 2 3 16,-2-1 0-16,0 0-1 15,1-4-1-15,7 2-3 16,0-2-2-16,17 10-2 16,-15-9-1-16,-8 0 0 0,12 3-1 15,-19-5 0 1,12 5 0-16,16 9 0 0,-11-5 1 16,6-3-1-16,13 11 1 15,-7-3 2-15,2-3 1 16,3 6 3-16,-3-5 1 15,0-10 4-15,5 9 1 16,-2-5 1-16,10 4-1 16,-4 6-2-16,2-4-2 0,-3 1-2 15,-4-6 0-15,8 5-2 16,-2 1-1-16,-3-1-1 16,7 3-1-16,2-1 1 15,-1 1 0-15,7 0 0 16,-4-2 0-16,-4 2 0 15,12-3 1-15,2 2 3 16,6-5 0-16,9 7 1 16,-6-1 1-16,1 0-2 15,-1-1 1-15,3-6 1 16,4 7 0-16,10 3-1 16,4-1-1-16,1 0-2 15,-5-12-1-15,-9-1-2 16,9 11 0-16,-8-5-1 15,5 4 0-15,2-1 0 0,-8-8 0 16,6 6 0-16,6 4 0 16,-7-3 0-16,6 0 0 15,-3-3 1-15,-4-5 0 16,1 1-1-16,-5-3 1 16,-10-9-1-16,6 4 1 15,-1-6 2-15,-1-5 0 16,16 1 1-16,-7-8-1 0,-6-9-1 15,4 1 0-15,-15-8-3 16,-3-3 0-16,7-2 0 16,-10-9-1-16,-1-9 1 15,4 6 0-15,-6-4-4 16,-1 4-6-16,1 6-13 16,-5-3-7-16,-2 9-10 15,-5-2-1-15,-5-3 11 16,-1 0 7-16,-12-6 14 15,0-3 7-15,-7 4 3 16,2 5 1-16,-2 5 2 16,-1 9 1-16,-5 8 7 15,-2 3 3-15,-6 8 1 16,-7 2 0-16,-1 3-5 0,-11 1-3 16,2 3-3-1,0 3 0-15,-11 3-2 16,-2-1 0-16,-8 1 1 0,-1-3-1 15,-2 2 0-15,4 4-1 16,5 9-2-16,2 3-2 16,-3 14 0-16,-13-2-3 15,8 15-25-15,0 12-35 16,7 0-214-16,17 4 187 0</inkml:trace>
  <inkml:trace contextRef="#ctx0" brushRef="#br0" timeOffset="7567.33">2034 6210 189 0,'-18'48'114'0,"15"-47"-12"16,-10 2-52-16,-3-4-43 16,2-11-1-16,-9-1 15 15,6-4 10-15,-2-1 23 16,4 2 5-16,-1 0-5 15,1 6-10-15,-7 3-25 16,1 6-9-16,-1 4-12 16,-1 3-3-16,0 0-1 15,-2 5 0-15,-1-4 4 0,-5-2 1 16,3 2 1-16,-9-6 3 16,-3 3-1-16,11-1 1 15,-2 5 0-15,-11-5 0 16,2-1 0-16,-11 2-1 15,-5-3 1-15,15 1 2 16,-4 3 20-16,0-2 9 16,-2-3 10-16,0 8 1 0,1-6-18 15,3 9-8-15,4-2-12 16,2 4-4-16,5 4-2 16,0-7-1-16,4 9 0 15,5 2-1-15,2 1-1 16,-4 7-1-16,9-2 0 15,-4-2 0-15,3 4 0 16,4-2-1-16,0 1 1 16,4 0 1-16,9 2 0 15,0-1 1-15,10 6-1 16,-1 2 1-16,5-7 0 16,5 7 0-16,3-6 6 15,6-6 7-15,7 3 19 16,1-13 7-16,12 4 9 15,8 1-2-15,-1-5-6 0,7 0-5 16,-4-12-10-16,-2-3-4 16,10-3-9-16,2 2-1 15,5-6 2-15,7 3 6 16,2-3 8-16,-4-2 3 16,5 2 3-16,-3 0-1 15,2-4-1-15,9 7 2 16,-3 0 5-16,-2-5 0 0,-3 0 0 15,-1-3 0-15,-5-8-2 16,-1 6-3-16,-1-1-6 16,-6-7-3-16,-1 3-7 15,2 1-1-15,-5-6-2 16,-2 5 0-16,0-1 2 16,-7 0 1-16,-8 2-3 15,-1-2-1-15,-5 1-6 16,-4-2-2-16,-5 1 0 15,-6 0 1-15,-8 2 1 16,-5-3 0-16,-7 6-1 16,-1 3-1-16,-10-3-4 15,-3 9-6-15,-11-10-11 16,-7-3-5-16,-4 9-5 16,-3-5 1-16,-9 4 1 15,-2 2 1-15,-13-6-1 0,-3 0 0 16,-11-2 5-16,1 1 3 15,-6-4 10-15,-5-3 5 16,-1 4 3-16,7 0 1 16,-5 13 0-16,-8 6-2 15,5 5 0-15,-14 4-2 16,-8 1-1-16,2 6 1 16,0 3 1-16,4 3 1 0,5 5-1 15,9-4-6-15,3 5-105 16,-5-12-67-16,15 15 106 15</inkml:trace>
  <inkml:trace contextRef="#ctx0" brushRef="#br0" timeOffset="13193.51">14876 8954 156 0,'-112'-25'93'16,"81"27"7"-16,1 3-53 16,0-2-5-16,-4 1 5 15,1 0-2-15,1-11-6 31,15 2-3-31,3 2-14 0,-46-9-8 0,-5-11-9 16,-2 2-4-16,31 19 1 16,-7-4-1-16,7 7-1 15,2-1 1-15,-1 0-1 0,4 7 0 16,-4 1 0-16,-2 0 2 16,-6-2 9-16,2-4 5 15,-9-4 7-15,3-1 1 16,1 0-8-16,-8-1-6 15,8 4-7-15,-4 4-1 16,-1-2-1-16,-6-3 2 0,0 3 19 16,-1 0 9-1,-9 1 14-15,5 5 2 0,-3-5-16 16,0-2-8-16,5-2-14 16,-3 0-3-16,2 0-3 15,-1 1-1-15,-5-5-1 16,5 1 2-16,4 2 5 15,-1-10 2-15,10 12 5 16,0-3 1-16,-3-12-2 16,0 10-2-16,-10-13-3 15,1-2 0-15,3 1 11 16,1-1 9-16,8-6 14 16,-6 3 4-16,-2 8-9 15,1 1-7-15,-8 9-17 16,2 5-7-16,4 8-7 15,0 4-4-15,12 15-2 0,3 2-1 16,1 8 0-16,0 0-1 16,8 5 0-16,5 3-1 15,-3-5-6-15,14 2 0 16,3-3 1-16,11-3 2 16,11 4 7-16,0 5 2 15,3-12 3-15,-1 3 2 16,8-9 3-16,5-5 5 0,10-4 8 15,-5-8 4-15,9-3 6 16,-1-9-1-16,8 0-7 16,8-4-4-16,11 1-10 15,5-4-2-15,2-1-2 16,-1-5-1-16,-4 2 0 16,4-3-1-16,11 1 0 15,3 4-1-15,9-4-1 16,0 7-1-16,0 0 0 15,-3-3 0-15,11 2 1 16,1-6 1-16,2 2 1 16,-4 1 0-16,-8 3 1 15,-2 1 0-15,1 1 0 16,2 6-1-16,-12-2 2 16,0 5-1-16,-9-1 0 0,11 6 1 15,-14-5-1-15,3-1 1 16,3-1 1-16,-14-6-2 15,16 3 1-15,-5-2-1 16,0 2-1-16,-2 3 1 16,3 0 0-16,-2-1 0 15,-5 0 1-15,5-1 1 0,-8 0 0 16,1 2 0 0,-1 1 0-16,-3-1-2 0,4 10-1 15,-2 0 0-15,-5 2 0 16,5 4 0-16,-2-5 0 15,-2-1 0-15,7 5 0 16,2 2 0-16,-2 0 0 16,4-3 0-16,1 2 1 15,-5-2 0-15,9 0 1 16,1 14 0-16,-4-14-1 16,-2-2 1-16,-6-4 1 15,-2-8 1-15,4 0 16 16,3-3 11-16,-1-5 9 15,-2-1 0-15,10 7-14 16,-5-6-12-16,-4 1-9 0,0-7-1 16,-12-11 4-16,-2 4 5 15,4-5 13-15,-3 5 5 16,-2 0 1-16,-7-3-4 16,-17 0-13-16,3-1-6 15,-25-6-4-15,10 10-1 16,-5 6 1-16,-6-1-1 15,1 10-2-15,-13-6-2 16,-4 1-5-16,-5-1-2 0,-10 3-1 16,3 1 0-16,-8 2 1 15,3 5 2-15,-6-4 2 16,-8-3 0-16,-7 0 1 16,-7-2 1-16,-3 7 1 15,2-2 0-15,-9-3 2 16,0-2 2-16,-2-1 2 15,-2 6 0-15,4 5 1 16,-2-10-2-16,-4 8-1 16,1-4-2-16,-11-5 0 15,-1 4-1-15,-19-12-1 16,-1-4 0-16,-9-1 0 16,-4 2-1-16,9 0-2 15,-2 2 0-15,9 4-4 16,4 0-6-16,2 6-6 15,5-2-2-15,0 3 5 0,-4 0 4 16,0-5 9-16,-1-2 2 16,-7-9 1-16,9 4 0 15,-17-5 0-15,1 7-2 16,4 7-12-16,-3 5-12 16,2 12-40-16,-4 5-24 15,-5 10-46-15,-6 5-29 16,11 8-118-16,5 13 181 0</inkml:trace>
  <inkml:trace contextRef="#ctx0" brushRef="#br0" timeOffset="35877.08">11187 12754 203 0,'32'5'121'16,"-29"10"-8"-16,1 2-19 15,-4-4-25-15,0 5-13 16,-3 1-22-16,-2-4-9 15,-2 7-14-15,1 3-4 0,-3 2-4 16,2 4-2-16,4 8-1 16,3 10 0-16,0 10 0 15,0 0-1-15,0 11 1 16,0-4 0-16,3 4 0 16,4 12 0-16,-7 5 1 15,0 0 1-15,-2 3 5 16,-2-7 5-16,1-5 12 15,-4-3 4-15,3 3 4 16,0 2-4-16,4 4-5 16,1 2-1-16,1-4-1 15,0 4 2-15,-2 5 5 16,-4 5 1-16,-3 8-4 16,-9-7-3-16,3-1-7 15,-3 1-1-15,0-9 4 16,8 4 1-16,-5-12 7 0,8-5 1 15,1-11 5-15,-7-6 0 16,12 15-1-16,-7-13 0 16,-3 1-3-16,9 3-1 15,-10-16 1-15,9 4 0 16,6-1-1-16,-1 0-3 16,8-4-9-16,-7 0-4 15,4-4-6-15,-8-2-2 0,-1-2-2 16,7-2 1-16,-5-6-1 15,6-1 0-15,3-8 0 16,-7-3-1-16,-4-7-3 16,-2-4-13-16,4-9-79 15,1-5-96-15,14 1 119 16</inkml:trace>
  <inkml:trace contextRef="#ctx0" brushRef="#br0" timeOffset="60658.96">2409 4124 477 0,'-6'-8'186'0,"2"-3"-122"15,4-3-19-15,-1-3 10 16,1-3 8-16,-6-8 24 0,-4-2 6 15,-4-11 3-15,1-1 1 16,0-5-17-16,-1 0-15 16,-1 3-24-16,2-1-11 15,2 9-15-15,0 0-4 16,0 2-7-16,3 2-2 16,-4-5-1-16,2-3 0 15,1-4-1-15,-1-5 1 16,1 0 0-16,3 8 1 15,2 6 1-15,0 7 0 0,2 9 0 16,-1 0-1-16,2 5-2 16,1 2 0-16,0 4-1 15,0-1 0-15,1 4 1 16,4 0 1-16,-4 0 3 16,2 2 1-16,0 1-1 15,-3 0-2-15,0 1-2 16,0 1-1-16,0 0-2 15,0 0 1-15,12 3 0 16,31 9 1-16,-33-5 1 16,4 0 0-16,2 2 0 15,0-2 0-15,10 0 0 16,-1 0 0-16,7-1 0 16,14 0 0-16,0 1 0 0,10 4 0 15,0-8 0-15,-7-1 0 16,5 1 1-16,4-6-1 15,13 1 1-15,2-2 0 16,4-3 0-16,-1 1 0 16,-3-1 2-16,4 2 2 15,4-2 6-15,6 1 4 16,2-5 7-16,4 3 1 0,4-1-5 16,3 0-3-16,9 1-9 15,-4-5 1-15,-1-3-1 16,-1-1 1-16,4 2 3 15,-1 2 1-15,-2-1 1 16,0 3 0-16,3 0-2 16,-1-1-2-16,2-1-1 15,-6-6-2-15,-4-5-1 16,8 6-2-16,3-2 0 16,0 7-1-16,4 5 0 15,-7-2 0-15,-1 5-1 16,-1 1 1-16,-9 6-1 15,-4-3 1-15,2 3 0 16,5 5 0-16,-2-2 0 0,3 6 0 16,-3 2-1-1,-3 0 0-15,-1 2 4 0,2 0 2 16,-5 4 7-16,-6-4 2 16,1 4 2-1,10 2 0-15,0-5-2 0,1 2 1 16,10-3 0-16,-12-2 0 15,9 1 0-15,0-2 1 16,-1-4 0-16,-6-4 1 0,2 1 0 16,9 3 1-16,0 1 1 15,4 3 1-15,2-5 0 16,-2 1-2-16,2-1-4 16,0-2-2-16,-2 2-3 15,-6-1-1-15,10-1 1 16,-3-3 1-16,6-1 0 15,-2-1 0-15,-1-5-2 16,3 1-1-16,-2-1-1 16,1 0-2-16,3 0 0 15,1-1-1-15,-2-1 0 16,3-2-1-16,-9 0 0 16,0 3 0-16,-2-3-1 15,-1 1 1-15,4 3-2 16,-1-2 1-16,-11 4-1 15,2 2 0-15,-11 3-1 0,0 0 1 16,0 4-1-16,-11 2 0 16,-3-2 0-16,-1 7 0 15,-5 0 1-15,3-2-1 16,-4 2 0-16,-5-4 0 16,-4 0 0-16,-2-1 1 15,-5-1-1-15,3 0 1 0,-5-5-1 16,-7 2 0-16,-13-4 1 15,4 0-1-15,-3-2 1 16,1-5 0-16,1-3 1 16,-8-2-1-16,-4-2 2 15,-3-3-1-15,-3 0-1 16,-2-1-1-16,-5-1-1 16,-3 3-2-16,-1-4-3 15,-2 1-3-15,-2 2-1 16,0 3-1-16,-3 2 3 15,-3 1 2-15,-1 2 1 16,-1 1-2-16,-1 3-5 16,-2 1-3-16,7 12-2 15,-5-8 4-15,0 8 5 16,3-2 3-16,-7-1 3 16,6 10 0-16,0 2 1 0,7 11-1 15,0 3 1-15,1 4 0 16,4 9 0-16,-5 1 1 15,8 16 0-15,-2-2 1 16,4 5 0-16,2-1 1 16,0-10 0-16,1-1 0 15,-8-9 1-15,4-2-1 16,-5-5 0-16,1 3 0 0,-1-8 0 16,-6-3 0-16,-1-13-1 15,-2-5 0-15,-2 1 1 16,2 4-1-16,-4-4-1 15,-1-1-4-15,-1-6-27 16,-2-6-17-16,2 0-34 16,-3-1-17-16,0-6-34 15,-1-2-28-15,3-7-97 16,1 0-84-16,1-6 216 16</inkml:trace>
  <inkml:trace contextRef="#ctx0" brushRef="#br0" timeOffset="61144.25">12386 3765 520 0,'-2'0'135'15,"-4"-5"-185"1,10 3-4-16,4-6 47 0,0-1 42 15,7 0 60-15,-6-6 25 16,5 2 21-16,1 1-8 0,-1 3-42 16,-1 0-25-16,-3 5-39 15,1 3-14-15,6 4-13 16,13 6 0-16,2 3 1 16,5 2-1-16,1 5 7 15,-7 2 3-15,2 6 4 16,-3 2 1-16,-2 7-6 15,0-1-4-15,-5 0-3 16,-4-5-1-16,-1-4 1 16,1-7 0-16,-4-3 5 15,3-1 3-15,-1-3 12 16,0 3 4-16,-8-8 0 16,-6-1-2-16,0-8-4 15,-2-6-4-15,4-10 1 16,-1-6-1-16,-4-18 8 15,4 1-1-15,-4-24-4 0,-3-6-7 16,4-4-24-16,-5-6-18 16,-14-9-26-16,4-10-19 15,-14-2-53-15,0 0-22 16,10 22-166-16,-1 16 200 16</inkml:trace>
  <inkml:trace contextRef="#ctx0" brushRef="#br0" timeOffset="62268.06">2076 3851 475 0,'22'48'189'31,"-22"-38"-118"-31,9 4-27 0,-1-1-1 0,7 0 14 16,-1 6 6-16,1-5-6 15,5 4-5-15,2 1-8 16,-2-6-6-16,6 7-15 15,-1 1-6-15,6 3-9 16,-3 0-3-16,4-2-3 16,2-2 0-16,-7 1-1 15,2-3 0-15,-8-2 1 16,-5-4 0-16,-3-5 1 16,-5-3 3-16,3-7 9 15,-3-3 8-15,3-11 10 0,3-3 1 16,-2-10-7-16,3-2-7 15,0-6-10-15,-5-4-1 16,-2-7 2-16,-3-6-1 16,-5-13-2-16,6-2-4 15,-2 2-8-15,4 4-11 16,4 8-104-16,1 7 85 16</inkml:trace>
  <inkml:trace contextRef="#ctx0" brushRef="#br0" timeOffset="68741.05">4061 17321 757 0,'5'-2'308'15,"1"0"-194"-15,3 1-58 0,4 1-37 16,24 2 21-1,-15-1-19-15,4 0-10 16,0 5-5-16,6-2-4 16,3 0 0-16,2 3-1 15,0-3 0-15,2 7 2 16,-1 1 4-16,-2 2 10 0,1 2 4 16,1-3 6-16,-2 0-2 15,3-4-4-15,5-3 0 16,3-1 3-16,10-5 2 15,5 0 4-15,-4-1-1 16,0 0-3-16,-6 0-2 16,-2-3-7-16,4 4-1 15,12-5-6-15,-1 0-2 0,14 4-3 16,1 0 0-16,-15 1-2 16,9 0-1-16,-5-1 0 15,2-1 0-15,12-5-1 16,-1 0 1-16,0 1-1 15,-3-3 1-15,2 2 0 16,-1-1 1-16,8-2 3 16,-2 3 2-16,-4 7 1 15,7 2 1-15,-7-1 0 16,-1-2-1-16,1 0-2 16,-2-3 1-16,-6 2 3 15,3 0 2-15,2-2 2 16,-8 3 0-16,15-4-4 15,-5 0 1-15,-10-3-1 16,3-3 0-16,-8-1 3 16,6 1 0-16,5-3 1 0,0 0 1 15,-6-3 1 1,-7 1 0-16,-3-1-1 0,-2 1-3 16,8 5-4-16,2 3-2 15,-6 3-4-15,-1 2-1 16,-14 0-1-16,-7 0 0 15,-5 5-1-15,-3 0-5 16,0 5-35-16,-5 2-42 0,0 0-184 16,-5 7 172-16</inkml:trace>
  <inkml:trace contextRef="#ctx0" brushRef="#br0" timeOffset="205272.86">4179 17396 197 0,'26'37'110'0,"-20"-40"-16"16,-3-2-10-16,-3 1-16 0,-3-2-5 15,3 5-7-15,-1 0 0 16,1 0-3-16,0 1-2 16,0 0-3-16,0 0-1 15,0 0 0-15,0 0-4 16,1 0-8-16,6 0-3 15,1 0-2-15,5 0 1 16,24 1 0-16,-24-1-1 16,4 2-2-16,-1 4-2 15,5 1-3-15,2 1-4 0,2-1-4 16,0 0-2-16,6 2-1 16,-4 1 0-16,4 2 0 15,-4-4-1-15,-1 2-3 16,6-2-2-16,0-2 2 15,1-1 1-15,3-4 6 16,1-2 2-16,4-2 6 16,-1-5-1-16,13 2-3 15,-5-3-1-15,0 6-2 16,2 3 1-16,-6 0 0 16,3-3 2-16,5-4 3 15,3-4 1-15,-2-13 5 16,5-1 0-16,-5-7-6 15,-1 1-2-15,0 3-7 0,-3 1-1 16,-1 6 1-16,5 3 0 16,10 6 1-16,-4 0-1 15,5 6-4-15,-4 0 0 16,-6-1-2-16,5 4-1 16,1 1-1-16,-4 2-1 15,3 4-1-15,-1 3-1 16,-1 3 1-16,0-5-1 0,-3 1 0 15,-2-4 5-15,-1-2 6 16,2 1 5-16,4 1 2 16,1-1-2-16,4-1-6 15,-4 0-4-15,4 1-3 16,-4-5-2-16,-1 1-1 16,-2-1 0-16,-3-4 0 15,11 4 0-15,2-3 0 16,8-1-1-16,-4-4 0 15,-9 0 1-15,5 2-1 16,-1 1 0-16,3 8 0 16,6-1 0-16,-8 3 0 15,-5 6 1-15,-11-1 0 16,-5 6 1-16,-7 1 2 16,-4-7 1-16,-6 0 1 0,0-2-1 15,-2-1-1-15,0 1-2 16,-4-1-2-16,2 1 0 15,-3 0 0-15,-5 1-1 16,5 2-1-16,-5 2-2 47,-4 3-20-47,-4-1-17 0,-6 1-49 0,8-1-32 0,-3-1-94 0,-3 0-106 16,9-3 208-16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28:05.3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7448 5262 605 0,'5'50'224'16,"6"-59"-172"-16,6 6 1 15,5 7 7-15,-2-3 13 16,-2 5 15-16,2 6-5 0,4-1-15 16,3 0-6-1,24 17-16-15,-8-15-9 0,7-3-14 16,4 6-5-16,-8-12-8 15,15 10-1-15,10 9-2 16,8-6 0-16,15 1 6 16,1-6 6-16,3-12 14 15,5 2 11-15,15-8 15 16,4-1 4-16,16-4-2 16,5-7-4-16,-3 0-12 15,4 3-7-15,2-2-7 16,2 5-3-16,-8 7-6 15,0-6-2-15,-3 2-9 16,-4 4-3-16,-3-7-4 16,-3 9-1-16,-12-1-1 15,-5 0-1-15,-8 10-1 0,-10-5 0 16,-3 13-1-16,-8-10-4 16,3 2-9-16,-11-2-14 15,-7-7-34-15,-5 4-24 16,-9-6-66-16,-1-4-54 15,5-5 133-15</inkml:trace>
  <inkml:trace contextRef="#ctx0" brushRef="#br0" timeOffset="12881.84">7260 6521 174 0,'4'26'104'0,"-11"-28"-8"0,6 2-9 16,-2-4-18-1,-5-1-12-15,8 5-25 0,3 0-12 16,3 4-19-16,-5 0-4 16,0-3 0-16,-3 5 4 15,2-6 17-15,0 0 9 16,13 2 11-16,42 3 2 0,-25-2-4 16,6-5-1-1,-10-3-4-15,10 1-1 0,4-2-6 16,6 2-4-16,16 4-7 15,-4 1-1-15,5 2-3 16,-5-3-2-16,-1 3-2 16,1 5-1-16,2-5 1 15,5 8 3-15,1-12 9 16,3-1 0-16,-6-2 1 16,1-4-5-16,-10 0-8 15,-6-4-1-15,2-1-2 16,-3-2-2-16,8 5-38 15,0 0-44-15,-11 6 52 16</inkml:trace>
  <inkml:trace contextRef="#ctx0" brushRef="#br0" timeOffset="13711.2">10556 6849 350 0,'16'10'154'0,"2"-11"-35"16,15-2-112-16,9-5 46 15,6-1 17-15,8-1 43 0,1 0 11 16,23-2-3-16,6-1-9 15,18-2-29-15,1-3-17 16,16 3-31-16,0 9-10 16,-3 3-12-16,3 3-4 15,-15 0-6-15,4 2-1 16,-16-2-5-16,-6-2-19 16,-20-2-132-16,-15-3 110 0</inkml:trace>
  <inkml:trace contextRef="#ctx0" brushRef="#br0" timeOffset="25068.2">14696 6482 419 0,'11'68'166'0,"-1"-72"-103"15,4 2-45-15,8 2-3 16,-3-2 13-16,-3 2 25 16,-2-4 10-16,2-4-4 15,9 1-8-15,5 3-22 16,5 2-8-16,-6 1-9 16,-5 0-4-16,4-4-3 15,-1 2-1-15,6-4-2 16,5 0 0-16,4 0 0 15,5-2 6-15,5 3 20 16,2 1 11-16,7 1 15 16,-3 1 0-16,-1 2-15 15,2 1-7-15,-4 1-11 0,-1 5-4 16,3 4-3-16,11 1-1 16,-2 4-5-16,-2-2 0 15,-4-1-4-15,-13-2 0 16,1-3 0-16,5 3 2 15,1 0 5-15,3-1 3 16,-4 0 2-16,2-3-2 16,-7 2-4-16,5 2-3 15,-2 3-2-15,-5 0 0 0,4-3-1 16,-4-4 1-16,-2 0 1 16,1-3 0-16,1-1 6 15,-2-1 1-15,8 0 2 16,0-1 0-16,-6 4-4 15,1-4-1-15,-3 3-1 16,-1-1 1-16,2 1 3 16,7 1 3-16,-14-4 5 15,17 0 2-15,-5-4 1 16,-4 3-1-16,7 0-5 16,-7 4-4-16,-3-3-6 15,-1-4-1-15,2 4-2 16,-2-4 2-16,2 1 3 15,0 5 2-15,-3-8 2 16,-5-1 0-16,3 1-3 0,2-5-2 16,-2 1-2-16,-2-2 0 15,-2-3 1-15,-4 0 1 16,5-2-2-16,2 3 1 16,1-2-3-16,2 1-1 15,-10-2-1-15,9-4 0 16,-8-2 1-16,-6-7-1 15,0 6 0-15,-12-5 0 16,5 9 0-16,-7-4-1 0,-1-7 0 16,-2 3-1-16,-6-7-1 15,1 6 0-15,3 5 0 16,-5-1 0-16,1 5 0 16,1 0 0-16,-4 2 0 15,-3 0 0-15,0 1 0 16,-2-2 0-16,-4 1 0 15,1 0 0-15,-3-6 0 16,-3 2 0-16,-1-1 0 16,-4-8 0-16,-3 3-1 15,0-8 1-15,-9-5-1 16,2 7 0-16,-6 4 0 16,6 9-2-16,-3-1 0 15,-3 4 0-15,2 0-1 16,-12-2 1-16,5 8 1 0,-2-4 1 15,-6 0 0-15,-15-4 0 16,16 2-4-16,-9-2-1 16,-1 6-3-16,11 3 1 15,-25-1 1-15,3 3 1 16,2 6 2-16,0-4 1 16,-6 3 2-16,-1-1 0 15,1-3 0-15,-3 6 0 0,3 2 0 16,3 0-1-16,-8-1 0 15,1 1 1-15,-3 0 0 16,-1 3 1-16,9 2-1 16,-6 0-1-16,11 0-8 15,-2-4-5-15,-5-1-8 16,1-7-4-16,-2 3 4 16,1 1 2-16,8 2-1 15,-2 7-2-15,-1-6-9 16,0-2-6-16,2 6-10 15,5-1-2-15,4 4 4 16,3 0 7-16,3-3 19 16,-3 1 9-16,9 0 9 15,-8 0 1-15,2-1 2 0,5 2 0 16,-5 1 0-16,12 3-1 16,4 4 1-16,-2 2-1 15,5 0 0-15,-1 2 1 16,-2 3 0-16,4-2 0 15,-4 4 2-15,-2 4-1 16,-4-6 1-16,-3 6 0 16,5 6-2-16,5-5 2 15,4 2-2-15,5 2 1 16,-2-9-1-16,4 2 0 0,7 0 0 16,-2-9 0-16,6-1 0 15,4 1 0 1,3-3 0-16,4-1 0 0,3 1 2 15,2-2-1-15,5 1 0 16,1-2 0-16,2 1 0 16,5 1 0-16,-3-3 0 15,5 4-1-15,1 3 0 16,1 1 1-16,4 2-1 16,8 3 1-16,-2-7 0 15,4-3 0-15,5 0 1 16,-3-5 1-16,9 0 0 15,0-1 2-15,2 1 2 16,-4-4-1-16,-1 8-1 16,-1 3-2-16,-6 2-1 0,0-2-3 15,-4-2-177-15,-1-1 134 16</inkml:trace>
  <inkml:trace contextRef="#ctx0" brushRef="#br0" timeOffset="35949.29">20108 6625 429 0,'12'6'162'16,"3"-5"-115"-16,3 0-32 16,-4 2 20-16,-10-2 21 15,-5-1 44-15,-15 0 17 16,23-1-8-16,-5-1-18 15,0-2-41-15,-2 2-19 0,0 1-22 16,0 0-5-16,2 0-3 16,12-3 0-16,24-14-1 15,-23 13 0-15,13 7 1 16,-6-5 2-16,7 3 6 16,6 0 4-16,1-2 12 15,9 0 7-15,11-3 5 16,18 2 1-16,-12-6-7 15,7 1-4-15,-4-2-6 16,-13-5-1-16,33 7 2 16,-3-1-1-16,13 2-2 15,-2 3-1-15,-11-2 0 16,6 6 0-16,-9-3-2 16,12 1-2-16,4-3-4 15,-3-5-3-15,3-3-3 16,-10-3 0-16,7-1-2 0,0 0 1 15,-3 0 1-15,-1 1 4 16,-14-4 1-16,6 9 1 16,0 5-2-16,1 1-4 15,-7-5-1-15,-11 3-2 16,-4 5 0-16,-6 1 0 16,-5 11-1-16,-5-6 0 0,-12 2 0 15,-14-4-1-15,-1 6 0 16,-4 2 0-16,5 1-2 15,-7 0 1-15,-3-2-2 16,-7-6 0-16,-6 4 3 16,3-1 0-16,-13 3 2 15,1 1 1-15,-12-6 0 16,3 3 0-16,-6-1-1 16,-4 0 0-16,-3 0-1 15,-6 3-1-15,1-1-1 16,-2 2 0-16,-19-4 0 15,11 1 0-15,-4 2-2 16,-3-1-2-16,15 2-4 16,-14-7-3-16,0 2-7 15,-9-5-4-15,1 8-5 0,8 5 0 16,-8-6 3-16,2 3 4 16,2-9 10-16,-9 0 3 15,9-1 6-15,4 1 1 16,-5 5 2-16,-4-1-2 15,2 6-1-15,-3 1-2 16,5 4-3-16,2-3-1 16,-1 0-4-16,10 0 0 15,-13-7-2-15,6 0 2 0,-4-1 5 16,-1-2 3-16,14 3 5 16,-3 0 0-16,7 7 0 15,-1-2 0-15,-2-6-1 16,-1 3 1-16,3-8 0 15,-4-4 0-15,2 0 1 16,4 4 0-16,-1-4 1 16,4 1-1-16,7 5 1 15,-2-5-1-15,-5-1-1 16,2 6 0-16,0 0 0 16,4 1 0-16,8 7 0 15,0-7 1-15,9-1 0 16,-8-2 1-16,1-3 1 15,5 4-1-15,5-2 1 16,5 2 0-16,9-1-2 0,-2 0 0 16,-1-5-1-16,4 5 0 15,5-1 0-15,6-6-1 16,14 5 1-16,-2-11 1 16,4-3 0-16,1 2 0 15,10-3-1-15,2 2 0 16,11 3 0-16,3 0 0 15,-2 2 0-15,4 2 0 0,2-1 0 16,5 0 0-16,12 1 2 16,2 0-1-16,0-1 0 15,0 0-1-15,-10-3 0 16,11 4 0-16,9 4 0 16,-3-1 0-16,1 4 1 15,-9-2-1-15,-2 0 0 16,8 3 0-16,7 0 0 15,1-3 0-15,-4 0 1 16,-1-5 0-16,-5-4 1 16,2 2 1-16,7-3 7 15,-3-4 3-15,-8 2 2 16,-3-7-1-16,-6 2-6 16,-2 4-3-16,-2 1-1 15,2 11-2-15,-12 4 0 16,-7-1 0-16,-13 4-2 0,-11-3 0 15,-11 3-2-15,-3 3-1 16,-5-2-2-16,-2-2 0 16,-9-1-1-16,-4 1-1 15,-10 7 1-15,-13-6-3 16,-11-3-3-16,1 11-1 16,1 4 0-16,-1 6 1 15,-6 3 1-15,-9-5-4 0,-21-5-18 16,-3 8-13-16,2 3-21 15,-8 0-3-15,-3 2 11 16,3-3 9-16,3 6 25 16,-16-8 9-16,5 7 12 15,0-1 4-15,-2-4 2 16,14 11 0-16,-9-4-1 16,-1 2-1-16,-4-5-7 15,0 2-4-15,6 1-3 16,9-5 2-16,-5-5 5 15,9-2 6-15,15-4 0 16,-6-1 1-16,26 8-6 16,2-9-15-16,5-1-29 15,-5-9-10-15,28 2 3 0,5-3 18 16,10-2 36 0,23 2 11-16,-4-7 17 0,4-3 1 15,11-1 0-15,8 0-2 16,8-5-1-16,6-1 3 15,15-1 11-15,2-4 3 16,10-1 8-16,4 0 3 16,0-4 7-16,10 6 1 15,-11-6-7-15,-1-6-8 0,-10 0-18 16,-14 3-8-16,-3 3-10 16,0 11-3-16,-12-3-3 15,-4-1-1 1,-13 5 0-16,1 0-1 0,-5 7 0 15,-4 1-1-15,-4 1-13 16,-9 3-15-16,-8-1-46 16,-10-1-33-16,-4 3-43 15,-11-5-15-15,-9 5-26 16,5 4-13-16,-12-2 135 16</inkml:trace>
  <inkml:trace contextRef="#ctx0" brushRef="#br0" timeOffset="36258.76">20609 6751 129 0,'-34'-2'107'16,"8"3"24"-16,-2-1-5 15,10-2-21-15,-5-1-11 16,20 3-14-16,3-6-13 15,13 2-24-15,0-3-8 16,12-4-3-16,5 5 8 0,19 0 10 16,14 3-1-16,5-5-9 15,10-1-4-15,10 2 0 16,-8-6-1-16,13 1-4 16,0-2-5-16,-16-7-13 15,6 2-5-15,-8 0-5 16,8 3-2-16,-14-8-48 15,-4 1-57-15,-13-3 65 16</inkml:trace>
  <inkml:trace contextRef="#ctx0" brushRef="#br0" timeOffset="46650.1">5342 8750 473 0,'15'12'176'0,"1"-9"-122"16,2-6 2-16,2 3 17 15,1-3 6-15,3 4-2 0,7 4-7 16,2-4-17-16,0-8-6 15,7 2-15-15,6-5-5 16,15-2-11-16,5-1-3 16,9 1-7-16,0 2-2 15,6 2-2-15,17 8-1 16,-1-19 0-16,6 0 0 0,8-5 0 16,-7-8 1-16,15 8 0 15,-1 0 0-15,-11 5 0 16,-1 10-1-16,-13 12-7 15,-6 10-34-15,2 17-231 16,-8 4 192-16</inkml:trace>
  <inkml:trace contextRef="#ctx0" brushRef="#br0" timeOffset="56517.29">5340 9920 287 0,'43'39'153'0,"-54"-38"-27"16,0 0-34-16,1 2-26 16,-2-2-9-16,1-1-9 15,4 1-5-15,3-1 4 16,-1-1 2-16,5 1-4 16,-1 0-10-16,0 0-22 15,-1 0-7-15,2 0-5 0,0 0 4 16,19 7 6-16,38 34 1 15,-15-30 0-15,3 1-1 16,0 1-1-16,14-1 0 16,8 5 0-16,7 0 1 15,7-5-2-15,2 0-1 16,-9-11-1-16,0-2-1 0,8-4-2 16,-7-6 0-16,9-3-2 15,-7 5 1-15,-13-2-1 16,-3 4-1-16,-16 6-45 15,2 0-92-15,-14-5 90 16</inkml:trace>
  <inkml:trace contextRef="#ctx0" brushRef="#br0" timeOffset="69948.53">4896 11075 675 0,'-1'5'272'0,"-2"-1"-154"16,7 0-86-16,-4-4-7 0,0 0 1 15,0 0 2-15,0 0-2 16,0 0-1-16,0-1-5 16,0 0-2-16,0 0-10 15,6-3-3-15,12-1-5 16,22-5-1-16,-22 13-1 15,-3-3 1-15,12 8 1 16,0-1 1-16,5-6 9 16,7 1 15-16,5-5 21 15,10-6 11-15,7-7 9 16,8 0-7-16,3-6-14 16,-3 2-9-16,12 1-11 15,12 0-6-15,-3 3-5 16,2-6-1-16,-2 6 0 15,-7 3-2-15,11 1-1 0,6 10-3 16,-6 5-4-16,-11-5-1 16,-14 10-2-16,-15-8-1 15,-6 1-14-15,0 8-26 16,-6-7-137-16,-10-2 120 16</inkml:trace>
  <inkml:trace contextRef="#ctx0" brushRef="#br0" timeOffset="93033.36">11729 11884 340 0,'-35'67'220'16,"30"-67"18"-16,-1 0-94 0,-1 2-40 16,3 2 0-1,-4 3 0-15,3 2-3 0,-6-1-28 16,-4 0-17-16,5 3-26 16,1 2-10-16,5-1-11 15,-3 4-2-15,-1-3-7 16,8 4-4-16,5 12 0 15,9-5 1-15,9 11 1 16,-3-5 0-16,8-1-1 16,6-6 0-16,7-11 2 15,5-3 1-15,13-9 0 16,-1 0 1-16,5-9 1 16,3-5 1-16,-5-7 5 15,6-3 2-15,3-6 1 16,0 2-2-16,15-4-4 15,-2 5-3-15,-4 1-2 0,-2-3 1 16,-18 0 1-16,8-2 0 16,-8 1 2-16,1-1 0 15,0 1 1-15,-12-2 0 16,-4 4 3-16,-4-1 1 16,-15-5 2-16,3 7 2 15,-11-7 4-15,-4 3 3 16,-4 9 4-16,-9-7-1 0,-9 1-5 15,-6 0-5-15,-14-4-8 16,2 1-3-16,-17 1-4 16,15 6-3-16,-24-7-5 15,-7 5-4-15,3 6-4 16,-18-4 1-16,6 12 4 16,-9-3 3-16,-1 5 5 15,-7 3 2-15,-5 7 0 16,2 2 1-16,-6 14-3 15,-6-9-3-15,-1 2-3 16,5 9 2-16,-2-11 3 16,18 13 4-16,14 5 3 15,-5-4 1-15,14 14 1 16,3 2 1-16,13 14 4 16,22 12 1-16,12 11 8 15,9 9 6-15,17-1 5 0,-5-8 2 16,12 0-8-16,7-2-7 15,-2-4-11-15,6 2-9 16,7-20-63-16,1-13-72 16,12-28 88-16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30:41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5020 4093 326 0,'2'5'140'16,"14"7"-69"-16,0-1 14 15,21 4 8-15,5-2 3 16,14 0 2-16,7-5-4 16,19 2-10-16,6 2-7 15,15-2-20-15,25 3-8 16,18-3-14-16,15-1-5 16,27-2 5-16,-2 0 10 15,32 5 13-15,2 7 0 0,18 2 1 16,7 4-10-16,2 3-19 15,-3-12 0-15,-8 1 8 16,-6-5 7-16,-10-7 7 16,-3 8-1-16,-5-11-15 15,3-1-11-15,-12-1-5 16,0 0-3-16,-26-1-9 16,-10 3-4-16,-16-1-29 15,-14-1-39-15,-26 3-151 16,-17 1 140-16</inkml:trace>
  <inkml:trace contextRef="#ctx0" brushRef="#br0" timeOffset="3927.73">3528 12089 363 0,'-16'-11'227'16,"3"3"-9"-16,6 2-87 15,5 2-21-15,-4-3-29 16,-5-5-15-16,2 8-17 0,-1-3-2 15,13 2 4 1,-5 1 0-16,-2-5-9 0,0 2-10 16,-2 3-19-16,12 3-9 15,2-4-9-15,9 2-3 16,12-2 1-16,1-4 1 16,19 9 3-16,2-1 0 15,17 1-1-15,7 0 0 0,16-3-1 16,5-3 0-16,9-1-1 15,11 2 3-15,13-8 3 16,9 3 0-16,16-2 6 16,7 0 2-16,13 10 17 15,6-4 8-15,3 10 18 16,1 2 4-16,-5 5 5 16,-5 6 3-16,-5-3 1 15,-10-1 4-15,-9-2-13 16,2-3-11-16,-10 0-20 15,1 2-10-15,-12-1-14 16,-5-1-23-16,-3-2-126 16,-4 1-154-16,-15-8 188 15</inkml:trace>
  <inkml:trace contextRef="#ctx0" brushRef="#br0" timeOffset="14137.09">3436 16110 405 0,'69'5'192'0,"-73"-5"-74"0,4-1-65 15,0 1-11-15,0 0-8 16,0 0 1-16,0 0-10 15,4 7-7-15,8 21-11 16,27 23-3-16,-19-27-4 16,2-7 0-16,3-10 0 15,5 4 0-15,8-1 0 16,5-5 3-16,14-5 21 16,5-4 11-16,13-5 17 15,-2-2 4-15,2-3-11 16,7 4-7-16,5-2-16 15,11 5-6-15,6 2-11 16,-2 0-2-16,13-3-2 16,-5-4-1-16,6 0 1 15,6-4-1-15,0-1 1 0,12-4-1 16,3 1 1-16,11 5 0 16,-4 0 0-16,-3 16-1 15,8 6 1-15,-9-5 0 16,8 13 8-16,-6-5 12 15,-7 2 24-15,9 11 19 16,-16-8 24-16,5 2 1 16,-3-13-7-16,-1-1-9 15,1-3-22-15,7-2-9 0,-1 8-17 16,-11-17-6-16,-7 2-12 16,-5 1-2-16,-15-3-5 15,4 19-7-15,-8-7-70 16,-7-5-87-16,-4 4 104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44:05.3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3385 3938 1043 0,'12'6'22'16,"-10"-3"5"-16,-2-1 36 0,3 3 4 0,-4-5 14 15,0 0-8-15,0 0-21 16,1 0-12-16,-2 0-29 16,0 0-10-16,0 0-4 15,1 0-2-15,0 0 3 16,1 0 0-16,10 6 2 16,49 14 0-16,-20-20 0 15,-2-8 1-15,3 0 0 16,2-1-1-16,3-1 0 15,1 2 0-15,13 8 1 16,6 0-1-16,13 13 0 16,1-10 0-16,-1-3 0 15,-1-3 0-15,4-10 1 0,13 17 0 16,4-4 0-16,-2 1-1 16,-1 4 0-16,-3 4 1 15,7 6-1-15,4 0 1 16,-6-1 0-16,2 1 0 15,-1-5 1-15,8 5-1 16,3-3 1-16,-6-6-1 0,6 0 1 16,-2-4 0-16,7 2 0 15,3 0 1-15,-2-3-1 16,1-2 0-16,3-3 1 16,-5-7 0-16,7-3 0 15,3-4 1-15,0-10 0 16,7-1 0-16,-3-6 1 15,3 2 4-15,-5 1 11 16,1 0 3-16,0 4 4 16,-6 2-3-16,-1 7-8 15,-7 4-3-15,-7 5-3 16,-1 4-1-16,0-1-4 16,-10 0-1-16,-3 2-2 15,-7-1 0-15,-3 5 0 16,6 6 0-16,-9-5 0 15,-2 1 0-15,-8-3-1 16,-4-6 1-16,-6 6 1 0,-1-1 1 16,-6 1 7-16,-1 0 2 15,-8-2 2-15,-2 1 0 16,-15-2-6-16,-3 1-3 16,-10-6-1-16,0 6-2 15,-2 1-3-15,-2 1-5 16,-4 3-20-16,-5 0-24 15,-8-3-81-15,-5 1-80 0,-3 6 131 16</inkml:trace>
  <inkml:trace contextRef="#ctx0" brushRef="#br0" timeOffset="2516.78">3526 5031 660 0,'48'32'225'16,"-40"-42"-210"-16,-1 2-8 15,2 5 9-15,-2 2 16 16,-3 1 20-16,-4-3 21 15,0 0-4-15,0 3-16 16,0 0-19-16,0 0-31 16,0 0-4-16,0 0-2 15,0 0 1-15,3 0 0 16,8 1 2-16,29 2-1 16,-27-2 1-16,2-1 0 15,3 1 0-15,3-4 1 16,2-2-1-16,4 1 1 15,8 1 0-15,8 3 0 16,6-3-1-16,2-3 0 16,-1 1 0-16,0 1 1 15,-2 2-1-15,9 3 1 0,4 1 0 16,1 1 1-16,7-3 0 16,-6 0 2-16,-5-5-1 15,0-4 0-15,-4 3-1 16,7-1 1-16,2 0 1 15,-2 0 3-15,7-6 2 16,-1 3 3-16,-3-2-1 0,2-1 0 16,-4 1 1-16,2-4 4 15,-1 12 2-15,8 4 0 16,-1 10-1-16,-8 6-6 16,-5-11-3-16,-3 16-5 15,0-2 0-15,5-5-2 16,7 7 1-16,1-11 0 15,0 1 0-15,-6-1-1 16,0 0 0-16,-4-2 0 16,5 3 0-16,1 2 1 15,3 1-1-15,3 0 2 16,-1-2 0-16,-4-3 6 16,0 2 5-16,0-4 7 15,5 0 3-15,10-2-1 0,-5-3-2 16,0-6-3-16,-1-1-4 15,-1-3-2-15,10 1-3 16,0 4 0-16,4-2 0 16,-6-5 3-16,-2-1 2 15,1-1 2-15,-3 1-1 16,21 9-4-16,-14-6-2 16,-1 1-6-16,-3-2 0 15,-11 1-2-15,10 3 0 0,5 5 0 16,7 7-1-16,-8-4 0 15,4 4 0-15,2 2-1 16,-4-4 1-16,9 5-1 16,-4 0 1-16,-2 0 0 15,1 0 1-15,-7-3 1 16,4 0 0-16,2 0 1 16,-2 2 1-16,3-1 6 15,-5-4 2-15,-4-7 5 16,-6-1 1-16,4-11-3 15,-1 1-1-15,-4 0-2 16,1-4-1-16,-5 4-4 16,-1-1-2-16,-1 1-2 15,-4-3 0-15,-6 3-2 16,-5 0 1-16,-8-2-1 16,2 3 2-16,-8 4-1 0,-1-1 1 15,-4 2 0-15,-7 0-2 16,-1 3-1-16,0 5 0 15,-8 0-8-15,-5 2-16 16,-7-3-93-16,-2 8-97 16,-26-1 131-16</inkml:trace>
  <inkml:trace contextRef="#ctx0" brushRef="#br0" timeOffset="10919.44">5168 7257 79 0,'38'34'79'16,"-32"-55"29"-16,6 13-1 15,5 1-11-15,-4 2-6 16,11 4-15-16,-2-6-7 16,-1-4-19-16,0-6-12 15,7 1-15-15,-5-4-3 16,5 1-4-16,5 3-3 16,0 2-4-16,-2 0-1 0,5 2-3 15,3 4-2-15,8 0 2 16,0 4 3-16,7-3 6 15,1-3 5-15,-3 2 5 16,5-3 3-16,-4 5-1 16,-4 1-1-16,1 5-3 15,1 2-2-15,11 7-6 16,-8 1 0-16,3 5 1 16,-1 6 3-16,-13 1 2 15,4 5-1-15,-9-1-5 16,-1 3-3-16,-6-6-2 15,3 1-1-15,6 0 0 16,3-7 1-16,1 3 3 16,-1-8 0-16,-1-2-2 15,0-5 0-15,1-2-3 16,1-2-1-16,-2-7 0 0,-7 1 0 16,3 0 1-16,2 0 0 15,4 3-1-15,11-3 0 16,-1-7-2-16,1 0 0 15,1-4-2-15,-3 5 0 16,2 2-1-16,0 3 1 16,1 7 0-16,1-1 0 0,5 6-1 15,-1 2 1 1,-3-3 1-16,-1-1 1 0,-4 2 2 16,-4-4 1-16,1-6 7 15,-2 2 4-15,2-11 7 16,7-5 1-16,-3 4 0 15,3-4-3-15,-4 1-6 16,-8 1-2-16,-3 1-7 16,-2 1-2-16,3 3-2 15,2 1-2-15,14 7 0 16,-13-2 0-16,-1 2 0 16,-3 1 0-16,-9 1 0 15,13 3 0-15,-4 4 0 16,5 5 0-16,-5-4 2 15,1 0 2-15,8 1 0 0,1-6-1 16,-2 2-2-16,4 0-2 16,-7-4-11-16,-2 0-25 15,1-2-138 1,-8-3 120-16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8T01:50:00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3562 7627 467 0,'4'5'209'16,"5"-2"-68"-16,1 0-90 0,0-4 6 16,2 3 19-16,1 1 9 15,1 0 4-15,3 0-2 16,0-5-10-16,4-7-8 16,3-3-21-16,11 3-9 15,8-1-17-15,-1 3-5 16,4-1-8-16,3-2-3 15,3 1-2-15,2-2 0 16,6-2 0-16,-3 2 3 16,18-2 7-16,3 2 2 0,10-3 5 15,2 2 1-15,-2 0 2 16,2-1-1-16,15 12-1 16,0-4-2-16,6 7-4 15,3 4-1-15,3 0-1 16,4 5-1-16,4 5 2 15,12 0-1-15,-2 4 1 16,-3-2 1-16,3-5 1 16,-7-3-1-16,7-4 1 15,0-2-1-15,10-2 2 16,5 1 0-16,-10-1 0 16,7 1 0-16,1 2-2 15,-6 1-1-15,8-3-2 16,-9 1-2-16,-1-5-4 0,-5-4-2 15,-2-4-1-15,7 0-1 16,-12-3-1-16,2 3 0 16,-7 4-1-16,-7 3 0 15,-12 2 0-15,-8 5 0 16,-13 3 0-16,-9 3-1 16,-7 5 0-16,2-2 0 15,-4-4-1-15,-1 1-2 0,-8-6-21 16,-4-5-28-16,-7-1-111 15,-5-7-135-15,-14-1 189 16</inkml:trace>
  <inkml:trace contextRef="#ctx0" brushRef="#br0" timeOffset="12543.38">17528 8932 397 0,'-7'0'173'15,"4"-1"-59"1,2 0-73-16,0 0 13 0,1 0 29 15,0 0 13-15,2-9-6 16,2-1-11-16,24-21-24 16,-16 19-13-16,5 3-20 15,12 11-7-15,-1-2-9 16,3-1-1-16,-1 3 0 16,-8-11 1-16,9 6 9 15,2 4 4-15,6 2 5 16,1-2 4-16,1-1 5 15,0-4 4-15,0-7 6 16,5 9-1-16,13-1-6 16,-11-8-6-16,14 11-11 15,0-2-5-15,-7 0-6 0,16 11-1 16,-7-1-2-16,3-1 1 16,-1 3-1-16,2 3 0 15,8-5 0-15,-4-3 1 16,5 3-2-16,4 0-1 15,5 5 0-15,8 6-1 16,-4-12 1-16,-6-4-1 0,-1-2 0 16,5 0 2-16,11 5 2 15,4-1 3-15,-8-7 3 16,0-2 1-16,8 3 1 16,3-2-1-16,5 3 3 15,-5-5 0-15,7 5-1 16,-1 4-2-16,-2 3-4 15,-2-1-1-15,-13-5-1 16,7 0 0-16,3-1-2 16,4-3-1-16,-7-3-1 15,1 4 0-15,-1 5-1 16,-4 0 0-16,-4-2 0 16,-9-9 0-16,9 4 0 15,-10 4 0-15,2-2 1 16,-2 3 0-16,-28-12 1 0,9-6-1 15,6 16 2-15,-11-10-1 16,7-4 0-16,-9 1 0 16,-6-20 0-16,4 9-1 15,-10-7 0-15,-2 0-1 16,-6 0-1-16,-5-7 0 16,-2 3 1-16,-1 0-2 15,-9-6 1-15,-1-1 0 0,-1 1 1 16,-5-5 1-16,2 0 1 15,-7 1-1-15,-9-8 1 16,-3 3-1-16,-13 2-1 16,0 2 0-16,-5 3 0 15,-4-3-1-15,-8-3 0 16,-3-1-1-16,-6 5 1 16,1 4-1-16,-5 5 0 15,-3 2-1-15,-12 0-2 16,-5 2 1-16,0 3-1 15,-11 2 0-15,10 6 0 16,-5 3-1-16,-13-1 0 16,2 3-2-16,-3 8-2 15,-2-1-3-15,3 4-4 16,1 6-4-16,-16-7-3 16,0 8 0-16,-4 3 6 0,-2-1 4 15,9 4 3 1,-4-3 2-16,0 0 2 0,-1 3 1 15,-1 1 2-15,2 0 1 16,-3-5 0-16,-7 1 1 16,0 4 0-16,-1 1 0 15,0 3 0-15,5-3 0 16,0 2 0-16,7-3 0 16,-5 0 0-16,1 0 1 15,2-2-1-15,4-1 0 0,0 3 1 16,-3 1-1-16,-2-3 1 15,-1 3-1-15,8 3 0 16,14 3 0-16,-12 1-1 16,-3 2 1-16,4 2 0 15,-5 4 0-15,22 8 0 16,-8 1 0-16,2 4 0 16,2-6 0-16,-2 6 0 15,13 2-1-15,14 3 0 16,-11 0 1-16,4-5-1 15,-3 1 0-15,-2 2 1 16,17 2 0-16,5 3 0 16,12 7 1-16,10 6 1 15,3 2 1-15,6-6 1 0,4-3 1 16,5-8 2-16,5-1 0 16,13 11 3-16,6 3 3 15,9-3 2-15,3-6 1 16,21 4 0-16,9-7-1 15,13-5-1-15,4 1-2 0,-7-28-4 16,-1-3-1-16,10-8-5 16,9-12-8-16,9-6-109 15,2 0 84-15</inkml:trace>
  <inkml:trace contextRef="#ctx0" brushRef="#br0" timeOffset="32480.42">4850 10006 523 0,'-22'-11'228'15,"-4"-2"-111"-15,-4 4 6 16,7 4-23-16,1 2-16 16,3 2-28-16,2 1-1 15,2 0-13-15,4 2-10 0,7-2-25 16,4 1-9-16,14 4-8 16,2 1 0-16,16 4 7 15,4 1-1-15,12-5 2 16,2 3 0-16,11-4 7 15,-1-6-8-15,2 1 3 16,6-5 0-16,11-3-3 16,7-1 5-16,11-5-1 15,4-1 0-15,12-2-1 16,7 0 1-16,12-6 0 16,9-3-1-16,15-2 1 15,-5 6-1-15,24-2 0 16,14 7 1-16,-13 6 0 15,19 0 0-15,-16 12 1 0,2 7 1 16,2-1 5 0,-7 5 6-16,10 12 9 0,-10-7 4 15,1 8 3-15,2 0-3 16,-18-3-6-16,18 9-3 16,0-3-6-16,-12 4 8 15,23 5-11-15,-9-2-1 16,-10 0-1-16,23 0-17 15,-18-8 15-15,8-2 0 16,10 2-1-16,-13-12 8 0,17 5-9 16,-9 2-2-16,2-3 0 15,10 9 0-15,-15-2 0 16,6 2-1-16,-16-3-7 16,10 1-19-16,13 3-56 15,-9-7-53-15,26 1 80 16</inkml:trace>
  <inkml:trace contextRef="#ctx0" brushRef="#br0" timeOffset="34179.49">18793 9903 957 0,'49'-17'327'16,"4"-2"-316"-16,14-2-7 15,11 4 8-15,2-1 15 16,-3-7 21-16,1 2 17 16,-2-4-3-16,6-6-19 15,10 8-17-15,11 6-20 16,0 8-3-16,4 11-3 15,0 5 0-15,9 10-1 16,0 1 0-16,-2 1 1 16,1 2 1-16,1-8 2 0,4-3 1 15,0-7 3-15,0-2 2 16,0-8 0-16,0 3 0 16,4 1 14-16,-2 1-2 15,5 0 0-15,-6 0-2 16,-1-4-22-16,1-1 13 15,-12-1-10-15,1 4-1 16,-10 6 3-16,-11 2-16 16,-9 7-8-16,-13-2-11 0,-9 6-73 15,-17-1-47-15,-2 31 94 16</inkml:trace>
  <inkml:trace contextRef="#ctx0" brushRef="#br0" timeOffset="45347.05">21257 9819 157 0,'49'-7'128'16,"9"-4"41"-16,18 8-20 16,4-9-25-16,3-1-11 15,0 2-21-15,-11-1-7 16,14 5-2-16,-4 11-2 15,6-2-16-15,2 2-8 16,-12-2-15-16,5-4-9 0,6 10-10 16,-7-4-2-1,4-4-11-15,-8-1-5 16,-15-15 0-16,5 2 0 0,-10-9-1 16,4 1 1-16,3-5 0 15,-5-7 2-15,-4-2 0 16,-7-5-1-16,-4-3-1 15,-9 0-1-15,-5-2-1 16,-13-5 0-16,-12-2-3 16,-3 1-6-16,-14 5-19 15,-1 1-13-15,-10 1-26 16,-1 8-12-16,-19 1-23 16,-4 5-12-16,-15 10-31 15,-14-2-28-15,-1 12-68 16,-5 8 144-16</inkml:trace>
  <inkml:trace contextRef="#ctx0" brushRef="#br0" timeOffset="45545.75">22116 9025 149 0,'-104'6'114'15,"-7"-3"26"-15,-5 1-9 16,-4 2-30-16,1 0-25 16,-1 2-21-16,2 2-11 15,-2 1-13-15,-2 4-3 16,7 8-21-16,0 2-5 0,19 6-2 15,6 5 0-15,6-2-9 16,7 2-14-16,13 0-41 16,9-3-27-16,25 0-68 15,10 1-25-15,21 3 116 16</inkml:trace>
  <inkml:trace contextRef="#ctx0" brushRef="#br0" timeOffset="47491.86">20346 11161 281 0,'28'3'107'0,"13"-6"-76"0,8-3 1 15,4 0 9-15,8 1 12 16,1-2 13-16,0 0-5 16,5-5-20-16,2 3-10 15,16 0-16-15,15-2-4 16,7 2-2-16,5-4 0 16,-2-4-2-16,0-2 0 15,4-9 25-15,-2-5 15 16,7-5 22-16,-4-1 4 0,-4-13-11 15,-6-1-10 1,-9-2-13-16,-4 5-2 0,-9 7-9 16,-2-3-4-16,-14 7-6 15,-15-3-1-15,-17 11-3 16,-10 7 0-16,-17-2-4 16,-8 10-6-16,-19-3-41 15,-16-1-29-15,-30-3-52 16,-13 1-30-16,-26 2-97 15,-7 11 157-15</inkml:trace>
  <inkml:trace contextRef="#ctx0" brushRef="#br0" timeOffset="50200.14">6588 12909 381 0,'0'-5'189'0,"-4"1"-68"16,0-1-34-16,-2-11-25 15,2 2-2-15,4-9 4 16,2 0-1-16,11 10-5 16,2-10-1-16,3-7-4 15,13 4-5-15,-1-22-16 16,11 3-8-16,5 6-14 0,2-1-4 16,7 17-4-16,-8 5-1 15,13 10 1-15,-1 2 1 16,11 9 3-16,9 4 2 15,-6 15 0-15,-7 8 0 16,-12 22-1-16,-6 6 4 16,-3-8 12-16,3-8 5 15,15-12 5-15,6-15-1 0,7-10-10 16,4-10-4-16,-13-32-6 16,1-16-3-16,16-8-2 15,5-4 0-15,0 1 7 16,3 12 7-16,-7 9 11 15,-6 6 0-15,12 25-6 16,-6 4-8-16,-6 11-12 16,-9 8-2-16,-19 7-3 15,4 10 1-15,-4 1 3 16,8-1 3-16,9-12 2 16,-5-14 1-16,13-4-2 15,2-7 0-15,9-3 6 16,16 5 7-16,-5-3 17 15,0 0 7-15,-5 5 14 16,-5 3 1-16,2 8-3 16,-3 1-7-16,2 6-19 0,-4 0-10 15,-2-6-12-15,6-1-23 16,11-16-127-16,-3-11-23 16,-2-23 82-16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18:05.1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3576 12501 532 0,'-6'30'230'0,"0"4"-131"16,6 8-34-16,-1-1-37 15,1 6 2-15,-1 0 2 16,-5-1-2-16,-1 6-14 16,-4-8-6-16,0 10-5 15,3 7-1-15,-7 6-2 16,4 16-1-16,-5 4 0 16,-1 3 0-16,-4 14-1 0,4 9 0 15,7 15 0-15,-9 5 6 16,15 20 43-16,-2-5 19 15,-11-2 30-15,8 3 5 16,1-10-25-16,-3-2-12 16,8-4-23-16,0 1-8 15,-2-11-15-15,-2-5-6 0,1-7-7 16,-3-10-2 0,0-11-2-16,-3-6-1 0,2-10-1 15,0-6-4-15,3-14-40 16,-3-10-40-16,-1-18-158 15,-1-7 153-15</inkml:trace>
  <inkml:trace contextRef="#ctx0" brushRef="#br0" timeOffset="999.68">774 14087 517 0,'0'3'228'16,"5"-3"-86"-16,1-2-115 15,4-1-17-15,3-10 11 16,2-13 2-16,5 0-1 16,2-2-6-16,6-2-11 15,5 3-2-15,8-2-1 16,3 0-1-16,-1-4 0 15,2 2 0-15,-13-7 0 16,-1-1 0-16,-4 6-1 16,-3 0 0-16,-5 14 0 15,-1 8 0-15,-3 6 0 16,-5 4 1-16,-3-1 1 0,-1 2 3 16,-6 9 9-16,0 5 2 15,0 8 5-15,0 5 0 16,0 5-2-16,0 5-1 15,2 8 1-15,3 3-1 16,4 6-3-16,3 12-2 16,6 5-3-16,2 9-1 15,6 8-2-15,-6-4-1 16,8 7-1-16,5 0 0 16,-12-6-1-16,1-9 1 0,-9-12-1 15,0-12-2-15,-10-19-23 16,8-3-30-16,-10-15-141 15,-10-6 126-15</inkml:trace>
  <inkml:trace contextRef="#ctx0" brushRef="#br0" timeOffset="1716.01">1050 14547 539 0,'0'-1'222'0,"0"0"-116"15,0 1-65-15,8 0-5 16,14-4 10-16,32-14 1 15,-27-3-14-15,-4-7-10 16,4-7-12-16,1-1-4 0,6-9-3 16,0-4 0-16,10 1-3 15,9 0 0-15,0 2 0 16,-3 4 0-16,-10 6-1 16,-5 10 1-16,-6 5-1 15,1 9 1-15,-11 3-1 16,-3-1 0-16,-2 8 0 15,-1-1 0-15,-5 6 1 16,0 6 1-16,-1 13 4 16,-5 10 1-16,-2 14 5 15,-1 6 6-15,0 7 7 16,-1 4 2-16,4 0 2 16,0-2-2-16,2-7 0 15,3-5-2-15,6-13-7 16,5-5-5-16,4-13-7 15,3-8 0-15,1-9 5 0,-2-10 3 16,7-15 2-16,-6-10-2 16,-1-14-4-16,0-6-2 15,-7-6-5-15,-4 0-1 16,-7-14-2-16,-4 2-1 16,-8-4-2-16,-3-2-1 15,0 9 2-15,-9 2 1 16,-14 0 1-16,0 11 0 15,-8 10 0-15,10 10-1 0,11 22-4 16,4 14-2-16,4 12-5 16,0 6-6-16,3 23-20 15,-3-1-9-15,1 14-7 16,3 3 0-16,4-3 4 16,0-4-21-16,7-4-154 15,5 4 152-15</inkml:trace>
  <inkml:trace contextRef="#ctx0" brushRef="#br0" timeOffset="2208.53">2111 13497 252 0,'-23'10'164'15,"15"18"4"-15,-1 9-40 16,6 7-51-16,6 12-14 0,-9-5-25 16,3 0-11-16,-5-5-12 15,6-8-2-15,4-8-5 16,-1-10-2-16,15-5 2 15,-2-6 8-15,0-6 16 16,4-3 10-16,5-4 14 16,3-2-2-16,8-3-6 15,1 0-4-15,8-2-15 16,-1 5-5-16,6 1-12 16,-1 3-3-16,-13 4-6 15,-3 5 0-15,-11 4-1 16,-5 3 0-16,2 7 0 15,-5 3 1-15,-1 6-1 16,-5 10 1-16,-6 4-1 16,-6 2-1-16,-6 3-2 0,-3-5-3 15,-1-2-22-15,-6-4-19 16,-6-5-57-16,3-6-32 16,-11-8-123-16,5-5 160 15</inkml:trace>
  <inkml:trace contextRef="#ctx0" brushRef="#br0" timeOffset="2856.98">2188 13522 541 0,'24'-10'231'0,"-28"25"-139"15,3-4-32-15,3-8-29 16,3 0 5-16,6-10 12 16,-1-3 4-16,5-4-15 15,2-6-10-15,1-5-8 16,5 1-3-16,-4-6-4 0,5 1-3 15,1 2-5-15,-7 0-1 16,4 4-2-16,-17-1 0 16,2 12 0-16,5 7-1 15,-12 7-1-15,10 5 0 16,-10 7 0-16,0-1 0 16,1 6 1-16,-5 2-1 15,-3 0 1-15,-2 1 0 16,4 0-1-16,5 1 1 0,12-2 3 15,1 0 2 1,9-4 12-16,-6 0 9 0,9-4 17 16,3-7 7-16,2 0-3 15,6-4-6-15,-4-2-18 16,2-1-7-16,2-2-9 16,1 1-2-16,2 2-2 15,-5 4-1-15,-5 3 0 16,5 3 0-16,-11 5-1 15,-1 1 1-15,-7 9 1 16,-4 7 0-16,-8-5 2 16,-3 3 1-16,-6-5 0 15,-14-8-1-15,2 12-1 16,-5-1-3-16,-6-3-13 16,0-4-14-16,1-4-41 0,0-6-21 15,2-5-62-15,-1-3-53 16,1-10 133-16</inkml:trace>
  <inkml:trace contextRef="#ctx0" brushRef="#br0" timeOffset="3121.68">2557 13314 665 0,'0'1'253'0,"0"0"-170"16,3-1-30-16,-3 0-11 15,0-1 3-15,6-1-12 16,10-2-5-16,26-14-9 16,-26-1-6-16,3-4-7 15,0-4-4-15,7-2-24 16,-2 1-30-16,3-1-130 15,-3-3 118-15</inkml:trace>
  <inkml:trace contextRef="#ctx0" brushRef="#br0" timeOffset="3660.29">2943 12988 695 0,'38'4'293'16,"-45"1"-153"-16,7 1-80 15,2-4-17-15,-6-3-21 16,4 1-11-16,0-1-9 16,0 0 1-16,0 0 0 15,0-1 1-15,3-16-2 16,41-30-1-16,-29 29-1 15,1-2 0-15,-1 1 0 16,-2 1-1-16,-2 3-4 16,0 1-1-16,-3 3 0 15,-4 4 0-15,0 4 2 16,2 1 2-16,-4 6 2 16,1 3 0-16,-3 0 2 15,4 4 1-15,-1-2 0 16,2 2-1-16,-1 1 1 0,0-3-1 15,0 7 1 1,2-1 1-16,1 7 9 0,-2 1 5 16,6 6 12-16,-1 5 3 15,5 8 0-15,4 9-4 16,6 4-10-16,0 7-4 16,8 3-6-16,-1-1-2 15,-6-1 0-15,-1-3 0 0,-7-4-2 16,-6-4-1-1,-1-10-1-15,-6-7-2 0,-3-14-14 16,-4-11-21-16,-2-7-64 16,2-2-93-16,-4-10 122 15</inkml:trace>
  <inkml:trace contextRef="#ctx0" brushRef="#br0" timeOffset="3916.12">3181 13399 1078 0,'-1'-1'380'15,"1"0"-328"-15,-2-5-38 16,9-14-11-16,30-26 0 15,-10 25 0-15,2-2-1 16,3-8-3-16,11 2-9 16,-5-5-80-16,3 2-86 15,1 4 109-15</inkml:trace>
  <inkml:trace contextRef="#ctx0" brushRef="#br0" timeOffset="4731.93">1354 11851 835 0,'-97'36'295'15,"95"-23"-248"-15,12-2-35 16,6 1-5-16,18 3 15 31,10-4 6-31,20 1 5 0,1 1-4 16,10-1-9-16,-2 4-3 0,2 7-6 0,8 2-1 16,14 11-10-16,6 6-31 15,3 13-95-15,-1 1-36 16,-6 2 87-16</inkml:trace>
  <inkml:trace contextRef="#ctx0" brushRef="#br0" timeOffset="5034.83">1775 12868 426 0,'-16'13'219'0,"3"-5"-62"16,7-7-58-16,7-15-5 16,6-12 7-16,7-32 27 15,9-18 10-15,18-37-29 16,7-20-19-16,22-37-40 15,8-15-16-15,8-22-20 16,5-6-8-16,11-3-43 16,4 6-59-16,0-1 61 15</inkml:trace>
  <inkml:trace contextRef="#ctx0" brushRef="#br0" timeOffset="43585.35">6337 16376 298 0,'37'8'182'15,"-40"4"10"-15,0-1-60 16,-4-1-39-16,-3-3-14 15,5-1-31-15,-4-2-13 0,-1-4-16 16,2 0-2 0,-4-2-4-16,9 1-3 15,-13-2-1-15,4 2 2 0,-4-2 2 16,-6 2 0-16,6 1-2 16,-10-1-2-16,0 1-6 15,-3 0-3-15,-2 1-1 16,0 3-2-16,2 3 0 15,1 2 1-15,9 6 1 16,2 8 0-16,5 1 0 16,2 6 0-16,6 0-1 15,2-3 2-15,4 0 0 16,6-6 2-16,5-7 4 16,1 2 1-16,6-13 7 15,3 2 4-15,8 2 8 0,2-8 3 16,8 1 1-16,0 0-1 15,-1-1-2-15,6 1-2 16,-8 0-1-16,-1 2-2 16,-9 0-1-16,-9-2-1 15,-3 11 5-15,-6-3 6 16,-6 4 9-16,-3 6-1 16,-13-7-11-16,-9 1-9 0,-2 10-15 15,-6-2-2-15,-14 5-2 16,2 6 0-16,-12-2-1 15,1 2-1-15,11 0-3 16,0 3-2-16,9-7-12 16,4 0-11-16,10 1-31 15,8 6-18-15,5-16-43 16,5 0-23-16,9-7-55 16,0-17-53-16,6 1 164 15</inkml:trace>
  <inkml:trace contextRef="#ctx0" brushRef="#br0" timeOffset="45288.01">6442 16755 83 0,'1'6'71'0,"2"-5"10"15,-1-1-15 1,-2-1-31-16,0-1-9 0,0 1-7 16,0 0-3-16,0-13 2 15,-1-26 4-15,0 28 17 16,3 2 9-16,2 2 15 16,0-5 2-16,-1 4 5 15,2-1 2-15,3 4 4 16,0-1 1-16,3 7-13 15,0 4-7-15,2 10-13 16,2 5-8-16,4 9-13 0,1 5-5 16,-3 4-9-16,1 7-2 15,1-6 2-15,-3-5 5 16,-2-5 7-16,6-8 2 16,-14-9 0-16,3-5-3 15,-1-7-1-15,-4-5 2 16,6-8 1-16,-5-7-2 15,5-4-6-15,-10-3-3 16,4-5-7-16,7 3-2 0,-5-8-2 16,-3 0 1-16,6 7-1 15,-2 10 0-15,1 10-1 16,12 4-1-16,-5 5 0 16,1-4 1-16,2 13 0 15,0 5 0-15,-2 6 1 16,3 9 1-16,-5 1 1 15,6 10-1-15,-5-3 2 16,-1 4-1-16,3-2 2 16,-7-7 1-16,2-2 4 15,1-12 1-15,-4-10 0 16,3-1 0-16,-2-7 0 16,-2-3 3-16,0-9 3 15,-4-4-1-15,1-4-2 0,0 6-3 16,-3-4-4-1,2 2-2-15,0 1-2 0,-1-3-2 16,2 13 0-16,-1 1 1 16,3 11 4-16,-4-1 3 15,9 2 4-15,7 3-1 16,-9-4-4-16,9 6-2 16,5-1-3-16,-13-5 0 15,13 3-1-15,0-3 1 0,-8-5-1 16,12 2 0-16,-6-4 1 15,-7-3 1-15,1-2 2 16,-3-4 0-16,-5-2 2 16,1-3 1-16,-3-5-2 15,-6-3 1-15,3 2-2 16,-3 1 0-16,-3 1 1 16,-3 6 0-16,-4 2 0 15,-3 10 0-15,-3-2-2 16,-10 4-2-16,7 6-2 15,-8-6 0-15,7 7-1 16,8 4-1-16,-14-11 1 16,7 2-1-16,4 2-1 15,8-3-2-15,7 4-1 0,4 1 0 16,-4-7 0-16,0-1 3 16,18 0 2-16,0-3 1 15,5 0 0-15,-1-2 0 16,-15-6-1-16,11 4 1 15,5 0-1-15,-5-1 1 16,8 8 0-16,-5-2 0 16,-2 9 0-16,0-1 0 0,0 5 0 15,-2-5 1-15,-3 2 0 16,2 5-1-16,-4 1 1 16,-1 4 0-16,0-1 1 15,-4 0 1-15,-2-6 2 16,0 2 3-16,-2-7 1 15,-3-1-2-15,1-2-2 16,-1-1-1-16,0 0-2 16,0-1 1-16,0 0 1 15,0 0-1-15,0-1 1 16,3-9 1-16,36-21 1 16,-30 25 1-16,-2 2-3 15,5 5-1-15,1-2 0 16,9 8-2-16,0-2 0 15,3-1 0-15,-1 4-1 16,-6 0 1-16,1 5 0 0,-11-1 0 16,5 0 0-16,4-8 0 15,-5 1 0-15,5 1 1 16,-11-9 0-16,-3 3 0 16,1-5 3-16,-2-1 0 15,5 4 4-15,-2-2-1 16,-5-6-1-16,-1-5 0 15,0 2-4-15,-8-4 0 0,6-2 0 16,-3 2-1-16,-3 2 0 16,4 1 0-16,-3 1 0 15,4 5-1-15,-8-8 0 16,0-1-1-16,7 4 0 16,3-2-1-16,2-3-1 15,4 10 0-15,6-8-2 16,-10 4 1-16,12 4 1 15,0-4-1-15,2 2-3 16,6-2-16-16,4-6-60 16,7-8-58-16,2-10 83 15</inkml:trace>
  <inkml:trace contextRef="#ctx0" brushRef="#br0" timeOffset="47769.29">3899 16752 507 0,'-53'-24'228'0,"35"28"-95"16,3-2-24-1,9-2-22-15,4 0-4 0,0-2-15 16,0 1-11-16,1 0-28 16,0 0-10-16,1 0-16 15,0 0-4-15,16-2 1 16,28-10 0-16,-15 3 0 15,2-3 0-15,3-2-1 16,15 3 0-16,-8-2-1 16,-6 1 0-16,1-5 1 15,-3 2 1-15,1-1 0 16,-1-4 1-16,-5 4 1 0,0 2-1 16,-12 1-1-16,-1 5 2 15,-2 7 0-15,-5 6 2 16,-8 2 1-16,-3 4 0 15,-10 12-2-15,3 1-2 16,5 20-1-16,0 1 0 16,0 3-1-16,1 4 0 15,1-2 0-15,3 9 0 0,7 2 0 16,7 9 1-16,2-4 0 16,0-3 0-16,5-1 0 15,-1-15-1-15,-4-12-1 16,-3-6 0-16,2-20-35 15,-5-8-37-15,-3-10-243 16,3-4 212-16</inkml:trace>
  <inkml:trace contextRef="#ctx0" brushRef="#br0" timeOffset="48341.59">4087 17197 730 0,'-7'17'287'0,"4"-7"-186"16,4-8-75-16,6-2-7 16,7-3 1-16,1-2 5 15,7-10 0-15,3-8-5 16,3-7-10-16,9-1-4 15,-2-2-3-15,5 2-1 0,-2 4-1 16,-4 7 0 0,-2 11-1-16,-8 5 1 0,-4 9 0 15,-3 0 0-15,-1 11 1 16,-3 3 0-16,0-2 1 16,-3 5 1-16,2 0-1 15,1 4 3-15,2 2 2 16,1-3 1-16,6-3 0 15,4-6-2-15,-2-4-4 16,3-5 1-16,0-8-1 16,3-4 1-16,-7-9 2 15,1-4 2-15,-5-11 1 16,-10 3 1-16,-6-13 1 16,-1 8-1-16,-7 1 0 15,-9-7-2-15,-2 13 0 0,-9-4-1 16,-6 9-2-16,3 1-1 15,-4 5-2-15,-1 0 0 16,6 3-2-16,0 4 0 16,8 1-2-16,3 5-2 15,9 6-6-15,5 6-9 16,4 6-43-16,5 4-30 16,2 2-97-16,2-2-81 0,0-2 173 15</inkml:trace>
  <inkml:trace contextRef="#ctx0" brushRef="#br0" timeOffset="48766.71">4876 16699 723 0,'1'-3'295'0,"-4"13"-182"16,-2 4-49-16,3 9-34 15,-4 0-8-15,1 0-8 0,5 4-5 16,-3-6-7-16,8-4-1 16,2-6-2-16,0-7-1 15,8-4 0-15,-5-1 1 16,9-9 2-16,6-2 7 15,2 0 7-15,5-2 0 16,-2 6-2-16,4 4-3 16,-1 6-6-16,-2 3-1 15,-1 6 1-15,-3 4 1 0,-1 5 0 16,-11 2 1-16,0 2 0 16,-9 3-1-16,-10-6-2 15,4 8-4-15,-16 5-29 16,2-1-20-16,-6 6-67 15,0-6-42-15,0-5-139 16,1-3 184-16</inkml:trace>
  <inkml:trace contextRef="#ctx0" brushRef="#br0" timeOffset="49384.86">4994 16660 763 0,'-3'0'318'16,"-4"-1"-203"-16,6-5-43 16,3 11-55-16,4-3-7 15,2 3-1-15,-1 1 0 16,1-5-2-16,-3-2-3 0,2-1-2 15,2 1 0 1,-3-13 0-16,3 2 0 16,1-1-1-16,-1-2-1 0,-1 7 0 15,1 4 0-15,0 4 0 16,1 9 0-16,1 0 2 16,0 7 0-16,-6-2 4 15,2-6 2-15,-4 2 7 16,-2-7 3-16,1 6 0 15,1 4-3-15,0-2-6 16,1 0-4-16,5-8-3 16,0-1 0-16,8 0 6 15,3 6 2-15,4-3 5 16,-1 0 0-16,1 0 1 16,1 0-1-16,2 1 3 15,-3-3 0-15,2 0-2 16,0-1-2-16,-3-1-5 0,2 0-1 15,-4 3-4-15,-2 0 0 16,-4 1-1-16,0 5 1 16,-4 2 0-16,-2 1 1 15,-3 3 2-15,-4 1 0 16,-5-2-1-16,-3 6-1 16,-6-2-5-16,1 1-5 0,-2-3-24 15,-2-5-17-15,1-3-47 16,-3-5-31-16,4-8-89 15,-1-2-64-15,-4-9 175 16</inkml:trace>
  <inkml:trace contextRef="#ctx0" brushRef="#br0" timeOffset="49620.12">5337 16507 340 0,'-6'-2'222'0,"-1"2"0"16,-6 0-57-16,7 10-62 16,1 0-22-16,1 7-27 15,9 1-9-15,-3 2-18 0,2 3-8 16,-5-17-13-16,7 4-4 16,-4-10-5-16,1-12-6 15,15-5-20-15,-11-5-19 16,12-8-80-16,3 6-70 15,-6 3 124-15</inkml:trace>
  <inkml:trace contextRef="#ctx0" brushRef="#br0" timeOffset="50054.36">5456 16455 955 0,'41'24'330'0,"-28"-31"-284"16,1-3-24 15,8-6 2-31,1-1 0 0,1-4-11 0,0 1-7 0,3-3-3 16,-1 0 0-16,-1 3-3 15,-2-2 0-15,-6 8-6 16,-2 5-6-16,-1 4-5 0,-9 5-1 16,-6 5 7-16,6 7 4 15,-10 8 7-15,1 5 2 16,-2 7 7-16,-4 2 7 16,6 6 20-16,2 1 7 15,3 5 5-15,5 6-4 16,1 0-17-16,5 2-8 15,4-5-11-15,-9-4-5 0,5-5-3 16,5-3-4-16,-2-12-30 16,6-2-23-16,-4-13-61 15,-6-2-55-15,-2-10 110 16</inkml:trace>
  <inkml:trace contextRef="#ctx0" brushRef="#br0" timeOffset="50256.89">5686 16625 983 0,'2'-1'385'0,"10"-3"-260"0,41-4-63 16,-18-12-51-1,7-15-2-15,5-18-93 0,0-17 64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19:26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6348 12097 211 0,'-118'-3'131'15,"99"1"-13"-15,2 4-49 16,-8-1-15-16,14 3-25 16,-6 1-9-16,-4-4-12 0,2 6-3 15,-5-2-3-15,0 3 1 16,-1-1 0-16,0 0 1 15,-2 2 3-15,2 0 0 16,-3 2 6-16,-3-2 5 16,5 2 6-16,3 2 4 15,-6 0 1-15,10 4-2 0,-8 3-2 16,-6-7-2-16,10 7-3 16,-6-5-3-16,7 1-6 15,6 3-3-15,1 0-5 16,3-2-2-16,4-3 0 15,-1 3-1-15,3-3 0 16,2 1-1-16,1 2 2 16,0 0 3-16,1 2 13 15,-1-1 6-15,1 2 3 16,2 3-2-16,0-2-5 16,0 0-3-16,4 5-3 15,-2-3 0-15,3 3-2 16,-1 1 0-16,1-1-2 15,-2-4-1-15,6 4-2 16,-3-2-1-16,2-5 0 16,5 3 2-16,1-6 3 0,4 0 2 15,5 1 6-15,4-1 0 16,-5 3-1-16,1-2-3 16,-2 2-4-16,0 2-2 15,3-3-4-15,6 4 1 16,-3-2-1-16,0 2 0 15,0-7 3-15,-4-5 1 16,6-2 5-16,-2-5 1 16,7 6 2-16,1-1 1 0,5-1 2 15,8 1 1-15,-8-4-1 16,3 1-2-16,-1-2-3 16,-9-2-2-16,6-1-3 15,-3 0-1-15,-3 1-3 16,3-6-1-16,1-6-1 15,-1-2 1-15,3-8-1 16,3 7 0-16,3 0 0 16,-4-2 1-16,8 7-1 15,-5-5 2-15,0 5-1 16,3 5 1-16,-15-2 0 16,0 3-1-16,-3-4 0 15,0 0 1-15,-1-2-1 16,1 0 1-16,-1-3-1 0,1-1-1 15,-5-1 1-15,-3-4 0 16,1 2-1-16,-5 0 1 16,-1-4-1-16,-1 0 0 15,-4-2 0-15,-14-7 1 16,3-1-1-16,-6-2-1 16,-7-7 0-16,1 4 0 15,-5-1-1-15,1 4 0 16,-6 2-1-16,9 3 0 0,-1 3 0 15,-2-2 1-15,2 7-1 16,-3-2 0-16,-4 0-1 16,4 3 0-16,-4-3 1 15,1 1-2-15,-7-4-1 16,-2 3-1-16,-1-3-2 16,-5-4 0-16,1 6-1 15,-7-5-1-15,2 3 1 16,-1 10 2-16,-2 3 1 15,0 5 1-15,-6 2 2 16,5-1 0-16,-2 5 0 16,-1 1 0-16,1 7 0 15,2 4 1-15,-14-3-1 16,-7-2 1-16,-3 8-1 16,-2-9-1-16,13 14 0 0,10 0 0 15,4-1-1-15,-1 5 0 16,5 2 0-16,3 4-1 15,-3 0 0-15,3 3-5 16,-2 1-53-16,1-2-37 16,5 6-150-16,5 3 151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22:21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11728 5635 637 0,'9'-47'217'15,"-9"47"-197"-15,4 3-3 16,2 6 15-16,-6 1 35 16,-2-2 16-16,-3 5 9 15,-2 0-5-15,4 7-24 16,2 7-15-16,1 5-21 16,2 4-8-16,5 6-7 0,2-1-1 15,4 9-2 1,4 1 0-16,5-3-2 0,1-1-2 15,4-11-1-15,-1-8 1 16,4-1 1-16,-1-3 0 16,-10-5 0-16,0 1-1 15,-13-11 1-15,-5-3 0 16,3-5 4-16,-1 1 0 16,-4-3-1-16,1 0-2 0,-1 0-5 15,-9-20-1-15,-20-34-1 16,-1 26 0-16,6-2 0 15,-4-2-1-15,-4-4-1 16,6-1-1-16,-5-5-2 16,3 5 1-16,1-8 0 15,2 1 1-15,8 9 1 16,-2-3 1-16,6 15 1 16,4 6-1-16,4 5 0 15,5 2-1-15,6 2-1 16,3 0 1-16,10 4 0 15,-1-5 2-15,3-6 1 16,-1 0 1-16,-2-8 1 16,6 2 0-16,8 2 2 0,2-2-1 15,7-2 1 1,2-3-1-16,3-6-1 0,2-1 0 16,-6 1-1-16,1 6-1 15,-11 5 0-15,-6 3-1 16,-12 9-2-16,-5 4-8 31,-7 10-45-15,-1 11-51-16,-9 7-232 0,-4 5 220 0</inkml:trace>
  <inkml:trace contextRef="#ctx0" brushRef="#br0" timeOffset="269.05">11651 5949 601 0,'-6'6'205'0,"13"-2"-180"16,7-2-6-16,2-2 21 16,7 3 16-16,0-2 31 15,-2-5 8-15,1-12 1 16,-2-8-11-16,10-8-39 0,4-3-16 15,8-1-19-15,-1 0-6 16,0 1-24-16,1 6-40 16,-11 2-149-16,0 4 137 15</inkml:trace>
  <inkml:trace contextRef="#ctx0" brushRef="#br0" timeOffset="1425.58">12286 5478 648 0,'-25'16'233'16,"31"-10"-172"-16,6 3-41 15,-4 2 16-15,3 8 24 16,-3 1 11-16,-2 5 0 16,-1 0-6-16,-3 1-19 15,7 6-12-15,-1 1-19 16,1 2-5-16,5 6-6 16,-2 1-1-16,0 3-2 15,0-1 0-15,-1-6 0 16,-6-2 0-16,3-6-1 15,-8-7-1-15,-6-8-2 16,4-4 0-16,-3-9-7 16,5 0-7-16,1-8-10 0,-1 5-3 15,0 0 1-15,2-2 6 16,3-15 4-16,21-29 0 16,-20 15 0-16,6-3 2 15,10-6 7-15,0-8 3 16,10 3 6-16,-2-1 1 15,-2-2 0-15,1 6 3 16,-3 0 2-16,-2-1 0 16,-1 4 1-16,0-2 0 15,-6-2-3-15,0 7-1 0,-3-1-1 16,-4 8-1-16,0 16 1 16,-5-5-1-16,-2 10 1 15,-1 3 0-15,-3 6-1 16,-2 7 0-16,-3 10 0 15,-4 9 0-15,-6 3 0 16,-1 4-1-16,4 13-1 16,-7-10 0-16,0-1-1 15,-4 1 1-15,-6-13 0 16,-2 5 1-16,4 2 1 16,2-3 0-16,2-1 0 15,8 0 0-15,-7 1 0 16,2-2 0-16,3-6 0 15,3 0 0-15,4-7 4 16,7-2 3-16,1-4 7 0,6-1 6 16,12-5 11-16,-3 0 1 15,18 4 1-15,0-4-3 16,-1-5-7-16,9 2 0 16,-4-8 1-16,-1 0 0 15,7 11-3-15,1-6-3 16,4 10-7-16,8 11-3 0,1 0-2 15,1 9-2-15,-1 9-2 16,-5-3-2-16,-8 2-10 16,-7-5-20-16,-6-8-78 15,-5-5-135-15,-10-5 156 16</inkml:trace>
  <inkml:trace contextRef="#ctx0" brushRef="#br0" timeOffset="5242.35">12536 10520 253 0,'51'-5'152'16,"-49"6"-12"-16,-2 2-71 16,-5-4-17-16,4-1-23 15,0 1-7-15,1 0-3 16,-4 0 0-16,-7-1-3 16,-22-1-3-16,31 8-10 15,-1 5-3-15,4 4-1 16,5 6-1-16,-6 7 1 15,2 5 0-15,-2 7 0 16,5 12 1-16,5-2 0 16,-4-1 0-16,-2-1 0 0,-6-14 0 15,-2 0 1-15,4 0 0 16,-7-6 0-16,6 2 0 16,5-3 0-16,-7-6 0 15,3 2 0-15,0-6 1 16,-4-5 1-16,4-3 1 15,5-5 13-15,-1-3 7 16,3-4 11-16,0-3 5 16,8-4-2-16,3 0-3 0,6 1-7 15,7 4-5-15,2-4-8 16,9 2 1-16,-3 2 3 31,-19 2 3-31,0 1 5 0,68-12 2 0,10 2 1 16,-1 1-3-16,-27 4-10 15,4 3-6-15,11 5-7 16,0 4-3-16,0-2 2 16,-2 6 0-16,-3 5 1 15,2-2 0-15,9 7 8 16,0-5 11-16,-12-7 20 16,-5 2 10-16,-5-3-1 15,0-3-6-15,7 3-9 16,-1-5-3-16,2 3-2 0,-2 2-2 15,-2-1-11-15,3 2-6 16,1 1-6 0,-5-4-3-16,1 0-1 0,-7 2-1 15,-8-5 1-15,0 0 0 16,-7 0-1-16,-3-7-1 16,0 2 0-16,4-3 0 15,-2 0 0-15,-4 1 0 16,-7-4 1-16,-4-1-1 15,-4-4 1-15,4 1-1 0,-5 0 1 16,-3-3 0-16,0 2-1 16,0-1 0-16,-1-1 1 15,1 2-1-15,1-1 0 16,0 0 0-16,-2 2-1 16,0 3 1-16,-3 3 0 15,-8-2 0-15,4 0-1 16,-7-1 1-16,3 0-1 15,-1 4 1-15,0 8-1 16,2-3 1-16,-6 0-1 16,4 6 0-16,-7-7 0 15,0 3 0-15,-4 1 1 16,-3-8 0-16,4 9 0 16,-2-1 0-16,-2-3 1 0,0 3 1 15,0-1 0-15,0 0 0 16,0 0-1-16,0 0 0 15,0 0-1-15,0-13 0 16,7-33-1-16,-7 21 1 16,-1-7-1-16,0-4 0 15,0-7 0-15,1-1-2 16,-4-8-3-16,-2-5-5 0,-7-17-15 16,-1-8-11-16,6-7-10 15,-6-6 1-15,-2 1 13 16,8 3 11-16,-2 3 15 15,11 7 4-15,16 14 2 16,2 10-1-16,-4 10 0 16,1 5 1-16,-4 7-1 15,-9 0 1-15,8 12 0 16,-1 6 0-16,1 9 0 16,0 3 1-16,-2 8 0 15,4 1-1-15,-5 4 0 16,-1 3 0-16,-1 0 0 15,-1 2 1-15,-3 2 1 16,-2-2-1-16,-2 0 0 16,-5 1 0-16,-2 5 0 0,-4 1 0 15,-2 3-1-15,-1 2 0 16,-3 2 0-16,-4 2-2 16,-2 7 1-16,-1 0-1 15,0 7 0-15,8-2 0 16,-4-9 1-16,5 1 1 15,-1-8 0-15,-2-6 0 16,13 0 0-16,-2-5 1 0,2-11 2 16,2 0 1-1,2-6 0-15,4-9-1 0,5-7-2 16,1-5-1-16,5-14 0 16,2-3-2-16,6-8-3 15,0-2 0-15,3 3 0 16,0 1 0-16,4 4 3 15,-3-1 1-15,2 4 1 16,-4 1 1-16,-5 2 2 16,6 14 1-16,-3 11 3 15,2 9-1-15,-1 15 7 16,-4-1 1-16,-6 10 0 16,-2 7 0-16,-2 7-7 15,-3 6-2-15,-5 6 0 16,-1 5-1-16,-8 7-3 0,-3 4-20 15,-11 7-163-15,-9 2 131 16</inkml:trace>
  <inkml:trace contextRef="#ctx0" brushRef="#br0" timeOffset="6161.68">12546 10576 269 0,'-107'122'116'15,"89"-98"-58"-15,6 0-23 16,2 4-21-16,-2-6-2 15,-1-5 3-15,-1 1 10 16,-2-8 26-16,4 3 11 16,1-6 6-16,2-3-10 15,2-4-26-15,0 0-13 16,4-1-15-16,2-2-4 0,1 2-4 16,0 0 0-16,0 0 0 15,0 0 1-15,2-6 3 16,5-11 1-16,14-22 2 15,-12 22 1-15,0-6 14 16,3 1 7-16,0-8 10 16,-2-1 4-16,3 5-7 15,3 3-4-15,-2 3-7 16,4 6-2-16,-8 0 3 16,-1 4 2-16,-1 8 4 15,-7 2 5-15,5 2 17 16,1 9 9-16,2 5 13 15,2 5 1-15,1 6-12 16,-1 2-9-16,-4 2-18 0,-5-4-7 16,5 2-13-16,-1-7-10 15,4-7-112-15,8-2-167 16,-2-17 178-16</inkml:trace>
  <inkml:trace contextRef="#ctx0" brushRef="#br0" timeOffset="34316.42">13010 7250 138 0,'-40'22'85'15,"34"-24"-5"-15,7-1-43 16,-1-2-19-16,0 5 10 0,0 0 23 16,0 0 9-16,0 0 5 15,0 0-4-15,0 0-12 16,0 0-7-16,0 0-14 16,0 0-5-16,10 3-10 15,2 5-3-15,33 27-2 16,-33-35 0-16,0 4 1 15,1-3 3-15,0-5 5 16,3-3 2-16,3-2 4 16,1 4 3-16,7-1 2 15,1 4-1-15,4 2-4 16,4 1-3-16,6 7-6 16,1 4-3-16,9 6-2 15,0 0-1-15,-5 0 3 16,0-9 3-16,-6 0 3 15,-3-5 2-15,7 4-2 0,2 3-1 16,9-1-5-16,-7-4-2 16,13 4-3-16,2 0 0 15,-5-4 2-15,5 2 1 16,-12-8 3-16,-1 3 1 16,-1-3-1-16,5-4 0 15,1 4-3-15,-2-2 0 16,-1 3-2-16,-9-1 0 0,-7 2-1 15,-4 2-1-15,-3-4-2 16,2 5 0-16,-7-4 1 16,-4-1-1-16,-5 8-1 15,-7-5 1-15,-4 4-2 16,2 1 1-16,-4-4 0 16,-2 2-1-1,-1 4 0-15,1-2 1 0,-1 2-1 16,-1 1 1-16,-1-4 0 15,-4 2 0-15,2 5 0 16,-2-6 0-16,0-1 0 16,2 2-1-16,-3-4-1 15,1 7 0-15,1 4-1 16,0 1 1-16,1 0 0 16,4 5-1-16,-2 1 1 15,2 4 0-15,0 5 0 0,0-2 0 16,2 4 0-16,-2-5 0 15,0 2 0-15,-2-2 0 16,0-1 0-16,0-3 0 16,2 0 0-16,0-2 1 15,0-2-1-15,0 2 1 16,2-3 0-16,-1 1-1 0,2-2 0 16,-3-1 0-16,2 0 1 15,0 0-1-15,2-3 0 16,0 3 0-16,1-2 1 15,1-6-1-15,-1 3 1 16,0-2-1-16,-2-2 1 16,1 8 0-16,2 0 0 15,-6-12 1-15,0-5 0 16,0 2-1-16,-2-3 0 16,1 1 0-16,0 0-1 15,1 0 1-15,0 0 0 16,-2 7 0-16,1-2 0 15,0-5-1-15,0 3 0 16,0 1 0-16,1 0 0 16,0 0-1-16,1 1 0 15,2 2 1-15,-1 0 0 0,42 33 0 16,-24-33 1-16,1-1-1 16,9 0 1-16,-4 0 0 15,-1-3 0-15,5-1 0 16,-2 1 0-16,3 1 0 15,5 3-1-15,-3-2 1 16,-6 1 0-16,-1-4 1 16,1 0-1-16,0 1 1 0,-3 0 0 15,1 3 0-15,-2-4 1 16,-1-3-1-16,2-1 2 16,-5 0 1-16,3 1-1 15,-1 1 0-15,-5-2-1 16,-2-1-2-16,-1-3 0 15,0 0 0-15,-2 3-1 16,1-4 0-16,-2 6-1 16,0-2 0-16,0 3-4 15,3 1-4-15,-7-1-18 16,2 2-17-16,-4 0-49 16,-1 1-34-16,-2-1-145 15,-1-2 173-15</inkml:trace>
  <inkml:trace contextRef="#ctx0" brushRef="#br0" timeOffset="34973.56">15187 8191 395 0,'-13'59'176'16,"13"-68"-76"-16,2 5-44 16,3 4-1-16,-1-3 7 15,0 6 6-15,-4-4-9 16,-2 0-7-16,2 0-10 16,0-1-9-16,0 1-12 15,0 1-5-15,14 5-8 0,30 16-3 16,-19-13-2-1,6 1-1-15,-2-3 0 0,0 1 1 16,-1 1-1-16,2 0 0 16,-7 5 0-16,4-1 1 15,-11-2 0-15,-1 1 2 16,-7-4 5-16,2 5 0 0,-1 1 4 16,-5-3-1-16,2 2-1 15,-6-5 0-15,0-3 3 16,0 10 2-16,-8-5 6 15,2 1 2-15,0 4 0 16,-4-2-2-16,-3 8-7 16,-1 1-4-16,2 1-6 15,-21-4-1-15,0 3-2 16,-5-2-1-16,-15-4-3 16,18 6-7-16,-2-5-23 15,1 0-20-15,3-10-52 16,2-6-33-16,7 2-112 15,8 0 155-15</inkml:trace>
  <inkml:trace contextRef="#ctx0" brushRef="#br0" timeOffset="37315.98">12726 7902 273 0,'54'47'114'15,"-42"-46"-51"-15,1 4-30 16,3 3 9-16,0 0 6 16,-3-2 10-16,-1-1 1 15,6-3 0-15,-3-2-3 16,7-1-8-16,-1-5-6 0,4 3-9 15,5 0-6-15,-1-7-11 16,5 1-3-16,0-5-5 16,0-4-2-16,3 2-3 15,5 1-1-15,3-4 1 16,5 5 2-16,4-6 4 16,4 4 2-16,3 6-1 15,-2 8-1-15,0 8-4 16,-7-1-1-16,-2 8-1 15,0-8-1-15,-6-4 1 16,11 12 0-16,-9-8 0 16,-2 4 0-16,4-1 0 15,-18-10-1-15,1 2 1 16,-4-3-1-16,-4 2 2 16,1 1 1-16,-5-5 2 0,3 4 0 15,-4-7-1 1,0 1 1-16,-2 3-1 0,-1-6 1 15,-4 0 1-15,-3 1 0 16,-1-4 1-16,-3-1-1 16,2 2-2-16,3 2-2 15,-4 2-1-15,0-2-1 16,0 4 0-16,3 0 0 0,-8-6 1 16,3 7-1-16,-3-3 1 15,-1-2 1-15,4 8 3 16,-3-6 1-16,0 2 3 15,-1-4 1-15,-3-1-2 16,1 1-1-16,-2-4 3 16,-1-1 2-16,-3-5 2 15,-4 1 0-15,-3 0-5 16,1-3-1-16,2 5-6 16,1-4-1-16,3 4-3 15,-1 1 0-15,6-2 0 16,0 2-1-16,2 4 1 15,4 0-1-15,-2 2 1 16,1 5-1-16,0-7 1 16,1 1-1-16,1-2 0 0,2-1 0 15,3 5-1-15,1 0 0 16,3-2-2-16,1 4-1 16,6 1 0-16,4 6 1 15,4 1 2-15,5-2 1 16,4 1 1-16,0-4 0 15,-2-2 0-15,3 5 0 0,-1-7-1 16,3 1 1-16,5 2 0 16,1 2 0-16,2-1 0 15,-1 4 1-15,3 1 0 16,1-3-1-16,9 14 1 16,-9-13 0-16,-8-5 1 15,-4 4-1-15,-12-16 0 16,7 11 0-16,1 4 0 15,-3-5 0-15,0 1 1 16,-1 3 0-16,-6-10-1 16,1 3 1-16,3 1-2 15,-6-3 0-15,0 7-1 16,-4 2-1-16,-9-1-26 16,-1 3-32-16,0 2-140 15,2 0 130-15</inkml:trace>
  <inkml:trace contextRef="#ctx0" brushRef="#br0" timeOffset="37794.43">15058 6962 233 0,'5'5'146'16,"7"4"-5"-16,-1 5-40 15,0-5 1-15,-1 4 5 16,-1 0-1-16,5 0-18 16,0 3-13-16,6-2-23 15,2-5-9-15,14 2-15 16,-4-6-5-16,10 0-10 15,3 2-3-15,-7-7-4 16,11 1-1-16,-13-1-2 16,-1 0 1-16,-8 1-2 15,-8-1 1-15,-8 2-2 16,-8 4 1-16,-8 2 0 16,-8 5-1-16,-10 5-1 15,-3 6 0-15,-9 6-2 0,-2 4-1 16,2 5 1-16,-1 0 0 15,-6 1 1-15,2-3 0 16,-2-4 1-16,2-1 0 16,7-1 0-16,3 0-6 15,-1 0-41-15,4 2-39 0,2-2-167 16,-6 3 161-16</inkml:trace>
  <inkml:trace contextRef="#ctx0" brushRef="#br0" timeOffset="39464.42">12905 8595 157 0,'-26'29'123'15,"25"-31"4"-15,1 2-25 16,6-1-12-16,-6 0-25 0,0 0-9 16,0 0-10-1,5-1-5-15,11-5-6 16,31-9-3-16,-32 6-7 0,8 0-3 15,7 1-3-15,-1 0-1 16,12 1-4-16,-3 1 0 16,9-1-1-16,4 1-1 15,7 2 1-15,3 2 0 16,8 0-1-16,-3-2-1 0,2 1-2 16,-7-1-2-16,-2 0-3 15,4 2-1-15,3 2-1 16,-2-1 0-16,-1-3-1 15,-4 2 1-15,-9-4 0 16,0 3 0-16,-9-1 1 16,-6-1 1-16,-6-6 4 15,4 4 2-15,-1 3 5 16,-2-6 2-16,-7 1-2 16,-1-6-1-16,-6-5-5 15,-8 1-3-15,10 7 0 16,-11-6-1-16,-2 3 1 15,2 3 1-15,-9-8-1 16,-1 7 0-16,-3 2-1 0,-2-8 0 16,0 10-1-16,9 3-1 15,2-5 2-15,1 4 1 16,-4-3 2-16,-4-1 1 16,4 3-2-1,2 1-2-15,7 1-3 0,-2 2-1 16,-6-2 0-16,7-1 0 15,-4-1 1-15,7-2-1 0,2 0 1 16,-5-1 0 0,2 1-1-16,-2 0 0 0,1 4-1 15,2-2 1-15,4 0-1 16,-6 1 0-16,4-1 0 16,0 0 0-16,0 1-1 15,-2-1 0-15,3 3-1 16,2 3 1-16,3-1 0 15,0-1 0-15,5 0 1 16,2-1-1-16,5 2 1 16,5 3 0-16,1 1-1 15,9 2 0-15,-2-2 0 16,2-2 1-16,2-4 0 16,-10 0 1-16,3 4-1 15,-2-3 1-15,-4 4 0 16,-1-2-1-16,-4-7 1 15,-4 6 0-15,-4 2 1 0,-7 2-1 16,-3 4 0-16,-2-1-1 16,-9-3 0-16,1 3 0 15,-4-2-2-15,1-1 0 16,0 0 1-16,0 0-1 16,1 0-7-16,-2 2-20 15,1 5-30-15,-2 2-33 0,-3 26-147 16,-1-32 161-16</inkml:trace>
  <inkml:trace contextRef="#ctx0" brushRef="#br0" timeOffset="39860.47">15049 7704 168 0,'-13'-15'116'0,"30"33"34"0,1 1-15 16,2-1-4-16,3 0-8 15,-2-5-34-15,3 3-15 16,2-7-26-16,1 3-12 15,-2-2-18-15,0-5-5 16,-4 2-8-16,-3-4-3 16,-6 10-1-16,-5-7-1 15,-7 6 1-15,-7-2-1 16,-4-4 1-16,3 14 0 0,-15-7-1 16,0 4 0-16,-8 0-1 15,-7-6-6 1,5 7-33-16,-1 0-22 0,-6 6-58 15,-6 0-36-15,-6 11 99 16</inkml:trace>
  <inkml:trace contextRef="#ctx0" brushRef="#br0" timeOffset="42188.01">12834 9056 109 0,'88'27'73'0,"-74"-26"15"0,-2 0-1 15,-1 0 13-15,-5-2 0 16,3 0-9-16,6-1-6 16,-4-2-22-16,11 3-8 15,-2-2-19-15,-2 3-8 16,9-1-13-16,-3-1-4 15,5-4-5-15,2-4-1 16,8 3-1-16,2 1 2 16,8 0 14-16,6 0 7 0,1-2 8 15,4-2 1-15,-1-1-9 16,-3 0-4-16,-5-2-5 16,2 5-3-16,4 3-4 15,-1-2-2-15,2 4-4 16,-1-1-1-16,-6-1-1 15,-4 1-1-15,-4-1 0 16,-5-2 0-16,-6-1-1 16,0 5 0-16,-2-3 0 15,1 5 1-15,-4-1 0 16,-1 0 2-16,-9 1 0 16,-3-6 1-16,4 6 0 15,-4 1-1-15,-3 1-2 16,4 6 0-16,-15-5-1 0,0 0 0 15,3-1-1-15,-3-1 0 16,0 0 1-16,0 0-1 16,0 0 1-16,0 0-1 15,0 0 1-15,0 0 0 16,1 3 2-16,1 0 1 16,-2-2 11-16,0-1 6 15,0 0 7-15,0 0 0 0,0 0-5 16,0 0-5-16,0 0-4 15,0 0-1-15,0 0 0 16,0 0-1-16,0-1 3 16,0-1 0-16,-2-14 1 15,-4-24-2-15,7 21-2 16,20 13 0-16,-21-21-1 16,-2-4-1-16,-5-3-2 15,-4-3-1-15,-1 1-2 16,-3 1-2-16,5 4-1 15,3 0 0-15,-5 0-1 16,3 3-1-16,2-1 1 16,0 1-1-16,7 4 2 15,4-7 2-15,-2 3 1 16,4-3 0-16,-4-7-2 0,-2 0 1 16,5 0-3-16,-5 0 1 15,1 5 0-15,10 6-1 16,-10-2 1-16,3 4-1 15,0 2 0-15,-7-4 1 16,9 6-1-16,-1-6 0 16,-1-3-1-16,4 1 0 15,-8-11 0-15,-1 3 0 0,6 6-1 16,-6-6 1 0,1 2 0-16,4 4 1 0,-7-6-1 15,1 6 1-15,4 5-1 16,-8-4 0-16,2 6 0 15,3 2 0-15,0 4-1 16,12 1 0-16,-4 3-1 16,-2-1 2-16,2-1 0 15,-3 7-1-15,-1-4 1 16,1 5 0-16,-5-2 0 16,-8-3 0-16,5 7 0 15,4 2-1-15,6 5-1 16,-1 0 0-16,0 1-1 15,-6-3-1-15,0 0 0 16,0 0 0-16,-1 1 2 0,2 0 0 16,0 0 1-16,0 0 1 15,0 0 0-15,0 0 2 16,0 0 1-16,0 0-1 16,0 0-1-16,0 0 0 15,0 0 0-15,0 0-1 16,0 0 0-16,0 0 0 15,4-1-1-15,-4 0 1 0,0 0 0 16,0 0 0-16,0 0 0 16,4-3 0-16,2 0 0 15,-1-1 0-15,7-1-14 16,18-17-32-16,-30 21-118 16,3-3-144-16,-14-7 189 15</inkml:trace>
  <inkml:trace contextRef="#ctx0" brushRef="#br0" timeOffset="46049.7">11630 9356 139 0,'50'-1'93'15,"-58"-10"6"-15,2 2-19 16,-7-7-20-16,4 0-9 0,-7 2-15 16,2 3-7-16,-1-1-11 15,-6 4-6-15,3 8-6 16,-6-3-3-16,-7 5-3 15,-1 3 0-15,-3 0 0 16,0 6 0-16,1 4 0 16,3-3 0-16,-1 2 0 15,1-2 1-15,1-1 0 16,-2 2 0-16,3 1 5 16,-1 0 7-16,-7-4 21 15,5 3 9-15,-20-7 14 16,0 1 0-16,8 3-10 15,-6 0-7-15,19 2-14 16,5 2-8-16,4-1-10 16,6 2-4-16,7-1-4 15,4 2-4-15,5 1-1 16,4-1-1-16,8 3 2 0,3-3 2 16,14 5 2-16,6 4 1 15,17 3 1-15,7-1 0 16,9 0 0-16,-1-5 0 15,-4-5 0-15,-3-2-1 16,2-2 1-16,3 6-1 16,6-6 0-16,-1-2 1 15,-10-12 0-15,-4-3 0 0,-10-6 0 16,-5-4 1-16,-1 1 0 16,-2-9 0-16,-3 0 0 15,6-2 2-15,-11-7 1 16,-1-1 2-16,-9 0 8 15,-13-3 2-15,1 8 3 16,-5-3-2-16,-8 1-6 16,1 6-4-16,-14-8-5 15,-6 2-1-15,-5-2-2 16,-9-3 0-16,-3 3 0 16,-1 3 0-16,1 4 1 15,-1-1 0-15,0 11 2 16,-2 5 2-16,5 14 0 0,-6 8 0 15,-1 14-4 1,1 8-2-16,0 7-1 0,5 4 0 16,5 3-1-16,0 1-4 15,0 3-58-15,4 11-79 16,5 9 91-16</inkml:trace>
  <inkml:trace contextRef="#ctx0" brushRef="#br0" timeOffset="47791.33">13297 17651 239 0,'-13'-6'131'0,"0"6"-25"0,-3 11-18 15,3-14-25-15,0 1-9 16,2 4-10-16,2-1-3 16,1 8-10-16,-1 2-7 15,3 3-11-15,2-2-5 16,-5 11-7-16,4 5 0 16,-4-1 0-16,3 0 0 0,2-1 3 15,2 1 2-15,-1-2 5 16,2 3 3-16,6 2 4 15,3-7 2-15,6 10 6 16,3 7 3-16,1-1 8 16,3 2 4-16,4-4 3 15,7-9 0-15,2 4-2 16,-2-2-3-16,4-6-8 16,3-3-4-16,-2-6-11 15,1-1-6-15,3-4-4 16,-7 3-2-16,2-4-2 15,3 0 0-15,0 0 0 16,0-5-1-16,7-4 1 16,2-2 0-16,-4-6 1 15,0 0 1-15,-17-8 1 16,-4 1 2-16,3-8 4 0,-3-2 5 16,3-5 6-16,-3-7 2 15,-7 0 6-15,-5 2 0 16,-2-9 0-16,-4 2-3 15,-5-9-8-15,-1-6-5 16,-3 4-6-16,-3 2-4 16,-2 4-1-16,-5 3-1 0,-6-4-2 15,-5-5 0-15,-1 0 0 16,0 2-1-16,0 16-2 16,-8 10-1-16,-9 13 0 15,-3 1 1-15,-5 10 0 16,6 1 1-16,-2 8 2 15,3 5 0-15,4-4-1 16,3 17 1-16,-7-2-1 16,-2 2-2-16,-8 9-7 15,-2-10-18-15,16 9-54 16,3-1-50-16,16 1 79 16</inkml:trace>
  <inkml:trace contextRef="#ctx0" brushRef="#br0" timeOffset="51339.52">12043 10289 239 0,'11'5'101'0,"-6"-8"-37"16,1-2-29-16,6-2 12 16,-6-6 11-16,4 6 11 15,-2 3-3-15,3-4-9 16,0 4-9-16,3-2-18 16,5-4-8-16,1 6-8 15,3-5-4-15,4 3-3 16,3 1-3-16,9-3-1 15,4-6-1-15,12-1-1 16,7-1 0-16,7-1 0 16,3 4 0-16,-1 0 2 15,1 3 2-15,2 0 4 16,0 5 5-16,11 1 9 16,-2 6 1-16,-2 2 1 0,3 5-5 15,3 4-8 1,4 2-3-16,-4-1-3 0,2-3 1 15,-8-2 6-15,-2-7 3 16,4 0 10-16,-1-2 6 16,-1-2 12-16,-9-3 6 15,-5-5 1-15,-5 1-4 16,-4-4-11-16,2 3-3 0,-10-3-6 16,-2 1-2-16,-13 4-6 15,-7-1-6-15,1 5-7 16,-4 2-3-16,0 1-3 15,-1 3 0-15,-11 1 0 16,4 5 1-16,-8-5 0 16,-1-2 1-16,-2 1 0 15,0-5-1-15,1 3 1 16,0 0 2-16,-2-1 5 16,1-1 4-16,-5-2 13 15,0-4 1-15,-1-1-1 16,0 1-5-16,-2-3-11 15,-2 1-4-15,-1-2-4 16,1 0-2-16,2 1 0 16,2-1-2-16,0 0 0 15,0-5 0-15,1 1 0 0,0-4 1 16,5-5 1-16,1 1 0 16,-2-6 0-16,4-3 0 15,0-2 1-15,-4-3 0 16,3-1 0-16,-1-1 0 15,-2 2 0-15,-4 1 0 16,-2-3 0-16,-1 2 0 16,-2 0-1-16,0-1 0 0,4 3 0 15,0-1 0-15,2-8 0 16,1-2 0-16,0 2 0 16,-3-4 0-16,2 9 0 15,-1 5 0-15,-1 0 0 16,2 1 0-16,-2 4-1 15,-1-2 1-15,-1 2 0 16,0 4 0-16,-2-6-2 16,4 8 0-16,0 8 1 15,0 3 1-15,2 3-1 16,-2-4 1-16,0-3-1 16,0-9 1-16,2 7 0 15,1 4 0-15,-3-5-1 16,2 5 1-16,1 2 0 0,-2-3 0 15,0 5-1-15,2 4 0 16,-2-2-1-16,0 1 1 16,3 3 0-16,-3-2 0 15,4 2 0-15,1 2 0 16,-2-5-1-16,1 4-1 16,-2-1 1-16,1 1 0 15,1 3-1-15,2-1 0 0,5 2-1 16,1 0 1-16,1 1 0 15,5 1 0-15,0 1 2 16,-1 1 0-16,4 0 1 16,0-3 0-16,5-2 0 15,2-7 1-15,3 4 0 16,-1-3-1-16,-2 3 1 16,-4 0-1-16,2-2 1 15,2 0 0-15,-4-2-1 16,4 0 0-16,-4 1 0 15,3 1 0-15,0 5 0 16,-13-1 0-16,-6 3-1 16,-1 1 0-16,-15-1-3 15,7 2-5-15,-8 2-20 16,-5 0-11-16,2 1-28 16,-2 0-18-16,-2-3-41 15,3 2-35-15,3-1 102 0</inkml:trace>
  <inkml:trace contextRef="#ctx0" brushRef="#br0" timeOffset="51706.87">15121 8490 187 0,'-24'-62'95'0,"32"61"-20"16,-1 0-19-16,4 1 4 15,-2 0 12-15,3 0 20 16,-1 0 2-16,2 2-4 16,4 0-8-16,3 1-18 15,2-1-9-15,8 0-17 16,3 2-7-16,-3-7-13 15,9 3-5-15,-11-6-4 16,-1-3-2-16,-1 0 0 16,-9-5 0-16,-1 2 2 15,-4 0 2-15,-8 3 1 0,-4-3 0 16,-3 8-5-16,-4-1-5 16,-6 10-19-16,-7 6-25 15,-8 8-78-15,-9 8-74 16,-9 13 120-16</inkml:trace>
  <inkml:trace contextRef="#ctx0" brushRef="#br0" timeOffset="55840.27">16132 8761 144 0,'-41'3'107'16,"29"-1"0"-16,3 3-23 0,-4-4-15 15,0-1-19-15,1-3-12 16,-6-8-19-16,6 6-8 16,-1-2-6-16,2 4-1 15,-4-7 7-15,-1 0 4 0,2 3 8 16,-1 2 4-16,-2-3-3 15,1 5-2-15,-1 0-9 16,-3-5-4-16,8 9-5 16,-4 1-2-16,-1 3 0 15,1 5-1-15,-7 1 0 16,-2-7 0-16,-1 11-1 16,-1-2 0-16,0 6-1 15,5 5 1-15,-5-2 0 16,0 8 0-16,0-4 0 15,-4 0 1-15,0-2-1 16,-1-4 1-16,5 1-1 16,-6-2 1-16,2 3 0 15,8-4 5-15,-9 0 13 16,5 2 6-16,6 2 7 0,-9 0-1 16,12 1-10-16,4-1-4 15,1 1-6-15,3-2-3 16,5 2-2-16,5 12 2 15,0-18 0-15,1-3-1 16,7 4-3-16,-4-13-1 16,14 16-1-16,0 8-1 0,7-6 1 15,7 2-1 1,0-3 0-16,-2-4 0 0,7-3 0 16,-2-2 1-16,5-10 1 15,8 4 0-15,-4-4 1 16,1-2 0-16,4 6-1 15,2-4 0-15,4-3 0 16,-9-6 1-16,6 1-1 16,-6-1 0-16,-3 1-1 15,6-1 0-15,-11-10 1 16,2-4 1-16,5 2-1 16,-2-1 0-16,3 2-1 15,-3-6 0-15,-9-4 1 16,2 3-1-16,-7-8 2 15,0 7 0-15,-4-4 1 16,-4-2 2-16,-10 6 8 0,0 1 2 16,-5 3 3-16,-1 1-1 15,-1 5-8-15,2-3-2 16,-6 4-4-16,0 0-1 16,-7 1 2-16,1 1 2 15,-7-1 7-15,-3 1 3 16,-3 1 1-16,-12-3-3 15,-1 6-5 1,-2-2-3-16,-7 1-1 0,3 0 1 0,-1 1-1 16,1 0-1-16,10 4-2 15,2-1-2-15,5 8-2 16,2 1-2-16,-2 5 0 16,1 4-2-16,-2 0-10 15,-2 1-15-15,0 2-56 16,-9 0-49-16,-2-2 81 15</inkml:trace>
  <inkml:trace contextRef="#ctx0" brushRef="#br0" timeOffset="122777.08">6577 14474 96 0,'-19'3'87'15,"0"0"24"-15,1-1-12 16,-4 1-24-16,-1 1-9 16,-1 2-13-16,1-2-5 15,0 0-14-15,4 0-8 16,-2 0-14-16,-6 2-5 15,4 2-5-15,5 7 0 0,-13-4-2 16,1-2 0-16,-1 14 0 16,-9-15 0-16,15 11 0 15,4 5 0-15,-2-11 0 16,3 7 2-16,0 2 14 16,2-3 7-16,1 0 13 15,3 3 3-15,2-5-9 16,1 0-8-16,5 1-12 15,-1 0-4-15,5 5-4 16,4 0 0-16,2 0-2 16,5 4 0-16,3-2 0 15,3 0 0-15,11 7 0 16,2-2 0-16,6 4-1 16,11 9 1-16,2-4 0 15,0-2 0-15,3 0 1 16,-6-5 0-16,-5-6-1 0,1 3 1 15,1-7-1-15,1-1 2 16,13-6 1-16,7 1 1 16,13-3 2-16,-3-2-1 15,-1-1-1-15,-3-5 1 16,-2-4-2-16,3 0-1 16,10-1 0-16,4 0-1 0,0 0-1 15,2 1 1-15,-9-1 0 16,5 0 1-16,7 0 0 15,0 0-1-15,-1-2 1 16,-9 2-1-16,-8 0 0 16,1 0 0-16,6 0 0 15,-1-2-1-15,-8 0 0 16,-3-8 1-16,-18 3 1 16,-2 2 1-16,-3-4 0 15,-2 4 1-15,-6-9 1 16,1-7 1-16,-1-2 5 15,6 1 6-15,-10-12 10 16,-5-1 3-16,-11-9-1 16,-9-10-5-16,0 5-9 15,-1-2-4-15,-2-2-5 16,-4 5-2-16,-2-4-3 0,-11-2 0 16,-4 1-2-16,-5-5-2 15,-15 1-1-15,1 4-1 16,-9 0 2-16,-3 5 1 15,-8 4 1-15,1 4 1 16,-12 3 0-16,-5 5-1 16,-6 3 1-16,-1 2 0 0,4 2 0 15,-1 0 0-15,2 2 0 16,-7 2-1-16,-6 3-2 16,-2 9 0-16,1 6-1 15,1 3 1-15,-9-1-2 16,-4 9 0-16,-4 12 1 15,4 6-1-15,2 18 0 16,5-1 1-16,4 9-8 16,8 8-15-16,21 15-64 15,12 7-82-15,24 9 108 16</inkml:trace>
  <inkml:trace contextRef="#ctx0" brushRef="#br0" timeOffset="124752.81">14056 14422 135 0,'-38'0'127'16,"10"-4"8"-16,-5-3 0 0,-3 6-75 15,3-2-21-15,-17 3-17 16,7 2-7-16,5 5-8 16,1 2-1-16,9 5-1 15,-1 1-1-15,0-5-2 16,2 5-1-16,3 2-1 16,0 2 0-16,3 5 0 15,-2-1 0-15,-9-4 0 16,-4-5 0-16,3 7 0 15,6-1 0-15,10 10 0 16,7 3 1-16,-1-9 6 16,-1 1 5-16,5-3 8 15,-1 1 2-15,10 4-2 16,3 2-1-16,6 0-4 16,9 7-2-16,35 35 2 15,-17-32-12-15,3 6 0 16,3 1-2-16,5-3 1 15,5-4-1-15,2-9-1 16,20-2 0-16,2-2 1 16,11 0 0-16,0 0 0 15,-4-3 0-15,5-3 1 16,5-2-2-16,1-3 1 0,2 0 0 16,-4-2 0-16,5-2 1 15,9-2 0-15,-3-6-1 16,-3-3 1-16,-6-8 0 15,0-4 0-15,8-3-1 16,5-3 0-16,-5 0-1 16,0 2 0-16,-2-3 1 15,-1-1 0-15,-5-5 0 16,-11-5 1-16,-7 3 1 16,-3-4 0-16,-6-13 11 15,1-5 12-15,-23-13 20 16,-8-4 4-16,-9 2 0 15,-14-1-9-15,-3-4-15 16,-5 1-5-16,-16-5-8 0,-7 1-3 16,-15 9-4-16,-6-2-1 15,-16 11-4-15,-13-4-1 16,-13 5-7-16,-10 2-5 16,-5 6-9-16,-2 7-4 15,-12 8 4-15,1 8 2 16,7 17 7-16,10 18 4 15,15 16-6-15,-10 12-16 16,3 17-59-16,-5-1-44 16,6 13 78-16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24:55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9274 2343 82 0,'7'-2'47'16,"0"-6"-7"0,2 6 18-16,0-5 12 0,0 3 15 15,-1 2 2-15,0 0-2 16,-1-4-8-16,1 2-24 16,-1-1-14-16,3 0-21 15,2 5-5-15,1 0 0 16,7-1 2-16,8-3 5 15,1-6 3-15,5-3 4 16,6-3 4-16,-1 0 9 16,1 3 3-16,7 2 0 15,-6 5-4-15,4 4-10 16,-1 0-6-16,-3 6-8 16,1 1-5-16,6 6-3 0,9-2-1 15,4 1 0 1,-2-3 1-16,3-4 1 0,-6-1 1 15,2 0-2-15,5 2 0 16,8 5-1-16,4 4 0 16,-2 2-1-16,0 7 0 15,-15 0-1-15,-5 7 0 16,-6 2-1-16,2 0 0 16,0 0 0-16,6-8 0 0,5-1 1 15,-2-6 1-15,3-9 5 16,-8-1 1-16,-2 0 5 15,0-1 0-15,-1 1 3 16,8 5 2-16,3-4 1 16,-4-1-1-16,9 4-3 15,-9-10-2-15,-3 0-5 16,2-1-1-16,-8-7 1 16,2 5 1-16,9-1 0 15,8 5-1-15,-8-7-4 16,3 0-2-16,-11-4-3 15,-7-5 0-15,2 9 0 16,-4 3-1-16,1 2 1 16,5 0 0-16,4-6 0 15,-1 3 0-15,-2-10 0 0,-1-3 0 16,0 9-1-16,-2-7 0 16,1 7 0-16,-4 3 0 15,-2-9-1-15,3 14 1 16,-1-7 0-16,8 7 0 15,-4 2 1-15,-4-9 0 16,-5 1 0-16,-6-12 1 16,1-1-1-16,1 1 1 15,3 1-2-15,-1 6 1 0,-1-3-2 16,1 2 0-16,-2 2 1 16,-3 0-1-16,-1 3 0 15,-2 3 0-15,-14 3-30 16,2 0-81-16,-12 4 76 15</inkml:trace>
  <inkml:trace contextRef="#ctx0" brushRef="#br0" timeOffset="4402.71">15479 2263 70 0,'2'31'48'0,"2"-24"12"15,-6-3 13-15,4 2 15 16,0 1 3-16,0-5 3 15,2 2-5-15,-1-4-17 16,-3 0-14-16,0 0-26 16,0 0-9-16,8 5-14 15,10 2-2-15,30 6-4 16,-24-13 1-16,7 0 2 16,6 4 1-16,6-4 3 15,5 6 2-15,-2-6 2 16,6-2 3-16,0 0 5 15,1 0-1-15,11 4-2 16,-6 1-4-16,6 3-7 16,6 2-2-16,4-5 6 0,4 3 2 15,5 4 8-15,-4-5 2 16,11 4 2-16,6-3-1 16,6-4-3-16,6-2-2 15,9 0-4-15,0-9 0 16,5 2-3-16,2-6-1 15,2-1-5-15,-3 10-1 0,1 1-3 16,-7 2-1-16,-3 4 0 16,-5-2 1-16,-5-2 0 15,-4-2 0-15,0-14 1 16,0-4 0-16,-5-3-1 16,11-1-1-16,-11 5-2 15,1 4 0-15,1 5 0 16,-4 3-1-16,-4 3 0 15,-6 1-1-15,-16 5 0 16,-5 0 0-16,2 8-1 16,-10 1-2-16,-1-1-2 15,6 4-2-15,-18-7 1 16,1-3 2-16,-8-3 6 16,-10 0 1-16,-3-8 0 15,2 4 1-15,-6-1-1 16,-4-3-1-16,-2 8-6 0,-6-6-14 15,-3 3-40-15,-3 0-41 16,-8-4-179-16,-4 2 183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31:08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16066 8768 138 0,'-11'37'109'16,"7"-41"-3"-16,-2 2-11 15,6-2-5-15,-9 1-14 16,-2-5-3-16,2-3-6 16,-2 5-5-16,-3 3-9 0,0 1-5 15,-1-4-15 1,-5-4-10-16,4 10-16 0,2 1-4 16,-5 3-3-16,4 7 0 15,-9-12 3-15,9 7 6 16,-8 3 12-16,-4-9 7 15,5 9 11-15,-5 0-2 16,7 8-7-16,8 7-5 16,-7-6-12-16,-7-7-4 0,7 1-4 15,0-1-2-15,1 3 5 16,4 3 0-16,1 0 3 16,-1-3-1-16,2 2-1 15,-1 0-2-15,-1-2-1 16,3 5 1-16,1-3 1 15,3 3 2-15,-3-3 2 16,2 1 1-16,3 2-1 16,-5-5-1-16,8 3-4 15,-3-2-1-15,-1-2-3 16,6 2 0-16,-2-1-1 16,-1 6 0-16,8-5 1 15,-3 2 1-15,7-1 3 16,6-8 1-16,3 11 4 15,5-6 2-15,6 1 0 16,0-1 1-16,6-13-4 0,1 6-2 16,10-2-2-16,-2-5-1 15,4 4-3-15,5-1 0 16,-3-3-2-16,1 1-1 16,1-1 0-16,-6-7 0 15,7 8 0-15,0 0 1 16,6 3-1-16,-1 0 0 0,-4-5 1 15,-3-2 0-15,-6-5 0 16,-5-8 0-16,-6 1 0 16,3 2 0-16,-11-4 1 15,2 8 1-15,-7-8 1 16,-4-3 0-16,-1 4 3 16,-6 0 1-16,0-5 9 15,-2 4 5-15,-4-1 4 16,0-3 0-16,-7 5-7 15,3-6-7-15,-16-8-7 16,4 4-1-16,-3-8-4 16,-11-2 1-16,2 10 0 15,-8-7-1-15,-3-1 0 16,-3 4-2-16,-3-8 1 16,3 6 0-16,-1 7 0 15,0-1 1-15,1 17-1 0,3-1-1 16,-3 10-1-16,6 7-1 15,1 6-2-15,-11 3-1 16,2 10-4-16,-3 3-6 16,-9 13-35-16,0 3-32 15,-7 10-117-15,-10 2-109 16,-1-1 194-16</inkml:trace>
  <inkml:trace contextRef="#ctx0" brushRef="#br0" timeOffset="4417">13739 7106 406 0,'-10'-31'159'0,"12"30"-94"16,-2-1-48-1,0 2 5-15,0-1 11 0,0 0 32 16,0 0 7-16,0 0-1 16,0 1-10-16,0 0-30 15,0 0-13-15,0 0-7 16,0 0-1-16,14 9 0 16,27 45-2-16,-20-12-4 15,10 4-2-15,-14 5-1 16,14 6 0-16,-1-6 0 15,-9-1 0-15,12-6 0 16,-6-2 2-16,-6 2 17 16,-3 5 8-16,-7 5 11 15,-1 12 6-15,-8 9-3 16,-2 2-1-16,0 4 2 16,-7-8-1-16,2 6-3 0,-6 5-5 15,2 6-8-15,2 0-4 16,0-7-6-16,11-12-4 15,1-3-3-15,-1-4-2 16,4-3-4-16,-6-1-1 16,-1-6 0-16,5-5 0 15,-1-7 1-15,4-1 0 16,6-6 1-16,-1 2 1 16,-1-9 1-16,1-3 0 0,-1-4 2 15,4-6 0-15,3 0 3 16,1-5 1-16,2 6 0 15,-5-5 0-15,2-5-4 16,3 10-2-16,-2-6-3 16,-1-2 0-16,-12 2-1 15,8 0 0-15,-6 2 1 16,1 6 1-16,5 6 2 16,-11-8 1-16,-12 2-1 15,6 7 0-15,-9 8-3 16,-10 6 0-16,4 10-1 15,0-2 1-15,0 10 3 16,7 2 1-16,5 2 1 16,-4 5-2-16,8-1-2 0,0-1 0 15,10 3 3-15,10-6 3 16,-7-6 6-16,10 1 0 16,0 3 1-16,-6-1-2 15,18 0-5-15,-13-8 0 16,5-13-2-16,-9-4 0 15,-13-12 0-15,7 1 0 16,-17-10 2-16,4 0 0 16,-8 0-1-16,-11-2-2 0,-21-3-8 15,-3-1-7-15,-18-6-19 16,-3-3-15-16,2-2-38 16,-8-2-20-16,-1-4-58 15,-1 2-85-15,-4 2 162 16</inkml:trace>
  <inkml:trace contextRef="#ctx0" brushRef="#br0" timeOffset="53343.38">22167 17704 474 0,'-7'-6'250'0,"4"0"-37"16,0 3-35-16,2-2-23 15,-1 5-12-15,1 0-33 16,0-2-19-16,0 2-35 16,0-1-12-16,0 0-22 15,-1 0-7-15,2 1-10 16,-1 0-4-16,0 0-4 15,0 0-2-15,1 7 1 16,3 3 0-16,33 20 2 16,-15-20 1-16,9-4 1 0,1 0 0 15,7-5 1-15,8 3-1 16,12-6 1-16,5 0 0 16,4 6 1-16,-7 0 1 15,-4 1 0-15,-7 2 1 16,0 1 0-16,6-4 0 15,-3 4 0-15,-3-3 3 16,7-4 2-16,-7 1 1 16,4-5 1-16,4 0 0 15,-12-2-1-15,0-2-1 0,-4 1-2 16,2 1-1-16,2-3-2 16,0-1-2-16,-8 2 0 15,-4 1-2-15,-4 4 0 16,-6-2-6-16,-10 4-25 15,-1 0-21-15,-11 0-80 16,3 0-57-16,10-2-195 16,-10-1 238-16</inkml:trace>
  <inkml:trace contextRef="#ctx0" brushRef="#br0" timeOffset="54470.02">22101 17727 395 0,'-8'0'264'0,"8"8"-10"15,-9-5-78-15,-2-3-29 16,7 0-43-16,1-1-17 0,3 0-26 16,0 1-10-16,0 0-18 15,0 0-8-15,0 0-12 16,0 0-4-16,0 0 0 15,8 5-1-15,-1-4-2 16,38 37-1-16,-27-22-2 16,5 5-2-16,5 7 0 15,-1-1 0-15,6 0 0 16,0-4 0-16,-2 8 0 16,-1-2 0-16,0-6 0 15,0 0 0-15,-5-9 0 16,2-10 0-16,-7 10 1 15,-12 0 1-15,4-17 1 16,-8 10 2-16,-4-12 6 16,3 2 1-16,-4-5-1 15,-3-1-1-15,2-9-7 0,-9-7-2 16,-7 15-4-16,3-2-3 16,-18 0-7-16,5 0 0 15,-1-7 1-15,0-3 3 16,-2 3 5-16,5-1 0 15,-4-2 2-15,3 1 0 16,8-2 1-16,-1 2 1 16,4 6 0-16,0-3 0 0,0-5 0 15,-5 1-1-15,7 1 2 16,1 3-1-16,-4 6 1 16,8 2 0-16,0 3-2 15,9-1-2-15,9 5 0 16,1 6 0-16,5-13 2 15,-3 0 0-15,7 4 3 16,3-8 1-16,6 14 3 16,6 0 0-16,-1-9 1 15,5 2 0-15,2-2 0 16,3 3-1-16,11 3-3 16,-5-3-1-16,-5-2-1 15,2 1-1-15,-12 1-1 16,1 7 0-16,-1 2 0 15,-6 1-1-15,0-4-17 16,-5-5-21-16,-1-10-79 0,-3-1-83 16,-2-12 125-16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07T23:32:42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14514 13579 594 0,'-8'5'230'0,"-4"-3"-154"15,-4-4-21-15,3 3-13 16,-12-1 0-16,4 1 1 16,4 3 4-16,-8-4 5 15,0-5-2-15,-7-1-15 16,-3-5-11-16,-1 2-17 16,4 4-4-16,1-1-3 0,1 1 1 15,-1-7 6-15,-1 2 6 16,-5-2 14-1,-6-1 6-15,6 2 9 0,-10-1-4 16,-5-2-12-16,1 4-7 16,-18-1-15-16,4 2-3 15,-5 1-3-15,-3-1-5 16,-6 3-5-16,-6 0-2 16,-2 2-1-16,-2 2 0 0,-3 1 4 15,3 0 3-15,-4 0 4 16,-1 1 3-16,4 4 2 15,-2 0 2-15,0 4 6 16,-3-4 2-16,1 4 6 16,-2 1 4-16,-4 3 3 15,0-3 2-15,-4-1 0 16,2 0-3-16,3-1-6 16,-2 2-4-16,6-1-8 15,-2 2-2-15,-5-6-1 16,3 4-1-16,-6-3 0 15,-1-2 1-15,6 4 1 16,-5-2 1-16,3 1 1 16,-2 0 0-16,-7-2-1 15,6 3 0-15,-4 3 1 16,6-3 1-16,0-2 3 0,1 1-1 16,0 1 0-16,-5-3 0 15,5-2 1-15,-4 0 0 16,1 2 3-16,-3 2 1 15,0 1-4-15,-1 2-1 16,-3-1-5-16,0 3-2 16,0 6-1-16,-4-4 0 15,-3-1-1-15,-2-2 0 0,-1 2-1 16,-4-7-1-16,5 5 0 16,3-1-1-16,-6-5-2 15,4 7 0-15,-2-3-2 16,2 1 2-16,0 2 3 15,5-2 0-15,-6 1 3 16,2 2-1-16,-3-5 0 16,-4-4 1-16,4-2-2 15,-2-5 0-15,12 2-4 16,-3-4-4-16,1 4-2 16,0 0 1-16,-2-4 4 15,2 5 5-15,0-13 2 16,7 14 1-16,0-3 0 15,1 2 0-15,12 7 0 0,-8-9 1 16,8 0 1-16,3 1 2 16,6 3 3-16,-3-4 3 15,-4 1 2-15,5 3 2 16,-8-1 1-16,2 4 1 16,8 1-3-16,-3 2-3 15,3 3-4-15,5-4-4 16,-2 1-1-16,-4-7-1 0,5-7-1 15,3-1 1-15,5-3-2 16,10-1-2-16,1-4-2 16,2-4 0-16,4-4 2 15,8 0-1-15,2-3 1 16,2 0-2-16,7 1 0 16,-1-6 0-16,7 1 0 15,10-1 2-15,7-1 0 16,1 4 0-16,13 0 0 15,2 3-1-15,9 3-2 16,1 0 0-16,13 7-2 16,7 1 1-16,6 2 2 15,5 5 1-15,4-3 2 16,-6-5 1-16,12 9 1 16,3-1 2-16,5 7 2 15,13 8 1-15,3-3 4 0,2-4 1 16,2 2 4-16,-4-1 2 15,-3 0 4-15,4 4 1 16,6-4-1-16,6-2 0 16,-2-3-3-16,2-6-2 15,-1 0-3-15,-1-5-3 16,12 2-3-16,-1-4-2 16,2 3-2-16,6 9 0 0,-1-8-1 15,2 3-1-15,-2 0 0 16,-4-6 0-16,0 7 0 15,-2-2 0-15,5 0 1 16,3 0-1-16,5-8 1 16,4 2-1-16,9-5 0 15,-9-2 0-15,7 4-1 16,-1 0-1-16,-8 3 1 16,9 4 0-16,-4 4 0 15,-1-2 1-15,-2 3-1 16,-2-1 1-16,0 2 0 15,0-2-1-15,7-3 0 16,-3 1 1-16,-3-5 0 16,4 0 0-16,-4 3 1 15,6-9 0-15,5 5 0 0,-6-3-1 16,5-3 1-16,-1 8 0 16,-1 3-1-16,0-4 1 15,-2 1 0-15,0 1 0 16,-5-3 1-16,1 10-1 15,-2-1 0-15,-3-5 1 16,2-4-2-16,-2 3 0 16,-1 4 0-16,-2 3 0 0,-11 3-1 15,2 3 0-15,-1 6-1 16,2 5 1-16,-3 2-1 16,-5-3-2-16,-9-1-5 15,3-1-5-15,4 8-9 16,-2 1-2-16,3-3-2 15,0 0 4-15,-6-6 4 16,8 3 4-16,-3 9 3 16,-4-2 2-16,3 3 3 15,-1-10 1-15,2-4 1 16,1 4 1-16,-4-2 2 16,-2 7 0-16,-1 2 1 15,0-9 0-15,-2-3 1 16,-2-3 0-16,1-2 0 15,-6 0 0-15,14 0 0 0,4 1 0 16,-11-7 0-16,8 6 0 16,-11-6 0-16,8 4 0 15,-1 8 0 1,-3-6 0-16,-13-3 0 0,-5 3 1 16,2 1-1-16,0-2 0 15,-1 2 1-15,3 3-1 16,-5-7 0-16,-2 3 0 0,0 5 0 15,-2-1 0-15,2 4 0 16,0 2 0-16,5-4 0 16,-1-3 0-16,-3 2 0 15,-1-1 0-15,-6-2 0 16,-2 1-4-16,1 4-9 16,-8-3-1-16,2 5-1 15,2 2 2-15,-8 3 9 16,5 2 3-16,-8 5 1 15,-8 2 1-15,-7-6 0 16,-2 4-1-16,-4 4 2 16,-5-3 1-16,-1 11 4 15,-7 0 0-15,-8-6 5 16,-3 3 0-16,-7 11 1 16,-7 0 1-16,-8 5 1 0,-3 2 1 15,-14-9 1-15,-10 2-2 16,-4 5 0-16,-8 4-2 15,-14-5-4-15,-1 3-1 16,-18 2-4-16,2-4-3 16,-16-7-22-16,-5-3-25 15,-12-11-117-15,-9-6-125 16,3-7 180-16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3C56518-D1C6-4F28-A580-B20E9D4DEE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96CEE07-3981-48AF-84E1-3E4EADDFE0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40D2AC6-F261-4DF8-9731-95B892FAD9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4663950D-212B-4D65-95C1-23DE9BCFE6E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EDCB2966-49CC-45D9-93B8-4CC07EAE4E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165E2838-CFC1-4E96-9105-B3366E729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845E116-6B1E-4037-96F0-9403412554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22DA6A6-EA6C-4744-9491-5202DE049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9F2672-6FB4-48E3-BAA2-8F5F8FE0F391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E9D1BF8-6918-4E25-8CC0-C87283F36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8B0A67B-176B-4710-A461-FB56132D7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25FAB0-DA04-43E1-989A-E99C5BEC7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F34D2C-8D77-4933-AECA-72D1FFCC781C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BA7AFCA-723E-4967-8365-2268CE6552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FF4A432-CA77-4840-ABD2-5B7F51DAC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8BC5D27-EF75-4169-8AA4-C5AE06D5F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04B9E3-26EE-4DAC-B02C-9632AF37905D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39555F5-0E40-4EA8-8185-969983643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977ED1C-9507-47ED-8913-0D232F9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3A76A65-83B0-45F0-974E-8A4E89BDB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322E8D-E04A-41E5-9432-BF02DB908AAC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279B700-81A5-4752-B4F4-A77CB339B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85EB4A4-4B8C-4460-BC7B-C6EF45F9E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52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03432C-A00E-4C38-A3FC-24D4765841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7575C1-09EA-4F46-9745-BCDD62A8F96A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9A78EF-7CD7-4F71-B23E-D7BCDF435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EFA31EE-E2C6-45F5-BC6E-6C3A9008E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87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EDF4788-4233-484E-95F1-880117453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5DC290-8594-4AC1-91EB-AFBB346DBCE1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BD73A9-CB06-4816-B6AE-59FB43AAA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AAD7E5D-3F01-4780-9145-326344038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935AF6FA-0A3F-4E90-82EF-ABAABFB315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C536E-38B2-46AA-926E-2688E7AE1C20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AE17591-B605-4E25-A98A-4AC7021250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CD551B3-673D-44AB-A158-85A64A240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7066264-D242-4468-8423-FDEBD4A31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2576670-24C6-47BB-9D43-154291827802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1E6C055-7F3B-40D5-9067-0FF3ECFED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0D3F30E-5B11-46CE-9DD7-347686FF2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8CA1FDB-DE5D-4600-9A0E-6681DCCDF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F101BC-9986-4577-B37D-99A5A7C48222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9F9EAD5-8C49-4362-92CD-8F98CACB0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FD03EC6-8D9B-4735-983B-57493D889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AEA687D-380C-4AAC-AE41-999593EB5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2AD06-4B67-426A-9F56-DF060768EF34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1A93EC-3032-4896-AEC1-44985F2E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CD7A352-381F-4243-94D4-0D917A0B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96" tIns="45289" rIns="92196" bIns="45289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48C92A4F-0901-4FA1-814E-4512A462A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FFDEAA04-4735-4220-992B-57945074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577" tIns="45789" rIns="91577" bIns="45789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3" name="Rectangle 6">
            <a:extLst>
              <a:ext uri="{FF2B5EF4-FFF2-40B4-BE49-F238E27FC236}">
                <a16:creationId xmlns:a16="http://schemas.microsoft.com/office/drawing/2014/main" id="{1E2CCA5D-6F2B-42EA-8F01-17D548A5D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 w="12700" cap="flat"/>
        </p:spPr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E4B8473F-D85E-40A0-A990-19DA27E0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6" tIns="45289" rIns="92196" bIns="45289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4929069-153B-4967-AA77-7A5D4BDA3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B9CBACC-358E-4D7B-9F43-E0637AC55CAE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ED1C4B3-5C85-45CD-A424-BB08F9102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38F137B-FD71-44E8-B5F3-3DFA59CC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AF26CBD-DB4F-4C67-8432-B164DE57DA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E33FC3-D0E0-4353-BCD8-14AC8E28B0E6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537E853-9903-4111-A2BF-822155F5E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A9419D2-E2C9-4B55-8C34-C6EFC40D2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D060C84-2847-41FB-A2A5-1B41C0F52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20CA9F-2AE8-4B71-811F-5804B3A69CE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B02CADC-F322-4365-84B8-BA43D9B9B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B3D3337-A979-41C2-9757-908C00DA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0A08E3B-AE71-4B5C-AD93-0C2644B96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B4FBA5-66E7-4984-A08F-189369A756BB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7FF8F8BA-F79D-4AEB-B28A-64099B3E2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AC201EE-45D5-4DB4-85C9-DB3F1FC83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54FAFDD-4CC9-46A2-9AEC-43FB07EB2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DD679-082F-497D-8616-6B38418BF4CC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0987083-FB65-460B-8628-97A14135E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B75D4E-D22A-41A1-BC61-89F452D9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754FAFDD-4CC9-46A2-9AEC-43FB07EB2C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DD679-082F-497D-8616-6B38418BF4CC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0987083-FB65-460B-8628-97A14135E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8B75D4E-D22A-41A1-BC61-89F452D96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90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91788F6-84BF-4E26-A426-3BCF27A2E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08506A-5F3D-4908-B02F-A84BC66143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D5E7DF0-55A8-4F5C-84AE-0758FE742F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D8E4662-9EBF-484E-B20B-73797174A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A24E8D4-E422-4B91-A663-74B3850052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5A85B-0E13-4831-8348-41551DF7870C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CCDC307-C4C3-48B1-8ED7-2DC869356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0197444-CBBD-4933-BE69-433FBDB7C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3DB64CF-131A-4793-9089-7219369228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E5C191-9ABF-4202-879B-F9519D6A8F6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2EB1A8D-0451-4A06-AB6A-C9BC50D166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FF4A879-B14C-4DB4-923D-4FB51DCF1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848102C-D852-430A-9F1E-A2CBF80F3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BB0329-2F9F-4C43-8064-CE207EFA491F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7A0B26C-C9E1-4956-9377-1953FC1F1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470E2E4-8EFD-4440-80C6-C1CEE1B02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7EF7E19-1591-4967-A624-E267AF22F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0C52BC-4981-4B07-AADA-334C3B3F5142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BE8E4A0-8DB9-4F80-9ACD-B03F8622E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FFE2B0D-641B-49C6-8A08-402D731EF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A339567-2D86-4B93-BACD-4037491D9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A266EF-6EEB-4C42-9080-E2DBB2EF3EA0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18312EE-F4D1-41D6-9CC8-0A844BAEA5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44B8C2-0B3A-4905-A906-6780171AC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6B106C4-0F0B-4EB7-96F9-25D429C17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87288" indent="-37530088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45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17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8988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61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33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305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7788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27163C-E263-4074-9E83-9BB2D2BB3CD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E51AE50-861D-4953-8164-4C95821240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0163D39-E043-4820-BAF0-A3A9CA436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E172C66-DCE9-4DB9-BF41-A28CB654E2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30F86B-F248-47A8-9C01-EA14DB6580A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5BAD79B-AD5F-4CA7-A10F-91CFA5A09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24466CA-98A2-4D8A-9BB5-D505971D8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02664973-8D37-4BF8-80C5-6170F5113530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2">
                        <a:extLst>
                          <a:ext uri="{FF2B5EF4-FFF2-40B4-BE49-F238E27FC236}">
                            <a16:creationId xmlns:a16="http://schemas.microsoft.com/office/drawing/2014/main" id="{02664973-8D37-4BF8-80C5-6170F51135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36B2898B-EE9A-4697-A901-DFF7BBC4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46284CA1-7A15-4E39-8523-4A254539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869386-3EA9-41FD-873D-F229BFEA05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A24DC2-8C7B-4891-A7DB-B72B6BAD21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039359CD-9872-475D-A801-409EC121A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59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B3321-48B1-4C7B-935C-F5F136089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25DF1-A9CC-49FE-B4D0-AAA589CB9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85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2B815-9237-4A51-893E-3F8D6B8EAF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AF4BF-99BC-4CF0-AB4E-9CF418AAE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29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148FA8-9FC2-48B8-8633-6384EFC21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F52336-CE4D-401B-8F2D-0DA4A69B21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3ECE3-6D87-4B01-ACE9-D566D4DEB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29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5CB0AF-87AA-4076-BA1A-99DBB4DED0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8B27-74B3-4A33-A97E-E0D850CA6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82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75052-1CC8-4E0E-B231-5EBBBF2E86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CDA13-1ADB-4C51-99FA-FBDC173CA4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8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DF2569-495C-48BC-9AED-2DB2904B23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4E51A-1A07-4880-BB43-E53A388F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3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217D59-C032-4F2E-A748-71CDD2D9D6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09F36-BC99-434C-AD93-272BE783D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6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D34F93-6C72-42B8-A5AB-A3A028D969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967C8-0118-438D-83DA-1D3E32CFD5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5891126-85A1-4405-9AF1-564939206C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009D5-F949-44D6-8C10-3C841633F9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8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134FBF-6E3C-49BF-BFEC-1916E48B32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8B8A0-2B42-4057-A88C-0C7ACF700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07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E6A5FE-3ADD-459A-AB30-37AB0CB386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D39E3-D837-4C49-BF91-EB630D09F4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65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5C5920-6BD4-405C-8EC1-A787ED50B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33C9E9D7-DBCB-4A09-AA28-B4F4556B6D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E80EDE-237D-4663-85C9-794C7E1E7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28036" name="Text Box 4">
            <a:extLst>
              <a:ext uri="{FF2B5EF4-FFF2-40B4-BE49-F238E27FC236}">
                <a16:creationId xmlns:a16="http://schemas.microsoft.com/office/drawing/2014/main" id="{CA5BEE81-6595-4703-90F9-B0051DCEF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90A89A82-676A-45EF-9F4D-13B0432D6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4.</a:t>
            </a:r>
            <a:fld id="{38BD2B81-4D35-4351-8A38-A4271A23037F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E092E029-1B9C-4996-8C49-29829EC5E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8EE5515-7B62-4E75-901E-A3C70782C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819C4C47-10CA-47B5-91E1-C8BA1C1B7E2C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3777FD0C-58F8-4F19-B968-DAD5DBAA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10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20.jpeg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>
            <a:extLst>
              <a:ext uri="{FF2B5EF4-FFF2-40B4-BE49-F238E27FC236}">
                <a16:creationId xmlns:a16="http://schemas.microsoft.com/office/drawing/2014/main" id="{4904A9AB-1851-49A1-87E2-A8C892B09E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Lecture 7: </a:t>
            </a:r>
            <a:r>
              <a:rPr lang="en-US" dirty="0">
                <a:ea typeface="+mj-ea"/>
              </a:rPr>
              <a:t>Intermediate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51390C5-CEED-47F3-A36F-368DFA598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725AF051-0AC1-4C22-AEAB-F05CB9684909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289E975B-D9C4-4180-8E03-DD0DF2DF8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369"/>
            <a:ext cx="8229600" cy="682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Outer Join (Contd. 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9FBE9D2-B6C4-4AF4-AFA7-A239EE2607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9875" y="871539"/>
            <a:ext cx="8488363" cy="546735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MS PGothic"/>
              </a:rPr>
              <a:t>Outer Join - Natural join with inclusion of tuples that do not have a match</a:t>
            </a:r>
          </a:p>
          <a:p>
            <a:pPr eaLnBrk="1" hangingPunct="1"/>
            <a:r>
              <a:rPr lang="en-US" altLang="en-US" sz="2400" dirty="0"/>
              <a:t>Three types:</a:t>
            </a:r>
          </a:p>
          <a:p>
            <a:pPr lvl="1" eaLnBrk="1" hangingPunct="1"/>
            <a:r>
              <a:rPr lang="en-US" altLang="en-US" sz="2000" dirty="0">
                <a:solidFill>
                  <a:srgbClr val="FF3300"/>
                </a:solidFill>
              </a:rPr>
              <a:t>Left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rows from the table in the left side even the rows that do not have a match</a:t>
            </a:r>
            <a:endParaRPr lang="en-US" altLang="en-US" dirty="0">
              <a:ea typeface="MS PGothic"/>
              <a:cs typeface="Helvetica"/>
            </a:endParaRPr>
          </a:p>
          <a:p>
            <a:pPr lvl="2" eaLnBrk="1" hangingPunct="1"/>
            <a:r>
              <a:rPr lang="en-US" altLang="en-US">
                <a:solidFill>
                  <a:srgbClr val="0033CC"/>
                </a:solidFill>
                <a:ea typeface="MS PGothic"/>
              </a:rPr>
              <a:t>Example: include all customers even those which </a:t>
            </a:r>
            <a:r>
              <a:rPr lang="en-US" altLang="en-US" dirty="0">
                <a:solidFill>
                  <a:srgbClr val="0033CC"/>
                </a:solidFill>
                <a:ea typeface="MS PGothic"/>
              </a:rPr>
              <a:t>do not have a matching agent</a:t>
            </a:r>
            <a:endParaRPr lang="en-US" altLang="en-US" dirty="0">
              <a:solidFill>
                <a:srgbClr val="0033CC"/>
              </a:solidFill>
              <a:ea typeface="MS PGothic"/>
              <a:cs typeface="Helvetica"/>
            </a:endParaRPr>
          </a:p>
          <a:p>
            <a:pPr lvl="1" eaLnBrk="1" hangingPunct="1"/>
            <a:r>
              <a:rPr lang="en-US" altLang="en-US" sz="2000" dirty="0">
                <a:solidFill>
                  <a:srgbClr val="FF3300"/>
                </a:solidFill>
              </a:rPr>
              <a:t>Right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rows from the table in the right side even the rows that do not have a match</a:t>
            </a:r>
            <a:endParaRPr lang="en-US" altLang="en-US" dirty="0">
              <a:ea typeface="MS PGothic"/>
              <a:cs typeface="Helvetica"/>
            </a:endParaRPr>
          </a:p>
          <a:p>
            <a:pPr lvl="2" eaLnBrk="1" hangingPunct="1"/>
            <a:r>
              <a:rPr lang="en-US" altLang="en-US" dirty="0">
                <a:solidFill>
                  <a:srgbClr val="0033CC"/>
                </a:solidFill>
                <a:ea typeface="MS PGothic"/>
              </a:rPr>
              <a:t>Example: include all agents don’t have a matching customers</a:t>
            </a:r>
            <a:endParaRPr lang="en-US" altLang="en-US" dirty="0">
              <a:solidFill>
                <a:srgbClr val="0033CC"/>
              </a:solidFill>
              <a:ea typeface="MS PGothic"/>
              <a:cs typeface="Helvetica"/>
            </a:endParaRP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Full outer join:</a:t>
            </a:r>
          </a:p>
          <a:p>
            <a:pPr lvl="2" eaLnBrk="1" hangingPunct="1"/>
            <a:r>
              <a:rPr lang="en-US" altLang="en-US" dirty="0">
                <a:ea typeface="MS PGothic"/>
              </a:rPr>
              <a:t>Natural join and include all tuples from both sides even the tuples that do not have a match</a:t>
            </a:r>
            <a:endParaRPr lang="en-US" altLang="en-US" dirty="0">
              <a:solidFill>
                <a:srgbClr val="FF0000"/>
              </a:solidFill>
              <a:ea typeface="MS P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F4693ABB-F71C-4B8D-9997-CCC82DAFD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AC5166AB-8FB3-4953-B846-D7851C3B20BC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6E05FC-65EF-47CC-9A50-61916AD56F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-666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Left Outer Join</a:t>
            </a:r>
          </a:p>
        </p:txBody>
      </p:sp>
      <p:pic>
        <p:nvPicPr>
          <p:cNvPr id="20484" name="Picture 5" descr="Fig03-11">
            <a:extLst>
              <a:ext uri="{FF2B5EF4-FFF2-40B4-BE49-F238E27FC236}">
                <a16:creationId xmlns:a16="http://schemas.microsoft.com/office/drawing/2014/main" id="{49C4E48A-143C-4DF1-9101-075E8E98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5" name="Picture 6" descr="Fig03-15">
            <a:extLst>
              <a:ext uri="{FF2B5EF4-FFF2-40B4-BE49-F238E27FC236}">
                <a16:creationId xmlns:a16="http://schemas.microsoft.com/office/drawing/2014/main" id="{A1E11765-9797-47C3-9139-2CBB3AB9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159250"/>
            <a:ext cx="5608637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2CE53B-D38D-44A1-A5C5-48675EE1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6346825"/>
            <a:ext cx="5803900" cy="187325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83AA1EC3-FF7B-4FB9-9FD3-032FA8DE5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3363913"/>
            <a:ext cx="860425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C20D270-A87B-4743-B240-C7C0128D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346825"/>
            <a:ext cx="1125538" cy="187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DDD01D-CC92-4563-85A6-EAC1D708D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938" y="6348413"/>
            <a:ext cx="1123950" cy="1857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05A874-49E9-4F9F-89BE-107CED3DE715}"/>
                  </a:ext>
                </a:extLst>
              </p14:cNvPr>
              <p14:cNvContentPartPr/>
              <p14:nvPr/>
            </p14:nvContentPartPr>
            <p14:xfrm>
              <a:off x="2149200" y="1894320"/>
              <a:ext cx="3776040" cy="471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05A874-49E9-4F9F-89BE-107CED3DE7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9840" y="1884960"/>
                <a:ext cx="3794760" cy="473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776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3" descr="4">
            <a:extLst>
              <a:ext uri="{FF2B5EF4-FFF2-40B4-BE49-F238E27FC236}">
                <a16:creationId xmlns:a16="http://schemas.microsoft.com/office/drawing/2014/main" id="{A108AF83-1A0D-44E6-81EE-B94A6DD0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989013"/>
            <a:ext cx="64055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D6411-0187-4607-B448-BB031AAE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4560888"/>
            <a:ext cx="7678737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1508" name="TextBox 4">
            <a:extLst>
              <a:ext uri="{FF2B5EF4-FFF2-40B4-BE49-F238E27FC236}">
                <a16:creationId xmlns:a16="http://schemas.microsoft.com/office/drawing/2014/main" id="{17C4B1EC-1653-4BEF-BF71-2CABB31F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85738"/>
            <a:ext cx="626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student S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takes T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(S.ID = T.ID)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016E0A-0508-4EB1-A389-BEE9459DD40F}"/>
                  </a:ext>
                </a:extLst>
              </p14:cNvPr>
              <p14:cNvContentPartPr/>
              <p14:nvPr/>
            </p14:nvContentPartPr>
            <p14:xfrm>
              <a:off x="3338640" y="792720"/>
              <a:ext cx="3813120" cy="1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016E0A-0508-4EB1-A389-BEE9459DD4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9280" y="783360"/>
                <a:ext cx="3831840" cy="1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504E2F1F-030E-472C-BBC9-9D3990B02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46C7C806-123D-4724-A91A-6148109501B4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9C8C7D5-B78E-4357-B02A-88F9D8F8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938"/>
            <a:ext cx="8229600" cy="6588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Right Outer Join</a:t>
            </a:r>
          </a:p>
        </p:txBody>
      </p:sp>
      <p:pic>
        <p:nvPicPr>
          <p:cNvPr id="118788" name="Picture 6" descr="Fig03-16">
            <a:extLst>
              <a:ext uri="{FF2B5EF4-FFF2-40B4-BE49-F238E27FC236}">
                <a16:creationId xmlns:a16="http://schemas.microsoft.com/office/drawing/2014/main" id="{2AF05072-E15C-442B-A76A-DC5E7E7BAB64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8850" y="4318000"/>
            <a:ext cx="5722938" cy="23812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7" name="Picture 5" descr="Fig03-11">
            <a:extLst>
              <a:ext uri="{FF2B5EF4-FFF2-40B4-BE49-F238E27FC236}">
                <a16:creationId xmlns:a16="http://schemas.microsoft.com/office/drawing/2014/main" id="{96073E17-6E0B-4A23-B5C4-6F55ECE04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550"/>
            <a:ext cx="9144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Rectangle 6">
            <a:extLst>
              <a:ext uri="{FF2B5EF4-FFF2-40B4-BE49-F238E27FC236}">
                <a16:creationId xmlns:a16="http://schemas.microsoft.com/office/drawing/2014/main" id="{EC09A34E-5A8D-403C-A64F-1E21F0FC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6275388"/>
            <a:ext cx="6759575" cy="153987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17643-15B9-463C-A546-A8259F6D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38" y="6275388"/>
            <a:ext cx="869950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85C4E-FAF9-4B5F-ADCA-874EAAB7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6275388"/>
            <a:ext cx="1116012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F0584-1AC4-4A5E-985B-33AEA6885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275388"/>
            <a:ext cx="712788" cy="153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Arial" panose="020B0604020202020204" pitchFamily="34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5AAB8A-61EC-470F-9CA0-26AC08E2171B}"/>
                  </a:ext>
                </a:extLst>
              </p14:cNvPr>
              <p14:cNvContentPartPr/>
              <p14:nvPr/>
            </p14:nvContentPartPr>
            <p14:xfrm>
              <a:off x="4942440" y="2544480"/>
              <a:ext cx="3537000" cy="396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5AAB8A-61EC-470F-9CA0-26AC08E217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3080" y="2535120"/>
                <a:ext cx="3555720" cy="3982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 descr="4">
            <a:extLst>
              <a:ext uri="{FF2B5EF4-FFF2-40B4-BE49-F238E27FC236}">
                <a16:creationId xmlns:a16="http://schemas.microsoft.com/office/drawing/2014/main" id="{69C28906-DECE-47F7-8FCD-89896C8F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069975"/>
            <a:ext cx="6570663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ACA80-7B19-479F-853B-9F90B1AC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560888"/>
            <a:ext cx="7677150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339C4417-E357-4D65-8D2C-0188EC5C6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185738"/>
            <a:ext cx="6267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takes T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right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 student  S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(S.ID = T.ID)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1373FF-147C-4C3A-8579-DFBBA6007338}"/>
                  </a:ext>
                </a:extLst>
              </p14:cNvPr>
              <p14:cNvContentPartPr/>
              <p14:nvPr/>
            </p14:nvContentPartPr>
            <p14:xfrm>
              <a:off x="1164960" y="4524840"/>
              <a:ext cx="4295160" cy="46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1373FF-147C-4C3A-8579-DFBBA60073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0" y="4515480"/>
                <a:ext cx="4313880" cy="48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F9116034-26BF-4A40-BD71-A6A6EC2AE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1F7A769-A94A-4DFC-B73B-102275466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en-US" sz="2000"/>
              <a:t>Relation </a:t>
            </a:r>
            <a:r>
              <a:rPr lang="en-US" altLang="en-US" sz="2000" i="1"/>
              <a:t>course</a:t>
            </a: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43E5194-20BE-41CB-BC6C-B43BD510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Relation </a:t>
            </a:r>
            <a:r>
              <a:rPr lang="en-US" altLang="en-US" sz="2000" i="1"/>
              <a:t>prereq</a:t>
            </a:r>
            <a:endParaRPr lang="en-US" altLang="en-US" sz="1800"/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5BB342A4-A3F4-4497-AE82-A3FEC11D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   Observe that </a:t>
            </a:r>
          </a:p>
          <a:p>
            <a:pPr>
              <a:buSzTx/>
              <a:buFont typeface="Monotype Sorts" charset="2"/>
              <a:buNone/>
            </a:pPr>
            <a:r>
              <a:rPr lang="en-US" altLang="en-US" sz="2000"/>
              <a:t>         </a:t>
            </a:r>
            <a:r>
              <a:rPr lang="en-US" altLang="en-US" sz="1800"/>
              <a:t> </a:t>
            </a:r>
            <a:r>
              <a:rPr lang="en-US" altLang="en-US" sz="2000"/>
              <a:t>prereq information</a:t>
            </a:r>
            <a:r>
              <a:rPr lang="en-US" altLang="en-US" sz="1800"/>
              <a:t> </a:t>
            </a:r>
            <a:r>
              <a:rPr lang="en-US" altLang="en-US" sz="2000"/>
              <a:t>is missing for CS-315 and</a:t>
            </a:r>
            <a:r>
              <a:rPr lang="en-US" altLang="en-US" sz="1800"/>
              <a:t> </a:t>
            </a:r>
            <a:endParaRPr lang="en-US" altLang="en-US" sz="2000"/>
          </a:p>
          <a:p>
            <a:pPr>
              <a:buSzTx/>
              <a:buFont typeface="Monotype Sorts" charset="2"/>
              <a:buNone/>
            </a:pPr>
            <a:r>
              <a:rPr lang="en-US" altLang="en-US" sz="2000"/>
              <a:t>          course</a:t>
            </a:r>
            <a:r>
              <a:rPr lang="en-US" altLang="en-US" sz="1800"/>
              <a:t> </a:t>
            </a:r>
            <a:r>
              <a:rPr lang="en-US" altLang="en-US" sz="2000"/>
              <a:t>information</a:t>
            </a:r>
            <a:r>
              <a:rPr lang="en-US" altLang="en-US" sz="1800"/>
              <a:t> </a:t>
            </a:r>
            <a:r>
              <a:rPr lang="en-US" altLang="en-US" sz="2000"/>
              <a:t>is missing  for  CS-347</a:t>
            </a:r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41DA6CEF-8E49-40AF-AEA0-E1D9EE31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>
            <a:extLst>
              <a:ext uri="{FF2B5EF4-FFF2-40B4-BE49-F238E27FC236}">
                <a16:creationId xmlns:a16="http://schemas.microsoft.com/office/drawing/2014/main" id="{121334AD-C394-45C1-891A-E46CCC69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F407E3E-8CCB-4A34-B022-CEDF20510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417AFE-0BC6-4D2B-BC9E-822245B3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lang="en-US" altLang="en-US" sz="2000" i="1"/>
              <a:t> 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left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  <a:endParaRPr lang="en-US" altLang="en-US" sz="200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D6497AC4-DD85-436D-B282-C4AB2E449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7">
            <a:extLst>
              <a:ext uri="{FF2B5EF4-FFF2-40B4-BE49-F238E27FC236}">
                <a16:creationId xmlns:a16="http://schemas.microsoft.com/office/drawing/2014/main" id="{6D8C72AF-E5ED-4792-A4CE-45921FE1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Box 5">
            <a:extLst>
              <a:ext uri="{FF2B5EF4-FFF2-40B4-BE49-F238E27FC236}">
                <a16:creationId xmlns:a16="http://schemas.microsoft.com/office/drawing/2014/main" id="{547DBBCE-9E47-4953-9732-962CE7A2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left outer join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 prereq  P </a:t>
            </a:r>
            <a:r>
              <a:rPr kumimoji="0" lang="en-US" altLang="en-US" b="1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>
                <a:solidFill>
                  <a:srgbClr val="0066CC"/>
                </a:solidFill>
                <a:latin typeface="Arial Rounded MT Bold" panose="020F0704030504030204" pitchFamily="34" charset="0"/>
              </a:rPr>
              <a:t>(C.course_id = P.course_id)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8076DC-5D31-4E4D-ACCF-224779D1C5B1}"/>
                  </a:ext>
                </a:extLst>
              </p14:cNvPr>
              <p14:cNvContentPartPr/>
              <p14:nvPr/>
            </p14:nvContentPartPr>
            <p14:xfrm>
              <a:off x="6473880" y="3122280"/>
              <a:ext cx="1203480" cy="41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8076DC-5D31-4E4D-ACCF-224779D1C5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4520" y="3112920"/>
                <a:ext cx="1222200" cy="43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A119A2DD-C45F-4747-8496-79EBAA55D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90EBD0-772D-4A48-83B4-16A44A817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/>
              <a:t> </a:t>
            </a:r>
            <a:r>
              <a:rPr lang="en-US" altLang="en-US" sz="2000" i="1"/>
              <a:t> course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000099"/>
                </a:solidFill>
              </a:rPr>
              <a:t>natural right outer join</a:t>
            </a:r>
            <a:r>
              <a:rPr lang="en-US" altLang="en-US" sz="2000"/>
              <a:t> </a:t>
            </a:r>
            <a:r>
              <a:rPr lang="en-US" altLang="en-US" sz="2000" i="1"/>
              <a:t>prereq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A810C13B-5436-4B38-8963-7978898D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7">
            <a:extLst>
              <a:ext uri="{FF2B5EF4-FFF2-40B4-BE49-F238E27FC236}">
                <a16:creationId xmlns:a16="http://schemas.microsoft.com/office/drawing/2014/main" id="{53B43EEA-7BD2-4046-B41A-4155297A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5">
            <a:extLst>
              <a:ext uri="{FF2B5EF4-FFF2-40B4-BE49-F238E27FC236}">
                <a16:creationId xmlns:a16="http://schemas.microsoft.com/office/drawing/2014/main" id="{881E9106-035C-473B-A969-04905B0C4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183063"/>
            <a:ext cx="74564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prereq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P </a:t>
            </a: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right outer join 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C </a:t>
            </a:r>
            <a:r>
              <a:rPr kumimoji="0" lang="en-US" altLang="en-US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C.course_id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= </a:t>
            </a:r>
            <a:r>
              <a:rPr kumimoji="0" lang="en-US" altLang="en-US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P.course_id</a:t>
            </a:r>
            <a:r>
              <a:rPr kumimoji="0" lang="en-US" altLang="en-US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ED8C95A9-8D60-4B9B-B0A8-226BC8699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5897380-F110-41E2-8C2B-CF6294AC6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en-US" sz="2000" i="1" dirty="0"/>
              <a:t>course </a:t>
            </a:r>
            <a:r>
              <a:rPr lang="en-US" altLang="en-US" sz="2000" b="1" dirty="0"/>
              <a:t>inner join </a:t>
            </a:r>
            <a:r>
              <a:rPr lang="en-US" altLang="en-US" sz="2000" i="1" dirty="0" err="1"/>
              <a:t>prereq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on</a:t>
            </a:r>
            <a:br>
              <a:rPr lang="en-US" altLang="en-US" sz="2000" b="1" dirty="0"/>
            </a:br>
            <a:r>
              <a:rPr lang="en-US" altLang="en-US" sz="2000" i="1" dirty="0" err="1"/>
              <a:t>course.course_id</a:t>
            </a:r>
            <a:r>
              <a:rPr lang="en-US" altLang="en-US" sz="2000" i="1" dirty="0"/>
              <a:t> = </a:t>
            </a:r>
            <a:r>
              <a:rPr lang="en-US" altLang="en-US" sz="2000" i="1" dirty="0" err="1"/>
              <a:t>prereq.course_id</a:t>
            </a:r>
            <a:endParaRPr lang="en-US" altLang="en-US" i="1" dirty="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744C9563-A775-44C3-8959-2C76CDE8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en-US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en-US" sz="2000" i="1"/>
              <a:t>course </a:t>
            </a:r>
            <a:r>
              <a:rPr lang="en-US" altLang="en-US" sz="2000" b="1"/>
              <a:t>left outer join</a:t>
            </a:r>
            <a:r>
              <a:rPr lang="en-US" altLang="en-US" sz="2000" i="1"/>
              <a:t> prereq </a:t>
            </a:r>
            <a:r>
              <a:rPr lang="en-US" altLang="en-US" sz="2000" b="1"/>
              <a:t>on</a:t>
            </a:r>
            <a:br>
              <a:rPr lang="en-US" altLang="en-US" sz="2000" i="1"/>
            </a:br>
            <a:r>
              <a:rPr lang="en-US" altLang="en-US" sz="2000" i="1"/>
              <a:t>course.course_id = prereq.course_id</a:t>
            </a:r>
            <a:endParaRPr lang="en-US" altLang="en-US" sz="1800" i="1"/>
          </a:p>
          <a:p>
            <a:pPr>
              <a:buSzTx/>
            </a:pPr>
            <a:endParaRPr lang="en-US" altLang="en-US" sz="1800" i="1"/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C2F1BD3E-A0A8-44CA-9BD8-4C09AD65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22011303-D892-4A34-82D1-00F01FFC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>
            <a:extLst>
              <a:ext uri="{FF2B5EF4-FFF2-40B4-BE49-F238E27FC236}">
                <a16:creationId xmlns:a16="http://schemas.microsoft.com/office/drawing/2014/main" id="{9F478EAA-5BF8-4B71-AF0D-A0DA83A1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7">
            <a:extLst>
              <a:ext uri="{FF2B5EF4-FFF2-40B4-BE49-F238E27FC236}">
                <a16:creationId xmlns:a16="http://schemas.microsoft.com/office/drawing/2014/main" id="{75AA0F51-A43A-401D-A52E-A2892A10B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EB8CAF-93DC-487D-92C4-35A5817136F8}"/>
                  </a:ext>
                </a:extLst>
              </p14:cNvPr>
              <p14:cNvContentPartPr/>
              <p14:nvPr/>
            </p14:nvContentPartPr>
            <p14:xfrm>
              <a:off x="1086120" y="1240920"/>
              <a:ext cx="7086960" cy="500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EB8CAF-93DC-487D-92C4-35A5817136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6760" y="1231560"/>
                <a:ext cx="7105680" cy="502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940254"/>
            <a:ext cx="8985255" cy="3516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indent="-457200">
              <a:buAutoNum type="arabicPeriod"/>
            </a:pPr>
            <a:r>
              <a:rPr lang="en-US" altLang="en-US" sz="2000" kern="0" dirty="0"/>
              <a:t>Use left join to match invoices with customers</a:t>
            </a:r>
          </a:p>
          <a:p>
            <a:pPr marL="457200" indent="-457200">
              <a:buFont typeface="Monotype Sorts" charset="2"/>
              <a:buAutoNum type="arabicPeriod"/>
            </a:pPr>
            <a:r>
              <a:rPr lang="en-US" altLang="en-US" sz="2000" kern="0" dirty="0"/>
              <a:t>Use right join to match invoices with customers</a:t>
            </a:r>
          </a:p>
          <a:p>
            <a:pPr marL="457200" indent="-457200">
              <a:buAutoNum type="arabicPeriod"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left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 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right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  </a:t>
            </a:r>
            <a:endParaRPr lang="en-US" altLang="en-US" sz="1800" kern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718E62-B6DE-4BBF-9609-D85325776AA5}"/>
                  </a:ext>
                </a:extLst>
              </p14:cNvPr>
              <p14:cNvContentPartPr/>
              <p14:nvPr/>
            </p14:nvContentPartPr>
            <p14:xfrm>
              <a:off x="6473880" y="487368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718E62-B6DE-4BBF-9609-D85325776A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64520" y="4864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BE0C20DB-40AF-492A-BDB4-B8BF597A1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>
                <a:ea typeface="+mj-ea"/>
              </a:rPr>
              <a:t>Chapter 4:  Intermediate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BCBD19-C491-429F-9920-DF098C913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</p:spPr>
        <p:txBody>
          <a:bodyPr lIns="90488" tIns="44450" rIns="90488" bIns="44450"/>
          <a:lstStyle/>
          <a:p>
            <a:r>
              <a:rPr lang="en-US" altLang="en-US" sz="2000"/>
              <a:t>Outer Joins</a:t>
            </a:r>
          </a:p>
          <a:p>
            <a:endParaRPr lang="en-US" altLang="en-US"/>
          </a:p>
          <a:p>
            <a:r>
              <a:rPr lang="en-US" altLang="en-US" sz="2000"/>
              <a:t>Views and Materialized Views</a:t>
            </a:r>
            <a:endParaRPr lang="en-US" altLang="en-US"/>
          </a:p>
          <a:p>
            <a:endParaRPr lang="en-US" altLang="en-US" sz="2000"/>
          </a:p>
          <a:p>
            <a:r>
              <a:rPr lang="en-US" altLang="en-US" sz="2000"/>
              <a:t>Cascading Actions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717954"/>
            <a:ext cx="8985255" cy="373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left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</a:t>
            </a:r>
            <a:endParaRPr lang="en-US" altLang="en-US" sz="18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B69F8-8C42-4BCF-999A-96FDBC55A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22" y="3706779"/>
            <a:ext cx="8018745" cy="172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9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A40942AB-F306-4286-870B-A55083F31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7527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Class Exercise - JOIN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349353B-1080-4979-B7B1-9C538D8B1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047750"/>
            <a:ext cx="8077200" cy="479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endParaRPr lang="en-US" altLang="en-US" sz="1800" b="1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8D38AED-8C44-4CB6-939D-A6CE6D8B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EC4B78-6279-4110-841E-C33D2BD6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092839"/>
            <a:ext cx="5205046" cy="1580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8A7A-90DF-4F6B-9670-25004C1A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607" y="1078771"/>
            <a:ext cx="3597325" cy="146758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8E8A7A-2BAE-4F49-8480-06BF57CBCECB}"/>
              </a:ext>
            </a:extLst>
          </p:cNvPr>
          <p:cNvSpPr/>
          <p:nvPr/>
        </p:nvSpPr>
        <p:spPr bwMode="auto">
          <a:xfrm>
            <a:off x="904875" y="684871"/>
            <a:ext cx="1542903" cy="33503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920B7-A057-4BE5-8F2D-35266DDE8C14}"/>
              </a:ext>
            </a:extLst>
          </p:cNvPr>
          <p:cNvSpPr/>
          <p:nvPr/>
        </p:nvSpPr>
        <p:spPr bwMode="auto">
          <a:xfrm>
            <a:off x="5514540" y="712714"/>
            <a:ext cx="1533375" cy="3071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Invoice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75348D92-571D-4EF7-82B9-5543A364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77" y="2717954"/>
            <a:ext cx="8985255" cy="373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FF0000"/>
                </a:solidFill>
              </a:rPr>
              <a:t>select</a:t>
            </a:r>
            <a:r>
              <a:rPr lang="en-US" altLang="en-US" sz="2000" kern="0" dirty="0"/>
              <a:t> * </a:t>
            </a:r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r>
              <a:rPr lang="en-US" altLang="en-US" sz="2000" kern="0" dirty="0">
                <a:solidFill>
                  <a:srgbClr val="0070C0"/>
                </a:solidFill>
              </a:rPr>
              <a:t>from customer C </a:t>
            </a:r>
            <a:r>
              <a:rPr lang="en-US" altLang="en-US" sz="2000" kern="0" dirty="0">
                <a:solidFill>
                  <a:srgbClr val="FF0000"/>
                </a:solidFill>
              </a:rPr>
              <a:t>right outer join </a:t>
            </a:r>
            <a:r>
              <a:rPr lang="en-US" altLang="en-US" sz="2000" kern="0" dirty="0">
                <a:solidFill>
                  <a:srgbClr val="0070C0"/>
                </a:solidFill>
              </a:rPr>
              <a:t>invoice I</a:t>
            </a:r>
            <a:r>
              <a:rPr lang="en-US" altLang="en-US" sz="2000" kern="0" dirty="0"/>
              <a:t> </a:t>
            </a:r>
            <a:r>
              <a:rPr lang="en-US" altLang="en-US" sz="2000" kern="0" dirty="0">
                <a:solidFill>
                  <a:srgbClr val="FF0000"/>
                </a:solidFill>
              </a:rPr>
              <a:t>on</a:t>
            </a:r>
            <a:r>
              <a:rPr lang="en-US" altLang="en-US" sz="2000" kern="0" dirty="0"/>
              <a:t>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C.cus_code</a:t>
            </a:r>
            <a:r>
              <a:rPr lang="en-US" altLang="en-US" sz="2000" kern="0" dirty="0">
                <a:solidFill>
                  <a:srgbClr val="0070C0"/>
                </a:solidFill>
              </a:rPr>
              <a:t> = </a:t>
            </a:r>
            <a:r>
              <a:rPr lang="en-US" altLang="en-US" sz="2000" kern="0" dirty="0" err="1">
                <a:solidFill>
                  <a:srgbClr val="0070C0"/>
                </a:solidFill>
              </a:rPr>
              <a:t>I.cus_code</a:t>
            </a:r>
            <a:r>
              <a:rPr lang="en-US" altLang="en-US" sz="2000" kern="0" dirty="0"/>
              <a:t>;  </a:t>
            </a:r>
            <a:endParaRPr lang="en-US" altLang="en-US" sz="18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</a:t>
            </a:r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endParaRPr lang="en-US" altLang="en-US" sz="2000" kern="0" dirty="0"/>
          </a:p>
          <a:p>
            <a:pPr marL="0" indent="0">
              <a:buNone/>
            </a:pPr>
            <a:r>
              <a:rPr lang="en-US" altLang="en-US" sz="2000" kern="0" dirty="0"/>
              <a:t>       </a:t>
            </a:r>
            <a:endParaRPr lang="en-US" altLang="en-US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EA2F6-0472-41BF-B687-B541B8E70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9" y="3597274"/>
            <a:ext cx="7897349" cy="15092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4728EB-DB0B-463B-BE82-7BC0BDE03CB2}"/>
                  </a:ext>
                </a:extLst>
              </p14:cNvPr>
              <p14:cNvContentPartPr/>
              <p14:nvPr/>
            </p14:nvContentPartPr>
            <p14:xfrm>
              <a:off x="1438920" y="3432240"/>
              <a:ext cx="7224480" cy="294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4728EB-DB0B-463B-BE82-7BC0BDE03C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9560" y="3422880"/>
                <a:ext cx="7243200" cy="29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55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597567C-60D2-4E28-83C7-74B8205F3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FB75AC-D8C3-4F9B-921C-1DF9A9D06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20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endParaRPr lang="en-US" altLang="en-US" sz="2000" dirty="0"/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  <a:br>
              <a:rPr kumimoji="0" lang="en-US" altLang="en-US" sz="2000" b="1" dirty="0"/>
            </a:br>
            <a:r>
              <a:rPr kumimoji="0" lang="en-US" altLang="en-US" sz="2000" b="1" dirty="0"/>
              <a:t>         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br>
              <a:rPr kumimoji="0"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kumimoji="0"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       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endParaRPr kumimoji="0"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view</a:t>
            </a:r>
            <a:r>
              <a:rPr lang="en-US" altLang="en-US" sz="20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2000" dirty="0"/>
              <a:t>Any relation that is not of the conceptual model but is made visible to a user as a “</a:t>
            </a:r>
            <a:r>
              <a:rPr lang="en-US" altLang="en-US" sz="2000" b="1" dirty="0">
                <a:solidFill>
                  <a:srgbClr val="FF0000"/>
                </a:solidFill>
              </a:rPr>
              <a:t>virtual relation</a:t>
            </a:r>
            <a:r>
              <a:rPr lang="en-US" altLang="en-US" sz="2000" dirty="0"/>
              <a:t>” is called a </a:t>
            </a:r>
            <a:r>
              <a:rPr lang="en-US" altLang="en-US" sz="2000" b="1" dirty="0">
                <a:solidFill>
                  <a:srgbClr val="000099"/>
                </a:solidFill>
              </a:rPr>
              <a:t>view</a:t>
            </a:r>
            <a:r>
              <a:rPr lang="en-US" altLang="en-US" sz="20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EEAF67-184D-4003-8042-F7929A509FD3}"/>
                  </a:ext>
                </a:extLst>
              </p14:cNvPr>
              <p14:cNvContentPartPr/>
              <p14:nvPr/>
            </p14:nvContentPartPr>
            <p14:xfrm>
              <a:off x="2761200" y="3584520"/>
              <a:ext cx="5163120" cy="713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EEAF67-184D-4003-8042-F7929A509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1840" y="3575160"/>
                <a:ext cx="5181840" cy="73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4CF8AA56-C72C-4BDA-BAEF-7B3117BFC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Definition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C488E07-4F8B-4D90-A91D-D258B047A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2000" dirty="0"/>
              <a:t>A view is defined using the </a:t>
            </a:r>
            <a:r>
              <a:rPr lang="en-US" altLang="en-US" sz="2000" b="1" dirty="0"/>
              <a:t>create view </a:t>
            </a:r>
            <a:r>
              <a:rPr lang="en-US" altLang="en-US" sz="2000" dirty="0"/>
              <a:t>statement which has the form</a:t>
            </a:r>
            <a:endParaRPr lang="en-US" altLang="en-US" dirty="0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view_name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&lt;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query expression &gt;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dirty="0"/>
              <a:t>	</a:t>
            </a:r>
            <a:r>
              <a:rPr lang="en-US" altLang="en-US" sz="2000" dirty="0"/>
              <a:t>where &lt;query expression&gt; is any legal SQL expression.  The view name is represented by </a:t>
            </a:r>
            <a:r>
              <a:rPr lang="en-US" altLang="en-US" sz="2000" i="1" dirty="0" err="1"/>
              <a:t>view_name</a:t>
            </a:r>
            <a:r>
              <a:rPr lang="en-US" altLang="en-US" sz="2000" i="1" dirty="0"/>
              <a:t>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Once a view is defined, the view name can be used to refer to the virtual relation that the view generates.</a:t>
            </a:r>
            <a:endParaRPr lang="en-US" altLang="en-US" dirty="0"/>
          </a:p>
          <a:p>
            <a:pPr>
              <a:tabLst>
                <a:tab pos="3432175" algn="ctr"/>
              </a:tabLst>
            </a:pPr>
            <a:endParaRPr lang="en-US" altLang="en-US" sz="2000" dirty="0"/>
          </a:p>
          <a:p>
            <a:pPr>
              <a:tabLst>
                <a:tab pos="3432175" algn="ctr"/>
              </a:tabLst>
            </a:pPr>
            <a:r>
              <a:rPr lang="en-US" altLang="en-US" sz="2000" dirty="0"/>
              <a:t>View definition is not the same as creating a new relation by evaluating the query expression</a:t>
            </a:r>
            <a:r>
              <a:rPr lang="en-US" altLang="en-US" dirty="0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2000" dirty="0"/>
              <a:t>Rather, a view definition causes the saving of an expression; the expression is substituted into queries using the view.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66A7EB-879A-45AD-A891-157174D6B71A}"/>
                  </a:ext>
                </a:extLst>
              </p14:cNvPr>
              <p14:cNvContentPartPr/>
              <p14:nvPr/>
            </p14:nvContentPartPr>
            <p14:xfrm>
              <a:off x="6718680" y="3066840"/>
              <a:ext cx="2328480" cy="179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66A7EB-879A-45AD-A891-157174D6B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9320" y="3057480"/>
                <a:ext cx="2347200" cy="180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30A653A5-256B-40F5-A4FD-3B00DE47A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390F6E9-9CE0-4C02-B91F-0AC0E7FB8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675" y="1133475"/>
            <a:ext cx="8601075" cy="5295460"/>
          </a:xfrm>
        </p:spPr>
        <p:txBody>
          <a:bodyPr/>
          <a:lstStyle/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A view of instructors without their salary</a:t>
            </a:r>
            <a:br>
              <a:rPr lang="en-US" altLang="en-US" sz="2000" dirty="0"/>
            </a:br>
            <a:r>
              <a:rPr lang="en-US" altLang="en-US" sz="2400" dirty="0">
                <a:solidFill>
                  <a:srgbClr val="0066CC"/>
                </a:solidFill>
                <a:latin typeface="Arial Rounded MT Bold" pitchFamily="34" charset="0"/>
              </a:rPr>
              <a:t>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faculty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b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select</a:t>
            </a:r>
            <a:r>
              <a:rPr kumimoji="0"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ID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name</a:t>
            </a:r>
            <a:r>
              <a:rPr kumimoji="0"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b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</a:t>
            </a:r>
            <a:r>
              <a:rPr kumimoji="0"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instructor;</a:t>
            </a: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A view of all instructors in the Biology department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kumimoji="0" lang="en-US" altLang="en-US" sz="2000" dirty="0" err="1">
                <a:solidFill>
                  <a:srgbClr val="0066CC"/>
                </a:solidFill>
                <a:latin typeface="Arial Rounded MT Bold" pitchFamily="34" charset="0"/>
              </a:rPr>
              <a:t>biology</a:t>
            </a:r>
            <a:r>
              <a:rPr kumimoji="0"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Faculty</a:t>
            </a:r>
            <a:r>
              <a:rPr kumimoji="0"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r>
              <a:rPr lang="en-US" altLang="en-US" sz="2000" dirty="0"/>
              <a:t> </a:t>
            </a:r>
          </a:p>
          <a:p>
            <a:pPr marL="0" indent="0">
              <a:buFont typeface="Monotype Sorts" charset="2"/>
              <a:buNone/>
              <a:tabLst>
                <a:tab pos="1370013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    	select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name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  <a:t>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itchFamily="34" charset="0"/>
              </a:rPr>
              <a:t>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=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‘Biology’</a:t>
            </a: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r>
              <a:rPr lang="en-US" altLang="en-US" sz="2000" dirty="0"/>
              <a:t>Create a view of department salary totals</a:t>
            </a:r>
            <a:br>
              <a:rPr lang="en-US" altLang="en-US" sz="2000" dirty="0"/>
            </a:br>
            <a:r>
              <a:rPr lang="en-US" altLang="en-US" sz="2000" dirty="0"/>
              <a:t> 	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create view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departments_total_salary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                                                                                                                                 			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(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total_salary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)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as</a:t>
            </a:r>
            <a:b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       	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,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sum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(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salary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)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  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instructor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itchFamily="34" charset="0"/>
              </a:rPr>
              <a:t>      	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itchFamily="34" charset="0"/>
              </a:rPr>
              <a:t>group by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itchFamily="34" charset="0"/>
              </a:rPr>
              <a:t>;</a:t>
            </a:r>
            <a:endParaRPr lang="en-US" altLang="en-US" sz="2400" dirty="0">
              <a:solidFill>
                <a:srgbClr val="0066CC"/>
              </a:solidFill>
              <a:latin typeface="Arial Rounded MT Bold" pitchFamily="34" charset="0"/>
            </a:endParaRPr>
          </a:p>
          <a:p>
            <a:pPr>
              <a:tabLst>
                <a:tab pos="1370013" algn="l"/>
              </a:tabLst>
              <a:defRPr/>
            </a:pPr>
            <a:endParaRPr lang="en-US" altLang="en-US" sz="2400" dirty="0"/>
          </a:p>
          <a:p>
            <a:pPr>
              <a:tabLst>
                <a:tab pos="1370013" algn="l"/>
              </a:tabLst>
              <a:defRPr/>
            </a:pPr>
            <a:endParaRPr lang="en-US" altLang="en-US" sz="2000" dirty="0"/>
          </a:p>
          <a:p>
            <a:pPr>
              <a:tabLst>
                <a:tab pos="1370013" algn="l"/>
              </a:tabLst>
              <a:defRPr/>
            </a:pP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204977-D4BB-485B-A565-729C4F5DA1F5}"/>
                  </a:ext>
                </a:extLst>
              </p14:cNvPr>
              <p14:cNvContentPartPr/>
              <p14:nvPr/>
            </p14:nvContentPartPr>
            <p14:xfrm>
              <a:off x="830160" y="1429560"/>
              <a:ext cx="8214120" cy="471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204977-D4BB-485B-A565-729C4F5DA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0800" y="1420200"/>
                <a:ext cx="8232840" cy="473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2D0A7D63-B4D8-456E-9B99-451AB08E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3B6B7A0-614B-40B2-8555-D28A9BA85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create view </a:t>
            </a:r>
            <a:r>
              <a:rPr lang="en-US" altLang="en-US" sz="2000" i="1" dirty="0">
                <a:solidFill>
                  <a:srgbClr val="0066CC"/>
                </a:solidFill>
              </a:rPr>
              <a:t>cs_spring_2010 </a:t>
            </a:r>
            <a:r>
              <a:rPr lang="en-US" altLang="en-US" sz="2000" b="1" dirty="0">
                <a:solidFill>
                  <a:srgbClr val="FF0000"/>
                </a:solidFill>
              </a:rPr>
              <a:t>as</a:t>
            </a:r>
            <a:br>
              <a:rPr lang="en-US" altLang="en-US" sz="2000" b="1" dirty="0"/>
            </a:br>
            <a:r>
              <a:rPr lang="en-US" altLang="en-US" sz="2000" b="1" dirty="0"/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room_number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‘Comp. Sci.’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semester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’Spring’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      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and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section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year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’2010’;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sz="2000" b="1" dirty="0"/>
          </a:p>
          <a:p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cs_spring_2010_watson</a:t>
            </a: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select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room_number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cs_spring_2010</a:t>
            </a:r>
            <a:b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= ’Watson’;</a:t>
            </a:r>
            <a:endParaRPr lang="en-US" altLang="en-US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33AE1B-FF83-4154-BDE8-402519556EE7}"/>
                  </a:ext>
                </a:extLst>
              </p14:cNvPr>
              <p14:cNvContentPartPr/>
              <p14:nvPr/>
            </p14:nvContentPartPr>
            <p14:xfrm>
              <a:off x="1069920" y="950400"/>
              <a:ext cx="7672320" cy="418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33AE1B-FF83-4154-BDE8-402519556E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560" y="941040"/>
                <a:ext cx="7691040" cy="420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C7BBA74B-B01E-46C2-9B13-E5E9A320C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B01065F-5745-44FD-B662-F52133A5A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2000" dirty="0"/>
              <a:t>Add a new tuple to </a:t>
            </a:r>
            <a:r>
              <a:rPr lang="en-US" altLang="en-US" sz="2000" i="1" dirty="0"/>
              <a:t>faculty </a:t>
            </a:r>
            <a:r>
              <a:rPr lang="en-US" altLang="en-US" sz="2000" dirty="0"/>
              <a:t>view which we defined earlier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faculty </a:t>
            </a: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values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(‘30765’, ‘Green’, ‘Music’);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This insertion must be represented by the insertion of the tuple</a:t>
            </a:r>
            <a:endParaRPr lang="en-US" altLang="en-US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		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	into the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dirty="0"/>
              <a:t>Above Insert is equivalent to: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insert into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instructor(ID, Name,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 salary)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values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(‘30765’, ‘Green’, ‘Music’, Null);</a:t>
            </a:r>
            <a:endParaRPr lang="en-US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76AAC8-2A64-48A0-8341-E502843A5F58}"/>
                  </a:ext>
                </a:extLst>
              </p14:cNvPr>
              <p14:cNvContentPartPr/>
              <p14:nvPr/>
            </p14:nvContentPartPr>
            <p14:xfrm>
              <a:off x="814320" y="1261440"/>
              <a:ext cx="7676640" cy="401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76AAC8-2A64-48A0-8341-E502843A5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960" y="1252080"/>
                <a:ext cx="7695360" cy="403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EF8E814A-7A50-4804-AB71-7504AFBF1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A3A7E2-6BA5-43CB-9948-F0F863DB4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969963"/>
            <a:ext cx="7845425" cy="5270500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instructor_info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  <a:t>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select</a:t>
            </a:r>
            <a:r>
              <a:rPr lang="en-US" altLang="en-US" sz="2000" b="1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ID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building</a:t>
            </a:r>
            <a:b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 I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,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department D</a:t>
            </a:r>
            <a:b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    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=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.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;</a:t>
            </a:r>
            <a:endParaRPr lang="en-US" altLang="en-US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endParaRPr lang="en-US" altLang="en-US" sz="2000" b="1">
              <a:sym typeface="Symbol" panose="05050102010706020507" pitchFamily="18" charset="2"/>
            </a:endParaRPr>
          </a:p>
          <a:p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insert into</a:t>
            </a:r>
            <a:r>
              <a:rPr lang="en-US" altLang="en-US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instructor_info</a:t>
            </a: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values 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  <a:sym typeface="Symbol" panose="05050102010706020507" pitchFamily="18" charset="2"/>
              </a:rPr>
              <a:t>(’69987’, ’White’, ’Taylor’);</a:t>
            </a:r>
            <a:endParaRPr lang="en-US" altLang="en-US">
              <a:solidFill>
                <a:srgbClr val="0066CC"/>
              </a:solidFill>
              <a:latin typeface="Arial Rounded MT Bold" panose="020F0704030504030204" pitchFamily="34" charset="0"/>
              <a:sym typeface="Symbol" panose="05050102010706020507" pitchFamily="18" charset="2"/>
            </a:endParaRPr>
          </a:p>
          <a:p>
            <a:pPr lvl="2"/>
            <a:r>
              <a:rPr lang="en-US" altLang="en-US" sz="2000"/>
              <a:t>which department, if multiple departments in Taylor?</a:t>
            </a:r>
            <a:endParaRPr lang="en-US" altLang="en-US"/>
          </a:p>
          <a:p>
            <a:pPr lvl="2"/>
            <a:r>
              <a:rPr lang="en-US" altLang="en-US" sz="2000"/>
              <a:t>what if no department is in Taylor?</a:t>
            </a:r>
            <a:endParaRPr lang="en-US" altLang="en-US" b="1"/>
          </a:p>
          <a:p>
            <a:pPr lvl="1"/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FF8127-5B3C-4B3D-B20B-8ABC807E0890}"/>
                  </a:ext>
                </a:extLst>
              </p14:cNvPr>
              <p14:cNvContentPartPr/>
              <p14:nvPr/>
            </p14:nvContentPartPr>
            <p14:xfrm>
              <a:off x="5767200" y="1341360"/>
              <a:ext cx="613800" cy="116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FF8127-5B3C-4B3D-B20B-8ABC807E08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7840" y="1332000"/>
                <a:ext cx="632520" cy="11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8033D551-B42A-454F-8EFF-D7C6A4E4C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And Some Not at All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41D1912-26E7-4C8C-A549-8981A39D4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create view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history_instructors</a:t>
            </a: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as</a:t>
            </a:r>
            <a:b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   select 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*</a:t>
            </a:r>
            <a:b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instructor</a:t>
            </a:r>
            <a:b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>
                <a:solidFill>
                  <a:srgbClr val="FF0000"/>
                </a:solidFill>
                <a:latin typeface="Arial Rounded MT Bold" panose="020F0704030504030204" pitchFamily="34" charset="0"/>
              </a:rPr>
              <a:t>   </a:t>
            </a:r>
            <a:r>
              <a:rPr lang="en-US" altLang="en-US" sz="2000" b="1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lang="en-US" altLang="en-US" sz="2000" i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>
                <a:solidFill>
                  <a:srgbClr val="0066CC"/>
                </a:solidFill>
                <a:latin typeface="Arial Rounded MT Bold" panose="020F0704030504030204" pitchFamily="34" charset="0"/>
              </a:rPr>
              <a:t>= ’History’</a:t>
            </a:r>
            <a:r>
              <a:rPr lang="en-US" altLang="en-US" sz="2000">
                <a:solidFill>
                  <a:srgbClr val="FF0000"/>
                </a:solidFill>
                <a:latin typeface="Arial Rounded MT Bold" panose="020F0704030504030204" pitchFamily="34" charset="0"/>
              </a:rPr>
              <a:t>;</a:t>
            </a:r>
            <a:endParaRPr lang="en-US" altLang="en-US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endParaRPr lang="en-US" altLang="en-US" sz="2000"/>
          </a:p>
          <a:p>
            <a:r>
              <a:rPr lang="en-US" altLang="en-US" sz="2000"/>
              <a:t>What happens if we insert</a:t>
            </a:r>
            <a:r>
              <a:rPr lang="en-US" altLang="en-US"/>
              <a:t> </a:t>
            </a:r>
            <a:r>
              <a:rPr lang="en-US" altLang="en-US" sz="2000"/>
              <a:t>(’25566’, ’Brown’, ’Biology’, 100000) into </a:t>
            </a:r>
            <a:r>
              <a:rPr lang="en-US" altLang="en-US" sz="2000" i="1">
                <a:solidFill>
                  <a:srgbClr val="0066CC"/>
                </a:solidFill>
              </a:rPr>
              <a:t>history_instructors</a:t>
            </a:r>
            <a:r>
              <a:rPr lang="en-US" altLang="en-US" sz="2000" i="1"/>
              <a:t>?</a:t>
            </a:r>
          </a:p>
          <a:p>
            <a:r>
              <a:rPr lang="en-US" altLang="en-US" sz="2000" i="1"/>
              <a:t>Check view history_instructors</a:t>
            </a:r>
          </a:p>
          <a:p>
            <a:r>
              <a:rPr lang="en-US" altLang="en-US" sz="2000" i="1"/>
              <a:t>Check table instructor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00B6E0-FAA3-4614-AC6D-EEFA4C9C7444}"/>
                  </a:ext>
                </a:extLst>
              </p14:cNvPr>
              <p14:cNvContentPartPr/>
              <p14:nvPr/>
            </p14:nvContentPartPr>
            <p14:xfrm>
              <a:off x="1095120" y="1548720"/>
              <a:ext cx="7892640" cy="349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00B6E0-FAA3-4614-AC6D-EEFA4C9C74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760" y="1539360"/>
                <a:ext cx="7911360" cy="351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9DF8-8A11-47FD-8AEE-5C9C962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Restrictions on Updating Views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0B76ED3-72D0-402C-89DD-7C8AAD64D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Most SQL implementations allow updates only on simple views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The </a:t>
            </a:r>
            <a:r>
              <a:rPr lang="en-US" altLang="en-US" sz="2000" b="1"/>
              <a:t>from </a:t>
            </a:r>
            <a:r>
              <a:rPr lang="en-US" altLang="en-US" sz="2000"/>
              <a:t>clause has only one table</a:t>
            </a:r>
            <a:endParaRPr lang="en-US" altLang="en-US"/>
          </a:p>
          <a:p>
            <a:pPr lvl="1"/>
            <a:r>
              <a:rPr lang="en-US" altLang="en-US" sz="2000"/>
              <a:t>The </a:t>
            </a:r>
            <a:r>
              <a:rPr lang="en-US" altLang="en-US" sz="2000" b="1"/>
              <a:t>select </a:t>
            </a:r>
            <a:r>
              <a:rPr lang="en-US" altLang="en-US" sz="2000"/>
              <a:t>clause contains only attribute names of the table, and does not have any expressions, aggregates, or </a:t>
            </a:r>
            <a:r>
              <a:rPr lang="en-US" altLang="en-US" sz="2000" b="1"/>
              <a:t>distinct </a:t>
            </a:r>
            <a:r>
              <a:rPr lang="en-US" altLang="en-US" sz="2000"/>
              <a:t>specification.</a:t>
            </a:r>
            <a:endParaRPr lang="en-US" altLang="en-US"/>
          </a:p>
          <a:p>
            <a:pPr lvl="1"/>
            <a:r>
              <a:rPr lang="en-US" altLang="en-US" sz="2000"/>
              <a:t>Any attribute not listed in the </a:t>
            </a:r>
            <a:r>
              <a:rPr lang="en-US" altLang="en-US" sz="2000" b="1"/>
              <a:t>select </a:t>
            </a:r>
            <a:r>
              <a:rPr lang="en-US" altLang="en-US" sz="2000"/>
              <a:t>clause can be set to null</a:t>
            </a:r>
            <a:endParaRPr lang="en-US" altLang="en-US"/>
          </a:p>
          <a:p>
            <a:pPr lvl="1"/>
            <a:r>
              <a:rPr lang="en-US" altLang="en-US" sz="2000"/>
              <a:t>The query does not have a </a:t>
            </a:r>
            <a:r>
              <a:rPr lang="en-US" altLang="en-US" sz="2000" b="1"/>
              <a:t>group </a:t>
            </a:r>
            <a:r>
              <a:rPr lang="en-US" altLang="en-US" sz="2000"/>
              <a:t>by or </a:t>
            </a:r>
            <a:r>
              <a:rPr lang="en-US" altLang="en-US" sz="2000" b="1"/>
              <a:t>having </a:t>
            </a:r>
            <a:r>
              <a:rPr lang="en-US" altLang="en-US" sz="2000"/>
              <a:t>clause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E387D6-0B7C-4D05-8A41-2648257036A8}"/>
                  </a:ext>
                </a:extLst>
              </p14:cNvPr>
              <p14:cNvContentPartPr/>
              <p14:nvPr/>
            </p14:nvContentPartPr>
            <p14:xfrm>
              <a:off x="4672080" y="4092120"/>
              <a:ext cx="2431080" cy="15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E387D6-0B7C-4D05-8A41-264825703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720" y="4082760"/>
                <a:ext cx="2449800" cy="16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D3C5C442-08AF-4009-A3C9-2D805C69C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050F0E1-D980-4A79-8B48-34CF8FF3F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9775" y="1177924"/>
            <a:ext cx="7757111" cy="4688303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99"/>
                </a:solidFill>
              </a:rPr>
              <a:t>Join operations</a:t>
            </a:r>
            <a:r>
              <a:rPr lang="en-US" altLang="en-US" sz="2400" dirty="0"/>
              <a:t> take two relations and returns another relation.</a:t>
            </a:r>
          </a:p>
          <a:p>
            <a:endParaRPr lang="en-US" altLang="en-US" sz="2400" dirty="0"/>
          </a:p>
          <a:p>
            <a:r>
              <a:rPr lang="en-US" altLang="en-US" sz="2400" dirty="0"/>
              <a:t>A join operation is a Cartesian product which requires that tuples in the two relations match (under some condition).  It also specifies the attributes that are present in the result of the join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join operations are typically used as subquery expressions in the </a:t>
            </a:r>
            <a:r>
              <a:rPr lang="en-US" altLang="en-US" sz="2400" b="1" dirty="0"/>
              <a:t>from </a:t>
            </a:r>
            <a:r>
              <a:rPr lang="en-US" altLang="en-US" sz="2400" dirty="0"/>
              <a:t>clause</a:t>
            </a:r>
          </a:p>
          <a:p>
            <a:endParaRPr lang="en-US" altLang="en-US" sz="24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E708D8-9B11-4D85-B7EB-E60846017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Materialized Views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5F0461-7514-4F01-9E5A-8AF062190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 dirty="0">
                <a:solidFill>
                  <a:srgbClr val="000099"/>
                </a:solidFill>
              </a:rPr>
              <a:t>Materializing a view</a:t>
            </a:r>
            <a:r>
              <a:rPr lang="en-US" altLang="en-US" sz="2400" dirty="0"/>
              <a:t>: create a physical table containing all the tuples in the result of the query defining the view</a:t>
            </a:r>
          </a:p>
          <a:p>
            <a:endParaRPr lang="en-US" altLang="en-US" sz="2400" dirty="0"/>
          </a:p>
          <a:p>
            <a:r>
              <a:rPr lang="en-US" altLang="en-US" sz="24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2000" dirty="0"/>
              <a:t>Need to </a:t>
            </a:r>
            <a:r>
              <a:rPr lang="en-US" altLang="en-US" sz="2000" b="1" dirty="0">
                <a:solidFill>
                  <a:srgbClr val="000099"/>
                </a:solidFill>
              </a:rPr>
              <a:t>maintain</a:t>
            </a:r>
            <a:r>
              <a:rPr lang="en-US" altLang="en-US" sz="2000" dirty="0"/>
              <a:t> the view, by updating the view whenever the underlying relations are updated.</a:t>
            </a:r>
          </a:p>
          <a:p>
            <a:pPr lvl="1"/>
            <a:endParaRPr lang="en-US" altLang="en-US" sz="2000" dirty="0"/>
          </a:p>
          <a:p>
            <a:r>
              <a:rPr lang="en-US" altLang="en-US" sz="2000" dirty="0"/>
              <a:t>Why materialized views?</a:t>
            </a:r>
          </a:p>
          <a:p>
            <a:pPr lvl="1"/>
            <a:r>
              <a:rPr lang="en-US" altLang="en-US" sz="2000" dirty="0"/>
              <a:t>Useful when views have complex and time consuming 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3542D5-403B-489C-8FA4-C17F13753CE3}"/>
                  </a:ext>
                </a:extLst>
              </p14:cNvPr>
              <p14:cNvContentPartPr/>
              <p14:nvPr/>
            </p14:nvContentPartPr>
            <p14:xfrm>
              <a:off x="3282120" y="2891880"/>
              <a:ext cx="4404240" cy="295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3542D5-403B-489C-8FA4-C17F13753C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2760" y="2882520"/>
                <a:ext cx="4422960" cy="297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5C28-E976-4F2E-AEED-8FC28DEE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Maintenance of Materialized views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EE0E6CFF-F5FC-4A6F-B1A7-0637074A1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Cost vs. Gain?</a:t>
            </a:r>
          </a:p>
          <a:p>
            <a:endParaRPr lang="en-US" altLang="en-US" sz="2400"/>
          </a:p>
          <a:p>
            <a:r>
              <a:rPr lang="en-US" altLang="en-US" sz="2400"/>
              <a:t>How often to update the view?</a:t>
            </a:r>
          </a:p>
          <a:p>
            <a:pPr lvl="1"/>
            <a:r>
              <a:rPr lang="en-US" altLang="en-US" sz="2400"/>
              <a:t>Instant</a:t>
            </a:r>
          </a:p>
          <a:p>
            <a:pPr lvl="1"/>
            <a:r>
              <a:rPr lang="en-US" altLang="en-US" sz="2400"/>
              <a:t>lazily</a:t>
            </a:r>
          </a:p>
          <a:p>
            <a:pPr lvl="1"/>
            <a:r>
              <a:rPr lang="en-US" altLang="en-US" sz="2400"/>
              <a:t>Periodically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B942-5AC6-40F6-8CDE-452A1DC3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" y="1476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Why to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5FC5-1803-43E6-9B91-D60A039E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Security and Privacy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Create personalized views of data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Better performance (with materialized views)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D439DBE0-E6CB-4C56-B9B0-244505708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4B1E322-5C06-401B-91B6-0041332D8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1975" y="1135063"/>
            <a:ext cx="8272463" cy="4686300"/>
          </a:xfrm>
        </p:spPr>
        <p:txBody>
          <a:bodyPr/>
          <a:lstStyle/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(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course_id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(5)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primary key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title           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varchar(20),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foreign key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department)</a:t>
            </a:r>
            <a:endParaRPr lang="en-US" altLang="en-US" sz="2000" dirty="0">
              <a:solidFill>
                <a:srgbClr val="0066CC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pPr marL="0" indent="0">
              <a:buFont typeface="Monotype Sorts" charset="2"/>
              <a:buNone/>
              <a:tabLst>
                <a:tab pos="2173288" algn="l"/>
              </a:tabLst>
              <a:defRPr/>
            </a:pPr>
            <a:r>
              <a:rPr lang="en-US" altLang="en-US" sz="2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create table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course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…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varchar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(20),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foreign key 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(</a:t>
            </a:r>
            <a:r>
              <a:rPr lang="en-US" altLang="en-US" sz="2000" i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dept_name</a:t>
            </a: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20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references </a:t>
            </a:r>
            <a: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department</a:t>
            </a:r>
            <a:br>
              <a:rPr lang="en-US" altLang="en-US" sz="2000" i="1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on delete cascade</a:t>
            </a:r>
            <a:b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                                                   on update cascade</a:t>
            </a:r>
            <a: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,</a:t>
            </a:r>
            <a:br>
              <a:rPr lang="en-US" alt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   . . . </a:t>
            </a:r>
            <a:b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</a:br>
            <a:r>
              <a:rPr lang="en-US" altLang="en-US" sz="2000" dirty="0">
                <a:solidFill>
                  <a:srgbClr val="0066CC"/>
                </a:solidFill>
                <a:latin typeface="Arial Rounded MT Bold" panose="020F0704030504030204" pitchFamily="34" charset="0"/>
              </a:rPr>
              <a:t>)</a:t>
            </a:r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sz="2000" i="1" dirty="0"/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F3F35D-786D-4820-B8DA-77FB15A42505}"/>
                  </a:ext>
                </a:extLst>
              </p14:cNvPr>
              <p14:cNvContentPartPr/>
              <p14:nvPr/>
            </p14:nvContentPartPr>
            <p14:xfrm>
              <a:off x="186120" y="1243800"/>
              <a:ext cx="7745400" cy="4203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F3F35D-786D-4820-B8DA-77FB15A425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760" y="1234440"/>
                <a:ext cx="7764120" cy="422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3814-56B0-4756-AFA4-3C35A404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Foreign Key Actions 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184687A-6B88-4336-A627-71DC2B95A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delete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update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set null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cascade</a:t>
            </a:r>
          </a:p>
          <a:p>
            <a:pPr marL="0" indent="0">
              <a:buFont typeface="Monotype Sorts" charset="2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			set default</a:t>
            </a:r>
          </a:p>
          <a:p>
            <a:pPr marL="0" indent="0">
              <a:buFont typeface="Monotype Sorts" charset="2"/>
              <a:buNone/>
            </a:pPr>
            <a:endParaRPr lang="en-US" altLang="en-US" sz="24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CF80C0E-3626-4116-82E2-7F28137BEDAE}"/>
                  </a:ext>
                </a:extLst>
              </p14:cNvPr>
              <p14:cNvContentPartPr/>
              <p14:nvPr/>
            </p14:nvContentPartPr>
            <p14:xfrm>
              <a:off x="1058760" y="1441800"/>
              <a:ext cx="6546240" cy="465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CF80C0E-3626-4116-82E2-7F28137BED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9400" y="1432440"/>
                <a:ext cx="6564960" cy="467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04E7D2A9-5132-4968-939C-C894DB1B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1584325"/>
            <a:ext cx="7920038" cy="84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62113"/>
            <a:ext cx="8988425" cy="4900612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    foreign key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inv_number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references invoice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inv_number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delete cascade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endParaRPr lang="en-US" altLang="en-US" sz="2000" dirty="0"/>
          </a:p>
          <a:p>
            <a:pPr lvl="1" eaLnBrk="1" hangingPunct="1">
              <a:defRPr/>
            </a:pPr>
            <a:r>
              <a:rPr lang="en-US" altLang="en-US" sz="1600" dirty="0"/>
              <a:t>Ensures that if you delete any invoice, the corresponding invoice lines are automatically deleted</a:t>
            </a:r>
          </a:p>
          <a:p>
            <a:pPr lvl="1" eaLnBrk="1" hangingPunct="1">
              <a:defRPr/>
            </a:pPr>
            <a:r>
              <a:rPr lang="en-US" altLang="en-US" sz="1600" dirty="0"/>
              <a:t>Ensures that the referential integrity is maintained</a:t>
            </a:r>
          </a:p>
          <a:p>
            <a:pPr marL="0" indent="0" eaLnBrk="1" hangingPunct="1">
              <a:buFont typeface="Monotype Sorts" charset="2"/>
              <a:buNone/>
              <a:defRPr/>
            </a:pPr>
            <a:endParaRPr lang="en-US" altLang="en-US" sz="1600" b="1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       foreign key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vend_code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references vendor (</a:t>
            </a:r>
            <a:r>
              <a:rPr lang="en-US" altLang="en-US" sz="1600" dirty="0" err="1">
                <a:solidFill>
                  <a:srgbClr val="0033CC"/>
                </a:solidFill>
                <a:latin typeface="Arial Rounded MT Bold" panose="020F0704030504030204" pitchFamily="34" charset="0"/>
              </a:rPr>
              <a:t>vend_code</a:t>
            </a:r>
            <a:r>
              <a:rPr lang="en-US" altLang="en-US" sz="1600" dirty="0">
                <a:solidFill>
                  <a:srgbClr val="0033CC"/>
                </a:solidFill>
                <a:latin typeface="Arial Rounded MT Bold" panose="020F0704030504030204" pitchFamily="34" charset="0"/>
              </a:rPr>
              <a:t>) </a:t>
            </a:r>
            <a:r>
              <a:rPr lang="en-US" altLang="en-US" sz="1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on update cascade</a:t>
            </a:r>
          </a:p>
          <a:p>
            <a:pPr marL="457200" lvl="1" indent="0" eaLnBrk="1" hangingPunct="1">
              <a:buFont typeface="Monotype Sorts" charset="2"/>
              <a:buNone/>
              <a:defRPr/>
            </a:pPr>
            <a:endParaRPr lang="en-US" altLang="en-US" sz="1600" dirty="0"/>
          </a:p>
          <a:p>
            <a:pPr lvl="1" eaLnBrk="1" hangingPunct="1">
              <a:defRPr/>
            </a:pPr>
            <a:r>
              <a:rPr lang="en-US" altLang="en-US" sz="1600" dirty="0"/>
              <a:t>Ensures that if you make a change in any vendor’s V_CODE that change is automatically applied to all products </a:t>
            </a:r>
          </a:p>
          <a:p>
            <a:pPr lvl="1" eaLnBrk="1" hangingPunct="1">
              <a:defRPr/>
            </a:pPr>
            <a:r>
              <a:rPr lang="en-US" altLang="en-US" sz="1600" dirty="0"/>
              <a:t>Ensures that the referential integrity is maintained</a:t>
            </a:r>
          </a:p>
          <a:p>
            <a:pPr lvl="1" eaLnBrk="1" hangingPunct="1">
              <a:defRPr/>
            </a:pPr>
            <a:r>
              <a:rPr lang="en-US" altLang="en-US" sz="1600" dirty="0"/>
              <a:t>You can not delete a vendor row as long as there is a product row that refers to it</a:t>
            </a:r>
          </a:p>
          <a:p>
            <a:pPr eaLnBrk="1" hangingPunct="1">
              <a:buFontTx/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  <a:p>
            <a:pPr eaLnBrk="1" hangingPunct="1">
              <a:defRPr/>
            </a:pPr>
            <a:endParaRPr lang="en-US" altLang="en-US" sz="28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43B5DF27-98D3-489C-8A16-E882A829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748088"/>
            <a:ext cx="7980363" cy="614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96D1237-ADD6-4D3F-91B2-A64F02C8D58F}"/>
                  </a:ext>
                </a:extLst>
              </p14:cNvPr>
              <p14:cNvContentPartPr/>
              <p14:nvPr/>
            </p14:nvContentPartPr>
            <p14:xfrm>
              <a:off x="2502720" y="2002680"/>
              <a:ext cx="5752440" cy="255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96D1237-ADD6-4D3F-91B2-A64F02C8D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360" y="1993320"/>
                <a:ext cx="5771160" cy="257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Example1 – No Cascades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7238" y="379828"/>
            <a:ext cx="8231187" cy="618289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400" dirty="0"/>
              <a:t>create table department1</a:t>
            </a:r>
          </a:p>
          <a:p>
            <a:pPr marL="0" indent="0">
              <a:buNone/>
            </a:pPr>
            <a:r>
              <a:rPr lang="en-US" sz="1400" dirty="0"/>
              <a:t>	(</a:t>
            </a:r>
            <a:r>
              <a:rPr lang="en-US" sz="1400" dirty="0" err="1"/>
              <a:t>dept_name</a:t>
            </a:r>
            <a:r>
              <a:rPr lang="en-US" sz="1400" dirty="0"/>
              <a:t> varchar(20), </a:t>
            </a:r>
          </a:p>
          <a:p>
            <a:pPr marL="0" indent="0">
              <a:buNone/>
            </a:pPr>
            <a:r>
              <a:rPr lang="en-US" sz="1400" dirty="0"/>
              <a:t>	 building varchar(15), </a:t>
            </a:r>
          </a:p>
          <a:p>
            <a:pPr marL="0" indent="0">
              <a:buNone/>
            </a:pPr>
            <a:r>
              <a:rPr lang="en-US" sz="1400" dirty="0"/>
              <a:t>	 budget numeric(12,2) check (budget &gt; 0),</a:t>
            </a:r>
          </a:p>
          <a:p>
            <a:pPr marL="0" indent="0">
              <a:buNone/>
            </a:pPr>
            <a:r>
              <a:rPr lang="en-US" sz="1400" dirty="0"/>
              <a:t>	 primary key (</a:t>
            </a:r>
            <a:r>
              <a:rPr lang="en-US" sz="1400" dirty="0" err="1"/>
              <a:t>dept_name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r>
              <a:rPr lang="en-US" sz="1400" dirty="0"/>
              <a:t>create table course1</a:t>
            </a:r>
          </a:p>
          <a:p>
            <a:pPr marL="0" indent="0">
              <a:buNone/>
            </a:pPr>
            <a:r>
              <a:rPr lang="en-US" sz="1400" dirty="0"/>
              <a:t>	(</a:t>
            </a:r>
            <a:r>
              <a:rPr lang="en-US" sz="1400" dirty="0" err="1"/>
              <a:t>course_id</a:t>
            </a:r>
            <a:r>
              <a:rPr lang="en-US" sz="1400" dirty="0"/>
              <a:t> varchar(8), </a:t>
            </a:r>
          </a:p>
          <a:p>
            <a:pPr marL="0" indent="0">
              <a:buNone/>
            </a:pPr>
            <a:r>
              <a:rPr lang="en-US" sz="1400" dirty="0"/>
              <a:t>	 title varchar(50), 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US" sz="1400" dirty="0" err="1"/>
              <a:t>dept_name</a:t>
            </a:r>
            <a:r>
              <a:rPr lang="en-US" sz="1400" dirty="0"/>
              <a:t> varchar(20),</a:t>
            </a:r>
          </a:p>
          <a:p>
            <a:pPr marL="0" indent="0">
              <a:buNone/>
            </a:pPr>
            <a:r>
              <a:rPr lang="en-US" sz="1400" dirty="0"/>
              <a:t>	 credits numeric(2,0) check (credits &gt; 0),</a:t>
            </a:r>
          </a:p>
          <a:p>
            <a:pPr marL="0" indent="0">
              <a:buNone/>
            </a:pPr>
            <a:r>
              <a:rPr lang="en-US" sz="1400" dirty="0"/>
              <a:t>	 primary key (</a:t>
            </a:r>
            <a:r>
              <a:rPr lang="en-US" sz="1400" dirty="0" err="1"/>
              <a:t>course_id</a:t>
            </a:r>
            <a:r>
              <a:rPr lang="en-US" sz="1400" dirty="0"/>
              <a:t>),</a:t>
            </a:r>
          </a:p>
          <a:p>
            <a:pPr marL="0" indent="0">
              <a:buNone/>
            </a:pPr>
            <a:r>
              <a:rPr lang="en-US" sz="1400" dirty="0"/>
              <a:t>	 foreign key (</a:t>
            </a:r>
            <a:r>
              <a:rPr lang="en-US" sz="1400" dirty="0" err="1"/>
              <a:t>dept_name</a:t>
            </a:r>
            <a:r>
              <a:rPr lang="en-US" sz="1400" dirty="0"/>
              <a:t>) references department1 (</a:t>
            </a:r>
            <a:r>
              <a:rPr lang="en-US" sz="1400" dirty="0" err="1"/>
              <a:t>dept_name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r>
              <a:rPr lang="en-US" sz="1400" dirty="0"/>
              <a:t>create table instructor1 (id varchar(5), </a:t>
            </a:r>
          </a:p>
          <a:p>
            <a:pPr marL="0" indent="0">
              <a:buNone/>
            </a:pPr>
            <a:r>
              <a:rPr lang="en-US" sz="1400" dirty="0"/>
              <a:t>	 name varchar(20) not null, 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US" sz="1400" dirty="0" err="1"/>
              <a:t>dept_name</a:t>
            </a:r>
            <a:r>
              <a:rPr lang="en-US" sz="1400" dirty="0"/>
              <a:t> varchar(20), </a:t>
            </a:r>
          </a:p>
          <a:p>
            <a:pPr marL="0" indent="0">
              <a:buNone/>
            </a:pPr>
            <a:r>
              <a:rPr lang="en-US" sz="1400" dirty="0"/>
              <a:t>	 salary numeric(8,2) check (salary &gt; 29000),</a:t>
            </a:r>
          </a:p>
          <a:p>
            <a:pPr marL="0" indent="0">
              <a:buNone/>
            </a:pPr>
            <a:r>
              <a:rPr lang="en-US" sz="1400" dirty="0"/>
              <a:t>	 primary key (ID),</a:t>
            </a:r>
          </a:p>
          <a:p>
            <a:pPr marL="0" indent="0">
              <a:buNone/>
            </a:pPr>
            <a:r>
              <a:rPr lang="en-US" sz="1400" dirty="0"/>
              <a:t>	 foreign key (</a:t>
            </a:r>
            <a:r>
              <a:rPr lang="en-US" sz="1400" dirty="0" err="1"/>
              <a:t>dept_name</a:t>
            </a:r>
            <a:r>
              <a:rPr lang="en-US" sz="1400" dirty="0"/>
              <a:t>) references department1 (</a:t>
            </a:r>
            <a:r>
              <a:rPr lang="en-US" sz="1400" dirty="0" err="1"/>
              <a:t>dept_name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r>
              <a:rPr lang="en-US" sz="1400" dirty="0"/>
              <a:t>	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eaLnBrk="1" hangingPunct="1">
              <a:buNone/>
              <a:defRPr/>
            </a:pPr>
            <a:endParaRPr lang="en-US" altLang="en-US" sz="20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560065-786E-425C-A33B-1C54AC61DEDF}"/>
                  </a:ext>
                </a:extLst>
              </p14:cNvPr>
              <p14:cNvContentPartPr/>
              <p14:nvPr/>
            </p14:nvContentPartPr>
            <p14:xfrm>
              <a:off x="763920" y="812520"/>
              <a:ext cx="7550640" cy="581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560065-786E-425C-A33B-1C54AC61D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560" y="803160"/>
                <a:ext cx="7569360" cy="58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1617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Example2 – On Delete Set Null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79828"/>
            <a:ext cx="8988425" cy="618289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         create table department2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building varchar(15),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budget numeric(12,2) check (budget &gt; 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create table course2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(</a:t>
            </a:r>
            <a:r>
              <a:rPr lang="en-US" sz="1400" dirty="0" err="1">
                <a:latin typeface="Courier New" panose="02070309020205020404" pitchFamily="49" charset="0"/>
              </a:rPr>
              <a:t>course_id</a:t>
            </a:r>
            <a:r>
              <a:rPr lang="en-US" sz="1400" dirty="0">
                <a:latin typeface="Courier New" panose="02070309020205020404" pitchFamily="49" charset="0"/>
              </a:rPr>
              <a:t> varchar(8),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title varchar(50),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credits numeric(2,0) check (credits &gt; 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</a:t>
            </a:r>
            <a:r>
              <a:rPr lang="en-US" sz="1400" dirty="0" err="1">
                <a:latin typeface="Courier New" panose="02070309020205020404" pitchFamily="49" charset="0"/>
              </a:rPr>
              <a:t>course_id</a:t>
            </a:r>
            <a:r>
              <a:rPr lang="en-US" sz="1400" dirty="0">
                <a:latin typeface="Courier New" panose="020703090202050204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foreign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references department2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on delete set null	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create table instructor2 (id varchar(5),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name varchar(20) not null,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 varchar(20),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salary numeric(8,2) check (salary &gt; 29000),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	 primary key (ID),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</a:rPr>
              <a:t>foreign key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references department2 (</a:t>
            </a:r>
            <a:r>
              <a:rPr lang="en-US" sz="1400" dirty="0" err="1">
                <a:latin typeface="Courier New" panose="02070309020205020404" pitchFamily="49" charset="0"/>
              </a:rPr>
              <a:t>dept_name</a:t>
            </a:r>
            <a:r>
              <a:rPr lang="en-US" sz="1400" dirty="0">
                <a:latin typeface="Courier New" panose="02070309020205020404" pitchFamily="49" charset="0"/>
              </a:rPr>
              <a:t>) on delete set null	); </a:t>
            </a:r>
          </a:p>
          <a:p>
            <a:pPr marL="0" indent="0">
              <a:buNone/>
            </a:pPr>
            <a:endParaRPr lang="en-US" sz="1200" dirty="0"/>
          </a:p>
          <a:p>
            <a:pPr marL="0" indent="0" eaLnBrk="1" hangingPunct="1">
              <a:buNone/>
              <a:defRPr/>
            </a:pPr>
            <a:endParaRPr lang="en-US" altLang="en-US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F830F-B4D1-4FE0-B4E4-F2C23FC497EF}"/>
                  </a:ext>
                </a:extLst>
              </p14:cNvPr>
              <p14:cNvContentPartPr/>
              <p14:nvPr/>
            </p14:nvContentPartPr>
            <p14:xfrm>
              <a:off x="1316880" y="646920"/>
              <a:ext cx="7445880" cy="592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F830F-B4D1-4FE0-B4E4-F2C23FC49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7520" y="637560"/>
                <a:ext cx="7464600" cy="59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583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8E50F332-B5F5-424F-9451-B566FB832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2815E9AB-E6E6-4B8B-826E-78B3991BBD71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29249538-4F94-4B89-95AA-403C2A7B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8077200" cy="482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Example3 – On Delete Cascade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0C48DA-D169-4F2B-AD27-99E0AA175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379828"/>
            <a:ext cx="8988425" cy="6182897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</a:rPr>
              <a:t>          </a:t>
            </a:r>
            <a:r>
              <a:rPr lang="en-US" sz="1600" dirty="0"/>
              <a:t>create table department3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dirty="0" err="1"/>
              <a:t>dept_name</a:t>
            </a:r>
            <a:r>
              <a:rPr lang="en-US" sz="1600" dirty="0"/>
              <a:t> varchar(20), </a:t>
            </a:r>
          </a:p>
          <a:p>
            <a:pPr marL="0" indent="0">
              <a:buNone/>
            </a:pPr>
            <a:r>
              <a:rPr lang="en-US" sz="1600" dirty="0"/>
              <a:t>	 building varchar(15), </a:t>
            </a:r>
          </a:p>
          <a:p>
            <a:pPr marL="0" indent="0">
              <a:buNone/>
            </a:pPr>
            <a:r>
              <a:rPr lang="en-US" sz="1600" dirty="0"/>
              <a:t>	 budget numeric(12,2) check (budget &gt; 0),</a:t>
            </a:r>
          </a:p>
          <a:p>
            <a:pPr marL="0" indent="0">
              <a:buNone/>
            </a:pPr>
            <a:r>
              <a:rPr lang="en-US" sz="1600" dirty="0"/>
              <a:t>	 primary key (</a:t>
            </a:r>
            <a:r>
              <a:rPr lang="en-US" sz="1600" dirty="0" err="1"/>
              <a:t>dept_name</a:t>
            </a:r>
            <a:r>
              <a:rPr lang="en-US" sz="1600" dirty="0"/>
              <a:t>));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create table course3</a:t>
            </a:r>
          </a:p>
          <a:p>
            <a:pPr marL="0" indent="0">
              <a:buNone/>
            </a:pPr>
            <a:r>
              <a:rPr lang="en-US" sz="1600" dirty="0"/>
              <a:t>	(</a:t>
            </a:r>
            <a:r>
              <a:rPr lang="en-US" sz="1600" dirty="0" err="1"/>
              <a:t>course_id</a:t>
            </a:r>
            <a:r>
              <a:rPr lang="en-US" sz="1600" dirty="0"/>
              <a:t> varchar(8), </a:t>
            </a:r>
          </a:p>
          <a:p>
            <a:pPr marL="0" indent="0">
              <a:buNone/>
            </a:pPr>
            <a:r>
              <a:rPr lang="en-US" sz="1600" dirty="0"/>
              <a:t>	 title varchar(50),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dept_name</a:t>
            </a:r>
            <a:r>
              <a:rPr lang="en-US" sz="1600" dirty="0"/>
              <a:t> varchar(20),</a:t>
            </a:r>
          </a:p>
          <a:p>
            <a:pPr marL="0" indent="0">
              <a:buNone/>
            </a:pPr>
            <a:r>
              <a:rPr lang="en-US" sz="1600" dirty="0"/>
              <a:t>	 credits numeric(2,0) check (credits &gt; 0),</a:t>
            </a:r>
          </a:p>
          <a:p>
            <a:pPr marL="0" indent="0">
              <a:buNone/>
            </a:pPr>
            <a:r>
              <a:rPr lang="en-US" sz="1600" dirty="0"/>
              <a:t>	 primary key (</a:t>
            </a:r>
            <a:r>
              <a:rPr lang="en-US" sz="1600" dirty="0" err="1"/>
              <a:t>course_id</a:t>
            </a:r>
            <a:r>
              <a:rPr lang="en-US" sz="1600" dirty="0"/>
              <a:t>),</a:t>
            </a:r>
          </a:p>
          <a:p>
            <a:pPr marL="0" indent="0">
              <a:buNone/>
            </a:pPr>
            <a:r>
              <a:rPr lang="en-US" sz="1600" dirty="0"/>
              <a:t>	 foreign key (</a:t>
            </a:r>
            <a:r>
              <a:rPr lang="en-US" sz="1600" dirty="0" err="1"/>
              <a:t>dept_name</a:t>
            </a:r>
            <a:r>
              <a:rPr lang="en-US" sz="1600" dirty="0"/>
              <a:t>) references department3 (</a:t>
            </a:r>
            <a:r>
              <a:rPr lang="en-US" sz="1600" dirty="0" err="1"/>
              <a:t>dept_name</a:t>
            </a:r>
            <a:r>
              <a:rPr lang="en-US" sz="1600" dirty="0"/>
              <a:t>) on delete cascade );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create table instructor3 (id varchar(5), </a:t>
            </a:r>
          </a:p>
          <a:p>
            <a:pPr marL="0" indent="0">
              <a:buNone/>
            </a:pPr>
            <a:r>
              <a:rPr lang="en-US" sz="1600" dirty="0"/>
              <a:t>	 name varchar(20) not null, </a:t>
            </a:r>
          </a:p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dirty="0" err="1"/>
              <a:t>dept_name</a:t>
            </a:r>
            <a:r>
              <a:rPr lang="en-US" sz="1600" dirty="0"/>
              <a:t> varchar(20), </a:t>
            </a:r>
          </a:p>
          <a:p>
            <a:pPr marL="0" indent="0">
              <a:buNone/>
            </a:pPr>
            <a:r>
              <a:rPr lang="en-US" sz="1600" dirty="0"/>
              <a:t>	 salary numeric(8,2) check (salary &gt; 29000),</a:t>
            </a:r>
          </a:p>
          <a:p>
            <a:pPr marL="0" indent="0">
              <a:buNone/>
            </a:pPr>
            <a:r>
              <a:rPr lang="en-US" sz="1600" dirty="0"/>
              <a:t>	 primary key (ID),</a:t>
            </a:r>
          </a:p>
          <a:p>
            <a:pPr marL="0" indent="0">
              <a:buNone/>
            </a:pPr>
            <a:r>
              <a:rPr lang="en-US" sz="1600" dirty="0"/>
              <a:t>	 foreign key (</a:t>
            </a:r>
            <a:r>
              <a:rPr lang="en-US" sz="1600" dirty="0" err="1"/>
              <a:t>dept_name</a:t>
            </a:r>
            <a:r>
              <a:rPr lang="en-US" sz="1600" dirty="0"/>
              <a:t>) references department3 (</a:t>
            </a:r>
            <a:r>
              <a:rPr lang="en-US" sz="1600" dirty="0" err="1"/>
              <a:t>dept_name</a:t>
            </a:r>
            <a:r>
              <a:rPr lang="en-US" sz="1600" dirty="0"/>
              <a:t>) on delete cascade); </a:t>
            </a:r>
          </a:p>
          <a:p>
            <a:pPr marL="0" indent="0" eaLnBrk="1" hangingPunct="1">
              <a:buNone/>
              <a:defRPr/>
            </a:pPr>
            <a:endParaRPr lang="en-US" altLang="en-US" sz="1600" dirty="0">
              <a:solidFill>
                <a:srgbClr val="0033CC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C9AE02-C0A3-4831-847E-8F097FF56494}"/>
                  </a:ext>
                </a:extLst>
              </p14:cNvPr>
              <p14:cNvContentPartPr/>
              <p14:nvPr/>
            </p14:nvContentPartPr>
            <p14:xfrm>
              <a:off x="4881240" y="961200"/>
              <a:ext cx="4157640" cy="449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C9AE02-C0A3-4831-847E-8F097FF56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1880" y="951840"/>
                <a:ext cx="4176360" cy="451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5427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35787438-16A6-4357-9337-36B0AE4B8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CE56D77-2285-4396-A1C7-5DC7EACB9F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844062"/>
            <a:ext cx="8115300" cy="559894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dirty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en-US" sz="2000" b="1" dirty="0">
                <a:solidFill>
                  <a:srgbClr val="000099"/>
                </a:solidFill>
              </a:rPr>
              <a:t>Select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reading, but not modification of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Insert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insertion of new data, but not modification of existing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Update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modification, but not deletion of data.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Delete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Forms of authorization to modify the database schema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Index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creation and deletion of indices.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Resources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creation of new relations.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Alteration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addition or deletion of attributes in a relation.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Drop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- allows deletion of relations.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CAA1F7-0162-470B-B543-6123E9EE4D2A}"/>
                  </a:ext>
                </a:extLst>
              </p14:cNvPr>
              <p14:cNvContentPartPr/>
              <p14:nvPr/>
            </p14:nvContentPartPr>
            <p14:xfrm>
              <a:off x="1354320" y="1817640"/>
              <a:ext cx="677880" cy="416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CAA1F7-0162-470B-B543-6123E9EE4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960" y="1808280"/>
                <a:ext cx="696600" cy="418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7461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Types of Join: Self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684213"/>
            <a:ext cx="7724701" cy="560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Self Join: </a:t>
            </a:r>
            <a:r>
              <a:rPr lang="en-US" altLang="en-US" sz="2200" dirty="0"/>
              <a:t>A self join is a join in which a table is joined with itself</a:t>
            </a:r>
          </a:p>
          <a:p>
            <a:pPr marL="400050" lvl="1" indent="0" eaLnBrk="1" hangingPunct="1">
              <a:buNone/>
              <a:defRPr/>
            </a:pP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   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      </a:t>
            </a:r>
            <a:r>
              <a:rPr lang="en-US" sz="2000" i="1" dirty="0"/>
              <a:t>table1 T1, table1 T2</a:t>
            </a:r>
            <a:br>
              <a:rPr lang="en-US" sz="2000" dirty="0"/>
            </a:br>
            <a:r>
              <a:rPr lang="en-US" sz="2000" b="1" dirty="0">
                <a:solidFill>
                  <a:srgbClr val="FF0000"/>
                </a:solidFill>
              </a:rPr>
              <a:t>WHERE</a:t>
            </a:r>
            <a:r>
              <a:rPr lang="en-US" sz="2000" dirty="0"/>
              <a:t>    </a:t>
            </a:r>
            <a:r>
              <a:rPr lang="en-US" sz="2000" i="1" dirty="0"/>
              <a:t>T1.common_field = T2.common_field</a:t>
            </a:r>
            <a:r>
              <a:rPr lang="en-US" sz="2000" dirty="0"/>
              <a:t>;</a:t>
            </a:r>
          </a:p>
          <a:p>
            <a:pPr marL="0" indent="0" eaLnBrk="1" hangingPunct="1">
              <a:buNone/>
              <a:defRPr/>
            </a:pPr>
            <a:endParaRPr lang="en-US" altLang="en-US" sz="2400" i="1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2400" i="1" dirty="0">
                <a:solidFill>
                  <a:srgbClr val="000099"/>
                </a:solidFill>
              </a:rPr>
              <a:t>Example1: Find customers living in same </a:t>
            </a:r>
            <a:r>
              <a:rPr lang="en-US" altLang="en-US" sz="2400" i="1" dirty="0" err="1">
                <a:solidFill>
                  <a:srgbClr val="000099"/>
                </a:solidFill>
              </a:rPr>
              <a:t>zipcode</a:t>
            </a:r>
            <a:endParaRPr lang="en-US" altLang="en-US" sz="2400" i="1" dirty="0">
              <a:solidFill>
                <a:srgbClr val="000099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SELECT</a:t>
            </a:r>
            <a:r>
              <a:rPr lang="en-US" altLang="en-US" sz="2000" dirty="0"/>
              <a:t> 	</a:t>
            </a:r>
            <a:r>
              <a:rPr lang="en-US" altLang="en-US" sz="2000" b="1" dirty="0">
                <a:solidFill>
                  <a:srgbClr val="FF0000"/>
                </a:solidFill>
              </a:rPr>
              <a:t>Distinct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B.cus_lname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B.cus_areacode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FROM</a:t>
            </a:r>
            <a:r>
              <a:rPr lang="en-US" altLang="en-US" sz="2000" dirty="0"/>
              <a:t> 		customer A, customer B</a:t>
            </a:r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WHERE</a:t>
            </a:r>
            <a:r>
              <a:rPr lang="en-US" altLang="en-US" sz="2000" dirty="0"/>
              <a:t> 	 </a:t>
            </a:r>
            <a:r>
              <a:rPr lang="en-US" altLang="en-US" sz="2000" dirty="0" err="1"/>
              <a:t>A.cus_areacode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B.cus_areacode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AND</a:t>
            </a:r>
            <a:r>
              <a:rPr lang="en-US" altLang="en-US" sz="2000" dirty="0"/>
              <a:t>   		 </a:t>
            </a:r>
            <a:r>
              <a:rPr lang="en-US" altLang="en-US" sz="2000" dirty="0" err="1"/>
              <a:t>A.cus_code</a:t>
            </a:r>
            <a:r>
              <a:rPr lang="en-US" altLang="en-US" sz="2000" dirty="0"/>
              <a:t>       != </a:t>
            </a:r>
            <a:r>
              <a:rPr lang="en-US" altLang="en-US" sz="2000" dirty="0" err="1"/>
              <a:t>B.cus_code</a:t>
            </a:r>
            <a:endParaRPr lang="en-US" altLang="en-US" sz="2000" dirty="0"/>
          </a:p>
          <a:p>
            <a:pPr marL="0" indent="0" eaLnBrk="1" hangingPunct="1">
              <a:buNone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ORDER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BY</a:t>
            </a:r>
            <a:r>
              <a:rPr lang="en-US" altLang="en-US" sz="2000" dirty="0"/>
              <a:t> 	1;</a:t>
            </a:r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1C303-0B2B-4CA0-BC02-0EA5C95CE7B8}"/>
                  </a:ext>
                </a:extLst>
              </p14:cNvPr>
              <p14:cNvContentPartPr/>
              <p14:nvPr/>
            </p14:nvContentPartPr>
            <p14:xfrm>
              <a:off x="310320" y="1768680"/>
              <a:ext cx="8597160" cy="442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1C303-0B2B-4CA0-BC02-0EA5C95CE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60" y="1759320"/>
                <a:ext cx="8615880" cy="444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344D1E06-CBE4-40F8-B2F9-BAE2B4AD4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B3D1EFD-D217-42EF-834A-4A02679D31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grant</a:t>
            </a:r>
            <a:r>
              <a:rPr lang="en-US" altLang="en-US" sz="2000" dirty="0"/>
              <a:t> statement is used to confer authorization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/>
              <a:t>grant</a:t>
            </a:r>
            <a:r>
              <a:rPr lang="en-US" altLang="en-US" sz="2000" dirty="0"/>
              <a:t> &lt;privilege list&gt;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</a:t>
            </a:r>
            <a:r>
              <a:rPr lang="en-US" altLang="en-US" sz="2000" b="1" dirty="0"/>
              <a:t>on </a:t>
            </a:r>
            <a:r>
              <a:rPr lang="en-US" altLang="en-US" sz="2000" dirty="0"/>
              <a:t>[schema.]&lt;relation name or view name&gt; </a:t>
            </a:r>
            <a:r>
              <a:rPr lang="en-US" altLang="en-US" sz="2000" b="1" dirty="0"/>
              <a:t>to</a:t>
            </a:r>
            <a:r>
              <a:rPr lang="en-US" altLang="en-US" sz="2000" dirty="0"/>
              <a:t> &lt;user list&gt;</a:t>
            </a:r>
            <a:endParaRPr lang="en-US" altLang="en-US" dirty="0"/>
          </a:p>
          <a:p>
            <a:r>
              <a:rPr lang="en-US" altLang="en-US" sz="2000" dirty="0"/>
              <a:t>&lt;user list&gt; is:</a:t>
            </a:r>
            <a:endParaRPr lang="en-US" altLang="en-US" dirty="0"/>
          </a:p>
          <a:p>
            <a:pPr lvl="1"/>
            <a:r>
              <a:rPr lang="en-US" altLang="en-US" sz="2000" dirty="0"/>
              <a:t>a user-id</a:t>
            </a:r>
            <a:endParaRPr lang="en-US" altLang="en-US" dirty="0"/>
          </a:p>
          <a:p>
            <a:pPr lvl="1"/>
            <a:r>
              <a:rPr lang="en-US" altLang="en-US" sz="2000" b="1" dirty="0"/>
              <a:t>public</a:t>
            </a:r>
            <a:r>
              <a:rPr lang="en-US" altLang="en-US" sz="2000" dirty="0"/>
              <a:t>, which allows all valid users the privilege granted</a:t>
            </a:r>
            <a:endParaRPr lang="en-US" altLang="en-US" dirty="0"/>
          </a:p>
          <a:p>
            <a:pPr lvl="1"/>
            <a:r>
              <a:rPr lang="en-US" altLang="en-US" sz="2000" dirty="0"/>
              <a:t>A role (more on this later)</a:t>
            </a:r>
            <a:endParaRPr lang="en-US" altLang="en-US" dirty="0"/>
          </a:p>
          <a:p>
            <a:r>
              <a:rPr lang="en-US" altLang="en-US" sz="2000" dirty="0"/>
              <a:t>Granting a privilege on a view does not imply granting any privileges on the underlying relations.</a:t>
            </a:r>
            <a:endParaRPr lang="en-US" altLang="en-US" dirty="0"/>
          </a:p>
          <a:p>
            <a:r>
              <a:rPr lang="en-US" altLang="en-US" sz="2000" dirty="0"/>
              <a:t>The grantor of the privilege must already hold the privilege on the specified item (or be the database administrator).</a:t>
            </a: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0D47A4-EC5B-4A82-B822-7DBBDA40A0F7}"/>
                  </a:ext>
                </a:extLst>
              </p14:cNvPr>
              <p14:cNvContentPartPr/>
              <p14:nvPr/>
            </p14:nvContentPartPr>
            <p14:xfrm>
              <a:off x="1761120" y="1894320"/>
              <a:ext cx="6517440" cy="253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0D47A4-EC5B-4A82-B822-7DBBDA40A0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1760" y="1884960"/>
                <a:ext cx="6536160" cy="254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715208-4AB9-471D-ACBB-D984D0F4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0160241-582F-4455-B1B6-6396068E8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853710"/>
            <a:ext cx="7728536" cy="553302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select</a:t>
            </a:r>
            <a:r>
              <a:rPr lang="en-US" altLang="en-US" sz="2000" b="1" dirty="0"/>
              <a:t>:</a:t>
            </a:r>
            <a:r>
              <a:rPr lang="en-US" altLang="en-US" sz="2000" dirty="0"/>
              <a:t> allows read access to </a:t>
            </a:r>
            <a:r>
              <a:rPr lang="en-US" altLang="en-US" sz="2000" dirty="0" err="1"/>
              <a:t>relation,or</a:t>
            </a:r>
            <a:r>
              <a:rPr lang="en-US" altLang="en-US" sz="2000" dirty="0"/>
              <a:t> the ability to query using the view</a:t>
            </a:r>
            <a:endParaRPr lang="en-US" altLang="en-US" dirty="0"/>
          </a:p>
          <a:p>
            <a:pPr lvl="1"/>
            <a:r>
              <a:rPr lang="en-US" altLang="en-US" sz="2000" dirty="0"/>
              <a:t>Example: grant users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authorization on the</a:t>
            </a:r>
            <a:r>
              <a:rPr lang="en-US" altLang="en-US" dirty="0"/>
              <a:t> </a:t>
            </a:r>
            <a:r>
              <a:rPr lang="en-US" altLang="en-US" sz="2000" i="1" dirty="0"/>
              <a:t>instructor</a:t>
            </a:r>
            <a:r>
              <a:rPr lang="en-US" altLang="en-US" i="1" dirty="0"/>
              <a:t> </a:t>
            </a:r>
            <a:r>
              <a:rPr lang="en-US" altLang="en-US" sz="2000" dirty="0"/>
              <a:t>relation: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		</a:t>
            </a:r>
            <a:r>
              <a:rPr lang="en-US" altLang="en-US" sz="2000" b="1" dirty="0"/>
              <a:t>grant select on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U</a:t>
            </a:r>
            <a:r>
              <a:rPr lang="en-US" altLang="en-US" sz="2000" baseline="-25000" dirty="0"/>
              <a:t>1</a:t>
            </a:r>
            <a:r>
              <a:rPr lang="en-US" altLang="en-US" sz="2000" i="1" dirty="0"/>
              <a:t>, U</a:t>
            </a:r>
            <a:r>
              <a:rPr lang="en-US" altLang="en-US" sz="2000" baseline="-25000" dirty="0"/>
              <a:t>2</a:t>
            </a:r>
            <a:r>
              <a:rPr lang="en-US" altLang="en-US" sz="2000" i="1" dirty="0"/>
              <a:t>, U</a:t>
            </a:r>
            <a:r>
              <a:rPr lang="en-US" altLang="en-US" sz="2000" baseline="-25000" dirty="0"/>
              <a:t>3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insert</a:t>
            </a:r>
            <a:r>
              <a:rPr lang="en-US" altLang="en-US" sz="2000" dirty="0"/>
              <a:t>: the ability to insert tuples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update</a:t>
            </a:r>
            <a:r>
              <a:rPr lang="en-US" altLang="en-US" sz="2000" dirty="0"/>
              <a:t>: the ability  to update using the SQL update statement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delete</a:t>
            </a:r>
            <a:r>
              <a:rPr lang="en-US" altLang="en-US" sz="2000" dirty="0"/>
              <a:t>: the ability to delete tuples.</a:t>
            </a:r>
            <a:endParaRPr lang="en-US" altLang="en-US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all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privileges</a:t>
            </a:r>
            <a:r>
              <a:rPr lang="en-US" altLang="en-US" sz="2000" dirty="0"/>
              <a:t>: used as a short form for all the allowable privileges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To get a complete list of privileges and grants:</a:t>
            </a:r>
          </a:p>
          <a:p>
            <a:pPr marL="0" indent="0">
              <a:buNone/>
            </a:pPr>
            <a:r>
              <a:rPr lang="en-US" altLang="en-US" sz="2000" dirty="0"/>
              <a:t>     </a:t>
            </a:r>
            <a:r>
              <a:rPr lang="en-US" altLang="en-US" sz="2000" b="1" dirty="0">
                <a:solidFill>
                  <a:srgbClr val="FF0000"/>
                </a:solidFill>
              </a:rPr>
              <a:t>Show privileges;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 Show grants;   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B577CB-998A-44D5-9A8F-5957C0572DD0}"/>
                  </a:ext>
                </a:extLst>
              </p14:cNvPr>
              <p14:cNvContentPartPr/>
              <p14:nvPr/>
            </p14:nvContentPartPr>
            <p14:xfrm>
              <a:off x="1236960" y="1473480"/>
              <a:ext cx="2478240" cy="438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B577CB-998A-44D5-9A8F-5957C0572D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600" y="1464120"/>
                <a:ext cx="2496960" cy="440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715208-4AB9-471D-ACBB-D984D0F49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Examples of Privileges in SQL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0160241-582F-4455-B1B6-6396068E8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28468"/>
            <a:ext cx="7728536" cy="5275386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select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insert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update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  <a:endParaRPr lang="en-US" altLang="en-US" sz="2000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delete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user1;</a:t>
            </a:r>
          </a:p>
          <a:p>
            <a:pPr>
              <a:buNone/>
            </a:pPr>
            <a:endParaRPr lang="en-US" altLang="en-US" sz="2000" i="1" dirty="0"/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Index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Resources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Alteration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000099"/>
                </a:solidFill>
              </a:rPr>
              <a:t>Grant Drop on </a:t>
            </a:r>
            <a:r>
              <a:rPr lang="en-US" altLang="en-US" sz="2000" i="1" dirty="0"/>
              <a:t>customer </a:t>
            </a:r>
            <a:r>
              <a:rPr lang="en-US" altLang="en-US" sz="2000" b="1" dirty="0">
                <a:solidFill>
                  <a:srgbClr val="000099"/>
                </a:solidFill>
              </a:rPr>
              <a:t>to</a:t>
            </a:r>
            <a:r>
              <a:rPr lang="en-US" altLang="en-US" sz="2000" b="1" dirty="0"/>
              <a:t> </a:t>
            </a:r>
            <a:r>
              <a:rPr lang="en-US" altLang="en-US" sz="2000" i="1" dirty="0"/>
              <a:t>user1, user2;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214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F7647F44-6F82-46B1-A0C9-077406D4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4AC1C37-ED03-4B3B-91D1-729D120016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revoke</a:t>
            </a:r>
            <a:r>
              <a:rPr lang="en-US" altLang="en-US" sz="2000" b="1" dirty="0"/>
              <a:t> </a:t>
            </a:r>
            <a:r>
              <a:rPr lang="en-US" altLang="en-US" sz="2000" dirty="0"/>
              <a:t>statement is used to revoke authorization.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revoke </a:t>
            </a:r>
            <a:r>
              <a:rPr lang="en-US" altLang="en-US" sz="2000" dirty="0"/>
              <a:t>&lt;privilege list&gt;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on </a:t>
            </a:r>
            <a:r>
              <a:rPr lang="en-US" altLang="en-US" sz="2000" dirty="0"/>
              <a:t>&lt;relation name or view name&gt; </a:t>
            </a:r>
            <a:r>
              <a:rPr lang="en-US" altLang="en-US" sz="2000" b="1" dirty="0"/>
              <a:t>from </a:t>
            </a:r>
            <a:r>
              <a:rPr lang="en-US" altLang="en-US" sz="2000" dirty="0"/>
              <a:t>&lt;user list&gt;</a:t>
            </a:r>
            <a:endParaRPr lang="en-US" altLang="en-US" dirty="0"/>
          </a:p>
          <a:p>
            <a:r>
              <a:rPr lang="en-US" altLang="en-US" sz="2000" dirty="0"/>
              <a:t>Example:</a:t>
            </a:r>
            <a:endParaRPr lang="en-US" altLang="en-US" dirty="0"/>
          </a:p>
          <a:p>
            <a:pPr lvl="1">
              <a:buFont typeface="Monotype Sorts" charset="2"/>
              <a:buNone/>
            </a:pPr>
            <a:r>
              <a:rPr lang="en-US" altLang="en-US" sz="2000" b="1" dirty="0"/>
              <a:t>revoke select on </a:t>
            </a:r>
            <a:r>
              <a:rPr lang="en-US" altLang="en-US" sz="2000" i="1" dirty="0"/>
              <a:t>branch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U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U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U</a:t>
            </a:r>
            <a:r>
              <a:rPr lang="en-US" altLang="en-US" sz="2000" i="1" baseline="-25000" dirty="0"/>
              <a:t>3</a:t>
            </a:r>
            <a:endParaRPr lang="en-US" altLang="en-US" i="1" baseline="-25000" dirty="0"/>
          </a:p>
          <a:p>
            <a:r>
              <a:rPr lang="en-US" altLang="en-US" sz="2000" dirty="0"/>
              <a:t>&lt;privilege-list&gt; may be </a:t>
            </a:r>
            <a:r>
              <a:rPr lang="en-US" altLang="en-US" sz="2000" b="1" dirty="0"/>
              <a:t>all </a:t>
            </a:r>
            <a:r>
              <a:rPr lang="en-US" altLang="en-US" sz="2000" dirty="0"/>
              <a:t>to revoke all privileges the </a:t>
            </a:r>
            <a:r>
              <a:rPr lang="en-US" altLang="en-US" sz="2000" dirty="0" err="1"/>
              <a:t>revokee</a:t>
            </a:r>
            <a:r>
              <a:rPr lang="en-US" altLang="en-US" sz="2000" dirty="0"/>
              <a:t> may hold.</a:t>
            </a:r>
            <a:endParaRPr lang="en-US" altLang="en-US" dirty="0"/>
          </a:p>
          <a:p>
            <a:r>
              <a:rPr lang="en-US" altLang="en-US" sz="2000" dirty="0"/>
              <a:t>If &lt;</a:t>
            </a:r>
            <a:r>
              <a:rPr lang="en-US" altLang="en-US" sz="2000" dirty="0" err="1"/>
              <a:t>revokee</a:t>
            </a:r>
            <a:r>
              <a:rPr lang="en-US" altLang="en-US" sz="2000" dirty="0"/>
              <a:t>-list&gt; includes </a:t>
            </a:r>
            <a:r>
              <a:rPr lang="en-US" altLang="en-US" sz="2000" b="1" dirty="0"/>
              <a:t>public, </a:t>
            </a:r>
            <a:r>
              <a:rPr lang="en-US" altLang="en-US" sz="2000" dirty="0"/>
              <a:t>all users lose the privilege except those granted it explicitly.</a:t>
            </a:r>
            <a:endParaRPr lang="en-US" altLang="en-US" dirty="0"/>
          </a:p>
          <a:p>
            <a:r>
              <a:rPr lang="en-US" altLang="en-US" sz="2000"/>
              <a:t>If the same privilege was granted twice to the same user by different grantees, the user may retain the privilege after the revocation.</a:t>
            </a:r>
            <a:endParaRPr lang="en-US" altLang="en-US"/>
          </a:p>
          <a:p>
            <a:r>
              <a:rPr lang="en-US" altLang="en-US" sz="2000" dirty="0"/>
              <a:t>All privileges that depend on the privilege being revoked are also revoked.</a:t>
            </a: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>
            <a:extLst>
              <a:ext uri="{FF2B5EF4-FFF2-40B4-BE49-F238E27FC236}">
                <a16:creationId xmlns:a16="http://schemas.microsoft.com/office/drawing/2014/main" id="{F684E410-BD3A-4FCF-BFB8-6BCD5714FC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Roles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B8DD2F6F-7ABB-4379-A991-0E5A7B5A73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create role</a:t>
            </a:r>
            <a:r>
              <a:rPr lang="en-US" altLang="en-US" dirty="0"/>
              <a:t> instructor;</a:t>
            </a:r>
          </a:p>
          <a:p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b="1" dirty="0"/>
              <a:t> to Sarah;</a:t>
            </a:r>
            <a:endParaRPr lang="en-US" altLang="en-US" dirty="0"/>
          </a:p>
          <a:p>
            <a:r>
              <a:rPr lang="en-US" altLang="en-US" dirty="0"/>
              <a:t>Privileges can be granted to roles: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b="1" dirty="0"/>
              <a:t>on</a:t>
            </a:r>
            <a:r>
              <a:rPr lang="en-US" altLang="en-US" dirty="0"/>
              <a:t> </a:t>
            </a:r>
            <a:r>
              <a:rPr lang="en-US" altLang="en-US" i="1" dirty="0"/>
              <a:t>takes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Roles can be granted to users, as well as to other roles</a:t>
            </a:r>
          </a:p>
          <a:p>
            <a:pPr lvl="1"/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role</a:t>
            </a:r>
            <a:r>
              <a:rPr lang="en-US" altLang="en-US" dirty="0"/>
              <a:t> </a:t>
            </a:r>
            <a:r>
              <a:rPr lang="en-US" altLang="en-US" i="1" dirty="0" err="1"/>
              <a:t>teaching_assistant</a:t>
            </a:r>
            <a:endParaRPr lang="en-US" altLang="en-US" i="1" dirty="0"/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 err="1"/>
              <a:t>teaching_assistant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;</a:t>
            </a:r>
          </a:p>
          <a:p>
            <a:pPr lvl="2"/>
            <a:r>
              <a:rPr lang="en-US" altLang="en-US" i="1" dirty="0"/>
              <a:t>Instructor</a:t>
            </a:r>
            <a:r>
              <a:rPr lang="en-US" altLang="en-US" dirty="0"/>
              <a:t> inherits all privileges of </a:t>
            </a:r>
            <a:r>
              <a:rPr lang="en-US" altLang="en-US" i="1" dirty="0" err="1"/>
              <a:t>teaching_assistant</a:t>
            </a:r>
            <a:endParaRPr lang="en-US" altLang="en-US" i="1" dirty="0"/>
          </a:p>
          <a:p>
            <a:r>
              <a:rPr lang="en-US" altLang="en-US" dirty="0"/>
              <a:t>Chain of roles</a:t>
            </a:r>
          </a:p>
          <a:p>
            <a:pPr lvl="1"/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role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dean</a:t>
            </a:r>
            <a:r>
              <a:rPr lang="en-US" altLang="en-US" dirty="0"/>
              <a:t> </a:t>
            </a:r>
            <a:r>
              <a:rPr lang="en-US" altLang="en-US" b="1" dirty="0"/>
              <a:t>to</a:t>
            </a:r>
            <a:r>
              <a:rPr lang="en-US" altLang="en-US" dirty="0"/>
              <a:t> Satoshi;</a:t>
            </a:r>
          </a:p>
          <a:p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45410B-FF34-4AE1-8623-137685786FFF}"/>
                  </a:ext>
                </a:extLst>
              </p14:cNvPr>
              <p14:cNvContentPartPr/>
              <p14:nvPr/>
            </p14:nvContentPartPr>
            <p14:xfrm>
              <a:off x="1218600" y="1317240"/>
              <a:ext cx="2576880" cy="132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45410B-FF34-4AE1-8623-137685786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240" y="1307880"/>
                <a:ext cx="2595600" cy="134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F856F344-9680-48B7-A2B5-B4F8B5CC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AE88741-337C-4A65-B019-0F635A54E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250741"/>
          </a:xfrm>
        </p:spPr>
        <p:txBody>
          <a:bodyPr/>
          <a:lstStyle/>
          <a:p>
            <a:r>
              <a:rPr lang="en-US" altLang="en-US" sz="2000" b="1" dirty="0"/>
              <a:t>create view </a:t>
            </a:r>
            <a:r>
              <a:rPr lang="en-US" altLang="en-US" sz="2000" i="1" dirty="0" err="1"/>
              <a:t>geo_instructor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as</a:t>
            </a:r>
            <a:br>
              <a:rPr lang="en-US" altLang="en-US" sz="2000" b="1" dirty="0"/>
            </a:br>
            <a:r>
              <a:rPr lang="en-US" altLang="en-US" sz="2000" dirty="0"/>
              <a:t>(</a:t>
            </a:r>
            <a:r>
              <a:rPr lang="en-US" altLang="en-US" sz="2000" b="1" dirty="0"/>
              <a:t>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</a:t>
            </a:r>
            <a:r>
              <a:rPr lang="en-US" altLang="en-US" sz="2000" dirty="0"/>
              <a:t>= ’Geology’);</a:t>
            </a:r>
          </a:p>
          <a:p>
            <a:endParaRPr lang="en-US" altLang="en-US" sz="2000" dirty="0"/>
          </a:p>
          <a:p>
            <a:r>
              <a:rPr lang="en-US" altLang="en-US" sz="2000" b="1" dirty="0"/>
              <a:t>grant select on </a:t>
            </a:r>
            <a:r>
              <a:rPr lang="en-US" altLang="en-US" sz="2000" i="1" dirty="0" err="1"/>
              <a:t>geo_instructor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geo_staff</a:t>
            </a:r>
            <a:endParaRPr lang="en-US" altLang="en-US" sz="2000" i="1" dirty="0"/>
          </a:p>
          <a:p>
            <a:endParaRPr lang="en-US" altLang="en-US" sz="2000" i="1" dirty="0"/>
          </a:p>
          <a:p>
            <a:r>
              <a:rPr lang="en-US" altLang="en-US" sz="2000" dirty="0"/>
              <a:t>Suppose that a  </a:t>
            </a:r>
            <a:r>
              <a:rPr lang="en-US" altLang="en-US" sz="2000" i="1" dirty="0" err="1"/>
              <a:t>geo_staff</a:t>
            </a:r>
            <a:r>
              <a:rPr lang="en-US" altLang="en-US" sz="2000" dirty="0"/>
              <a:t> member issues</a:t>
            </a:r>
          </a:p>
          <a:p>
            <a:pPr lvl="1"/>
            <a:r>
              <a:rPr lang="en-US" altLang="en-US" sz="2000" b="1" dirty="0"/>
              <a:t>select </a:t>
            </a:r>
            <a:r>
              <a:rPr lang="en-US" altLang="en-US" sz="2000" dirty="0"/>
              <a:t>*</a:t>
            </a:r>
            <a:br>
              <a:rPr lang="en-US" altLang="en-US" sz="2000" dirty="0"/>
            </a:br>
            <a:r>
              <a:rPr lang="en-US" altLang="en-US" sz="2000" b="1" dirty="0"/>
              <a:t>from </a:t>
            </a:r>
            <a:r>
              <a:rPr lang="en-US" altLang="en-US" sz="2000" i="1" dirty="0" err="1"/>
              <a:t>geo_instructor</a:t>
            </a:r>
            <a:r>
              <a:rPr lang="en-US" altLang="en-US" sz="2000" dirty="0"/>
              <a:t>;</a:t>
            </a:r>
          </a:p>
          <a:p>
            <a:r>
              <a:rPr lang="en-US" altLang="en-US" sz="2000" dirty="0"/>
              <a:t>What if </a:t>
            </a:r>
          </a:p>
          <a:p>
            <a:pPr lvl="1"/>
            <a:r>
              <a:rPr lang="en-US" altLang="en-US" sz="2000" i="1" dirty="0" err="1"/>
              <a:t>geo_staff</a:t>
            </a:r>
            <a:r>
              <a:rPr lang="en-US" altLang="en-US" sz="2000" dirty="0"/>
              <a:t> does not have permissions on </a:t>
            </a:r>
            <a:r>
              <a:rPr lang="en-US" altLang="en-US" sz="2000" i="1" dirty="0"/>
              <a:t>instructor?</a:t>
            </a:r>
          </a:p>
          <a:p>
            <a:pPr lvl="1"/>
            <a:r>
              <a:rPr lang="en-US" altLang="en-US" sz="2000" dirty="0"/>
              <a:t>creator of view did not have some permissions on </a:t>
            </a:r>
            <a:r>
              <a:rPr lang="en-US" altLang="en-US" sz="2000" i="1" dirty="0"/>
              <a:t>instructor?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7FA04738-9D24-4A6C-ABB7-C9DAE2919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Authorization Features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D3ECB433-18E4-4B03-A295-E447AADD9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1"/>
              <a:t>references</a:t>
            </a:r>
            <a:r>
              <a:rPr lang="en-US" altLang="en-US" sz="2000"/>
              <a:t> privilege to create foreign key</a:t>
            </a:r>
            <a:endParaRPr lang="en-US" altLang="en-US"/>
          </a:p>
          <a:p>
            <a:pPr lvl="1"/>
            <a:r>
              <a:rPr lang="en-US" altLang="en-US" sz="2000" b="1"/>
              <a:t>grant reference </a:t>
            </a:r>
            <a:r>
              <a:rPr lang="en-US" altLang="en-US" sz="2000"/>
              <a:t>(</a:t>
            </a:r>
            <a:r>
              <a:rPr lang="en-US" altLang="en-US" sz="2000" i="1"/>
              <a:t>dept_name</a:t>
            </a:r>
            <a:r>
              <a:rPr lang="en-US" altLang="en-US" sz="2000"/>
              <a:t>) </a:t>
            </a:r>
            <a:r>
              <a:rPr lang="en-US" altLang="en-US" sz="2000" b="1"/>
              <a:t>on </a:t>
            </a:r>
            <a:r>
              <a:rPr lang="en-US" altLang="en-US" sz="2000" i="1"/>
              <a:t>department </a:t>
            </a:r>
            <a:r>
              <a:rPr lang="en-US" altLang="en-US" sz="2000" b="1"/>
              <a:t>to </a:t>
            </a:r>
            <a:r>
              <a:rPr lang="en-US" altLang="en-US" sz="2000"/>
              <a:t>Mariano;</a:t>
            </a:r>
            <a:endParaRPr lang="en-US" altLang="en-US"/>
          </a:p>
          <a:p>
            <a:pPr lvl="1"/>
            <a:r>
              <a:rPr lang="en-US" altLang="en-US" sz="2000"/>
              <a:t>why is this required?</a:t>
            </a:r>
            <a:endParaRPr lang="en-US" altLang="en-US"/>
          </a:p>
          <a:p>
            <a:r>
              <a:rPr lang="en-US" altLang="en-US" sz="2000"/>
              <a:t>transfer of privileges</a:t>
            </a:r>
            <a:endParaRPr lang="en-US" altLang="en-US"/>
          </a:p>
          <a:p>
            <a:pPr lvl="1"/>
            <a:r>
              <a:rPr lang="en-US" altLang="en-US" sz="2000" b="1"/>
              <a:t>grant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to </a:t>
            </a:r>
            <a:r>
              <a:rPr lang="en-US" altLang="en-US" sz="2000"/>
              <a:t>Amit </a:t>
            </a:r>
            <a:r>
              <a:rPr lang="en-US" altLang="en-US" sz="2000" b="1"/>
              <a:t>with grant option</a:t>
            </a:r>
            <a:r>
              <a:rPr lang="en-US" altLang="en-US" sz="2000"/>
              <a:t>;</a:t>
            </a:r>
            <a:endParaRPr lang="en-US" altLang="en-US"/>
          </a:p>
          <a:p>
            <a:pPr lvl="1"/>
            <a:r>
              <a:rPr lang="en-US" altLang="en-US" sz="2000" b="1"/>
              <a:t>revoke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from </a:t>
            </a:r>
            <a:r>
              <a:rPr lang="en-US" altLang="en-US" sz="2000"/>
              <a:t>Amit, Satoshi </a:t>
            </a:r>
            <a:r>
              <a:rPr lang="en-US" altLang="en-US" sz="2000" b="1"/>
              <a:t>cascade</a:t>
            </a:r>
            <a:r>
              <a:rPr lang="en-US" altLang="en-US" sz="2000"/>
              <a:t>;</a:t>
            </a:r>
            <a:endParaRPr lang="en-US" altLang="en-US"/>
          </a:p>
          <a:p>
            <a:pPr lvl="1"/>
            <a:r>
              <a:rPr lang="en-US" altLang="en-US" sz="2000" b="1"/>
              <a:t>revoke select on </a:t>
            </a:r>
            <a:r>
              <a:rPr lang="en-US" altLang="en-US" sz="2000" i="1"/>
              <a:t>department </a:t>
            </a:r>
            <a:r>
              <a:rPr lang="en-US" altLang="en-US" sz="2000" b="1"/>
              <a:t>from </a:t>
            </a:r>
            <a:r>
              <a:rPr lang="en-US" altLang="en-US" sz="2000"/>
              <a:t>Amit, Satoshi </a:t>
            </a:r>
            <a:r>
              <a:rPr lang="en-US" altLang="en-US" sz="2000" b="1"/>
              <a:t>restrict</a:t>
            </a:r>
            <a:r>
              <a:rPr lang="en-US" altLang="en-US" sz="2000"/>
              <a:t>;</a:t>
            </a:r>
            <a:endParaRPr lang="en-US" altLang="en-US"/>
          </a:p>
          <a:p>
            <a:r>
              <a:rPr lang="en-US" altLang="en-US" sz="2000"/>
              <a:t>Etc.  read Section 4.6 for more details we have omitted here.</a:t>
            </a:r>
            <a:endParaRPr lang="en-US" altLang="en-US"/>
          </a:p>
          <a:p>
            <a:pPr lvl="1"/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D3F3A6-06D7-4CDB-BF08-6E4B002F4DCD}"/>
                  </a:ext>
                </a:extLst>
              </p14:cNvPr>
              <p14:cNvContentPartPr/>
              <p14:nvPr/>
            </p14:nvContentPartPr>
            <p14:xfrm>
              <a:off x="1282320" y="2676600"/>
              <a:ext cx="7077240" cy="197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D3F3A6-06D7-4CDB-BF08-6E4B002F4D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960" y="2667240"/>
                <a:ext cx="7095960" cy="198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8BFE3037-B3BA-47AC-88A9-3C75260F5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76200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Reading and Assignment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B0B479-B6AE-4373-8F70-265DF51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64784"/>
              </p:ext>
            </p:extLst>
          </p:nvPr>
        </p:nvGraphicFramePr>
        <p:xfrm>
          <a:off x="768350" y="853962"/>
          <a:ext cx="7696200" cy="718128"/>
        </p:xfrm>
        <a:graphic>
          <a:graphicData uri="http://schemas.openxmlformats.org/drawingml/2006/table">
            <a:tbl>
              <a:tblPr/>
              <a:tblGrid>
                <a:gridCol w="529230">
                  <a:extLst>
                    <a:ext uri="{9D8B030D-6E8A-4147-A177-3AD203B41FA5}">
                      <a16:colId xmlns:a16="http://schemas.microsoft.com/office/drawing/2014/main" val="365413556"/>
                    </a:ext>
                  </a:extLst>
                </a:gridCol>
                <a:gridCol w="1223369">
                  <a:extLst>
                    <a:ext uri="{9D8B030D-6E8A-4147-A177-3AD203B41FA5}">
                      <a16:colId xmlns:a16="http://schemas.microsoft.com/office/drawing/2014/main" val="40764823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25135586"/>
                    </a:ext>
                  </a:extLst>
                </a:gridCol>
                <a:gridCol w="2410580">
                  <a:extLst>
                    <a:ext uri="{9D8B030D-6E8A-4147-A177-3AD203B41FA5}">
                      <a16:colId xmlns:a16="http://schemas.microsoft.com/office/drawing/2014/main" val="854139676"/>
                    </a:ext>
                  </a:extLst>
                </a:gridCol>
                <a:gridCol w="1247021">
                  <a:extLst>
                    <a:ext uri="{9D8B030D-6E8A-4147-A177-3AD203B41FA5}">
                      <a16:colId xmlns:a16="http://schemas.microsoft.com/office/drawing/2014/main" val="2919956923"/>
                    </a:ext>
                  </a:extLst>
                </a:gridCol>
              </a:tblGrid>
              <a:tr h="252912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No.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Date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Topics and Required Reading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Assignments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endParaRPr lang="en-US"/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73142"/>
                  </a:ext>
                </a:extLst>
              </a:tr>
              <a:tr h="4387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MS PGothic"/>
                        </a:defRPr>
                      </a:lvl9pPr>
                    </a:lstStyle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</a:rPr>
                        <a:t>start of class day</a:t>
                      </a:r>
                    </a:p>
                  </a:txBody>
                  <a:tcPr marL="5089" marR="5089" marT="508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4E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9614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9CCFD7-3A6F-49C2-8844-C5B0F08B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72" y="1556328"/>
            <a:ext cx="7696200" cy="400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74613"/>
            <a:ext cx="80772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Types of Join: Self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684213"/>
            <a:ext cx="7724701" cy="5603875"/>
          </a:xfrm>
        </p:spPr>
        <p:txBody>
          <a:bodyPr/>
          <a:lstStyle/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lang="en-US" altLang="en-US" sz="2400" i="1" dirty="0">
                <a:solidFill>
                  <a:srgbClr val="000099"/>
                </a:solidFill>
              </a:rPr>
              <a:t>Example 2: Find employees and their supervisors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kumimoji="0" lang="en-US" altLang="en-US" sz="2000" dirty="0">
              <a:latin typeface="Arial Unicode MS"/>
            </a:endParaRP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SELECT	</a:t>
            </a:r>
            <a:r>
              <a:rPr kumimoji="0" lang="en-US" altLang="en-US" sz="2400" dirty="0" err="1"/>
              <a:t>a.emp_id</a:t>
            </a:r>
            <a:r>
              <a:rPr kumimoji="0" lang="en-US" altLang="en-US" sz="2400" dirty="0"/>
              <a:t>        AS "</a:t>
            </a:r>
            <a:r>
              <a:rPr kumimoji="0" lang="en-US" altLang="en-US" sz="2400" dirty="0" err="1"/>
              <a:t>Emp_ID</a:t>
            </a:r>
            <a:r>
              <a:rPr kumimoji="0" lang="en-US" altLang="en-US" sz="2400" dirty="0"/>
              <a:t>",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a.emp_name</a:t>
            </a:r>
            <a:r>
              <a:rPr kumimoji="0" lang="en-US" altLang="en-US" sz="2400" dirty="0"/>
              <a:t>  AS "Employee Name",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        AS "Supervisor ID",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dirty="0"/>
              <a:t>		</a:t>
            </a:r>
            <a:r>
              <a:rPr kumimoji="0" lang="en-US" altLang="en-US" sz="2400" dirty="0" err="1"/>
              <a:t>b.emp_name</a:t>
            </a:r>
            <a:r>
              <a:rPr kumimoji="0" lang="en-US" altLang="en-US" sz="2400" dirty="0"/>
              <a:t>  AS "Supervisor Name" </a:t>
            </a:r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endParaRPr kumimoji="0" lang="en-US" altLang="en-US" sz="2400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FROM</a:t>
            </a:r>
            <a:r>
              <a:rPr kumimoji="0" lang="en-US" altLang="en-US" sz="2400" dirty="0"/>
              <a:t> 	employee a, employee b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kumimoji="0" lang="en-US" altLang="en-US" sz="2400" b="1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WHERE</a:t>
            </a:r>
            <a:r>
              <a:rPr kumimoji="0" lang="en-US" altLang="en-US" sz="2400" dirty="0"/>
              <a:t> 	</a:t>
            </a:r>
            <a:r>
              <a:rPr kumimoji="0" lang="en-US" altLang="en-US" sz="2400" dirty="0" err="1"/>
              <a:t>a.emp_supv</a:t>
            </a:r>
            <a:r>
              <a:rPr kumimoji="0" lang="en-US" altLang="en-US" sz="2400" dirty="0"/>
              <a:t> = 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 </a:t>
            </a:r>
            <a:endParaRPr kumimoji="0" lang="en-US" altLang="en-US" sz="4800" dirty="0"/>
          </a:p>
          <a:p>
            <a:pPr marL="0" lvl="0" indent="0">
              <a:spcBef>
                <a:spcPct val="0"/>
              </a:spcBef>
              <a:buClrTx/>
              <a:buSzTx/>
              <a:buNone/>
            </a:pPr>
            <a:r>
              <a:rPr kumimoji="0" lang="en-US" altLang="en-US" sz="2400" b="1" dirty="0">
                <a:solidFill>
                  <a:srgbClr val="FF0000"/>
                </a:solidFill>
              </a:rPr>
              <a:t>AND	</a:t>
            </a:r>
            <a:r>
              <a:rPr kumimoji="0" lang="en-US" altLang="en-US" sz="2400" dirty="0"/>
              <a:t> 	</a:t>
            </a:r>
            <a:r>
              <a:rPr kumimoji="0" lang="en-US" altLang="en-US" sz="2400" dirty="0" err="1"/>
              <a:t>a.emp_id</a:t>
            </a:r>
            <a:r>
              <a:rPr kumimoji="0" lang="en-US" altLang="en-US" sz="2400" dirty="0"/>
              <a:t>     != </a:t>
            </a:r>
            <a:r>
              <a:rPr kumimoji="0" lang="en-US" altLang="en-US" sz="2400" dirty="0" err="1"/>
              <a:t>b.emp_id</a:t>
            </a:r>
            <a:r>
              <a:rPr kumimoji="0" lang="en-US" altLang="en-US" sz="2400" dirty="0"/>
              <a:t>;</a:t>
            </a:r>
            <a:r>
              <a:rPr kumimoji="0" lang="en-US" altLang="en-US" dirty="0"/>
              <a:t> </a:t>
            </a:r>
            <a:endParaRPr kumimoji="0" lang="en-US" altLang="en-US" sz="48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5413A1-3672-4F63-A1FD-E67F6C01BA7B}"/>
                  </a:ext>
                </a:extLst>
              </p14:cNvPr>
              <p14:cNvContentPartPr/>
              <p14:nvPr/>
            </p14:nvContentPartPr>
            <p14:xfrm>
              <a:off x="2686320" y="2965680"/>
              <a:ext cx="3713040" cy="81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5413A1-3672-4F63-A1FD-E67F6C01BA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6960" y="2956320"/>
                <a:ext cx="3731760" cy="8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0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8D120955-2942-4591-8FBB-F55674CDE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00838" y="64484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fld id="{E491D4AD-3A72-4236-9D9D-315D79B21E15}" type="slidenum">
              <a:rPr kumimoji="0" lang="en-US" altLang="en-US" smtClean="0">
                <a:latin typeface="Arial" panose="020B0604020202020204" pitchFamily="34" charset="0"/>
              </a:rPr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8111CBC-E67C-4AFC-A6E4-6DA465FC3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Types of Join: Natural join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D047F0F-3C86-40B2-A2DF-584BFD55B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844550"/>
            <a:ext cx="7661275" cy="54435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Natural Join:</a:t>
            </a:r>
          </a:p>
          <a:p>
            <a:pPr lvl="1" eaLnBrk="1" hangingPunct="1">
              <a:defRPr/>
            </a:pPr>
            <a:r>
              <a:rPr lang="en-US" altLang="en-US" sz="2200" dirty="0"/>
              <a:t>Links tables by selecting rows that have common values in their common attributes</a:t>
            </a:r>
          </a:p>
          <a:p>
            <a:pPr eaLnBrk="1" hangingPunct="1">
              <a:defRPr/>
            </a:pPr>
            <a:endParaRPr lang="en-US" altLang="en-US" sz="2400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altLang="en-US" sz="2400" i="1" dirty="0">
                <a:solidFill>
                  <a:srgbClr val="FF0000"/>
                </a:solidFill>
              </a:rPr>
              <a:t>Schema of the output is</a:t>
            </a:r>
            <a:r>
              <a:rPr lang="en-US" altLang="en-US" sz="2400" i="1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same as that of cross-product.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Fewer tuples than cross-product, might be able to compute efficiently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Question: What happens if one of the tables has no matching row in other table?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lvl="1"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01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4">
            <a:extLst>
              <a:ext uri="{FF2B5EF4-FFF2-40B4-BE49-F238E27FC236}">
                <a16:creationId xmlns:a16="http://schemas.microsoft.com/office/drawing/2014/main" id="{941AD8E8-3A3E-4219-A437-4DC858B87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258888"/>
            <a:ext cx="3735387" cy="317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 descr="4">
            <a:extLst>
              <a:ext uri="{FF2B5EF4-FFF2-40B4-BE49-F238E27FC236}">
                <a16:creationId xmlns:a16="http://schemas.microsoft.com/office/drawing/2014/main" id="{08232F1E-2F14-485C-BC25-D2B6BAE33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963" y="1258888"/>
            <a:ext cx="480536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Box 1">
            <a:extLst>
              <a:ext uri="{FF2B5EF4-FFF2-40B4-BE49-F238E27FC236}">
                <a16:creationId xmlns:a16="http://schemas.microsoft.com/office/drawing/2014/main" id="{C0574C88-2394-45B1-8FC4-CD1EC4121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784225"/>
            <a:ext cx="1116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student</a:t>
            </a:r>
          </a:p>
        </p:txBody>
      </p:sp>
      <p:sp>
        <p:nvSpPr>
          <p:cNvPr id="13317" name="TextBox 6">
            <a:extLst>
              <a:ext uri="{FF2B5EF4-FFF2-40B4-BE49-F238E27FC236}">
                <a16:creationId xmlns:a16="http://schemas.microsoft.com/office/drawing/2014/main" id="{45ED8DB5-69F9-4BB0-B73A-C97FAF0DC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784225"/>
            <a:ext cx="1117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/>
              <a:t>takes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412C6-D0CB-421C-926E-5E28338E6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3280217"/>
            <a:ext cx="3735387" cy="338138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818B273-987A-4205-BDFC-01516466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" y="5045563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select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from 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student </a:t>
            </a:r>
            <a:r>
              <a:rPr kumimoji="0" lang="en-US" altLang="en-US" sz="2400" b="1" dirty="0" err="1">
                <a:solidFill>
                  <a:srgbClr val="0066CC"/>
                </a:solidFill>
                <a:latin typeface="Arial Rounded MT Bold" panose="020F0704030504030204" pitchFamily="34" charset="0"/>
              </a:rPr>
              <a:t>S,takes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 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where </a:t>
            </a:r>
            <a:r>
              <a:rPr kumimoji="0" lang="en-US" altLang="en-US" sz="2400" b="1" dirty="0">
                <a:solidFill>
                  <a:srgbClr val="0066CC"/>
                </a:solidFill>
                <a:latin typeface="Arial Rounded MT Bold" panose="020F0704030504030204" pitchFamily="34" charset="0"/>
              </a:rPr>
              <a:t>S.ID = T.ID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C11F502-3CD2-447F-99CE-A834B7ECB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07385E-D979-46FB-977C-6EC6A47C617B}"/>
                  </a:ext>
                </a:extLst>
              </p14:cNvPr>
              <p14:cNvContentPartPr/>
              <p14:nvPr/>
            </p14:nvContentPartPr>
            <p14:xfrm>
              <a:off x="244440" y="1049040"/>
              <a:ext cx="5841720" cy="525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07385E-D979-46FB-977C-6EC6A47C61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5080" y="1039680"/>
                <a:ext cx="5860440" cy="527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4">
            <a:extLst>
              <a:ext uri="{FF2B5EF4-FFF2-40B4-BE49-F238E27FC236}">
                <a16:creationId xmlns:a16="http://schemas.microsoft.com/office/drawing/2014/main" id="{5AB7079D-B6B5-48A8-96F4-DA5B6F41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271588"/>
            <a:ext cx="62992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79694-467A-4CF1-8DB7-7172090D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5995988"/>
            <a:ext cx="6299200" cy="338137"/>
          </a:xfrm>
          <a:prstGeom prst="rect">
            <a:avLst/>
          </a:prstGeom>
          <a:solidFill>
            <a:srgbClr val="FFC000">
              <a:alpha val="5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Where is 70557 / Snow / Physics / 0 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4376D3-7E8A-4ABF-BC7A-0D1114F04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487B68-F7F9-4002-B3B0-761FFC3DF131}"/>
                  </a:ext>
                </a:extLst>
              </p14:cNvPr>
              <p14:cNvContentPartPr/>
              <p14:nvPr/>
            </p14:nvContentPartPr>
            <p14:xfrm>
              <a:off x="278640" y="3980880"/>
              <a:ext cx="2569320" cy="224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487B68-F7F9-4002-B3B0-761FFC3DF1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280" y="3971520"/>
                <a:ext cx="2588040" cy="226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77104D8A-413F-41C5-8710-489D74D38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FD5FF60-3087-4F34-A78D-8B604BFEBB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49363"/>
            <a:ext cx="7329487" cy="48768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An extension of the join operation that avoids loss of information.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Computes the join and then adds tuples from one relation that does not match tuples in the other relation to the result of the join.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dirty="0"/>
              <a:t> </a:t>
            </a:r>
          </a:p>
          <a:p>
            <a:pPr>
              <a:defRPr/>
            </a:pPr>
            <a:r>
              <a:rPr lang="en-US" altLang="en-US" sz="2400" dirty="0">
                <a:ea typeface="MS PGothic"/>
              </a:rPr>
              <a:t>Uses </a:t>
            </a:r>
            <a:r>
              <a:rPr lang="en-US" altLang="en-US" sz="2400" i="1" dirty="0">
                <a:ea typeface="MS PGothic"/>
              </a:rPr>
              <a:t>null</a:t>
            </a:r>
            <a:r>
              <a:rPr lang="en-US" altLang="en-US" sz="2400">
                <a:ea typeface="MS PGothic"/>
              </a:rPr>
              <a:t> values to fill attributes that do not </a:t>
            </a:r>
            <a:r>
              <a:rPr lang="en-US" altLang="en-US" sz="2400" dirty="0">
                <a:ea typeface="MS PGothic"/>
              </a:rPr>
              <a:t>have values.</a:t>
            </a:r>
            <a:endParaRPr lang="en-US" altLang="en-US" sz="2400" dirty="0">
              <a:ea typeface="MS PGothic"/>
              <a:cs typeface="Helvetic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6DECC4-FAFB-4C32-A59C-B08D41855A16}"/>
                  </a:ext>
                </a:extLst>
              </p14:cNvPr>
              <p14:cNvContentPartPr/>
              <p14:nvPr/>
            </p14:nvContentPartPr>
            <p14:xfrm>
              <a:off x="2008080" y="4353120"/>
              <a:ext cx="607680" cy="37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6DECC4-FAFB-4C32-A59C-B08D41855A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8720" y="4343760"/>
                <a:ext cx="626400" cy="39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53368</TotalTime>
  <Words>3300</Words>
  <Application>Microsoft Office PowerPoint</Application>
  <PresentationFormat>On-screen Show (4:3)</PresentationFormat>
  <Paragraphs>435</Paragraphs>
  <Slides>47</Slides>
  <Notes>26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Arial</vt:lpstr>
      <vt:lpstr>Arial Rounded MT Bold</vt:lpstr>
      <vt:lpstr>Arial Unicode MS</vt:lpstr>
      <vt:lpstr>Cambria</vt:lpstr>
      <vt:lpstr>Courier New</vt:lpstr>
      <vt:lpstr>Helvetica</vt:lpstr>
      <vt:lpstr>Monotype Sorts</vt:lpstr>
      <vt:lpstr>Times New Roman</vt:lpstr>
      <vt:lpstr>Webdings</vt:lpstr>
      <vt:lpstr>2_db-5-grey</vt:lpstr>
      <vt:lpstr>Clip</vt:lpstr>
      <vt:lpstr>Lecture 7: Intermediate SQL</vt:lpstr>
      <vt:lpstr>Chapter 4:  Intermediate SQL</vt:lpstr>
      <vt:lpstr>Joined Relations</vt:lpstr>
      <vt:lpstr>Types of Join: Self join</vt:lpstr>
      <vt:lpstr>Types of Join: Self join</vt:lpstr>
      <vt:lpstr>Types of Join: Natural join</vt:lpstr>
      <vt:lpstr>Joined Relations</vt:lpstr>
      <vt:lpstr>Joined Relations</vt:lpstr>
      <vt:lpstr>Outer Join</vt:lpstr>
      <vt:lpstr>Outer Join (Contd. )</vt:lpstr>
      <vt:lpstr>Left Outer Join</vt:lpstr>
      <vt:lpstr>PowerPoint Presentation</vt:lpstr>
      <vt:lpstr>Right Outer Join</vt:lpstr>
      <vt:lpstr>PowerPoint Presentation</vt:lpstr>
      <vt:lpstr>Join operations – Example</vt:lpstr>
      <vt:lpstr>Left Outer Join</vt:lpstr>
      <vt:lpstr>Right Outer Join</vt:lpstr>
      <vt:lpstr>Joined Relations – Examples </vt:lpstr>
      <vt:lpstr>Class Exercise - JOIN</vt:lpstr>
      <vt:lpstr>Class Exercise - JOIN</vt:lpstr>
      <vt:lpstr>Class Exercise - JOIN</vt:lpstr>
      <vt:lpstr>Views</vt:lpstr>
      <vt:lpstr>View Definition</vt:lpstr>
      <vt:lpstr>Example Views</vt:lpstr>
      <vt:lpstr>Views Defined Using Other Views</vt:lpstr>
      <vt:lpstr>Update of a View</vt:lpstr>
      <vt:lpstr>Some Updates cannot be Translated Uniquely</vt:lpstr>
      <vt:lpstr>And Some Not at All</vt:lpstr>
      <vt:lpstr>Restrictions on Updating Views</vt:lpstr>
      <vt:lpstr>Materialized Views</vt:lpstr>
      <vt:lpstr>Maintenance of Materialized views</vt:lpstr>
      <vt:lpstr>Why to use Views?</vt:lpstr>
      <vt:lpstr>Cascading Actions in Referential Integrity</vt:lpstr>
      <vt:lpstr>Foreign Key Actions </vt:lpstr>
      <vt:lpstr>Examples</vt:lpstr>
      <vt:lpstr>Example1 – No Cascades</vt:lpstr>
      <vt:lpstr>Example2 – On Delete Set Null</vt:lpstr>
      <vt:lpstr>Example3 – On Delete Cascade</vt:lpstr>
      <vt:lpstr>Authorization</vt:lpstr>
      <vt:lpstr>Authorization Specification in SQL</vt:lpstr>
      <vt:lpstr>Privileges in SQL</vt:lpstr>
      <vt:lpstr>Examples of Privileges in SQL</vt:lpstr>
      <vt:lpstr>Revoking Authorization in SQL</vt:lpstr>
      <vt:lpstr>Roles</vt:lpstr>
      <vt:lpstr>Authorization on Views</vt:lpstr>
      <vt:lpstr>Other Authorization Features</vt:lpstr>
      <vt:lpstr>PowerPoint Presentation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Rajeev Goyal</cp:lastModifiedBy>
  <cp:revision>282</cp:revision>
  <cp:lastPrinted>2015-02-10T19:36:18Z</cp:lastPrinted>
  <dcterms:created xsi:type="dcterms:W3CDTF">1999-11-04T20:50:09Z</dcterms:created>
  <dcterms:modified xsi:type="dcterms:W3CDTF">2020-10-08T01:56:14Z</dcterms:modified>
</cp:coreProperties>
</file>