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37" r:id="rId5"/>
    <p:sldId id="373" r:id="rId6"/>
    <p:sldId id="372" r:id="rId7"/>
    <p:sldId id="332" r:id="rId8"/>
    <p:sldId id="334" r:id="rId9"/>
    <p:sldId id="260" r:id="rId10"/>
    <p:sldId id="341" r:id="rId11"/>
    <p:sldId id="342" r:id="rId12"/>
    <p:sldId id="335" r:id="rId13"/>
    <p:sldId id="343" r:id="rId14"/>
    <p:sldId id="336" r:id="rId15"/>
    <p:sldId id="360" r:id="rId16"/>
    <p:sldId id="361" r:id="rId17"/>
    <p:sldId id="362" r:id="rId18"/>
    <p:sldId id="364" r:id="rId19"/>
    <p:sldId id="365" r:id="rId20"/>
    <p:sldId id="366" r:id="rId21"/>
    <p:sldId id="367" r:id="rId22"/>
    <p:sldId id="267" r:id="rId23"/>
    <p:sldId id="268" r:id="rId24"/>
    <p:sldId id="269" r:id="rId25"/>
    <p:sldId id="302" r:id="rId26"/>
    <p:sldId id="272" r:id="rId27"/>
    <p:sldId id="273" r:id="rId28"/>
    <p:sldId id="304" r:id="rId29"/>
    <p:sldId id="344" r:id="rId30"/>
    <p:sldId id="318" r:id="rId31"/>
    <p:sldId id="346" r:id="rId32"/>
    <p:sldId id="345" r:id="rId33"/>
    <p:sldId id="355" r:id="rId34"/>
    <p:sldId id="356" r:id="rId35"/>
    <p:sldId id="357" r:id="rId36"/>
    <p:sldId id="368" r:id="rId37"/>
    <p:sldId id="369" r:id="rId38"/>
    <p:sldId id="370" r:id="rId39"/>
    <p:sldId id="291" r:id="rId40"/>
    <p:sldId id="292" r:id="rId41"/>
    <p:sldId id="293" r:id="rId42"/>
    <p:sldId id="371" r:id="rId43"/>
    <p:sldId id="294" r:id="rId44"/>
    <p:sldId id="313" r:id="rId45"/>
    <p:sldId id="314" r:id="rId46"/>
    <p:sldId id="315" r:id="rId47"/>
    <p:sldId id="339" r:id="rId48"/>
  </p:sldIdLst>
  <p:sldSz cx="9144000" cy="6858000" type="screen4x3"/>
  <p:notesSz cx="7010400" cy="9296400"/>
  <p:custShowLst>
    <p:custShow name="Custom Show 1" id="0">
      <p:sldLst>
        <p:sld r:id="rId4"/>
        <p:sld r:id="rId2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690" autoAdjust="0"/>
  </p:normalViewPr>
  <p:slideViewPr>
    <p:cSldViewPr snapToGrid="0">
      <p:cViewPr varScale="1">
        <p:scale>
          <a:sx n="63" d="100"/>
          <a:sy n="63" d="100"/>
        </p:scale>
        <p:origin x="1372" y="3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8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35614FCC-D8F4-4E8E-9607-24B60D009024}"/>
    <pc:docChg chg="custSel modSld">
      <pc:chgData name="Rajeev Goyal" userId="55559854770e66cb" providerId="LiveId" clId="{35614FCC-D8F4-4E8E-9607-24B60D009024}" dt="2020-08-28T16:41:10.197" v="9" actId="1037"/>
      <pc:docMkLst>
        <pc:docMk/>
      </pc:docMkLst>
      <pc:sldChg chg="addSp delSp modSp mod">
        <pc:chgData name="Rajeev Goyal" userId="55559854770e66cb" providerId="LiveId" clId="{35614FCC-D8F4-4E8E-9607-24B60D009024}" dt="2020-08-28T16:41:10.197" v="9" actId="1037"/>
        <pc:sldMkLst>
          <pc:docMk/>
          <pc:sldMk cId="974485037" sldId="339"/>
        </pc:sldMkLst>
        <pc:graphicFrameChg chg="del">
          <ac:chgData name="Rajeev Goyal" userId="55559854770e66cb" providerId="LiveId" clId="{35614FCC-D8F4-4E8E-9607-24B60D009024}" dt="2020-08-28T16:40:44.704" v="0" actId="478"/>
          <ac:graphicFrameMkLst>
            <pc:docMk/>
            <pc:sldMk cId="974485037" sldId="339"/>
            <ac:graphicFrameMk id="2" creationId="{494F0E4A-3BE9-4D83-9F5F-8DB341DB86FC}"/>
          </ac:graphicFrameMkLst>
        </pc:graphicFrameChg>
        <pc:picChg chg="add mod">
          <ac:chgData name="Rajeev Goyal" userId="55559854770e66cb" providerId="LiveId" clId="{35614FCC-D8F4-4E8E-9607-24B60D009024}" dt="2020-08-28T16:41:10.197" v="9" actId="1037"/>
          <ac:picMkLst>
            <pc:docMk/>
            <pc:sldMk cId="974485037" sldId="339"/>
            <ac:picMk id="6" creationId="{659CCFD7-3A6F-49C2-8844-C5B0F08B30B0}"/>
          </ac:picMkLst>
        </pc:picChg>
      </pc:sldChg>
    </pc:docChg>
  </pc:docChgLst>
  <pc:docChgLst>
    <pc:chgData name="Rajeev Goyal" userId="55559854770e66cb" providerId="Windows Live" clId="Web-{68DEAC6C-ED61-4879-A660-071FD27B4C1A}"/>
    <pc:docChg chg="modSld">
      <pc:chgData name="Rajeev Goyal" userId="55559854770e66cb" providerId="Windows Live" clId="Web-{68DEAC6C-ED61-4879-A660-071FD27B4C1A}" dt="2020-02-24T22:00:39.183" v="8" actId="20577"/>
      <pc:docMkLst>
        <pc:docMk/>
      </pc:docMkLst>
      <pc:sldChg chg="modSp">
        <pc:chgData name="Rajeev Goyal" userId="55559854770e66cb" providerId="Windows Live" clId="Web-{68DEAC6C-ED61-4879-A660-071FD27B4C1A}" dt="2020-02-24T22:00:08.823" v="1" actId="20577"/>
        <pc:sldMkLst>
          <pc:docMk/>
          <pc:sldMk cId="0" sldId="260"/>
        </pc:sldMkLst>
        <pc:spChg chg="mod">
          <ac:chgData name="Rajeev Goyal" userId="55559854770e66cb" providerId="Windows Live" clId="Web-{68DEAC6C-ED61-4879-A660-071FD27B4C1A}" dt="2020-02-24T22:00:08.823" v="1" actId="20577"/>
          <ac:spMkLst>
            <pc:docMk/>
            <pc:sldMk cId="0" sldId="260"/>
            <ac:spMk id="13315" creationId="{AFD5FF60-3087-4F34-A78D-8B604BFEBBCD}"/>
          </ac:spMkLst>
        </pc:spChg>
      </pc:sldChg>
      <pc:sldChg chg="modSp">
        <pc:chgData name="Rajeev Goyal" userId="55559854770e66cb" providerId="Windows Live" clId="Web-{68DEAC6C-ED61-4879-A660-071FD27B4C1A}" dt="2020-02-24T22:00:39.183" v="8" actId="20577"/>
        <pc:sldMkLst>
          <pc:docMk/>
          <pc:sldMk cId="0" sldId="341"/>
        </pc:sldMkLst>
        <pc:spChg chg="mod">
          <ac:chgData name="Rajeev Goyal" userId="55559854770e66cb" providerId="Windows Live" clId="Web-{68DEAC6C-ED61-4879-A660-071FD27B4C1A}" dt="2020-02-24T22:00:39.183" v="8" actId="20577"/>
          <ac:spMkLst>
            <pc:docMk/>
            <pc:sldMk cId="0" sldId="341"/>
            <ac:spMk id="19460" creationId="{F9FBE9D2-B6C4-4AF4-AFA7-A239EE260770}"/>
          </ac:spMkLst>
        </pc:spChg>
      </pc:sldChg>
    </pc:docChg>
  </pc:docChgLst>
  <pc:docChgLst>
    <pc:chgData name="Rajeev Goyal" userId="55559854770e66cb" providerId="LiveId" clId="{E0DBCA53-026F-4EEE-9F42-5811CDCB7CB1}"/>
    <pc:docChg chg="custSel modSld">
      <pc:chgData name="Rajeev Goyal" userId="55559854770e66cb" providerId="LiveId" clId="{E0DBCA53-026F-4EEE-9F42-5811CDCB7CB1}" dt="2019-08-21T02:40:39.374" v="5" actId="207"/>
      <pc:docMkLst>
        <pc:docMk/>
      </pc:docMkLst>
      <pc:sldChg chg="modSp">
        <pc:chgData name="Rajeev Goyal" userId="55559854770e66cb" providerId="LiveId" clId="{E0DBCA53-026F-4EEE-9F42-5811CDCB7CB1}" dt="2019-08-17T03:01:22.840" v="1" actId="20577"/>
        <pc:sldMkLst>
          <pc:docMk/>
          <pc:sldMk cId="0" sldId="256"/>
        </pc:sldMkLst>
        <pc:spChg chg="mod">
          <ac:chgData name="Rajeev Goyal" userId="55559854770e66cb" providerId="LiveId" clId="{E0DBCA53-026F-4EEE-9F42-5811CDCB7CB1}" dt="2019-08-17T03:01:22.840" v="1" actId="20577"/>
          <ac:spMkLst>
            <pc:docMk/>
            <pc:sldMk cId="0" sldId="256"/>
            <ac:spMk id="309250" creationId="{4904A9AB-1851-49A1-87E2-A8C892B09E1F}"/>
          </ac:spMkLst>
        </pc:spChg>
      </pc:sldChg>
      <pc:sldChg chg="addSp delSp modSp">
        <pc:chgData name="Rajeev Goyal" userId="55559854770e66cb" providerId="LiveId" clId="{E0DBCA53-026F-4EEE-9F42-5811CDCB7CB1}" dt="2019-08-21T02:40:39.374" v="5" actId="207"/>
        <pc:sldMkLst>
          <pc:docMk/>
          <pc:sldMk cId="974485037" sldId="339"/>
        </pc:sldMkLst>
        <pc:graphicFrameChg chg="del">
          <ac:chgData name="Rajeev Goyal" userId="55559854770e66cb" providerId="LiveId" clId="{E0DBCA53-026F-4EEE-9F42-5811CDCB7CB1}" dt="2019-08-21T02:40:23.854" v="2" actId="478"/>
          <ac:graphicFrameMkLst>
            <pc:docMk/>
            <pc:sldMk cId="974485037" sldId="339"/>
            <ac:graphicFrameMk id="3" creationId="{87C29664-B35D-443B-A57F-D02C91EF4A6B}"/>
          </ac:graphicFrameMkLst>
        </pc:graphicFrameChg>
        <pc:graphicFrameChg chg="add mod">
          <ac:chgData name="Rajeev Goyal" userId="55559854770e66cb" providerId="LiveId" clId="{E0DBCA53-026F-4EEE-9F42-5811CDCB7CB1}" dt="2019-08-21T02:40:30.211" v="4" actId="1076"/>
          <ac:graphicFrameMkLst>
            <pc:docMk/>
            <pc:sldMk cId="974485037" sldId="339"/>
            <ac:graphicFrameMk id="5" creationId="{EE026E4B-A6ED-414F-A640-DE473AB880C2}"/>
          </ac:graphicFrameMkLst>
        </pc:graphicFrameChg>
        <pc:graphicFrameChg chg="add mod modGraphic">
          <ac:chgData name="Rajeev Goyal" userId="55559854770e66cb" providerId="LiveId" clId="{E0DBCA53-026F-4EEE-9F42-5811CDCB7CB1}" dt="2019-08-21T02:40:39.374" v="5" actId="207"/>
          <ac:graphicFrameMkLst>
            <pc:docMk/>
            <pc:sldMk cId="974485037" sldId="339"/>
            <ac:graphicFrameMk id="6" creationId="{851857D3-9173-47A6-BC94-B9D2CBCAC91E}"/>
          </ac:graphicFrameMkLst>
        </pc:graphicFrameChg>
      </pc:sldChg>
    </pc:docChg>
  </pc:docChgLst>
  <pc:docChgLst>
    <pc:chgData name="Rajeev Goyal" userId="55559854770e66cb" providerId="LiveId" clId="{4C02C45E-1BA3-4633-A670-240ABC416B16}"/>
    <pc:docChg chg="custSel addSld modSld">
      <pc:chgData name="Rajeev Goyal" userId="55559854770e66cb" providerId="LiveId" clId="{4C02C45E-1BA3-4633-A670-240ABC416B16}" dt="2019-10-09T03:22:34.520" v="196" actId="20577"/>
      <pc:docMkLst>
        <pc:docMk/>
      </pc:docMkLst>
      <pc:sldChg chg="modSp">
        <pc:chgData name="Rajeev Goyal" userId="55559854770e66cb" providerId="LiveId" clId="{4C02C45E-1BA3-4633-A670-240ABC416B16}" dt="2019-10-09T03:22:34.520" v="196" actId="20577"/>
        <pc:sldMkLst>
          <pc:docMk/>
          <pc:sldMk cId="0" sldId="313"/>
        </pc:sldMkLst>
        <pc:spChg chg="mod">
          <ac:chgData name="Rajeev Goyal" userId="55559854770e66cb" providerId="LiveId" clId="{4C02C45E-1BA3-4633-A670-240ABC416B16}" dt="2019-10-09T03:22:34.520" v="196" actId="20577"/>
          <ac:spMkLst>
            <pc:docMk/>
            <pc:sldMk cId="0" sldId="313"/>
            <ac:spMk id="87045" creationId="{B8DD2F6F-7ABB-4379-A991-0E5A7B5A73FB}"/>
          </ac:spMkLst>
        </pc:spChg>
      </pc:sldChg>
      <pc:sldChg chg="modSp">
        <pc:chgData name="Rajeev Goyal" userId="55559854770e66cb" providerId="LiveId" clId="{4C02C45E-1BA3-4633-A670-240ABC416B16}" dt="2019-10-09T03:06:50.799" v="32" actId="20577"/>
        <pc:sldMkLst>
          <pc:docMk/>
          <pc:sldMk cId="0" sldId="355"/>
        </pc:sldMkLst>
        <pc:spChg chg="mod">
          <ac:chgData name="Rajeev Goyal" userId="55559854770e66cb" providerId="LiveId" clId="{4C02C45E-1BA3-4633-A670-240ABC416B16}" dt="2019-10-09T03:06:50.799" v="32" actId="20577"/>
          <ac:spMkLst>
            <pc:docMk/>
            <pc:sldMk cId="0" sldId="355"/>
            <ac:spMk id="40963" creationId="{04B1E322-5C06-401B-91B6-0041332D8189}"/>
          </ac:spMkLst>
        </pc:spChg>
      </pc:sldChg>
      <pc:sldChg chg="modSp">
        <pc:chgData name="Rajeev Goyal" userId="55559854770e66cb" providerId="LiveId" clId="{4C02C45E-1BA3-4633-A670-240ABC416B16}" dt="2019-10-09T03:07:46.230" v="33" actId="20577"/>
        <pc:sldMkLst>
          <pc:docMk/>
          <pc:sldMk cId="0" sldId="357"/>
        </pc:sldMkLst>
        <pc:spChg chg="mod">
          <ac:chgData name="Rajeev Goyal" userId="55559854770e66cb" providerId="LiveId" clId="{4C02C45E-1BA3-4633-A670-240ABC416B16}" dt="2019-10-09T03:07:46.230" v="33" actId="20577"/>
          <ac:spMkLst>
            <pc:docMk/>
            <pc:sldMk cId="0" sldId="357"/>
            <ac:spMk id="43013" creationId="{E90C48DA-D169-4F2B-AD27-99E0AA1757D6}"/>
          </ac:spMkLst>
        </pc:spChg>
      </pc:sldChg>
      <pc:sldChg chg="delSp modSp add">
        <pc:chgData name="Rajeev Goyal" userId="55559854770e66cb" providerId="LiveId" clId="{4C02C45E-1BA3-4633-A670-240ABC416B16}" dt="2019-10-09T03:15:52.685" v="91" actId="20577"/>
        <pc:sldMkLst>
          <pc:docMk/>
          <pc:sldMk cId="3731617128" sldId="368"/>
        </pc:sldMkLst>
        <pc:spChg chg="mod">
          <ac:chgData name="Rajeev Goyal" userId="55559854770e66cb" providerId="LiveId" clId="{4C02C45E-1BA3-4633-A670-240ABC416B16}" dt="2019-10-09T03:15:52.685" v="91" actId="20577"/>
          <ac:spMkLst>
            <pc:docMk/>
            <pc:sldMk cId="3731617128" sldId="368"/>
            <ac:spMk id="13316" creationId="{29249538-4F94-4B89-95AA-403C2A7B2906}"/>
          </ac:spMkLst>
        </pc:spChg>
        <pc:spChg chg="mod">
          <ac:chgData name="Rajeev Goyal" userId="55559854770e66cb" providerId="LiveId" clId="{4C02C45E-1BA3-4633-A670-240ABC416B16}" dt="2019-10-09T03:15:22.741" v="74" actId="20577"/>
          <ac:spMkLst>
            <pc:docMk/>
            <pc:sldMk cId="3731617128" sldId="368"/>
            <ac:spMk id="43013" creationId="{E90C48DA-D169-4F2B-AD27-99E0AA1757D6}"/>
          </ac:spMkLst>
        </pc:spChg>
        <pc:spChg chg="del">
          <ac:chgData name="Rajeev Goyal" userId="55559854770e66cb" providerId="LiveId" clId="{4C02C45E-1BA3-4633-A670-240ABC416B16}" dt="2019-10-09T03:12:33.669" v="37" actId="478"/>
          <ac:spMkLst>
            <pc:docMk/>
            <pc:sldMk cId="3731617128" sldId="368"/>
            <ac:spMk id="56323" creationId="{04E7D2A9-5132-4968-939C-C894DB1BE29A}"/>
          </ac:spMkLst>
        </pc:spChg>
        <pc:spChg chg="del">
          <ac:chgData name="Rajeev Goyal" userId="55559854770e66cb" providerId="LiveId" clId="{4C02C45E-1BA3-4633-A670-240ABC416B16}" dt="2019-10-09T03:12:32.073" v="36" actId="478"/>
          <ac:spMkLst>
            <pc:docMk/>
            <pc:sldMk cId="3731617128" sldId="368"/>
            <ac:spMk id="56326" creationId="{43B5DF27-98D3-489C-8A16-E882A8295338}"/>
          </ac:spMkLst>
        </pc:spChg>
      </pc:sldChg>
      <pc:sldChg chg="modSp add">
        <pc:chgData name="Rajeev Goyal" userId="55559854770e66cb" providerId="LiveId" clId="{4C02C45E-1BA3-4633-A670-240ABC416B16}" dt="2019-10-09T03:18:18.523" v="150" actId="20577"/>
        <pc:sldMkLst>
          <pc:docMk/>
          <pc:sldMk cId="2321583793" sldId="369"/>
        </pc:sldMkLst>
        <pc:spChg chg="mod">
          <ac:chgData name="Rajeev Goyal" userId="55559854770e66cb" providerId="LiveId" clId="{4C02C45E-1BA3-4633-A670-240ABC416B16}" dt="2019-10-09T03:16:55.757" v="116" actId="20577"/>
          <ac:spMkLst>
            <pc:docMk/>
            <pc:sldMk cId="2321583793" sldId="369"/>
            <ac:spMk id="13316" creationId="{29249538-4F94-4B89-95AA-403C2A7B2906}"/>
          </ac:spMkLst>
        </pc:spChg>
        <pc:spChg chg="mod">
          <ac:chgData name="Rajeev Goyal" userId="55559854770e66cb" providerId="LiveId" clId="{4C02C45E-1BA3-4633-A670-240ABC416B16}" dt="2019-10-09T03:18:18.523" v="150" actId="20577"/>
          <ac:spMkLst>
            <pc:docMk/>
            <pc:sldMk cId="2321583793" sldId="369"/>
            <ac:spMk id="43013" creationId="{E90C48DA-D169-4F2B-AD27-99E0AA1757D6}"/>
          </ac:spMkLst>
        </pc:spChg>
      </pc:sldChg>
      <pc:sldChg chg="modSp add">
        <pc:chgData name="Rajeev Goyal" userId="55559854770e66cb" providerId="LiveId" clId="{4C02C45E-1BA3-4633-A670-240ABC416B16}" dt="2019-10-09T03:19:42.368" v="191" actId="20577"/>
        <pc:sldMkLst>
          <pc:docMk/>
          <pc:sldMk cId="3915427954" sldId="370"/>
        </pc:sldMkLst>
        <pc:spChg chg="mod">
          <ac:chgData name="Rajeev Goyal" userId="55559854770e66cb" providerId="LiveId" clId="{4C02C45E-1BA3-4633-A670-240ABC416B16}" dt="2019-10-09T03:18:53.432" v="160" actId="20577"/>
          <ac:spMkLst>
            <pc:docMk/>
            <pc:sldMk cId="3915427954" sldId="370"/>
            <ac:spMk id="13316" creationId="{29249538-4F94-4B89-95AA-403C2A7B2906}"/>
          </ac:spMkLst>
        </pc:spChg>
        <pc:spChg chg="mod">
          <ac:chgData name="Rajeev Goyal" userId="55559854770e66cb" providerId="LiveId" clId="{4C02C45E-1BA3-4633-A670-240ABC416B16}" dt="2019-10-09T03:19:42.368" v="191" actId="20577"/>
          <ac:spMkLst>
            <pc:docMk/>
            <pc:sldMk cId="3915427954" sldId="370"/>
            <ac:spMk id="43013" creationId="{E90C48DA-D169-4F2B-AD27-99E0AA1757D6}"/>
          </ac:spMkLst>
        </pc:spChg>
      </pc:sldChg>
    </pc:docChg>
  </pc:docChgLst>
  <pc:docChgLst>
    <pc:chgData name="Rajeev Goyal" userId="55559854770e66cb" providerId="LiveId" clId="{102BE748-070A-4486-8EAE-96AC83FBAC09}"/>
    <pc:docChg chg="undo custSel addSld delSld modSld">
      <pc:chgData name="Rajeev Goyal" userId="55559854770e66cb" providerId="LiveId" clId="{102BE748-070A-4486-8EAE-96AC83FBAC09}" dt="2020-10-07T17:44:29.996" v="354" actId="47"/>
      <pc:docMkLst>
        <pc:docMk/>
      </pc:docMkLst>
      <pc:sldChg chg="modSp mod">
        <pc:chgData name="Rajeev Goyal" userId="55559854770e66cb" providerId="LiveId" clId="{102BE748-070A-4486-8EAE-96AC83FBAC09}" dt="2020-10-06T22:34:12.258" v="151" actId="20577"/>
        <pc:sldMkLst>
          <pc:docMk/>
          <pc:sldMk cId="0" sldId="269"/>
        </pc:sldMkLst>
        <pc:spChg chg="mod">
          <ac:chgData name="Rajeev Goyal" userId="55559854770e66cb" providerId="LiveId" clId="{102BE748-070A-4486-8EAE-96AC83FBAC09}" dt="2020-10-06T22:34:12.258" v="151" actId="20577"/>
          <ac:spMkLst>
            <pc:docMk/>
            <pc:sldMk cId="0" sldId="269"/>
            <ac:spMk id="23555" creationId="{1390F6E9-9CE0-4C02-B91F-0AC0E7FB8FA4}"/>
          </ac:spMkLst>
        </pc:spChg>
      </pc:sldChg>
      <pc:sldChg chg="modSp mod">
        <pc:chgData name="Rajeev Goyal" userId="55559854770e66cb" providerId="LiveId" clId="{102BE748-070A-4486-8EAE-96AC83FBAC09}" dt="2020-10-06T22:35:41.776" v="252" actId="20577"/>
        <pc:sldMkLst>
          <pc:docMk/>
          <pc:sldMk cId="0" sldId="272"/>
        </pc:sldMkLst>
        <pc:spChg chg="mod">
          <ac:chgData name="Rajeev Goyal" userId="55559854770e66cb" providerId="LiveId" clId="{102BE748-070A-4486-8EAE-96AC83FBAC09}" dt="2020-10-06T22:35:41.776" v="252" actId="20577"/>
          <ac:spMkLst>
            <pc:docMk/>
            <pc:sldMk cId="0" sldId="272"/>
            <ac:spMk id="44035" creationId="{8B01065F-5745-44FD-B662-F52133A5AC6D}"/>
          </ac:spMkLst>
        </pc:spChg>
      </pc:sldChg>
      <pc:sldChg chg="modSp mod">
        <pc:chgData name="Rajeev Goyal" userId="55559854770e66cb" providerId="LiveId" clId="{102BE748-070A-4486-8EAE-96AC83FBAC09}" dt="2020-10-06T22:37:34.128" v="335" actId="20577"/>
        <pc:sldMkLst>
          <pc:docMk/>
          <pc:sldMk cId="0" sldId="318"/>
        </pc:sldMkLst>
        <pc:spChg chg="mod">
          <ac:chgData name="Rajeev Goyal" userId="55559854770e66cb" providerId="LiveId" clId="{102BE748-070A-4486-8EAE-96AC83FBAC09}" dt="2020-10-06T22:37:34.128" v="335" actId="20577"/>
          <ac:spMkLst>
            <pc:docMk/>
            <pc:sldMk cId="0" sldId="318"/>
            <ac:spMk id="50179" creationId="{165F0461-7514-4F01-9E5A-8AF062190F92}"/>
          </ac:spMkLst>
        </pc:spChg>
      </pc:sldChg>
      <pc:sldChg chg="modSp mod">
        <pc:chgData name="Rajeev Goyal" userId="55559854770e66cb" providerId="LiveId" clId="{102BE748-070A-4486-8EAE-96AC83FBAC09}" dt="2020-10-06T22:52:17.619" v="353" actId="108"/>
        <pc:sldMkLst>
          <pc:docMk/>
          <pc:sldMk cId="0" sldId="337"/>
        </pc:sldMkLst>
        <pc:spChg chg="mod">
          <ac:chgData name="Rajeev Goyal" userId="55559854770e66cb" providerId="LiveId" clId="{102BE748-070A-4486-8EAE-96AC83FBAC09}" dt="2020-10-06T22:52:17.619" v="353" actId="108"/>
          <ac:spMkLst>
            <pc:docMk/>
            <pc:sldMk cId="0" sldId="337"/>
            <ac:spMk id="9220" creationId="{ED047F0F-3C86-40B2-A2DF-584BFD55B465}"/>
          </ac:spMkLst>
        </pc:spChg>
      </pc:sldChg>
      <pc:sldChg chg="modSp mod">
        <pc:chgData name="Rajeev Goyal" userId="55559854770e66cb" providerId="LiveId" clId="{102BE748-070A-4486-8EAE-96AC83FBAC09}" dt="2020-10-06T22:29:44.179" v="145" actId="20577"/>
        <pc:sldMkLst>
          <pc:docMk/>
          <pc:sldMk cId="0" sldId="362"/>
        </pc:sldMkLst>
        <pc:spChg chg="mod">
          <ac:chgData name="Rajeev Goyal" userId="55559854770e66cb" providerId="LiveId" clId="{102BE748-070A-4486-8EAE-96AC83FBAC09}" dt="2020-10-06T22:29:44.179" v="145" actId="20577"/>
          <ac:spMkLst>
            <pc:docMk/>
            <pc:sldMk cId="0" sldId="362"/>
            <ac:spMk id="30726" creationId="{881E9106-035C-473B-A969-04905B0C4D69}"/>
          </ac:spMkLst>
        </pc:spChg>
      </pc:sldChg>
      <pc:sldChg chg="modSp mod">
        <pc:chgData name="Rajeev Goyal" userId="55559854770e66cb" providerId="LiveId" clId="{102BE748-070A-4486-8EAE-96AC83FBAC09}" dt="2020-10-06T00:45:41.933" v="111" actId="20577"/>
        <pc:sldMkLst>
          <pc:docMk/>
          <pc:sldMk cId="31707985" sldId="373"/>
        </pc:sldMkLst>
        <pc:spChg chg="mod">
          <ac:chgData name="Rajeev Goyal" userId="55559854770e66cb" providerId="LiveId" clId="{102BE748-070A-4486-8EAE-96AC83FBAC09}" dt="2020-10-06T00:45:41.933" v="111" actId="20577"/>
          <ac:spMkLst>
            <pc:docMk/>
            <pc:sldMk cId="31707985" sldId="373"/>
            <ac:spMk id="9220" creationId="{ED047F0F-3C86-40B2-A2DF-584BFD55B465}"/>
          </ac:spMkLst>
        </pc:spChg>
      </pc:sldChg>
      <pc:sldChg chg="modSp add del mod">
        <pc:chgData name="Rajeev Goyal" userId="55559854770e66cb" providerId="LiveId" clId="{102BE748-070A-4486-8EAE-96AC83FBAC09}" dt="2020-10-07T17:44:29.996" v="354" actId="47"/>
        <pc:sldMkLst>
          <pc:docMk/>
          <pc:sldMk cId="4093996866" sldId="374"/>
        </pc:sldMkLst>
        <pc:spChg chg="mod">
          <ac:chgData name="Rajeev Goyal" userId="55559854770e66cb" providerId="LiveId" clId="{102BE748-070A-4486-8EAE-96AC83FBAC09}" dt="2020-10-06T00:47:10.967" v="140" actId="20577"/>
          <ac:spMkLst>
            <pc:docMk/>
            <pc:sldMk cId="4093996866" sldId="374"/>
            <ac:spMk id="9220" creationId="{ED047F0F-3C86-40B2-A2DF-584BFD55B465}"/>
          </ac:spMkLst>
        </pc:spChg>
        <pc:spChg chg="mod">
          <ac:chgData name="Rajeev Goyal" userId="55559854770e66cb" providerId="LiveId" clId="{102BE748-070A-4486-8EAE-96AC83FBAC09}" dt="2020-10-06T00:46:51.842" v="128" actId="20577"/>
          <ac:spMkLst>
            <pc:docMk/>
            <pc:sldMk cId="4093996866" sldId="374"/>
            <ac:spMk id="19459" creationId="{08111CBC-E67C-4AFC-A6E4-6DA465FC3783}"/>
          </ac:spMkLst>
        </pc:spChg>
      </pc:sldChg>
    </pc:docChg>
  </pc:docChgLst>
  <pc:docChgLst>
    <pc:chgData name="Rajeev Goyal" userId="55559854770e66cb" providerId="LiveId" clId="{D3EF1C1C-0C4B-427F-862E-902DF30C0FDD}"/>
    <pc:docChg chg="custSel addSld modSld">
      <pc:chgData name="Rajeev Goyal" userId="55559854770e66cb" providerId="LiveId" clId="{D3EF1C1C-0C4B-427F-862E-902DF30C0FDD}" dt="2020-02-27T03:25:43.470" v="669" actId="20577"/>
      <pc:docMkLst>
        <pc:docMk/>
      </pc:docMkLst>
      <pc:sldChg chg="modSp">
        <pc:chgData name="Rajeev Goyal" userId="55559854770e66cb" providerId="LiveId" clId="{D3EF1C1C-0C4B-427F-862E-902DF30C0FDD}" dt="2020-02-26T02:06:49.903" v="84" actId="20577"/>
        <pc:sldMkLst>
          <pc:docMk/>
          <pc:sldMk cId="0" sldId="291"/>
        </pc:sldMkLst>
        <pc:spChg chg="mod">
          <ac:chgData name="Rajeev Goyal" userId="55559854770e66cb" providerId="LiveId" clId="{D3EF1C1C-0C4B-427F-862E-902DF30C0FDD}" dt="2020-02-26T02:06:49.903" v="84" actId="20577"/>
          <ac:spMkLst>
            <pc:docMk/>
            <pc:sldMk cId="0" sldId="291"/>
            <ac:spMk id="78851" creationId="{FCE56D77-2285-4396-A1C7-5DC7EACB9F2F}"/>
          </ac:spMkLst>
        </pc:spChg>
      </pc:sldChg>
      <pc:sldChg chg="modSp">
        <pc:chgData name="Rajeev Goyal" userId="55559854770e66cb" providerId="LiveId" clId="{D3EF1C1C-0C4B-427F-862E-902DF30C0FDD}" dt="2020-02-26T02:10:27.455" v="167" actId="113"/>
        <pc:sldMkLst>
          <pc:docMk/>
          <pc:sldMk cId="0" sldId="292"/>
        </pc:sldMkLst>
        <pc:spChg chg="mod">
          <ac:chgData name="Rajeev Goyal" userId="55559854770e66cb" providerId="LiveId" clId="{D3EF1C1C-0C4B-427F-862E-902DF30C0FDD}" dt="2020-02-26T02:10:27.455" v="167" actId="113"/>
          <ac:spMkLst>
            <pc:docMk/>
            <pc:sldMk cId="0" sldId="292"/>
            <ac:spMk id="80899" creationId="{AB3D1EFD-D217-42EF-834A-4A02679D311A}"/>
          </ac:spMkLst>
        </pc:spChg>
      </pc:sldChg>
      <pc:sldChg chg="modSp">
        <pc:chgData name="Rajeev Goyal" userId="55559854770e66cb" providerId="LiveId" clId="{D3EF1C1C-0C4B-427F-862E-902DF30C0FDD}" dt="2020-02-26T02:19:24.103" v="200" actId="20577"/>
        <pc:sldMkLst>
          <pc:docMk/>
          <pc:sldMk cId="0" sldId="293"/>
        </pc:sldMkLst>
        <pc:spChg chg="mod">
          <ac:chgData name="Rajeev Goyal" userId="55559854770e66cb" providerId="LiveId" clId="{D3EF1C1C-0C4B-427F-862E-902DF30C0FDD}" dt="2020-02-26T02:19:24.103" v="200" actId="20577"/>
          <ac:spMkLst>
            <pc:docMk/>
            <pc:sldMk cId="0" sldId="293"/>
            <ac:spMk id="82947" creationId="{B0160241-582F-4455-B1B6-6396068E8686}"/>
          </ac:spMkLst>
        </pc:spChg>
      </pc:sldChg>
      <pc:sldChg chg="modSp">
        <pc:chgData name="Rajeev Goyal" userId="55559854770e66cb" providerId="LiveId" clId="{D3EF1C1C-0C4B-427F-862E-902DF30C0FDD}" dt="2020-02-27T02:56:02.771" v="334" actId="20577"/>
        <pc:sldMkLst>
          <pc:docMk/>
          <pc:sldMk cId="0" sldId="302"/>
        </pc:sldMkLst>
        <pc:spChg chg="mod">
          <ac:chgData name="Rajeev Goyal" userId="55559854770e66cb" providerId="LiveId" clId="{D3EF1C1C-0C4B-427F-862E-902DF30C0FDD}" dt="2020-02-27T02:56:02.771" v="334" actId="20577"/>
          <ac:spMkLst>
            <pc:docMk/>
            <pc:sldMk cId="0" sldId="302"/>
            <ac:spMk id="43011" creationId="{93B6B7A0-614B-40B2-8555-D28A9BA851B6}"/>
          </ac:spMkLst>
        </pc:spChg>
      </pc:sldChg>
      <pc:sldChg chg="modSp">
        <pc:chgData name="Rajeev Goyal" userId="55559854770e66cb" providerId="LiveId" clId="{D3EF1C1C-0C4B-427F-862E-902DF30C0FDD}" dt="2020-02-26T03:29:55.244" v="273" actId="14100"/>
        <pc:sldMkLst>
          <pc:docMk/>
          <pc:sldMk cId="0" sldId="314"/>
        </pc:sldMkLst>
        <pc:spChg chg="mod">
          <ac:chgData name="Rajeev Goyal" userId="55559854770e66cb" providerId="LiveId" clId="{D3EF1C1C-0C4B-427F-862E-902DF30C0FDD}" dt="2020-02-26T03:29:55.244" v="273" actId="14100"/>
          <ac:spMkLst>
            <pc:docMk/>
            <pc:sldMk cId="0" sldId="314"/>
            <ac:spMk id="88067" creationId="{DAE88741-337C-4A65-B019-0F635A54E356}"/>
          </ac:spMkLst>
        </pc:spChg>
      </pc:sldChg>
      <pc:sldChg chg="addSp delSp modSp">
        <pc:chgData name="Rajeev Goyal" userId="55559854770e66cb" providerId="LiveId" clId="{D3EF1C1C-0C4B-427F-862E-902DF30C0FDD}" dt="2020-02-27T03:23:44.899" v="603" actId="20577"/>
        <pc:sldMkLst>
          <pc:docMk/>
          <pc:sldMk cId="0" sldId="337"/>
        </pc:sldMkLst>
        <pc:spChg chg="add del">
          <ac:chgData name="Rajeev Goyal" userId="55559854770e66cb" providerId="LiveId" clId="{D3EF1C1C-0C4B-427F-862E-902DF30C0FDD}" dt="2020-02-27T03:05:12.906" v="336"/>
          <ac:spMkLst>
            <pc:docMk/>
            <pc:sldMk cId="0" sldId="337"/>
            <ac:spMk id="2" creationId="{56A1C8BB-5760-4A8B-9677-40A780B5AA00}"/>
          </ac:spMkLst>
        </pc:spChg>
        <pc:spChg chg="mod">
          <ac:chgData name="Rajeev Goyal" userId="55559854770e66cb" providerId="LiveId" clId="{D3EF1C1C-0C4B-427F-862E-902DF30C0FDD}" dt="2020-02-27T03:23:44.899" v="603" actId="20577"/>
          <ac:spMkLst>
            <pc:docMk/>
            <pc:sldMk cId="0" sldId="337"/>
            <ac:spMk id="9220" creationId="{ED047F0F-3C86-40B2-A2DF-584BFD55B465}"/>
          </ac:spMkLst>
        </pc:spChg>
        <pc:spChg chg="mod">
          <ac:chgData name="Rajeev Goyal" userId="55559854770e66cb" providerId="LiveId" clId="{D3EF1C1C-0C4B-427F-862E-902DF30C0FDD}" dt="2020-02-27T03:21:15.896" v="562" actId="1076"/>
          <ac:spMkLst>
            <pc:docMk/>
            <pc:sldMk cId="0" sldId="337"/>
            <ac:spMk id="19459" creationId="{08111CBC-E67C-4AFC-A6E4-6DA465FC3783}"/>
          </ac:spMkLst>
        </pc:spChg>
      </pc:sldChg>
      <pc:sldChg chg="addSp delSp modSp">
        <pc:chgData name="Rajeev Goyal" userId="55559854770e66cb" providerId="LiveId" clId="{D3EF1C1C-0C4B-427F-862E-902DF30C0FDD}" dt="2020-01-19T18:37:29.791" v="6" actId="207"/>
        <pc:sldMkLst>
          <pc:docMk/>
          <pc:sldMk cId="974485037" sldId="339"/>
        </pc:sldMkLst>
        <pc:graphicFrameChg chg="add mod modGraphic">
          <ac:chgData name="Rajeev Goyal" userId="55559854770e66cb" providerId="LiveId" clId="{D3EF1C1C-0C4B-427F-862E-902DF30C0FDD}" dt="2020-01-19T18:37:29.791" v="6" actId="207"/>
          <ac:graphicFrameMkLst>
            <pc:docMk/>
            <pc:sldMk cId="974485037" sldId="339"/>
            <ac:graphicFrameMk id="2" creationId="{494F0E4A-3BE9-4D83-9F5F-8DB341DB86FC}"/>
          </ac:graphicFrameMkLst>
        </pc:graphicFrameChg>
        <pc:graphicFrameChg chg="add mod">
          <ac:chgData name="Rajeev Goyal" userId="55559854770e66cb" providerId="LiveId" clId="{D3EF1C1C-0C4B-427F-862E-902DF30C0FDD}" dt="2020-01-19T18:37:21.710" v="5" actId="1076"/>
          <ac:graphicFrameMkLst>
            <pc:docMk/>
            <pc:sldMk cId="974485037" sldId="339"/>
            <ac:graphicFrameMk id="3" creationId="{36B0B479-B6AE-4373-8F70-265DF513EF73}"/>
          </ac:graphicFrameMkLst>
        </pc:graphicFrameChg>
        <pc:graphicFrameChg chg="del">
          <ac:chgData name="Rajeev Goyal" userId="55559854770e66cb" providerId="LiveId" clId="{D3EF1C1C-0C4B-427F-862E-902DF30C0FDD}" dt="2020-01-19T18:36:34.501" v="0" actId="478"/>
          <ac:graphicFrameMkLst>
            <pc:docMk/>
            <pc:sldMk cId="974485037" sldId="339"/>
            <ac:graphicFrameMk id="5" creationId="{EE026E4B-A6ED-414F-A640-DE473AB880C2}"/>
          </ac:graphicFrameMkLst>
        </pc:graphicFrameChg>
        <pc:graphicFrameChg chg="del">
          <ac:chgData name="Rajeev Goyal" userId="55559854770e66cb" providerId="LiveId" clId="{D3EF1C1C-0C4B-427F-862E-902DF30C0FDD}" dt="2020-01-19T18:36:36.408" v="1" actId="478"/>
          <ac:graphicFrameMkLst>
            <pc:docMk/>
            <pc:sldMk cId="974485037" sldId="339"/>
            <ac:graphicFrameMk id="6" creationId="{851857D3-9173-47A6-BC94-B9D2CBCAC91E}"/>
          </ac:graphicFrameMkLst>
        </pc:graphicFrameChg>
      </pc:sldChg>
      <pc:sldChg chg="modSp add">
        <pc:chgData name="Rajeev Goyal" userId="55559854770e66cb" providerId="LiveId" clId="{D3EF1C1C-0C4B-427F-862E-902DF30C0FDD}" dt="2020-02-26T02:21:50.062" v="270" actId="20577"/>
        <pc:sldMkLst>
          <pc:docMk/>
          <pc:sldMk cId="177214838" sldId="371"/>
        </pc:sldMkLst>
        <pc:spChg chg="mod">
          <ac:chgData name="Rajeev Goyal" userId="55559854770e66cb" providerId="LiveId" clId="{D3EF1C1C-0C4B-427F-862E-902DF30C0FDD}" dt="2020-02-26T02:21:50.062" v="270" actId="20577"/>
          <ac:spMkLst>
            <pc:docMk/>
            <pc:sldMk cId="177214838" sldId="371"/>
            <ac:spMk id="82947" creationId="{B0160241-582F-4455-B1B6-6396068E8686}"/>
          </ac:spMkLst>
        </pc:spChg>
        <pc:spChg chg="mod">
          <ac:chgData name="Rajeev Goyal" userId="55559854770e66cb" providerId="LiveId" clId="{D3EF1C1C-0C4B-427F-862E-902DF30C0FDD}" dt="2020-02-26T02:07:37.062" v="97" actId="20577"/>
          <ac:spMkLst>
            <pc:docMk/>
            <pc:sldMk cId="177214838" sldId="371"/>
            <ac:spMk id="385026" creationId="{A5715208-4AB9-471D-ACBB-D984D0F495CE}"/>
          </ac:spMkLst>
        </pc:spChg>
      </pc:sldChg>
      <pc:sldChg chg="add">
        <pc:chgData name="Rajeev Goyal" userId="55559854770e66cb" providerId="LiveId" clId="{D3EF1C1C-0C4B-427F-862E-902DF30C0FDD}" dt="2020-02-27T03:05:19.095" v="337"/>
        <pc:sldMkLst>
          <pc:docMk/>
          <pc:sldMk cId="1740120718" sldId="372"/>
        </pc:sldMkLst>
      </pc:sldChg>
      <pc:sldChg chg="addSp delSp modSp add">
        <pc:chgData name="Rajeev Goyal" userId="55559854770e66cb" providerId="LiveId" clId="{D3EF1C1C-0C4B-427F-862E-902DF30C0FDD}" dt="2020-02-27T03:25:43.470" v="669" actId="20577"/>
        <pc:sldMkLst>
          <pc:docMk/>
          <pc:sldMk cId="31707985" sldId="373"/>
        </pc:sldMkLst>
        <pc:spChg chg="add del mod">
          <ac:chgData name="Rajeev Goyal" userId="55559854770e66cb" providerId="LiveId" clId="{D3EF1C1C-0C4B-427F-862E-902DF30C0FDD}" dt="2020-02-27T03:23:37.849" v="591"/>
          <ac:spMkLst>
            <pc:docMk/>
            <pc:sldMk cId="31707985" sldId="373"/>
            <ac:spMk id="2" creationId="{1AD3585E-5A95-49FB-9E59-D9084F26EDB9}"/>
          </ac:spMkLst>
        </pc:spChg>
        <pc:spChg chg="mod">
          <ac:chgData name="Rajeev Goyal" userId="55559854770e66cb" providerId="LiveId" clId="{D3EF1C1C-0C4B-427F-862E-902DF30C0FDD}" dt="2020-02-27T03:25:43.470" v="669" actId="20577"/>
          <ac:spMkLst>
            <pc:docMk/>
            <pc:sldMk cId="31707985" sldId="373"/>
            <ac:spMk id="9220" creationId="{ED047F0F-3C86-40B2-A2DF-584BFD55B4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E862B1B-4623-4B30-882D-6965829D3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408E583-B8C0-4CCA-838A-FFB430C9A6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B3117ACC-05AC-47B0-B946-3FFDB98826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9A23639-3A6F-4609-91AF-4A533CBF6F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16F9AFDF-F44E-4DB1-A183-741D3CE5E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3C56518-D1C6-4F28-A580-B20E9D4DEE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96CEE07-3981-48AF-84E1-3E4EADDFE0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40D2AC6-F261-4DF8-9731-95B892FAD9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4663950D-212B-4D65-95C1-23DE9BCFE6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CB2966-49CC-45D9-93B8-4CC07EAE4E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165E2838-CFC1-4E96-9105-B3366E729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845E116-6B1E-4037-96F0-940341255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22DA6A6-EA6C-4744-9491-5202DE049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9F2672-6FB4-48E3-BAA2-8F5F8FE0F391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E9D1BF8-6918-4E25-8CC0-C87283F36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8B0A67B-176B-4710-A461-FB56132D7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225FAB0-DA04-43E1-989A-E99C5BEC7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F34D2C-8D77-4933-AECA-72D1FFCC781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BA7AFCA-723E-4967-8365-2268CE6552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FF4A432-CA77-4840-ABD2-5B7F51DAC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8BC5D27-EF75-4169-8AA4-C5AE06D5F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04B9E3-26EE-4DAC-B02C-9632AF37905D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39555F5-0E40-4EA8-8185-969983643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977ED1C-9507-47ED-8913-0D232F985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3A76A65-83B0-45F0-974E-8A4E89BDB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322E8D-E04A-41E5-9432-BF02DB908AA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279B700-81A5-4752-B4F4-A77CB339B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85EB4A4-4B8C-4460-BC7B-C6EF45F9E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03432C-A00E-4C38-A3FC-24D476584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7575C1-09EA-4F46-9745-BCDD62A8F96A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9A78EF-7CD7-4F71-B23E-D7BCDF435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FA31EE-E2C6-45F5-BC6E-6C3A9008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03432C-A00E-4C38-A3FC-24D476584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7575C1-09EA-4F46-9745-BCDD62A8F96A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9A78EF-7CD7-4F71-B23E-D7BCDF435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FA31EE-E2C6-45F5-BC6E-6C3A9008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2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03432C-A00E-4C38-A3FC-24D476584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7575C1-09EA-4F46-9745-BCDD62A8F96A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9A78EF-7CD7-4F71-B23E-D7BCDF435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FA31EE-E2C6-45F5-BC6E-6C3A9008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8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EDF4788-4233-484E-95F1-880117453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5DC290-8594-4AC1-91EB-AFBB346DBCE1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BD73A9-CB06-4816-B6AE-59FB43AAA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AAD7E5D-3F01-4780-9145-326344038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35AF6FA-0A3F-4E90-82EF-ABAABFB31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C536E-38B2-46AA-926E-2688E7AE1C20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AE17591-B605-4E25-A98A-4AC702125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CD551B3-673D-44AB-A158-85A64A240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7066264-D242-4468-8423-FDEBD4A31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576670-24C6-47BB-9D43-154291827802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1E6C055-7F3B-40D5-9067-0FF3ECFED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0D3F30E-5B11-46CE-9DD7-347686FF2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CA1FDB-DE5D-4600-9A0E-6681DCCDF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F101BC-9986-4577-B37D-99A5A7C48222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9F9EAD5-8C49-4362-92CD-8F98CACB0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FD03EC6-8D9B-4735-983B-57493D889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AEA687D-380C-4AAC-AE41-999593EB5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2AD06-4B67-426A-9F56-DF060768EF34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1A93EC-3032-4896-AEC1-44985F2E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CD7A352-381F-4243-94D4-0D917A0B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96" tIns="45289" rIns="92196" bIns="45289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48C92A4F-0901-4FA1-814E-4512A462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FFDEAA04-4735-4220-992B-57945074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1E2CCA5D-6F2B-42EA-8F01-17D548A5D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E4B8473F-D85E-40A0-A990-19DA27E07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6" tIns="45289" rIns="92196" bIns="45289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4929069-153B-4967-AA77-7A5D4BDA3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9CBACC-358E-4D7B-9F43-E0637AC55CAE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ED1C4B3-5C85-45CD-A424-BB08F9102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38F137B-FD71-44E8-B5F3-3DFA59CC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AF26CBD-DB4F-4C67-8432-B164DE57D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E33FC3-D0E0-4353-BCD8-14AC8E28B0E6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537E853-9903-4111-A2BF-822155F5E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A9419D2-E2C9-4B55-8C34-C6EFC40D2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D060C84-2847-41FB-A2A5-1B41C0F52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20CA9F-2AE8-4B71-811F-5804B3A69CE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B02CADC-F322-4365-84B8-BA43D9B9B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B3D3337-A979-41C2-9757-908C00DA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0A08E3B-AE71-4B5C-AD93-0C2644B9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B4FBA5-66E7-4984-A08F-189369A756B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FF8F8BA-F79D-4AEB-B28A-64099B3E2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AC201EE-45D5-4DB4-85C9-DB3F1FC83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54FAFDD-4CC9-46A2-9AEC-43FB07EB2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DD679-082F-497D-8616-6B38418BF4CC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0987083-FB65-460B-8628-97A14135E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8B75D4E-D22A-41A1-BC61-89F452D9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54FAFDD-4CC9-46A2-9AEC-43FB07EB2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DD679-082F-497D-8616-6B38418BF4CC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0987083-FB65-460B-8628-97A14135E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8B75D4E-D22A-41A1-BC61-89F452D9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9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91788F6-84BF-4E26-A426-3BCF27A2E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08506A-5F3D-4908-B02F-A84BC66143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D5E7DF0-55A8-4F5C-84AE-0758FE742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D8E4662-9EBF-484E-B20B-73797174A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A24E8D4-E422-4B91-A663-74B385005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5A85B-0E13-4831-8348-41551DF7870C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CCDC307-C4C3-48B1-8ED7-2DC869356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0197444-CBBD-4933-BE69-433FBDB7C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3DB64CF-131A-4793-9089-721936922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E5C191-9ABF-4202-879B-F9519D6A8F6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EB1A8D-0451-4A06-AB6A-C9BC50D16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FF4A879-B14C-4DB4-923D-4FB51DCF1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848102C-D852-430A-9F1E-A2CBF80F3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BB0329-2F9F-4C43-8064-CE207EFA491F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7A0B26C-C9E1-4956-9377-1953FC1F1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470E2E4-8EFD-4440-80C6-C1CEE1B0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7EF7E19-1591-4967-A624-E267AF22F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0C52BC-4981-4B07-AADA-334C3B3F5142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BE8E4A0-8DB9-4F80-9ACD-B03F8622E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FFE2B0D-641B-49C6-8A08-402D731EF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A339567-2D86-4B93-BACD-4037491D9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A266EF-6EEB-4C42-9080-E2DBB2EF3EA0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18312EE-F4D1-41D6-9CC8-0A844BAEA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44B8C2-0B3A-4905-A906-6780171AC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6B106C4-0F0B-4EB7-96F9-25D429C17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27163C-E263-4074-9E83-9BB2D2BB3CD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E51AE50-861D-4953-8164-4C9582124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0163D39-E043-4820-BAF0-A3A9CA436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E172C66-DCE9-4DB9-BF41-A28CB654E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30F86B-F248-47A8-9C01-EA14DB6580A1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5BAD79B-AD5F-4CA7-A10F-91CFA5A09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24466CA-98A2-4D8A-9BB5-D505971D8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02664973-8D37-4BF8-80C5-6170F5113530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02664973-8D37-4BF8-80C5-6170F51135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6B2898B-EE9A-4697-A901-DFF7BBC4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46284CA1-7A15-4E39-8523-4A254539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869386-3EA9-41FD-873D-F229BFEA05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A24DC2-8C7B-4891-A7DB-B72B6BAD21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39359CD-9872-475D-A801-409EC121A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9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B3321-48B1-4C7B-935C-F5F136089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5DF1-A9CC-49FE-B4D0-AAA589CB9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85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2B815-9237-4A51-893E-3F8D6B8EAF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AF4BF-99BC-4CF0-AB4E-9CF418AAE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29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148FA8-9FC2-48B8-8633-6384EFC21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F52336-CE4D-401B-8F2D-0DA4A69B21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ECE3-6D87-4B01-ACE9-D566D4DEB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2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B0AF-87AA-4076-BA1A-99DBB4DED0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8B27-74B3-4A33-A97E-E0D850CA6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75052-1CC8-4E0E-B231-5EBBBF2E86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CDA13-1ADB-4C51-99FA-FBDC173CA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DF2569-495C-48BC-9AED-2DB2904B2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E51A-1A07-4880-BB43-E53A388F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3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217D59-C032-4F2E-A748-71CDD2D9D6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09F36-BC99-434C-AD93-272BE783D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D34F93-6C72-42B8-A5AB-A3A028D969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67C8-0118-438D-83DA-1D3E32CFD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5891126-85A1-4405-9AF1-564939206C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009D5-F949-44D6-8C10-3C841633F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8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134FBF-6E3C-49BF-BFEC-1916E48B32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8B8A0-2B42-4057-A88C-0C7ACF700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0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6A5FE-3ADD-459A-AB30-37AB0CB386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D39E3-D837-4C49-BF91-EB630D09F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5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5C5920-6BD4-405C-8EC1-A787ED50B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33C9E9D7-DBCB-4A09-AA28-B4F4556B6D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E80EDE-237D-4663-85C9-794C7E1E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28036" name="Text Box 4">
            <a:extLst>
              <a:ext uri="{FF2B5EF4-FFF2-40B4-BE49-F238E27FC236}">
                <a16:creationId xmlns:a16="http://schemas.microsoft.com/office/drawing/2014/main" id="{CA5BEE81-6595-4703-90F9-B0051DCEF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90A89A82-676A-45EF-9F4D-13B0432D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4.</a:t>
            </a:r>
            <a:fld id="{38BD2B81-4D35-4351-8A38-A4271A23037F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428038" name="Rectangle 6">
            <a:extLst>
              <a:ext uri="{FF2B5EF4-FFF2-40B4-BE49-F238E27FC236}">
                <a16:creationId xmlns:a16="http://schemas.microsoft.com/office/drawing/2014/main" id="{E092E029-1B9C-4996-8C49-29829EC5E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8EE5515-7B62-4E75-901E-A3C70782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19C4C47-10CA-47B5-91E1-C8BA1C1B7E2C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3777FD0C-58F8-4F19-B968-DAD5DBAA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4904A9AB-1851-49A1-87E2-A8C892B09E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Lecture 7: </a:t>
            </a:r>
            <a:r>
              <a:rPr lang="en-US" dirty="0">
                <a:ea typeface="+mj-ea"/>
              </a:rPr>
              <a:t>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51390C5-CEED-47F3-A36F-368DFA598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725AF051-0AC1-4C22-AEAB-F05CB9684909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89E975B-D9C4-4180-8E03-DD0DF2DF8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369"/>
            <a:ext cx="82296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Outer Join (Contd. 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9FBE9D2-B6C4-4AF4-AFA7-A239EE2607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9875" y="871539"/>
            <a:ext cx="8488363" cy="546735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MS PGothic"/>
              </a:rPr>
              <a:t>Outer Join - Natural join with inclusion of tuples that do not have a match</a:t>
            </a:r>
          </a:p>
          <a:p>
            <a:pPr eaLnBrk="1" hangingPunct="1"/>
            <a:r>
              <a:rPr lang="en-US" altLang="en-US" sz="2400" dirty="0"/>
              <a:t>Three types:</a:t>
            </a:r>
          </a:p>
          <a:p>
            <a:pPr lvl="1" eaLnBrk="1" hangingPunct="1"/>
            <a:r>
              <a:rPr lang="en-US" altLang="en-US" sz="2000" dirty="0">
                <a:solidFill>
                  <a:srgbClr val="FF3300"/>
                </a:solidFill>
              </a:rPr>
              <a:t>Left outer join:</a:t>
            </a:r>
          </a:p>
          <a:p>
            <a:pPr lvl="2" eaLnBrk="1" hangingPunct="1"/>
            <a:r>
              <a:rPr lang="en-US" altLang="en-US" dirty="0">
                <a:ea typeface="MS PGothic"/>
              </a:rPr>
              <a:t>Natural Join AND include all rows from the table in the left side even the rows that do not have a match</a:t>
            </a:r>
            <a:endParaRPr lang="en-US" altLang="en-US" dirty="0">
              <a:ea typeface="MS PGothic"/>
              <a:cs typeface="Helvetica"/>
            </a:endParaRPr>
          </a:p>
          <a:p>
            <a:pPr lvl="2" eaLnBrk="1" hangingPunct="1"/>
            <a:r>
              <a:rPr lang="en-US" altLang="en-US">
                <a:solidFill>
                  <a:srgbClr val="0033CC"/>
                </a:solidFill>
                <a:ea typeface="MS PGothic"/>
              </a:rPr>
              <a:t>Example: include all customers even those which </a:t>
            </a:r>
            <a:r>
              <a:rPr lang="en-US" altLang="en-US" dirty="0">
                <a:solidFill>
                  <a:srgbClr val="0033CC"/>
                </a:solidFill>
                <a:ea typeface="MS PGothic"/>
              </a:rPr>
              <a:t>do not have a matching agent</a:t>
            </a:r>
            <a:endParaRPr lang="en-US" altLang="en-US" dirty="0">
              <a:solidFill>
                <a:srgbClr val="0033CC"/>
              </a:solidFill>
              <a:ea typeface="MS PGothic"/>
              <a:cs typeface="Helvetica"/>
            </a:endParaRPr>
          </a:p>
          <a:p>
            <a:pPr lvl="1" eaLnBrk="1" hangingPunct="1"/>
            <a:r>
              <a:rPr lang="en-US" altLang="en-US" sz="2000" dirty="0">
                <a:solidFill>
                  <a:srgbClr val="FF3300"/>
                </a:solidFill>
              </a:rPr>
              <a:t>Right outer join:</a:t>
            </a:r>
          </a:p>
          <a:p>
            <a:pPr lvl="2" eaLnBrk="1" hangingPunct="1"/>
            <a:r>
              <a:rPr lang="en-US" altLang="en-US" dirty="0">
                <a:ea typeface="MS PGothic"/>
              </a:rPr>
              <a:t>Natural join AND include all rows from the table in the right side even the rows that do not have a match</a:t>
            </a:r>
            <a:endParaRPr lang="en-US" altLang="en-US" dirty="0">
              <a:ea typeface="MS PGothic"/>
              <a:cs typeface="Helvetica"/>
            </a:endParaRPr>
          </a:p>
          <a:p>
            <a:pPr lvl="2" eaLnBrk="1" hangingPunct="1"/>
            <a:r>
              <a:rPr lang="en-US" altLang="en-US" dirty="0">
                <a:solidFill>
                  <a:srgbClr val="0033CC"/>
                </a:solidFill>
                <a:ea typeface="MS PGothic"/>
              </a:rPr>
              <a:t>Example: include all agents don’t have a matching customers</a:t>
            </a:r>
            <a:endParaRPr lang="en-US" altLang="en-US" dirty="0">
              <a:solidFill>
                <a:srgbClr val="0033CC"/>
              </a:solidFill>
              <a:ea typeface="MS PGothic"/>
              <a:cs typeface="Helvetica"/>
            </a:endParaRP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Full outer join:</a:t>
            </a:r>
          </a:p>
          <a:p>
            <a:pPr lvl="2" eaLnBrk="1" hangingPunct="1"/>
            <a:r>
              <a:rPr lang="en-US" altLang="en-US" dirty="0">
                <a:ea typeface="MS PGothic"/>
              </a:rPr>
              <a:t>Natural join and include all tuples from both sides even the tuples that do not have a match</a:t>
            </a:r>
            <a:endParaRPr lang="en-US" altLang="en-US" dirty="0">
              <a:solidFill>
                <a:srgbClr val="FF0000"/>
              </a:solidFill>
              <a:ea typeface="MS P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F4693ABB-F71C-4B8D-9997-CCC82DAFD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C5166AB-8FB3-4953-B846-D7851C3B20BC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6E05FC-65EF-47CC-9A50-61916AD56F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-666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Left Outer Join</a:t>
            </a:r>
          </a:p>
        </p:txBody>
      </p:sp>
      <p:pic>
        <p:nvPicPr>
          <p:cNvPr id="20484" name="Picture 5" descr="Fig03-11">
            <a:extLst>
              <a:ext uri="{FF2B5EF4-FFF2-40B4-BE49-F238E27FC236}">
                <a16:creationId xmlns:a16="http://schemas.microsoft.com/office/drawing/2014/main" id="{49C4E48A-143C-4DF1-9101-075E8E98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6" descr="Fig03-15">
            <a:extLst>
              <a:ext uri="{FF2B5EF4-FFF2-40B4-BE49-F238E27FC236}">
                <a16:creationId xmlns:a16="http://schemas.microsoft.com/office/drawing/2014/main" id="{A1E11765-9797-47C3-9139-2CBB3AB9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159250"/>
            <a:ext cx="5608637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2CE53B-D38D-44A1-A5C5-48675EE1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6346825"/>
            <a:ext cx="5803900" cy="18732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3AA1EC3-FF7B-4FB9-9FD3-032FA8DE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363913"/>
            <a:ext cx="860425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20D270-A87B-4743-B240-C7C0128D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346825"/>
            <a:ext cx="1125538" cy="187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DDD01D-CC92-4563-85A6-EAC1D70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6348413"/>
            <a:ext cx="1123950" cy="185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776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 descr="4">
            <a:extLst>
              <a:ext uri="{FF2B5EF4-FFF2-40B4-BE49-F238E27FC236}">
                <a16:creationId xmlns:a16="http://schemas.microsoft.com/office/drawing/2014/main" id="{A108AF83-1A0D-44E6-81EE-B94A6DD0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989013"/>
            <a:ext cx="64055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D6411-0187-4607-B448-BB031AAE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560888"/>
            <a:ext cx="7678737" cy="338137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1508" name="TextBox 4">
            <a:extLst>
              <a:ext uri="{FF2B5EF4-FFF2-40B4-BE49-F238E27FC236}">
                <a16:creationId xmlns:a16="http://schemas.microsoft.com/office/drawing/2014/main" id="{17C4B1EC-1653-4BEF-BF71-2CABB31F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185738"/>
            <a:ext cx="626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student S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left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takes T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(S.ID = T.ID)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504E2F1F-030E-472C-BBC9-9D3990B02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46C7C806-123D-4724-A91A-6148109501B4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9C8C7D5-B78E-4357-B02A-88F9D8F8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229600" cy="658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Right Outer Join</a:t>
            </a:r>
          </a:p>
        </p:txBody>
      </p:sp>
      <p:pic>
        <p:nvPicPr>
          <p:cNvPr id="118788" name="Picture 6" descr="Fig03-16">
            <a:extLst>
              <a:ext uri="{FF2B5EF4-FFF2-40B4-BE49-F238E27FC236}">
                <a16:creationId xmlns:a16="http://schemas.microsoft.com/office/drawing/2014/main" id="{2AF05072-E15C-442B-A76A-DC5E7E7BAB6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850" y="4318000"/>
            <a:ext cx="5722938" cy="2381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 descr="Fig03-11">
            <a:extLst>
              <a:ext uri="{FF2B5EF4-FFF2-40B4-BE49-F238E27FC236}">
                <a16:creationId xmlns:a16="http://schemas.microsoft.com/office/drawing/2014/main" id="{96073E17-6E0B-4A23-B5C4-6F55ECE0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Rectangle 6">
            <a:extLst>
              <a:ext uri="{FF2B5EF4-FFF2-40B4-BE49-F238E27FC236}">
                <a16:creationId xmlns:a16="http://schemas.microsoft.com/office/drawing/2014/main" id="{EC09A34E-5A8D-403C-A64F-1E21F0FC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6275388"/>
            <a:ext cx="6759575" cy="1539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17643-15B9-463C-A546-A8259F6D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6275388"/>
            <a:ext cx="869950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85C4E-FAF9-4B5F-ADCA-874EAAB7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6275388"/>
            <a:ext cx="1116012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F0584-1AC4-4A5E-985B-33AEA688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75388"/>
            <a:ext cx="712788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 descr="4">
            <a:extLst>
              <a:ext uri="{FF2B5EF4-FFF2-40B4-BE49-F238E27FC236}">
                <a16:creationId xmlns:a16="http://schemas.microsoft.com/office/drawing/2014/main" id="{69C28906-DECE-47F7-8FCD-89896C8F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69975"/>
            <a:ext cx="65706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5ACA80-7B19-479F-853B-9F90B1AC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560888"/>
            <a:ext cx="7677150" cy="338137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339C4417-E357-4D65-8D2C-0188EC5C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185738"/>
            <a:ext cx="626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takes T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right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 student  S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(S.ID = T.ID)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F9116034-26BF-4A40-BD71-A6A6EC2AE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1F7A769-A94A-4DFC-B73B-102275466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en-US" sz="2000"/>
              <a:t>Relation </a:t>
            </a:r>
            <a:r>
              <a:rPr lang="en-US" altLang="en-US" sz="2000" i="1"/>
              <a:t>course</a:t>
            </a: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43E5194-20BE-41CB-BC6C-B43BD510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Relation </a:t>
            </a:r>
            <a:r>
              <a:rPr lang="en-US" altLang="en-US" sz="2000" i="1"/>
              <a:t>prereq</a:t>
            </a:r>
            <a:endParaRPr lang="en-US" altLang="en-US" sz="180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BB342A4-A3F4-4497-AE82-A3FEC11D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   Observe that </a:t>
            </a:r>
          </a:p>
          <a:p>
            <a:pPr>
              <a:buSzTx/>
              <a:buFont typeface="Monotype Sorts" charset="2"/>
              <a:buNone/>
            </a:pPr>
            <a:r>
              <a:rPr lang="en-US" altLang="en-US" sz="2000"/>
              <a:t>         </a:t>
            </a:r>
            <a:r>
              <a:rPr lang="en-US" altLang="en-US" sz="1800"/>
              <a:t> </a:t>
            </a:r>
            <a:r>
              <a:rPr lang="en-US" altLang="en-US" sz="2000"/>
              <a:t>prereq information</a:t>
            </a:r>
            <a:r>
              <a:rPr lang="en-US" altLang="en-US" sz="1800"/>
              <a:t> </a:t>
            </a:r>
            <a:r>
              <a:rPr lang="en-US" altLang="en-US" sz="2000"/>
              <a:t>is missing for CS-315 and</a:t>
            </a:r>
            <a:r>
              <a:rPr lang="en-US" altLang="en-US" sz="1800"/>
              <a:t> </a:t>
            </a:r>
            <a:endParaRPr lang="en-US" altLang="en-US" sz="2000"/>
          </a:p>
          <a:p>
            <a:pPr>
              <a:buSzTx/>
              <a:buFont typeface="Monotype Sorts" charset="2"/>
              <a:buNone/>
            </a:pPr>
            <a:r>
              <a:rPr lang="en-US" altLang="en-US" sz="2000"/>
              <a:t>          course</a:t>
            </a:r>
            <a:r>
              <a:rPr lang="en-US" altLang="en-US" sz="1800"/>
              <a:t> </a:t>
            </a:r>
            <a:r>
              <a:rPr lang="en-US" altLang="en-US" sz="2000"/>
              <a:t>information</a:t>
            </a:r>
            <a:r>
              <a:rPr lang="en-US" altLang="en-US" sz="1800"/>
              <a:t> </a:t>
            </a:r>
            <a:r>
              <a:rPr lang="en-US" altLang="en-US" sz="2000"/>
              <a:t>is missing  for  CS-347</a:t>
            </a: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41DA6CEF-8E49-40AF-AEA0-E1D9EE31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>
            <a:extLst>
              <a:ext uri="{FF2B5EF4-FFF2-40B4-BE49-F238E27FC236}">
                <a16:creationId xmlns:a16="http://schemas.microsoft.com/office/drawing/2014/main" id="{121334AD-C394-45C1-891A-E46CCC69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F407E3E-8CCB-4A34-B022-CEDF20510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417AFE-0BC6-4D2B-BC9E-822245B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000" i="1"/>
              <a:t> 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left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  <a:endParaRPr lang="en-US" altLang="en-US" sz="200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D6497AC4-DD85-436D-B282-C4AB2E44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>
            <a:extLst>
              <a:ext uri="{FF2B5EF4-FFF2-40B4-BE49-F238E27FC236}">
                <a16:creationId xmlns:a16="http://schemas.microsoft.com/office/drawing/2014/main" id="{6D8C72AF-E5ED-4792-A4CE-45921FE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>
            <a:extLst>
              <a:ext uri="{FF2B5EF4-FFF2-40B4-BE49-F238E27FC236}">
                <a16:creationId xmlns:a16="http://schemas.microsoft.com/office/drawing/2014/main" id="{547DBBCE-9E47-4953-9732-962CE7A2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83063"/>
            <a:ext cx="745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course C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left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 prereq  P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(C.course_id = P.course_id)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119A2DD-C45F-4747-8496-79EBAA55D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90EBD0-772D-4A48-83B4-16A44A81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right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A810C13B-5436-4B38-8963-7978898D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>
            <a:extLst>
              <a:ext uri="{FF2B5EF4-FFF2-40B4-BE49-F238E27FC236}">
                <a16:creationId xmlns:a16="http://schemas.microsoft.com/office/drawing/2014/main" id="{53B43EEA-7BD2-4046-B41A-4155297A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>
            <a:extLst>
              <a:ext uri="{FF2B5EF4-FFF2-40B4-BE49-F238E27FC236}">
                <a16:creationId xmlns:a16="http://schemas.microsoft.com/office/drawing/2014/main" id="{881E9106-035C-473B-A969-04905B0C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83063"/>
            <a:ext cx="745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prereq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P </a:t>
            </a: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right outer join 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C </a:t>
            </a: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kumimoji="0" lang="en-US" altLang="en-US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C.course_id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= </a:t>
            </a:r>
            <a:r>
              <a:rPr kumimoji="0" lang="en-US" altLang="en-US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P.course_id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ED8C95A9-8D60-4B9B-B0A8-226BC8699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5897380-F110-41E2-8C2B-CF6294AC6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en-US" sz="2000" i="1" dirty="0"/>
              <a:t>course </a:t>
            </a:r>
            <a:r>
              <a:rPr lang="en-US" altLang="en-US" sz="2000" b="1" dirty="0"/>
              <a:t>inner join </a:t>
            </a:r>
            <a:r>
              <a:rPr lang="en-US" altLang="en-US" sz="2000" i="1" dirty="0" err="1"/>
              <a:t>prereq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on</a:t>
            </a:r>
            <a:br>
              <a:rPr lang="en-US" altLang="en-US" sz="2000" b="1" dirty="0"/>
            </a:br>
            <a:r>
              <a:rPr lang="en-US" altLang="en-US" sz="2000" i="1" dirty="0" err="1"/>
              <a:t>course.course_id</a:t>
            </a:r>
            <a:r>
              <a:rPr lang="en-US" altLang="en-US" sz="2000" i="1" dirty="0"/>
              <a:t> = </a:t>
            </a:r>
            <a:r>
              <a:rPr lang="en-US" altLang="en-US" sz="2000" i="1" dirty="0" err="1"/>
              <a:t>prereq.course_id</a:t>
            </a:r>
            <a:endParaRPr lang="en-US" altLang="en-US" i="1" dirty="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44C9563-A775-44C3-8959-2C76CDE8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What is the difference between the above, and a natural join? </a:t>
            </a:r>
          </a:p>
          <a:p>
            <a:pPr>
              <a:buSzTx/>
            </a:pPr>
            <a:r>
              <a:rPr lang="en-US" altLang="en-US" sz="2000" i="1"/>
              <a:t>course </a:t>
            </a:r>
            <a:r>
              <a:rPr lang="en-US" altLang="en-US" sz="2000" b="1"/>
              <a:t>left outer join</a:t>
            </a:r>
            <a:r>
              <a:rPr lang="en-US" altLang="en-US" sz="2000" i="1"/>
              <a:t> prereq </a:t>
            </a:r>
            <a:r>
              <a:rPr lang="en-US" altLang="en-US" sz="2000" b="1"/>
              <a:t>on</a:t>
            </a:r>
            <a:br>
              <a:rPr lang="en-US" altLang="en-US" sz="2000" i="1"/>
            </a:br>
            <a:r>
              <a:rPr lang="en-US" altLang="en-US" sz="2000" i="1"/>
              <a:t>course.course_id = prereq.course_id</a:t>
            </a:r>
            <a:endParaRPr lang="en-US" altLang="en-US" sz="1800" i="1"/>
          </a:p>
          <a:p>
            <a:pPr>
              <a:buSzTx/>
            </a:pPr>
            <a:endParaRPr lang="en-US" altLang="en-US" sz="1800" i="1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C2F1BD3E-A0A8-44CA-9BD8-4C09AD65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22011303-D892-4A34-82D1-00F01FFC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>
            <a:extLst>
              <a:ext uri="{FF2B5EF4-FFF2-40B4-BE49-F238E27FC236}">
                <a16:creationId xmlns:a16="http://schemas.microsoft.com/office/drawing/2014/main" id="{9F478EAA-5BF8-4B71-AF0D-A0DA83A1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>
            <a:extLst>
              <a:ext uri="{FF2B5EF4-FFF2-40B4-BE49-F238E27FC236}">
                <a16:creationId xmlns:a16="http://schemas.microsoft.com/office/drawing/2014/main" id="{75AA0F51-A43A-401D-A52E-A2892A10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40942AB-F306-4286-870B-A55083F3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7527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- JOIN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49353B-1080-4979-B7B1-9C538D8B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8077200" cy="47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endParaRPr lang="en-US" altLang="en-US" sz="1800" b="1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38AED-8C44-4CB6-939D-A6CE6D8B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C4B78-6279-4110-841E-C33D2BD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92839"/>
            <a:ext cx="5205046" cy="1580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8A7A-90DF-4F6B-9670-25004C1A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7" y="1078771"/>
            <a:ext cx="3597325" cy="146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E8A7A-2BAE-4F49-8480-06BF57CBCECB}"/>
              </a:ext>
            </a:extLst>
          </p:cNvPr>
          <p:cNvSpPr/>
          <p:nvPr/>
        </p:nvSpPr>
        <p:spPr bwMode="auto">
          <a:xfrm>
            <a:off x="904875" y="684871"/>
            <a:ext cx="1542903" cy="3350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20B7-A057-4BE5-8F2D-35266DDE8C14}"/>
              </a:ext>
            </a:extLst>
          </p:cNvPr>
          <p:cNvSpPr/>
          <p:nvPr/>
        </p:nvSpPr>
        <p:spPr bwMode="auto">
          <a:xfrm>
            <a:off x="5514540" y="712714"/>
            <a:ext cx="1533375" cy="3071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Invoice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5348D92-571D-4EF7-82B9-5543A364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7" y="2940254"/>
            <a:ext cx="8985255" cy="351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 sz="2000" kern="0" dirty="0"/>
              <a:t>Use left join to match invoices with customers</a:t>
            </a:r>
          </a:p>
          <a:p>
            <a:pPr marL="457200" indent="-457200">
              <a:buFont typeface="Monotype Sorts" charset="2"/>
              <a:buAutoNum type="arabicPeriod"/>
            </a:pPr>
            <a:r>
              <a:rPr lang="en-US" altLang="en-US" sz="2000" kern="0" dirty="0"/>
              <a:t>Use right join to match invoices with customers</a:t>
            </a:r>
          </a:p>
          <a:p>
            <a:pPr marL="457200" indent="-457200">
              <a:buAutoNum type="arabicPeriod"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left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 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right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  </a:t>
            </a:r>
            <a:endParaRPr lang="en-US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BE0C20DB-40AF-492A-BDB4-B8BF597A1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a typeface="+mj-ea"/>
              </a:rPr>
              <a:t>Chapter 4:  Intermediate 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BCBD19-C491-429F-9920-DF098C91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</p:spPr>
        <p:txBody>
          <a:bodyPr lIns="90488" tIns="44450" rIns="90488" bIns="44450"/>
          <a:lstStyle/>
          <a:p>
            <a:r>
              <a:rPr lang="en-US" altLang="en-US" sz="2000"/>
              <a:t>Outer Joins</a:t>
            </a:r>
          </a:p>
          <a:p>
            <a:endParaRPr lang="en-US" altLang="en-US"/>
          </a:p>
          <a:p>
            <a:r>
              <a:rPr lang="en-US" altLang="en-US" sz="2000"/>
              <a:t>Views and Materialized Views</a:t>
            </a:r>
            <a:endParaRPr lang="en-US" altLang="en-US"/>
          </a:p>
          <a:p>
            <a:endParaRPr lang="en-US" altLang="en-US" sz="2000"/>
          </a:p>
          <a:p>
            <a:r>
              <a:rPr lang="en-US" altLang="en-US" sz="2000"/>
              <a:t>Cascading Actions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40942AB-F306-4286-870B-A55083F3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7527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- JOIN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49353B-1080-4979-B7B1-9C538D8B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8077200" cy="47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endParaRPr lang="en-US" altLang="en-US" sz="1800" b="1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38AED-8C44-4CB6-939D-A6CE6D8B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C4B78-6279-4110-841E-C33D2BD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92839"/>
            <a:ext cx="5205046" cy="1580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8A7A-90DF-4F6B-9670-25004C1A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7" y="1078771"/>
            <a:ext cx="3597325" cy="146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E8A7A-2BAE-4F49-8480-06BF57CBCECB}"/>
              </a:ext>
            </a:extLst>
          </p:cNvPr>
          <p:cNvSpPr/>
          <p:nvPr/>
        </p:nvSpPr>
        <p:spPr bwMode="auto">
          <a:xfrm>
            <a:off x="904875" y="684871"/>
            <a:ext cx="1542903" cy="3350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20B7-A057-4BE5-8F2D-35266DDE8C14}"/>
              </a:ext>
            </a:extLst>
          </p:cNvPr>
          <p:cNvSpPr/>
          <p:nvPr/>
        </p:nvSpPr>
        <p:spPr bwMode="auto">
          <a:xfrm>
            <a:off x="5514540" y="712714"/>
            <a:ext cx="1533375" cy="3071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Invoice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5348D92-571D-4EF7-82B9-5543A364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7" y="2717954"/>
            <a:ext cx="8985255" cy="373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left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</a:t>
            </a:r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</a:t>
            </a:r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</a:t>
            </a:r>
            <a:endParaRPr lang="en-US" altLang="en-US" sz="18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B69F8-8C42-4BCF-999A-96FDBC55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2" y="3706779"/>
            <a:ext cx="8018745" cy="1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40942AB-F306-4286-870B-A55083F3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7527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- JOIN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49353B-1080-4979-B7B1-9C538D8B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8077200" cy="47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endParaRPr lang="en-US" altLang="en-US" sz="1800" b="1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38AED-8C44-4CB6-939D-A6CE6D8B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C4B78-6279-4110-841E-C33D2BD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92839"/>
            <a:ext cx="5205046" cy="1580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8A7A-90DF-4F6B-9670-25004C1A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7" y="1078771"/>
            <a:ext cx="3597325" cy="146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E8A7A-2BAE-4F49-8480-06BF57CBCECB}"/>
              </a:ext>
            </a:extLst>
          </p:cNvPr>
          <p:cNvSpPr/>
          <p:nvPr/>
        </p:nvSpPr>
        <p:spPr bwMode="auto">
          <a:xfrm>
            <a:off x="904875" y="684871"/>
            <a:ext cx="1542903" cy="3350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20B7-A057-4BE5-8F2D-35266DDE8C14}"/>
              </a:ext>
            </a:extLst>
          </p:cNvPr>
          <p:cNvSpPr/>
          <p:nvPr/>
        </p:nvSpPr>
        <p:spPr bwMode="auto">
          <a:xfrm>
            <a:off x="5514540" y="712714"/>
            <a:ext cx="1533375" cy="3071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Invoice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5348D92-571D-4EF7-82B9-5543A364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7" y="2717954"/>
            <a:ext cx="8985255" cy="373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 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right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  </a:t>
            </a:r>
            <a:endParaRPr lang="en-US" altLang="en-US" sz="18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</a:t>
            </a:r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endParaRPr lang="en-US" altLang="en-US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EA2F6-0472-41BF-B687-B541B8E7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9" y="3597274"/>
            <a:ext cx="7897349" cy="15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F597567C-60D2-4E28-83C7-74B8205F3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FB75AC-D8C3-4F9B-921C-1DF9A9D06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20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endParaRPr lang="en-US" altLang="en-US" sz="2000" dirty="0"/>
          </a:p>
          <a:p>
            <a:pPr>
              <a:tabLst>
                <a:tab pos="3205163" algn="ctr"/>
              </a:tabLst>
            </a:pPr>
            <a:r>
              <a:rPr lang="en-US" altLang="en-US" sz="20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br>
              <a:rPr kumimoji="0" lang="en-US" altLang="en-US" sz="2000" b="1" dirty="0"/>
            </a:br>
            <a:r>
              <a:rPr kumimoji="0" lang="en-US" altLang="en-US" sz="2000" b="1" dirty="0"/>
              <a:t>         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kumimoji="0"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br>
              <a:rPr kumimoji="0"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kumimoji="0"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kumimoji="0"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99"/>
                </a:solidFill>
              </a:rPr>
              <a:t>view</a:t>
            </a:r>
            <a:r>
              <a:rPr lang="en-US" altLang="en-US" sz="20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2000" dirty="0"/>
              <a:t>Any relation that is not of the conceptual model but is made visible to a user as a “</a:t>
            </a:r>
            <a:r>
              <a:rPr lang="en-US" altLang="en-US" sz="2000" b="1" dirty="0">
                <a:solidFill>
                  <a:srgbClr val="FF0000"/>
                </a:solidFill>
              </a:rPr>
              <a:t>virtual relation</a:t>
            </a:r>
            <a:r>
              <a:rPr lang="en-US" altLang="en-US" sz="2000" dirty="0"/>
              <a:t>” is called a </a:t>
            </a:r>
            <a:r>
              <a:rPr lang="en-US" altLang="en-US" sz="2000" b="1" dirty="0">
                <a:solidFill>
                  <a:srgbClr val="000099"/>
                </a:solidFill>
              </a:rPr>
              <a:t>view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4CF8AA56-C72C-4BDA-BAEF-7B3117BFC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C488E07-4F8B-4D90-A91D-D258B047A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2000" dirty="0"/>
              <a:t>A view is defined using the </a:t>
            </a:r>
            <a:r>
              <a:rPr lang="en-US" altLang="en-US" sz="2000" b="1" dirty="0"/>
              <a:t>create view </a:t>
            </a:r>
            <a:r>
              <a:rPr lang="en-US" altLang="en-US" sz="2000" dirty="0"/>
              <a:t>statement which has the form</a:t>
            </a:r>
            <a:endParaRPr lang="en-US" altLang="en-US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view_name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&lt;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query expression &gt;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dirty="0"/>
              <a:t>	</a:t>
            </a:r>
            <a:r>
              <a:rPr lang="en-US" altLang="en-US" sz="2000" dirty="0"/>
              <a:t>where &lt;query expression&gt; is any legal SQL expression.  The view name is represented by </a:t>
            </a:r>
            <a:r>
              <a:rPr lang="en-US" altLang="en-US" sz="2000" i="1" dirty="0" err="1"/>
              <a:t>view_name</a:t>
            </a:r>
            <a:r>
              <a:rPr lang="en-US" altLang="en-US" sz="2000" i="1" dirty="0"/>
              <a:t>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endParaRPr lang="en-US" altLang="en-US" sz="2000" dirty="0"/>
          </a:p>
          <a:p>
            <a:pPr>
              <a:tabLst>
                <a:tab pos="3432175" algn="ctr"/>
              </a:tabLst>
            </a:pPr>
            <a:r>
              <a:rPr lang="en-US" altLang="en-US" sz="2000" dirty="0"/>
              <a:t>Once a view is defined, the view name can be used to refer to the virtual relation that the view generates.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endParaRPr lang="en-US" altLang="en-US" sz="2000" dirty="0"/>
          </a:p>
          <a:p>
            <a:pPr>
              <a:tabLst>
                <a:tab pos="3432175" algn="ctr"/>
              </a:tabLst>
            </a:pPr>
            <a:r>
              <a:rPr lang="en-US" altLang="en-US" sz="2000" dirty="0"/>
              <a:t>View definition is not the same as creating a new relation by evaluating the query expression</a:t>
            </a:r>
            <a:r>
              <a:rPr lang="en-US" altLang="en-US" dirty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2000" dirty="0"/>
              <a:t>Rather, a view definition causes the saving of an expression; the expression is substituted into queries using the view.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30A653A5-256B-40F5-A4FD-3B00DE47A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390F6E9-9CE0-4C02-B91F-0AC0E7FB8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133475"/>
            <a:ext cx="8601075" cy="5295460"/>
          </a:xfrm>
        </p:spPr>
        <p:txBody>
          <a:bodyPr/>
          <a:lstStyle/>
          <a:p>
            <a:pPr>
              <a:tabLst>
                <a:tab pos="1370013" algn="l"/>
              </a:tabLst>
              <a:defRPr/>
            </a:pPr>
            <a:r>
              <a:rPr lang="en-US" altLang="en-US" sz="2000" dirty="0"/>
              <a:t>A view of instructors without their salary</a:t>
            </a:r>
            <a:br>
              <a:rPr lang="en-US" altLang="en-US" sz="2000" dirty="0"/>
            </a:br>
            <a:r>
              <a:rPr lang="en-US" altLang="en-US" sz="2400" dirty="0">
                <a:solidFill>
                  <a:srgbClr val="0066CC"/>
                </a:solidFill>
                <a:latin typeface="Arial Rounded MT Bold" pitchFamily="34" charset="0"/>
              </a:rPr>
              <a:t>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create view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faculty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as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b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select</a:t>
            </a:r>
            <a:r>
              <a:rPr kumimoji="0"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ID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name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kumimoji="0"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b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from</a:t>
            </a:r>
            <a:r>
              <a:rPr kumimoji="0"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instructor;</a:t>
            </a:r>
            <a:endParaRPr lang="en-US" altLang="en-US" sz="2000" dirty="0"/>
          </a:p>
          <a:p>
            <a:pPr>
              <a:tabLst>
                <a:tab pos="1370013" algn="l"/>
              </a:tabLst>
              <a:defRPr/>
            </a:pPr>
            <a:r>
              <a:rPr lang="en-US" altLang="en-US" sz="2000" dirty="0"/>
              <a:t>A view of all instructors in the Biology department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create view </a:t>
            </a:r>
            <a:r>
              <a:rPr kumimoji="0" lang="en-US" altLang="en-US" sz="2000" dirty="0" err="1">
                <a:solidFill>
                  <a:srgbClr val="0066CC"/>
                </a:solidFill>
                <a:latin typeface="Arial Rounded MT Bold" pitchFamily="34" charset="0"/>
              </a:rPr>
              <a:t>biology</a:t>
            </a:r>
            <a:r>
              <a:rPr kumimoji="0"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Faculty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as</a:t>
            </a:r>
            <a:r>
              <a:rPr lang="en-US" altLang="en-US" sz="2000" dirty="0"/>
              <a:t> </a:t>
            </a:r>
          </a:p>
          <a:p>
            <a:pPr marL="0" indent="0">
              <a:buFont typeface="Monotype Sorts" charset="2"/>
              <a:buNone/>
              <a:tabLst>
                <a:tab pos="1370013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     	select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  <a:t>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  <a:t>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=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‘Biology’</a:t>
            </a:r>
            <a:endParaRPr lang="en-US" altLang="en-US" sz="2000" dirty="0"/>
          </a:p>
          <a:p>
            <a:pPr>
              <a:tabLst>
                <a:tab pos="1370013" algn="l"/>
              </a:tabLst>
              <a:defRPr/>
            </a:pPr>
            <a:r>
              <a:rPr lang="en-US" altLang="en-US" sz="2000" dirty="0"/>
              <a:t>Create a view of department salary totals</a:t>
            </a:r>
            <a:br>
              <a:rPr lang="en-US" altLang="en-US" sz="2000" dirty="0"/>
            </a:br>
            <a:r>
              <a:rPr lang="en-US" altLang="en-US" sz="2000" dirty="0"/>
              <a:t> 	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create view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departments_total_salary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                                                                                                                                    			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(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total_salary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)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as</a:t>
            </a:r>
            <a:b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       	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sum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salary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)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  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group by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;</a:t>
            </a:r>
            <a:endParaRPr lang="en-US" altLang="en-US" sz="2400" dirty="0">
              <a:solidFill>
                <a:srgbClr val="0066CC"/>
              </a:solidFill>
              <a:latin typeface="Arial Rounded MT Bold" pitchFamily="34" charset="0"/>
            </a:endParaRPr>
          </a:p>
          <a:p>
            <a:pPr>
              <a:tabLst>
                <a:tab pos="1370013" algn="l"/>
              </a:tabLst>
              <a:defRPr/>
            </a:pPr>
            <a:endParaRPr lang="en-US" altLang="en-US" sz="2400" dirty="0"/>
          </a:p>
          <a:p>
            <a:pPr>
              <a:tabLst>
                <a:tab pos="1370013" algn="l"/>
              </a:tabLst>
              <a:defRPr/>
            </a:pPr>
            <a:endParaRPr lang="en-US" altLang="en-US" sz="2000" dirty="0"/>
          </a:p>
          <a:p>
            <a:pPr>
              <a:tabLst>
                <a:tab pos="1370013" algn="l"/>
              </a:tabLst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2D0A7D63-B4D8-456E-9B99-451AB08E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3B6B7A0-614B-40B2-8555-D28A9BA85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create view </a:t>
            </a:r>
            <a:r>
              <a:rPr lang="en-US" altLang="en-US" sz="2000" i="1" dirty="0">
                <a:solidFill>
                  <a:srgbClr val="0066CC"/>
                </a:solidFill>
              </a:rPr>
              <a:t>cs_spring_2010 </a:t>
            </a:r>
            <a:r>
              <a:rPr lang="en-US" altLang="en-US" sz="2000" b="1" dirty="0">
                <a:solidFill>
                  <a:srgbClr val="FF0000"/>
                </a:solidFill>
              </a:rPr>
              <a:t>as</a:t>
            </a:r>
            <a:br>
              <a:rPr lang="en-US" altLang="en-US" sz="2000" b="1" dirty="0"/>
            </a:br>
            <a:r>
              <a:rPr lang="en-US" altLang="en-US" sz="2000" b="1" dirty="0"/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sec_id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building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room_number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‘Comp. Sci.’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semester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’Spring’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year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’2010’;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endParaRPr lang="en-US" altLang="en-US" sz="2000" b="1" dirty="0"/>
          </a:p>
          <a:p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cs_spring_2010_watson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</a:t>
            </a:r>
            <a:b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room_number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cs_spring_2010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building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’Watson’;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C7BBA74B-B01E-46C2-9B13-E5E9A320C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B01065F-5745-44FD-B662-F52133A5A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faculty </a:t>
            </a:r>
            <a:r>
              <a:rPr lang="en-US" altLang="en-US" sz="2000" dirty="0"/>
              <a:t>view which we defined earlier</a:t>
            </a:r>
            <a:endParaRPr lang="en-US" altLang="en-US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insert into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faculty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values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(‘30765’, ‘Green’, ‘Music’);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This insertion must be represented by the insertion of the tuple</a:t>
            </a:r>
            <a:endParaRPr lang="en-US" altLang="en-US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		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into the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Above Insert is equivalent to: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insert into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instructor(ID, Name,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salary)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values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(‘30765’, ‘Green’, ‘Music’, Null);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EF8E814A-7A50-4804-AB71-7504AFBF1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A3A7E2-6BA5-43CB-9948-F0F863DB4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969963"/>
            <a:ext cx="7845425" cy="52705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instructor_info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as</a:t>
            </a:r>
            <a:b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building</a:t>
            </a:r>
            <a:b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  <a:t>    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I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department D</a:t>
            </a:r>
            <a:b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    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endParaRPr lang="en-US" altLang="en-US" sz="2000" b="1">
              <a:sym typeface="Symbol" panose="05050102010706020507" pitchFamily="18" charset="2"/>
            </a:endParaRPr>
          </a:p>
          <a:p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insert into</a:t>
            </a:r>
            <a:r>
              <a:rPr lang="en-US" altLang="en-US" b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instructor_info</a:t>
            </a: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values 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(’69987’, ’White’, ’Taylor’);</a:t>
            </a:r>
            <a:endParaRPr lang="en-US" altLang="en-US">
              <a:solidFill>
                <a:srgbClr val="0066CC"/>
              </a:solidFill>
              <a:latin typeface="Arial Rounded MT Bold" panose="020F0704030504030204" pitchFamily="34" charset="0"/>
              <a:sym typeface="Symbol" panose="05050102010706020507" pitchFamily="18" charset="2"/>
            </a:endParaRPr>
          </a:p>
          <a:p>
            <a:pPr lvl="2"/>
            <a:r>
              <a:rPr lang="en-US" altLang="en-US" sz="2000"/>
              <a:t>which department, if multiple departments in Taylor?</a:t>
            </a:r>
            <a:endParaRPr lang="en-US" altLang="en-US"/>
          </a:p>
          <a:p>
            <a:pPr lvl="2"/>
            <a:r>
              <a:rPr lang="en-US" altLang="en-US" sz="2000"/>
              <a:t>what if no department is in Taylor?</a:t>
            </a:r>
            <a:endParaRPr lang="en-US" altLang="en-US" b="1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8033D551-B42A-454F-8EFF-D7C6A4E4C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And Some Not at All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41D1912-26E7-4C8C-A549-8981A39D4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history_instructors</a:t>
            </a: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as</a:t>
            </a:r>
            <a:b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   select 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*</a:t>
            </a:r>
            <a:br>
              <a:rPr lang="en-US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= ’History’</a:t>
            </a:r>
            <a:r>
              <a:rPr lang="en-US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;</a:t>
            </a:r>
            <a:endParaRPr lang="en-US" altLang="en-US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endParaRPr lang="en-US" altLang="en-US" sz="2000"/>
          </a:p>
          <a:p>
            <a:r>
              <a:rPr lang="en-US" altLang="en-US" sz="2000"/>
              <a:t>What happens if we insert</a:t>
            </a:r>
            <a:r>
              <a:rPr lang="en-US" altLang="en-US"/>
              <a:t> </a:t>
            </a:r>
            <a:r>
              <a:rPr lang="en-US" altLang="en-US" sz="2000"/>
              <a:t>(’25566’, ’Brown’, ’Biology’, 100000) into </a:t>
            </a:r>
            <a:r>
              <a:rPr lang="en-US" altLang="en-US" sz="2000" i="1">
                <a:solidFill>
                  <a:srgbClr val="0066CC"/>
                </a:solidFill>
              </a:rPr>
              <a:t>history_instructors</a:t>
            </a:r>
            <a:r>
              <a:rPr lang="en-US" altLang="en-US" sz="2000" i="1"/>
              <a:t>?</a:t>
            </a:r>
          </a:p>
          <a:p>
            <a:r>
              <a:rPr lang="en-US" altLang="en-US" sz="2000" i="1"/>
              <a:t>Check view history_instructors</a:t>
            </a:r>
          </a:p>
          <a:p>
            <a:r>
              <a:rPr lang="en-US" altLang="en-US" sz="2000" i="1"/>
              <a:t>Check table instructor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9DF8-8A11-47FD-8AEE-5C9C962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Restrictions on Updating Views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0B76ED3-72D0-402C-89DD-7C8AAD64D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Most SQL implementations allow updates only on simple views</a:t>
            </a:r>
            <a:r>
              <a:rPr lang="en-US" altLang="en-US"/>
              <a:t> 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 b="1"/>
              <a:t>from </a:t>
            </a:r>
            <a:r>
              <a:rPr lang="en-US" altLang="en-US" sz="2000"/>
              <a:t>clause has only one table</a:t>
            </a:r>
            <a:endParaRPr lang="en-US" altLang="en-US"/>
          </a:p>
          <a:p>
            <a:pPr lvl="1"/>
            <a:r>
              <a:rPr lang="en-US" altLang="en-US" sz="2000"/>
              <a:t>The </a:t>
            </a:r>
            <a:r>
              <a:rPr lang="en-US" altLang="en-US" sz="2000" b="1"/>
              <a:t>select </a:t>
            </a:r>
            <a:r>
              <a:rPr lang="en-US" altLang="en-US" sz="2000"/>
              <a:t>clause contains only attribute names of the table, and does not have any expressions, aggregates, or </a:t>
            </a:r>
            <a:r>
              <a:rPr lang="en-US" altLang="en-US" sz="2000" b="1"/>
              <a:t>distinct </a:t>
            </a:r>
            <a:r>
              <a:rPr lang="en-US" altLang="en-US" sz="2000"/>
              <a:t>specification.</a:t>
            </a:r>
            <a:endParaRPr lang="en-US" altLang="en-US"/>
          </a:p>
          <a:p>
            <a:pPr lvl="1"/>
            <a:r>
              <a:rPr lang="en-US" altLang="en-US" sz="2000"/>
              <a:t>Any attribute not listed in the </a:t>
            </a:r>
            <a:r>
              <a:rPr lang="en-US" altLang="en-US" sz="2000" b="1"/>
              <a:t>select </a:t>
            </a:r>
            <a:r>
              <a:rPr lang="en-US" altLang="en-US" sz="2000"/>
              <a:t>clause can be set to null</a:t>
            </a:r>
            <a:endParaRPr lang="en-US" altLang="en-US"/>
          </a:p>
          <a:p>
            <a:pPr lvl="1"/>
            <a:r>
              <a:rPr lang="en-US" altLang="en-US" sz="2000"/>
              <a:t>The query does not have a </a:t>
            </a:r>
            <a:r>
              <a:rPr lang="en-US" altLang="en-US" sz="2000" b="1"/>
              <a:t>group </a:t>
            </a:r>
            <a:r>
              <a:rPr lang="en-US" altLang="en-US" sz="2000"/>
              <a:t>by or </a:t>
            </a:r>
            <a:r>
              <a:rPr lang="en-US" altLang="en-US" sz="2000" b="1"/>
              <a:t>having </a:t>
            </a:r>
            <a:r>
              <a:rPr lang="en-US" altLang="en-US" sz="2000"/>
              <a:t>clause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D3C5C442-08AF-4009-A3C9-2D805C69C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50F0E1-D980-4A79-8B48-34CF8FF3F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77924"/>
            <a:ext cx="7757111" cy="4688303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99"/>
                </a:solidFill>
              </a:rPr>
              <a:t>Join operations</a:t>
            </a:r>
            <a:r>
              <a:rPr lang="en-US" altLang="en-US" sz="2400" dirty="0"/>
              <a:t> take two relations and returns another relation.</a:t>
            </a:r>
          </a:p>
          <a:p>
            <a:endParaRPr lang="en-US" altLang="en-US" sz="2400" dirty="0"/>
          </a:p>
          <a:p>
            <a:r>
              <a:rPr lang="en-US" altLang="en-US" sz="2400" dirty="0"/>
              <a:t>A join operation is a Cartesian product which requires that tuples in the two relations match (under some condition).  It also specifies the attributes that are present in the result of the join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join operations are typically used as subquery expressions in the </a:t>
            </a:r>
            <a:r>
              <a:rPr lang="en-US" altLang="en-US" sz="2400" b="1" dirty="0"/>
              <a:t>from </a:t>
            </a:r>
            <a:r>
              <a:rPr lang="en-US" altLang="en-US" sz="2400" dirty="0"/>
              <a:t>clause</a:t>
            </a:r>
          </a:p>
          <a:p>
            <a:endParaRPr lang="en-US" altLang="en-US" sz="24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E708D8-9B11-4D85-B7EB-E6084601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Materialized Views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5F0461-7514-4F01-9E5A-8AF062190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000099"/>
                </a:solidFill>
              </a:rPr>
              <a:t>Materializing a view</a:t>
            </a:r>
            <a:r>
              <a:rPr lang="en-US" altLang="en-US" sz="2400" dirty="0"/>
              <a:t>: create a physical table containing all the tuples in the result of the query defining the view</a:t>
            </a:r>
          </a:p>
          <a:p>
            <a:endParaRPr lang="en-US" altLang="en-US" sz="2400" dirty="0"/>
          </a:p>
          <a:p>
            <a:r>
              <a:rPr lang="en-US" altLang="en-US" sz="24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2000" dirty="0"/>
              <a:t>Need to </a:t>
            </a:r>
            <a:r>
              <a:rPr lang="en-US" altLang="en-US" sz="2000" b="1" dirty="0">
                <a:solidFill>
                  <a:srgbClr val="000099"/>
                </a:solidFill>
              </a:rPr>
              <a:t>maintain</a:t>
            </a:r>
            <a:r>
              <a:rPr lang="en-US" altLang="en-US" sz="2000" dirty="0"/>
              <a:t> the view, by updating the view whenever the underlying relations are updated.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Why materialized views?</a:t>
            </a:r>
          </a:p>
          <a:p>
            <a:pPr lvl="1"/>
            <a:r>
              <a:rPr lang="en-US" altLang="en-US" sz="2000" dirty="0"/>
              <a:t>Useful when views have complex and time consuming SQL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5C28-E976-4F2E-AEED-8FC28DE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Maintenance of Materialized views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E0E6CFF-F5FC-4A6F-B1A7-0637074A1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Cost vs. Gain?</a:t>
            </a:r>
          </a:p>
          <a:p>
            <a:endParaRPr lang="en-US" altLang="en-US" sz="2400"/>
          </a:p>
          <a:p>
            <a:r>
              <a:rPr lang="en-US" altLang="en-US" sz="2400"/>
              <a:t>How often to update the view?</a:t>
            </a:r>
          </a:p>
          <a:p>
            <a:pPr lvl="1"/>
            <a:r>
              <a:rPr lang="en-US" altLang="en-US" sz="2400"/>
              <a:t>Instant</a:t>
            </a:r>
          </a:p>
          <a:p>
            <a:pPr lvl="1"/>
            <a:r>
              <a:rPr lang="en-US" altLang="en-US" sz="2400"/>
              <a:t>lazily</a:t>
            </a:r>
          </a:p>
          <a:p>
            <a:pPr lvl="1"/>
            <a:r>
              <a:rPr lang="en-US" altLang="en-US" sz="2400"/>
              <a:t>Periodically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B942-5AC6-40F6-8CDE-452A1DC3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476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Why to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5FC5-1803-43E6-9B91-D60A039E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Security and Privacy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Create personalized views of data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Better performance (with materialized views)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439DBE0-E6CB-4C56-B9B0-244505708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4B1E322-5C06-401B-91B6-0041332D8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1135063"/>
            <a:ext cx="8272463" cy="4686300"/>
          </a:xfrm>
        </p:spPr>
        <p:txBody>
          <a:bodyPr/>
          <a:lstStyle/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table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(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(5)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primary key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title           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(20),</a:t>
            </a: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varchar(20),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foreign key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department)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table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…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foreign key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 </a:t>
            </a:r>
            <a: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on delete cascade</a:t>
            </a:r>
            <a:b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 on update cascade</a:t>
            </a:r>
            <a: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,</a:t>
            </a:r>
            <a:b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. . . 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sz="2000" i="1" dirty="0"/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3814-56B0-4756-AFA4-3C35A40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Foreign Key Actions 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184687A-6B88-4336-A627-71DC2B95A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delete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update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set null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cascade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set default</a:t>
            </a:r>
          </a:p>
          <a:p>
            <a:pPr marL="0" indent="0">
              <a:buFont typeface="Monotype Sorts" charset="2"/>
              <a:buNone/>
            </a:pPr>
            <a:endParaRPr lang="en-US" alt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04E7D2A9-5132-4968-939C-C894DB1B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1584325"/>
            <a:ext cx="7920038" cy="846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62113"/>
            <a:ext cx="8988425" cy="49006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    foreign key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inv_number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references invoice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inv_number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delete cascade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1600" dirty="0"/>
              <a:t>Ensures that if you delete any invoice, the corresponding invoice lines are automatically deleted</a:t>
            </a:r>
          </a:p>
          <a:p>
            <a:pPr lvl="1" eaLnBrk="1" hangingPunct="1">
              <a:defRPr/>
            </a:pPr>
            <a:r>
              <a:rPr lang="en-US" altLang="en-US" sz="1600" dirty="0"/>
              <a:t>Ensures that the referential integrity is maintained</a:t>
            </a:r>
          </a:p>
          <a:p>
            <a:pPr marL="0" indent="0" eaLnBrk="1" hangingPunct="1">
              <a:buFont typeface="Monotype Sorts" charset="2"/>
              <a:buNone/>
              <a:defRPr/>
            </a:pPr>
            <a:endParaRPr lang="en-US" altLang="en-US" sz="1600" b="1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16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  foreign key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vend_code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references vendor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vend_code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update cascade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en-US" sz="1600" dirty="0"/>
          </a:p>
          <a:p>
            <a:pPr lvl="1" eaLnBrk="1" hangingPunct="1">
              <a:defRPr/>
            </a:pPr>
            <a:r>
              <a:rPr lang="en-US" altLang="en-US" sz="1600" dirty="0"/>
              <a:t>Ensures that if you make a change in any vendor’s V_CODE that change is automatically applied to all products </a:t>
            </a:r>
          </a:p>
          <a:p>
            <a:pPr lvl="1" eaLnBrk="1" hangingPunct="1">
              <a:defRPr/>
            </a:pPr>
            <a:r>
              <a:rPr lang="en-US" altLang="en-US" sz="1600" dirty="0"/>
              <a:t>Ensures that the referential integrity is maintained</a:t>
            </a:r>
          </a:p>
          <a:p>
            <a:pPr lvl="1" eaLnBrk="1" hangingPunct="1">
              <a:defRPr/>
            </a:pPr>
            <a:r>
              <a:rPr lang="en-US" altLang="en-US" sz="1600" dirty="0"/>
              <a:t>You can not delete a vendor row as long as there is a product row that refers to it</a:t>
            </a:r>
          </a:p>
          <a:p>
            <a:pPr eaLnBrk="1" hangingPunct="1">
              <a:buFontTx/>
              <a:buNone/>
              <a:defRPr/>
            </a:pPr>
            <a:endParaRPr lang="en-US" altLang="en-US" sz="16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43B5DF27-98D3-489C-8A16-E882A829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748088"/>
            <a:ext cx="7980363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8077200" cy="482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Example1 – No Cascades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238" y="379828"/>
            <a:ext cx="8231187" cy="618289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400" dirty="0"/>
              <a:t>create table department1</a:t>
            </a:r>
          </a:p>
          <a:p>
            <a:pPr marL="0" indent="0">
              <a:buNone/>
            </a:pPr>
            <a:r>
              <a:rPr lang="en-US" sz="1400" dirty="0"/>
              <a:t>	(</a:t>
            </a:r>
            <a:r>
              <a:rPr lang="en-US" sz="1400" dirty="0" err="1"/>
              <a:t>dept_name</a:t>
            </a:r>
            <a:r>
              <a:rPr lang="en-US" sz="1400" dirty="0"/>
              <a:t> varchar(20), </a:t>
            </a:r>
          </a:p>
          <a:p>
            <a:pPr marL="0" indent="0">
              <a:buNone/>
            </a:pPr>
            <a:r>
              <a:rPr lang="en-US" sz="1400" dirty="0"/>
              <a:t>	 building varchar(15), </a:t>
            </a:r>
          </a:p>
          <a:p>
            <a:pPr marL="0" indent="0">
              <a:buNone/>
            </a:pPr>
            <a:r>
              <a:rPr lang="en-US" sz="1400" dirty="0"/>
              <a:t>	 budget numeric(12,2) check (budget &gt; 0),</a:t>
            </a:r>
          </a:p>
          <a:p>
            <a:pPr marL="0" indent="0">
              <a:buNone/>
            </a:pPr>
            <a:r>
              <a:rPr lang="en-US" sz="1400" dirty="0"/>
              <a:t>	 primary key (</a:t>
            </a:r>
            <a:r>
              <a:rPr lang="en-US" sz="1400" dirty="0" err="1"/>
              <a:t>dept_name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);</a:t>
            </a:r>
          </a:p>
          <a:p>
            <a:pPr marL="0" indent="0">
              <a:buNone/>
            </a:pPr>
            <a:r>
              <a:rPr lang="en-US" sz="1400" dirty="0"/>
              <a:t>create table course1</a:t>
            </a:r>
          </a:p>
          <a:p>
            <a:pPr marL="0" indent="0">
              <a:buNone/>
            </a:pPr>
            <a:r>
              <a:rPr lang="en-US" sz="1400" dirty="0"/>
              <a:t>	(</a:t>
            </a:r>
            <a:r>
              <a:rPr lang="en-US" sz="1400" dirty="0" err="1"/>
              <a:t>course_id</a:t>
            </a:r>
            <a:r>
              <a:rPr lang="en-US" sz="1400" dirty="0"/>
              <a:t> varchar(8), </a:t>
            </a:r>
          </a:p>
          <a:p>
            <a:pPr marL="0" indent="0">
              <a:buNone/>
            </a:pPr>
            <a:r>
              <a:rPr lang="en-US" sz="1400" dirty="0"/>
              <a:t>	 title varchar(50), 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US" sz="1400" dirty="0" err="1"/>
              <a:t>dept_name</a:t>
            </a:r>
            <a:r>
              <a:rPr lang="en-US" sz="1400" dirty="0"/>
              <a:t> varchar(20),</a:t>
            </a:r>
          </a:p>
          <a:p>
            <a:pPr marL="0" indent="0">
              <a:buNone/>
            </a:pPr>
            <a:r>
              <a:rPr lang="en-US" sz="1400" dirty="0"/>
              <a:t>	 credits numeric(2,0) check (credits &gt; 0),</a:t>
            </a:r>
          </a:p>
          <a:p>
            <a:pPr marL="0" indent="0">
              <a:buNone/>
            </a:pPr>
            <a:r>
              <a:rPr lang="en-US" sz="1400" dirty="0"/>
              <a:t>	 primary key (</a:t>
            </a:r>
            <a:r>
              <a:rPr lang="en-US" sz="1400" dirty="0" err="1"/>
              <a:t>course_id</a:t>
            </a:r>
            <a:r>
              <a:rPr lang="en-US" sz="1400" dirty="0"/>
              <a:t>),</a:t>
            </a:r>
          </a:p>
          <a:p>
            <a:pPr marL="0" indent="0">
              <a:buNone/>
            </a:pPr>
            <a:r>
              <a:rPr lang="en-US" sz="1400" dirty="0"/>
              <a:t>	 foreign key (</a:t>
            </a:r>
            <a:r>
              <a:rPr lang="en-US" sz="1400" dirty="0" err="1"/>
              <a:t>dept_name</a:t>
            </a:r>
            <a:r>
              <a:rPr lang="en-US" sz="1400" dirty="0"/>
              <a:t>) references department1 (</a:t>
            </a:r>
            <a:r>
              <a:rPr lang="en-US" sz="1400" dirty="0" err="1"/>
              <a:t>dept_name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	);</a:t>
            </a:r>
          </a:p>
          <a:p>
            <a:pPr marL="0" indent="0">
              <a:buNone/>
            </a:pPr>
            <a:r>
              <a:rPr lang="en-US" sz="1400" dirty="0"/>
              <a:t>create table instructor1 (id varchar(5), </a:t>
            </a:r>
          </a:p>
          <a:p>
            <a:pPr marL="0" indent="0">
              <a:buNone/>
            </a:pPr>
            <a:r>
              <a:rPr lang="en-US" sz="1400" dirty="0"/>
              <a:t>	 name varchar(20) not null, 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US" sz="1400" dirty="0" err="1"/>
              <a:t>dept_name</a:t>
            </a:r>
            <a:r>
              <a:rPr lang="en-US" sz="1400" dirty="0"/>
              <a:t> varchar(20), </a:t>
            </a:r>
          </a:p>
          <a:p>
            <a:pPr marL="0" indent="0">
              <a:buNone/>
            </a:pPr>
            <a:r>
              <a:rPr lang="en-US" sz="1400" dirty="0"/>
              <a:t>	 salary numeric(8,2) check (salary &gt; 29000),</a:t>
            </a:r>
          </a:p>
          <a:p>
            <a:pPr marL="0" indent="0">
              <a:buNone/>
            </a:pPr>
            <a:r>
              <a:rPr lang="en-US" sz="1400" dirty="0"/>
              <a:t>	 primary key (ID),</a:t>
            </a:r>
          </a:p>
          <a:p>
            <a:pPr marL="0" indent="0">
              <a:buNone/>
            </a:pPr>
            <a:r>
              <a:rPr lang="en-US" sz="1400" dirty="0"/>
              <a:t>	 foreign key (</a:t>
            </a:r>
            <a:r>
              <a:rPr lang="en-US" sz="1400" dirty="0" err="1"/>
              <a:t>dept_name</a:t>
            </a:r>
            <a:r>
              <a:rPr lang="en-US" sz="1400" dirty="0"/>
              <a:t>) references department1 (</a:t>
            </a:r>
            <a:r>
              <a:rPr lang="en-US" sz="1400" dirty="0" err="1"/>
              <a:t>dept_name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	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eaLnBrk="1" hangingPunct="1">
              <a:buNone/>
              <a:defRPr/>
            </a:pPr>
            <a:endParaRPr lang="en-US" altLang="en-US" sz="20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17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8077200" cy="482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Example2 – On Delete Set Null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79828"/>
            <a:ext cx="8988425" cy="618289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create table department2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 varchar(20),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building varchar(15),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budget numeric(12,2) check (budget &gt; 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primary key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create table course2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(</a:t>
            </a:r>
            <a:r>
              <a:rPr lang="en-US" sz="1400" dirty="0" err="1">
                <a:latin typeface="Courier New" panose="02070309020205020404" pitchFamily="49" charset="0"/>
              </a:rPr>
              <a:t>course_id</a:t>
            </a:r>
            <a:r>
              <a:rPr lang="en-US" sz="1400" dirty="0">
                <a:latin typeface="Courier New" panose="02070309020205020404" pitchFamily="49" charset="0"/>
              </a:rPr>
              <a:t> varchar(8),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title varchar(50),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 varchar(20),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credits numeric(2,0) check (credits &gt; 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primary key (</a:t>
            </a:r>
            <a:r>
              <a:rPr lang="en-US" sz="1400" dirty="0" err="1">
                <a:latin typeface="Courier New" panose="02070309020205020404" pitchFamily="49" charset="0"/>
              </a:rPr>
              <a:t>course_id</a:t>
            </a:r>
            <a:r>
              <a:rPr lang="en-US" sz="1400" dirty="0"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foreign key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references department2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on delete set null	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create table instructor2 (id varchar(5),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name varchar(20) not null,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 varchar(20),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salary numeric(8,2) check (salary &gt; 29000),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primary key (ID),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foreign key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references department2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on delete set null	);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 eaLnBrk="1" hangingPunct="1">
              <a:buNone/>
              <a:defRPr/>
            </a:pPr>
            <a:endParaRPr lang="en-US" altLang="en-US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8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8077200" cy="482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Example3 – On Delete Cascade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79828"/>
            <a:ext cx="8988425" cy="618289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          </a:t>
            </a:r>
            <a:r>
              <a:rPr lang="en-US" sz="1600" dirty="0"/>
              <a:t>create table department3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dirty="0" err="1"/>
              <a:t>dept_name</a:t>
            </a:r>
            <a:r>
              <a:rPr lang="en-US" sz="1600" dirty="0"/>
              <a:t> varchar(20), </a:t>
            </a:r>
          </a:p>
          <a:p>
            <a:pPr marL="0" indent="0">
              <a:buNone/>
            </a:pPr>
            <a:r>
              <a:rPr lang="en-US" sz="1600" dirty="0"/>
              <a:t>	 building varchar(15), </a:t>
            </a:r>
          </a:p>
          <a:p>
            <a:pPr marL="0" indent="0">
              <a:buNone/>
            </a:pPr>
            <a:r>
              <a:rPr lang="en-US" sz="1600" dirty="0"/>
              <a:t>	 budget numeric(12,2) check (budget &gt; 0),</a:t>
            </a:r>
          </a:p>
          <a:p>
            <a:pPr marL="0" indent="0">
              <a:buNone/>
            </a:pPr>
            <a:r>
              <a:rPr lang="en-US" sz="1600" dirty="0"/>
              <a:t>	 primary key (</a:t>
            </a:r>
            <a:r>
              <a:rPr lang="en-US" sz="1600" dirty="0" err="1"/>
              <a:t>dept_name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create table course3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dirty="0" err="1"/>
              <a:t>course_id</a:t>
            </a:r>
            <a:r>
              <a:rPr lang="en-US" sz="1600" dirty="0"/>
              <a:t> varchar(8), </a:t>
            </a:r>
          </a:p>
          <a:p>
            <a:pPr marL="0" indent="0">
              <a:buNone/>
            </a:pPr>
            <a:r>
              <a:rPr lang="en-US" sz="1600" dirty="0"/>
              <a:t>	 title varchar(50),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dept_name</a:t>
            </a:r>
            <a:r>
              <a:rPr lang="en-US" sz="1600" dirty="0"/>
              <a:t> varchar(20),</a:t>
            </a:r>
          </a:p>
          <a:p>
            <a:pPr marL="0" indent="0">
              <a:buNone/>
            </a:pPr>
            <a:r>
              <a:rPr lang="en-US" sz="1600" dirty="0"/>
              <a:t>	 credits numeric(2,0) check (credits &gt; 0),</a:t>
            </a:r>
          </a:p>
          <a:p>
            <a:pPr marL="0" indent="0">
              <a:buNone/>
            </a:pPr>
            <a:r>
              <a:rPr lang="en-US" sz="1600" dirty="0"/>
              <a:t>	 primary key (</a:t>
            </a:r>
            <a:r>
              <a:rPr lang="en-US" sz="1600" dirty="0" err="1"/>
              <a:t>course_id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en-US" sz="1600" dirty="0"/>
              <a:t>	 foreign key (</a:t>
            </a:r>
            <a:r>
              <a:rPr lang="en-US" sz="1600" dirty="0" err="1"/>
              <a:t>dept_name</a:t>
            </a:r>
            <a:r>
              <a:rPr lang="en-US" sz="1600" dirty="0"/>
              <a:t>) references department3 (</a:t>
            </a:r>
            <a:r>
              <a:rPr lang="en-US" sz="1600" dirty="0" err="1"/>
              <a:t>dept_name</a:t>
            </a:r>
            <a:r>
              <a:rPr lang="en-US" sz="1600" dirty="0"/>
              <a:t>) on delete cascade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create table instructor3 (id varchar(5), </a:t>
            </a:r>
          </a:p>
          <a:p>
            <a:pPr marL="0" indent="0">
              <a:buNone/>
            </a:pPr>
            <a:r>
              <a:rPr lang="en-US" sz="1600" dirty="0"/>
              <a:t>	 name varchar(20) not null,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dept_name</a:t>
            </a:r>
            <a:r>
              <a:rPr lang="en-US" sz="1600" dirty="0"/>
              <a:t> varchar(20), </a:t>
            </a:r>
          </a:p>
          <a:p>
            <a:pPr marL="0" indent="0">
              <a:buNone/>
            </a:pPr>
            <a:r>
              <a:rPr lang="en-US" sz="1600" dirty="0"/>
              <a:t>	 salary numeric(8,2) check (salary &gt; 29000),</a:t>
            </a:r>
          </a:p>
          <a:p>
            <a:pPr marL="0" indent="0">
              <a:buNone/>
            </a:pPr>
            <a:r>
              <a:rPr lang="en-US" sz="1600" dirty="0"/>
              <a:t>	 primary key (ID),</a:t>
            </a:r>
          </a:p>
          <a:p>
            <a:pPr marL="0" indent="0">
              <a:buNone/>
            </a:pPr>
            <a:r>
              <a:rPr lang="en-US" sz="1600" dirty="0"/>
              <a:t>	 foreign key (</a:t>
            </a:r>
            <a:r>
              <a:rPr lang="en-US" sz="1600" dirty="0" err="1"/>
              <a:t>dept_name</a:t>
            </a:r>
            <a:r>
              <a:rPr lang="en-US" sz="1600" dirty="0"/>
              <a:t>) references department3 (</a:t>
            </a:r>
            <a:r>
              <a:rPr lang="en-US" sz="1600" dirty="0" err="1"/>
              <a:t>dept_name</a:t>
            </a:r>
            <a:r>
              <a:rPr lang="en-US" sz="1600" dirty="0"/>
              <a:t>) on delete cascade); </a:t>
            </a:r>
          </a:p>
          <a:p>
            <a:pPr marL="0" indent="0" eaLnBrk="1" hangingPunct="1">
              <a:buNone/>
              <a:defRPr/>
            </a:pPr>
            <a:endParaRPr lang="en-US" altLang="en-US" sz="16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27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35787438-16A6-4357-9337-36B0AE4B8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CE56D77-2285-4396-A1C7-5DC7EACB9F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844062"/>
            <a:ext cx="8115300" cy="559894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dirty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Select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reading, but not modification of data.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Insert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insertion of new data, but not modification of existing data.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Update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modification, but not deletion of data.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Delete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deletion of data.</a:t>
            </a:r>
          </a:p>
          <a:p>
            <a:pPr>
              <a:buFont typeface="Monotype Sorts" charset="2"/>
              <a:buNone/>
            </a:pP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Forms of authorization to modify the database schema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Index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creation and deletion of indices.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Resources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creation of new relations.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Alteration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addition or deletion of attributes in a relation.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Drop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deletion of relations.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D120955-2942-4591-8FBB-F55674CDE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491D4AD-3A72-4236-9D9D-315D79B21E1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111CBC-E67C-4AFC-A6E4-6DA465FC3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7461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Types of Join: Self join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047F0F-3C86-40B2-A2DF-584BFD55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684213"/>
            <a:ext cx="7724701" cy="5603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Self Join: </a:t>
            </a:r>
            <a:r>
              <a:rPr lang="en-US" altLang="en-US" sz="2200" dirty="0"/>
              <a:t>A self join is a join in which a table is joined with itself</a:t>
            </a:r>
          </a:p>
          <a:p>
            <a:pPr marL="400050" lvl="1" indent="0" eaLnBrk="1" hangingPunct="1"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   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      </a:t>
            </a:r>
            <a:r>
              <a:rPr lang="en-US" sz="2000" i="1" dirty="0"/>
              <a:t>table1 T1, table1 T2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   </a:t>
            </a:r>
            <a:r>
              <a:rPr lang="en-US" sz="2000" i="1" dirty="0"/>
              <a:t>T1.common_field = T2.common_field</a:t>
            </a:r>
            <a:r>
              <a:rPr lang="en-US" sz="2000" dirty="0"/>
              <a:t>;</a:t>
            </a:r>
          </a:p>
          <a:p>
            <a:pPr marL="0" indent="0" eaLnBrk="1" hangingPunct="1">
              <a:buNone/>
              <a:defRPr/>
            </a:pPr>
            <a:endParaRPr lang="en-US" altLang="en-US" sz="2400" i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en-US" sz="2400" i="1" dirty="0">
                <a:solidFill>
                  <a:srgbClr val="000099"/>
                </a:solidFill>
              </a:rPr>
              <a:t>Example1: Find customers living in same </a:t>
            </a:r>
            <a:r>
              <a:rPr lang="en-US" altLang="en-US" sz="2400" i="1" dirty="0" err="1">
                <a:solidFill>
                  <a:srgbClr val="000099"/>
                </a:solidFill>
              </a:rPr>
              <a:t>zipcode</a:t>
            </a:r>
            <a:endParaRPr lang="en-US" altLang="en-US" sz="2400" i="1" dirty="0">
              <a:solidFill>
                <a:srgbClr val="000099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SELECT</a:t>
            </a:r>
            <a:r>
              <a:rPr lang="en-US" altLang="en-US" sz="2000" dirty="0"/>
              <a:t> 	</a:t>
            </a:r>
            <a:r>
              <a:rPr lang="en-US" altLang="en-US" sz="2000" b="1" dirty="0">
                <a:solidFill>
                  <a:srgbClr val="FF0000"/>
                </a:solidFill>
              </a:rPr>
              <a:t>Distinct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B.cus_lname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B.cus_areacode</a:t>
            </a:r>
            <a:endParaRPr lang="en-US" altLang="en-US" sz="2000" dirty="0"/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FROM</a:t>
            </a:r>
            <a:r>
              <a:rPr lang="en-US" altLang="en-US" sz="2000" dirty="0"/>
              <a:t> 		customer A, customer B</a:t>
            </a:r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WHERE</a:t>
            </a:r>
            <a:r>
              <a:rPr lang="en-US" altLang="en-US" sz="2000" dirty="0"/>
              <a:t> 	 </a:t>
            </a:r>
            <a:r>
              <a:rPr lang="en-US" altLang="en-US" sz="2000" dirty="0" err="1"/>
              <a:t>A.cus_areacode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B.cus_areacode</a:t>
            </a:r>
            <a:endParaRPr lang="en-US" altLang="en-US" sz="2000" dirty="0"/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AND</a:t>
            </a:r>
            <a:r>
              <a:rPr lang="en-US" altLang="en-US" sz="2000" dirty="0"/>
              <a:t>   		 </a:t>
            </a:r>
            <a:r>
              <a:rPr lang="en-US" altLang="en-US" sz="2000" dirty="0" err="1"/>
              <a:t>A.cus_code</a:t>
            </a:r>
            <a:r>
              <a:rPr lang="en-US" altLang="en-US" sz="2000" dirty="0"/>
              <a:t>       != </a:t>
            </a:r>
            <a:r>
              <a:rPr lang="en-US" altLang="en-US" sz="2000" dirty="0" err="1"/>
              <a:t>B.cus_code</a:t>
            </a:r>
            <a:endParaRPr lang="en-US" altLang="en-US" sz="2000" dirty="0"/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ORDER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BY</a:t>
            </a:r>
            <a:r>
              <a:rPr lang="en-US" altLang="en-US" sz="2000" dirty="0"/>
              <a:t> 	1;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344D1E06-CBE4-40F8-B2F9-BAE2B4AD4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B3D1EFD-D217-42EF-834A-4A02679D31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grant</a:t>
            </a:r>
            <a:r>
              <a:rPr lang="en-US" altLang="en-US" sz="2000" dirty="0"/>
              <a:t> statement is used to confer authorization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sz="2000" b="1" dirty="0"/>
              <a:t>grant</a:t>
            </a:r>
            <a:r>
              <a:rPr lang="en-US" altLang="en-US" sz="2000" dirty="0"/>
              <a:t> &lt;privilege list&gt;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sz="2000" b="1" dirty="0"/>
              <a:t>on </a:t>
            </a:r>
            <a:r>
              <a:rPr lang="en-US" altLang="en-US" sz="2000" dirty="0"/>
              <a:t>[schema.]&lt;relation name or view name&gt;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&lt;user list&gt;</a:t>
            </a:r>
            <a:endParaRPr lang="en-US" altLang="en-US" dirty="0"/>
          </a:p>
          <a:p>
            <a:r>
              <a:rPr lang="en-US" altLang="en-US" sz="2000" dirty="0"/>
              <a:t>&lt;user list&gt; is:</a:t>
            </a:r>
            <a:endParaRPr lang="en-US" altLang="en-US" dirty="0"/>
          </a:p>
          <a:p>
            <a:pPr lvl="1"/>
            <a:r>
              <a:rPr lang="en-US" altLang="en-US" sz="2000" dirty="0"/>
              <a:t>a user-id</a:t>
            </a:r>
            <a:endParaRPr lang="en-US" altLang="en-US" dirty="0"/>
          </a:p>
          <a:p>
            <a:pPr lvl="1"/>
            <a:r>
              <a:rPr lang="en-US" altLang="en-US" sz="2000" b="1" dirty="0"/>
              <a:t>public</a:t>
            </a:r>
            <a:r>
              <a:rPr lang="en-US" altLang="en-US" sz="2000" dirty="0"/>
              <a:t>, which allows all valid users the privilege granted</a:t>
            </a:r>
            <a:endParaRPr lang="en-US" altLang="en-US" dirty="0"/>
          </a:p>
          <a:p>
            <a:pPr lvl="1"/>
            <a:r>
              <a:rPr lang="en-US" altLang="en-US" sz="2000" dirty="0"/>
              <a:t>A role (more on this later)</a:t>
            </a:r>
            <a:endParaRPr lang="en-US" altLang="en-US" dirty="0"/>
          </a:p>
          <a:p>
            <a:r>
              <a:rPr lang="en-US" altLang="en-US" sz="2000" dirty="0"/>
              <a:t>Granting a privilege on a view does not imply granting any privileges on the underlying relations.</a:t>
            </a:r>
            <a:endParaRPr lang="en-US" altLang="en-US" dirty="0"/>
          </a:p>
          <a:p>
            <a:r>
              <a:rPr lang="en-US" altLang="en-US" sz="2000" dirty="0"/>
              <a:t>The grantor of the privilege must already hold the privilege on the specified item (or be the database administrator).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5715208-4AB9-471D-ACBB-D984D0F4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0160241-582F-4455-B1B6-6396068E8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853710"/>
            <a:ext cx="7728536" cy="553302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select</a:t>
            </a:r>
            <a:r>
              <a:rPr lang="en-US" altLang="en-US" sz="2000" b="1" dirty="0"/>
              <a:t>:</a:t>
            </a:r>
            <a:r>
              <a:rPr lang="en-US" altLang="en-US" sz="2000" dirty="0"/>
              <a:t> allows read access to </a:t>
            </a:r>
            <a:r>
              <a:rPr lang="en-US" altLang="en-US" sz="2000" dirty="0" err="1"/>
              <a:t>relation,or</a:t>
            </a:r>
            <a:r>
              <a:rPr lang="en-US" altLang="en-US" sz="2000" dirty="0"/>
              <a:t> the ability to query using the view</a:t>
            </a:r>
            <a:endParaRPr lang="en-US" altLang="en-US" dirty="0"/>
          </a:p>
          <a:p>
            <a:pPr lvl="1"/>
            <a:r>
              <a:rPr lang="en-US" altLang="en-US" sz="2000" dirty="0"/>
              <a:t>Example: grant users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authorization on the</a:t>
            </a:r>
            <a:r>
              <a:rPr lang="en-US" altLang="en-US" dirty="0"/>
              <a:t> </a:t>
            </a:r>
            <a:r>
              <a:rPr lang="en-US" altLang="en-US" sz="2000" i="1" dirty="0"/>
              <a:t>instructor</a:t>
            </a:r>
            <a:r>
              <a:rPr lang="en-US" altLang="en-US" i="1" dirty="0"/>
              <a:t> </a:t>
            </a:r>
            <a:r>
              <a:rPr lang="en-US" altLang="en-US" sz="2000" dirty="0"/>
              <a:t>relation: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		</a:t>
            </a:r>
            <a:r>
              <a:rPr lang="en-US" altLang="en-US" sz="2000" b="1" dirty="0"/>
              <a:t>grant select on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, U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, U</a:t>
            </a:r>
            <a:r>
              <a:rPr lang="en-US" altLang="en-US" sz="2000" baseline="-25000" dirty="0"/>
              <a:t>3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insert</a:t>
            </a:r>
            <a:r>
              <a:rPr lang="en-US" altLang="en-US" sz="2000" dirty="0"/>
              <a:t>: the ability to insert tuples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update</a:t>
            </a:r>
            <a:r>
              <a:rPr lang="en-US" altLang="en-US" sz="2000" dirty="0"/>
              <a:t>: the ability  to update using the SQL update statement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delete</a:t>
            </a:r>
            <a:r>
              <a:rPr lang="en-US" altLang="en-US" sz="2000" dirty="0"/>
              <a:t>: the ability to delete tuples.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all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>
                <a:solidFill>
                  <a:srgbClr val="000099"/>
                </a:solidFill>
              </a:rPr>
              <a:t>privileges</a:t>
            </a:r>
            <a:r>
              <a:rPr lang="en-US" altLang="en-US" sz="2000" dirty="0"/>
              <a:t>: used as a short form for all the allowable privileges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To get a complete list of privileges and grants: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b="1" dirty="0">
                <a:solidFill>
                  <a:srgbClr val="FF0000"/>
                </a:solidFill>
              </a:rPr>
              <a:t>Show privileges;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 Show grants;   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5715208-4AB9-471D-ACBB-D984D0F4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Examples of Privileges in SQL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0160241-582F-4455-B1B6-6396068E8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928468"/>
            <a:ext cx="7728536" cy="5275386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select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insert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update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delete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</a:p>
          <a:p>
            <a:pPr>
              <a:buNone/>
            </a:pPr>
            <a:endParaRPr lang="en-US" altLang="en-US" sz="2000" i="1" dirty="0"/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Index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Resources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Alteration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Drop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21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7647F44-6F82-46B1-A0C9-077406D4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AC1C37-ED03-4B3B-91D1-729D120016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revoke</a:t>
            </a:r>
            <a:r>
              <a:rPr lang="en-US" altLang="en-US" sz="2000" b="1" dirty="0"/>
              <a:t> </a:t>
            </a:r>
            <a:r>
              <a:rPr lang="en-US" altLang="en-US" sz="2000" dirty="0"/>
              <a:t>statement is used to revoke authorization.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sz="2000" b="1" dirty="0"/>
              <a:t>revoke </a:t>
            </a:r>
            <a:r>
              <a:rPr lang="en-US" altLang="en-US" sz="2000" dirty="0"/>
              <a:t>&lt;privilege list&gt;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sz="2000" b="1" dirty="0"/>
              <a:t>on </a:t>
            </a:r>
            <a:r>
              <a:rPr lang="en-US" altLang="en-US" sz="2000" dirty="0"/>
              <a:t>&lt;relation name or view name&gt; </a:t>
            </a:r>
            <a:r>
              <a:rPr lang="en-US" altLang="en-US" sz="2000" b="1" dirty="0"/>
              <a:t>from </a:t>
            </a:r>
            <a:r>
              <a:rPr lang="en-US" altLang="en-US" sz="2000" dirty="0"/>
              <a:t>&lt;user list&gt;</a:t>
            </a:r>
            <a:endParaRPr lang="en-US" altLang="en-US" dirty="0"/>
          </a:p>
          <a:p>
            <a:r>
              <a:rPr lang="en-US" altLang="en-US" sz="2000" dirty="0"/>
              <a:t>Example: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sz="2000" b="1" dirty="0"/>
              <a:t>revoke select on </a:t>
            </a:r>
            <a:r>
              <a:rPr lang="en-US" altLang="en-US" sz="2000" i="1" dirty="0"/>
              <a:t>branch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U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U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U</a:t>
            </a:r>
            <a:r>
              <a:rPr lang="en-US" altLang="en-US" sz="2000" i="1" baseline="-25000" dirty="0"/>
              <a:t>3</a:t>
            </a:r>
            <a:endParaRPr lang="en-US" altLang="en-US" i="1" baseline="-25000" dirty="0"/>
          </a:p>
          <a:p>
            <a:r>
              <a:rPr lang="en-US" altLang="en-US" sz="2000" dirty="0"/>
              <a:t>&lt;privilege-list&gt; may be </a:t>
            </a:r>
            <a:r>
              <a:rPr lang="en-US" altLang="en-US" sz="2000" b="1" dirty="0"/>
              <a:t>all </a:t>
            </a:r>
            <a:r>
              <a:rPr lang="en-US" altLang="en-US" sz="2000" dirty="0"/>
              <a:t>to revoke all privileges the </a:t>
            </a:r>
            <a:r>
              <a:rPr lang="en-US" altLang="en-US" sz="2000" dirty="0" err="1"/>
              <a:t>revokee</a:t>
            </a:r>
            <a:r>
              <a:rPr lang="en-US" altLang="en-US" sz="2000" dirty="0"/>
              <a:t> may hold.</a:t>
            </a:r>
            <a:endParaRPr lang="en-US" altLang="en-US" dirty="0"/>
          </a:p>
          <a:p>
            <a:r>
              <a:rPr lang="en-US" altLang="en-US" sz="2000" dirty="0"/>
              <a:t>If &lt;</a:t>
            </a:r>
            <a:r>
              <a:rPr lang="en-US" altLang="en-US" sz="2000" dirty="0" err="1"/>
              <a:t>revokee</a:t>
            </a:r>
            <a:r>
              <a:rPr lang="en-US" altLang="en-US" sz="2000" dirty="0"/>
              <a:t>-list&gt; includes </a:t>
            </a:r>
            <a:r>
              <a:rPr lang="en-US" altLang="en-US" sz="2000" b="1" dirty="0"/>
              <a:t>public, </a:t>
            </a:r>
            <a:r>
              <a:rPr lang="en-US" altLang="en-US" sz="2000" dirty="0"/>
              <a:t>all users lose the privilege except those granted it explicitly.</a:t>
            </a:r>
            <a:endParaRPr lang="en-US" altLang="en-US" dirty="0"/>
          </a:p>
          <a:p>
            <a:r>
              <a:rPr lang="en-US" altLang="en-US" sz="2000"/>
              <a:t>If the same privilege was granted twice to the same user by different grantees, the user may retain the privilege after the revocation.</a:t>
            </a:r>
            <a:endParaRPr lang="en-US" altLang="en-US"/>
          </a:p>
          <a:p>
            <a:r>
              <a:rPr lang="en-US" altLang="en-US" sz="2000" dirty="0"/>
              <a:t>All privileges that depend on the privilege being revoked are also revoked.</a:t>
            </a: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F684E410-BD3A-4FCF-BFB8-6BCD5714FC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Roles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B8DD2F6F-7ABB-4379-A991-0E5A7B5A73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create role</a:t>
            </a:r>
            <a:r>
              <a:rPr lang="en-US" altLang="en-US" dirty="0"/>
              <a:t> instructor;</a:t>
            </a:r>
          </a:p>
          <a:p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b="1" dirty="0"/>
              <a:t> to Sarah;</a:t>
            </a:r>
            <a:endParaRPr lang="en-US" altLang="en-US" dirty="0"/>
          </a:p>
          <a:p>
            <a:r>
              <a:rPr lang="en-US" altLang="en-US" dirty="0"/>
              <a:t>Privileges can be granted to roles: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on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Roles can be granted to users, as well as to other roles</a:t>
            </a:r>
          </a:p>
          <a:p>
            <a:pPr lvl="1"/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role</a:t>
            </a:r>
            <a:r>
              <a:rPr lang="en-US" altLang="en-US" dirty="0"/>
              <a:t> </a:t>
            </a:r>
            <a:r>
              <a:rPr lang="en-US" altLang="en-US" i="1" dirty="0" err="1"/>
              <a:t>teaching_assistant</a:t>
            </a:r>
            <a:endParaRPr lang="en-US" altLang="en-US" i="1" dirty="0"/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 err="1"/>
              <a:t>teaching_assistant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;</a:t>
            </a:r>
          </a:p>
          <a:p>
            <a:pPr lvl="2"/>
            <a:r>
              <a:rPr lang="en-US" altLang="en-US" i="1" dirty="0"/>
              <a:t>Instructor</a:t>
            </a:r>
            <a:r>
              <a:rPr lang="en-US" altLang="en-US" dirty="0"/>
              <a:t> inherits all privileges of </a:t>
            </a:r>
            <a:r>
              <a:rPr lang="en-US" altLang="en-US" i="1" dirty="0" err="1"/>
              <a:t>teaching_assistant</a:t>
            </a:r>
            <a:endParaRPr lang="en-US" altLang="en-US" i="1" dirty="0"/>
          </a:p>
          <a:p>
            <a:r>
              <a:rPr lang="en-US" altLang="en-US" dirty="0"/>
              <a:t>Chain of roles</a:t>
            </a:r>
          </a:p>
          <a:p>
            <a:pPr lvl="1"/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role</a:t>
            </a:r>
            <a:r>
              <a:rPr lang="en-US" altLang="en-US" dirty="0"/>
              <a:t> </a:t>
            </a:r>
            <a:r>
              <a:rPr lang="en-US" altLang="en-US" i="1" dirty="0"/>
              <a:t>dean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dean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dean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Satoshi;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F856F344-9680-48B7-A2B5-B4F8B5CC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on Views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E88741-337C-4A65-B019-0F635A54E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250741"/>
          </a:xfrm>
        </p:spPr>
        <p:txBody>
          <a:bodyPr/>
          <a:lstStyle/>
          <a:p>
            <a:r>
              <a:rPr lang="en-US" altLang="en-US" sz="2000" b="1" dirty="0"/>
              <a:t>create view </a:t>
            </a:r>
            <a:r>
              <a:rPr lang="en-US" altLang="en-US" sz="2000" i="1" dirty="0" err="1"/>
              <a:t>geo_instructor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as</a:t>
            </a:r>
            <a:br>
              <a:rPr lang="en-US" altLang="en-US" sz="2000" b="1" dirty="0"/>
            </a:b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dirty="0"/>
              <a:t>*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/>
              <a:t>= ’Geology’);</a:t>
            </a:r>
          </a:p>
          <a:p>
            <a:endParaRPr lang="en-US" altLang="en-US" sz="2000" dirty="0"/>
          </a:p>
          <a:p>
            <a:r>
              <a:rPr lang="en-US" altLang="en-US" sz="2000" b="1" dirty="0"/>
              <a:t>grant select on </a:t>
            </a:r>
            <a:r>
              <a:rPr lang="en-US" altLang="en-US" sz="2000" i="1" dirty="0" err="1"/>
              <a:t>geo_instructor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geo_staff</a:t>
            </a:r>
            <a:endParaRPr lang="en-US" altLang="en-US" sz="2000" i="1" dirty="0"/>
          </a:p>
          <a:p>
            <a:endParaRPr lang="en-US" altLang="en-US" sz="2000" i="1" dirty="0"/>
          </a:p>
          <a:p>
            <a:r>
              <a:rPr lang="en-US" altLang="en-US" sz="2000" dirty="0"/>
              <a:t>Suppose that a  </a:t>
            </a:r>
            <a:r>
              <a:rPr lang="en-US" altLang="en-US" sz="2000" i="1" dirty="0" err="1"/>
              <a:t>geo_staff</a:t>
            </a:r>
            <a:r>
              <a:rPr lang="en-US" altLang="en-US" sz="2000" dirty="0"/>
              <a:t> member issues</a:t>
            </a:r>
          </a:p>
          <a:p>
            <a:pPr lvl="1"/>
            <a:r>
              <a:rPr lang="en-US" altLang="en-US" sz="2000" b="1" dirty="0"/>
              <a:t>select </a:t>
            </a:r>
            <a:r>
              <a:rPr lang="en-US" altLang="en-US" sz="2000" dirty="0"/>
              <a:t>*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 err="1"/>
              <a:t>geo_instructor</a:t>
            </a:r>
            <a:r>
              <a:rPr lang="en-US" altLang="en-US" sz="2000" dirty="0"/>
              <a:t>;</a:t>
            </a:r>
          </a:p>
          <a:p>
            <a:r>
              <a:rPr lang="en-US" altLang="en-US" sz="2000" dirty="0"/>
              <a:t>What if </a:t>
            </a:r>
          </a:p>
          <a:p>
            <a:pPr lvl="1"/>
            <a:r>
              <a:rPr lang="en-US" altLang="en-US" sz="2000" i="1" dirty="0" err="1"/>
              <a:t>geo_staff</a:t>
            </a:r>
            <a:r>
              <a:rPr lang="en-US" altLang="en-US" sz="2000" dirty="0"/>
              <a:t> does not have permissions on </a:t>
            </a:r>
            <a:r>
              <a:rPr lang="en-US" altLang="en-US" sz="2000" i="1" dirty="0"/>
              <a:t>instructor?</a:t>
            </a:r>
          </a:p>
          <a:p>
            <a:pPr lvl="1"/>
            <a:r>
              <a:rPr lang="en-US" altLang="en-US" sz="2000" dirty="0"/>
              <a:t>creator of view did not have some permissions on </a:t>
            </a:r>
            <a:r>
              <a:rPr lang="en-US" altLang="en-US" sz="2000" i="1" dirty="0"/>
              <a:t>instructor?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7FA04738-9D24-4A6C-ABB7-C9DAE2919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Authorization Features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3ECB433-18E4-4B03-A295-E447AADD9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references</a:t>
            </a:r>
            <a:r>
              <a:rPr lang="en-US" altLang="en-US" sz="2000"/>
              <a:t> privilege to create foreign key</a:t>
            </a:r>
            <a:endParaRPr lang="en-US" altLang="en-US"/>
          </a:p>
          <a:p>
            <a:pPr lvl="1"/>
            <a:r>
              <a:rPr lang="en-US" altLang="en-US" sz="2000" b="1"/>
              <a:t>grant reference </a:t>
            </a:r>
            <a:r>
              <a:rPr lang="en-US" altLang="en-US" sz="2000"/>
              <a:t>(</a:t>
            </a:r>
            <a:r>
              <a:rPr lang="en-US" altLang="en-US" sz="2000" i="1"/>
              <a:t>dept_name</a:t>
            </a:r>
            <a:r>
              <a:rPr lang="en-US" altLang="en-US" sz="2000"/>
              <a:t>) </a:t>
            </a:r>
            <a:r>
              <a:rPr lang="en-US" altLang="en-US" sz="2000" b="1"/>
              <a:t>on </a:t>
            </a:r>
            <a:r>
              <a:rPr lang="en-US" altLang="en-US" sz="2000" i="1"/>
              <a:t>department </a:t>
            </a:r>
            <a:r>
              <a:rPr lang="en-US" altLang="en-US" sz="2000" b="1"/>
              <a:t>to </a:t>
            </a:r>
            <a:r>
              <a:rPr lang="en-US" altLang="en-US" sz="2000"/>
              <a:t>Mariano;</a:t>
            </a:r>
            <a:endParaRPr lang="en-US" altLang="en-US"/>
          </a:p>
          <a:p>
            <a:pPr lvl="1"/>
            <a:r>
              <a:rPr lang="en-US" altLang="en-US" sz="2000"/>
              <a:t>why is this required?</a:t>
            </a:r>
            <a:endParaRPr lang="en-US" altLang="en-US"/>
          </a:p>
          <a:p>
            <a:r>
              <a:rPr lang="en-US" altLang="en-US" sz="2000"/>
              <a:t>transfer of privileges</a:t>
            </a:r>
            <a:endParaRPr lang="en-US" altLang="en-US"/>
          </a:p>
          <a:p>
            <a:pPr lvl="1"/>
            <a:r>
              <a:rPr lang="en-US" altLang="en-US" sz="2000" b="1"/>
              <a:t>grant select on </a:t>
            </a:r>
            <a:r>
              <a:rPr lang="en-US" altLang="en-US" sz="2000" i="1"/>
              <a:t>department </a:t>
            </a:r>
            <a:r>
              <a:rPr lang="en-US" altLang="en-US" sz="2000" b="1"/>
              <a:t>to </a:t>
            </a:r>
            <a:r>
              <a:rPr lang="en-US" altLang="en-US" sz="2000"/>
              <a:t>Amit </a:t>
            </a:r>
            <a:r>
              <a:rPr lang="en-US" altLang="en-US" sz="2000" b="1"/>
              <a:t>with grant option</a:t>
            </a:r>
            <a:r>
              <a:rPr lang="en-US" altLang="en-US" sz="2000"/>
              <a:t>;</a:t>
            </a:r>
            <a:endParaRPr lang="en-US" altLang="en-US"/>
          </a:p>
          <a:p>
            <a:pPr lvl="1"/>
            <a:r>
              <a:rPr lang="en-US" altLang="en-US" sz="2000" b="1"/>
              <a:t>revoke select on </a:t>
            </a:r>
            <a:r>
              <a:rPr lang="en-US" altLang="en-US" sz="2000" i="1"/>
              <a:t>department </a:t>
            </a:r>
            <a:r>
              <a:rPr lang="en-US" altLang="en-US" sz="2000" b="1"/>
              <a:t>from </a:t>
            </a:r>
            <a:r>
              <a:rPr lang="en-US" altLang="en-US" sz="2000"/>
              <a:t>Amit, Satoshi </a:t>
            </a:r>
            <a:r>
              <a:rPr lang="en-US" altLang="en-US" sz="2000" b="1"/>
              <a:t>cascade</a:t>
            </a:r>
            <a:r>
              <a:rPr lang="en-US" altLang="en-US" sz="2000"/>
              <a:t>;</a:t>
            </a:r>
            <a:endParaRPr lang="en-US" altLang="en-US"/>
          </a:p>
          <a:p>
            <a:pPr lvl="1"/>
            <a:r>
              <a:rPr lang="en-US" altLang="en-US" sz="2000" b="1"/>
              <a:t>revoke select on </a:t>
            </a:r>
            <a:r>
              <a:rPr lang="en-US" altLang="en-US" sz="2000" i="1"/>
              <a:t>department </a:t>
            </a:r>
            <a:r>
              <a:rPr lang="en-US" altLang="en-US" sz="2000" b="1"/>
              <a:t>from </a:t>
            </a:r>
            <a:r>
              <a:rPr lang="en-US" altLang="en-US" sz="2000"/>
              <a:t>Amit, Satoshi </a:t>
            </a:r>
            <a:r>
              <a:rPr lang="en-US" altLang="en-US" sz="2000" b="1"/>
              <a:t>restrict</a:t>
            </a:r>
            <a:r>
              <a:rPr lang="en-US" altLang="en-US" sz="2000"/>
              <a:t>;</a:t>
            </a:r>
            <a:endParaRPr lang="en-US" altLang="en-US"/>
          </a:p>
          <a:p>
            <a:r>
              <a:rPr lang="en-US" altLang="en-US" sz="2000"/>
              <a:t>Etc.  read Section 4.6 for more details we have omitted here.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0B479-B6AE-4373-8F70-265DF51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64784"/>
              </p:ext>
            </p:extLst>
          </p:nvPr>
        </p:nvGraphicFramePr>
        <p:xfrm>
          <a:off x="768350" y="853962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6541355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40764823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25135586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854139676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2919956923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73142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614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9CCFD7-3A6F-49C2-8844-C5B0F08B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2" y="1556328"/>
            <a:ext cx="7696200" cy="40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D120955-2942-4591-8FBB-F55674CDE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491D4AD-3A72-4236-9D9D-315D79B21E1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111CBC-E67C-4AFC-A6E4-6DA465FC3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7461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Types of Join: Self join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047F0F-3C86-40B2-A2DF-584BFD55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684213"/>
            <a:ext cx="7724701" cy="5603875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Example 2: Find employees and their supervisors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kumimoji="0" lang="en-US" altLang="en-US" sz="2000" dirty="0">
              <a:latin typeface="Arial Unicode MS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SELECT	</a:t>
            </a:r>
            <a:r>
              <a:rPr kumimoji="0" lang="en-US" altLang="en-US" sz="2400" dirty="0" err="1"/>
              <a:t>a.emp_id</a:t>
            </a:r>
            <a:r>
              <a:rPr kumimoji="0" lang="en-US" altLang="en-US" sz="2400" dirty="0"/>
              <a:t>        AS "</a:t>
            </a:r>
            <a:r>
              <a:rPr kumimoji="0" lang="en-US" altLang="en-US" sz="2400" dirty="0" err="1"/>
              <a:t>Emp_ID</a:t>
            </a:r>
            <a:r>
              <a:rPr kumimoji="0" lang="en-US" altLang="en-US" sz="2400" dirty="0"/>
              <a:t>",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dirty="0"/>
              <a:t>		</a:t>
            </a:r>
            <a:r>
              <a:rPr kumimoji="0" lang="en-US" altLang="en-US" sz="2400" dirty="0" err="1"/>
              <a:t>a.emp_name</a:t>
            </a:r>
            <a:r>
              <a:rPr kumimoji="0" lang="en-US" altLang="en-US" sz="2400" dirty="0"/>
              <a:t>  AS "Employee Name",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dirty="0"/>
              <a:t>		</a:t>
            </a:r>
            <a:r>
              <a:rPr kumimoji="0" lang="en-US" altLang="en-US" sz="2400" dirty="0" err="1"/>
              <a:t>b.emp_id</a:t>
            </a:r>
            <a:r>
              <a:rPr kumimoji="0" lang="en-US" altLang="en-US" sz="2400" dirty="0"/>
              <a:t>        AS "Supervisor ID",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dirty="0"/>
              <a:t>		</a:t>
            </a:r>
            <a:r>
              <a:rPr kumimoji="0" lang="en-US" altLang="en-US" sz="2400" dirty="0" err="1"/>
              <a:t>b.emp_name</a:t>
            </a:r>
            <a:r>
              <a:rPr kumimoji="0" lang="en-US" altLang="en-US" sz="2400" dirty="0"/>
              <a:t>  AS "Supervisor Name"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kumimoji="0" lang="en-US" altLang="en-US" sz="2400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FROM</a:t>
            </a:r>
            <a:r>
              <a:rPr kumimoji="0" lang="en-US" altLang="en-US" sz="2400" dirty="0"/>
              <a:t> 	employee a, employee b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kumimoji="0" lang="en-US" altLang="en-US" sz="2400" b="1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WHERE</a:t>
            </a:r>
            <a:r>
              <a:rPr kumimoji="0" lang="en-US" altLang="en-US" sz="2400" dirty="0"/>
              <a:t> 	</a:t>
            </a:r>
            <a:r>
              <a:rPr kumimoji="0" lang="en-US" altLang="en-US" sz="2400" dirty="0" err="1"/>
              <a:t>a.emp_supv</a:t>
            </a:r>
            <a:r>
              <a:rPr kumimoji="0" lang="en-US" altLang="en-US" sz="2400" dirty="0"/>
              <a:t> = </a:t>
            </a:r>
            <a:r>
              <a:rPr kumimoji="0" lang="en-US" altLang="en-US" sz="2400" dirty="0" err="1"/>
              <a:t>b.emp_id</a:t>
            </a:r>
            <a:r>
              <a:rPr kumimoji="0" lang="en-US" altLang="en-US" sz="2400" dirty="0"/>
              <a:t> </a:t>
            </a:r>
            <a:endParaRPr kumimoji="0" lang="en-US" altLang="en-US" sz="4800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AND	</a:t>
            </a:r>
            <a:r>
              <a:rPr kumimoji="0" lang="en-US" altLang="en-US" sz="2400" dirty="0"/>
              <a:t> 	</a:t>
            </a:r>
            <a:r>
              <a:rPr kumimoji="0" lang="en-US" altLang="en-US" sz="2400" dirty="0" err="1"/>
              <a:t>a.emp_id</a:t>
            </a:r>
            <a:r>
              <a:rPr kumimoji="0" lang="en-US" altLang="en-US" sz="2400" dirty="0"/>
              <a:t>     != </a:t>
            </a:r>
            <a:r>
              <a:rPr kumimoji="0" lang="en-US" altLang="en-US" sz="2400" dirty="0" err="1"/>
              <a:t>b.emp_id</a:t>
            </a:r>
            <a:r>
              <a:rPr kumimoji="0" lang="en-US" altLang="en-US" sz="2400" dirty="0"/>
              <a:t>;</a:t>
            </a:r>
            <a:r>
              <a:rPr kumimoji="0" lang="en-US" altLang="en-US" dirty="0"/>
              <a:t> </a:t>
            </a:r>
            <a:endParaRPr kumimoji="0" lang="en-US" altLang="en-US" sz="48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0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D120955-2942-4591-8FBB-F55674CDE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491D4AD-3A72-4236-9D9D-315D79B21E1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111CBC-E67C-4AFC-A6E4-6DA465FC3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Types of Join: Natural join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047F0F-3C86-40B2-A2DF-584BFD55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844550"/>
            <a:ext cx="7661275" cy="54435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Natural Join:</a:t>
            </a:r>
          </a:p>
          <a:p>
            <a:pPr lvl="1" eaLnBrk="1" hangingPunct="1">
              <a:defRPr/>
            </a:pPr>
            <a:r>
              <a:rPr lang="en-US" altLang="en-US" sz="2200" dirty="0"/>
              <a:t>Links tables by selecting rows that have common values in their common attributes</a:t>
            </a:r>
          </a:p>
          <a:p>
            <a:pPr eaLnBrk="1" hangingPunct="1">
              <a:defRPr/>
            </a:pPr>
            <a:endParaRPr lang="en-US" altLang="en-US" sz="2400" i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sz="2400" i="1" dirty="0">
                <a:solidFill>
                  <a:srgbClr val="FF0000"/>
                </a:solidFill>
              </a:rPr>
              <a:t>Schema of the output is</a:t>
            </a:r>
            <a:r>
              <a:rPr lang="en-US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same as that of cross-product.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Fewer tuples than cross-product, might be able to compute efficiently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Question: What happens if one of the tables has no matching row in other table?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01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4">
            <a:extLst>
              <a:ext uri="{FF2B5EF4-FFF2-40B4-BE49-F238E27FC236}">
                <a16:creationId xmlns:a16="http://schemas.microsoft.com/office/drawing/2014/main" id="{941AD8E8-3A3E-4219-A437-4DC858B8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258888"/>
            <a:ext cx="3735387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4">
            <a:extLst>
              <a:ext uri="{FF2B5EF4-FFF2-40B4-BE49-F238E27FC236}">
                <a16:creationId xmlns:a16="http://schemas.microsoft.com/office/drawing/2014/main" id="{08232F1E-2F14-485C-BC25-D2B6BAE3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1258888"/>
            <a:ext cx="4805362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1">
            <a:extLst>
              <a:ext uri="{FF2B5EF4-FFF2-40B4-BE49-F238E27FC236}">
                <a16:creationId xmlns:a16="http://schemas.microsoft.com/office/drawing/2014/main" id="{C0574C88-2394-45B1-8FC4-CD1EC412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784225"/>
            <a:ext cx="1116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student</a:t>
            </a:r>
          </a:p>
        </p:txBody>
      </p:sp>
      <p:sp>
        <p:nvSpPr>
          <p:cNvPr id="13317" name="TextBox 6">
            <a:extLst>
              <a:ext uri="{FF2B5EF4-FFF2-40B4-BE49-F238E27FC236}">
                <a16:creationId xmlns:a16="http://schemas.microsoft.com/office/drawing/2014/main" id="{45ED8DB5-69F9-4BB0-B73A-C97FAF0D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784225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takes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412C6-D0CB-421C-926E-5E28338E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3280217"/>
            <a:ext cx="3735387" cy="338138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818B273-987A-4205-BDFC-01516466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" y="5045563"/>
            <a:ext cx="365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sz="24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student </a:t>
            </a:r>
            <a:r>
              <a:rPr kumimoji="0" lang="en-US" altLang="en-US" sz="2400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S,takes</a:t>
            </a:r>
            <a:r>
              <a:rPr kumimoji="0" lang="en-US" altLang="en-US" sz="24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kumimoji="0" lang="en-US" altLang="en-US" sz="24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S.ID = T.ID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11F502-3CD2-447F-99CE-A834B7ECB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4">
            <a:extLst>
              <a:ext uri="{FF2B5EF4-FFF2-40B4-BE49-F238E27FC236}">
                <a16:creationId xmlns:a16="http://schemas.microsoft.com/office/drawing/2014/main" id="{5AB7079D-B6B5-48A8-96F4-DA5B6F41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271588"/>
            <a:ext cx="62992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79694-467A-4CF1-8DB7-7172090DB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995988"/>
            <a:ext cx="6299200" cy="338137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Where is 70557 / Snow / Physics / 0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4376D3-7E8A-4ABF-BC7A-0D1114F04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77104D8A-413F-41C5-8710-489D74D38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D5FF60-3087-4F34-A78D-8B604BFEB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An extension of the join operation that avoids loss of information.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Computes the join and then adds tuples from one relation that does not match tuples in the other relation to the result of the join.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400" dirty="0"/>
              <a:t> </a:t>
            </a:r>
          </a:p>
          <a:p>
            <a:pPr>
              <a:defRPr/>
            </a:pPr>
            <a:r>
              <a:rPr lang="en-US" altLang="en-US" sz="2400" dirty="0">
                <a:ea typeface="MS PGothic"/>
              </a:rPr>
              <a:t>Uses </a:t>
            </a:r>
            <a:r>
              <a:rPr lang="en-US" altLang="en-US" sz="2400" i="1" dirty="0">
                <a:ea typeface="MS PGothic"/>
              </a:rPr>
              <a:t>null</a:t>
            </a:r>
            <a:r>
              <a:rPr lang="en-US" altLang="en-US" sz="2400">
                <a:ea typeface="MS PGothic"/>
              </a:rPr>
              <a:t> values to fill attributes that do not </a:t>
            </a:r>
            <a:r>
              <a:rPr lang="en-US" altLang="en-US" sz="2400" dirty="0">
                <a:ea typeface="MS PGothic"/>
              </a:rPr>
              <a:t>have values.</a:t>
            </a:r>
            <a:endParaRPr lang="en-US" altLang="en-US" sz="2400" dirty="0">
              <a:ea typeface="MS PGothic"/>
              <a:cs typeface="Helvet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53152</TotalTime>
  <Words>3300</Words>
  <Application>Microsoft Office PowerPoint</Application>
  <PresentationFormat>On-screen Show (4:3)</PresentationFormat>
  <Paragraphs>435</Paragraphs>
  <Slides>47</Slides>
  <Notes>26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Arial</vt:lpstr>
      <vt:lpstr>Arial Rounded MT Bold</vt:lpstr>
      <vt:lpstr>Arial Unicode MS</vt:lpstr>
      <vt:lpstr>Cambria</vt:lpstr>
      <vt:lpstr>Courier New</vt:lpstr>
      <vt:lpstr>Helvetica</vt:lpstr>
      <vt:lpstr>Monotype Sorts</vt:lpstr>
      <vt:lpstr>Times New Roman</vt:lpstr>
      <vt:lpstr>Webdings</vt:lpstr>
      <vt:lpstr>2_db-5-grey</vt:lpstr>
      <vt:lpstr>Clip</vt:lpstr>
      <vt:lpstr>Lecture 7: Intermediate SQL</vt:lpstr>
      <vt:lpstr>Chapter 4:  Intermediate SQL</vt:lpstr>
      <vt:lpstr>Joined Relations</vt:lpstr>
      <vt:lpstr>Types of Join: Self join</vt:lpstr>
      <vt:lpstr>Types of Join: Self join</vt:lpstr>
      <vt:lpstr>Types of Join: Natural join</vt:lpstr>
      <vt:lpstr>Joined Relations</vt:lpstr>
      <vt:lpstr>Joined Relations</vt:lpstr>
      <vt:lpstr>Outer Join</vt:lpstr>
      <vt:lpstr>Outer Join (Contd. )</vt:lpstr>
      <vt:lpstr>Left Outer Join</vt:lpstr>
      <vt:lpstr>PowerPoint Presentation</vt:lpstr>
      <vt:lpstr>Right Outer Join</vt:lpstr>
      <vt:lpstr>PowerPoint Presentation</vt:lpstr>
      <vt:lpstr>Join operations – Example</vt:lpstr>
      <vt:lpstr>Left Outer Join</vt:lpstr>
      <vt:lpstr>Right Outer Join</vt:lpstr>
      <vt:lpstr>Joined Relations – Examples </vt:lpstr>
      <vt:lpstr>Class Exercise - JOIN</vt:lpstr>
      <vt:lpstr>Class Exercise - JOIN</vt:lpstr>
      <vt:lpstr>Class Exercise - JOIN</vt:lpstr>
      <vt:lpstr>Views</vt:lpstr>
      <vt:lpstr>View Definition</vt:lpstr>
      <vt:lpstr>Example Views</vt:lpstr>
      <vt:lpstr>Views Defined Using Other Views</vt:lpstr>
      <vt:lpstr>Update of a View</vt:lpstr>
      <vt:lpstr>Some Updates cannot be Translated Uniquely</vt:lpstr>
      <vt:lpstr>And Some Not at All</vt:lpstr>
      <vt:lpstr>Restrictions on Updating Views</vt:lpstr>
      <vt:lpstr>Materialized Views</vt:lpstr>
      <vt:lpstr>Maintenance of Materialized views</vt:lpstr>
      <vt:lpstr>Why to use Views?</vt:lpstr>
      <vt:lpstr>Cascading Actions in Referential Integrity</vt:lpstr>
      <vt:lpstr>Foreign Key Actions </vt:lpstr>
      <vt:lpstr>Examples</vt:lpstr>
      <vt:lpstr>Example1 – No Cascades</vt:lpstr>
      <vt:lpstr>Example2 – On Delete Set Null</vt:lpstr>
      <vt:lpstr>Example3 – On Delete Cascade</vt:lpstr>
      <vt:lpstr>Authorization</vt:lpstr>
      <vt:lpstr>Authorization Specification in SQL</vt:lpstr>
      <vt:lpstr>Privileges in SQL</vt:lpstr>
      <vt:lpstr>Examples of Privileges in SQL</vt:lpstr>
      <vt:lpstr>Revoking Authorization in SQL</vt:lpstr>
      <vt:lpstr>Roles</vt:lpstr>
      <vt:lpstr>Authorization on Views</vt:lpstr>
      <vt:lpstr>Other Authorization Features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282</cp:revision>
  <cp:lastPrinted>2015-02-10T19:36:18Z</cp:lastPrinted>
  <dcterms:created xsi:type="dcterms:W3CDTF">1999-11-04T20:50:09Z</dcterms:created>
  <dcterms:modified xsi:type="dcterms:W3CDTF">2020-10-07T17:44:32Z</dcterms:modified>
</cp:coreProperties>
</file>