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ink/ink1.xml" ContentType="application/inkml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ink/ink2.xml" ContentType="application/inkml+xml"/>
  <Override PartName="/ppt/notesSlides/notesSlide4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5.xml" ContentType="application/inkml+xml"/>
  <Override PartName="/ppt/notesSlides/notesSlide7.xml" ContentType="application/vnd.openxmlformats-officedocument.presentationml.notesSlide+xml"/>
  <Override PartName="/ppt/ink/ink6.xml" ContentType="application/inkml+xml"/>
  <Override PartName="/ppt/notesSlides/notesSlide8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9.xml" ContentType="application/vnd.openxmlformats-officedocument.presentationml.notesSlide+xml"/>
  <Override PartName="/ppt/ink/ink13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4.xml" ContentType="application/inkml+xml"/>
  <Override PartName="/ppt/notesSlides/notesSlide14.xml" ContentType="application/vnd.openxmlformats-officedocument.presentationml.notesSlide+xml"/>
  <Override PartName="/ppt/ink/ink15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16.xml" ContentType="application/inkml+xml"/>
  <Override PartName="/ppt/notesSlides/notesSlide17.xml" ContentType="application/vnd.openxmlformats-officedocument.presentationml.notesSlide+xml"/>
  <Override PartName="/ppt/ink/ink17.xml" ContentType="application/inkml+xml"/>
  <Override PartName="/ppt/notesSlides/notesSlide18.xml" ContentType="application/vnd.openxmlformats-officedocument.presentationml.notesSlide+xml"/>
  <Override PartName="/ppt/ink/ink18.xml" ContentType="application/inkml+xml"/>
  <Override PartName="/ppt/notesSlides/notesSlide19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54"/>
  </p:notesMasterIdLst>
  <p:handoutMasterIdLst>
    <p:handoutMasterId r:id="rId55"/>
  </p:handoutMasterIdLst>
  <p:sldIdLst>
    <p:sldId id="320" r:id="rId2"/>
    <p:sldId id="322" r:id="rId3"/>
    <p:sldId id="376" r:id="rId4"/>
    <p:sldId id="378" r:id="rId5"/>
    <p:sldId id="379" r:id="rId6"/>
    <p:sldId id="257" r:id="rId7"/>
    <p:sldId id="345" r:id="rId8"/>
    <p:sldId id="377" r:id="rId9"/>
    <p:sldId id="259" r:id="rId10"/>
    <p:sldId id="421" r:id="rId11"/>
    <p:sldId id="260" r:id="rId12"/>
    <p:sldId id="258" r:id="rId13"/>
    <p:sldId id="380" r:id="rId14"/>
    <p:sldId id="381" r:id="rId15"/>
    <p:sldId id="383" r:id="rId16"/>
    <p:sldId id="382" r:id="rId17"/>
    <p:sldId id="384" r:id="rId18"/>
    <p:sldId id="385" r:id="rId19"/>
    <p:sldId id="386" r:id="rId20"/>
    <p:sldId id="387" r:id="rId21"/>
    <p:sldId id="391" r:id="rId22"/>
    <p:sldId id="262" r:id="rId23"/>
    <p:sldId id="261" r:id="rId24"/>
    <p:sldId id="388" r:id="rId25"/>
    <p:sldId id="265" r:id="rId26"/>
    <p:sldId id="266" r:id="rId27"/>
    <p:sldId id="389" r:id="rId28"/>
    <p:sldId id="267" r:id="rId29"/>
    <p:sldId id="422" r:id="rId30"/>
    <p:sldId id="340" r:id="rId31"/>
    <p:sldId id="414" r:id="rId32"/>
    <p:sldId id="268" r:id="rId33"/>
    <p:sldId id="269" r:id="rId34"/>
    <p:sldId id="415" r:id="rId35"/>
    <p:sldId id="395" r:id="rId36"/>
    <p:sldId id="408" r:id="rId37"/>
    <p:sldId id="396" r:id="rId38"/>
    <p:sldId id="413" r:id="rId39"/>
    <p:sldId id="397" r:id="rId40"/>
    <p:sldId id="398" r:id="rId41"/>
    <p:sldId id="393" r:id="rId42"/>
    <p:sldId id="394" r:id="rId43"/>
    <p:sldId id="417" r:id="rId44"/>
    <p:sldId id="399" r:id="rId45"/>
    <p:sldId id="400" r:id="rId46"/>
    <p:sldId id="401" r:id="rId47"/>
    <p:sldId id="416" r:id="rId48"/>
    <p:sldId id="418" r:id="rId49"/>
    <p:sldId id="419" r:id="rId50"/>
    <p:sldId id="410" r:id="rId51"/>
    <p:sldId id="420" r:id="rId52"/>
    <p:sldId id="412" r:id="rId53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jeev Goyal" initials="RG" lastIdx="2" clrIdx="0">
    <p:extLst>
      <p:ext uri="{19B8F6BF-5375-455C-9EA6-DF929625EA0E}">
        <p15:presenceInfo xmlns:p15="http://schemas.microsoft.com/office/powerpoint/2012/main" userId="55559854770e66c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468742-4487-4751-96A0-B466963E8CD8}" v="2" dt="2020-10-29T01:17:01.4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74" y="34"/>
      </p:cViewPr>
      <p:guideLst>
        <p:guide orient="horz" pos="69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319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eev Goyal" userId="55559854770e66cb" providerId="LiveId" clId="{7D232B16-0CAC-46C5-A8AF-95A4A1D2BD25}"/>
    <pc:docChg chg="custSel modSld">
      <pc:chgData name="Rajeev Goyal" userId="55559854770e66cb" providerId="LiveId" clId="{7D232B16-0CAC-46C5-A8AF-95A4A1D2BD25}" dt="2020-08-28T16:45:04.873" v="1" actId="22"/>
      <pc:docMkLst>
        <pc:docMk/>
      </pc:docMkLst>
      <pc:sldChg chg="addSp delSp mod">
        <pc:chgData name="Rajeev Goyal" userId="55559854770e66cb" providerId="LiveId" clId="{7D232B16-0CAC-46C5-A8AF-95A4A1D2BD25}" dt="2020-08-28T16:45:04.873" v="1" actId="22"/>
        <pc:sldMkLst>
          <pc:docMk/>
          <pc:sldMk cId="974485037" sldId="412"/>
        </pc:sldMkLst>
        <pc:graphicFrameChg chg="del">
          <ac:chgData name="Rajeev Goyal" userId="55559854770e66cb" providerId="LiveId" clId="{7D232B16-0CAC-46C5-A8AF-95A4A1D2BD25}" dt="2020-08-28T16:45:03.067" v="0" actId="478"/>
          <ac:graphicFrameMkLst>
            <pc:docMk/>
            <pc:sldMk cId="974485037" sldId="412"/>
            <ac:graphicFrameMk id="2" creationId="{34E43559-3D0E-4505-B0A6-8AC891D1872F}"/>
          </ac:graphicFrameMkLst>
        </pc:graphicFrameChg>
        <pc:picChg chg="add">
          <ac:chgData name="Rajeev Goyal" userId="55559854770e66cb" providerId="LiveId" clId="{7D232B16-0CAC-46C5-A8AF-95A4A1D2BD25}" dt="2020-08-28T16:45:04.873" v="1" actId="22"/>
          <ac:picMkLst>
            <pc:docMk/>
            <pc:sldMk cId="974485037" sldId="412"/>
            <ac:picMk id="6" creationId="{F95FD9DF-EA86-4E13-9EE1-C2D332C7694C}"/>
          </ac:picMkLst>
        </pc:picChg>
      </pc:sldChg>
    </pc:docChg>
  </pc:docChgLst>
  <pc:docChgLst>
    <pc:chgData name="Rajeev Goyal" userId="55559854770e66cb" providerId="LiveId" clId="{E19ABEF9-B959-48AC-B35B-350021B46AC1}"/>
    <pc:docChg chg="undo custSel addSld modSld">
      <pc:chgData name="Rajeev Goyal" userId="55559854770e66cb" providerId="LiveId" clId="{E19ABEF9-B959-48AC-B35B-350021B46AC1}" dt="2020-03-29T22:41:04.853" v="104"/>
      <pc:docMkLst>
        <pc:docMk/>
      </pc:docMkLst>
      <pc:sldChg chg="modSp">
        <pc:chgData name="Rajeev Goyal" userId="55559854770e66cb" providerId="LiveId" clId="{E19ABEF9-B959-48AC-B35B-350021B46AC1}" dt="2020-03-28T23:16:50.331" v="36" actId="6549"/>
        <pc:sldMkLst>
          <pc:docMk/>
          <pc:sldMk cId="0" sldId="259"/>
        </pc:sldMkLst>
        <pc:spChg chg="mod">
          <ac:chgData name="Rajeev Goyal" userId="55559854770e66cb" providerId="LiveId" clId="{E19ABEF9-B959-48AC-B35B-350021B46AC1}" dt="2020-03-28T23:16:50.331" v="36" actId="6549"/>
          <ac:spMkLst>
            <pc:docMk/>
            <pc:sldMk cId="0" sldId="259"/>
            <ac:spMk id="24579" creationId="{E0CFAC5D-EE24-483B-80A2-5BB68B0226C4}"/>
          </ac:spMkLst>
        </pc:spChg>
      </pc:sldChg>
      <pc:sldChg chg="delSp delAnim">
        <pc:chgData name="Rajeev Goyal" userId="55559854770e66cb" providerId="LiveId" clId="{E19ABEF9-B959-48AC-B35B-350021B46AC1}" dt="2020-03-29T22:40:42.814" v="103" actId="478"/>
        <pc:sldMkLst>
          <pc:docMk/>
          <pc:sldMk cId="0" sldId="267"/>
        </pc:sldMkLst>
        <pc:spChg chg="del">
          <ac:chgData name="Rajeev Goyal" userId="55559854770e66cb" providerId="LiveId" clId="{E19ABEF9-B959-48AC-B35B-350021B46AC1}" dt="2020-03-29T22:40:42.814" v="103" actId="478"/>
          <ac:spMkLst>
            <pc:docMk/>
            <pc:sldMk cId="0" sldId="267"/>
            <ac:spMk id="38917" creationId="{E22381EE-AA59-405F-9D85-90FA8F175CC1}"/>
          </ac:spMkLst>
        </pc:spChg>
      </pc:sldChg>
      <pc:sldChg chg="addCm">
        <pc:chgData name="Rajeev Goyal" userId="55559854770e66cb" providerId="LiveId" clId="{E19ABEF9-B959-48AC-B35B-350021B46AC1}" dt="2020-03-22T18:05:37.284" v="12" actId="1589"/>
        <pc:sldMkLst>
          <pc:docMk/>
          <pc:sldMk cId="0" sldId="320"/>
        </pc:sldMkLst>
      </pc:sldChg>
      <pc:sldChg chg="addCm">
        <pc:chgData name="Rajeev Goyal" userId="55559854770e66cb" providerId="LiveId" clId="{E19ABEF9-B959-48AC-B35B-350021B46AC1}" dt="2020-03-22T18:01:33.597" v="11" actId="1589"/>
        <pc:sldMkLst>
          <pc:docMk/>
          <pc:sldMk cId="0" sldId="378"/>
        </pc:sldMkLst>
      </pc:sldChg>
      <pc:sldChg chg="addSp delSp modSp">
        <pc:chgData name="Rajeev Goyal" userId="55559854770e66cb" providerId="LiveId" clId="{E19ABEF9-B959-48AC-B35B-350021B46AC1}" dt="2020-03-29T21:58:43.353" v="101" actId="20577"/>
        <pc:sldMkLst>
          <pc:docMk/>
          <pc:sldMk cId="974485037" sldId="412"/>
        </pc:sldMkLst>
        <pc:graphicFrameChg chg="add mod modGraphic">
          <ac:chgData name="Rajeev Goyal" userId="55559854770e66cb" providerId="LiveId" clId="{E19ABEF9-B959-48AC-B35B-350021B46AC1}" dt="2020-03-29T21:58:43.353" v="101" actId="20577"/>
          <ac:graphicFrameMkLst>
            <pc:docMk/>
            <pc:sldMk cId="974485037" sldId="412"/>
            <ac:graphicFrameMk id="2" creationId="{34E43559-3D0E-4505-B0A6-8AC891D1872F}"/>
          </ac:graphicFrameMkLst>
        </pc:graphicFrameChg>
        <pc:graphicFrameChg chg="add mod">
          <ac:chgData name="Rajeev Goyal" userId="55559854770e66cb" providerId="LiveId" clId="{E19ABEF9-B959-48AC-B35B-350021B46AC1}" dt="2020-01-19T18:40:14.293" v="5" actId="1076"/>
          <ac:graphicFrameMkLst>
            <pc:docMk/>
            <pc:sldMk cId="974485037" sldId="412"/>
            <ac:graphicFrameMk id="3" creationId="{5996D5CD-AADE-433E-9B6A-D2B49B29F642}"/>
          </ac:graphicFrameMkLst>
        </pc:graphicFrameChg>
        <pc:graphicFrameChg chg="del">
          <ac:chgData name="Rajeev Goyal" userId="55559854770e66cb" providerId="LiveId" clId="{E19ABEF9-B959-48AC-B35B-350021B46AC1}" dt="2020-01-19T18:39:48.454" v="1" actId="478"/>
          <ac:graphicFrameMkLst>
            <pc:docMk/>
            <pc:sldMk cId="974485037" sldId="412"/>
            <ac:graphicFrameMk id="6" creationId="{F2F89AD1-B683-4BD0-838F-D394DE0F1EC1}"/>
          </ac:graphicFrameMkLst>
        </pc:graphicFrameChg>
        <pc:graphicFrameChg chg="del">
          <ac:chgData name="Rajeev Goyal" userId="55559854770e66cb" providerId="LiveId" clId="{E19ABEF9-B959-48AC-B35B-350021B46AC1}" dt="2020-01-19T18:39:43.059" v="0" actId="478"/>
          <ac:graphicFrameMkLst>
            <pc:docMk/>
            <pc:sldMk cId="974485037" sldId="412"/>
            <ac:graphicFrameMk id="7" creationId="{A4560155-68C7-4708-AFF0-968CB64C1B58}"/>
          </ac:graphicFrameMkLst>
        </pc:graphicFrameChg>
      </pc:sldChg>
      <pc:sldChg chg="modSp">
        <pc:chgData name="Rajeev Goyal" userId="55559854770e66cb" providerId="LiveId" clId="{E19ABEF9-B959-48AC-B35B-350021B46AC1}" dt="2020-03-29T02:58:15.641" v="62" actId="20577"/>
        <pc:sldMkLst>
          <pc:docMk/>
          <pc:sldMk cId="0" sldId="415"/>
        </pc:sldMkLst>
        <pc:spChg chg="mod">
          <ac:chgData name="Rajeev Goyal" userId="55559854770e66cb" providerId="LiveId" clId="{E19ABEF9-B959-48AC-B35B-350021B46AC1}" dt="2020-03-29T02:58:01.467" v="56" actId="20577"/>
          <ac:spMkLst>
            <pc:docMk/>
            <pc:sldMk cId="0" sldId="415"/>
            <ac:spMk id="2" creationId="{CFA43ED4-958F-4FD0-83E0-8A6F1E5E3589}"/>
          </ac:spMkLst>
        </pc:spChg>
        <pc:spChg chg="mod">
          <ac:chgData name="Rajeev Goyal" userId="55559854770e66cb" providerId="LiveId" clId="{E19ABEF9-B959-48AC-B35B-350021B46AC1}" dt="2020-03-29T02:58:15.641" v="62" actId="20577"/>
          <ac:spMkLst>
            <pc:docMk/>
            <pc:sldMk cId="0" sldId="415"/>
            <ac:spMk id="3" creationId="{E2929D16-9207-4871-818D-61DDB180DBD2}"/>
          </ac:spMkLst>
        </pc:spChg>
      </pc:sldChg>
      <pc:sldChg chg="modSp">
        <pc:chgData name="Rajeev Goyal" userId="55559854770e66cb" providerId="LiveId" clId="{E19ABEF9-B959-48AC-B35B-350021B46AC1}" dt="2020-03-29T21:51:10.309" v="68" actId="20577"/>
        <pc:sldMkLst>
          <pc:docMk/>
          <pc:sldMk cId="0" sldId="416"/>
        </pc:sldMkLst>
        <pc:graphicFrameChg chg="modGraphic">
          <ac:chgData name="Rajeev Goyal" userId="55559854770e66cb" providerId="LiveId" clId="{E19ABEF9-B959-48AC-B35B-350021B46AC1}" dt="2020-03-29T21:51:10.309" v="68" actId="20577"/>
          <ac:graphicFrameMkLst>
            <pc:docMk/>
            <pc:sldMk cId="0" sldId="416"/>
            <ac:graphicFrameMk id="2" creationId="{BEFBF07A-7419-4F93-97EC-5F573083E019}"/>
          </ac:graphicFrameMkLst>
        </pc:graphicFrameChg>
      </pc:sldChg>
      <pc:sldChg chg="modSp add">
        <pc:chgData name="Rajeev Goyal" userId="55559854770e66cb" providerId="LiveId" clId="{E19ABEF9-B959-48AC-B35B-350021B46AC1}" dt="2020-03-28T23:16:55.848" v="38" actId="6549"/>
        <pc:sldMkLst>
          <pc:docMk/>
          <pc:sldMk cId="3190407917" sldId="421"/>
        </pc:sldMkLst>
        <pc:spChg chg="mod">
          <ac:chgData name="Rajeev Goyal" userId="55559854770e66cb" providerId="LiveId" clId="{E19ABEF9-B959-48AC-B35B-350021B46AC1}" dt="2020-03-28T23:16:55.848" v="38" actId="6549"/>
          <ac:spMkLst>
            <pc:docMk/>
            <pc:sldMk cId="3190407917" sldId="421"/>
            <ac:spMk id="24579" creationId="{E0CFAC5D-EE24-483B-80A2-5BB68B0226C4}"/>
          </ac:spMkLst>
        </pc:spChg>
      </pc:sldChg>
      <pc:sldChg chg="add modAnim">
        <pc:chgData name="Rajeev Goyal" userId="55559854770e66cb" providerId="LiveId" clId="{E19ABEF9-B959-48AC-B35B-350021B46AC1}" dt="2020-03-29T22:41:04.853" v="104"/>
        <pc:sldMkLst>
          <pc:docMk/>
          <pc:sldMk cId="1686857122" sldId="422"/>
        </pc:sldMkLst>
      </pc:sldChg>
    </pc:docChg>
  </pc:docChgLst>
  <pc:docChgLst>
    <pc:chgData name="Rajeev Goyal" userId="55559854770e66cb" providerId="LiveId" clId="{30233717-B779-40AA-8F6E-39FC079B8C2A}"/>
    <pc:docChg chg="undo custSel modSld">
      <pc:chgData name="Rajeev Goyal" userId="55559854770e66cb" providerId="LiveId" clId="{30233717-B779-40AA-8F6E-39FC079B8C2A}" dt="2020-10-27T03:54:57.937" v="4" actId="20577"/>
      <pc:docMkLst>
        <pc:docMk/>
      </pc:docMkLst>
      <pc:sldChg chg="modSp mod">
        <pc:chgData name="Rajeev Goyal" userId="55559854770e66cb" providerId="LiveId" clId="{30233717-B779-40AA-8F6E-39FC079B8C2A}" dt="2020-10-27T03:54:57.937" v="4" actId="20577"/>
        <pc:sldMkLst>
          <pc:docMk/>
          <pc:sldMk cId="0" sldId="377"/>
        </pc:sldMkLst>
        <pc:spChg chg="mod">
          <ac:chgData name="Rajeev Goyal" userId="55559854770e66cb" providerId="LiveId" clId="{30233717-B779-40AA-8F6E-39FC079B8C2A}" dt="2020-10-27T03:54:57.937" v="4" actId="20577"/>
          <ac:spMkLst>
            <pc:docMk/>
            <pc:sldMk cId="0" sldId="377"/>
            <ac:spMk id="5125" creationId="{22213793-F2C0-4F6F-8905-4EE3B2BD5322}"/>
          </ac:spMkLst>
        </pc:spChg>
      </pc:sldChg>
    </pc:docChg>
  </pc:docChgLst>
  <pc:docChgLst>
    <pc:chgData name="Rajeev Goyal" userId="55559854770e66cb" providerId="LiveId" clId="{1D468742-4487-4751-96A0-B466963E8CD8}"/>
    <pc:docChg chg="addSld modSld sldOrd">
      <pc:chgData name="Rajeev Goyal" userId="55559854770e66cb" providerId="LiveId" clId="{1D468742-4487-4751-96A0-B466963E8CD8}" dt="2020-10-29T01:17:01.436" v="3"/>
      <pc:docMkLst>
        <pc:docMk/>
      </pc:docMkLst>
      <pc:sldChg chg="addSp">
        <pc:chgData name="Rajeev Goyal" userId="55559854770e66cb" providerId="LiveId" clId="{1D468742-4487-4751-96A0-B466963E8CD8}" dt="2020-10-29T01:17:01.436" v="3"/>
        <pc:sldMkLst>
          <pc:docMk/>
          <pc:sldMk cId="0" sldId="257"/>
        </pc:sldMkLst>
        <pc:inkChg chg="add">
          <ac:chgData name="Rajeev Goyal" userId="55559854770e66cb" providerId="LiveId" clId="{1D468742-4487-4751-96A0-B466963E8CD8}" dt="2020-10-29T01:17:01.436" v="3"/>
          <ac:inkMkLst>
            <pc:docMk/>
            <pc:sldMk cId="0" sldId="257"/>
            <ac:inkMk id="2" creationId="{650CC8B3-A07A-4DC7-B862-883C29850F3F}"/>
          </ac:inkMkLst>
        </pc:inkChg>
      </pc:sldChg>
      <pc:sldChg chg="addSp">
        <pc:chgData name="Rajeev Goyal" userId="55559854770e66cb" providerId="LiveId" clId="{1D468742-4487-4751-96A0-B466963E8CD8}" dt="2020-10-29T01:17:01.436" v="3"/>
        <pc:sldMkLst>
          <pc:docMk/>
          <pc:sldMk cId="0" sldId="260"/>
        </pc:sldMkLst>
        <pc:inkChg chg="add">
          <ac:chgData name="Rajeev Goyal" userId="55559854770e66cb" providerId="LiveId" clId="{1D468742-4487-4751-96A0-B466963E8CD8}" dt="2020-10-29T01:17:01.436" v="3"/>
          <ac:inkMkLst>
            <pc:docMk/>
            <pc:sldMk cId="0" sldId="260"/>
            <ac:inkMk id="2" creationId="{A17D2464-46F1-49CE-BC4E-4158846301BD}"/>
          </ac:inkMkLst>
        </pc:inkChg>
      </pc:sldChg>
      <pc:sldChg chg="addSp">
        <pc:chgData name="Rajeev Goyal" userId="55559854770e66cb" providerId="LiveId" clId="{1D468742-4487-4751-96A0-B466963E8CD8}" dt="2020-10-29T01:17:01.436" v="3"/>
        <pc:sldMkLst>
          <pc:docMk/>
          <pc:sldMk cId="0" sldId="262"/>
        </pc:sldMkLst>
        <pc:inkChg chg="add">
          <ac:chgData name="Rajeev Goyal" userId="55559854770e66cb" providerId="LiveId" clId="{1D468742-4487-4751-96A0-B466963E8CD8}" dt="2020-10-29T01:17:01.436" v="3"/>
          <ac:inkMkLst>
            <pc:docMk/>
            <pc:sldMk cId="0" sldId="262"/>
            <ac:inkMk id="2" creationId="{6BB528ED-5214-4807-B265-6AD514D31219}"/>
          </ac:inkMkLst>
        </pc:inkChg>
      </pc:sldChg>
      <pc:sldChg chg="addSp">
        <pc:chgData name="Rajeev Goyal" userId="55559854770e66cb" providerId="LiveId" clId="{1D468742-4487-4751-96A0-B466963E8CD8}" dt="2020-10-29T01:17:01.436" v="3"/>
        <pc:sldMkLst>
          <pc:docMk/>
          <pc:sldMk cId="0" sldId="267"/>
        </pc:sldMkLst>
        <pc:inkChg chg="add">
          <ac:chgData name="Rajeev Goyal" userId="55559854770e66cb" providerId="LiveId" clId="{1D468742-4487-4751-96A0-B466963E8CD8}" dt="2020-10-29T01:17:01.436" v="3"/>
          <ac:inkMkLst>
            <pc:docMk/>
            <pc:sldMk cId="0" sldId="267"/>
            <ac:inkMk id="2" creationId="{3FD4EE5A-FB5A-4004-A1D1-023CAB241EEF}"/>
          </ac:inkMkLst>
        </pc:inkChg>
      </pc:sldChg>
      <pc:sldChg chg="addSp">
        <pc:chgData name="Rajeev Goyal" userId="55559854770e66cb" providerId="LiveId" clId="{1D468742-4487-4751-96A0-B466963E8CD8}" dt="2020-10-29T01:17:01.436" v="3"/>
        <pc:sldMkLst>
          <pc:docMk/>
          <pc:sldMk cId="0" sldId="268"/>
        </pc:sldMkLst>
        <pc:inkChg chg="add">
          <ac:chgData name="Rajeev Goyal" userId="55559854770e66cb" providerId="LiveId" clId="{1D468742-4487-4751-96A0-B466963E8CD8}" dt="2020-10-29T01:17:01.436" v="3"/>
          <ac:inkMkLst>
            <pc:docMk/>
            <pc:sldMk cId="0" sldId="268"/>
            <ac:inkMk id="4" creationId="{BE5A65BD-B7F9-4FE9-A570-9927E4FB8673}"/>
          </ac:inkMkLst>
        </pc:inkChg>
      </pc:sldChg>
      <pc:sldChg chg="addSp">
        <pc:chgData name="Rajeev Goyal" userId="55559854770e66cb" providerId="LiveId" clId="{1D468742-4487-4751-96A0-B466963E8CD8}" dt="2020-10-29T01:17:01.436" v="3"/>
        <pc:sldMkLst>
          <pc:docMk/>
          <pc:sldMk cId="0" sldId="269"/>
        </pc:sldMkLst>
        <pc:inkChg chg="add">
          <ac:chgData name="Rajeev Goyal" userId="55559854770e66cb" providerId="LiveId" clId="{1D468742-4487-4751-96A0-B466963E8CD8}" dt="2020-10-29T01:17:01.436" v="3"/>
          <ac:inkMkLst>
            <pc:docMk/>
            <pc:sldMk cId="0" sldId="269"/>
            <ac:inkMk id="2" creationId="{C20D711C-9A37-4317-98C6-B1673E5F4549}"/>
          </ac:inkMkLst>
        </pc:inkChg>
      </pc:sldChg>
      <pc:sldChg chg="addSp add ord setBg">
        <pc:chgData name="Rajeev Goyal" userId="55559854770e66cb" providerId="LiveId" clId="{1D468742-4487-4751-96A0-B466963E8CD8}" dt="2020-10-29T01:17:01.436" v="3"/>
        <pc:sldMkLst>
          <pc:docMk/>
          <pc:sldMk cId="0" sldId="322"/>
        </pc:sldMkLst>
        <pc:inkChg chg="add">
          <ac:chgData name="Rajeev Goyal" userId="55559854770e66cb" providerId="LiveId" clId="{1D468742-4487-4751-96A0-B466963E8CD8}" dt="2020-10-29T01:17:01.436" v="3"/>
          <ac:inkMkLst>
            <pc:docMk/>
            <pc:sldMk cId="0" sldId="322"/>
            <ac:inkMk id="2" creationId="{F731C6D6-C6AE-48CB-AC47-48FDFA4396A5}"/>
          </ac:inkMkLst>
        </pc:inkChg>
      </pc:sldChg>
      <pc:sldChg chg="addSp">
        <pc:chgData name="Rajeev Goyal" userId="55559854770e66cb" providerId="LiveId" clId="{1D468742-4487-4751-96A0-B466963E8CD8}" dt="2020-10-29T01:17:01.436" v="3"/>
        <pc:sldMkLst>
          <pc:docMk/>
          <pc:sldMk cId="0" sldId="345"/>
        </pc:sldMkLst>
        <pc:inkChg chg="add">
          <ac:chgData name="Rajeev Goyal" userId="55559854770e66cb" providerId="LiveId" clId="{1D468742-4487-4751-96A0-B466963E8CD8}" dt="2020-10-29T01:17:01.436" v="3"/>
          <ac:inkMkLst>
            <pc:docMk/>
            <pc:sldMk cId="0" sldId="345"/>
            <ac:inkMk id="2" creationId="{0FBA13BA-9722-40D8-B768-2EDCC382BFC8}"/>
          </ac:inkMkLst>
        </pc:inkChg>
      </pc:sldChg>
      <pc:sldChg chg="addSp">
        <pc:chgData name="Rajeev Goyal" userId="55559854770e66cb" providerId="LiveId" clId="{1D468742-4487-4751-96A0-B466963E8CD8}" dt="2020-10-29T01:17:01.436" v="3"/>
        <pc:sldMkLst>
          <pc:docMk/>
          <pc:sldMk cId="0" sldId="377"/>
        </pc:sldMkLst>
        <pc:inkChg chg="add">
          <ac:chgData name="Rajeev Goyal" userId="55559854770e66cb" providerId="LiveId" clId="{1D468742-4487-4751-96A0-B466963E8CD8}" dt="2020-10-29T01:17:01.436" v="3"/>
          <ac:inkMkLst>
            <pc:docMk/>
            <pc:sldMk cId="0" sldId="377"/>
            <ac:inkMk id="2" creationId="{907246BE-B925-4FB4-95D5-FA2AC4D5A193}"/>
          </ac:inkMkLst>
        </pc:inkChg>
      </pc:sldChg>
      <pc:sldChg chg="addSp">
        <pc:chgData name="Rajeev Goyal" userId="55559854770e66cb" providerId="LiveId" clId="{1D468742-4487-4751-96A0-B466963E8CD8}" dt="2020-10-29T01:17:01.436" v="3"/>
        <pc:sldMkLst>
          <pc:docMk/>
          <pc:sldMk cId="0" sldId="381"/>
        </pc:sldMkLst>
        <pc:inkChg chg="add">
          <ac:chgData name="Rajeev Goyal" userId="55559854770e66cb" providerId="LiveId" clId="{1D468742-4487-4751-96A0-B466963E8CD8}" dt="2020-10-29T01:17:01.436" v="3"/>
          <ac:inkMkLst>
            <pc:docMk/>
            <pc:sldMk cId="0" sldId="381"/>
            <ac:inkMk id="2" creationId="{68BCA89E-8874-409B-BE35-006ED20D3093}"/>
          </ac:inkMkLst>
        </pc:inkChg>
      </pc:sldChg>
      <pc:sldChg chg="addSp">
        <pc:chgData name="Rajeev Goyal" userId="55559854770e66cb" providerId="LiveId" clId="{1D468742-4487-4751-96A0-B466963E8CD8}" dt="2020-10-29T01:17:01.436" v="3"/>
        <pc:sldMkLst>
          <pc:docMk/>
          <pc:sldMk cId="0" sldId="383"/>
        </pc:sldMkLst>
        <pc:inkChg chg="add">
          <ac:chgData name="Rajeev Goyal" userId="55559854770e66cb" providerId="LiveId" clId="{1D468742-4487-4751-96A0-B466963E8CD8}" dt="2020-10-29T01:17:01.436" v="3"/>
          <ac:inkMkLst>
            <pc:docMk/>
            <pc:sldMk cId="0" sldId="383"/>
            <ac:inkMk id="2" creationId="{2D8F3DA2-05DF-412A-98D3-54C60C9D4A79}"/>
          </ac:inkMkLst>
        </pc:inkChg>
      </pc:sldChg>
      <pc:sldChg chg="addSp">
        <pc:chgData name="Rajeev Goyal" userId="55559854770e66cb" providerId="LiveId" clId="{1D468742-4487-4751-96A0-B466963E8CD8}" dt="2020-10-29T01:17:01.436" v="3"/>
        <pc:sldMkLst>
          <pc:docMk/>
          <pc:sldMk cId="0" sldId="384"/>
        </pc:sldMkLst>
        <pc:inkChg chg="add">
          <ac:chgData name="Rajeev Goyal" userId="55559854770e66cb" providerId="LiveId" clId="{1D468742-4487-4751-96A0-B466963E8CD8}" dt="2020-10-29T01:17:01.436" v="3"/>
          <ac:inkMkLst>
            <pc:docMk/>
            <pc:sldMk cId="0" sldId="384"/>
            <ac:inkMk id="2" creationId="{5DA92118-3DE3-4A29-B417-EF7B61A35A65}"/>
          </ac:inkMkLst>
        </pc:inkChg>
      </pc:sldChg>
      <pc:sldChg chg="addSp">
        <pc:chgData name="Rajeev Goyal" userId="55559854770e66cb" providerId="LiveId" clId="{1D468742-4487-4751-96A0-B466963E8CD8}" dt="2020-10-29T01:17:01.436" v="3"/>
        <pc:sldMkLst>
          <pc:docMk/>
          <pc:sldMk cId="0" sldId="385"/>
        </pc:sldMkLst>
        <pc:inkChg chg="add">
          <ac:chgData name="Rajeev Goyal" userId="55559854770e66cb" providerId="LiveId" clId="{1D468742-4487-4751-96A0-B466963E8CD8}" dt="2020-10-29T01:17:01.436" v="3"/>
          <ac:inkMkLst>
            <pc:docMk/>
            <pc:sldMk cId="0" sldId="385"/>
            <ac:inkMk id="2" creationId="{464C0323-5F1D-4104-87E4-A1B3D6D97087}"/>
          </ac:inkMkLst>
        </pc:inkChg>
      </pc:sldChg>
      <pc:sldChg chg="addSp">
        <pc:chgData name="Rajeev Goyal" userId="55559854770e66cb" providerId="LiveId" clId="{1D468742-4487-4751-96A0-B466963E8CD8}" dt="2020-10-29T01:17:01.436" v="3"/>
        <pc:sldMkLst>
          <pc:docMk/>
          <pc:sldMk cId="0" sldId="387"/>
        </pc:sldMkLst>
        <pc:inkChg chg="add">
          <ac:chgData name="Rajeev Goyal" userId="55559854770e66cb" providerId="LiveId" clId="{1D468742-4487-4751-96A0-B466963E8CD8}" dt="2020-10-29T01:17:01.436" v="3"/>
          <ac:inkMkLst>
            <pc:docMk/>
            <pc:sldMk cId="0" sldId="387"/>
            <ac:inkMk id="2" creationId="{F3BAAA32-3552-44CB-B44E-ECF27F3A7940}"/>
          </ac:inkMkLst>
        </pc:inkChg>
      </pc:sldChg>
      <pc:sldChg chg="addSp">
        <pc:chgData name="Rajeev Goyal" userId="55559854770e66cb" providerId="LiveId" clId="{1D468742-4487-4751-96A0-B466963E8CD8}" dt="2020-10-29T01:17:01.436" v="3"/>
        <pc:sldMkLst>
          <pc:docMk/>
          <pc:sldMk cId="0" sldId="391"/>
        </pc:sldMkLst>
        <pc:inkChg chg="add">
          <ac:chgData name="Rajeev Goyal" userId="55559854770e66cb" providerId="LiveId" clId="{1D468742-4487-4751-96A0-B466963E8CD8}" dt="2020-10-29T01:17:01.436" v="3"/>
          <ac:inkMkLst>
            <pc:docMk/>
            <pc:sldMk cId="0" sldId="391"/>
            <ac:inkMk id="3" creationId="{72716EB5-EE39-45C3-B9F2-5A701B237578}"/>
          </ac:inkMkLst>
        </pc:inkChg>
      </pc:sldChg>
      <pc:sldChg chg="addSp">
        <pc:chgData name="Rajeev Goyal" userId="55559854770e66cb" providerId="LiveId" clId="{1D468742-4487-4751-96A0-B466963E8CD8}" dt="2020-10-29T01:17:01.436" v="3"/>
        <pc:sldMkLst>
          <pc:docMk/>
          <pc:sldMk cId="0" sldId="394"/>
        </pc:sldMkLst>
        <pc:inkChg chg="add">
          <ac:chgData name="Rajeev Goyal" userId="55559854770e66cb" providerId="LiveId" clId="{1D468742-4487-4751-96A0-B466963E8CD8}" dt="2020-10-29T01:17:01.436" v="3"/>
          <ac:inkMkLst>
            <pc:docMk/>
            <pc:sldMk cId="0" sldId="394"/>
            <ac:inkMk id="2" creationId="{D8C61684-CCEF-4FE7-B822-C1E9A2C74CEC}"/>
          </ac:inkMkLst>
        </pc:inkChg>
      </pc:sldChg>
      <pc:sldChg chg="addSp">
        <pc:chgData name="Rajeev Goyal" userId="55559854770e66cb" providerId="LiveId" clId="{1D468742-4487-4751-96A0-B466963E8CD8}" dt="2020-10-29T01:17:01.436" v="3"/>
        <pc:sldMkLst>
          <pc:docMk/>
          <pc:sldMk cId="0" sldId="395"/>
        </pc:sldMkLst>
        <pc:inkChg chg="add">
          <ac:chgData name="Rajeev Goyal" userId="55559854770e66cb" providerId="LiveId" clId="{1D468742-4487-4751-96A0-B466963E8CD8}" dt="2020-10-29T01:17:01.436" v="3"/>
          <ac:inkMkLst>
            <pc:docMk/>
            <pc:sldMk cId="0" sldId="395"/>
            <ac:inkMk id="2" creationId="{F741504F-50A3-4E31-9285-C615150CCFEA}"/>
          </ac:inkMkLst>
        </pc:inkChg>
      </pc:sldChg>
      <pc:sldChg chg="addSp">
        <pc:chgData name="Rajeev Goyal" userId="55559854770e66cb" providerId="LiveId" clId="{1D468742-4487-4751-96A0-B466963E8CD8}" dt="2020-10-29T01:17:01.436" v="3"/>
        <pc:sldMkLst>
          <pc:docMk/>
          <pc:sldMk cId="0" sldId="396"/>
        </pc:sldMkLst>
        <pc:inkChg chg="add">
          <ac:chgData name="Rajeev Goyal" userId="55559854770e66cb" providerId="LiveId" clId="{1D468742-4487-4751-96A0-B466963E8CD8}" dt="2020-10-29T01:17:01.436" v="3"/>
          <ac:inkMkLst>
            <pc:docMk/>
            <pc:sldMk cId="0" sldId="396"/>
            <ac:inkMk id="2" creationId="{59754D10-71B6-4A08-9D9B-35FF5B6B5646}"/>
          </ac:inkMkLst>
        </pc:inkChg>
      </pc:sldChg>
      <pc:sldChg chg="addSp">
        <pc:chgData name="Rajeev Goyal" userId="55559854770e66cb" providerId="LiveId" clId="{1D468742-4487-4751-96A0-B466963E8CD8}" dt="2020-10-29T01:17:01.436" v="3"/>
        <pc:sldMkLst>
          <pc:docMk/>
          <pc:sldMk cId="0" sldId="397"/>
        </pc:sldMkLst>
        <pc:inkChg chg="add">
          <ac:chgData name="Rajeev Goyal" userId="55559854770e66cb" providerId="LiveId" clId="{1D468742-4487-4751-96A0-B466963E8CD8}" dt="2020-10-29T01:17:01.436" v="3"/>
          <ac:inkMkLst>
            <pc:docMk/>
            <pc:sldMk cId="0" sldId="397"/>
            <ac:inkMk id="2" creationId="{13279AE6-4C9E-48AB-B9AA-25F7DD258823}"/>
          </ac:inkMkLst>
        </pc:inkChg>
      </pc:sldChg>
      <pc:sldChg chg="addSp">
        <pc:chgData name="Rajeev Goyal" userId="55559854770e66cb" providerId="LiveId" clId="{1D468742-4487-4751-96A0-B466963E8CD8}" dt="2020-10-29T01:17:01.436" v="3"/>
        <pc:sldMkLst>
          <pc:docMk/>
          <pc:sldMk cId="0" sldId="399"/>
        </pc:sldMkLst>
        <pc:inkChg chg="add">
          <ac:chgData name="Rajeev Goyal" userId="55559854770e66cb" providerId="LiveId" clId="{1D468742-4487-4751-96A0-B466963E8CD8}" dt="2020-10-29T01:17:01.436" v="3"/>
          <ac:inkMkLst>
            <pc:docMk/>
            <pc:sldMk cId="0" sldId="399"/>
            <ac:inkMk id="2" creationId="{BC6F5C13-69C9-408F-95CC-788BF45C607A}"/>
          </ac:inkMkLst>
        </pc:inkChg>
      </pc:sldChg>
      <pc:sldChg chg="addSp">
        <pc:chgData name="Rajeev Goyal" userId="55559854770e66cb" providerId="LiveId" clId="{1D468742-4487-4751-96A0-B466963E8CD8}" dt="2020-10-29T01:17:01.436" v="3"/>
        <pc:sldMkLst>
          <pc:docMk/>
          <pc:sldMk cId="0" sldId="401"/>
        </pc:sldMkLst>
        <pc:inkChg chg="add">
          <ac:chgData name="Rajeev Goyal" userId="55559854770e66cb" providerId="LiveId" clId="{1D468742-4487-4751-96A0-B466963E8CD8}" dt="2020-10-29T01:17:01.436" v="3"/>
          <ac:inkMkLst>
            <pc:docMk/>
            <pc:sldMk cId="0" sldId="401"/>
            <ac:inkMk id="2" creationId="{89E04ACA-9ED4-4551-B6FF-6208A67DA3DB}"/>
          </ac:inkMkLst>
        </pc:inkChg>
      </pc:sldChg>
      <pc:sldChg chg="addSp">
        <pc:chgData name="Rajeev Goyal" userId="55559854770e66cb" providerId="LiveId" clId="{1D468742-4487-4751-96A0-B466963E8CD8}" dt="2020-10-29T01:17:01.436" v="3"/>
        <pc:sldMkLst>
          <pc:docMk/>
          <pc:sldMk cId="0" sldId="410"/>
        </pc:sldMkLst>
        <pc:inkChg chg="add">
          <ac:chgData name="Rajeev Goyal" userId="55559854770e66cb" providerId="LiveId" clId="{1D468742-4487-4751-96A0-B466963E8CD8}" dt="2020-10-29T01:17:01.436" v="3"/>
          <ac:inkMkLst>
            <pc:docMk/>
            <pc:sldMk cId="0" sldId="410"/>
            <ac:inkMk id="3" creationId="{70371FD2-6B12-44D0-A827-EB41D2BA1BBE}"/>
          </ac:inkMkLst>
        </pc:inkChg>
      </pc:sldChg>
      <pc:sldChg chg="addSp">
        <pc:chgData name="Rajeev Goyal" userId="55559854770e66cb" providerId="LiveId" clId="{1D468742-4487-4751-96A0-B466963E8CD8}" dt="2020-10-29T01:17:01.436" v="3"/>
        <pc:sldMkLst>
          <pc:docMk/>
          <pc:sldMk cId="0" sldId="414"/>
        </pc:sldMkLst>
        <pc:inkChg chg="add">
          <ac:chgData name="Rajeev Goyal" userId="55559854770e66cb" providerId="LiveId" clId="{1D468742-4487-4751-96A0-B466963E8CD8}" dt="2020-10-29T01:17:01.436" v="3"/>
          <ac:inkMkLst>
            <pc:docMk/>
            <pc:sldMk cId="0" sldId="414"/>
            <ac:inkMk id="2" creationId="{B580FEF4-79A7-4CFA-9714-F50E29B78BFB}"/>
          </ac:inkMkLst>
        </pc:inkChg>
      </pc:sldChg>
      <pc:sldChg chg="addSp">
        <pc:chgData name="Rajeev Goyal" userId="55559854770e66cb" providerId="LiveId" clId="{1D468742-4487-4751-96A0-B466963E8CD8}" dt="2020-10-29T01:17:01.436" v="3"/>
        <pc:sldMkLst>
          <pc:docMk/>
          <pc:sldMk cId="0" sldId="415"/>
        </pc:sldMkLst>
        <pc:inkChg chg="add">
          <ac:chgData name="Rajeev Goyal" userId="55559854770e66cb" providerId="LiveId" clId="{1D468742-4487-4751-96A0-B466963E8CD8}" dt="2020-10-29T01:17:01.436" v="3"/>
          <ac:inkMkLst>
            <pc:docMk/>
            <pc:sldMk cId="0" sldId="415"/>
            <ac:inkMk id="4" creationId="{5DBE5E37-FFE7-4D22-8E88-276E11D65DBC}"/>
          </ac:inkMkLst>
        </pc:inkChg>
      </pc:sldChg>
      <pc:sldChg chg="addSp">
        <pc:chgData name="Rajeev Goyal" userId="55559854770e66cb" providerId="LiveId" clId="{1D468742-4487-4751-96A0-B466963E8CD8}" dt="2020-10-29T01:17:01.436" v="3"/>
        <pc:sldMkLst>
          <pc:docMk/>
          <pc:sldMk cId="0" sldId="416"/>
        </pc:sldMkLst>
        <pc:inkChg chg="add">
          <ac:chgData name="Rajeev Goyal" userId="55559854770e66cb" providerId="LiveId" clId="{1D468742-4487-4751-96A0-B466963E8CD8}" dt="2020-10-29T01:17:01.436" v="3"/>
          <ac:inkMkLst>
            <pc:docMk/>
            <pc:sldMk cId="0" sldId="416"/>
            <ac:inkMk id="3" creationId="{D16A1B9D-BAB2-4F7B-9F1F-7B1340C7B86E}"/>
          </ac:inkMkLst>
        </pc:inkChg>
      </pc:sldChg>
      <pc:sldChg chg="addSp">
        <pc:chgData name="Rajeev Goyal" userId="55559854770e66cb" providerId="LiveId" clId="{1D468742-4487-4751-96A0-B466963E8CD8}" dt="2020-10-29T01:17:01.436" v="3"/>
        <pc:sldMkLst>
          <pc:docMk/>
          <pc:sldMk cId="0" sldId="419"/>
        </pc:sldMkLst>
        <pc:inkChg chg="add">
          <ac:chgData name="Rajeev Goyal" userId="55559854770e66cb" providerId="LiveId" clId="{1D468742-4487-4751-96A0-B466963E8CD8}" dt="2020-10-29T01:17:01.436" v="3"/>
          <ac:inkMkLst>
            <pc:docMk/>
            <pc:sldMk cId="0" sldId="419"/>
            <ac:inkMk id="4" creationId="{8E95F08F-43A5-4514-8D4C-817FB3095D0D}"/>
          </ac:inkMkLst>
        </pc:inkChg>
      </pc:sldChg>
      <pc:sldChg chg="addSp">
        <pc:chgData name="Rajeev Goyal" userId="55559854770e66cb" providerId="LiveId" clId="{1D468742-4487-4751-96A0-B466963E8CD8}" dt="2020-10-29T01:17:01.436" v="3"/>
        <pc:sldMkLst>
          <pc:docMk/>
          <pc:sldMk cId="3190407917" sldId="421"/>
        </pc:sldMkLst>
        <pc:inkChg chg="add">
          <ac:chgData name="Rajeev Goyal" userId="55559854770e66cb" providerId="LiveId" clId="{1D468742-4487-4751-96A0-B466963E8CD8}" dt="2020-10-29T01:17:01.436" v="3"/>
          <ac:inkMkLst>
            <pc:docMk/>
            <pc:sldMk cId="3190407917" sldId="421"/>
            <ac:inkMk id="2" creationId="{E9952630-7F5E-4F7E-9D72-0E222518E068}"/>
          </ac:inkMkLst>
        </pc:inkChg>
      </pc:sldChg>
      <pc:sldChg chg="addSp">
        <pc:chgData name="Rajeev Goyal" userId="55559854770e66cb" providerId="LiveId" clId="{1D468742-4487-4751-96A0-B466963E8CD8}" dt="2020-10-29T01:17:01.436" v="3"/>
        <pc:sldMkLst>
          <pc:docMk/>
          <pc:sldMk cId="1686857122" sldId="422"/>
        </pc:sldMkLst>
        <pc:inkChg chg="add">
          <ac:chgData name="Rajeev Goyal" userId="55559854770e66cb" providerId="LiveId" clId="{1D468742-4487-4751-96A0-B466963E8CD8}" dt="2020-10-29T01:17:01.436" v="3"/>
          <ac:inkMkLst>
            <pc:docMk/>
            <pc:sldMk cId="1686857122" sldId="422"/>
            <ac:inkMk id="2" creationId="{07CF76C7-0402-4B08-932E-EF5353644A9C}"/>
          </ac:inkMkLst>
        </pc:inkChg>
      </pc:sldChg>
    </pc:docChg>
  </pc:docChgLst>
  <pc:docChgLst>
    <pc:chgData name="Rajeev Goyal" userId="55559854770e66cb" providerId="LiveId" clId="{FE2FE22E-A079-4E39-93E7-6835860D8997}"/>
    <pc:docChg chg="undo custSel modSld sldOrd">
      <pc:chgData name="Rajeev Goyal" userId="55559854770e66cb" providerId="LiveId" clId="{FE2FE22E-A079-4E39-93E7-6835860D8997}" dt="2019-10-30T01:43:40.008" v="251" actId="478"/>
      <pc:docMkLst>
        <pc:docMk/>
      </pc:docMkLst>
      <pc:sldChg chg="modSp">
        <pc:chgData name="Rajeev Goyal" userId="55559854770e66cb" providerId="LiveId" clId="{FE2FE22E-A079-4E39-93E7-6835860D8997}" dt="2019-10-29T01:28:31.578" v="28" actId="14100"/>
        <pc:sldMkLst>
          <pc:docMk/>
          <pc:sldMk cId="0" sldId="257"/>
        </pc:sldMkLst>
        <pc:spChg chg="mod">
          <ac:chgData name="Rajeev Goyal" userId="55559854770e66cb" providerId="LiveId" clId="{FE2FE22E-A079-4E39-93E7-6835860D8997}" dt="2019-10-29T01:28:31.578" v="28" actId="14100"/>
          <ac:spMkLst>
            <pc:docMk/>
            <pc:sldMk cId="0" sldId="257"/>
            <ac:spMk id="20483" creationId="{9841F106-75B4-4E33-94F4-2182819A39D8}"/>
          </ac:spMkLst>
        </pc:spChg>
      </pc:sldChg>
      <pc:sldChg chg="modSp">
        <pc:chgData name="Rajeev Goyal" userId="55559854770e66cb" providerId="LiveId" clId="{FE2FE22E-A079-4E39-93E7-6835860D8997}" dt="2019-10-29T01:33:05.118" v="83" actId="20577"/>
        <pc:sldMkLst>
          <pc:docMk/>
          <pc:sldMk cId="0" sldId="259"/>
        </pc:sldMkLst>
        <pc:spChg chg="mod">
          <ac:chgData name="Rajeev Goyal" userId="55559854770e66cb" providerId="LiveId" clId="{FE2FE22E-A079-4E39-93E7-6835860D8997}" dt="2019-10-29T01:33:05.118" v="83" actId="20577"/>
          <ac:spMkLst>
            <pc:docMk/>
            <pc:sldMk cId="0" sldId="259"/>
            <ac:spMk id="24579" creationId="{E0CFAC5D-EE24-483B-80A2-5BB68B0226C4}"/>
          </ac:spMkLst>
        </pc:spChg>
      </pc:sldChg>
      <pc:sldChg chg="modSp">
        <pc:chgData name="Rajeev Goyal" userId="55559854770e66cb" providerId="LiveId" clId="{FE2FE22E-A079-4E39-93E7-6835860D8997}" dt="2019-10-29T02:07:39.394" v="198" actId="6549"/>
        <pc:sldMkLst>
          <pc:docMk/>
          <pc:sldMk cId="0" sldId="266"/>
        </pc:sldMkLst>
        <pc:spChg chg="mod">
          <ac:chgData name="Rajeev Goyal" userId="55559854770e66cb" providerId="LiveId" clId="{FE2FE22E-A079-4E39-93E7-6835860D8997}" dt="2019-10-29T02:07:39.394" v="198" actId="6549"/>
          <ac:spMkLst>
            <pc:docMk/>
            <pc:sldMk cId="0" sldId="266"/>
            <ac:spMk id="45059" creationId="{2FB698A1-2806-4110-9977-86B4AEC337AE}"/>
          </ac:spMkLst>
        </pc:spChg>
      </pc:sldChg>
      <pc:sldChg chg="modSp modAnim">
        <pc:chgData name="Rajeev Goyal" userId="55559854770e66cb" providerId="LiveId" clId="{FE2FE22E-A079-4E39-93E7-6835860D8997}" dt="2019-10-29T01:31:00.195" v="45"/>
        <pc:sldMkLst>
          <pc:docMk/>
          <pc:sldMk cId="0" sldId="345"/>
        </pc:sldMkLst>
        <pc:spChg chg="mod">
          <ac:chgData name="Rajeev Goyal" userId="55559854770e66cb" providerId="LiveId" clId="{FE2FE22E-A079-4E39-93E7-6835860D8997}" dt="2019-10-29T01:30:18.803" v="39" actId="6549"/>
          <ac:spMkLst>
            <pc:docMk/>
            <pc:sldMk cId="0" sldId="345"/>
            <ac:spMk id="528387" creationId="{C6BCF443-392C-4DF0-978E-8723BDD9EBDB}"/>
          </ac:spMkLst>
        </pc:spChg>
      </pc:sldChg>
      <pc:sldChg chg="modSp">
        <pc:chgData name="Rajeev Goyal" userId="55559854770e66cb" providerId="LiveId" clId="{FE2FE22E-A079-4E39-93E7-6835860D8997}" dt="2019-10-29T01:36:51.850" v="175" actId="20577"/>
        <pc:sldMkLst>
          <pc:docMk/>
          <pc:sldMk cId="0" sldId="382"/>
        </pc:sldMkLst>
        <pc:spChg chg="mod">
          <ac:chgData name="Rajeev Goyal" userId="55559854770e66cb" providerId="LiveId" clId="{FE2FE22E-A079-4E39-93E7-6835860D8997}" dt="2019-10-29T01:36:51.850" v="175" actId="20577"/>
          <ac:spMkLst>
            <pc:docMk/>
            <pc:sldMk cId="0" sldId="382"/>
            <ac:spMk id="13314" creationId="{53ED9A9C-F32D-44E1-8AE7-7A877A50D26C}"/>
          </ac:spMkLst>
        </pc:spChg>
      </pc:sldChg>
      <pc:sldChg chg="modSp">
        <pc:chgData name="Rajeev Goyal" userId="55559854770e66cb" providerId="LiveId" clId="{FE2FE22E-A079-4E39-93E7-6835860D8997}" dt="2019-10-29T01:38:37.142" v="197" actId="5793"/>
        <pc:sldMkLst>
          <pc:docMk/>
          <pc:sldMk cId="0" sldId="384"/>
        </pc:sldMkLst>
        <pc:spChg chg="mod">
          <ac:chgData name="Rajeev Goyal" userId="55559854770e66cb" providerId="LiveId" clId="{FE2FE22E-A079-4E39-93E7-6835860D8997}" dt="2019-10-29T01:38:37.142" v="197" actId="5793"/>
          <ac:spMkLst>
            <pc:docMk/>
            <pc:sldMk cId="0" sldId="384"/>
            <ac:spMk id="15362" creationId="{8C72848E-C229-4215-B009-26DC0ED3D5F9}"/>
          </ac:spMkLst>
        </pc:spChg>
      </pc:sldChg>
      <pc:sldChg chg="modSp">
        <pc:chgData name="Rajeev Goyal" userId="55559854770e66cb" providerId="LiveId" clId="{FE2FE22E-A079-4E39-93E7-6835860D8997}" dt="2019-10-29T02:56:40.534" v="226" actId="403"/>
        <pc:sldMkLst>
          <pc:docMk/>
          <pc:sldMk cId="0" sldId="395"/>
        </pc:sldMkLst>
        <pc:spChg chg="mod">
          <ac:chgData name="Rajeev Goyal" userId="55559854770e66cb" providerId="LiveId" clId="{FE2FE22E-A079-4E39-93E7-6835860D8997}" dt="2019-10-29T02:56:40.534" v="226" actId="403"/>
          <ac:spMkLst>
            <pc:docMk/>
            <pc:sldMk cId="0" sldId="395"/>
            <ac:spMk id="53251" creationId="{41BBDDB1-740A-499B-AF91-F3FAEEF7B255}"/>
          </ac:spMkLst>
        </pc:spChg>
        <pc:graphicFrameChg chg="mod">
          <ac:chgData name="Rajeev Goyal" userId="55559854770e66cb" providerId="LiveId" clId="{FE2FE22E-A079-4E39-93E7-6835860D8997}" dt="2019-10-29T02:56:08.062" v="222" actId="1076"/>
          <ac:graphicFrameMkLst>
            <pc:docMk/>
            <pc:sldMk cId="0" sldId="395"/>
            <ac:graphicFrameMk id="4" creationId="{D7724BF6-7275-49D0-A103-ADD3C397082E}"/>
          </ac:graphicFrameMkLst>
        </pc:graphicFrameChg>
      </pc:sldChg>
      <pc:sldChg chg="addSp modSp modAnim">
        <pc:chgData name="Rajeev Goyal" userId="55559854770e66cb" providerId="LiveId" clId="{FE2FE22E-A079-4E39-93E7-6835860D8997}" dt="2019-10-30T01:43:09.734" v="250" actId="1076"/>
        <pc:sldMkLst>
          <pc:docMk/>
          <pc:sldMk cId="0" sldId="410"/>
        </pc:sldMkLst>
        <pc:spChg chg="add mod">
          <ac:chgData name="Rajeev Goyal" userId="55559854770e66cb" providerId="LiveId" clId="{FE2FE22E-A079-4E39-93E7-6835860D8997}" dt="2019-10-30T01:43:09.734" v="250" actId="1076"/>
          <ac:spMkLst>
            <pc:docMk/>
            <pc:sldMk cId="0" sldId="410"/>
            <ac:spMk id="6" creationId="{3170493C-75CC-4989-9ABF-6D0EA3B3BB35}"/>
          </ac:spMkLst>
        </pc:spChg>
        <pc:spChg chg="mod">
          <ac:chgData name="Rajeev Goyal" userId="55559854770e66cb" providerId="LiveId" clId="{FE2FE22E-A079-4E39-93E7-6835860D8997}" dt="2019-10-30T01:43:00.187" v="248" actId="1035"/>
          <ac:spMkLst>
            <pc:docMk/>
            <pc:sldMk cId="0" sldId="410"/>
            <ac:spMk id="68611" creationId="{48F91850-1B85-4307-A701-8E165CAA6FCA}"/>
          </ac:spMkLst>
        </pc:spChg>
        <pc:spChg chg="mod">
          <ac:chgData name="Rajeev Goyal" userId="55559854770e66cb" providerId="LiveId" clId="{FE2FE22E-A079-4E39-93E7-6835860D8997}" dt="2019-10-30T01:43:00.187" v="248" actId="1035"/>
          <ac:spMkLst>
            <pc:docMk/>
            <pc:sldMk cId="0" sldId="410"/>
            <ac:spMk id="68612" creationId="{627018F9-C03E-4C28-8932-1801A0F9A3CA}"/>
          </ac:spMkLst>
        </pc:spChg>
        <pc:spChg chg="mod">
          <ac:chgData name="Rajeev Goyal" userId="55559854770e66cb" providerId="LiveId" clId="{FE2FE22E-A079-4E39-93E7-6835860D8997}" dt="2019-10-30T01:43:06.156" v="249" actId="1076"/>
          <ac:spMkLst>
            <pc:docMk/>
            <pc:sldMk cId="0" sldId="410"/>
            <ac:spMk id="68613" creationId="{5326FBBE-59B0-4F47-91C3-CE3428F58A2D}"/>
          </ac:spMkLst>
        </pc:spChg>
      </pc:sldChg>
      <pc:sldChg chg="addSp delSp modSp">
        <pc:chgData name="Rajeev Goyal" userId="55559854770e66cb" providerId="LiveId" clId="{FE2FE22E-A079-4E39-93E7-6835860D8997}" dt="2019-08-22T02:32:10.977" v="3" actId="207"/>
        <pc:sldMkLst>
          <pc:docMk/>
          <pc:sldMk cId="974485037" sldId="412"/>
        </pc:sldMkLst>
        <pc:graphicFrameChg chg="del">
          <ac:chgData name="Rajeev Goyal" userId="55559854770e66cb" providerId="LiveId" clId="{FE2FE22E-A079-4E39-93E7-6835860D8997}" dt="2019-08-22T02:31:50.440" v="0" actId="478"/>
          <ac:graphicFrameMkLst>
            <pc:docMk/>
            <pc:sldMk cId="974485037" sldId="412"/>
            <ac:graphicFrameMk id="5" creationId="{F7116033-9261-4CA6-968E-7DA2A0E3199C}"/>
          </ac:graphicFrameMkLst>
        </pc:graphicFrameChg>
        <pc:graphicFrameChg chg="add mod">
          <ac:chgData name="Rajeev Goyal" userId="55559854770e66cb" providerId="LiveId" clId="{FE2FE22E-A079-4E39-93E7-6835860D8997}" dt="2019-08-22T02:32:01.616" v="2" actId="1076"/>
          <ac:graphicFrameMkLst>
            <pc:docMk/>
            <pc:sldMk cId="974485037" sldId="412"/>
            <ac:graphicFrameMk id="6" creationId="{F2F89AD1-B683-4BD0-838F-D394DE0F1EC1}"/>
          </ac:graphicFrameMkLst>
        </pc:graphicFrameChg>
        <pc:graphicFrameChg chg="add mod modGraphic">
          <ac:chgData name="Rajeev Goyal" userId="55559854770e66cb" providerId="LiveId" clId="{FE2FE22E-A079-4E39-93E7-6835860D8997}" dt="2019-08-22T02:32:10.977" v="3" actId="207"/>
          <ac:graphicFrameMkLst>
            <pc:docMk/>
            <pc:sldMk cId="974485037" sldId="412"/>
            <ac:graphicFrameMk id="7" creationId="{A4560155-68C7-4708-AFF0-968CB64C1B58}"/>
          </ac:graphicFrameMkLst>
        </pc:graphicFrameChg>
      </pc:sldChg>
      <pc:sldChg chg="delSp ord delAnim">
        <pc:chgData name="Rajeev Goyal" userId="55559854770e66cb" providerId="LiveId" clId="{FE2FE22E-A079-4E39-93E7-6835860D8997}" dt="2019-10-30T01:43:40.008" v="251" actId="478"/>
        <pc:sldMkLst>
          <pc:docMk/>
          <pc:sldMk cId="0" sldId="419"/>
        </pc:sldMkLst>
        <pc:spChg chg="del">
          <ac:chgData name="Rajeev Goyal" userId="55559854770e66cb" providerId="LiveId" clId="{FE2FE22E-A079-4E39-93E7-6835860D8997}" dt="2019-10-30T01:43:40.008" v="251" actId="478"/>
          <ac:spMkLst>
            <pc:docMk/>
            <pc:sldMk cId="0" sldId="419"/>
            <ac:spMk id="71686" creationId="{8BD177A0-E3EF-46EB-B3C5-AB6516AD6552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22T13:05:37.253" idx="2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22T13:01:33.331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>
            <a:extLst>
              <a:ext uri="{FF2B5EF4-FFF2-40B4-BE49-F238E27FC236}">
                <a16:creationId xmlns:a16="http://schemas.microsoft.com/office/drawing/2014/main" id="{599BED82-979A-4C7B-B6C1-47332EA1539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8515" name="Rectangle 3">
            <a:extLst>
              <a:ext uri="{FF2B5EF4-FFF2-40B4-BE49-F238E27FC236}">
                <a16:creationId xmlns:a16="http://schemas.microsoft.com/office/drawing/2014/main" id="{8743F8CE-CB11-4300-AADC-151354F9D55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8516" name="Rectangle 4">
            <a:extLst>
              <a:ext uri="{FF2B5EF4-FFF2-40B4-BE49-F238E27FC236}">
                <a16:creationId xmlns:a16="http://schemas.microsoft.com/office/drawing/2014/main" id="{15337010-EA9C-47EB-AE35-3D0E1DF5442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8517" name="Rectangle 5">
            <a:extLst>
              <a:ext uri="{FF2B5EF4-FFF2-40B4-BE49-F238E27FC236}">
                <a16:creationId xmlns:a16="http://schemas.microsoft.com/office/drawing/2014/main" id="{820F6A5C-B469-46CB-990B-477CBB82413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06DD230D-10F1-4EEC-B97A-C4EF305F0A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8T23:20:49.1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5617 15570 1086 0,'-9'-2'47'0,"-3"-2"-11"0,1 4-7 0,-4 4 2 0,0-4-5 16,1-5 38-16,-2 6-23 0,-18-3-11 15,1 1-3-15,-5-3-3 16,-5 1-3-16,-3 2-6 15,-2-3-1-15,-4 4-1 16,-1-4-1-16,1 5-1 16,-9 4-1-16,0 3-4 15,-2 6 0-15,-2-10-4 16,0 8-2-16,-1 3-3 16,-2 5-1-16,-2 0-1 15,4-6 0-15,-2-1 1 16,5-2 1-16,0-1 2 15,2 4 1-15,-1-8 2 0,3 1 1 16,4-4 2 0,0 5 1-16,1 8 1 0,4-4-1 15,0 6 0-15,3 1-1 16,4 7-1-16,0-4-1 16,6 9-2-16,1-5 0 15,4 4-2-15,0-9 0 16,12 14 0-16,4-5-1 15,2 4 1-15,5 2 0 0,5-3 0 16,4-1 0-16,6-4 1 16,7 6-1-16,5-11 1 15,4 2-1-15,7-5 0 16,5-4 0-16,10 0 0 16,4-2 0-16,6-2 1 15,5 3-1-15,3-3 1 16,4-4 0-16,6-2-1 15,3 0 1-15,5-1 0 16,0-1 2-16,5-2 1 16,5-1 1-16,4-1 3 15,3 3 3-15,3 3 5 16,1-4 1-16,6-1 2 16,4 4 0-16,-2 1 0 0,4 3 0 15,4 0-2 1,0-1 0-16,4-1-4 0,1 1-1 15,1 3-1-15,0-3 1 16,2 1-2-16,0 0 0 16,1 3-1-16,0-5-2 15,3 6-1-15,-1 4-1 16,1 4-2-16,-1-5 0 0,5-5-1 16,0 0 0-16,-1 1-1 15,-2 5 1-15,1-5-1 16,0 3 1-16,-6-14 0 15,3 10 1-15,-3 3 5 16,2 4 3-16,-2-8 2 16,2-5 0-16,2 3 1 15,-4-6-1-15,5 4 1 16,-1-5-2-16,3-1-5 16,-6-5-3-16,5-2-2 15,-2 0 0-15,3-6-1 16,-4-1 0-16,5-1 0 15,-2-6 0-15,-2 4 0 16,1 4 0-16,-1-1 0 16,4 4 0-16,-6 6 0 15,-1-7 1-15,-3 0-1 16,2 7 2-16,-4-4-1 0,0-7 0 16,-3 1 1-16,-6-4-1 15,-2-5 1-15,-1 3-1 16,-8-2 0-16,0-2 0 15,-7-7 0-15,-5 4 0 16,-10-6 1-16,-2 0-1 0,-8-2 0 16,-9-2-1-16,-8 1 0 15,-9-4-1-15,-11 9-4 16,-6-4-3-16,-12 6-2 16,-9-1-3-16,-13 3-10 15,-8 4-6-15,-18 0-11 16,-9 6-4-16,-17 1-1 15,-9 1 2-15,-16 6 2 16,-7 2 4-16,-13 1 12 16,-7 2 8-16,-7 4 16 15,-3-3 6-15,-9 1 10 16,-2 1 4-16,-8 1 4 16,-5-2 1-16,-4 1 2 15,-2 1 1-15,-10-1 2 16,-5-2-2-16,-4 0-4 15,-4 0-3-15,-3-5-4 0,-4 1-2 16,-3 0-4-16,-3-3-3 16,0 0-4-16,-1-3-2 15,1 0 0-15,-1 0-1 16,-2-1 1-16,2-3-1 16,-4 5 1-16,0 0 0 15,2-3 2-15,-9 0 1 16,6 10 0-16,-6 0 0 0,3 4 1 15,0 5-1-15,1-2-1 16,2-1-3-16,1 10-1 16,9 4-4-16,3-8-1 15,5 1-1-15,6-4-4 16,6 2-2-16,13-1-6 16,3 0-3-16,13-1-12 15,7 3-8-15,13 2-22 16,6 1-14-16,13 2-49 15,5 3-48-15,14 0 119 16,8 2-83-16,14-4-38 16</inkml:trace>
  <inkml:trace contextRef="#ctx0" brushRef="#br0" timeOffset="921.16">4060 15910 1088 0,'-84'69'441'15,"53"-58"-310"-15,-2-2-98 16,-2 1 20-16,-2 0-30 15,-6 3-13-15,0 1-2 16,-8-5-4-16,1-6-4 16,-8-1-5-16,-3-5-2 0,-5-5-4 15,-3-4 1-15,-6-12-1 16,2-4 2-16,-5-3 1 16,-4 0 3-16,-1-14 1 15,-1-3 2-15,-2-13 2 16,-2-6 0-16,-5-8 0 15,-2-10 1-15,2-6 0 16,1-11 0-16,0-4-1 16,2-5 0-16,-2-6 0 15,4-9 0-15,8-6 0 16,1-1 0-16,3-8 2 16,5 3 1-16,5-5 1 15,2-5 1-15,13-4 3 16,3 3 2-16,7-10 1 15,7 3 1-15,11-3-1 16,4-8 1-16,18 1 3 0,6-2 0 16,14 0-2-16,13-4-1 15,13 3-1-15,5 0-2 16,12-2 0-16,7 6-2 16,5-1-4-16,6 7-1 15,1 15-1-15,-6-2 0 16,-3 21-1-16,-2 9 0 15,-7 21 0-15,-3 12-1 0,-14 24-5 16,-8 5-9-16,-13 20-24 16,0 20-19-16,-10 10-93 15,-7 4 118-15,-13 3-83 16,-8 2-55-16</inkml:trace>
  <inkml:trace contextRef="#ctx0" brushRef="#br0" timeOffset="1412.62">2078 10216 743 0,'-4'-27'306'31,"-1"1"-195"-31,-1 5-61 0,7 2 21 0,4 7-4 16,-5-8-7-16,11 9 0 16,3 5-2-16,3 1-3 15,5 4-17-15,4-3-8 16,10 1-13-16,1-4-5 16,14-1-6-16,2-3-2 0,11-6-1 15,2 1 0-15,5-6-1 16,3-4 3-16,0 5 5 15,1-3 4-15,-9 5 7 16,-5 2 0-16,-13 6 2 16,-3 4 2-16,-16 8 0 15,-8 16-1-15,-20 12-6 16,-2 15-3-16,-20 23-9 16,-4 13 0-16,-14 25-3 15,-5 14-2-15,-3 20-2 16,0 9-3-16,3 13-10 15,0 2-12-15,14 9-42 16,7-3-44-16,18-5 84 16,5-11-59-16,8-16-39 15</inkml:trace>
  <inkml:trace contextRef="#ctx0" brushRef="#br0" timeOffset="2543.38">3501 15914 839 0,'-56'72'408'16,"22"-54"-228"-16,-3-3-109 16,-3-3 52-16,1-5-63 15,-2-4-12-15,-10-2-6 16,-1-5-2-16,-4-3-17 15,0 5-8-15,-9-5-10 16,-3-6-3-16,-6-5-2 16,-1-3-2-16,0-1 0 15,-12-6-1-15,1-7 1 16,-1-6-1-16,-4-12 0 16,2-2 2-16,-6-12 1 15,0-4 0-15,0-17 0 0,7-5 0 16,8-11 2-16,-8-6 0 15,2-10 1-15,3-7 0 16,9-6 3-16,4-4 1 16,6-9 2-16,1-3 1 15,-5-8 0-15,10-9 1 16,8 2 0-16,2-7-1 0,9-4-1 16,0-3-2-16,4-4-3 15,5 1-1-15,6-7-1 16,7 5-1-16,6-3-1 15,4 0 0-15,1-2 0 16,6 5 0-16,6-1 0 16,0-3 0-16,10 16 0 15,-2-10 0-15,4 2-1 16,12 9 1-16,3-3-1 16,3-5 1-16,7 4-1 15,4-1 1-15,5-2-1 16,11 0 0-16,6-1 1 15,-1-2-1-15,7 4 1 16,4 4 0-16,3 7 4 16,5 0 2-16,5 8 2 15,-4 11 1-15,2 9 2 0,-2 9 0 16,-2 11 1 0,-2 6-1-16,-6 15-2 0,-6 12-2 15,-12 13-3-15,-7 8-1 16,-8 17-2-16,-9 5-1 15,-12 16-10-15,-3 4-8 16,-10 9-29-16,-3 2-23 16,-5 1-84-16,-1 0 116 0,-2-2-86 15,0-2-53-15</inkml:trace>
  <inkml:trace contextRef="#ctx0" brushRef="#br0" timeOffset="2960.98">2185 7022 507 0,'-7'8'322'0,"2"0"-164"16,1-3-101-16,5 2 109 15,5-3-102-15,11-4-24 0,2-3 1 16,10-8 6-16,8-1 0 16,7-3-1-16,4-6-8 15,9 5-12-15,0-4-7 16,9 1-10-16,11 5-3 16,-3-5-1-16,-1 6 4 15,0-1 8-15,-3 9 3 16,-9-2 5-16,1 3 2 15,-18 11 3-15,-15 6 1 0,-8 18-2 16,-12 5-4-16,-17 27-10 16,-12 12-3-16,-12 20-7 15,-12 21-7-15,-15 22-28 16,-8 16-18-16,-9 34-47 16,-5 18-52-16,-7 12 105 15,0 0-79-15,0 13-47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8T23:47:30.4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8533 11508 356 0,'-50'-13'184'16,"38"-2"-46"-16,0 0-13 15,1 1-24-15,1-1-8 0,-3 3-10 16,3 4-11 0,-1 2-23-16,-2 3-8 15,-2 3-19-15,0 4-4 16,-9 5 1-16,-2 4-4 0,-8 8-7 16,1 1-1-16,0 9-5 15,-3 7-2-15,0 9 0 31,-8-4-1-31,9 13 1 0,7 4 0 16,10 3 3-16,8 7 3 0,1-5 10 16,2-6 5-1,7 4 0-15,5 3-1 16,14-3-3-16,9-1 3 0,9-16 8 16,11-6 4-1,5-12 0-15,2-7-1 0,5-2-3 16,-5-6-4-16,1-3-6 15,1-4-4-15,1-11-6 16,5-4-2-16,1-11-1 16,-6-9 0-16,-2-12 0 0,-6-9-1 15,-11-17-1-15,5-3 0 16,-7 1 0-16,-6-4 0 16,-2 10-1-16,-8 5 2 15,-9-4 1-15,-8 9 0 0,-11 0 2 16,-11 3 0-16,-17 7-3 15,-3 4-1-15,-11 7-5 16,-2 3-8-16,-9 12-19 16,-1 5-16-16,-10 12-46 15,-1 3-40 1,1 15-138-16,-3 3 170 0</inkml:trace>
  <inkml:trace contextRef="#ctx0" brushRef="#br0" timeOffset="3894.25">12432 16862 373 0,'-27'24'220'0,"16"-31"-27"15,-3-2-91-15,1 3-14 16,7 2-19-16,1 0-3 16,-2 3-15-16,-4-4-14 15,-3 1-9-15,-3 2-2 0,2 2-2 16,5 1-4 0,-3 4-10-16,3 1-3 0,-4 2-6 15,-1 1-1-15,1 6 0 16,0 0 0-1,-1 5 0-15,-3-1 0 16,4 4 0 0,1 3 2-16,3 2 3 0,6 5 4 15,-5-7 11-15,6 6 3 16,-1-3 4-16,2 3-4 16,6 6-7-16,1-5-3 15,4-1-2-15,0-3 1 0,5-3 1 16,3-1 0-16,6-1-2 15,1 0-3-15,9 0-4 16,8 4 1-16,11-5 7 16,8 0 4-16,8-3 8 0,-4-9 1 15,-5 0-1-15,-2-2 0 16,-8-6-1 0,6 2 1-16,-2-9 7 0,3-2 3 15,11-3 6-15,-12-3 2 16,2-4-6-16,-4-3-6 15,-11-10-8-15,7-2-3 16,-3-2-5-16,1-2-2 16,-1 0-3-16,-2-1-3 0,-10-3-2 15,-7 1 1-15,-18-8-2 16,0 0 0-16,-11-3-1 16,0 1-1-16,0 5 1 15,-7 1-2-15,-6 3 0 16,-10 0 0-16,-12 0 0 15,-8-2-1-15,-7 1-14 16,-3 4 3-16,0 1 0 16,-6 8 1-16,4 4 12 15,-7 2-1-15,-1 6-2 16,1-2-1-16,-1 15-2 16,7 3-5-16,1 13-18 15,5 11-13-15,-4 9-22 16,-10-1-9-16,-7 1-14 0,0 0-12 15,-1-4-67-15,18 7-42 16,19 0 128-16</inkml:trace>
  <inkml:trace contextRef="#ctx0" brushRef="#br0" timeOffset="6518.58">24245 15788 277 0,'-49'-79'212'16,"42"70"17"-16,-2 1-94 16,3-1-28-16,-2 2-40 15,-1 2-11-15,1-1-12 16,-2 0-1-16,-1 3 0 0,-3-5-1 15,-2 4-6 1,-1 7-6-16,-5 0-14 16,3 6-5-16,-4 5-9 15,-3-1-1-15,-5 4 6 0,0-1 3 16,-3 1 3-16,-3-3 1 16,7 6-4-16,-3 1-3 0,3 7-3 15,5 2-1-15,3 6-2 16,5 2 0-1,5 5 2-15,5 6 2 0,8 0 5 16,8 2 2-16,11 1 1 16,2-5-1-16,16 1-5 15,-5-3-2-15,17-3-1 16,9 1 0-16,-1-7-1 16,9 2 0-16,-3-4-1 15,-4-6 0-15,11 5 0 16,1 1 1-16,4-2-3 15,3 4 0-15,-10-3 1 16,1-3 1-16,-4-3 2 16,-5-7 0-16,-1-9 1 15,-11-5 1-15,-7-14 7 0,-3-6 5 16,-9-23 2-16,5-8-2 16,-12-25-8-16,-2-9-8 15,-10-11-7-15,-9-2-3 16,-13 3-4-16,-5-2-4 15,-22-3-6-15,-7-4 1 16,-15 5 7-16,-8-1 5 16,-5 9 15-16,-4 2 10 15,-5 13 7-15,-1 12 9 0,4 24 1 16,-1 11-6-16,5 21-10 16,2 10-10-16,-11 15-10 15,0 3-2-15,-4 17-2 16,-4 2-3-16,10 4-33 15,-1 4-37-15,10-7-183 16,-2-2 172-16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8T23:55:25.4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7875 8388 272 0,'-91'-20'153'15,"86"16"-6"-15,-5-4-93 16,-1 4-11-16,-3-6-7 16,-5 3 5-16,5 3 17 15,-9-4 6-15,1 11 3 16,2-6-11-16,-3 9-29 15,4-3-12-15,-6 3-14 16,-4-3-3-16,-2 7-2 16,5 9-1-16,-3-8 3 15,3 8 1-15,-1-11 2 16,-5-4 2 0,-6 6 2-16,-3-2-1 0,-1-2 4 15,-6 3 2-15,-2-7 0 0,-4 0 2 16,-3 6 0-16,5-4-1 15,-8 3 0-15,2 4-2 16,3 0-3 0,7 0-3-16,6 7-2 0,-2-5-1 15,-2 1 0-15,-2-1 0 16,9 4 0-16,4 6-1 16,2 6 1-16,0 4 2 15,-3 3 13-15,1 6 5 16,-1 2 6-16,-4 0 2 0,8 4-8 15,8-5-2-15,-1 2 1 16,14 4 1 0,-7-2 4-16,-4 0 2 0,13 8 2 15,-2 3-1-15,10-2-3 16,1 0-2-16,0-13-8 16,4-4-3-1,8-3-4 1,4-4-1-1,11 3-1-15,11 3 0 16,2 3 2 0,6 10 2-16,2-3 0 0,-10-3 0 0,7 0-1 15,-1-7-4-15,5 1 0 0,7-3-1 0,5-6 0 0,2-3 0 16,8-3 1-16,-2-5 0 16,5-3 6-16,9-2 6 15,7-4 9-15,5 0 2 16,-2 0-1-16,-1-2-3 15,-9-4-5-15,11-2-4 16,6-3 1-16,-4-3 0 16,1 2-1-16,-9 0 1 0,-3-8-5 15,6 1-4-15,-10-8-3 16,0-4-1-16,-12-4 0 16,-8-9 1-16,1 0-2 15,-1-9 0-15,5-3 0 16,-10 1-1-16,0-13 0 15,-8 6-1-15,-8-4 0 16,4-3 0-16,-9 4 0 16,-2 4 0-1,-8-3 0-15,-4 4 1 0,-10-2 0 16,-10-3 1-16,-6 7 0 16,-13-4-1-16,-13-2 0 15,-4 2 1-15,-7-3-1 0,-1 7 0 16,-1-1 0-16,-10 0 0 15,-4 3 0-15,-9 0-2 16,-14 11 1-16,1 6 0 16,-22 6-2-16,-2 5-1 15,-18 7 0-15,-15 1 0 16,-13 5-3-16,-2 2-9 16,0 9-39-16,15 7-21 0,13 18-46 15,6 1-46-15,20 14 113 16</inkml:trace>
  <inkml:trace contextRef="#ctx0" brushRef="#br0" timeOffset="2452.26">9571 8409 221 0,'-25'2'135'0,"-6"-2"-4"0,6 2-25 16,-2-1-28-16,2 3-8 16,-3 0-7-16,1-5-1 15,-4 5 6-15,1-4-1 16,0-2-12-16,0 2-9 16,0 0-20-16,-4 1-9 15,-1 7-11-15,5 2-4 16,-12 3-2-16,7 6 0 15,1 7 0-15,-9 2 1 16,6 13 6 0,1 1 3-16,-3 13 8 0,3 2 4 0,3 11 1 15,3 2 0-15,12-2-3 16,-1-1-2-16,6-6-3 16,1 2 0-16,3 3 3 15,11 11 1-15,7-10 3 16,9-4 1-1,12-5-5-15,-6-12-3 16,14 3-6-16,-4 2-2 0,-2-9-3 16,10 7-1-16,1-11 0 15,2-5-1-15,26 12 0 16,-6-11-1-16,8 1 0 16,6-3-1-16,-6-12 1 0,13-1 0 15,-9-12 0-15,11-1 1 16,-12-7 0-1,-7-6 1-15,12-4 1 0,-3-3-2 16,6-2 2-16,4-7-1 16,-7-10 1-16,-7-8 1 15,-1-10 0 1,-6-5 3-16,-5-1 6 0,6 2 6 0,-15-3 10 16,-5 2 2-16,-5 6 0 15,-15-12-3-15,-4 5-7 16,-1-1-3-16,-10-4-1 15,-9 10 0-15,-5 0 2 16,-5 6-1-16,-8 4-4 16,-5 6-3-16,-17-9-6 15,1 3-3-15,-23-9-3 16,-11-7 0-16,-7 11-11 16,-13 3-1-16,-10 12 2 15,1 7-1-15,-14 9 8 16,-7 4-2-16,-8 16-28 15,-6 9-7-15,-4 14-45 16,-10 4-37-16,-1 21-98 16,31-8-151-1,59-22 239-15</inkml:trace>
  <inkml:trace contextRef="#ctx0" brushRef="#br0" timeOffset="5392.34">13106 8493 157 0,'-8'-1'76'16,"1"1"-4"-16,-2 0-24 15,2 0-1 1,-13-1 17-16,1-4 4 0,5 2 9 16,-11-2 6-16,3-3-2 15,1 0-12 1,-18-4-22-16,9 1-9 0,-3 4-16 15,-5-5-6-15,3 0-10 16,0 5-2 15,0-1-2-31,-2 6-1 0,-7-2-1 0,-6 1 0 16,8 4 0-16,-6 1 0 0,-8 8 1 16,-1-4 2-16,-13 6-1 0,-10-5 0 15,14 18 1-15,3 0 0 16,-8-1 4-16,1 9 3 15,-4-7 6-15,3 4 2 16,11 1-2-16,11-1 0 0,9 8-8 16,2-2-1-1,-2 0-1 1,5 9-1-16,5-9 1 16,3 0-2-16,12 2-2 0,-1-10 0 0,1 2-1 15,6 1 0 1,9 0 0-16,7 2 1 0,6-2 2 15,-1 1 1-15,18 5-1 16,-4 6 0-16,11 1 0 16,6-2-1-16,-7 0 0 15,10-5 0-15,4 3-1 16,4 2 1-16,19 1-1 16,0 6 0-16,6 9 1 15,-5 3 1-15,-6-3 1 16,1-3 2-16,7-7 8 15,0-8 2-15,10-7 3 16,-2-7-1-16,-6-6-6 0,7-1-4 16,5-1-3-16,7 0 1 15,3-12 8 1,3-1 5-16,4-5 11 0,1-2 2 16,4-2-5-16,-3-2-2 15,-3-11 1-15,1-4 2 0,3-4 12 16,4-8 4-16,-5-3-1 15,-5-15-2-15,-8-4-9 16,6 2-6-16,-11-2-9 16,-4 6-4-16,-9-1-4 15,-16-5-2-15,0 5-1 16,0-4-2-16,-13 0-2 16,-3-8 0-16,-16-2-1 15,-7 4-1-15,-7 7 1 16,-10 6-1-16,-8 7 0 15,-3 5 0-15,-19-5-1 16,1-3 0-16,-27-7-2 16,0-1-1-16,-14 0 1 15,-8 2-1-15,3 2 1 0,-5-1 1 16,1 20-2 0,-4 3 1-16,-13 11-1 0,-16 4-1 15,-10 3 0-15,-15 6-1 16,-8 10-4-1,-7 2-5-15,-27 0-27 0,7 5-24 16,-13 4-123-16,-1 7-172 16,20 25 233-16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8T23:58:09.8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2569 5661 43 0,'-3'-42'64'0,"-13"47"16"0,-7 5 37 0,3-3 8 0,-8 4-9 16,-4 1-10-1,1 1-25-15,-8 5-12 0,3 2-25 16,0 4-9-16,0 2-16 15,1 5-6 1,-3 3-6-16,-2 1-2 0,1 11-2 16,0-5 0-16,6 4 3 15,-20 1 3-15,5-6 9 16,-7 4 4-16,-6 11 5 16,18 5 2-1,-4 9 5 1,-1 4 2-16,4 3 2 15,-7-5-1-15,9 5-1 16,-3 3 0-16,11 3 1 16,-4-4-1-16,11 4-4 0,13-7-5 0,11-5-8 15,14 6-3-15,13 0-1 16,3 10 1-16,4-5 3 16,-4-1 0-16,-1-13-3 0,1-4-4 15,8 7-4-15,9 5-2 16,4-2-2-16,3-3 0 15,11-11-1-15,1-13 1 16,7-8 1-16,-1-6-1 16,-11-10 0-16,-4-1 1 0,-10-9-1 15,0-2 1 1,-3-7 1 0,1-3 1-16,4-14 3 15,2-5 0-15,1-12 1 16,-12-7 0-16,-4-11-1 0,-2-14-1 0,-8-10-2 15,3-10 0-15,-9-7 3 16,-4 5 4-16,-8-12 4 16,1 0-1-16,-3-4-4 15,-1-1-6-15,5 10-6 16,2 8 0-16,0-1-1 16,-4-2 1-16,-2 6-1 0,1 4 0 15,-1 11 1-15,-2-2-1 16,-1 2 1-16,-2-3-1 15,-5-6-1-15,-2 3-1 16,-3 4-1-16,-1 7 1 16,1 21 1-16,-2 2-1 15,-3 17 0-15,-2 6-1 16,-20 10-2-16,-5 7 0 0,-12 12-2 16,-7 8 0-16,-4 18 0 15,-2 4-4 1,-9 24-27-16,5 8-28 15,-10 9-106-15,-1 6-113 0,5-8 179 16</inkml:trace>
  <inkml:trace contextRef="#ctx0" brushRef="#br0" timeOffset="1188.93">1332 8141 606 0,'-58'19'274'15,"37"0"-148"-15,8 10-49 0,1 0-35 16,3 15-29-16,3 3-4 16,-2 9-3-16,0 9-2 15,3 15-2-15,-2 17 1 16,-2 19-2 0,1 14 0-16,6 35 0 0,-2 5 1 15,4 16 0-15,1 13 0 16,-2-14 1-1,8 2-1 1,1-2 2 0,4-11 15-16,-1 1 37 15,-4-1 21-15,-10-10 35 0,-7 10-4 16,-13-13-21-16,-3-12-10 0,-3-18-16 16,-5-22-9-16,13-31-15 0,3-19-9 0,7-25-35 15,11-10-33-15,4-18-113 16,0-14-114-1,23-30 162-15</inkml:trace>
  <inkml:trace contextRef="#ctx0" brushRef="#br0" timeOffset="9995.14">3419 8488 98 0,'0'-7'86'15,"3"-1"9"-15,-5 3 13 16,7 1 9-16,-4-1 19 16,0 1 6-1,19 0-8-15,1-2-11 0,14-5-35 16,7-1-18-16,-3-12-27 0,5-4-10 15,13 8-12-15,11-8-4 16,5 9-7 0,-2-4-2-1,-5-7-5-15,-13 8-2 16,-4-2-5-16,0 10-6 0,-2 2-56 16,3 4-54-16,1 2 75 0</inkml:trace>
  <inkml:trace contextRef="#ctx0" brushRef="#br0" timeOffset="10726.3">3557 9705 317 0,'-12'7'167'0,"3"-3"-25"16,6 5-18-16,3 0-12 16,-3-15-6-16,3-4-9 15,10 8-5-15,2-14-3 16,10 8-3-16,9-2-10 15,1-4-7-15,10-5-15 16,10 2-12-16,5-2-20 16,8-3-8-16,3 3-12 15,-3-1-4-15,-5 1-23 16,-11 5-22-16,-8 0-56 0,-5 0-33 16,-6 0-78-16,-2 1-81 15,-9 9 194-15</inkml:trace>
  <inkml:trace contextRef="#ctx0" brushRef="#br0" timeOffset="11124.43">3443 10684 340 0,'28'49'206'0,"-22"-43"-17"31,-10-6-33-31,-1-5-53 0,5 5-17 0,-13-16-28 16,13 4-13-16,15-5-7 16,7-9 6-16,14-3 17 15,5-9 3-15,10-2-6 16,3-3-11-16,7-2-22 15,7 5-10-15,-3 1-12 16,-2 4-3-16,-9 8-21 16,-14-5-26-16,-6 7-87 15,-8 9-87-15,-6 9 136 16</inkml:trace>
  <inkml:trace contextRef="#ctx0" brushRef="#br0" timeOffset="11788.54">3643 12038 706 0,'2'6'258'0,"-2"-2"-208"0,1-4-21 16,-1 0-13-16,0-1 7 16,0 0 38-16,0 0 21 15,3-3 27-15,5-13 5 16,35-33-19-16,-23 21-14 15,10-6-26-15,15-1-12 0,11-9-25 16,1-3-15 0,7-10-40-16,-7-2-41 15,-2 0-225-15,2 6 203 16</inkml:trace>
  <inkml:trace contextRef="#ctx0" brushRef="#br0" timeOffset="22335.9">5649 6735 335 0,'4'14'148'16,"11"32"-69"-16,-8-37-41 15,6 4-28-15,6-2-8 16,6-12-2-16</inkml:trace>
  <inkml:trace contextRef="#ctx0" brushRef="#br0" timeOffset="26293.42">5164 7503 111 0,'-3'-5'99'0,"-4"-3"10"15,-1 0 1-15,0-5-5 16,-5-3-26-16,6 9-18 16,-3-4-32-16,0 9-11 31,4 4-13-31,-4-2-4 0,0 4-1 0,-4-9 0 16,2 10 0-16,1 1 0 15,-4-2 0-15,7 12 0 0,-4-5 0 16,-6-2 2-16,6 10 5 15,0-2 6-15,-9 0 13 16,6 3 4 0,-10 0 6-16,-12-1-2 0,4 6-4 15,-3 1-2-15,3 3-5 16,12 2-4-16,-1-7-4 16,0 7-3-16,4-6-3 15,-2 0-1-15,10 6-1 16,2-7 2-16,8 5 0 15,4 2 2-15,2 1-2 16,4 3-1-16,2-3-4 16,2 4-3-16,4 1-1 15,-2-1 1-15,6 6-1 16,0-3 1-16,4 1-1 16,-2-2 0-16,14-5-1 15,1 2 1-15,5-3 0 0,6-1 1 16,-10-1 1-1,1-6 1 1,1-3-1-16,-3-3-1 0,9-7 2 31,-3-6-1-31,7-5 3 0,2-6 0 0,-2-1 2 0,-1-3 1 16,-8-7 2-16,-3 0 3 0,-11-6 9 16,-3-7 5-16,-5 2 4 15,-5-8-1-15,-7-13-5 16,3 9-5-16,-8-16-5 15,-1-1-3-15,-6 6-3 16,-5-5 0-16,-4 8 1 16,0 5 1-16,-2-3 1 15,1 3 0-15,-2 9-3 16,0 1-1-16,1 13-3 16,-4 0-2-16,-5 4-2 15,-3-2 0-15,-15 2 0 16,1 5-1-16,-13 1 0 15,-1 4-1-15,-2 9-1 16,0 9-2-16,1-11-17 16,6 12-22-16,1-2-73 0,2-3-66 15,-2 24 113-15</inkml:trace>
  <inkml:trace contextRef="#ctx0" brushRef="#br0" timeOffset="37938.67">6835 8090 462 0,'58'-22'200'15,"-61"22"-80"-15,1 6-85 0,-2-2-1 16,0 5 7 0,-8 3 5-16,-2-2-5 0,-3 1-2 15,-9 2-4-15,9-3-5 16,-11 4-14-16,-2 1-7 16,-4 4-9-16,-4 1-3 15,-4 4-4-15,5 0-4 16,1 6-1-1,-6 1 1-15,3 4 5 0,-7-1 3 16,1-8 4-16,2-7 2 0,-11-7 3 16,7-2 3-1,-10-4 5-15,1 10 1 16,1-10 5-16,-3 1 1 0,8 6-1 16,-6-3-1-1,-10 4-5-15,-7-3-3 16,-6-2-6-16,-3-2-1 15,5 7-3-15,-6-1 0 0,2 3-1 16,-1 2 1-16,1-2 0 16,7 1 0-16,-4-2-1 15,-5-1 0-15,-6 0 0 16,-2-1 0-16,-7 2 0 16,9 2-1-16,1 3 0 15,0 8 0-15,-4-4 1 16,-1 6 0-16,2-5 0 15,2 3 0-15,3 2 0 0,6-7 0 16,5 1 0-16,7-6 0 16,4-4 0-16,-1 0 1 15,1-1-1-15,5-3 1 16,-2-2 0-16,-2-3 0 16,6 1 6-16,-1-1 6 0,8 2 9 15,5 0 2-15,0-4-4 16,7 2-7-16,-1-1-9 15,-3 0-1-15,-3 1-3 16,2 2 0-16,13 9-1 16,-3-2-1-16,7-7 0 15,-4 3 0-15,-4-6 0 16,8 7 0-16,9 5 0 16,3 3 0-16,3 1 1 15,3-11-1-15,3 13 2 16,0-8-1-16,2-11-1 15,3 3 0-15,0-8-1 16,0 2 0-16,0 0 1 16,0 0 1-16,0 0 0 15,0 0 0-15,0 0-3 0,1 0-5 16,7 0-33-16,0-1-34 16,30-16-144-1,-25 8 142-15</inkml:trace>
  <inkml:trace contextRef="#ctx0" brushRef="#br0" timeOffset="38429.01">2974 8945 673 0,'-17'14'259'0,"5"3"-187"16,-7-2-40-16,13 6-29 15,4-1-2-15,-12-3 2 0,2 4 0 16,-20-1 0 0,0 2 1-16,0 0 0 0,-4-1-1 15,6 12-1-15,-6-4-2 16,4 10-1-16,6 3-5 16,1-7-8-16,-1 3-4 15,13-9-1 1,-4-5 4-16,8-6 8 0,7-3 6 15,2 0 20-15,4-3 15 16,12 0 26 0,-8-4 10-16,7 2 2 15,5 0-7 1,1-2-17-16,6 4-9 0,5-6-18 16,0 0-7-16,3-4-8 0,6-1-3 0,-11-4-12 15,10-6-30-15,2 1-130 16,2 0 115-16</inkml:trace>
  <inkml:trace contextRef="#ctx0" brushRef="#br0" timeOffset="41677.76">7209 9278 473 0,'12'12'204'0,"-12"-12"-95"0,0 1-68 16,-1 9-22-16,-11-6 7 16,4 10 19-16,-1-1 8 15,-5-7 9-15,-2 1-1 16,-10 2-18-16,1-1-13 15,-1 6-19-15,-1-1-7 0,3 0-4 16,-10-1-2 0,-3 10-2-16,2 0-2 0,-12 2-1 31,0-2 1-31,-13 1 2 16,1-1 2-16,-5 1 2 15,-3 3 0 1,2 0 1-16,-3 3 0 0,-8-1-1 0,-3 5 1 15,-6-1 0-15,-5 0 0 0,9 10 0 16,-8-8 0-16,0-2 0 16,0-3-1-16,0-8 1 15,1 2-1-15,-5 0 0 16,3-3 0-16,-11 0 0 16,2 3 0-16,-3 0 0 15,2 9 1-15,-8 3-1 16,-3-2 1-16,3 3 0 15,-24-19 0-15,30 12-1 0,-4-5 0 16,4 7 0-16,20 7 0 16,-12-16 0-16,2 1 1 15,0-13-1-15,-1-1 1 16,8-1-1-16,4-3 0 16,11-1 0-16,6 2 0 15,-4-6 0-15,3-2 1 0,1 3 0 16,3 1 3-16,11 7 5 15,2 3 0-15,5 0 1 16,5 2-4-16,-5 0-4 16,7-3-2-16,0 6 0 15,3-3-2-15,10 1 1 16,-2 3-1-16,14-2-3 16,5 1-3-16,11-6-33 15,0 0-29-15,8-11-134 16,-5-6 130-16</inkml:trace>
  <inkml:trace contextRef="#ctx0" brushRef="#br0" timeOffset="42185.94">3037 10411 876 0,'-15'34'303'0,"-7"-3"-266"16,17 5-36-16,-14-6 0 0,-7 2 1 15,11-1 0-15,-21-10 0 16,8 4 1-16,1-6-1 15,-4-6-2-15,18 8-6 16,-6-22-7-16,16 2-22 16,3 7-1-16,6-13 7 15,9 6 6-15,8-9 42 16,22 4 20-16,-12-16 35 16,14 6 14-16,2 0 2 15,-15-3-11-15,19 14-28 16,-6-5-14-16,3 1-22 15,9 0-7-15,13 7-6 16,-2 1-4-16,11 12-43 16,-7-3-44-1,-1 7-178-15,7 0 170 16</inkml:trace>
  <inkml:trace contextRef="#ctx0" brushRef="#br0" timeOffset="55876.74">14671 5773 110 0,'-26'-6'104'0,"-32"-13"12"0,24 9 14 15,1-1 1-15,-9 0-18 16,-3 2-19-16,-8 0-30 16,1 2-15-16,0 3-29 15,3 3-7-15,9 4-10 16,4 0-2-16,2 7-1 15,3 4 0 1,-3 6-2-16,-4 0 0 16,-5 5 0-16,2 2 0 0,-8 1 0 15,0 2 1-15,0 3 0 16,-1-2 1-16,7 2-1 16,0 2 1-16,5-2-1 15,3 1 1-15,-2 0 0 0,3 5 0 16,6 8-1-1,3 1 1-15,12 14 0 16,4-1 2-16,6-3 5 0,4 2 1 16,4-8 7-16,-2-5 4 15,19 6 4 1,-8-5 2-16,15 12-4 16,5-5-2-16,-2-4-5 15,10 4 0-15,-2-6-4 16,5 3-2-16,6 2-2 15,3-1-1-15,2 2-1 0,2 2 0 0,-1 2-2 16,0-4 0-16,-2-8 0 16,1-3 0-16,2-17 0 15,3-1 0 1,11-10 1 0,0-6 0-16,3-7 0 0,-4-5 2 15,-4-10 2-15,5-4 4 0,7-3 6 16,1-8 4-16,-5-14 5 15,1-4 1-15,-8-15 0 16,0 5-2-16,-1 3-5 16,19 3-4-16,-20 1-5 15,-9 0-1-15,-10-6 0 0,-30-4 1 16,4 1 0 0,-3-2-1-16,-2 7-4 15,-3 1-1-15,-3 8-3 0,-4 3 0 16,-5 2 0-16,-4 2 1 15,-5-1-1-15,-1-1 0 16,-11-5 0-16,3-2 0 16,-10-14 0-16,-7-3 0 0,-3 4-1 15,-1 1 0-15,-10 18 1 16,2 1 0-16,-2 13 0 16,-4 4 0-16,1 6-1 15,-1 7 0-15,-10 2 0 16,-4 4 0-16,-14 2-1 15,-3 2 0-15,-2 6-1 16,-1 6-3-16,6 3-18 16,-1 2-26-16,2 3-110 15,5-2-185-15,5 3 221 16</inkml:trace>
  <inkml:trace contextRef="#ctx0" brushRef="#br0" timeOffset="62702.95">17373 8616 374 0,'-19'-7'162'0,"-4"-4"-90"16,5 2-35-16,3-3-12 0,-9 4-6 16,2-1 5-16,-3 1 18 15,-13 4 9-15,3 2 2 16,0 2-2-1,-6 0-14-15,5 1-10 0,-2 0-14 16,-2 4-4-16,1 5-9 16,-3 1-2-1,-2 6 0 1,-4 2 0-16,-4 0 2 0,-5-7 0 0,2 5 1 16,3 0 2-16,3-1 4 15,10 19 2-15,-3-13 4 16,-4 4 1-16,3 1-4 15,-5-5-3-15,-2 2-3 16,0-6-1-16,6 2 3 0,2-12 3 16,12 10 6-16,4 2 2 15,3-5-1-15,5 12-1 16,4-4-7-16,0-1-3 16,5 4 0-16,-2 0 2 15,6 8 3-15,3 8 3 16,1 8 1-16,2 5-1 0,1-3-4 15,3-1-1-15,3-10-3 16,2-6-1 0,6-3 1-16,2-7-1 15,6 2 4-15,2-2 2 0,8-2 4 16,5 1 3-16,13-1 1 16,4 2 1-1,2-2-2-15,10 3-2 0,-3 6-5 16,2-8-1-16,19 11-4 15,1 2-1-15,6-9-2 16,1 6-1-16,-9-12 1 16,-5-4-1-16,5-1 1 15,9-2 1-15,3-10 0 16,0-2-1-16,11-3 0 16,0-3 0-16,-1-1 0 15,2-3 1-15,-5 2 2 16,2-3 0-16,-1-9 3 15,4-3-1-15,-6-10 1 0,-1 3-1 16,0-11-1-16,-4-3 2 16,-4-9 10-16,-9-6 4 15,9 11 0-15,-9-8-1 16,-3 3-12-16,-3 0-3 0,-21-6-2 16,-6 5 1-1,-12-2 2-15,-7-2 5 0,-12 5 7 16,-5 3-1-16,-8 2-2 15,-2 7-5-15,-12 3-11 16,-6 0-4-16,-14-4-6 16,-10-9-2-16,-5 4 3 15,-6-5 1-15,1 5 4 16,-5 7 0-16,-12-2 0 16,-1 2-1-16,-14 11 1 15,0 1 0-15,-1 11-13 16,-7 5-2-16,-13 8 0 15,1 2-1-15,-7 2 16 16,-9-5 3-16,2-4 2 16,0-2 0-16,1-1 0 15,7 4-1-15,4 5-2 0,-1 5-3 16,6 15-5-16,4 9-8 16,-12 14-21-16,-2 3-11 15,-6 6-27-15,-3 2-6 16,6-4-18-16,9-4-10 15,1-11-57-15,5-9-98 16,26 2 176-16</inkml:trace>
  <inkml:trace contextRef="#ctx0" brushRef="#br0" timeOffset="64831.99">16956 9650 222 0,'-16'-2'96'15,"-1"-5"-35"-15,0 1-14 16,-3 1 11-16,-10-2 11 16,-1 4 15-1,-3 1 0-15,-10-5-13 16,6 4-13-16,-1-2-29 0,0 3-12 15,9 4-13 1,16-1-2-16,-1 2-2 47,-39 6-1-31,-3 7-1-16,1 2-1 15,19 6 1-15,-8 2 0 0,4 5 1 0,3 6 0 16,-6-6 1-16,12 3 0 15,-7-1 0-15,-1-3 0 16,6 5 0-16,1-5 1 0,6 8 1 0,1-1 1 16,0 3 3-16,7 7 2 0,0 3 4 0,1 4 0 0,6 2 0 0,4-3 0 15,-1-5-1-15,17 0-1 16,7 1-2 0,-1 3-2-16,17 5-3 0,-4 0-2 15,9-1 0-15,9-8 0 16,13 0 0-16,20 4 0 15,14-1 0-15,2 5 0 16,11 0-1-16,-6-7 0 16,9-1 0-16,7 2 0 15,7 7-1-15,-3-1-1 16,5-2 0-16,-5-6 1 16,-7-17 1-16,2-3 0 0,-1-7 2 15,-5-7 1-15,2-7 1 16,-7-5 2-16,-10-8 12 15,8-1 12-15,1-5 13 16,-7-6 4-16,-3-4-1 16,-5-2-6-16,-5-15-10 15,1-14-4-15,-3-14-12 16,-8-6-4-16,-12-4-5 16,-3 7-2-16,-14-5-1 15,-4-6-1-15,-8-6 0 16,-5-4 1-16,-9 3 1 15,-2 4 2-15,-13 2-28 16,-4 1 0-16,-8 5 0 16,-7-6 1-16,-10 4 33 0,-2 4 0 15,-13 3 2-15,2 7-2 16,-2 6-6-16,-1 6-1 16,-18 6-6-16,4 10-3 15,-12 16-10-15,-8 8-12 16,-4 18-56-16,-22 3-37 15,-18 10-120-15,-6-3 143 0</inkml:trace>
  <inkml:trace contextRef="#ctx0" brushRef="#br0" timeOffset="66958.49">20536 8191 262 0,'26'9'162'0,"5"0"-14"15,43 25 87 1,-26-6-141-16,-1-7 15 16,1-5 0-16,8-7-1 15,6-8-15-15,22-1-37 16,5 0-16-1,1-3-17-15,0-1-1 0,0-8 4 16,-3-9 1-16,9-5 2 16,-5-2 0-16,-9 4-7 15,-7 3-3 1,-13 2-10-16,-10 2-2 16,-15 6-4-16,-13-1-4 0,-20 4-83 15,-14 0-109-15,-35 5 123 0</inkml:trace>
  <inkml:trace contextRef="#ctx0" brushRef="#br0" timeOffset="74328.35">17174 7727 182 0,'-2'-1'146'16,"2"-1"6"-16,-1 1-32 16,0 1-13-16,-3 0-11 15,1 0 0-15,2 0-9 16,-5 0-7-16,5 0-20 15,0 0-12-15,0 0-21 0,0 0-10 16,1-1-10-16,0 0-4 16,12-5-1-16,53-10 0 15,-27 10 0-15,7-2 0 16,-2-1-1-16,-2-2 0 16,-6 1 1-16,3 3-1 15,-7-5 0-15,1 1-2 16,-5 0-29-16,0-1-26 0,-3 1-60 15,-3 1-47-15,-9 0 102 16</inkml:trace>
  <inkml:trace contextRef="#ctx0" brushRef="#br0" timeOffset="74658.53">17469 7862 443 0,'2'19'199'0,"9"9"-80"0,2-9-25 15,5 5-16-15,0 4 1 16,-6-11-5-16,-4 4-7 15,-1-3-13-15,-3-3-9 16,1-1-18-16,1 1-8 0,-6-8-9 16,4 5-4-1,-4-1-4-15,-3 0-2 16,-7-2-25-16,2 3-18 0,-3 2-53 16,-3-2-27-16,4 5-61 15,-5-10-37-15,-4 0 144 16</inkml:trace>
  <inkml:trace contextRef="#ctx0" brushRef="#br0" timeOffset="75305.05">17456 8110 606 0,'36'0'268'16,"1"0"-127"-16,14-1-49 0,-3-3-13 0,-3-2-10 16,1-1-8-16,-7-3-21 15,1 2-10-15,-2-7-10 16,-5 1-6-16,-9-4-9 15,-1-2-5-15,-10 2-70 16,-2 2-82-16,-2-5 96 16</inkml:trace>
  <inkml:trace contextRef="#ctx0" brushRef="#br0" timeOffset="75898.83">18152 7874 633 0,'5'17'216'0,"9"10"-199"0,-15-3-17 15,8 5 9 1,-6-3 14-16,-6-2 32 0,1 1 14 16,-4-5 11-16,15 5-11 15,-9-9-30-15,-5-5-13 16,9-4-14-16,-15-8 0 15,15-4-5-15,3-5-6 16,2-10-15-16,0-7-11 0,8-4-2 16,6-3 5-1,-7-12 12-15,-2-1 7 16,-12-13 6-16,2 7 4 16,11 15 5-16,-1 6 2 0,11 22 5 15,-2-3 2 1,1 18 5-1,1 7 3-15,6 13 6 0,0 7 3 16,1-3 6-16,2-2 0 0,-1 0-5 16,-1-4-6-16,-2-4-12 15,-2 0-6-15,-4-6-5 16,-5-1-1-16,-6-10 2 16,0 3 2-16,-6-7 3 15,-2-5-1-15,-3-3-2 16,0-6-5-16,-1-7-4 15,-3-2-1-15,4-6-2 0,-5-4 0 16,-11-8 2 0,8 2 0-16,-7 2-3 0,5 8-2 15,6 10 0 1,-3 3 0-16,5 3 2 0,-2 0 1 16,4 4-2-16,4 1-2 15,-2 3-4-15,7 3-3 0,6 4-23 16,-3 2-24-16,7 3-81 15,-11 1-67-15,0 3 125 16</inkml:trace>
  <inkml:trace contextRef="#ctx0" brushRef="#br0" timeOffset="76331.67">19296 7485 447 0,'-20'4'201'0,"-9"7"-83"15,-3 3-34-15,-2 5-25 16,-10 2-5-16,5 3-12 16,-3-1-9-16,2-2-16 0,7-2-6 15,7-2-7-15,5-6-2 16,9-3-2-16,5 0 0 16,9-2 17-16,6 2 9 0,7 0 9 15,9 5 2-15,6 2-17 16,2 1-9-16,6 11-7 15,-2-1-1 1,-1 5 12-16,-6 2 11 0,-14-9 24 16,-1 2 11-16,-9-10 1 15,1-2-6-15,-5-2-17 16,-11-2-7-16,-2 2-12 16,-4 1-3-16,-14-3-9 15,1 0-5-15,-15-4-17 16,-6 0-14-16,1 0-47 15,2 1-32-15,6 2-111 16,2 0-128-16,3 3 223 16</inkml:trace>
  <inkml:trace contextRef="#ctx0" brushRef="#br0" timeOffset="77811.24">22576 7850 298 0,'-47'28'142'0,"47"-32"-44"0,-5-2-42 16,-1-2-2-16,-6-4 18 16,-11 3 7-16,17 11-1 0,-18-16-7 15,5 10-16-15,-1-7-9 16,-16-12-21-16,15 22-8 16,-6-12-8-1,-2 8-2-15,-1 9-5 0,0-4-1 16,-3 8-1-1,-2 3 0-15,-7 7-1 0,4 7 1 16,-2 4 2-16,-4-2 6 16,12-3 9-16,-11 0 4 0,10 1 2 15,4 5 0 1,6 2 2-16,8-2 5 0,8 5 15 16,6-1 5-16,9 8 4 15,5 7-1-15,9 6-9 16,9-3-6-16,4-4-11 15,1-5-7-15,5-11-8 16,0 0-1-16,2-10 1 16,3-7 6-16,5-12 20 15,-1-4 8-15,3-12 7 16,4-2-5-16,1-7-20 16,-2-7-7-16,6-5-7 15,-7-9-3-15,-2-10-4 16,-6-2-1-16,-11-3-3 0,1 5 0 15,-13 1-1-15,3 3 1 16,-9 6-1-16,-3-1 0 16,-4 7-1-16,-8 2-1 15,-9-2-8-15,-12 0-4 16,-14 0-10-16,-9 3-2 16,-17 14-8-16,-8 8-2 15,-19 11-17-15,-7 8-24 16,-20 17-100-16,-7 9-104 15,-29 19 174-15</inkml:trace>
  <inkml:trace contextRef="#ctx0" brushRef="#br0" timeOffset="98349.08">23131 9503 315 0,'15'26'186'0,"-15"-31"-5"0,5 8-116 16,-3-1-47-16,-2-2 5 16,0 0 24-16,-1 0 10 15,0 0 15-15,0 0 2 16,0 4-8-16,-17 4-10 15,-26 29-22-15,29-25-9 16,-3-2-16-16,8 4-4 0,-10-7-3 16,3-3 0-1,17 7-1-15,-5-8 1 16,5 2 3 0,0-2 9-16,-1-4 17 0,0 0 2 15,1 0 6 1,0 0-7-16,0 0-11 0,11 0-3 0,24-4-3 15,-22 2-1 17,8 3 1-17,-9-6-1-15,8 6 0 0,-1-1 2 0,2 0 6 0,4-3 3 16,5-2 0-16,3-4-1 16,3-6-5-16,7 2-2 15,7-7 2-15,1 3 3 0,7 0 8 16,3 0 1-16,-11-4-1 15,-3-6-4-15,-1 0-9 16,-5-4-5-16,6 6-5 0,7 5-2 16,-10-3-2-16,-1 5-2 15,-12-3-1 1,-4 1 0-16,3 13-1 16,-10-6-1-16,-3 10-1 0,-2 8-1 15,-14 0-1-15,6-4 0 16,-2 4 0-16,-5-12 0 15,4 5-2-15,0 4-1 16,-3-2-5-16,-1 1-6 0,0-1-17 16,0 1-16-16,0 0-59 15,0 0-57-15,-1 0-202 16,1 0 234-16</inkml:trace>
  <inkml:trace contextRef="#ctx0" brushRef="#br0" timeOffset="99253.85">23380 9199 316 0,'61'-72'206'16,"-75"67"-6"-16,13 5-79 15,2 0-27-15,-1 0-44 0,0 0-19 16,-1 0-25-16,1 0 0 16,-2 0 16-16,1 0 11 15,0 0 20 1,-2 2 6-16,-3 4-9 0,-10-1-9 15,-26 33-21-15,19-29-7 16,7 3-9-16,2 8-3 16,-4 1-1-16,0 2 0 15,-4 5-1-15,0-3 1 0,0 3 1 16,-2-2 3-16,0-1 2 16,0-1 1-1,3-1-1-15,-3 5-1 0,-5-2-4 16,1-1 0-16,1-1-1 15,4 0 0-15,7 1 1 16,2-1 0-16,2-4 4 16,2-4 2-16,3 0 4 15,5 0 2-15,-2-4 0 16,4 3-1-16,6-1 0 16,-7-9 0-16,2-2 5 15,-2-7 3-15,1 3 0 16,0 0-1-16,0 0-9 15,17 2-4-15,26 9-4 0,-18-3 0 16,-1-1 7 0,4-2 4-16,9-7 9 0,2-4 2 15,4-5-2-15,0-1-1 16,8 2-2-16,1 1 1 16,0-1 0 15,5 3-2-31,-11-1-4 0,-5 2-4 15,-6 5-5-15,-16 2-2 0,-6-1-30 16,-6 0-41-16,-14 5-212 16,0 10 186-16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9T00:01:13.1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20339 3625 90 0,'-19'68'46'0,"14"-67"-16"15,1-2 5-15,1-4 11 0,0-2 21 16,0-3 49-16,-1-3 12 16,2 1 6-16,0 0-8 15,0 1-20-15,3 6-9 16,-1 1-17-16,1 4-12 16,-1 0-29-16,0 0-6 15,0 0-1-15,0 0 6 16,0 0 7-16,2 7-2 0,4 20-17 15,9 33-9-15,-12-10-10 32,1 11 0-32,0 8 6 15,-1-1 2 1,3-7 5-16,-1-8 1 0,2-19-3 0,6 1-1 16,1-9-3-16,3-4 0 0,-3-2 2 15,-3-9 0-15,-7-5 6 16,-4-6 5-16,-4-3-2 15,-1-4-2-15,-7-14-12 16,3 8-6-16,-4-13-5 16,5-2-2-16,6-3-4 15,-2-5-2-15,6-1-6 0,3-2-1 16,7 1 1 0,0 2 2-16,9 20 7 15,0 0 1-15,-2 14 1 0,4-1 1 16,-4 1 1-1,9 16 1-15,3 12 2 0,-4 9 2 16,3 6 5-16,-3-1 2 16,0-1 6-16,5-1 2 15,-4-8 2-15,4-1 0 16,-5-11 0-16,4-2 2 0,2-8 5 16,1-3 4-16,1-6-2 15,-6-7-3-15,-8-7-10 16,-2-4-4-16,-10-4-5 15,-1-5-1-15,2-11-3 16,-5-7-1-16,3-8-2 16,3-2-1-16,-11-8 1 15,-3 4-1-15,-10-4 0 16,-10 1-1-16,-3 2-1 16,4 6-1-16,-11 0-2 15,3-1-1-15,-5 7 0 16,-6 6 2-16,-4 5-1 15,-12 7 1-15,-12 7-2 16,10 0-1-16,-13 7 2 16,5 0-1-16,3 6 3 0,-14 1 0 15,10 6 1-15,1 6-1 16,4 5 1-16,1 2-1 16,11 18-1-16,8 3 2 15,14 19 1-15,12 3 0 16,16 9 0-16,7 2 0 15,18-8-1-15,10 1-2 16,8-10 0-16,8-6-2 0,14-4 1 16,-5-8-1-1,9-2-2-15,-1-10-12 16,-2-15-65-16,5-4-58 0,-1-20-172 16,8-2 192-16</inkml:trace>
  <inkml:trace contextRef="#ctx0" brushRef="#br0" timeOffset="2920.48">21374 3664 317 0,'-39'-53'108'16,"35"58"-97"-16,1-2 42 15,0 1 23-15,3 1 61 0,0-5 24 16,0 0-3 0,0 8-13-16,-1 12-25 0,-1 28-17 15,2-12-31-15,1 1-7 16,3 10-29-1,4-1-10-15,3 5-13 0,1-3-6 16,1-3-5-16,2 3 0 16,0-15-2-16,1-8 0 15,13-3 2-15,5-6 0 16,-6-6 1-16,0 0 1 16,-7-12 0-16,4-5 0 0,9-8 1 15,3-5-2-15,-3-6 1 16,-9-6-2-16,-6-2 3 15,-6-2 1-15,-10-4 4 16,-4 0 2-16,-5 0 1 16,-4 1-1-16,-1 3-3 15,0 6-1-15,0 7-3 16,-1 2 1-16,3 13 6 16,2 3 1-16,-5 5 7 15,2 3 2-15,2 5 1 16,-2 2-3-16,10 4-6 15,3 8-4-15,6 5-7 16,2 5-1-16,0 6-1 0,8 7 0 16,-4 2-1-1,5 1 0-15,3-2 0 16,-5-6 0-16,8-8 0 16,-9-4 0-16,7-5 2 0,2-6-1 15,5-8 2-15,3-4-1 16,3-13 2-16,-3-4-1 15,6-10 0-15,-12 0 0 0,-2-8 0 16,1 0 0-16,-16-2 1 16,7-5 1-16,-9-2-3 15,-4-6 0-15,-7-10-8 16,-3 7-4-16,-5-5-4 16,2 9-2-16,-2 12-2 15,7 5-1-15,2 12-5 16,0 5-2-16,-9 6 0 15,-2 4 3-15,4 5 6 16,0 4 5-16,3 5 4 16,4 1 0-16,-4 1 0 15,-1-2 1-15,6 2 3 16,1-3 2-16,18 3 3 16,7 0 3-16,11 4 5 15,7-4 1-15,-1-5 6 0,2-1 4 16,0-8 7-16,9 6 3 15,-6 12-1-15,-4-8-4 16,-7 9-8-16,-18-3-1 16,-2 0-1-16,-16 3-1 15,2-1-2-15,4 3-3 0,-6 0-5 16,2 2-1-16,6-3-3 16,-9-2 0-16,5-1 0 15,1-2-1-15,1-4 0 16,10 2 0-16,11-9 0 15,13-3 1-15,-1-8 1 16,4-6 1-16,2-9-1 16,4 0-1-16,0-6 0 15,-3-1-1-15,-8 0 2 16,-13-4 2-16,-3-4 4 16,-8 2 0-16,-11-3 2 31,-4-7-2-16,-12 7 0-15,0 1 0 0,-2 10-1 0,9 17 0 16,-6 10-4-16,1 14-1 16,-18 2-1-16,-6 1 0 0,-6 3 2 0,-2-4 0 15,11 12-1-15,1 4-1 16,6 4 0-16,-2 1-2 16,7-7 0-16,7-4-1 15,5-11-1-15,6-2-1 16,5-8 1-16,8-3 1 15,5-4 3-15,2-6 2 0,4-5-1 16,-2-4 0 0,4-5-1-16,-8-2 1 15,5 1 1 1,-5 3 0-16,1 0 0 0,9 4-1 0,-8 4 2 16,0 6 1-16,-11 3 2 15,0 6 1-15,1 8 2 16,7 10 0-16,-1 2 3 15,3 4 3-15,1 0 0 16,-17-13 0-16,11-1-4 16,-3-7-2-16,5-7-4 15,8-1-1-15,0-7 0 16,-6-5-1-16,4-7-2 16,-3-3-1-16,1-8-4 15,-3-3 2-15,-2-4 1 16,-1-5 1-16,-4-9 1 15,-2-4 1-15,-6-5 0 16,-1 1 2-16,-12-1 4 0,3 5 1 16,-1-4 3-16,5 7 1 15,4 15-4-15,-4 5-2 16,4 24-3 0,1 1-2-16,2 7 2 0,3 6 1 15,-1 4-1-15,0 12-1 16,3 13-1-16,0 3-2 0,0 8 0 15,2-2-1-15,-5 7-1 16,3 1 0-16,-5 8 1 16,-2-2 0-1,0 3 1-15,-1-7 0 0,1-4 0 16,1-2 0-16,2-15-3 16,-3-2 0-16,0-12 2 15,0-3 0-15,-4-7 3 16,4-1 3-16,-4-6 0 15,1-1 0-15,0-4-3 16,2 2-1-16,0 0-2 16,-1 0-1-16,2-17 0 15,9-31-2-15,4 28 0 0,1 0-1 16,9-3-1-16,5 8 1 16,9 9 2-16,3 2-1 15,-3 14 2-15,-6-5 0 16,-2 3-1-16,-3 7 1 15,-4 0 0-15,-2 8-1 16,-10 1 2-16,-5 0-1 16,-5 5 1-16,-3 0 0 15,-11-2-1-15,-4-3 0 16,-17-3-1-16,3-3 0 0,3 4-5 16,2-6-6-16,-2-5-8 31,1-1-2-31,3-12 4 15,0-7 5-15,17-5 9 0,2-8 3 0,13-5-3 16,5-1-1-16,11-7-2 16,3-2-1-16,17 1 4 15,-1-5 1-15,3 16 7 16,-2 1 7-16,-9 18 14 16,1 15 4-16,-1 13 5 15,-6 0-2-15,-13-1-8 16,3 0-5-16,-11-6-7 15,4 7-2-15,2-2-3 16,-1-1-1-16,1-7-4 16,1-1-7-16,-10-4-37 15,-4-7-30-15,3-4-78 16,-6-9-71-16,3-9 142 0</inkml:trace>
  <inkml:trace contextRef="#ctx0" brushRef="#br0" timeOffset="3216.65">23631 3593 1405 0,'-7'-1'495'16,"7"7"-419"-16,11 1-67 16,8 4-9-16,3-5 0 15,-1-6 2-15,-3-11-2 16,-2-2-2-16,-1-6-26 15,-7-1-29-15,-3 3-113 16,4-1-132-16,-8 18 191 16</inkml:trace>
  <inkml:trace contextRef="#ctx0" brushRef="#br0" timeOffset="3846.86">23808 4172 944 0,'23'31'238'0,"13"5"-397"0,-12 3 3 16,10-10 54-16,-8 2 93 16,-13-10 155-16,7-14 43 15,-8-8 31-15,-1-7-7 0,8-14-60 16,-9-7-45-16,0-15-72 15,1-6-24-15,-9-10-24 16,-2-4-8 0,-6-9-13-1,-2-11-1-15,-11-9 6 0,4 1 7 16,4 5 16-16,-6 4 5 16,7 7 3-16,10 6 2 0,-2 5 3 15,4 9 1-15,1 17 5 16,-11 5 4-16,4 21 4 15,-1 5 0-15,8 10 3 16,-1 5 0-16,0 15-4 16,5 11-1-16,1 15-7 15,-5 10-7-15,8 11-3 16,-3 1 0-16,1-1-2 16,15-2-1-16,-1-2-2 15,7-1-3 1,0 3-3-16,-4-15-3 0,5-3-4 15,-3-6-1-15,-1-21 3 0,7 8 4 16,-8-20 10-16,0-8 3 16,3-2 1-16,-5-10 0 15,2-5-1 1,-4-1-1-16,-10-14 0 0,-7-2 0 0,-6-4 2 16,5-3 2-16,5 11 7 15,-9 0 1 1,-3 9-3-16,0 13-4 0,-10 4-8 15,9 13 0-15,8 11 5 16,-2 5 5-16,-2 9 8 16,5-1 1-16,1 3-2 15,-6-1-3-15,1-6-8 16,-8-3-3-16,0-11-14 16,1-5-17-16,25-2-53 15,-5-13-37-15,3-15-159 16,8-4 176-16</inkml:trace>
  <inkml:trace contextRef="#ctx0" brushRef="#br0" timeOffset="4005.77">24362 3611 1578 0,'-38'-7'521'15,"60"23"-539"-15,1-1-18 16,10-1-15-16,-17-5 5 0,-4-6 30 16,-12-6 5-16,-3-10 13 15,0-7-11-15,3-8-133 16,11-3-256-16,8-5 259 16</inkml:trace>
  <inkml:trace contextRef="#ctx0" brushRef="#br0" timeOffset="4270.41">24765 3193 1478 0,'4'45'442'15,"1"10"-500"-15,4 21-10 16,-5-2 6-16,-10-3 91 0,3-8 40 15,-1-5 40 1,3 4 5-16,2-1-21 16,3 4-21-16,-1 0-39 0,-4-4-13 15,-2 1-19 1,-7-8-6-16,0-7-16 16,6-9-5-16,2-14-8 0,2-11-2 15,11-16-17-15,6-5-19 31,10-13-68-31,-7-5-51 16,-5-5-150-16,-19-7-76 16,-15-6 259-16</inkml:trace>
  <inkml:trace contextRef="#ctx0" brushRef="#br0" timeOffset="4854.89">24653 3806 240 0,'-27'-15'198'0,"5"7"65"16,0 8 12-16,9-2-18 15,6 8-12 1,5 5-51-16,0-5-27 0,10 1-59 15,1 0-25-15,11-7-40 16,8-7-11-16,8-8-15 16,4-7-6-16,8-7-1 15,5 0-4-15,-3-1-6 16,10 4-2-16,-7 2-5 16,-9-1-1-16,-8 6 0 15,-13 1 1-15,-8 6 4 0,-3-1 1 16,1 6-1-16,-7 5-1 15,-2 2 0-15,2 11 0 16,-6 8 2 0,0 10 2-16,-10 11 3 0,-1 9 1 15,-6 6 4-15,-2 8 0 0,-3-6 2 16,-1 0-1-16,6 1-3 16,-1-12-2-16,15 4-2 15,3 2 0-15,9-1-1 16,2 3-1-16,-3 11-1 15,8 2 0-15,-1-3-2 16,2-1-4-16,9-5-13 16,0-7-10-16,1-7-4 15,4 0 4-15,-8-2 15 16,-6 1 10-16,-6 7 5 16,-4 2-1-16,-11 1-7 15,-6 2-3-15,-13-2-6 16,-4-3-3-16,-6-4 0 15,-3-3 3-15,-6-8 7 16,-7-3 4-16,5-1 6 16,-15-9 1-16,-4-10-9 15,1-2-8-15,-13-8-5 16,12 3 1-16,-5-7 17 0,4-13 15 16,5-17 22-16,9-11 1 15,14-15-12-15,7-5-12 16,17-28-20-16,5-11-4 15,24-6 5-15,13-5 2 16,21 9 4-16,14 17 1 0,10 6-5 16,6 4-18-16,9 10-197 15,15-9 160-15</inkml:trace>
  <inkml:trace contextRef="#ctx0" brushRef="#br0" timeOffset="7951.5">15116 2486 483 0,'-9'4'182'16,"4"-4"-138"-16,4 0-12 0,5 0-12 31,-4-1 24-15,0 1 18-16,-1-1 10 0,-1-1 19 0,1 1-17 0,0 0-17 15,1 1-12-15,0 0-22 0,0 0-10 16,7 21-8 0,9 26-1-16,-7-15-1 0,-2 4 0 31,-2 9-1-31,4 11 0 0,-5 12 0 16,5 14-2-16,4 10 1 0,-3-2 0 15,6 12-1-15,0 2 0 16,-4 16 1-16,2 0-1 0,-4 7 1 15,3 1 3-15,-16-3 0 16,6 2 2-16,-7-5 1 16,-3-3-3-16,26 2-3 15,-11-3 7-15,4-7 17 16,8 6 11 0,-19-7 16-16,10 7 5 15,-2 4-4-15,-17-4-2 0,0 8-4 16,-12-2-2-16,-8-1 1 15,5 2-3-15,0-6-9 16,3 0-7 0,10 4-14-16,3-6-4 15,12 2 3 1,6-3 5-16,5-6 5 16,-5-1 2-16,1 7-3 0,-5 2-4 15,-9 5-5-15,-1 9-2 0,-13 7-1 16,-3 4-1-1,-6 5 12-15,0 2 1 0,-3-9 3 0,5-3 1 16,11 0-12-16,6-5-3 16,6-4-2-16,-5 5 1 15,0-4 2-15,-6 1 0 16,-1 8 1-16,1-1-1 0,-9 6-4 16,3 3-1-16,3-14-2 15,0 1-1-15,3-13 0 16,7-1 2-1,3-4 3-15,-3-5-1 16,5 6 0-16,-1 0-2 0,-3 5-2 16,1 1-1-16,-3 3-2 15,5 7-3-15,-8-2-3 16,6-5 1-16,4-6 1 16,-4-8 4-16,-4-11 0 15,6 2 0-15,-3-9 0 16,4 2-1-16,7 13 1 15,-6 1 0-15,6 16 0 16,-5 9 0-16,1 6-1 16,3 6 0-16,-5 7 0 15,-2-12 1-15,0-9 3 16,1-5 1-16,2-16 0 16,6 2 1-16,2-8-1 0,-5-1 0 15,1 6-1-15,2 0-3 16,0 14 0-16,0 1-1 15,2 3 0-15,0 3 0 16,-5-3 1-16,-1-4 0 0,-5-15 1 16,-3 1 1-1,-1-3-1-15,-3-4 0 0,0 1-1 16,-1-11-1-16,2 9-2 16,1 4 0-16,1 1 1 15,3 2 2-15,-3-16 4 16,-1-4 4-16,-5-7 7 15,1-3 3-15,2-10-4 16,-3-5-1-16,5-6-9 16,5-2-3-16,4 2-2 15,3-1 0-15,3-2-2 16,-3-4-1-16,4-9-3 16,0-5-4-16,0-12-14 15,0-5-18-15,-3-16-60 16,2-5-41-16,-1-17-150 0,-2-13 182 15</inkml:trace>
  <inkml:trace contextRef="#ctx0" brushRef="#br0" timeOffset="107898.56">14158 2654 168 0,'63'-63'58'15,"-71"63"-53"-15,-1 0 9 16,3 2 44-16,-4-2 27 15,1 1 51-15,0 0 10 16,-2-1-8-16,3 1-11 0,0 2-32 16,0 2-17-16,1 5-31 15,-1 2-13-15,1 5-17 16,3 3-5-16,8 14-7 16,-3-4-3-16,10 20-1 15,0 3 0-15,-2 3 1 16,10 13 1-16,-2-12 2 15,3 0-1-15,8-7 0 16,-5-5 0-16,4-3 2 16,-5-3 1-16,-2 0 7 15,2-4 2-15,-9 2 5 16,2-4 0-16,-11-11-2 16,-4-3 1-16,-5-15 6 15,-4-2 7-15,-3-3 0 16,-3-8-2-16,-2-11-14 15,1-7-9-15,0-16-6 0,2-6-1 16,5-10-1-16,-4-7 0 16,5-8 0-16,1 1 0 15,1-2 1-15,1 0 3 16,-1 13 7-16,-2 0 3 16,1 11 3-16,4 5-1 15,5 6-8-15,4 1-3 16,7 3 1-16,1-3 1 0,-1-8 5 15,4 0 2-15,2 1-2 16,4 4-2-16,15 12-7 16,11 7-2-16,-11 0-1 15,7 6 0-15,-9 5-1 16,-11-2-1-16,7 6-12 16,-7-2-27-16,-1 3-117 15,-4-2-119-15,-3 9 170 16</inkml:trace>
  <inkml:trace contextRef="#ctx0" brushRef="#br0" timeOffset="108181.15">14108 3107 734 0,'1'19'249'16,"9"-2"-185"-16,2-1 29 15,5-6 65-15,-1-8 23 16,9-9-12-16,6-8-29 0,9-15-48 16,11-6-21-16,-1-15-38 15,10-8-13-15,3-2-28 16,-4 0-25-16,6 1-94 15,-10 10-97-15,-2 4 138 16</inkml:trace>
  <inkml:trace contextRef="#ctx0" brushRef="#br0" timeOffset="109138.59">15074 2839 863 0,'-16'-19'288'0,"3"8"-284"16,-3 5-4-16,-5-2 0 16,-1 4 0-16,-4 2 35 15,-7 2 18-15,-5 4 13 16,-8 6 4-16,1 16-33 16,-2-2-18-16,3 18-16 15,0 12-3-15,-6-4-3 16,4 12-1-16,8-4-2 15,9-4-3-15,19 5-4 0,10 2-1 16,15-6 2-16,3-8 2 16,6-18 9-16,7-8 3 15,3-21 8-15,3-9 3 16,16-13 10-16,-3-8 3 16,8-6-1-16,-9-3-3 15,-7-5-9-15,-9-1-3 16,-11 0-2-16,0 4 3 15,-16-4 2-15,-4 1 1 0,3 4 1 16,-5 12-3-16,2 7-3 16,6 18-6-16,-11 5-5 15,2 2-1-15,0 21 2 16,-12-6 3-16,5 17 7 16,4 3 1-16,1-1 6 15,5 1 1-15,5 1 0 16,-1-2-3-16,7-10-7 15,7-7 0-15,3-13 3 16,0-9 1-16,10-8 1 16,0-6-1-16,6-7-4 15,0-3-2-15,2-5 1 16,-8 0 0-16,-4 0 2 16,-13 1 2-16,-10 9 0 15,-4 0 3-15,-7 11 4 0,7 7-4 16,-7 2 2-16,6 11-1 15,4 10-2-15,0 0 3 16,14 10 1-16,2-3-1 16,1-4-5-16,5-1-1 15,-6-11-3-15,3-2-1 16,5-11-1-16,-2-10-6 0,5-14-56 16,-5-8-59-16,4-4 72 15</inkml:trace>
  <inkml:trace contextRef="#ctx0" brushRef="#br0" timeOffset="109371.67">15628 2418 1270 0,'-4'1'483'0,"-15"8"-373"16,-23 31-44-16,37-14-67 15,5 7 0-15,0-12 2 16,-4-11 2-16,-6-10 3 16,-3-3 1-16,-2-5-2 15,3 0-5-15,5-3-53 0,4 5-54 16,7 1-236-16,3 1 221 16</inkml:trace>
  <inkml:trace contextRef="#ctx0" brushRef="#br0" timeOffset="110967.48">15970 3424 785 0,'-3'-1'311'15,"0"-11"-172"-15,3 3-76 16,-1-9 3-16,-4-12 13 16,0 3-3-16,-1-21-22 15,-2 0-7-15,5-9-11 16,-1-16-6-16,3-14-13 15,7-8-6-15,-1-8-7 16,6 7-2-16,-5-3-2 0,-6 7 0 16,-1-3-1-16,-3 4-2 15,4 19-2-15,0 8 0 16,6 28 0-16,-1 12 1 16,0 13 0-16,0 7-2 15,-6 3-3-15,1 4 1 16,-2-3 6-16,2 12 3 0,0 66 6 15,0-11 1-15,3 21-5 16,5 9-1-16,-4-3-1 16,4-1-1-16,1-2 2 15,-2-4-1-15,5 2 1 16,0-15 0-16,4-12-1 16,0-9 1-16,-2-14 1 15,3-1 0-15,-2-8-1 16,3-5 2-16,5-12 0 15,-2-7 0-15,6-12 1 16,7-4 0-16,-10-14 0 16,8-2 0-16,4-9-1 15,-7-5-1-15,8-3 0 16,-9-4-1-16,-5 0 0 16,-8-3-1-16,-5 6 1 15,-5 4 1-15,-6 5 3 0,-3 8 1 16,-1 11 1-16,-1 4 1 15,2 9 3-15,0 3 1 16,-2 7 4-16,3 11 2 16,-7 9 4-16,0 8 2 15,2 12 0-15,0 4-3 16,1-4-7-16,1-3-3 16,11-7-6-16,-4-6-3 0,10-2-2 15,-1-8 0-15,2-11 1 16,4-5 2-16,7-8 2 15,0-3 1-15,7-6-1 16,-1-6-1-16,3-3-2 16,-1-5 0-16,-6-7 0 15,5 4 0-15,-12-2-1 16,8 9 1-16,-15 10-3 16,-4 3 0-16,-1 10 0 15,-23-7 2-15,16 21 3 16,0 7 2-16,1 5 0 15,15 9-3-15,-10-13-2 16,-5-4 0-16,11-3-1 16,3 4 1-16,4-3-1 15,11 1 0-15,-18-9 1 0,7-3 0 16,5-9 1-16,1-6 1 16,10-6-1-16,-2-3 0 15,-1-8-2-15,-3 2-1 16,4-11 0-16,-2-1 0 15,-4-10 0-15,-8-10 1 16,-9 4-3-16,-7-2-2 16,-4 7-1-16,-5 7 1 0,-2 14 2 15,-5 5-1-15,4 18-6 16,-1 3-4-16,-3 4-1 16,3 9 1-16,-3 2 7 15,1 1 2-15,8 2 2 16,2-2 0-16,11-3 1 15,6-1 1-15,15 1 2 16,8-1 2-16,6-5 0 16,4 5 0-16,8-3 1 15,-9 1 0-15,1 3 5 16,-8 1 2-16,-13 3 0 16,-2-1-1-16,-13 10 0 15,-3-6 1-15,-5 4 2 16,-4-2-2-16,1-7-3 15,0 5-4-15,-2-8-3 16,2 3 0-16,3-5-1 0,2-3 1 16,2-11-1-16,4 0 1 15,7-7 1-15,4-3-1 16,6-6-1-16,12-5-1 16,0-13-2-16,-3-13-1 15,8-7-4-15,-1-3 2 0,-2 2 0 16,-3 5 4-1,-15 2 3-15,-14 1 0 0,-3 22 0 16,-3 2-1-16,-4 17-1 16,8 20 0-16,-15-10-2 15,-3 11 0 1,-1 12 0-16,-6-4 2 0,12 14 1 16,4 2 4-16,5 5 5 15,5 3 1-15,8 6 3 16,6-1-1-16,15-8-2 15,10-3 0-15,25-26-5 16,21-4-8-16,27-29-42 16,10-22-39-16,25-20 80 15,-3-16-24-15</inkml:trace>
  <inkml:trace contextRef="#ctx0" brushRef="#br0" timeOffset="112281.04">17882 2564 629 0,'-27'25'219'0,"26"-25"-194"0,-2 0-20 15,7 8 6-15,-5-2 13 16,4 2 25-16,1 1 7 15,3-3 11-15,3-3-3 16,6-6-9-16,4-7-4 16,6-13-19-16,5-2-11 15,6-8-13-15,2-5-5 16,8-3-3-16,7-6-1 0,0-3-1 16,2 6 2-16,-14 3 0 15,-10 7 2-15,-11 6 3 16,-9 1 4-16,-7 7 6 15,-9-3 0-15,-7 8-1 16,-5-2-3-16,-11 8-8 16,1 8-3-16,-23 0-6 15,-1 10-3-15,-10 8 1 16,-10 4-1-16,2 24 0 16,-6 6 2-16,4 23-11 15,-21-8-33-15,16 10-174 16,6 2 154-16</inkml:trace>
  <inkml:trace contextRef="#ctx0" brushRef="#br0" timeOffset="119025.33">15408 15918 1152 0,'-11'13'466'0,"7"-1"-295"16,8-6-49-16,-1 2-37 16,1-1-20-16,-2 1-26 15,0 2-9-15,-6-1-17 16,11 11-6-16,-1 3-5 15,7 11-2-15,10 13 0 16,-3 2-1-16,3 12 0 16,2 4 1-16,2 3 1 15,-1-4 0-15,3-5 0 16,0 1 0-16,-3-13-1 16,1-4 0-16,-6-8 0 15,-3-8 0-15,-9-13 1 0,-2-6 2 16,-7-12 1-16,-7-9 1 15,-1-12-2-15,-7-13-2 16,-7-16-4-16,-1-5-13 16,-3-8-26-16,-3 3-16 15,1-2-11-15,-3-1 9 16,5 5 26-16,0 4 17 16,5 3 17-16,3 6 3 15,6 5 7-15,-6-2 4 0,17 5 8 16,-1-4 3-1,4-6 6-15,16-5 6 0,1-14 13 16,8 0 7-16,13-8 6 16,-2-2-4-16,17 5-19 15,4 0-10-15,6 15-21 16,-3 4-16-16,-11 0-53 16,-7 8-33-16,-9 2-99 15,-5 5-77-15,0 9 172 16</inkml:trace>
  <inkml:trace contextRef="#ctx0" brushRef="#br0" timeOffset="119292.82">15429 16196 1589 0,'33'-7'624'16,"1"-9"-390"-16,13-17-146 16,4-8-13-16,4-12-24 15,8-10-23-15,1-9-104 16,-11-15-60-16,7-24 79 15</inkml:trace>
  <inkml:trace contextRef="#ctx0" brushRef="#br0" timeOffset="121011.2">16483 15830 547 0,'-94'6'290'15,"61"-11"-62"-15,-5-5-98 16,9 4-8-16,-11-5-9 16,5 3-2-16,0 3-20 0,3-4-9 15,4 8-22-15,3 3-15 16,6 3-26-16,-1 6-13 16,-1 8-22-16,1 4-8 15,1 16-2-15,6 11 1 16,6 15 13-16,4 6 6 0,12 6 6 15,4-4 1 1,10-8 2-16,5-6 0 0,10-16-2 16,3-10-1-16,12-21 0 15,-6-13 9-15,38-52 49 16,-60 4-14 0,8 0-5-16,-11-18-16 15,-2-6-8-15,-7-2-22 16,-4-1-12-16,-5 15-16 15,0 12-1-15,-3 17 9 16,-1 7 12-16,0 19 19 16,4 6 9-16,-1 16 17 15,4 5 2-15,-2 7 2 16,3 10-3-16,4 6-6 16,-1 6-1-16,3 7-2 0,-4 1-5 15,2-2-8-15,2-3-6 16,1-13-4-16,1-16-3 15,5-13-1-15,-3-13 0 16,8-10 3-16,-4-13 2 16,-2-16 3-16,-2-7-1 15,-2-8-7-15,10 7-6 16,-5 1-4-16,1 6 1 16,-14 3 9-16,-8 6 4 15,0 8 6-15,-3 7 10 0,10 12 18 16,4 3 9-16,2 10 7 15,7 5-5-15,5 9-18 16,5 5-10-16,-4 3-11 16,4-1-5-16,-11 0-3 15,0-8-6-15,-1-11-40 16,3-5-31-16,3-19-83 16,2-10-109-16,-7-14 177 15</inkml:trace>
  <inkml:trace contextRef="#ctx0" brushRef="#br0" timeOffset="121217.8">16784 15436 1058 0,'-10'19'510'16,"10"-1"-186"-16,-3-7-174 15,9-8-129-15,10 2-20 16,-4-5-32-16,18 6-23 16,-16-9-69-16,2-5-64 15,7-3 118-15</inkml:trace>
  <inkml:trace contextRef="#ctx0" brushRef="#br0" timeOffset="122798.2">17522 16172 1090 0,'13'-26'467'0,"-2"-9"-261"0,0-14-34 16,-2-17-80-16,-6-10-30 15,-8-15-68-15,-4-2-48 16,-12-6-95-16,-4-5-35 16,-3-2-28-16,-2-7 27 15,3 3 85-15,0 6 37 16,9 25 63-16,-1 3 13 15,11 25 19-15,-2 7 4 0,7 14 11 16,3 26-4-16,0 23 2 16,8 17 7-16,-3 28 12 15,6 17 13-15,-2 14 13 16,3 11 1-16,5 2-4 16,0-3-3-16,12-2-8 15,1-5-6-15,8-15-16 16,3-13-12-16,13-19-16 15,-6-13-8-15,-5-18-11 16,-2-11-2-16,-18-11-4 16,12-7 0-16,-6-17-5 15,-3-4-5-15,-1-12-18 16,-13-9-9-16,-6-6-11 16,-4-4 2-16,-8-6 17 15,-1 2 11-15,0 1 15 0,0 6 2 16,2 14 4-1,4 11 3-15,2 16 12 0,4 10 7 16,1 15 14-16,1 5 2 16,0 17-2-16,0 4-4 15,3 5-3-15,3 5 0 16,4-5-1-16,5 1-1 16,2-7-13-16,4-6-5 15,4-6-11-15,-1-9-2 0,1-8-7 16,0 1-6-16,-5-9-14 15,2-5-4-15,-12-7 3 16,2-11 6-16,-1-5 16 16,-3 1 4-16,-2 1 3 15,1 1 0-15,-3 8 3 16,-2 3 2-16,5 9 6 16,-14 2 5-16,-2 7 8 15,-3 5 1-15,2 2-1 16,4 7-3-16,2 6 4 15,3 1 0-15,-1 5 2 16,-1-1-2-16,2-4-11 16,3 0-4-16,3-7-9 15,2 0-2-15,5-9-5 0,-4-2-2 16,7-2-1-16,-1-3 1 16,3-2 1-16,0 3 1 15,-1-4-4-15,0-6-3 16,-4-4-5-16,2-8-3 15,3-11-3-15,-5 1 0 16,3-6-4-16,-4-4-3 16,-14 2-8-16,4 3-7 0,-18-6-19 15,0 0-10-15,-6-1-13 16,-2 1 6-16,14 13 28 16,-10 4 17-16,11 12 35 15,-1 2 7-15,2 6 8 16,-2 2 2-16,0 1 0 15,2 3-1-15,-4 3-7 16,6-2-3-16,0 0-1 16,6 1 1-16,8 7 3 15,28 33 1-15,-30-34 1 16,3-1-2-16,6 1-2 16,0 1 0-16,14 6 5 15,-6 2 4-15,9 7 9 16,-2-4 2-16,-9-1 0 15,3 4-3-15,-5 0-7 0,-2 1-2 16,0 2-3-16,-1-1 3 16,-4 3 7-16,3 1 7 15,-7-4 7-15,-1-2-3 16,-2-6-8-16,-3-1-6 16,7 1-6-16,0-5-2 15,-8-4-4-15,2-3-2 16,-8-7-4-16,1-5 0 15,10-9 0-15,2-6 1 0,13-12 0 16,-4-3 0-16,5-8-1 16,0-7-4-16,-5-7-4 15,2-3-2-15,-10-4-2 16,-4 0-4-16,-9 4-11 16,-5 0-5-16,-13 6-2 15,-3 2 5-15,-7 20 16 16,6 5 9-16,-1 14 20 15,-2 10 8-15,6 7 10 16,4 11 0 0,1 1-9-16,-9 17-4 0,0 10-6 15,5 4-4-15,-1-7-5 16,13 5-2-16,4 5 5 16,5-9 5-16,15-6 3 15,-3-11-1-15,17-28-17 16,3-16-19-16,18-38-57 0,1-23-44 15,8-41 74-15</inkml:trace>
  <inkml:trace contextRef="#ctx0" brushRef="#br0" timeOffset="123852.8">14113 3338 377 0,'0'8'159'15,"6"0"-45"-15,1-1-12 0,7-4 32 16,2-5 5-16,4-11-23 16,4-3-13-16,9 6-25 15,1-8-10-15,9 9-17 16,1-3-8-16,7 1-17 16,7 1-5-16,3 1-9 15,10 2-3-15,16-4 1 16,5 3 1-16,17-10 8 15,9-1 4-15,29-1 11 16,-2-9 6-16,5-6-1 16,10-1 1-16,-10-11-7 15,13 3-3-15,2-1-5 16,-4-7-4-16,-12 3-1 16,2-2-3-16,-8 6-2 15,-8 7-1-15,-10 5-8 16,0 5 0-16,-17 4-3 0,-8-7-3 15,-16 0-6-15,-17-4-9 16,-15-4-36-16,-9 1-25 16,-11 5-57-16,-7 6-39 15,-16 3-123-15,-12 6 186 16</inkml:trace>
  <inkml:trace contextRef="#ctx0" brushRef="#br0" timeOffset="124244.17">14910 3286 739 0,'-19'21'281'16,"21"-4"-185"-16,27-2-58 16,0-11 11-16,27-10 30 15,9-4 10-15,27-17-7 0,21 1-14 16,22-16-16-16,23-2-5 16,15-4-15-16,2-1-3 15,24 4-11-15,-10-10-2 16,12-2-3-16,-3-3-3 15,-9-7-1-15,1 7-3 16,-24 0-2-16,-2 6-2 16,-20 3-10-16,-14-7-20 0,-20-1-98 15,-19-4-118-15,-34 0 152 16</inkml:trace>
  <inkml:trace contextRef="#ctx0" brushRef="#br0" timeOffset="125349.82">15884 3539 258 0,'16'-7'75'0,"-6"4"-87"16,5 4 11-16,-11-3 92 15,-5 3 47-15,-4-3 55 16,3 1 11-16,1 1-56 16,-9 1-36-16,-18 4-55 15,-28 10-21-15,19-5-27 16,-5 6-6-16,0 1-3 15,-12 3 0-15,10 2 0 16,4 1-1-16,10 0 0 16,6-1 0-16,12-2-2 15,5-3-1-15,7-6 0 16,5-4 0-16,2-7 3 16,11 2 1-16,9-4 11 0,5-2 3 15,14 4 4-15,-1 0-2 16,4 3-7-16,1 8-5 15,-2 5-4-15,-17-1 0 16,-4 16 0-16,-6-11-1 16,-18 3 1-16,12 10 1 15,-15-11 0-15,-4 11 1 0,-3 4 1 16,-11-8-1-16,-9-1 1 16,5-2-1-16,-13-6 1 15,3-1 0-15,-1-5 1 16,-5-5 1-16,10-8 1 15,5 0-1-15,4-2-2 16,5 0-3-16,3 1-19 16,4-2-16-16,5-3-59 15,4 2-45-15,5-5 87 16</inkml:trace>
  <inkml:trace contextRef="#ctx0" brushRef="#br0" timeOffset="127877.85">16116 3684 632 0,'-3'11'228'0,"-7"8"-183"16,5 4-39-16,-6 10 0 16,0-4 13-16,1 11 35 15,-4-4 16-15,5-4 16 16,-2 0-4-16,4-12-25 15,4-2-15-15,9 0-19 16,1-6-8-16,3-2-9 16,5 2 0-16,-2-14 0 15,0 0 0-15,3-7-1 16,2-3-2-16,0-9-3 16,5-2 0-16,2-6-4 15,-1-9-1-15,-8 4-4 0,2-4 0 16,-7-1 2-16,0 4 2 15,4 2 4-15,-7 5 1 16,-2 6 0-16,7 2 1 16,-9 9-1-16,4 3 1 15,1 8 1-15,-4 1 1 16,2 5 2-16,-7-2 2 16,5 3 3-16,-3-1 3 0,4 3 4 15,-3 4 2-15,-3 5-3 16,5-1-3-16,1 5-6 15,2 3-4-15,1-3-1 16,-2 3-1-16,0-6 1 16,2-7 1-16,8 11 1 15,-6-15 1-15,5-8 1 16,2-6 0-16,-5-21 0 16,8 5-1-16,-4-4-3 15,2 0-2-15,0-3 0 16,3 3 0-16,-4-7 0 15,1 4 0-15,4 1 0 16,-6-4 0-16,5 3 1 16,-3-10-1-16,1 11 0 15,5-7 0-15,-8 4-1 16,3 11 0-16,-5-2-1 0,2 16 0 16,2 3 1-16,-2 0-1 15,-1 3 0-15,-4 7 0 16,-10 1-1-16,6 0 2 15,-6 4 0-15,-5-9 1 16,-1-4 2-16,-4 4 2 16,5-8 2-16,2 5 0 15,2 3 0-15,-1-4-1 0,-1-1-4 16,0 1-1-16,-1-2 0 16,-1-7 0-16,-17-27-1 15,16 33 0-15,-7-2 0 16,-4-3-1-16,-4 7-1 15,2 5 0-15,-3 7-1 16,0 9-1-16,4 3 1 16,-2 2 0-16,1 0 2 15,-1-2 0-15,5 6 1 16,-4 0 0-16,7 1 0 16,-2 2 1-16,4 2 0 15,0-8 0-15,0 0 1 16,4 5-1-16,4-11 2 15,6 3 0-15,11-7 1 16,0-12 2-16,8-5 0 0,3-9-1 16,15-7 0-16,0-5-1 15,3-6-2-15,4-1 0 16,-6-9 0-16,-2-1-1 16,-1-8 1-16,0-1-1 15,-1-2 1-15,-3 2 0 16,4 11-1-16,-9 2-1 0,-4 14-2 15,-5 8 1-15,-8 9-1 16,8 5 1-16,-8 7-1 16,8 3 2-16,-18 2 0 15,5-1 1-15,-7 1 1 16,-8-6 1-16,4 0 4 16,-7-6 2-16,5-5 0 15,-2-1 1 1,3 2-5-16,1 2-2 0,1-12-1 15,-5 1-1-15,-2-1 0 16,4 6-2-16,-7 0 0 16,2 2-1-16,-3-2 0 15,-3 4 1-15,-8 0 1 16,-5-4 0-16,-2 10-2 16,7 1 0-16,5 6-1 0,2 7 0 15,5 2 0-15,-6 0 1 16,3 7 1-16,0 10 1 15,-2-1 0-15,5 8 1 16,-3-12 0-16,7-3 0 16,0-8 0-16,6-14 0 15,16 17 1-15,5-11 1 16,15-1 1-16,6 2 0 16,9-13-1-16,-3-6-1 0,11-1 0 15,-2-11 0-15,-11-9 0 16,10-5 0-16,-6-1 0 15,-4-5 0-15,3-3-1 16,-1 1 0-16,-16-3-2 16,12 10-1-16,-14 6 0 15,-7 1 0-15,-14 3 1 16,-11 1 1-16,-18-2 1 16,-3 5 0-16,2 5 0 15,4 11 0-15,-1 11-3 16,-7 2 0-16,4 10 1 15,-13-4 2-15,5 8 1 16,9 5 0-16,1 4 2 16,1-1 0-16,4 6 1 15,0-4-1-15,9 3-1 16,2 3 0-16,6-10-1 0,2 1 0 16,9-18 3-16,3-7 1 15,8-12 0-15,2-13 0 16,5-4-2-16,7-8-1 15,3-5-1-15,1 0 0 16,2-5-1-16,-2 4 0 16,-5 1 1-16,0 4-1 0,-10 6 0 15,-10-4 1-15,-8 11-1 16,-1 5 0-16,-7 6-7 16,0 9-1-16,-2 11 0 15,-4 0 0-15,-4 7 6 16,1 5 1-16,-3-4 1 15,-1-1-1-15,5-3 1 16,2-2-1-16,4 2 1 16,5-1 0-16,5-2 0 15,2 1 1-15,7-3 1 16,-7-2 1-16,4-1-1 16,1-1-1-16,-3 1 0 15,2 1 1-15,-8-8 0 16,3 1 1-16,-7 0-1 15,-2-1-1-15,-1 4 0 0,-2-4-1 16,-1 0 0-16,0 0 0 16,-17 8 0-16,-27 16 0 15,27-15 0-15,4 2-1 16,3-3 1-16,0 3 0 16,3-2 1-16,3 2 1 15,3-8 1-15,3-3 1 0,3-5 1 16,7-7 1-1,9-5-3-15,6-4 0 0,8 0-1 16,3-3-1-16,1 0 1 16,1-3 0-16,1 3 2 15,4 0 0-15,-6 4 1 16,-6 1-1-16,-4 2 2 16,-6 2 0-16,-7 4 7 15,-3 2 7-15,-12 3 6 16,-4-5 1-16,-6 3-8 15,1 5-8-15,-5 2-9 16,0 6-3-16,1 7-2 16,-8-1 0-16,6 8 3 15,4 2 1-15,2-4 1 16,10 2 2-16,3-3 1 16,2-3 1-16,-5-4 3 0,0-1 1 15,12 2 4-15,-1-2-2 16,14 4-2-16,2 3-2 15,-10-1-6-15,-2-1-1 16,-7 3 0-16,-4 1 0 16,-6 3-1-16,-8 3 1 15,-4-2 0-15,-3 5-11 16,-11-3-70-16,-2-3-111 0,-28-4 121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9T00:23:24.9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6584 4730 471 0,'-15'-2'182'0,"2"-2"-107"15,3 3-70-15,-2-3-1 0,-1-3 10 16,-4-1 12-16,-6-5 32 15,1 2 10-15,-1 0 2 16,-2 1-11 0,1 3-31-16,-6-2-14 0,-2 5-11 15,-2 2-3-15,-5 0-1 16,-1 2-2-16,-2 2-3 16,-1 3 0-1,3 4 0-15,-4 0 1 16,-1 2 3-16,-4-1 1 15,0 8 0-15,-5 4 0 16,-9 11 0 0,-1 10 1-16,-5 1 0 15,2 11 0-15,0-8 0 0,2-1 1 0,-5 5 1 16,-4-12 1-16,1 8 3 0,0-1 3 0,3 5 5 16,6 7 0-1,2 3 3-15,5 4 0 16,-10-4 1-16,-1-3 0 0,0-1 1 15,-3 3-1-15,14 12 0 16,-2 4 1-16,-3 4-3 16,2-5-2-16,-6-8-3 15,1 0-1-15,8 3 0 16,0 6 3-16,7 5 3 16,4 3 1-16,6-4-3 15,1 0-3-15,4 6-5 16,-3 0-2-16,7 10 0 15,5-1 0-15,3-6 0 16,6 5 0-16,2-2 1 0,2 2 1 16,5 6 0-1,0-4 0-15,1 6 1 16,1 1 0-16,0 8-2 0,0 2 0 16,1-3-1-16,2 7 1 15,-3-2-1-15,7 1 0 16,0-5 3-16,5-7 3 15,8 2 7-15,2 1 6 16,6-3 7-16,5 0 2 16,1-3 0-16,-5-3-6 15,-2-1-7-15,-8-2-4 16,-11-7-4-16,8 0 0 0,4 5-2 16,7 0-1-16,4-4-2 15,1-7-2-15,-3-9-1 16,0 0 0-16,4 1-1 15,-6 5-1-15,6 4 0 16,4 0 0-16,-4-6 0 16,3 0 0-16,-4-3 0 15,1-1 0-15,4 1 1 16,-1-1-1-16,1-3 0 16,2-1 1-16,-2-2 0 15,4 1 0-15,0 2 1 16,-4-2 1-16,4 0-1 0,3-2 1 15,11-7-1 1,4 0 2-16,10-2 2 0,-2 0 1 16,2-1 3-16,0-1 3 15,-8-1 5-15,0-5 2 16,-5-6-1-16,4-2-2 16,7-10-4-16,0-2-1 0,9-8-5 15,-6-5 0-15,0-2-4 16,0-1-1-16,-4-2 0 15,6-1 0-15,-2-5 0 16,-1-4 0-16,5 1 0 16,-3-1-1-16,-2 0 0 15,3 0 0-15,-4-3 1 16,2-1 0-16,6 1 5 16,-4-3 4-16,-2 4 6 15,-2-2 1-15,-11-9-3 16,12 6-3-16,3-4-6 15,0-2-1-15,4 6-1 16,-8-7-1-16,-4-3 0 16,-3-2-1-16,-3-2-1 15,1-4-1-15,5-1-1 16,4-2 0-16,-8-13 0 16,0-3 0-16,-6-1 1 0,-2-2-1 15,0 2 1-15,0-2 1 16,-1-5-1-16,1 2 0 15,3-1 1-15,3-4-1 16,-4-9 1-16,3-4-1 16,-2-5-1-16,-5-1 1 15,1-1-1-15,-8-1 0 16,1-7-2-16,-2-3 0 16,-2-1-1-16,1 1 0 0,0 1-1 15,-4 0 2-15,-2-10-1 16,-5-1 2-16,-5-4 1 15,5 0-1-15,1-2 0 16,-1-1 0-16,-3-3-1 16,-1 0 2-16,-2 6 0 15,-3 0 0-15,-3-3 0 16,-3-5 2-16,-3-3-1 16,0 1 0-16,4 0-1 15,0 2 0-15,-1 2 0 16,-2-3-1-16,-2-3 0 15,-5 5 0-15,-5-6 0 16,-2 3 0-16,-9-5 0 16,-1-2-2-16,-6-8-3 0,0-1-2 15,4 6-7-15,4-2-2 16,3 9 1-16,2 3 1 16,2 8 8-16,-3 4 4 15,-1 2 3-15,-3-2-1 16,-8-4 1-16,-2-2 0 15,-7-5-2-15,2-2-2 16,1 2-4-16,5 14 1 16,5 11 1-16,3 12 2 15,1 13 3-15,0-7 1 0,-3 4-1 16,-2-1 1 0,-6-5-1-16,-1 3 0 0,0 3 0 15,-2 1 0-15,-1-3-1 16,-1-1 0-16,2 1 0 15,-11 1 0-15,2 8 2 16,1 5 0-16,-11 7 0 16,5 5 0-16,-7 2 0 15,-4-3 1-15,5-4 0 16,6 4-1-16,-1-13 0 16,1 1-1-16,3 2 0 15,-5-4 1-15,3 15 0 16,2 6 1-16,1 1-1 0,-5 5 0 15,4 4-1-15,-2 0-1 16,-7 4 0-16,-1-3 1 16,3 6 0-16,-1 3 0 15,-7 0 1-15,2 2 0 16,-12 4 1-16,-2 0-1 16,5 5 0-16,-5 6-2 15,-3 4 0-15,-4 3-1 0,-7 7 0 16,-4 6 0-16,-3 6 0 15,0 8 0-15,-13 10-2 16,-1 0 0-16,-11 19-12 16,1 4-13-16,2 5-44 15,-4 9-44-15,6 5-212 16,0 12 217-16</inkml:trace>
  <inkml:trace contextRef="#ctx0" brushRef="#br0" timeOffset="5440.15">5237 11349 364 0,'28'-4'177'0,"-5"4"-60"0,8-1-52 16,11 2-8-16,0-1-7 15,-1-2 0-15,2 1-12 16,-5-7-6-16,12 17-3 16,-1-2-2-16,14-1-7 15,6 7-4 1,4-16-8 31,-1 0-1-47,6 3-3 0,-2-7 2 0,6-4 2 0,9 7 2 0,-4-8 3 15,-5-8 2-15,-6-5-1 0,-5-10 0 0,15-1-3 16,-12 1-1-16,9 4-3 0,-1 4 0 16,-17-5-3-16,16 7 0 15,4 4-2-15,0-2 0 16,-5 1 0-16,-7 1-1 15,-15 0 2-15,-8-5 2 16,-4 1 3 0,3 5 3-16,-11-9 8 0,-3 1 3 15,-8-2 1-15,-8-11-2 0,-4 1-6 16,-1 1-4-16,-14 0-2 16,-10 5-2-16,-6 11-1 15,-7 2 0-15,-4 9-1 16,-1 2 0-16,-7 5-2 15,-7 0 1-15,2 3 2 16,-1 0 0-16,-13-4 0 16,7 0 0-16,-8-1-2 15,-2 1-1 1,1 3-1-16,-11-2 1 0,10 9 2 16,-2-1 2-16,0 2-1 15,5-5 1 1,-17-5-4-16,-2-2 0 0,-2-2-1 15,-5 5-1-15,9-7 0 16,8 3 0 0,-2 0 0-16,7-2 1 0,-3 5 1 0,-5-4 1 15,4 2-1-15,-2 6 0 16,4 1-1-16,-3 0-1 16,-1-5-1-16,-6-2 0 15,-5-4 0 1,3 7 1-16,1 3-1 0,3-1 0 15,-9 1 0-15,2-1 0 0,-7 3 0 16,-1 5-1-16,11 9 1 16,1 5-1-16,1 4 0 15,-6 1 1-15,-7 7-2 16,0 4 1-16,10 4 0 16,8 12 0-16,21 3 1 15,3 2-1-15,14-3 0 16,11-7-1-16,10-9-1 15,3-9-2-15,15-4-2 16,5 1-1-16,14-12 0 16,18 1 1-16,21-11-8 15,18 1-18-15,31 1-84 16,8-4-74-16,31 2 115 16</inkml:trace>
  <inkml:trace contextRef="#ctx0" brushRef="#br0" timeOffset="8036.5">11037 10430 268 0,'-43'3'145'0,"3"4"-37"0,-5-2-22 15,9 12-40-15,0-2-6 0,0 7-1 16,-3 0 3-1,3 2 11 1,-3 2 6-16,-2 4 3 16,-7-1-5-16,-6 0-17 0,2 3-7 15,-2-7-14-15,11 4-7 0,2 0-6 16,1-3-3-16,1 4-1 16,-3-5 3-1,0 0 8-15,-3 0 6 16,-8-2 8-16,1 3 0 0,-2 3-6 15,1 3-5-15,9 6-9 16,-2 4-3 0,4 11-3-16,-6 3-1 15,4 6 0-15,0 4 0 16,-7-2 0-16,4 4-1 0,-6 2 1 16,3 7 0-16,6 10-1 0,0-2 1 15,7 4 0-15,0-2 1 16,-4 5-1-16,1 5 0 15,1 8 0-15,-6-2 1 16,7 2-1-16,4 6 0 16,0 2 0-16,6 5 0 0,4 4 0 15,2-2 0-15,2-7-1 16,7 7 1-16,9-7-1 16,1 0 0-1,11 3 0-15,4-4 0 16,6 6 1-16,4 0-1 15,4 10 1-15,10 3 0 0,-5-1 0 16,1 5 1-16,3-1 4 16,-2-3 2-16,11 1 1 15,1 1 1-15,-1-8-3 16,1-3-2-16,12-3-1 16,8-8-2-16,10-2 0 15,-1-5 0-15,2-7 0 16,-12 1 0-16,-9-26 1 31,-28-36-1-31,2 0 6 0,80 110 5 0,-6-4 9 16,4-1 2-16,-48-57 4 15,1-6-5-15,5-11-7 0,16-7-3 16,-6-13-6-16,12-4 0 16,-4-7-1-16,-7-4 0 15,27-2-3-15,0 1 1 16,0-3 0-16,-2 1 0 15,-10-7 0-15,-1-10-1 0,8-3 0 16,1-9-1-16,-3-11 2 16,-3-4-1-1,15-5 1-15,-1-6 0 0,0-2 0 16,-1 0-1-16,-5-9 0 16,7 0-1-16,3-3 1 15,-7-4 1-15,-4-5 0 16,-1-6 2-16,2-2 6 15,1-11 7-15,-14-8 13 16,-1-3 7-16,-6-17 7 16,9 2-3-16,-7-8-2 15,-9-2-4-15,-9-6-5 16,-14-4-1-16,1-8-2 16,2-7-1-1,-13-11-2-15,2-3 0 0,-8 4-6 16,2-7-3-16,-3-2-5 0,-5 1-5 15,3-5-2-15,-13 0-2 16,-4 4-1-16,2-2-1 16,-12-6 0-16,1 2-1 15,-4 0-5-15,-2 0-2 16,-14-2-3-16,-1 5-1 0,-10-5 0 16,-8-3-1-16,-1 0-6 15,-8-6-1-15,-2 1-3 16,-1 6 0-16,-1 12 5 15,5 12 2-15,-3 7 7 16,0 3 3 0,-2 13 3-16,-8-6 0 0,-2 15 2 15,-6 3 0-15,-12-2 0 16,2 7 1-16,-2 6-1 16,1 5-1-16,-4 8 0 15,-4 2 0-15,-1 14 2 16,1 8 1-16,3 15 4 15,-6 6 1-15,-1 9-1 16,-10 5-1-16,-6 3-3 16,1 2 0-16,-15 1-1 15,0 3 0-15,-3 6-1 16,-2 3 1-16,3 5 0 0,-6 5 0 16,3 7 2-1,-2 7 0-15,-5 13-1 0,5 6 0 16,-2 14-1-16,-2 6 0 15,2 8-1-15,-1 3-1 16,-1 11-3-16,0 9-4 16,-1 11-35-16,3 4-34 0,1 6-151 15,4 4 146-15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9T00:24:02.4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698 6597 270 0,'-77'31'145'0,"71"-23"-16"0,-2 1-23 16,0 5-12-16,7 1 6 0,-1 5-7 15,5 10-8-15,-2 1-20 16,6 3-13-16,1 9-16 15,3-2-8 1,12 9-8-16,-7-3-3 0,-1-5-6 16,0-3-1-16,-9-10-5 15,6 3 0 1,-1-2-1-16,1-2-1 16,-4 1 0-16,-1-4 0 15,-1-6 0-15,-5-4 1 0,0-8 6 16,-1-6 0-16,-1-10 0 15,-3-5-1-15,-2-10-7 16,0-5-2-16,-2-7 0 16,0-6-2-16,-1-7-1 15,-1-7 0 1,-7-6 1-16,-1-11 1 16,0-2 1-16,2 6 0 15,2 11 2-15,11 12 0 16,-6 7 0-16,9 6 1 15,14 8 10-15,-7 5 7 16,12 16 14-16,-3 1 7 0,0 11 5 16,3 8-1-16,4 5-7 0,5 8-4 15,-3 7-12 1,4 4-5 0,4 13-6-16,-1-6-4 0,4 4-2 0,1 3-1 0,1-9-1 15,8 3 1-15,-10-12-2 16,-5-6-4-16,-5-7-33 15,-11-6-30-15,-6-5-97 16,3-5-73-16,-10-6 146 16</inkml:trace>
  <inkml:trace contextRef="#ctx0" brushRef="#br0" timeOffset="352.32">577 7040 625 0,'-3'11'242'16,"7"-1"-152"-16,11-6-1 15,4-3 9-15,1-4 14 0,4-9 1 16,-2-8-16-1,5-8-22-15,8-3-13 16,1-15-29 0,1-8-6-16,7-3-18 0,0-5-10 15,4 9-56-15,7 10-54 0,-6 5-238 16,-5 8 223 0</inkml:trace>
  <inkml:trace contextRef="#ctx0" brushRef="#br0" timeOffset="1316.14">1239 6805 829 0,'69'16'306'0,"-58"-34"-234"0,11-1-51 16,6 13-10-16,3-8-4 16,-11 2 0-16,-2 3-1 15,-5-5 0-15,-7 1 0 16,7 12-1-16,-13-6-5 16,1 3-30-16,-1 2-192 15,-3-4 158-15</inkml:trace>
  <inkml:trace contextRef="#ctx0" brushRef="#br0" timeOffset="1558.2">1395 7038 720 0,'8'2'299'0,"-3"-2"-174"15,17-11-64-15,3-1-16 16,0-10-14-16,4-2-3 0,-7-6-13 15,3-9-5-15,-1-2-5 16,-2-2-2-16,-3 0-11 16,3 4-31-16,-1-1-120 15,-5 3-134-15,4 6 179 16</inkml:trace>
  <inkml:trace contextRef="#ctx0" brushRef="#br0" timeOffset="1841.33">1832 6338 828 0,'11'111'311'0,"-14"-80"-254"16,6 3-8-16,3-3-34 16,7 5-7-16,-3 2 5 15,-1 0 7-15,8 8 4 16,-4-4 0-16,-1-4-7 16,8 0-5-16,-3-6-4 15,1-1-2-15,7-8-2 16,-11-4-11-16,8-3-93 15,2-5-104-15,4-6 126 16</inkml:trace>
  <inkml:trace contextRef="#ctx0" brushRef="#br0" timeOffset="2231.17">2307 6512 854 0,'6'20'296'0,"10"5"-267"0,4-4-22 16,4-2-4-16,7-2 23 15,8 3 12-15,-21-8 20 16,3 0 3-16,-1-11-19 15,-13-10-12-15,22-2-18 16,-10-7-7-16,-4-4-11 16,3-4-15-16,-3 2-28 15,2-2-8-15,-8-11-4 16,-1 4 10-16,-7-7 24 16,-2-4 10-16,-9 5 15 15,-6-3 4-15,-5 4 12 16,-6 6 3-16,-2 13 9 0,-5 6 2 15,5 13 5-15,-2 10 0 16,-2 10-1-16,4 11-1 16,-9 8-1-16,9 9 0 15,3 1-4-15,3-3-4 16,3-2-11-16,6-10-5 16,5-2-6-16,7-1 0 0,7-2-10 15,7-2-21-15,9-3-89 16,2-4-66-16,5-12 109 15</inkml:trace>
  <inkml:trace contextRef="#ctx0" brushRef="#br0" timeOffset="2769.06">2704 6404 859 0,'16'22'302'16,"-3"-10"-261"-16,8 10-34 16,1 1-4-16,-6-6-3 15,4 5 1-15,0-5 1 0,7-6 0 16,3-8 6 0,-6-4 5-16,6-10 3 0,-1-2 0 15,-6-9-6-15,3 0-4 16,-4-7-16-16,-5-8-10 15,-1-1-9-15,-4-5 0 16,-1-1 14-16,-3 7 13 16,-12-1 21-16,-9 3 12 15,-10 7 19-15,-7 4 7 0,-11 8 3 16,4 3-6 0,1 11-15-16,-3 3-8 15,4 12-17-15,2 8-6 0,-5 6-5 16,6 4 0-16,7 7-1 15,-2 1-1-15,7 4 1 16,0 1-1 0,7 0-1-16,3-3-1 0,6-8-24 15,4-4-36-15,9-6-111 16,6-6-114-16,8-3 175 16</inkml:trace>
  <inkml:trace contextRef="#ctx0" brushRef="#br0" timeOffset="3127.46">3282 6196 644 0,'10'43'257'0,"-6"2"-173"16,4 6-8-16,11-5-14 15,-8-9 3-15,5-6 4 16,0-14-6-16,-6-9-12 16,6-2-6-16,-1-13-10 15,2-5-7-15,-9-22-14 16,13-7-5-16,2-10-6 15,-11-8-3-15,13 6-3 16,-7 1 0-16,-9-2 2 16,4 9 1-16,-12 1 3 15,-2 3 2-15,-12-2 9 16,-3 0 0-16,-3 15 9 16,-1 10 5-16,1 18-2 15,-2 10 2-15,-4 13-7 0,-12-1-6 16,-12 14-8-1,0 5-3-15,-9-1-3 0,8 6-1 16,0 4-9-16,2 0-19 16,2 10-75-16,-5 2-69 15,8 3 104-15</inkml:trace>
  <inkml:trace contextRef="#ctx0" brushRef="#br0" timeOffset="4230.1">912 8519 736 0,'-5'-40'254'16,"15"53"-226"-16,15 8 1 15,0 3 13-15,10 9 24 16,-3 5 10-16,-1 5-5 16,4 5-5-16,-10 8-14 15,0-5-8-15,-1 9-21 16,-1-4-8-16,-3-9-9 16,1 0-3-16,-6-15-13 15,0-4-20-15,-5-13-60 16,0-1-38-1,-6-10-72 1,-1-5-80-16,-6-11 185 0</inkml:trace>
  <inkml:trace contextRef="#ctx0" brushRef="#br0" timeOffset="4800.27">898 8573 830 0,'-16'-23'314'0,"-4"0"-241"16,13-1-30-16,-2-9-16 0,6 8-3 15,1-1 2-15,2-4-1 16,1-1 0-16,8-7-1 16,2-9 1-16,9 2-1 15,5-1 0-15,10 9-7 16,-4 7-4-16,14 12-12 15,-3 8-2-15,-7 13-3 16,5 11 0-16,-20 14-2 16,-1 5-2-1,-8 10-13-15,-7 6-3 0,-5 2-3 16,-2 0 5-16,-6-6 12 16,4-1 5-16,-1-8 5 0,0 2 0 15,6-3-1-15,0-6 0 16,7 3 0-16,4-6 0 15,5-7 1-15,0-5 1 16,8-10 3-16,4 1 2 16,3-6 4-16,11 1-1 0,-4-3-2 15,-3-2-2-15,4 12-4 16,-9-3-1 0,-7 13 0-16,-1 2-1 15,-12 1-1-15,-10 7 1 0,2 3-1 16,-2 5 0-16,-6-3 1 15,-6-7 1-15,-11 2 0 16,6-2 1-16,-13-2 0 16,7 2 0-16,-6-7 0 15,-7-5-2-15,4 2-24 16,0-1-19-16,8-2-52 16,4-4-36-16,3-8-149 15,8-5 181-15</inkml:trace>
  <inkml:trace contextRef="#ctx0" brushRef="#br0" timeOffset="5393.14">1745 8491 860 0,'9'-13'301'0,"13"-8"-266"16,5-8-25-16,8-2-2 16,3-3 1-16,-3-8 2 15,0-2 1-15,-1 2-3 16,-3-4-2-16,-4 11-4 0,-2 8-6 15,-7 7-84-15,-3 5-100 16,-4 8 118-16</inkml:trace>
  <inkml:trace contextRef="#ctx0" brushRef="#br0" timeOffset="5440.21">1938 8547 644 0,'-17'23'251'16,"3"-5"-176"-16,5-1-28 16,6-7-13-16,-7-6 6 0,9-4 9 15,-3-5-4-15,9-10-17 16,6 1-10-16,12-12-15 16,-1-4-2-16,9-2-1 15,0-5-2-15,-4-5-4 16,9-1-9-16,-4-2-37 15,4 1-25-15,0 4-64 16,2 1-39-16,-5 2 115 16</inkml:trace>
  <inkml:trace contextRef="#ctx0" brushRef="#br0" timeOffset="7027.17">2463 7820 346 0,'-28'25'171'0,"25"-25"-62"16,2-1 6-16,-3-2-31 0,3 1-2 15,-1 1-8-15,-1-7-7 16,3-10-2-16,12-36-4 16,20 34-12-1,-11-6-9-15,-3-3-26 16,6 6-6-16,-11 1-8 0,16 9 0 0,-5 8-2 15,-1 7 0 1,0 8-1-16,-4 8 0 16,-6 6 0-16,-9 5-1 0,-5 12 1 15,-4 1 0-15,-6 3 1 16,-1 2 1-16,-3-8 0 31,2 3 1-15,2-4 0-16,6-1 0 0,3-2 1 0,4-4 0 0,3-3 3 15,2-6 0-15,0-7 7 16,-1-8 5-16,4-10 8 16,1-4 0-16,1-16-4 15,2-3-6-15,2-2-11 0,1-6-3 16,-1 3-9 0,0 0-7-16,-2 0-5 0,0 4 1 15,-1 5 8-15,1 7 6 16,2 4 6-16,0 8 1 15,4 8 2-15,-3-2 1 16,-1 10 1-16,-1 2 3 16,-3-1 4-16,4 8 1 15,3-3 2-15,-4-5-2 0,0-2-3 16,6-3-1 0,-7 0-3-16,1-7 0 0,3-2 2 15,-5-6 1-15,-3-8 1 16,4 1-1-16,-5-7-3 15,4-2-3-15,-9-15-2 16,2 0 0-16,-1-6 0 16,-1-9 1-16,-4 10 1 125,-5-5 0-125,-9 5 2 0,-7 3 1 0,-2 9 0 0,-6 3-1 0,7 14 7 15,4 10 3-15,-9 3 5 0,-3 3 1 0,1 7-9 0,-9 4-6 16,11 6-5-16,1-1-1 0,1 5 0 16,4 2-2-16,5 1-1 0,9 6-1 0,5-1-1 15,2-1-5-15,11 9-34 0,7 5-39 0,8-6-238 16,7 0 215-16</inkml:trace>
  <inkml:trace contextRef="#ctx0" brushRef="#br0" timeOffset="7365.62">3422 7601 618 0,'-13'26'225'0,"3"-2"-171"0,0 0-11 15,10 6 3-15,3-1 2 16,0 4-6-16,1-7-26 0,0-7-7 15,5-6-1-15,-2-11 0 16,5-2 3-16,2-4-1 16,-6-16-1-16,7-5-2 15,-2-7-5-15,-1-6-2 16,-1 0-6 0,-2-4 1-16,4 4 0 0,-6-5 2 15,-4 3 4-15,-3 2 1 16,-17-4 6-16,2 10 3 15,-9 1 12-15,-3 2 3 0,0 6 4 16,1 3 0 0,7 11-11-16,1 9-5 15,2 12-8-15,-7 7-6 0,-5 9 0 16,-3-5-2-16,1 7-1 16,2-1 0-16,6 1 0 15,4 5-1-15,6 2-6 16,5 1-7-16,9 0-28 15,3 2-31-15,7-2-132 16,4-4 135-16</inkml:trace>
  <inkml:trace contextRef="#ctx0" brushRef="#br0" timeOffset="8243.83">3713 7212 647 0,'38'115'242'0,"-28"-90"-189"15,-5-11-27-15,20 6-22 16,-10 0 4-16,3-5 13 15,1-1 16-15,-8-13 31 16,8-1 6-16,-3-8-2 16,0-1-13-16,-9-10-32 15,0-1-10-15,-5-3-13 16,3 1-4-16,0-1 0 16,-8-8-1-16,5 4 1 15,-2 1 0-15,-12 1 5 16,3 7 6-16,-11-6 15 0,5 4 4 15,-1 1 2-15,1 2 0 16,-4 4 1-16,-2 2 2 16,1 3 2-16,-6 3-4 15,6 2-12-15,-2 3-7 16,3 4-8-16,0 2-3 16,-1 6-4-16,-2 1-2 15,2 10-9-15,-3 4-18 0,3 8-86 16,2 2-127-1,11-3 154 1</inkml:trace>
  <inkml:trace contextRef="#ctx0" brushRef="#br0" timeOffset="19076.61">17015 6512 176 0,'-32'47'112'16,"31"-47"25"-1,0 0-20-15,1 0 12 0,-1-1 7 16,0 0-5 0,0 0-13-16,0 0-33 0,1 0-19 15,-2 0-35-15,4-10-12 0,27-36-3 16,-2 21 8-16,19-8 11 15,12-11 0-15,10-13-8 32,10-1-8-32,6-5-13 0,-4 6-4 15,12 11-2-15,-8 3-3 0,-3 6-32 16,-7 1-58 0,-16 5 62-16</inkml:trace>
  <inkml:trace contextRef="#ctx0" brushRef="#br0" timeOffset="25185.64">16719 7159 617 0,'42'105'212'0,"-40"-105"-186"0,2 7-22 15,8 0 12-15,-10-11 7 16,4 4 28-16,2-4 16 15,1-11 19-15,14 3 1 16,9-6-17-16,3-5-16 16,6-7-27-16,-1-7-6 15,5-3-14-15,-3-3-3 16,10 4-4-16,6 2 0 16,-5-3-13-1,4 0-26-15,-7 5-92 0,-14 5-122 0,-7 7 157 16</inkml:trace>
  <inkml:trace contextRef="#ctx0" brushRef="#br0" timeOffset="29228.26">17524 7997 621 0,'45'27'226'0,"-41"-27"-176"16,3 0-41-16,4-4 3 15,2-4 16-15,2-5 31 16,4-1 21-16,2-9 14 16,5-2-2-16,6-5-17 15,5-1-19-15,5 2-24 16,-3 0-12-16,1 0-13 16,-7 4-3-16,-8-4-1 15,2 5 0-15,-6 5-3 16,-7 0-13-1,-4 11-105-15,-9 3 84 0</inkml:trace>
  <inkml:trace contextRef="#ctx0" brushRef="#br0" timeOffset="37466.32">16932 8569 626 0,'23'88'239'0,"-18"-83"-144"0,10-3-86 16,-3 4 7-16,7-4 22 15,2-4 10-15,7 0 17 16,7-4 4-16,0-16-9 16,0-3-10-16,9-9-22 15,0-4-9-15,8 6-13 16,2 0-2-16,-12-2-4 15,-2 1-4-15,-6 7-58 16,-7-7-53-16,-4 11 71 16</inkml:trace>
  <inkml:trace contextRef="#ctx0" brushRef="#br0" timeOffset="39171.81">16925 9311 264 0,'-1'1'132'0,"6"-2"-7"16,4 3-37-16,1-3 6 16,1-9 11-16,5-4-4 31,1-9-7-31,13-8-11 0,8-3-6 0,9-12-16 15,4-3-6-15,8 1-16 16,2 4-5-16,3 7-7 16,-2 3-5-16,-10 16-11 15,-6-9-2-15,-7 4-20 16,2 11-57-16,-18-4 48 16</inkml:trace>
  <inkml:trace contextRef="#ctx0" brushRef="#br0" timeOffset="40293.31">17709 9986 536 0,'23'16'195'0,"9"-34"-127"16,0 0-14-16,4-4 29 15,-1-1 11-15,2-9 2 16,5 6-13-16,-3-13-24 15,0 1-9-15,1 5-24 0,1-9-8 16,-6 12-11-16,4-3-3 16,-5 6-9-16,-7 1-26 15,-5 0-116-15,-2 7 102 16</inkml:trace>
  <inkml:trace contextRef="#ctx0" brushRef="#br0" timeOffset="45658.48">19102 10168 119 0,'-51'-6'90'15,"46"3"5"-15,2-1-24 16,-4-2-3-16,-6-5 0 16,3 3 1-16,-3-1-3 15,-2 0-9-15,1 2-16 16,-7-3-7-16,0 4-16 0,3 2-5 16,-1 4-8-16,-1-2-2 15,-1-1-2-15,-3 0-1 16,-1 1 0-16,0 2 1 15,-12 0-1 1,3 0 1-16,-8 3-1 16,-3 2 0-16,5 5 0 0,-2 2 0 15,2 3 0-15,4-3-1 16,0 5 0-16,0-2 1 16,4 8-1-16,-2-1 1 15,-3-4 0-15,10 2 2 0,-4-6 5 16,8 4 2-16,2 2 3 15,-8-2 2-15,12 1 1 16,-9-3 2-16,10 2 3 16,-4-3 1-16,1 3-2 15,2-2 0-15,4 4 1 16,-2-3 0-16,1 1 0 16,1 1-3-16,5-1-8 15,1 3-2-15,4-3-2 16,2 4 0-16,0-1 6 15,4 2 2-15,10 3 7 16,-3-6 2-16,8 6 0 16,0 1-2-16,-3-12-7 0,8 12-3 15,5 2-5-15,2-3-1 16,6 8 0 0,6-2 2-16,-3-8 0 15,-4-4 1-15,9-1-1 16,-8-2 0-16,6-1-1 0,4 4-1 15,-2 2-1-15,2-2 0 0,2 5 1 16,8-4 0-16,-10-7 8 31,6-1 4-31,-2-9 4 0,-10-1-1 0,9-6-7 16,-3-3-6-16,7-2-2 16,5 0-2-16,5 6 1 15,2-3 0-15,-7 0 0 16,-2 1 0-16,-8-5 1 15,-3 5 0-15,2-5-1 16,-4 0 0-16,10-2 4 16,-2-3 3-16,-2 2 6 15,1 0 2-15,-11 0 1 16,-4-3-1-16,2 5-2 16,-7-7-2-16,-3-1-1 15,-2 1-1-15,-7-6-2 0,4 5-2 16,-6-1-4-1,-2-7-2-15,-2-4 0 0,-2-2-1 16,-2-3 0-16,1-1 0 16,-5 1-1-16,-4 3 0 15,-2 2 0-15,-5 6-1 16,-3 1 0-16,-2-2-1 16,-3 4 1-16,-4-1 0 15,-1 1 0-15,-3-5 1 16,-5 1 0-16,1 4 0 15,-6-6-1-15,3 9 0 16,-6-4-1-16,1 1 0 0,-6 6-2 16,-4 6 0-16,-3 3 1 15,-4 1-1-15,3 3 2 16,-5-5 0-16,2 4 2 16,-5-2 0-16,-5-2 0 15,-6-6 0-15,5 6-1 16,2 1 0-16,5-3-1 15,14 13-2-15,-3-4-7 16,4 4-13-16,1 10-44 16,15 3-43-16,-25-2-196 15,-5-2 200-15</inkml:trace>
  <inkml:trace contextRef="#ctx0" brushRef="#br0" timeOffset="50479.42">19096 7643 381 0,'2'0'155'0,"0"0"-70"16,-2-1-78-16,0 1 0 15,0-1 16-15,0 0 8 16,0 0 14-16,-2-10 3 16,-11-33 0-16,13 29-3 15,-1-4-11-15,-5 1-6 0,2-5-12 32,0 2-6-32,-2 1-5 0,-4-4-2 0,3 9-2 15,-5-5 0-15,-7 7 0 16,3 5 3-1,-6 3 9-15,1 4 5 16,1 15 4-16,-3 2-2 16,-3 8-8-16,-3 5-3 0,-5-5-4 15,-1 6 0-15,2 0 0 16,5 3-1-16,7 5 1 16,1 1-1-16,14 0-2 15,0 1-1-15,3-3 1 16,10-3 1-16,0-11 4 15,2 1 1-15,17-12 4 16,-6-4-1-16,2-7 0 0,1-9-2 16,-6-6-2-1,5-3 1-15,-1-8-2 0,1-1-1 16,-7-8 0-16,1 1-1 16,0 2 1-16,0 1 1 15,-5 1 5-15,0 2 3 16,-5 4 9-16,0 5 2 15,-1 6 2-15,-3 5 1 16,-2 0 0-16,-2 1 1 16,-3 3-6-16,1 1-4 0,-1 2-9 15,-1 2-3-15,-1 1-4 16,2 1 1-16,0 4-2 16,0-2-1-16,3 5-1 15,2 8 0-15,-3-2 1 16,-1 3 0-16,4 5 1 15,-6-1 1-15,6 7 2 16,0 5 1-16,3 10 0 16,4-3-1-16,1 3-2 15,1-4 0-15,-3-11-2 16,-1-1 1-16,-4-8 1 16,0-1 0-16,-3-2 3 15,-4-5 2-15,-3 3 1 0,2-6 2 16,-5-4 0-16,-4-1 1 15,3-6-1 1,-5-2-1 0,-1-4-2-16,6 3-2 0,-6-3-2 0,0 2-2 15,-2-2-1-15,4 0-1 16,-1 3-3-16,1-3-4 16,-5 3-13-16,3 2-11 15,-4-6-25-15,-4 3-14 0,20 3-27 16,-3-3-15-16,7 3-66 15,3 1-86-15,-4-2 172 16</inkml:trace>
  <inkml:trace contextRef="#ctx0" brushRef="#br0" timeOffset="51496.95">19333 7531 303 0,'-58'34'143'0,"48"-32"-42"0,3 1-71 15,9 8 2-15,-4-3 33 16,-1-1 16-16,3 2 15 15,-11-6-6-15,10 5-25 16,4-1-13-16,1 1-17 16,0 0-5-16,5 3-3 15,3-1 0 1,3 4-4-16,10 1-1 0,-2 2-6 16,7-4-2-16,3 0-1 15,1 1-1-15,5-5 6 16,-2 2 4-16,-7-1 7 15,-7-8 1-15,7 15-4 0,-15-7-4 16,0 4-6-16,3 4-4 16,-18-6 1-16,0 6-1 15,-13-3 1 1,-10 2-1-16,-5 2-2 0,-4 3-3 16,-8-5-2-16,4-1-1 15,-3 2-2-15,2-6-1 16,5 1-8-16,4-1-12 15,4-10-40-15,-3-2-37 0,13-1-128 16,3-4 141-16</inkml:trace>
  <inkml:trace contextRef="#ctx0" brushRef="#br0" timeOffset="52118.18">19312 7654 631 0,'0'-81'233'15,"8"81"-165"-15,6 3-59 16,4 5 1-16,-5-4 27 0,-3-7 19 16,5 1 28-1,2-5 10-15,2-5-4 16,3 2-12-16,0-7-28 0,0 4-13 15,-2-2-22-15,6 4-7 16,-4-1-6-16,-1 2-2 16,2 7-2-16,-5-1-1 0,2 3-1 15,-7 1-1 1,5 6 0-16,-6 0 1 0,1 11 1 16,1-1 0-1,-3 5 1-15,-3 3 1 16,-2 6 1-1,1 1 0-15,-1 12 0 16,2 4 1-16,1-4-1 0,0-7 1 16,4-5 0-16,3-5 0 0,-1-10 2 15,6 2 1-15,0-19 3 16,-1-9 1-16,4-13-2 16,3-7 0-16,6-7-3 15,-6-6 1-15,4 2-1 16,-5-4 0-16,-3 5 0 15,-4 2 0-15,-14 1 3 16,5 5 1-16,-12-3 5 16,-1-2 8-16,-7 3 8 0,-5 8-4 15,1 13-10-15,-1 6-9 16,-3 14-11-16,-10 1 0 16,-8 5-1-16,-2 6-3 15,2 8-18-15,-1 0-18 16,-7 4-77-16,-4 5-63 15,-11-1 116-15</inkml:trace>
  <inkml:trace contextRef="#ctx0" brushRef="#br0" timeOffset="54105.42">18284 8681 364 0,'-14'4'164'0,"7"-8"-100"15,9 4-3-15,8 0-13 16,8-1 12 0,0-9 34-16,0-2 11 0,3-6-12 15,2-3-5-15,6 0-21 16,2-1-11-16,6 1-23 16,3 4-10-16,10 5-12 15,-6 2-5-15,-6 3-3 16,5 4-1 31,-12 1-1-47,-2 1-1 15,3 3 0-15,-15 1 0 0,-8 4-1 16,1 2 1-16,-8-3 1 0,-3 2 2 0,-4 6 1 16,-2 4 1-16,-9 5-1 0,-3 2-1 0,-2 2 3 0,0 1 2 15,5 6 2-15,3 1 2 31,2-4-4-31,2 1-1 0,3-8-4 32,6-3-1-32,-5-9-1 0,4-2 0 0,7-1 0 15,-3-3 0-15,11 5 1 0,-3-8 0 16,10 1 0-16,2-4 0 0,3-8 0 16,6 5 0-16,-4-15 0 15,0 0 0-15,-7-9 1 16,0-1-1-16,-2 3 1 15,1 2-1-15,8 3 1 16,-4 1-1-16,0 5 0 16,-1 0-1-16,-1 5 2 15,1 7 0-15,-1 4 1 16,-8 5 0-16,2 7-1 0,1 2-1 16,-1 2 0-16,-3-5 1 15,6 2-1-15,-5-5 2 16,4-4 0-1,9 2 2-15,-9-10 2 0,1-8 1 16,-2-9 0-16,0-3 0 16,-3-6-3-16,0 2-1 15,-2 3-2-15,0-3-1 16,-4 1 2-16,-3 0 0 0,-5-2 0 16,-2-1 1-16,-8-1 0 15,-4 1-1-15,-5-1 0 16,-1 3-2-1,1 10-2-15,-2 3-4 0,2 10-4 16,5 9-1 0,-7 2 2-16,6 9 1 0,2 6 3 15,-7-3 1-15,4 5 1 16,-18-5 0-16,3 0-1 16,10 6-3-16,3 0-11 15,18 2-19-15,-2 0-88 16,0-4-79-16,7-2 123 15</inkml:trace>
  <inkml:trace contextRef="#ctx0" brushRef="#br0" timeOffset="54912.91">19746 8517 223 0,'-2'-1'169'0,"1"0"32"16,0 0-33-16,-1 0-48 15,1 0-18-15,-3-3-42 0,-5 0-16 16,-36-18-24 0,29 22-10-16,6 6-3 0,7 2 2 15,-6 1 4-15,6 2 0 16,-6 0 2-16,6 3-2 31,2 0-4-15,-5 1-1-16,9-1 0 0,8-4 2 0,12 2 7 0,7-2 5 15,1-7 7-15,3 0 3 16,3-1 3-16,-2 2-1 16,-1-2-4-1,-1 2-4-15,-3 1-8 16,0 1-4-16,-11 2-5 15,-4 0-2-15,-4 6-3 0,-8-3 1 0,-5 3 1 16,-5-2 2-16,-16 2-2 16,-3 6-3-16,-7 13-10 15,-3-4-11-15,-5-3-32 16,-7-8-24-16,8-7-76 16,-2 6-74-16,-5-14 142 15</inkml:trace>
  <inkml:trace contextRef="#ctx0" brushRef="#br0" timeOffset="55599.25">19675 8535 446 0,'9'-11'176'16,"5"3"-114"-16,1 4-24 0,3-2 2 15,-3 0 11-15,-2-2 21 16,-3-4 10-16,2 1 3 16,6-1-3-16,0-1-14 15,-1-6-13 1,1-1-25-16,3-1-9 0,-4-1-14 16,9 2-4-1,3 1-3-15,1 11-1 0,3 0 0 31,-2 2 0-31,-10 1 1 0,-3 1 0 0,-2 4 4 16,5 11 0 15,-2 9 4-31,-3-7 0 0,-5 6 4 0,-6 3 4 32,0-1 5-32,-10 5 1 0,-2-1-1 15,-4-2-3-15,-5 1-6 16,6 2-4-16,4-2-3 15,-2-1-2-15,5-4-2 0,3-3 1 16,1-9 2-16,9-1 4 0,5-11 4 16,6-6 1-16,-3-9-3 0,0-3-3 15,13-1-4-15,-6-2-2 16,9 1 0 0,-4-3 0-16,-7-5 1 15,-1 3 1-15,-5-7 0 0,1 2 1 0,-9-2 1 16,0-4 0-16,-8 5 1 15,-2 3-1 1,-13 2-1-16,-2 3-3 16,-5 10-3-16,-6-2-3 0,1 16-4 15,-7 4-2 1,-14 6-12-16,-1 5-12 0,-8 11-68 16,-4 5-49-16,3 14 93 15</inkml:trace>
  <inkml:trace contextRef="#ctx0" brushRef="#br0" timeOffset="56564.29">18389 9384 283 0,'42'-35'177'15,"-28"27"-8"-15,-2-3-29 0,1-4-44 16,2 11-19-16,1 0-31 16,0-1-8-16,7 5-13 15,3-10-4 1,0 3 0-16,10-2 2 0,-1-6 3 16,8 3 0-16,13-1-3 0,-4-7-4 15,13 7 0 1,4-1 3-16,14-3 9 15,7 2 4-15,8-6 3 0,7-3-2 16,15-3-5-16,3 1-1 16,6-3 0-1,-4 1-2-15,3 4-4 0,-1-2-3 16,-4-2-4-16,2 1-3 16,-7-5-4-16,-47 9-2 15,1 0-5-15,43-18-1 16,-5-6-8-16,-31 6-32 0,-36 16 27 15</inkml:trace>
  <inkml:trace contextRef="#ctx0" brushRef="#br0" timeOffset="65906.98">16520 11415 709 0,'-1'-3'287'15,"8"-6"-171"-15,6 4-56 16,-1-8-30-16,4 5 0 16,-4-4-7-16,-2 2-5 15,2 7-11-15,-1-4-4 16,0 6-56-16,0-7-85 16,-4 7 90-16</inkml:trace>
  <inkml:trace contextRef="#ctx0" brushRef="#br0" timeOffset="66943.47">16525 11412 163 0,'0'-54'111'0,"0"55"36"0,0 1-8 0,0-1 1 31,0-1 2-31,-1 0-18 0,0-1-18 0,1-1-32 16,0 1-16-16,1-4-27 15,1-21-5-15,58-29-1 16,-15 17-2-16,11-2-6 15,9 5-5-15,6-3-7 16,-5 6-1-16,0 5-2 16,-6-1 0-16,-9 5-1 15,-3 3-23-15,0 9-222 16,0 6 178 0</inkml:trace>
  <inkml:trace contextRef="#ctx0" brushRef="#br0" timeOffset="72983.23">16363 12085 193 0,'-1'3'146'0,"-7"-6"13"0,8 3-20 16,1 0-9-16,1-7-27 0,3-2-19 15,4-11-25 1,0-6-5-16,10 0-7 0,7-6-6 15,7 2-8-15,-1-1-3 16,2-8-10-16,4 3-4 16,8 3-9-16,8-1-4 15,-4 6-5-15,-4-6-9 16,-3 4-72-16,-8 5-81 16,0 8 102-16</inkml:trace>
  <inkml:trace contextRef="#ctx0" brushRef="#br0" timeOffset="76116.89">16716 12761 283 0,'4'0'158'0,"-2"-2"-15"16,7-5-51-16,-11-3 0 0,-10-5-4 15,12 8-9 1,9 5-16-16,2-1-7 16,13 3-16-16,-13-13-5 0,0-6 3 15,7-4 2-15,2-9 4 16,2-6 1-16,7-5-11 15,7 2-5-15,3-3-9 16,6 4-6 0,-2-3-7-16,-4 3-1 15,5 2-4-15,0 2-2 0,-12 4-87 16,-4-2 64-16</inkml:trace>
  <inkml:trace contextRef="#ctx0" brushRef="#br0" timeOffset="83134.73">17535 13380 242 0,'34'63'124'0,"-33"-65"-34"15,-1-3-15-15,-1 4-20 16,0 0-10-16,0 0-9 15,1 0-1-15,0 0-1 16,0 0 0-16,0 0 0 16,0 0-1-16,0 0-5 15,0 0-6-15,0-1-6 16,0 1-1-16,1 0 1 16,11-6 4-16,33-15 8 15,-19 20 0-15,-2-11 9 16,1 5 4-1,0-3 0-15,-7-5-2 0,14 3-14 16,8 0-6-16,-1 2-11 0,0-5-2 16,-5-9-3-16,-3-3 0 15,1-12 0 1,5 7-2-16,7 1 0 16,5-5 0-16,-1 5-1 0,-14-7-4 15,-3 7-36-15,-6-2-30 16,-1 4-78-16,8 9-71 15,-12 1 140 1</inkml:trace>
  <inkml:trace contextRef="#ctx0" brushRef="#br0" timeOffset="92384.18">20579 8350 216 0,'59'27'106'16,"-66"-26"-26"-16,6 9-53 16,-3-10-7-1,4 3 14-15,1 2 28 16,-1-5 9-16,0 0 0 0,0 0-7 0,0 0-16 16,0 0-6-16,0 0-11 15,4 1-5 1,7 3-8-1,35 30-6-15,-32-24-4 16,2 3-2-16,9 9-3 0,1 2 1 16,-5 4-2-16,4 6-1 15,5 19 1-15,-2 5-1 0,3 18 0 16,5 7-1-16,-7-4 1 16,-1 2 0-16,6 5 2 15,4 3-1-15,-7 10 0 16,-5-5-1-16,-10-9 0 15,-11-3 0-15,4 9 2 16,-14-13 0-16,11 15 16 0,-1-6 5 16,-6-18 7-16,15 13-1 15,-14-9-9-15,0-2 1 16,-2 0 7-16,-8-2 3 16,-3-14-1-16,-5-4-6 15,3-4-12-15,-3 3-3 16,-11-3-5-16,11 8-1 15,-15 1 0-15,0-2-1 0,6 5 0 16,-11-9 0-16,6-3-1 16,1 1 0-16,4 0-1 15,-1 3 0-15,-4 9-1 16,1 7 1-16,-7-2-1 16,-5-1 1-16,-7-9 0 15,-2-4 0-15,1-1 0 16,0-3 1-1,11 8-1-15,-6-1-1 0,1-2-1 16,3 5 0-16,-7-7-1 16,4-4-1-16,0-3 0 15,-5-6 0-15,-3-5 1 16,3 2 0-16,2 1 1 16,2 1 1-16,8 3 0 15,-4 0 0-15,-2 1 0 0,4 2 0 16,6 1 0-16,-1-3 0 15,0-4 1-15,-5-6 0 32,-2-5 0-32,3 3 0 0,-1-1 0 0,4 2 1 15,-4 4-1-15,0 1 0 16,0 9-1-16,-8-4 0 16,-2 5-1-16,-5 2-1 0,-5-2 0 15,8 0 1 1,-2-6 0-1,4-2 1-15,5-2 0 16,2 0 0-16,-3-2 0 0,0-1 0 0,-1 3 1 16,-1 1-1-16,-5-2 0 15,0 2 0-15,1 1 0 16,-1 2 1-16,10-1 0 16,5 9 0-16,-9-14-1 15,0-2 1-15,4 2-1 16,-10-15 0-16,13 6 0 15,-5-1 0-15,0 0-1 16,6 2 0-16,4 6 1 16,3-2 0-16,0 2 0 15,1 3 1-15,-7-9 0 16,-1 2 0-16,8-2 0 0,1 3-1 16,7-3 0-16,-4-10 0 15,-3 1 0 1,2-7 0-16,3 6 0 0,13 10 0 15,-4-6 0-15,4 2 1 16,-4-5 0-16,-2-7 0 16,1 6-1-1,2-6 1-15,0 0 0 16,-1 2-1-16,2-4 0 0,2 2 0 0,0 2 0 16,2-5 0-1,-1 1 1-15,0-2 0 0,3 1 0 16,1-1 0-16,4-2 1 15,1 3-1 1,2-9 0-16,-2 4 0 0,1 0 0 16,0 0 0-16,0 0 0 15,1 0 0-15,0 0 0 16,-1-1-1-16,1 1 0 16,0-1 0-16,0 0 0 15,0 0 0-15,0 0 0 16,0 0 0-16,0 1 0 15,0 0 1-15,0 0-1 16,0-1 1-16,0 0 1 16,0-1 0-16,0 1 0 15,0 1 0-15,0 0-2 0,0-1 0 16,0 0 0-16,0 0-1 16,0 0 1-16,0 0-1 15,0 0 0-15,0 1 1 16,0-1-1-16,0 0 0 15,0 0 1-15,0-1-1 0,1 1 0 16,0 0-2 0,-1-1-1-16,5-6-2 0,-1 0 0 15,28-26 1-15,-26 27 2 16,-2-2 0-16,1 2 2 16,2-4 0-16,-1-1 1 15,1-4-1-15,-1 3 0 16,1 4-1-1,1-3-2-15,-3 4 0 0,-1-3 0 16,0 0-1-16,-3 3-2 16,1-2 0-16,2-1 0 93,1 4 3-93,-2 0 2 0,1 4 1 0,-1 3 1 16,-3-3 0-16,0 1 0 0,0 1 0 0,0 0 0 16,0 0 0-16,0 0 0 0,0 0-2 0,0 0-2 0,0 0-1 0,0 0 0 15,0 0 1-15,0-1 2 0,0 1 0 0,0 0 2 0,0 0-1 16,0 0 0-16,0 0-1 16,0 0-1-16,0 0-1 15,0 0-1 1,-1 0-1-16,-1 1 2 15,1 0 0-15,0 0 2 0,0 0 1 16,0 1 0-16,-7 11 0 16,-20 34-2-16,17-28-1 0,1 3-1 15,-1-2 0-15,-1-3 2 16,-3-2 2-16,3 2 1 16,3 2 0-16,-3-1 0 15,1-4 0-15,-1-1 0 16,-2-4 0-16,5 0-1 15,-4 7 1-15,6-6 0 16,-2 0 0-16,3-1 0 16,6-4 0-16,2 3 0 15,-3-2 0-15,1-1 0 16,4 0 0-16,1-1 1 16,-2-2 0-16,1 0 1 0,-4-1-1 15,0 0 0-15,0 0 0 16,0 0 1-16,0 0 0 15,0 0 2-15,0 0 0 16,0 0 0-16,0 0 0 16,0 0-2-16,4 0 1 15,2 2-1-15,-6-2-1 16,6 2 1-16,-6-2-1 16,4 2 1-16,6 1-1 0,28 14 0 15,-26-16 2-15,-2-1 3 16,2 1 3-16,-3-4 6 15,2-2 1-15,4 0 0 16,0-5-1-16,4 1-6 16,3-3-2-16,0 0 0 15,4 2 0-15,5 0 0 16,-1 2 0-16,2-1-1 16,0-3-1-16,-21 0-2 15,6 0-1-15,-1 2 0 16,-1 7-2-16,6 0 0 15,-11 1 0-15,-8-2-4 16,2-5-24-16,10 6-167 16,9 1 139-16</inkml:trace>
  <inkml:trace contextRef="#ctx0" brushRef="#br0" timeOffset="99409.57">17113 14658 247 0,'26'72'177'0,"-32"-79"24"16,3 4-53-16,3-5-55 15,0 8-18-15,7 4-25 16,-4 0-3-16,8 1 10 15,0-5 5-15,-1-7 13 0,3-9 4 16,3-4-9-16,1-6-2 16,16 0-15-16,1 1-11 0,12-5-19 15,2 5-8 1,-6-2-12 0,10 6-4-16,-13-1-55 0,8 6-63 15,13 1 75-15</inkml:trace>
  <inkml:trace contextRef="#ctx0" brushRef="#br0" timeOffset="102034.32">17961 15318 227 0,'-28'52'174'0,"26"-53"10"0,2-1-59 16,2-3-27-16,-2 4-22 16,0 0-5-16,0 0-4 15,0-2-2-15,13-7-10 16,31-31-7 0,-20 20-14-16,9 3-4 0,17-5-1 15,12 0 2-15,5-13-5 31,2-6-4-31,-1-15-10 0,2-2-5 0,14 5-6 16,13-6-2-16,-5 10-71 16,-2-3-87-16,-15-12 101 15</inkml:trace>
  <inkml:trace contextRef="#ctx0" brushRef="#br0" timeOffset="108281.74">16260 12976 131 0,'11'30'79'15,"-33"-28"-9"-15,5 4-18 16,-7-3-6-16,2-2-9 16,2-2-4-16,1-2-4 15,0-6 4-15,3 1 14 16,2 3 7-16,-3-3 10 15,3 2 1-15,-3 0-12 0,-2 1-6 16,2 0-12-16,0 2-5 16,-1 0 0-1,-2 0-1-15,-3-4 1 16,4 4 1-16,-11-3-5 16,13 2-1-16,-8 3-5 15,-11 0-5-15,5 3-4 0,-11 2-2 16,0 1-4-16,7 1 0 0,0 5-3 15,1 1-2 1,5 8 0-16,-4-3 0 16,3 1 0-16,2 2 0 15,-13-8 1-15,5 6-1 0,-1 7 0 16,4-5 0-16,3 6 0 16,-4-1 0-16,-1-12 0 15,-2 1 0-15,9 6 0 16,1-3 1-16,6 3-1 15,1-3 0-15,5-1 0 16,3-5 0-16,3 1-2 16,3 1-1-16,4-3-1 15,2 1 0-15,2 0 1 16,3-2 0-16,8 6 2 16,1 0 1-16,6-3 0 15,7 2-1-15,8 0 1 16,3 1 0-16,20 4 2 0,-3 4 0 15,2-3 0-15,2 1 0 16,-13 4-1-16,2-8 0 16,-1 2 1-16,2 0-1 15,10-2 0-15,5-2 1 16,6-1-1-16,-2-2 0 16,-10-10-1-16,4 12 1 0,-4-8 0 15,8 8 0 1,7 7 1-16,-7-8 1 0,4 3 5 15,-8-6 2-15,-4 0 1 16,6 8 1-16,-1-1-4 16,3 6-2-16,3-6-1 15,1-6-1-15,-5-5-1 16,-4-7-1-16,-4-4 0 16,3-3 1-16,7-2-1 15,-1 5 0-15,7-12 0 16,-2 1 0-16,-7-7 1 15,3-9 0-15,-6 0 0 16,-4-6 0-16,0-5 1 16,-1 3-1-16,-8 1 1 15,0 2-1-15,-12 3-1 16,-4 2 0-16,-8 1 0 0,-9 1-1 16,-4 7 0-16,-6 1-1 15,-6 4 1-15,-6-1 0 16,-1 8-1-16,-7-4 0 15,-14 3 0-15,-2-4-1 16,-22-10 0-16,1 2 1 16,0-8 0-16,0 11 0 15,6-3 0-15,3 6 0 0,7 7 0 16,-1-5 0-16,-5 9 0 16,-5-5 0-16,-2 2 0 15,-7 1 0 1,-5-3 0-16,-1 2 0 0,-7-2 0 15,3-4 0-15,-18-1 0 16,2 0 0-16,-11 1 1 16,0 6-1-16,12 4 1 15,-1 6-1-15,-6 3 1 16,-1 5 2-16,-2 7-1 16,-3 0 0-16,12 12-1 15,-6-4-1-15,-1 0 0 16,3 6 0-16,-1-3 0 15,7 4-1-15,6 5-12 16,3-4-20-16,-2 2-86 0,5 4-124 16,5 2 154-16</inkml:trace>
  <inkml:trace contextRef="#ctx0" brushRef="#br0" timeOffset="110345.83">16210 14944 298 0,'-23'-4'169'0,"-6"-3"-32"15,-2 2-24-15,-2-4-40 0,2 5-18 16,0-5-23 0,-3 1-5-16,3 2-8 15,-7-2-2-15,5 2 0 16,1 2 2-16,-6 2 6 0,1 0 3 16,-12 1 1-16,2 2-1 15,3 3-6-15,8 7-2 31,3 1-8-31,2 1-3 0,-1 0-4 16,1 3-2-16,-2 2-2 16,-9-2 0-16,7 8-1 15,-8-5 0-15,-6-5 0 16,9 14 0-16,-2-1 1 0,6 5-1 16,13 11 0-16,0-15 0 0,1-2 0 15,1-4 0-15,6-1-1 16,2 1 1-16,3 1 0 15,-1-2 0-15,2-5 3 16,6 3 1-16,-3-3 1 16,9 1 1-16,1 3 1 15,0-3 1 1,5 2 2-16,0 0 1 16,3 3-1-16,1 1-1 15,8-3-4-15,-1 3-2 16,8-1 0-16,5 4-1 0,13 3 1 0,1-1-1 15,11-4 0-15,2-4 1 16,-7-6 1 0,6-6 0-16,-5-5 6 0,4 4 2 15,13-2 2-15,4 4-1 16,0-5-3-16,1-3-3 16,-11-1-3-16,-1-4 0 15,7 4 1-15,-1-2 3 0,10 2 2 16,0 0 2-16,-7-2 0 15,-6-2 0-15,-3 2-1 16,-2-4 2-16,3 4 0 16,7-2 2-16,-1-2 2 15,-1 2-1-15,-6-6-3 16,1 3-2 0,-6-6-3-16,0 2 0 0,9 11 3 15,-4-4 2-15,-9 0 5 16,-5-6 0-16,-17-10-3 15,-3-1-3-15,-1 4-6 16,0-4-2-16,-2-6-2 16,0 6-1-16,-6-6 0 15,0 0 1-15,-4 3 2 0,3 1 0 16,-15-3 1-16,0 2 0 16,-2 1-1-16,-13 0-1 15,9 7-1-15,-5-4-1 16,-3 5 0-16,-2-4 1 15,-8-2 0-15,-2 5-1 16,-7-3 0-16,-5 2-1 16,-4 0 1-16,-10 0 0 15,-9-5-1-15,1 2 1 0,-15-6-1 16,0 0 0-16,-6-1-1 16,-2 3 1-16,0 1 0 15,0 3-1-15,-7 0 1 16,-6-2-1-16,3 3 0 15,-1 2 1-15,1 5-1 16,-6 1-1-16,-1 4 1 16,-1 2-1-16,0 5 0 15,9 4 0-15,-1 6-2 16,5 3 0-16,11 6-6 16,7 2-14-16,12 8-55 15,3 4-44-15,13 14-198 16,-1-1 205-16</inkml:trace>
  <inkml:trace contextRef="#ctx0" brushRef="#br0" timeOffset="112668.56">18907 15599 370 0,'-87'42'161'0,"76"-44"-80"0,3 2-24 16,-2 0-27-16,-7-7-8 15,-1 0-14-15,1 6-3 16,-3 1 1-16,5 2 2 16,-9 3 9-16,1-3 5 15,-3 0 6 1,-3 4 0-16,5-4 0 0,-2 9 0 16,-3-10-3-16,4 3 0 15,1 3-2-15,0-4 0 16,5 7-1-16,-3 2 0 15,3 6 0-15,0-2-2 0,-1 4-3 16,3-2 0-16,0 2-3 16,-2 3 0-16,4 2 4 15,-7-1 3 1,7 2 6-16,2 2 0 0,3 2-1 16,8 4-3-16,0 5-4 15,-8-3-2-15,9 10 2 16,-3-2 3-16,5 4 11 15,7 2 3 1,-2-7 2-16,-1-6-3 16,2 2-9-16,10 1-5 0,-13-11-5 0,16 14-2 15,3-7 0 1,-5 4 0-16,22 2-2 0,-11-10-1 16,6-2-2-16,2-7-1 15,7-1-2-15,8 1-2 16,6-4 0-16,4 1-2 15,-3-5-1-15,-1-2 0 16,-3-3 0-16,-2-3 0 16,6-2 1-16,8 0 1 0,5-5-1 15,-2-4 1-15,4-3 0 16,-6-3 0-16,-3-3 0 16,5 1 1-16,2-2 1 15,10 6 2-15,-11-6 3 16,-1-3 0-16,-11-8-1 15,-10-8 0-15,7-3-3 16,1 0 0-16,-2-6-2 16,-18 9 0-1,-18 17 0 1,0 0 1-16,52-47 0 0,-11-1 1 0,-7 1 0 16,-26 26-1-16,-11-9-1 15,2-3-1-15,-9-1-1 16,-1-3 1-16,-8 4 1 15,-4-3 1-15,-9 12 0 16,-7 1 1-16,-3 9-2 0,-8 2-1 16,-7-9-3-16,-4-1 0 15,-5-6-1-15,-1 1 0 16,2 9 1-16,-2-6 0 16,6 11 1-16,1 0 0 15,-4-2 0-15,5 11 0 16,-10-3 1-16,-1 3-1 0,-17-1 0 15,-10-4 0-15,0 4-1 16,-2 0-1-16,15 9-1 16,7 3-1-16,-9 1 0 15,3 8-1-15,-5 10 0 32,-4 6 0-32,9 11 0 0,1 5-1 0,4 10-2 15,1 8-8-15,-12 18-28 16,-7-3-16-16,-5 4-40 15,3 0-26-15,8-7-112 16,6 3 152-16</inkml:trace>
  <inkml:trace contextRef="#ctx0" brushRef="#br0" timeOffset="114113.45">20484 16396 393 0,'58'-36'212'0,"-38"41"-29"0,-17-5-52 0,7 0-35 0,5-1 2 0,-7-1-4 0,-4 0-10 0,6-1-8 0,-6 1-9 0,-1 1-19 0,8 0-10 0,-2 5-18 0,12 0-3 16,-2 11 1-16,4 5 3 0,6 12 1 15,-2 9 0 1,3-7 0-16,1 6 0 15,-4-4-4-15,2-2-2 0,-6-6-4 16,0-6-2-16,-2-12 2 16,-6-11 9-16,5-3 23 15,-5-13 8-15,6-10 11 0,-2-12-1 16,1-26-13-16,20-10-7 16,-9-32-17-16,15-19-10 15,17-36-19 1,-2-14-19-16,33-36-95 0,16 2-100 15,4-18 133-15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9T00:26:30.3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17289 6050 186 0,'-20'-5'129'0,"14"4"-12"16,-3 1-11-16,9 0-36 15,9 0 12-15,-9 3 10 16,-5-2 6-16,1 1-17 16,2-2-19-16,1 0-19 15,0 0-14-15,1 0-18 16,0 0-4-16,0 0-5 15,0-1-1-15,0 0-1 16,13-3 0-16,52-15 0 16,-26 7 0-1,0 2 1 1,-1-8 0-16,3 6 3 16,2-3 5-1,6 3 13-15,1 6 5 0,-2-5 3 0,5 10-1 0,-8-3-11 0,0 9-4 0,-6 11-8 16,-9-3-3-1,-7 9-2-15,-4-2 0 16,-9-4-1-16,-1 3 1 0,-2-3 0 16,-4 1 0-1,0-2 0-15,1 1 0 0,-3-3 0 16,1-2-1-16,2 3 0 16,-2 1 0-16,6 5 2 15,1 4 0 1,2 15 4-1,-1-10-1 1,-2 10-1-16,1 1 0 0,-6-10-3 0,5 17 0 16,-2-4 0-16,-2 4-1 0,5 5 1 15,-2-1-1-15,5 10 2 16,3 3 1-16,-3 2 1 0,5 4 2 16,4-7 3-16,-6-3 6 15,2-4 13 1,-12-5 5-16,-4 0 7 15,7 2-1-15,-1-1-7 0,-3-1-3 16,4-9-11-16,-3-1-2 16,-3-9-4-16,14-2-2 15,-16-8-1-15,2-3-2 16,-4-1-2-16,-1 0 0 16,3-5-2-16,-7 2-1 0,9 1 0 15,-11-5-1-15,-3 7 0 16,13 2 0-16,-4-4 0 15,3 4 0-15,1 2 0 16,-1-3 0-16,-1 2-1 16,1-1 1-16,-8-6-1 15,-5 4 0-15,9-3 1 16,4 10-1-16,2-5 1 16,10-2 0-16,-12-5 0 15,1-6 0-15,-2 5 0 16,-7-1 0-16,12 5-1 15,-9-11 1 1,3 4-1-16,5-2 0 0,-2-2 0 16,7 4 0-16,-5-2 0 0,-4 1 0 15,-1 2 0-15,-10-1 1 16,12 1 0-16,-7-2 1 16,2 2-1-16,6-2 1 15,-16-3-1-15,15 1 1 16,-12-3-1-16,4 3 0 15,4-2 1-15,-8-2 0 16,6 0 2-16,-3-2 2 16,5-2 2-16,-4 0 0 0,2-1-1 15,-4 0-2-15,-5 0 0 16,1-1 0-16,-2-3-1 16,-3 0 0-16,-5 0-1 15,-2 3-1-15,-10-2-1 16,0 3-1-16,-8-1 0 15,2 4 0-15,4 1-1 16,-1 3-1-16,3 1 0 16,-4 2-1-16,2 1 1 15,5 0 0 1,3 4-2-16,1 1 0 16,1-1-7-16,3 1-11 0,2-2-46 15,6 0-42-15,6-7-140 16,8 0 157-16</inkml:trace>
  <inkml:trace contextRef="#ctx0" brushRef="#br0" timeOffset="1770.39">17437 9099 189 0,'-32'-33'130'0,"32"25"-8"15,1 4-21-15,2 0-36 16,2 1 5-16,-2 0 19 15,4 1 4 1,-2-3-11-16,3-2-7 0,5-1-13 16,1-1-6-16,3-1-8 15,2 4-5-15,12-1-10 16,0 4-7-16,17 3-10 16,10 3-2-1,1 4-4 1,1 1-2-16,-1 6-2 15,0 2-1-15,-2-3-2 0,-3 4-1 0,-1-3 0 16,-11-2 0-16,1 9 0 0,-5-3 0 16,-15 5-1-16,-5 0 1 15,-9-8 0-15,-3 0 0 16,-5-9 1-16,-1-1-1 0,-1 10 1 16,0-2 0-1,1 1 0-15,0 1 1 16,-8-7 4-1,-4 2 5-15,1 7 6 0,2 2 2 0,-1-1 0 16,7 5-4-16,-1 1-5 16,5 0-1-16,8 8-5 15,-13 2 0-15,9 5-3 16,6 11 0-16,4 16-1 16,4-1 0-16,3 13 1 15,0-1 0-15,-1-7 5 16,5 13 1-16,-5 5 2 15,-4 2 2-15,-2 0-1 16,-1-7 2-16,-3-15 2 16,-1-7 1-16,1-5 2 15,-1-6 0-15,-1-5-1 0,0-3-1 16,-4-12-4 0,3 0-1-16,-6-13-3 0,-2-3-3 15,0-1-2 1,-4-8-2-16,-3 4 0 0,2-6-1 15,-7-6 0-15,-3 0-1 16,1-8 0 0,-2 1 0-16,-2 1 2 0,1-7 0 0,-3 4 0 15,-2 3 0-15,0 0-1 16,-6 3 1-16,1 3-2 16,-6 0 0-16,-7 1 0 15,2 3 0 1,-7 9 0-16,4-3 0 15,2 9-1-15,1-5 1 0,3-1-1 16,2 6 0-16,8-5-1 16,1 2 1-16,7 1-2 15,0-7-2-15,7 2-13 16,-3-7-14-16,6-3-33 16,-1-3-26-16,4-1-59 15,7 9-47-15,-3-9 125 16</inkml:trace>
  <inkml:trace contextRef="#ctx0" brushRef="#br0" timeOffset="3432.49">20102 8293 155 0,'2'-10'76'0,"1"-7"-2"16,-2-6-62-16,-3-1 24 15,2-1 43-15,-4 7 18 16,3-4 30-16,6 1-8 16,-2-4-17-16,-7-4-10 15,10 4-35-15,-12-2-17 0,-4-1-24 16,15 3-7-16,-17-1-1 16,1 0 8-16,-4 5 17 15,-8 5 9-15,-1 3 8 16,-5 8-3-1,-1 4-14-15,2 6-7 0,0 14-13 16,3-4-6-16,1 15-3 16,1-5 2-16,3 4 4 15,4 6 4-15,2 2 2 16,3 4-2-16,7 12-4 16,7 0-3-16,9 2-5 15,4-4 0-15,8-16 0 16,2-10 1-16,4-15 1 0,1-14 0 15,6-8 1-15,2 0 1 16,-4-14 1-16,4 6 0 16,-5-16 0-16,-6 0-2 15,5-2-1 1,-6-4 0-16,-8 3-2 16,0-1 1-16,-12 6 1 15,-3 4 0-15,-2 10 2 0,-3 3-1 0,3 17-5 16,-2 4 0-16,0 8 0 15,-1 6 0-15,-5 4 5 16,3 7 1-16,-18 1-2 16,22 13 1-16,-1 6 0 15,7 14 0-15,18 7 1 16,-17-7-1 0,2 0 1-16,-9-14 0 0,0 1 1 15,-5 1 0 1,0-4-2-16,3 9 0 0,-10-15 0 15,4-5 0-15,-2 1 4 16,-10-21 1-16,6 2 4 16,-9-6 2-16,-4-5-2 15,2 5-2-15,-9-1-4 16,3 1-3-16,-9-5-1 16,-1 5-1-16,-2 1 1 0,-2 1 0 15,11 7-1-15,-1-5 0 16,3-2-3-16,5-2-1 15,7-5-14-15,7-1-16 16,7-6-57-16,5-1-63 16,10-15 94-16</inkml:trace>
  <inkml:trace contextRef="#ctx0" brushRef="#br0" timeOffset="3957.56">20575 8472 1045 0,'4'22'360'16,"7"7"-328"-16,7 3-31 15,-1 6 13-15,-6-2 35 16,-3-3 17-16,-6-3 23 15,0-4-8-15,3-9-32 16,5-1-14-16,-3-11-16 16,1-6-4-16,-3-10-9 0,-3-7-11 15,7-9-48 1,-6-5-28-16,8-5-39 0,-3 0 2 31,1-2 40-31,4 0 27 0,-8 7 44 16,-2-10 11-16,-9-1 10 0,-7 8 5 15,-12-7 8-15,0 8 4 16,-12 11 5-16,8 1-1 16,-5 14-2-16,4 13-2 15,2 7-5-15,-4 12-4 0,6 6-7 16,1-2-5-16,6 12-7 16,-2-13-1-16,4 6-2 15,0-4 0-15,9-1-2 16,1 7-10-16,8-1-64 15,6 0-70-15,7 3 90 16</inkml:trace>
  <inkml:trace contextRef="#ctx0" brushRef="#br0" timeOffset="4394.07">20839 8512 629 0,'23'10'213'15,"12"8"-214"-15,10 7-17 16,-4-6-1-16,-5-3 1 16,-7 2 20-16,-3-9 15 15,3 0 30-15,-1-5 16 0,2-11 23 16,-2-6-3-16,-6-13-27 15,1 4-17-15,-4-7-40 16,-3-1-23-16,-7-7-50 16,2-3-18-16,-8-5 4 15,-2 1 16 1,-2 4 49-16,-11-1 19 0,-10 1 24 16,-2 19 16-1,11 10 28-15,3 1 11 0,-51-9 4 16,-5 5-7-16,-6 27-19 15,21 12-9-15,6 11-16 16,6 8-6-16,5 7-5 16,1-2-2-16,9 1-7 0,-4-10-2 15,11-5-5 1,8 1-4-16,12-4-116 0,10 4-213 16,9-7 219-1</inkml:trace>
  <inkml:trace contextRef="#ctx0" brushRef="#br0" timeOffset="5510.9">20108 9471 447 0,'-24'-23'161'16,"34"13"-134"-16,7-3 5 16,1-1 31-16,4-2 18 15,2-3 35-15,7 10 0 16,-4-13-19-16,2-4-11 16,-2-4-28-16,-5-10-13 15,5 11-21-15,4 7-8 0,-4 16-12 16,0 2-5-16,-8 15-5 15,-3 8-1-15,-10 12 0 16,0 9 0-16,-9 6 4 16,-1 7 1-1,-11-5 3-15,-6-6 3 16,-4 7 3-16,0-1 1 0,2 2 3 16,3-3 4-16,7-2 11 15,3 6 4-15,4-21 2 16,5 3-2-16,5-11-11 15,4-13-1-15,11-3-2 16,2-10-2-16,11-10-2 16,0-15-4-16,13 0-5 15,5-4-3-15,-2-4-14 0,0 3-14 16,-1-6-41-16,-4 3-30 16,-4 4-75-1,-2 2-65-15,-14 6 153 0</inkml:trace>
  <inkml:trace contextRef="#ctx0" brushRef="#br0" timeOffset="5731">20790 9448 774 0,'-8'-32'341'15,"7"39"-152"-15,8 10-105 16,-1-2-12-16,7 11-11 15,2 1-5-15,-4-1-10 16,3 6-5-16,4 0-11 16,-8-8-8-16,8 2-13 15,0-2-3-15,2 1-5 16,-2 0-4-16,5 4-38 16,-1-3-32-16,-1-4-112 15,-2 7-125-15,-10-7 199 16</inkml:trace>
  <inkml:trace contextRef="#ctx0" brushRef="#br0" timeOffset="6270.94">21140 9405 657 0,'-6'18'324'0,"14"9"-75"16,-1 6-187-16,7 10-22 15,4-2-4-15,-7-5 15 16,2 6 11-16,-7-13-4 31,1 0-6-15,2-6-16-16,1-7-8 0,3-9-14 0,2-7-3 0,-2-7-6 15,-1-16-5-15,4-5-19 16,-3-4-14-16,6-9-19 16,-4 5-3-16,0-1 12 15,1-1 11-15,-6-1 23 16,-1 0 6-16,-7-5 3 16,-6 1 2-16,-8-1-2 15,-1 1 0-15,-2 11 3 0,-1 7 3 16,-4 9 4-1,3 6 0-15,1 16-2 0,-2-1-5 16,6 10-2-16,1 7-1 16,-2-6 3-16,0 11 0 15,1-1 0-15,2 0 0 16,0 6-3-16,7-1-1 16,-5-2-22-16,3-4-51 15,3 2-218-15,6-2 196 0</inkml:trace>
  <inkml:trace contextRef="#ctx0" brushRef="#br0" timeOffset="6647.52">21472 9500 659 0,'25'9'254'16,"-1"1"-183"-16,15 2-41 15,-7-3-18-15,3-2-6 16,4 0-1-16,-11-6 16 16,8-1 11-16,-7-3 21 15,1-5 11-15,-4-1 8 16,0-3-1-16,-8-4-8 16,-4-3-8-16,2-3-23 15,-2 2-10-15,-5-2-13 0,3-2-3 16,-12-8-2 15,-7-3 1-31,-7-3 5 0,-12-2 2 0,-9 2 3 0,-3 5 3 16,-11 3 7-16,-2 4 3 15,1 13 11-15,-1 2-1 0,9 11-11 16,2 13-8 0,5 11-16-1,0 10-5-15,-1 9-10 0,3 3-13 0,-1 9-53 16,3-8-43-16,7 5-202 15,7 0 208-15</inkml:trace>
  <inkml:trace contextRef="#ctx0" brushRef="#br0" timeOffset="7206.92">19796 10594 550 0,'-2'3'263'0,"9"-5"-71"15,4-5-118-15,9 1-42 16,1-5-2-16,9-4-3 15,0-2-5-15,22-1-6 16,3-4-1-16,17-10-5 16,11 1-3-16,4-16 7 15,18 3 3-15,16-13 5 16,5-8 4-16,19 6 0 16,-3-6 5-16,5 16 12 15,3 11 6-15,-3 5 6 16,3 4 0-16,-20 6-9 15,-2 3-4-15,-7 6-6 16,-17-1-4-16,-6 2-7 0,-17-8-5 16,-29-1-11-16,-2 6-4 15,-20 3-9-15,-5 6-16 16,-16 7-71-16,-9 2-51 16,-15 10 84-16</inkml:trace>
  <inkml:trace contextRef="#ctx0" brushRef="#br0" timeOffset="7906.99">20343 10893 565 0,'-13'8'259'0,"4"-6"-112"32,4-3-11-32,6-6-21 0,3 0-7 0,1-16-5 0,5 3-3 15,5-5-16-15,5-10-13 16,9-9-30-16,3-8-13 0,16-9-15 16,-9 2-6-16,10 15-5 15,3 5-2-15,-16 11-4 16,5 6-2-16,-9 17-3 15,-13 4-2-15,-6 6 0 16,-7 12 2-16,-7 5 4 16,-4 4 3-16,-6 12 2 15,0 3 0-15,-3 7 0 16,4-2 0-16,1-11 0 16,5 2 0-1,3-14 1-15,4-2 0 0,10-3 1 16,1-13 1-16,7-13 1 0,0-5-1 15,4-5-2-15,1 10 0 16,4 8-1 0,4 11 0-16,-8 2 0 0</inkml:trace>
  <inkml:trace contextRef="#ctx0" brushRef="#br0" timeOffset="7968.35">20940 10801 1738 0,'27'24'1'0,"-9"-5"4"0,-4 3 5 0,-6 2 3 0,-13-9 6 0,3 2 3 15,-6-2 8-15,2-1 1 0,-2 0-1 0,-10-1-3 0,0 0-11 0,-8-6-3 16,3 1-8-16,-3-8-1 0,6 4-6 0,1 0-9 0,-5 1-23 16,1 7-10-16,-4-4-8 0,1-1 3 15,-6-3 17-15,8 0 4 0,-6-3-13 0,12 2-19 0,7-3-67 16,5 0-56-1,10-1 114-15</inkml:trace>
  <inkml:trace contextRef="#ctx0" brushRef="#br0" timeOffset="8470.7">21142 10838 713 0,'5'12'319'16,"13"3"-146"-16,-3 1-21 0,1-4-34 0,-1 0-17 16,-1-2-26-16,-2-3-15 15,-1-4-16-15,0 0-5 0,-4-9-5 16,1-3-4-16,1-4-9 15,-2-10-6 1,3-1-12-16,-2-8-4 0,1-10-13 16,2 3-9-1,1-12-9-15,-1 3-1 0,0 7 10 16,-3 1 9-16,-7 10 12 16,-2 3 2-16,-11 4 2 15,-4 2-1-15,-4 13-1 16,-3 4 0-1,-5 11-2-15,-5 4 0 16,7 9 2-16,-9-2 0 0,0 7 0 16,0 4 0-16,-10 2-2 15,12 3 0-15,12 2 0 16,5-5 1-16,12 6-3 0,2-1-3 16,6-11-36-1,12-1-26-15,3-13-91 0,1-5-91 16,16 9 160-16</inkml:trace>
  <inkml:trace contextRef="#ctx0" brushRef="#br0" timeOffset="8857.66">21480 10790 885 0,'18'28'316'16,"-7"-4"-272"-16,1 4-27 0,13-2-17 16,-22-9 1-16,9-2 2 15,1-4 19-15,-13-11 32 16,23 2 11-16,-2-8 7 16,-1-2-16-16,4-12-36 15,-5-6-16-15,3 1-30 16,-5-13-21-16,3-7-28 15,-3-4-5-15,-5-10 16 16,-2 5 19-16,-8 7 34 16,-2 5 10-16,-11 6 9 0,-6 5 1 93,-8 9-3-93,-5 4 0 16,-10 7 6-16,6 4 4 0,-5 7 12 0,-4 4 6 16,6 10 1-16,-6-2-2 0,5 8-10 15,10 5-8-15,1 2-10 0,3 5-4 16,4-1-2-16,-6-13-3 0,17 18-5 0,3 3-6 0,5-5-29 0,12 10-26 16,2-16-140-16,5-10 138 0</inkml:trace>
  <inkml:trace contextRef="#ctx0" brushRef="#br0" timeOffset="9429.93">21936 10699 711 0,'3'28'304'0,"15"4"-171"0,-4-2-60 16,2-10-42-16,-3-3-1 16,-9-10 17-16,8-1 9 15,3-6 8 1,-1-7-5-16,-3-9-17 0,5-7-10 16,5 3-18-16,4 4-8 0,0-11-13 15,-6-2-10 1,-1-9-9-16,-3-3 1 15,3 4 9 1,-5 3 9-16,-4 1 18 16,-4 1 7-16,-3 5 10 0,-3 2 2 0,-9 9-4 15,-8-2-4-15,-14 6-2 16,-5 4 4 0,-9 4 15-16,5 5 11 15,-6 4 11-15,3 4-4 16,4 5-20-16,-6 0-15 0,10 6-31 15,-1-2-21-15,7 0-65 16,6-2-64-16,4-7 98 16</inkml:trace>
  <inkml:trace contextRef="#ctx0" brushRef="#br0" timeOffset="19130.77">17072 12293 240 0,'13'-11'151'15,"4"1"-13"-15,-5-5-24 16,13 4-4-16,-2-7-19 15,-3-5-11-15,6-4-20 16,4-1-4-16,-2-5-3 16,11 0-1-16,5-2-8 15,-5-2-8-15,10-1-16 16,2 3-7-16,2 1-10 0,4-1-9 31,3 0-81-31,-5-4-88 0,-2-4 109 0</inkml:trace>
  <inkml:trace contextRef="#ctx0" brushRef="#br0" timeOffset="22278.09">17104 12847 238 0,'62'35'154'0,"-66"-36"2"15,11 1-36 1,-7 3-44-16,-2 0-14 0,2-3-10 16,0-1 2-16,5-1 13 15,8-7 5-15,42-34-2 16,-27 18-7-16,10-17-15 16,8-1-5-16,-9-10-5 0,2-1-2 15,-3 2-6-15,4 3-7 16,7 6-11-16,-1 6-4 15,0 4-6 1,-15 2 0-16,-4 3-19 16,-4 5-47-16,-8-5 44 0</inkml:trace>
  <inkml:trace contextRef="#ctx0" brushRef="#br0" timeOffset="24298.09">17558 13484 446 0,'79'87'229'0,"-49"-96"-54"16,-9-11-39-16,5-6-26 16,14-1-10-16,-11-3-19 15,8 3-15-15,1-4-25 16,-7 3-10-16,4-8-13 15,1-6-6-15,6 1-9 16,6-2-5-16,7-3-44 16,-2 0-44-1,8 3-270 1,-7-2 239 0</inkml:trace>
  <inkml:trace contextRef="#ctx0" brushRef="#br0" timeOffset="28289.76">17185 14857 440 0,'27'-29'191'15,"-22"18"-85"-15,3-1 7 16,1 1 0-16,-3 1-6 15,1-1-13-15,1 2-4 16,-2-2-14-16,10 1-10 16,7-3-28-16,-1-6-13 15,14-4-13-15,1-4-5 0,10-12-5 16,6-2-5-16,15-13-60 16,6 7-53-1,8-8 71-15</inkml:trace>
  <inkml:trace contextRef="#ctx0" brushRef="#br0" timeOffset="31333.6">20054 9938 419 0,'8'-2'201'16,"-4"0"-22"-16,4 2-170 15,-9 0 8-15,-5 0 19 16,-6 0 12-16,-1 1 35 15,-4 2-2-15,-1-2 0 16,-1 2-6-16,-2 6-28 0,-4 2-11 16,-4 7-16-16,-1 9-7 15,-5 8-10-15,-2 6-2 16,-3 21-1 0,-1 5 0-16,-7 2 1 15,5 3 3-15,-10-5 8 0,5-1 4 16,2 13 6-16,-2-4-1 15,14 19-6-15,-1-2-4 16,7-3-3-16,4 15-1 16,6-4-1-16,-1 0 0 15,2-5-1-15,6-10-1 0,-1-7-1 16,-4 5-1-16,10 11-1 16,-3 1 1-16,3-2-1 15,-6-8 0-15,9 3 0 16,-5 3 0-16,1 6-1 15,20 4 1-15,-9-11 0 16,-2-2 0 0,5 4 0-16,0 4 0 0,-3-7 1 15,-3-2 0-15,-10-11 1 16,-4 1 0-16,1 12-1 16,2 0 0-16,4 2 0 15,-5-6-1-15,2-5 0 16,8 9 0-16,-3 1-1 0,-11-7 0 15,-10-10 1-15,-7-11 0 16,-9-13-1-16,6 1-1 16,3 3-11-16,-3-2-7 15,0-14-20-15,-1 6-4 16,4-2 6-16,0-10 6 16,-2 8 16-16,-5-16 3 0,-13-10 2 15,2 1 1-15,2-1 4 16,4 5 2-16,3-3 2 15,4 4 0-15,6-2-1 16,-2 1 1-16,4-7 0 16,-1-3 0-16,-1 6 1 15,-2-7 0-15,-1 5 1 16,-6-1 0-16,-1-4 2 16,7 5 0-16,0 2 1 15,4-5 2-15,-3-2 3 16,1 3 1-1,0-1 4-15,3 3 0 0,-1 0 3 16,3-4 0-16,-6-4 1 16,0-4-2-16,5 4-5 15,-7-4-2-15,12 2-5 0,-7 3-2 16,0-3-1-16,6 2 0 16,-4-7 0-16,5 3 0 15,4 5 3 1,2 3 4-16,7 4 5 15,-3-6 1-15,3-7-4 0,1 5-3 16,3-2-5-16,2-2-2 16,1 0 0-16,3 0-2 0,0 0-2 15,0 0-1-15,0 0-1 16,0-2 0 0,0 2 0-16,0 0-1 0,0 0-13 15,0 0-16-15,0 0-60 16,4 4-65-16,5-1 101 15</inkml:trace>
  <inkml:trace contextRef="#ctx0" brushRef="#br0" timeOffset="32338.74">17776 14200 503 0,'-49'19'185'0,"38"-7"-131"15,-7 2-9-15,6 4 7 16,-11 2 2-16,3 3-4 47,5 1-2-47,-9-3-2 0,0 1-9 0,1 1-19 0,0-4-6 0,6 5-10 16,-3-3-1-16,-2 1-1 15,2 2 0-15,-3 11 0 16,2-5 1-16,1 8 9 15,4 7 9-15,-4-13 15 16,3 8 6-16,-1-6 1 16,-5-11-3-16,5 1-5 15,2-6-2-15,3-5-2 16,6 3-3-16,-2-5-6 16,4 0-3-16,3-3-3 15,-4-1-1-15,6-2 5 0,0-2 3 16,0-3 1-16,-1-1-3 15,1 1-8-15,0-1-2 16,-2 1-3-16,2 0 1 16,0 0 1-16,0 0 0 0,0 0-1 15,0 0-1-15,0 0 3 16,0 0 1 0,0 0 3-16,0 0 2 15,0 0 1-15,0 0 1 0,6 4 2 16,11-1-1-16,29 26-1 15,-27-28-1-15,2 4-6 16,4 1-2-16,4-1-5 16,-4 3-1-16,10-1 0 15,-3-4-1-15,-4 1 1 16,2-6-1-16,-4-2-1 16,6 1 0-16,2-1 0 15,3 1-4-15,-3-2-9 16,-11-3-15-16,-3-1-62 15,-1 2-57-15,6 1 90 16</inkml:trace>
  <inkml:trace contextRef="#ctx0" brushRef="#br0" timeOffset="34279.74">17892 15301 514 0,'36'-27'206'16,"1"-2"-108"-16,6-5-91 16,-1 5-4-16,12 2 0 15,-11-6 0-15,-4 4-2 16,6 1-1-16,-24-2-38 15,8 10-86-15,-6 2 84 0</inkml:trace>
  <inkml:trace contextRef="#ctx0" brushRef="#br0" timeOffset="35402.55">18166 16255 696 0,'-35'37'345'15,"22"-28"-100"-15,1-7-122 16,8-1-12-16,4-1-46 15,4-5-21-15,6 1-27 0,-2-7 2 16,8-8 11-16,0-3 2 16,10-14-5-1,1-5-7-15,12 1-16 0,3-5-2 16,-1 2-10-16,11 8-22 16,-4-8-107-1,2-1-151-15,-1 2 181 0</inkml:trace>
  <inkml:trace contextRef="#ctx0" brushRef="#br0" timeOffset="38279.65">23622 17663 998 0,'-89'81'422'0,"80"-71"-225"0,16-6-78 16,19-17-27-16,12-5-24 16,17-29-26-16,5-13-9 0,12-24-25 15,-1-11-9-15,5-5-107 16,1-2-348-1,-11-19 313-15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9T00:28:01.5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5937 5785 93 0,'-65'16'57'0,"55"-18"5"31,1 2-1-31,-11-6 3 0,13 7 1 0,-9-1-6 16,6 5-4-16,-16-1-19 15,-7-4-9-15,-5-1-16 16,-9-7-5-16,20 9-4 15,-1 9-1-15,-2-2-1 16,-3 6 1-16,1 9-1 16,-3-9 2-1,-6 11 4 17,6-13 8-32,-9-3 12 0,4 8 5 0,0 0 6 0,-6 9-2 15,2-4-3-15,-3-4 0 0,-1 0 1 0,-4-3-3 16,-2 10-6-16,-3-2-5 15,8 1-11-15,-5 2-3 16,0-5-3-16,7 3-1 16,-3 0 0-16,10-4 0 15,8 8 0-15,-3 3 0 0,1-4 1 16,6 17 2-16,-3-4 3 16,1-2 0-16,-2 4-2 15,-3-8 0-15,2-2-2 16,2 4 2-16,2 7 2 15,7 3 3-15,6 14 0 16,1 7-2-16,8 2-2 16,-2-2-1-16,9-4-2 15,1-2-1-15,9 10-2 16,3 3 0-16,14 7 0 31,2 1 1-31,3-8 2 0,-4-6 0 0,9-5 2 16,6 2 1-16,1-2 5 15,4 5 5-15,-9-2 13 16,-11-16 3-16,14 5 0 16,2-6-3-16,4-2-14 0,14 10-5 15,1-10-6-15,-1 8-1 16,8 1 1-16,-11-8 0 16,5 4 0-16,1-9 0 15,1-8 0-15,15 4-1 16,-1-14 1-16,-1-2-1 15,13 1 2-15,-8-2-1 0,7 0 0 16,-6-3 0 0,-4-5 2-16,-1-1 2 0,7-7 26 15,0-1 12-15,12-9 11 16,-5-1 3-16,-11-7-17 16,9 2-12-16,-7-4-10 15,-2-4-5-15,2-1-7 16,-5-7-1-16,-3 3 0 15,-8-7 1-15,3-7-2 16,0 4-2-16,-8-13-2 16,4 7-1-16,-17-8 0 15,-5-5-1-15,-6 0 1 16,-3 2-1-16,1 3 0 16,-5 0 0-16,0-3 1 15,0 0 0-15,-8-1 0 16,4-5 1-16,-10 0 0 0,-12-9 0 15,-7 6 0 1,-10 2-1-16,-14-11 0 0,5 4-1 16,-7-15-1-16,3-3 0 15,5 5-3-15,-3 3-1 16,-4 9-1-16,0 6-1 16,-5-2 3-16,-3-8 0 15,-7-10-2-15,0-4-2 0,-1 2-7 16,-7 2-3-16,2 6-1 15,-2-1 3-15,2 10 6 16,13 1 6-16,4 15 3 16,-3 6 0-16,-7 10 0 15,-1 5 0-15,-11 5 1 16,9 3 0-16,-17 1 1 16,3 2 0-16,-11-5 2 15,-13-2 0-15,1-7 0 16,-6-1-2-16,-5-6-1 15,4 8 0-15,1 4-1 16,-2-4-2-16,0 15 0 16,2 5-2-16,-9 4 2 15,6 18 1-15,1-2 1 0,2 5 0 16,6 19 0-16,-12-11-1 16,6 17 0-16,-9-5 0 15,8-1 0 1,10 2-2-16,1-1-56 0,-4-1-60 15,0 4 75-15</inkml:trace>
  <inkml:trace contextRef="#ctx0" brushRef="#br0" timeOffset="8801.84">10902 7883 359 0,'-2'-3'137'16,"2"-3"-80"-16,-1 0-5 0,-4-16 13 16,-1 10 8-16,-4-2-1 15,-1-5-5-15,-1 9-13 16,-3-11-10-16,2 12-21 16,-1-3-7-16,-2-2-9 15,3 7-3-15,-4-7-3 16,-4 5 0-16,0 2-1 15,-5 3 0-15,-1 2 0 16,7 1 1-16,-7 1 0 16,1-3 1-16,-10 3 3 15,-13-1 1 1,2-2 2 0,-2 2 1-16,8 2-2 0,2 0-1 0,-3 1-3 15,0 0-1-15,-9 3-1 16,7-2-1-16,2 4 1 15,-1 4-1-15,0-2 0 0,-1 11 0 16,-5 1 0-16,5-2 0 16,3-1 0-16,1-2 0 15,2 4 0 1,-8 2 0-16,6-2 0 16,-1 3-1-16,-3-3 1 0,2-2-1 0,-2 4 0 15,1 1 1-15,1-4-1 16,10 3 1-16,-2 0 0 15,7 1 0-15,-4 2-1 16,2 3 1-16,-2 9 0 16,-3-2 0-16,-9 9 2 15,2 2 3-15,4-2 3 16,-5-3 1-16,15-2 0 16,-4-2-2-16,8 6-4 15,2 5-1-15,-1 2 3 16,6 7 2-16,-3 2 3 15,6 9 4-15,0 1 1 16,0-3 1-16,5-2-3 16,0-4-2-16,6-4-6 15,2 2-1-15,6 11-1 16,1-9 0-16,5 8 1 16,0-2 2-16,1-11 6 15,0 3 0-15,5-1 2 0,4 2 0 16,7 14-4-16,3-8 1 15,5 0-1-15,5-4 0 16,-4-15-2-16,-13 2 1 16,3-3-1-16,-3-2 1 15,10 8 0-15,13 0-1 0,-7 1 1 16,0-5 0 0,4-5 0-16,3 1 0 0,14-2-3 15,-2-1 0 1,-1 0-1-16,-6 2-1 0,-11-4-1 15,3 6 1-15,-3 5 1 16,4-1 3-16,3-3 8 16,5-5 3-16,2-16 2 15,6-1-2 1,4-3-5-16,-4-2 0 0,0 2 0 16,1 2 2-16,4-1 2 15,11 0-1 1,-7-2 0-16,-5-5-1 15,-1 1 0-15,-8 1 0 0,7-1 2 16,-1-2-1-16,2-3-2 16,3-3-3-16,4-4-3 15,4 1-3-15,-3 4-2 16,0 1-1-16,5 0-1 16,-5 2 1-16,11-2-1 0,-9-6 1 15,-11-2 4-15,6-2 3 16,-2-7 7-16,6 6 0 15,8-9 5-15,3 0-1 16,-3-9 1-16,-4-5-1 16,4-3-3-16,-4-6-4 0,2-3-4 15,2 5 0-15,-9-9-3 32,-5 0 0-32,-8-10-1 15,-5-5-1-15,-2-2-2 0,-1-6 0 0,-4 3-1 16,-2-5 0-16,-6-2 0 15,-1-2-2-15,-10-12 0 16,-5-1 0-16,-6 2-1 16,-2 3 0-16,-9 6 0 15,-2 3-2-15,-12-14-8 16,-10-7-3-16,-3 0-11 16,-5-5-4-16,-6 10 4 15,-5-1 2-15,-10-5 10 16,4 4 5-16,7 11 4 15,-2 10 2-15,-4 6-5 16,-6-9-3-16,-12-7-1 0,-3 1-1 16,-5-1 5-16,3 10 2 15,-13 9 2-15,0-4 2 16,3 7-1-16,-3 3 1 16,5-1 1-16,9 2-2 15,-8 0 1-15,2 2 0 0,2 7-1 16,-3 5 1-16,-2 6 1 15,-3 3 0-15,0 0 0 16,-12-1 0-16,6 3 0 16,-4 0 1-16,4 4-1 15,3 1 0-15,-3 11 1 16,0 5 0 15,0 13 0-31,3 10-1 0,-1 8 0 0,-2 5-2 16,-12 1 0-16,0 6 0 15,0 5-7-15,3 3-23 0,2 7-90 16,7 2-100-16,-8 6 135 16</inkml:trace>
  <inkml:trace contextRef="#ctx0" brushRef="#br0" timeOffset="13538.93">5497 10734 489 0,'-16'-5'207'0,"4"4"-105"16,-3-3-25-16,2 3-23 15,-5-5-10-15,-6 0-23 16,8-2-6-16,-10-1-5 16,-4-3 1-16,6-1 1 0,-6 3 1 15,-1 0-1-15,1 3-1 16,-6 6-6-16,5 3-3 16,2 8-2-16,4 9-1 15,-6 1-1-15,-3 4 1 16,-1 10 1-16,-3-7 0 0,-1 10 1 15,-9-3-1-15,-3-6 0 16,-1 5 1 0,-6-2 1-16,12 5 2 0,1 11 1 15,1 2 1-15,5 14-1 16,-5 2 0-16,-7 8 2 16,6 9 1-16,-10-4 1 15,0 2 1-15,4 7 1 16,-2 3 1-16,4-2 3 15,9 3 3-15,2-10 4 16,4 2 0-16,9 12-5 16,-3-5-5-16,15-3-8 15,-7-8-2-15,18-5-1 16,0 4-1-16,2 5 0 16,0 6 1-16,5 0-1 0,5-2 0 15,9 11 0 1,7 1 1-16,2 9-1 15,4 0 2 1,-2-6-1-16,6-3 1 0,3-13-1 0,8 4 1 16,9-9 0-16,-1-10 1 15,18 4-1-15,-2-11 0 16,2-8 0-16,10 14 0 16,1-8 0-16,5-1-1 0,1-2 0 15,-4-11 0 1,-7-10 0-16,-4-4 1 0,9-4 0 15,2-5 0-15,2-3 1 16,-5-3 1-16,-6-6 6 16,-2 1 4-16,12-5 14 15,-7-2 8-15,4-8 2 16,-7-6-2-16,-6-6-6 16,12-2-6-16,-2 1-3 15,4 1 1-15,-6-3-2 16,-4-4 0-16,-2-5 1 15,-2 1 1-15,-15-3 0 32,-29 14-3-32,3 0-4 0,79-37 2 0,-3-11 5 15,-2-2 2-15,-41 18 6 16,7-1-1-16,-9 0-4 0,0 2-2 16,-5-1-2-16,-9-3-3 15,3-7-1-15,-2-7 0 16,-3-4-5-16,0 3-3 15,1-4-4-15,-13 1-2 16,4 2-1-16,-9-8-1 16,3 4 0-1,7-5 0-15,-9 2-1 0,0 1 1 32,1 8-1-17,-6 3 0-15,-3-5 0 0,-4 7 0 0,-9-5 0 0,-4-3 0 16,0 5 2-16,-4-6-1 0,-7-4-1 15,0 4 0-15,-10-9-3 16,-3-10-2-16,1 1-1 16,-4 2 1-16,-1 8 2 15,1 9 0 1,-10-6-1-16,3 0-1 0,-7-4-1 16,-7-6-1-16,-2 4 1 15,-3-1-2-15,-5 2 0 16,4 4 1-1,-11-7 0-15,-4-2 1 0,-4 3 1 16,-4 4-2-16,10 15 1 0,4 9-1 16,3 9 1-16,3 5 0 15,-3 7 1-15,-8-2 1 16,-9 5 1-16,-4-4 0 16,-9 0 1-16,5 4 1 15,2-6 0-15,-6 4-1 16,-3-3-1-16,1 4 0 0,1 7-2 15,1 6 0-15,5 14-2 16,-9 4 0-16,-3 15 0 16,3 8 1-16,-9 17 0 15,9 4 1-15,-12 10 1 16,-8-4 0-16,-1-1 0 16,-7 7 0-16,-1 3-2 15,1 12-5-15,7 3-32 16,1 0-28-16,14-2-111 15,-1 1-202-15,6-10 254 16</inkml:trace>
  <inkml:trace contextRef="#ctx0" brushRef="#br0" timeOffset="17791.12">9707 13743 425 0,'-18'2'201'16,"-27"0"-59"-16,42 1-84 15,5 2-9-15,-5-5-6 16,3-1-4-16,-13-1-4 15,-39-5 4 1,25 7 5-16,5 4 0 16,-5 1-8-16,-8 3-7 0,4 5-13 15,0-1-5-15,4 4-6 16,2-5-1-16,-2 2-4 16,-1 2 1-1,2-1-1-15,5 0 1 16,-9 0 0-16,2 3 0 0,-8-2 5 15,-10 1 2-15,11 7 1 16,-4 4 0-16,3 3-3 16,3 0-2-16,0 16-3 0,6 1-1 15,-1 0 0-15,5 9 0 16,-2-14-1 0,-5 1 1-16,3 2 0 0,4 2 0 15,-4 5 0-15,8 0 0 16,-3 11 0-16,-4 1 0 0,-3-2 0 15,2 1 0-15,7 1 0 16,-5-11 1-16,7 5 3 16,-3 6 1-16,4 2 3 15,2 6 0-15,5 6 4 16,5-6 3-16,-1-6 2 16,-1-4 0-16,5 6-4 15,1-4-2-15,1 2-4 16,9 7-2-16,1-12-2 15,1 2 0-15,5 3 2 16,0-8 2-16,3-1 3 16,13 13 2-16,15-3 2 15,-14-4 1-15,12 3-2 16,-6-12-1-16,-16-4-5 0,16 0-2 16,-4 7-2-1,0-2-1-15,8-10-1 0,8 7 0 16,9-9 0-16,2-3 1 15,-2 3 1 1,-1-4 2-16,-3 0 8 16,1 4 4-16,9 3 3 0,-1-7 2 15,-6-5-5-15,7 1-2 16,1-9-2-16,-1 13 6 16,6-5 13-16,-6-6 2 0,5-2 1 15,0-8-4-15,9 2-11 16,0-2-1-16,-7 0 2 15,-4-1-4-15,4-2-4 16,-3-3 0-16,14 0-3 16,-3-5-2-16,-4-7-1 15,2 0-1-15,1-2 0 16,7-3 0-16,-3-6 0 16,5 0-1-16,-13-6 0 15,-4-2-1-15,9 2 1 16,-2-6 0-16,0-1 1 15,1 3 2-15,-10-8 1 16,-4-6 1-16,4 0 4 16,5 1 1-16,0 3 2 15,1 3 2-15,-6-1-4 32,-9-7-1-32,-6 1-2 15,0 1 0-15,1-1-1 0,2 3 0 0,0-3-2 16,-1 1 2-16,-18-11 1 0,7 7 2 15,-4-6 3-15,-2-2-1 16,5 7-3-16,-12-10-1 0,1 6-5 16,-7-9-1-16,11 13-3 15,-7-7 0 1,-2-1 0-16,16 3 0 0,-30-17-1 16,4 1-1-16,0 2 0 15,-6 0 0-15,16 1-1 16,-3 2 0-16,-14-9 0 15,-7-6-1-15,1 5 1 16,-5-6 0-16,7 5 0 16,-1 4-2-16,-12-4 0 15,4 3-2-15,-11 0-3 16,2-3-2-16,-4-5-3 16,-11-5-2-16,7-3 1 15,-8 7 2-15,-8 0 1 16,13 13 0-16,-15-5 2 15,-3-5 1-15,1 10 3 0,-9-11 2 16,0 9 0-16,-2 2-1 16,3-3-3-16,-3-4-2 15,-16-11-4-15,6 1-2 16,-5 7 1-16,4 7 1 16,18 20 3-16,-2 6 2 15,-9-2 3-15,0 9 0 16,-11-4 4-1,-11 3 0 1,-7-2 1-16,-6-3 0 0,-1 3-1 0,-5-12 0 0,15 13-2 16,-1-2 0-1,-1 3 2-15,17 17-1 0,-7 3 1 16,13 10 0-16,-13 6 0 16,-9 1-1-16,-8 10-1 15,-13-2 0-15,10 11 1 16,9 1-1-16,-21-17 2 15,0 0-1-15,-9-6 0 16,10 4-1-16,0-4 0 16,4 4-1-16,5 2-1 15,-11-2 1-15,29 24-1 16,-5 0-2-16,-12 0-7 16,23-5-9-1,35-14-25 1,1 1-18-16,-123 39-72 0,12 7-59 0,7-1 124 15</inkml:trace>
  <inkml:trace contextRef="#ctx0" brushRef="#br0" timeOffset="33459.04">15008 4110 642 0,'13'-35'214'0,"-10"38"-208"15,-3 0 9-15,1 5 40 0,-2-3 18 0,-2-1 30 16,0 2 0-16,2 4-21 31,1 5-13-31,3 9-24 16,2 3-11-16,0 20-15 0,2 6-6 0,0 13-7 15,8 6-1 1,-2-14 0 0,1-3 1-16,0-15 0 0,0-7 1 0,4-2-1 15,3-2-2-15,2-8 0 16,0-6-1-16,-2 1-3 16,4-10-15-16,-6 3-68 15,-3-1-55-15,-5-12 81 16</inkml:trace>
  <inkml:trace contextRef="#ctx0" brushRef="#br0" timeOffset="33992.75">15363 4385 837 0,'14'20'278'0,"4"-5"-269"16,15 9-20-16,3 0 12 16,-1 5 20-16,-6-6 32 15,-8 1 15-15,4-4 17 16,-2-5-3-16,3-3-18 16,3-4-10-16,-4-6-24 15,0-2-8-15,3-7-10 16,0-5-4-16,-6-11-7 15,2-8-4-15,-6-13-11 16,-9-9-3-16,11-10 3 16,-9-4 4-16,-3 2 9 15,3 4 3-15,-21 4 4 16,-12 4 0-16,-5 6-1 0,-5 2 0 16,-5 15-2-1,8 3 1-15,0 24 3 0,-2 13-1 16,7 9 6-16,5 12 2 15,-6-5-3-15,4-3 0 16,4 15-6-16,-5-5-3 16,15 16-1-16,2 4-1 15,5-3 0-15,3-2-2 0,3-1-43 16,1-14-53-16,5 0-173 16,3-6 169-16</inkml:trace>
  <inkml:trace contextRef="#ctx0" brushRef="#br0" timeOffset="34426.14">15783 4323 1116 0,'21'34'399'0,"-5"-19"-344"16,5 4-52-16,25 17-20 15,-13-12 0-15,-4 4 13 16,-6-3 4-16,-2-6 2 16,0-5 2-16,1-7 2 0,0-2 1 15,-1-12 1 1,-1-4 0-16,3-2-1 16,0-10-1-16,-1-11-7 0,2-1-3 15,-11-19-2 1,4 1 1-16,2 5 4 0,-6-1 2 15,0 4 2-15,-7 3 0 16,-12 2 2-16,2 4 0 0,-12 7 1 16,-4 12 1-16,3 10-1 15,-3 8-1 1,-1 10-4-16,-2 2-1 0,0 10-1 16,2 0 0-16,2 8 0 15,0-1 0-15,3 6 0 16,0 3 0-16,-1 4 0 15,11 4-1-15,3-1-1 16,4-8-27-16,10-2-125 16,3-5-103-16,1-8 150 15</inkml:trace>
  <inkml:trace contextRef="#ctx0" brushRef="#br0" timeOffset="34886.29">16645 4163 887 0,'32'19'271'0,"4"8"-303"0,-4 2-2 16,-3-6 14-16,-6-3 36 0,-10-1 48 15,8-6 16-15,-10-4 11 16,6-8-7-16,1-1-30 16,-6-3-16-16,-1-5-23 15,-2-3-6-15,-5-18-6 16,4 3-3-16,-1-6 1 16,0-3-1-16,-2-3 3 31,-6-2 5-31,-13-1 27 15,-3-2 15-15,-3 4 13 16,-10-7-2-16,-8 7-29 0,1 7-15 0,-8 15-20 16,0 11-3-16,2 27-2 15,-6 6-1-15,1 20 2 0,7 9 2 16,2-6-9 0,8 8-28-1,-7-3-144 1,12 6 128-16</inkml:trace>
  <inkml:trace contextRef="#ctx0" brushRef="#br0" timeOffset="36326.3">15232 5135 734 0,'-1'0'241'16,"-1"-1"-231"-16,1 0-19 16,1 0-1-16,0 0 25 15,19-3 18-15,27-10 28 16,-30 8 12-16,-9-2 7 0,5-2-9 15,3 6-26 1,2-2-15-16,9 4-21 0,-2 3-6 16,0 2-3-16,-10 3-1 15,-5 3 0-15,-3 0 0 16,-3 2 0-16,4 1 1 16,1 4 0-16,0-1 0 15,-8 7 1 1,0 5 1-16,-15 0 0 0,4 10 0 15,-12 5 1-15,-4 3 0 16,2 7 1-16,-5-3 1 0,4 0 7 16,-3-6 5-16,5-6 5 15,4-5 1-15,9-7-7 16,7-4-4-16,7-6-7 16,1-4 0-16,5-9 1 15,6-2 2-15,10-10 3 16,4-3 0-16,17-5-3 15,4-2-2-15,-4-6-2 16,-1-2-1-16,-7-4-1 16,-9-12 0-16,8 13-1 15,-3-1 0-15,-3-2 0 0,-3 8 0 16,-11 1-1-16,5 10 0 16,-7 14-1-16,-3 2 1 15,-1 11 0 1,-7 4 1-16,-4 5 1 0,5 8 1 15,-5-1-1-15,0-4 1 16,13-1 0-16,-3-3-1 16,7-8 0-16,11 3 0 15,-12-7 2-15,4-4 2 0,0-5 2 16,-6-6 1-16,5-10 2 16,3-3-2-16,2-5-2 15,-1-9-2-15,9-12-2 16,-2-6 0-16,2-8-2 15,-3 0 0-15,-7 6 0 16,-5 3 0-16,-2 7 1 16,-8 6-1-16,2 12 1 15,-4 4-1-15,-12 7 0 16,3 6-2-16,-17 10-1 16,1 3 0-16,-4 12 0 15,-6 0 1-15,-4 13 1 16,3 3 0-16,-3 5 0 15,1 3 0-15,4-3 0 16,-1-2-1-16,10 5 0 0,5-6-1 16,5-6-7-16,10 1-29 15,5-14-132-15,4 1-121 16,14-6 173-16</inkml:trace>
  <inkml:trace contextRef="#ctx0" brushRef="#br0" timeOffset="36724.92">16420 5079 807 0,'-7'9'362'16,"16"6"-113"-16,11 7-265 0,-2 4-10 15,8 5 4-15,-14 0 40 16,-6-6 16-16,-5-3 29 16,1-6 6-16,-2-4-10 15,2-4-12-15,2-3-29 16,-3-7-8-16,2-8-8 16,3 2-5-16,-1-12-18 15,4 1-11-15,2-5-5 0,-5-6 5 16,4-4 17-1,-2 2 10-15,-4-6 9 0,1-1 1 16,-7 1 0-16,2 2 0 16,-9 3-1-16,-3 0 1 15,-3 16 3-15,-3-4 3 16,1 15 0-16,4 4 2 16,2 2 3-16,-3 1-4 0,5 13 0 15,0 12-5 1,-3 1-7-16,7 11-1 0,-1-6-1 15,5 2 1-15,4 3 1 16,1-3-1-16,4 1-26 16,1-3-51-16,5-1-212 15,1 1 192-15</inkml:trace>
  <inkml:trace contextRef="#ctx0" brushRef="#br0" timeOffset="37157.81">16875 4946 1218 0,'13'17'382'0,"-1"6"-405"15,13 11-12-15,-4-2 0 16,-8 4 31-1,-1-4 12-15,-5-3 23 16,-3-4 4-16,3-11 0 63,-3 1-6-63,0-11-16 0,4 5-5 15,0-14-4-15,-1-12-7 0,8-4-28 0,-2-13-12 0,4 2-8 16,3 1 6-16,-5-11 26 0,-3 5 13 0,0 2 16 0,-9-7 6 15,-5 17 8-15,-7-2 3 0,-18-3-2 16,0 14-2-16,-7 13-8 16,-2-5-3-16,2 27-5 15,-6-8 0 1,1 17-5-16,7 14-2 0,-10-6-37 16,7 15-72-1,1-11 73-15</inkml:trace>
  <inkml:trace contextRef="#ctx0" brushRef="#br0" timeOffset="48384.86">18358 6455 160 0,'-28'42'154'0,"25"-42"28"0,5 0-5 0,-1-3-12 0,-2 2-15 15,0 0-22-15,0 0-33 16,1-1-20-16,0 1-36 16,0 0-4-16,1-2-15 15,24-18 1-15,49-53 5 16,-16 20 0-16,18-18-1 16,13-6-4 15,7 4-14-31,2-1-6 0,4 3-117 15,3-1 86-15</inkml:trace>
  <inkml:trace contextRef="#ctx0" brushRef="#br0" timeOffset="51507.44">629 11222 174 0,'-13'6'97'0,"-5"-5"4"16,5 0-11-16,-1 4 4 15,-10-8-1-15,5 9-12 16,7 5-9-16,-5 0-9 16,8 3-6-16,1-8-14 15,-9-6-8-15,7-2-18 16,4 4-8-16,4 4-11 16,4 4-4-16,22 14-1 15,-5-2 0-15,4 6 7 16,8 4 2-1,-12 2 1-15,23 7 0 16,1 9-2-16,-7 4-1 0,3 7 1 0,-15 0-1 16,3-6 1-16,-3-8 1 15,-5-13-1 1,3-5 0-16,-6-8 0 0,-2-3 0 16,-9-11 1-16,-1-2 2 15,0-9 3-15,-4-7 0 16,0-5 0-16,1-9-3 15,-6-16-2-15,-2-9 1 16,-5-20 5-16,-1-4 12 0,-4-7 27 16,4 5 8-16,-3 8 1 15,-2-3-9-15,11 4-22 16,-3 6-6-16,10 10-6 16,0 9-2-16,7 22-6 15,1 7-5-15,4 13 3 16,2 10 6-16,7 16 12 15,0-1 5-15,15 20 2 16,14 7-3-16,2-5-10 16,6 5-4-16,1-13-4 15,-12-16-1-15,5-5 4 16,-3-5 5-16,-11-18 8 16,3-4 2-16,-4-9 2 0,-3-5-3 15,-14-10-3 1,0-3-1-16,-10-9-5 0,-2-9-2 15,-4 4-5-15,-6-5 0 16,-15-5-1-16,-10 5 4 16,-8-2 6-16,-5 7 1 15,-1-3-1-15,4 1-4 16,9 8-9-16,5-1-4 16,8 14-4-16,4 4-5 15,7 4-19-15,-1 0-17 0,6 2-39 16,3 0-26-16,8 1-95 15,8 1-115-15,3 2 208 16</inkml:trace>
  <inkml:trace contextRef="#ctx0" brushRef="#br0" timeOffset="52074.9">1814 11169 1091 0,'3'61'381'0,"0"-3"-329"16,16-14-48-16,4-6-4 16,7-12 0-16,1-11 0 15,3-5 1-15,-1-4 0 16,-10-8 3-16,0-3 2 16,-17-17 3-16,-2-10-1 0,-3-14-4 15,-2-10-2-15,0-5-6 16,1-4-2-1,0 0 3-15,-9 4 3 0,-11 4 16 16,-13 8 17-16,-25-1 28 16,-4 1 8-16,4 12 7 15,3 7-9-15,13 24-26 16,7 15-11-16,-2 9-23 16,-4 9-7-16,8 13-5 15,-7 3-1-15,15 10-7 16,-1 0-10-16,7 3-47 15,5 0-39-15,16 6-199 16,21 1 200 0</inkml:trace>
  <inkml:trace contextRef="#ctx0" brushRef="#br0" timeOffset="53952.99">2903 10385 609 0,'32'-24'229'16,"-41"3"-185"-16,6-3-6 0,3-3-18 15,-17-2 12-15,-8-5 31 16,-5 1 17-16,1 3 5 15,-5-5-2-15,3 3-20 16,2 4-13-16,4 3-22 16,7 9-10-16,5 8-14 15,3 5-4-15,-2 6-4 0,-2 6-2 16,1 16 0-16,-2 3 0 16,-3 13 4-1,2 12 0-15,-5-2 2 0,2 14 0 16,-4 6 1-16,13 0 4 15,13 16 10-15,5-4 3 16,26 10 0-16,-3-4-3 16,7-16-9-16,13-12-5 15,13-17-4-15,2-8-2 16,-2-13 1-16,-6-5 1 0,-12-19 4 16,-5-9 2-1,-4-8 2-15,-3-5 0 0,-11-6 1 16,-6-3-2-16,-7-4 0 15,-6-5-2-15,-7 6-1 16,-1 1 0-16,-6 3 1 16,1 12 1-16,2 10 1 15,-2-1 0-15,5 15-2 16,3 8-1-16,1 10 0 16,3 10-1-16,3 7 0 15,3-4 1 1,6-3-1-16,3 0 0 15,6-7 0-15,1-7-1 0,5-8 0 0,6-1 1 16,-3-9 8-16,-4-3 8 16,-1-7 12-16,-4-5 5 15,-7-5 2 1,6-1-5-16,-13-3-9 0,-4 0-6 16,-10-3-8-16,-8 3-2 15,-18-2-3-15,-13-1-2 16,-9 5-2-16,-7 3 1 15,11 5-3-15,4 7-1 16,12-2-3-16,9 5-2 0,11-5-6 16,2 6-5-16,10 3-4 15,5-1 2-15,3-4 12 16,8-4 9-16,4-9 12 16,4-3 6-16,10 11 7 15,-1-4 3-15,7 9 4 16,2 3 1-16,2 8-3 15,1 2-4-15,-20 2-9 16,3 5-5-16,-19-4-4 16,-1 1-3-16,7 5-1 15,-6-4 0-15,4-2 0 16,-7 0 2-16,-8-14 4 0,0-5-1 16,1-1 0-16,-3-11-3 15,5 5-3-15,11 5 0 16,-17-11 0-16,5 3-1 15,-5-7 1-15,-13-7-1 16,16 11 0-16,9 9-1 16,15 12 4-16,0 6 4 15,7 6 6-15,-8 6 1 16,2 5-2-16,-7-7-3 0,4 6-5 16,0-1-1-1,-9-13-1-15,0 0-1 0,-8-9 3 16,-2-11 2-16,1 2 1 15,2 1-2-15,-4-9-2 16,0-1-1-16,0-1-2 16,-3-5 0-16,6 3 0 15,0 4 0-15,3 0 0 16,3 4 0-16,-1 2 1 16,-1-2 0-16,4 9 2 15,-1-1-1 1,8 5 1-1,3 0 0-15,-5 3-1 16,12 5-2-16,-7 1 0 0,4 5-1 0,4-2-4 16,-12-1-6-16,-1 0-24 15,1-5-14-15,-2-4-19 0,-1-3-6 16,13-2-17-16,-10-6-16 16,7-2-86-1,-4-1-100-15,-1-2 188 0</inkml:trace>
  <inkml:trace contextRef="#ctx0" brushRef="#br0" timeOffset="54877.34">4120 10431 704 0,'55'31'305'0,"-55"-28"-158"16,4 1-62-16,-1 1-28 15,-3-5 1-15,0 0 3 16,0 0-12-16,0 0-23 15,0 0-8-15,0-1-6 16,0 0-4-16,0-1-3 0,3-4-1 16,7-15-3-1,7-23-1-15,-9 22 0 0,2-3-1 16,2-1 1 0,-4-7 0-16,-2-4 4 0,0 6 9 15,-2 10 21-15,0 9 6 16,0 9 20-1,1 4 3 1,12 16-11-16,-1 2-5 16,-2 10-20-16,-2-5-11 0,-4 0-11 15,0-5-2-15,2-6-1 0,-5-2-1 16,1-12 1-16,-5-3 1 0,1 1 2 16,-2 2 1-16,0 0-3 15,0 0 0-15,3-7-3 16,0-10-1-16,17-21-1 15,-8 23 0-15,-4-1 0 16,3 2 1-16,0 0 1 16,-1-1-1-16,3 2 1 15,-3-2 0-15,2 11 0 16,-3-8 0-16,1 2-2 16,3 11 0-16,-6-6-1 0,5 10 2 15,2 16-1-15,-3-8 2 16,3 7 0-16,2 8 1 15,-4-8 1-15,2-2-1 16,2 3 1-16,-2-13-1 16,3-4 2-1,2 3 0-15,6-12-1 0,0 2 1 16,-2-16-1-16,0 1 0 16,-1-8 0-16,-2-4-1 0,-2 7-1 15,-3 1 1-15,-9 2-1 16,0 3 1-16,-1 5 0 15,6 1-1-15,-2 2-1 16,4 6-1-16,0 6 0 16,3 7 2-16,7 13 3 15,-1-2 4-15,9 14 6 16,-5 0 1-16,-1-8-1 16,1 5-3-16,-2-13-5 15,-2-4-1-15,-4-6-1 16,-3-15 0-16,-5-2 0 15,-1-7-3-15,-2-4-36 16,-4-2-38-16,-3-9-145 16,-4-4-150-1,-4-4 232-15</inkml:trace>
  <inkml:trace contextRef="#ctx0" brushRef="#br0" timeOffset="55081.3">5063 9738 1125 0,'-32'12'433'0,"32"6"-299"15,4-5-90-15,2 9-16 16,2-8-16-16,-1-4-6 0,-2-9-35 16,-1-1-32-16,-1-11-147 15,1-5 135-15</inkml:trace>
  <inkml:trace contextRef="#ctx0" brushRef="#br0" timeOffset="55274.23">5337 9369 1440 0,'23'15'484'0,"5"10"-467"0,2 7-26 16,-2 9-2-16,-2 4 2 16,-7 6 6-1,-3 2 3-15,-4 0 6 0,-2-2 3 16,-5 3-1 0,0-7-1-16,5 1-6 0,2 0-4 15,4-14-35-15,8 5-22 16,1-13-64-16,6-8-31 15,-2-9-38-15,-1-10-13 0,0-13-26 32,-19-4 139-32</inkml:trace>
  <inkml:trace contextRef="#ctx0" brushRef="#br0" timeOffset="55500.23">5373 9947 1564 0,'-4'14'557'15,"5"-3"-441"-15,41-12-118 16,10-21 0-16,25-25-18 16,13-28-22-16,11-32-74 0,15-2-93 15,-6-17 134-15</inkml:trace>
  <inkml:trace contextRef="#ctx0" brushRef="#br0" timeOffset="77008.91">16562 9428 316 0,'-58'65'127'0,"58"-70"-72"0,1 5-22 15,3 0-2-15,-4 0 8 16,0 0 13-16,0 0 2 16,5 1-4-16,7 2-8 15,36 2-20 16,-24-4-9-31,11-2-8 16,9 1-2-16,7-2-1 16,15 1 2-16,2 2 15 0,-3-1 7 15,9-1 8-15,-2 0 0 0,10-1-15 0,14 3-5 0,-12 2-9 16,-6-2-2-16,-6-1 0 16,-3 0 1-16,5 2 10 15,4-1 2-15,-8 3 1 16,-5-2-2-1,-13 0-10-15,-6 1-2 0,-4-1-1 16,-9-2 0-16,-1-4-1 16,-2-1-1-16,-1-4-4 15,-5 0-4-15,2-2-24 16,-6-4-30-16,-4 1-132 16,3 0 128-16</inkml:trace>
  <inkml:trace contextRef="#ctx0" brushRef="#br0" timeOffset="77827.17">18559 9203 357 0,'23'-6'202'16,"-1"-7"-50"-16,4-2-21 0,-3-5-7 16,7-4-18-16,10 5-6 15,3-8-17-15,3-7-7 0,0-3-18 16,-2-7-10-16,4-4-17 15,1-5-6-15,16 7-11 16,-5-3-6 0,-3 2-8-16,-1 5-3 0,-18-4-37 15,4 11-43-15,-4 11-214 16,-5 7 195-16</inkml:trace>
  <inkml:trace contextRef="#ctx0" brushRef="#br0" timeOffset="84829.79">12977 6076 242 0,'25'27'131'0,"-25"-27"-12"0,8 0-50 15,-9 2-9 1,1-1 26-16,-4-1 10 16,4 0-22-16,0 0-18 15,0 0-26-15,0 0-8 0,0 0-7 16,4 0-1-16,7 1-3 15,25 7-5-15,-13-6-4 16,4 3-1-16,6 0 0 16,2-2 0-16,-2-1 0 15,7 6-1-15,-3-8 1 16,9-1 0-16,-1-2 0 16,2-6 1-16,-1 2-1 15,-9 2 0-15,-10 1 0 16,-5 2 0-16,-6 5 0 15,0-1 1-15,-7 6 5 16,-5-2 2-16,-4 0 2 0,1 2-1 16,0 2-5-16,-1-3-2 15,4 3-1-15,-3-4 1 16,-1-3-2-16,-4 5 1 16,2 4 0-1,2 8-1-15,1 12 2 16,5 4 0-16,5 5 1 0,-3 3 2 15,6 2 4-15,-1 0 3 0,1 1 6 32,-2 4 3-32,3 11 2 0,5 14 2 0,0 21-1 15,3-3-2-15,0 13-5 16,-2 4-5-16,3 11-5 16,-1 6-3-16,-17 1-1 15,1 3 0-15,-4-1 2 16,-1-3 20-16,10-2 26 31,-4-4 11-31,1-2 6 16,3 0-15-16,4-6-22 0,6-2-9 0,-4-6-8 15,-3-2-2-15,-6-8 1 16,-1-4 1-16,3-3 1 16,1 0 0-16,4 1-2 15,-3-4-3-15,3-10-4 0,4-3-2 16,3-2-2-16,0-1 0 15,0-3-1-15,-1 1 2 16,-5-10-1-16,2-3 0 16,-2-6 2-16,-7-3-1 15,4 2 1-15,-5-2 1 16,-1 2 1-16,0 0 0 16,-1-2-1-16,5 2-1 15,-6-6-2-15,-3-6 1 0,-5-10 2 16,-6-4 2-16,0 0 14 15,0-2 1-15,-4-3 1 16,-1-1 0-16,-7-9-11 16,-1 2-1-16,-2-2-4 15,-5-3-1-15,-2-1-2 16,-2-2-2-16,-6-2 1 16,8 0-1-16,10 7 1 15,-13-4-1-15,0 4 1 16,-3 0 0-16,-14-3-1 15,10 4 0-15,1-2-3 16,3 2 0-16,3 2-1 0,8-4-1 16,3 5-2-16,-1-2-4 15,2-1-21-15,1 1-19 16,6 2-56-16,2 2-52 109,1-6-279-93,2-3 288-16</inkml:trace>
  <inkml:trace contextRef="#ctx0" brushRef="#br0" timeOffset="85501.51">14461 8468 681 0,'-30'77'249'16,"39"-46"-182"-16,6 12-67 16,6 2 1-16,0 4 28 15,-6 4 15-15,1-6 22 16,0 0 8-16,-5-6-16 15,-2-8-12-15,-4-4-20 16,-2-10-8-16,-1-13-11 31,-1-3-2-31,0 1 1 16,-1-4-1-16,0-2-2 0,0 1-1 0,0-28-2 16,2-58 1-1,-5 24 2-15,-6-7 3 16,-4-8 4-16,-7-6 3 0,-2 3 8 0,-11-6 2 15,2-5 2-15,-4 3-2 16,2 1-5-16,10 11-4 16,-1 19-6-16,17 12-4 15,6 22-2-15,1 5 0 16,12 17 4-16,2 2 4 0,13 1 4 16,3 9 0-16,7 2-3 15,7 6-1 1,4 7-3-16,3-1-1 0,1 8 4 15,-1 1 0-15,-2 10 0 16,2 9 0-16,-1 9-4 16,-4 8-1-16,-4-2-3 15,-4-4 0-15,-11-10-1 16,-4-7-1-16,-10-9-8 16,-1-8-6-16,-2-11-3 15,-3-5-7-15,-7-15-68 16,-5-3-96-16,-9-12 119 15</inkml:trace>
  <inkml:trace contextRef="#ctx0" brushRef="#br0" timeOffset="85833.41">14413 8465 967 0,'-20'7'340'16,"10"-1"-298"-16,2 0-27 0,7-2 2 15,13 1 16 1,-7-2 32-16,7-3 7 0,-8 0 4 16,3-2-10-16,5-7-28 15,4 0-10-15,16-5-20 16,-4-5-8-16,14-3-35 15,3 0-43-15,4-1-139 16,7-1-149 0,-1 1 228-16</inkml:trace>
  <inkml:trace contextRef="#ctx0" brushRef="#br0" timeOffset="95048.58">18209 10495 170 0,'-5'-3'98'0,"-1"3"5"15,15 0-54-15,-15-4-1 16,8 1 10-16,7-2 4 16,-12 0-8-16,4-1-5 15,3-4-4-15,-5 0-2 16,13-4 0 0,12 2 1-16,-1-5-7 0,10-1-5 0,-3-7-8 15,-1-3-5 1,6-6-5-16,-1-8-2 15,7 4-6 1,-1-2-1-16,5 5-2 0,0 1 0 16,-6 2-1-16,-7 2 1 0,4 4-5 15,5 5-36-15,-8 6-199 16,5 0 167-16</inkml:trace>
  <inkml:trace contextRef="#ctx0" brushRef="#br0" timeOffset="97983.33">18120 11088 260 0,'5'0'152'0,"-7"0"3"0,7 2-41 0,-5-2 17 0,0-1-2 0,6 0-13 15,10-3-23-15,20-12-10 0,-22 5-22 16,2-2-12-16,10-5-20 15,5-3-7-15,8-9-10 0,6 1-5 16,3-5-4-16,5 0-1 16,9-5 0-1,0-7-2-15,4-3 0 16,6-1-10-16,-12-1-142 0,-2 10 111 16</inkml:trace>
  <inkml:trace contextRef="#ctx0" brushRef="#br0" timeOffset="101268.35">18823 11653 278 0,'-59'-15'181'0,"53"9"7"15,6 2-41-15,3 6-51 16,-14-9-17-16,13 7-26 15,1 9-6-15,-11-13-9 16,6 4 0-16,-3 3-3 16,-4-8-4-16,7 1-10 0,5-3 1 15,17-16 5-15,6-6 0 16,19-15 0-16,9-3-5 16,-1-7-14-1,10 4-3-15,5-9-3 16,4 1-1-16,7-3-1 0,-8-5-5 15,-3 11-115-15,-9 6-198 16,-7 18 208-16</inkml:trace>
  <inkml:trace contextRef="#ctx0" brushRef="#br0" timeOffset="104817.33">18977 12936 312 0,'-57'-27'143'0,"57"23"-61"16,0 0-28-16,4 4-15 16,-4 0 1-16,0 0 6 15,0 0-1-15,0 0-8 0,0 0-2 16,0 0 2-16,10 2 1 16,7 3 1-16,32 2-2 15,-15-6-11-15,9 4-5 16,7-2-10-16,6 3-3 15,7-1-4-15,-1-5-1 16,-1 3-2-16,8 1 1 0,8-4-1 16,7 3 0-1,7-3 1-15,-7-2 0 16,-3-6 0-16,-1 0 1 16,1-1-1-16,4-2 0 0,-12 3 1 15,-5 0 2-15,-19 2 2 16,-9-3 0-16,-6 9 1 15,-9-4-3-15,-9 4-2 16,-5 1-3-16,-6 1-6 16,-4 3-24-16,-8 8-213 15,-3 2 174-15</inkml:trace>
  <inkml:trace contextRef="#ctx0" brushRef="#br0" timeOffset="106192.99">21140 12954 532 0,'-5'0'211'0,"-4"-4"-141"15,7 4-25-15,24 5-23 0,2-2 5 16,1-1 11 0,7-2 2-16,-2-1 5 15,5 0 2-15,11 0 2 0,0 1-1 0,21-3-7 16,3-3-2-16,10 3-7 15,4 0-5-15,5 2-3 47,-2-2-4-47,15 1 4 16,-2-1 3-16,-10 1 7 16,-2-3 0 30,-12-2-3-30,7-2-4-16,-6-3-6 0,-5 2-4 0,-21-5-7 16,-11 1-2-16,-11 6-6 0,-12-4-16 0,-3 11-103 15,-10-3-101-15,-9 5 132 0</inkml:trace>
  <inkml:trace contextRef="#ctx0" brushRef="#br0" timeOffset="115784.27">21480 13159 190 0,'56'13'152'0,"-53"-15"28"16,-4 4-19-16,-1-6-45 15,1 3-23-15,0 0-31 16,1 0-11 0,-2 0-11-1,1 0-2-15,-12-10-5 0,-24-20-4 0,30 30-7 0,-6-1-3 32,6 13-4-32,-12-9 3 0,-9 7 3 0,-4-7 1 15,0 11-1 1,-3 0-5-16,-4-1-7 15,-2 16-4-15,-12-10-3 16,-1 7-1-16,-12 2 0 0,-6-6 1 0,0 5-1 16,-3 0 1-16,3 5 1 15,-9-5 0 1,2 4 1 0,-3-3 1-16,0 1-2 0,11 4-1 0,-6-6 0 15,5 5-1-15,-4-9 0 16,-2 2 1-16,4-1 9 15,-2-8 5-15,7 5 10 16,6-2 2-16,-8-6-9 16,2-2-5-16,-2-2-7 15,-2 0-2-15,10 1 2 16,1-1 1 0,6 0 5-16,-1 4 0 0,-5-1 2 15,1 2-1-15,4 2-4 16,-3-11-1-16,11 4-3 15,3-3 1-15,2-4-4 16,5 1 0-16,-2-1 0 0,4-5-1 16,4-1 0-16,5-2 1 15,-4-8 2-15,-4 3 5 16,1-6 11-16,-1 4 3 16,14 4 5-16,1 1-3 15,2 7-7-15,2-2-4 16,-1-3-6-16,3 4-3 0,0-4-3 15,1 3-2-15,5 4-1 16,1 0 0-16,0 3-2 16,2 2 0-16,0-5-3 15,1 2 1-15,3 3-1 16,-1 2-2-16,2-3 0 16,0-1-1-16,1 5-5 15,3-2-6-15,3 2-35 16,1-4-27-1,2-4-92-15,3-3-74 0,2-3 156 16</inkml:trace>
  <inkml:trace contextRef="#ctx0" brushRef="#br0" timeOffset="116392.93">18486 13539 372 0,'69'85'166'0,"-69"-77"-66"0,-3-1-29 0,7-1 19 15,-6-12 8-15,3 9-12 16,-4-4-13-16,2 0-47 15,0 0-14-15,-1 0-9 16,-10-5-1-16,-31-4-2 16,25 14-2-16,-5 13 1 15,0-6 0 1,-6 11 1-16,6 6 0 0,-4-6 0 16,-2-1 1-16,1-5 0 15,-4-10 0-15,8 5 0 16,4-3 1 15,-7-8-1-31,4 2 1 16,4-3 2-16,-4 0 1 15,16 0 5-15,-1-2 1 0,-3-8-3 16,11 7-5-16,7 9-5 0,0 0-1 0,5 8 2 16,1-2 3-16,3-4 12 0,3 1 2 15,5 5 7-15,0-3-2 16,1 4-4-16,0 3-3 15,11 0-6 1,-4 8-1-16,2-2-3 0,-1-1-1 0,1-1-1 16,0-9 0-16,2-4 0 15,3 6 0 1,-4-8 1-16,9 2 0 16,-6-3 0-16,2-3-1 0,-4-2 0 15,-14-4 0-15,-6-4-17 16,-10-1-35-16,5 7-162 15,-6 1 143-15</inkml:trace>
  <inkml:trace contextRef="#ctx0" brushRef="#br0" timeOffset="123012.52">18004 14593 300 0,'0'0'168'15,"0"-7"-19"-15,0 8-20 0,-2-2-19 16,1 0-4 0,0 0-17-16,-1-1-12 0,1-5-29 31,0 1-13-31,0 3-20 0,1-5-3 15,22-27 18-15,1 25 2 0,20-13 15 16,2-5 5-16,13-6-21 16,3-2-2-1,-7-6-16-15,5 4-6 0,-8-15-13 16,2 0-29 0,13 2-141-16,6 3 121 0</inkml:trace>
  <inkml:trace contextRef="#ctx0" brushRef="#br0" timeOffset="126162.41">17766 15303 372 0,'56'-16'202'16,"-60"8"-33"-16,6 1-8 16,2-1-18-16,-3-3-13 15,5-4-36-15,2-3-23 16,0-20-39-16,7-7-15 15,12 1-13-15,5-7-2 16,3-1-1-16,0-3-2 16,3-4-13-16,-1 2-35 0,7-2 33 15</inkml:trace>
  <inkml:trace contextRef="#ctx0" brushRef="#br0" timeOffset="131617.57">21446 14731 411 0,'68'-28'263'0,"-94"26"4"0,7 5-164 16,2 0-35-16,1-1-43 16,8 12-10-16,-5-11-11 15,-6-7-1-15,4 1-1 16,-3-3 1-16,1 5 6 15,0 11 5-15,-3-6 7 16,5 3 1-16,-3-3-5 16,-1 3-5-16,-3 3-7 15,-1-4 1-15,2 10 0 16,5-7 3 0,-7 2 4-16,3-1 1 0,1-3 3 0,-10-2-1 15,10 4-3-15,1 0-3 16,-13 0-2-16,9 0 0 15,-5 1-2 1,-5 0 0-16,6 8-4 0,-1 2 0 16,-1 2-2-16,3 3 1 15,3 5-1-15,-1 2 0 16,2 5 2 0,0-2 3-16,1-1 5 15,0 2 0-15,3-5-3 0,4 4-3 16,1-9-3-16,-1-2 0 15,9 0-1-15,3 0 0 16,7 3-1-16,-4-2 0 0,7 0 1 16,-6-1 0-16,6 6 4 15,13 0 2-15,-11-7 4 16,10 10 0-16,0-5-2 16,2-1-1-16,11 4-3 15,-3-6-1-15,9 0-1 16,1-2-2-16,17 12 0 0,1-5-1 15,-6-4 0-15,-2 0 1 16,-7-8 0-16,1-5 1 16,10 2 1-1,8-3 2-15,11-4-2 16,-11-6 1-16,11-14 1 16,-4-6-2-16,-9-6-1 0,16 1 0 15,0 0-1-15,-7-5 0 16,8 5 3-16,-35 0 2 15,1 0 3-15,19-26 2 16,12-5 6-16,-25-5 0 0,-12 13-3 16,-1 5-3-16,-11-6-9 15,-3 1-1-15,2 5-3 16,-5-6-1-16,-12-4 1 16,-1-4 2-16,-16-3 1 15,-1 2 0-15,-6 8-3 16,-9 1-5-16,-14 0-6 15,-4 6-2-15,-6 5 3 16,-1 3 4-16,-1-2 7 16,4 4 2-16,-14-6-1 15,0 3 1-15,6 11 0 16,-8-1 0-16,17 24 0 16,2-6 0-16,2 8 1 15,1 5-1-15,4 1 1 0,-2 5 0 16,-10-2 0-16,10 3 1 15,-10-4-1-15,4 3 1 16,17 9-2-16,-6-7 0 16,13 6-1-16,-1-7-3 15,7-2-12-15,1 0-23 16,4 0-80 0,3 7-67-16,-1 1 110 0</inkml:trace>
  <inkml:trace contextRef="#ctx0" brushRef="#br0" timeOffset="133931.51">19743 13005 269 0,'-5'9'175'0,"5"0"11"15,-3-5-55-15,15 12-33 16,-13-6-8 31,1-1-15-47,-3 4-7 0,-8-3-15 15,5 1-9-15,-1 10-14 0,2-4-6 0,1 8-11 16,-6 2-3-16,-4 1-5 0,2 9 0 0,-1 3-1 16,-2 4 0-16,11 2 3 15,-9 3-1-15,6 12 0 16,12 12-2-16,-6 11-1 15,-1 1-1-15,2 3 1 16,-5-4-1-16,-2 7 2 16,-1 5 1-1,-6-2 2-15,-1-2 0 16,-6-16 2-16,5-7 0 0,-2-1-1 16,0-8-2-16,5-5-1 0,1-6-1 15,-4-17 0-15,2-5 1 16,0-8 1-16,2-3 0 15,1-6 1-15,1-1-1 16,1-8-1-16,2-1-5 16,2-4-20-16,1-1-21 15,4-2-48-15,0-3-33 16,4 1-104-16,-1-4 141 16</inkml:trace>
  <inkml:trace contextRef="#ctx0" brushRef="#br0" timeOffset="134379.82">19179 14412 741 0,'-4'38'260'0,"15"-24"-225"0,-5-6-25 16,-1-1-2-16,-2 0 0 15,-6-1 2-15,11 5-1 16,-2 0-3-16,4 1-2 16,-10 4-2-16,6 7-1 15,3 4 0-15,-8 2-1 16,12 8 1-16,-1-7-1 15,-5 2 0-15,6 2 0 16,-9-12 1 0,3 1 1-16,-1-6 3 0,1-6 13 15,-2-1 25-15,0-2 18 0,-1-8 23 16,0-5-1-16,6-9-10 16,2-5-14-16,4-8-26 15,3 2-12-15,7-11-15 16,-1-3-5-16,9-1-9 15,0-7-13-15,2 5-59 16,1 2-58-16,-1 1 84 16</inkml:trace>
  <inkml:trace contextRef="#ctx0" brushRef="#br0" timeOffset="165816.82">17600 3638 149 0,'-11'5'97'16,"2"1"-6"-16,-3 2-4 0,0-7-14 15,1 1-12-15,0-2-7 16,4-1 3-16,0 1 2 16,-1 0-5-16,4-3-11 15,-6 1-10-15,5-1-16 16,4 1-8-16,-1 6-10 15,2-4-1-15,0 0-1 16,0 0 2-16,0 0 5 16,0 0 11-16,0 0 22 15,10 2 10-15,8 2 11 16,28 4-3-16,-18-8-11 16,0 0-5-1,4-2-7-15,2 2-4 0,3 0-2 16,0 3 0-16,8-4 2 0,4 2 2 15,-3 0 0-15,3-1-2 16,-1 3-8-16,2-5-3 16,4 1-5-16,-1-4 0 0,13 2-3 15,-1-1-1-15,3-3 0 16,6 1 0-16,-7-2 1 16,8 2 0-16,-3-1-1 15,2 5 0-15,-4-5 6 16,-4 2 3-16,4 1 6 15,8 1 0-15,1 3-6 16,-1 1-3-16,0-1-4 16,-11 0-1-16,-3-1 1 15,2 1 1-15,-1 2-1 16,6-1-1-16,4 1-3 16,0-5 0-16,0-1-1 15,-5 0-2-15,3-1 0 16,1 4-1-16,0-4 0 0,4-4 1 15,-8 5-1-15,-3-5 0 16,-2 9-1-16,-5-1 0 16,-2-4-1-16,-7 2 1 15,-10-4 0-15,-3 4-1 16,-9-2 2-16,2 2-2 16,-3-2 0-16,-3 2 0 15,-7 3-13-15,-6-5-8 16,-5 8-29-16,-7-3-19 0,-13 2-68 15,-13 2-61-15,-13 2 126 16</inkml:trace>
  <inkml:trace contextRef="#ctx0" brushRef="#br0" timeOffset="166747.43">17417 4213 205 0,'0'-13'82'16,"3"4"-42"-16,4 0-38 15,-3 2-1-15,2 2 8 16,-2 0 20-16,-4-3 35 16,2 1 14-16,-1-1 20 15,1 0-11-15,2 1-27 16,-2 0-16-16,4 2-26 0,-2-1-10 16,5 1-8-16,1-2 0 15,4 5 0-15,2-1 2 16,1-5 6-16,9 7 7 15,6-6 18 1,3 0 8-16,14 4 10 16,2-3-1-16,6-2-10 15,-2-7-6-15,5 7-10 16,-7-3-4-16,7 8-1 16,8 4 1-16,10-4 3 15,3-4 2-15,0 0-5 0,2-1-4 0,-2-1-7 16,6 8-2-16,5-8-1 15,-2 3 0-15,-6-2 6 16,-1-2 3-16,1 0 5 16,3-2 2-1,9-7-2-15,-3-4-2 0,3 5-4 16,7-2-3-16,-2 2 0 16,6 1 2-16,-9-5 10 15,1 2 6-15,-6 5 4 16,3 1-1-16,2 6-11 15,-5 2-7-15,-2-1-9 16,-9 2-1-16,-4-1-1 0,-1 1 0 16,-7-5 1-16,-4 0 0 15,-13-3-1-15,-2-2 0 16,-11 4-3-16,-5-1 0 16,-9 3-6-16,-3 2-15 15,-11 0-46-15,-9-2-53 0,-9 2 74 16</inkml:trace>
  <inkml:trace contextRef="#ctx0" brushRef="#br0" timeOffset="-212464.64">4466 8471 397 0,'21'11'194'15,"-34"-5"-69"-15,-3-1-61 16,3 3-8-16,3 3-1 15,-6 0-1-15,11-3 10 16,-16-1 2-16,1-5-5 16,8 1 0-16,-7 1-8 0,6-4-8 15,6 4-18 1,1-1-9-16,1 3-16 16,8 3-3-16,5-4-3 0,1 2 2 15,5-3 1-15,0 3 1 16,-5-3 0-16,18 3 2 15,1-2 1 1,10 3 4 0,13-1 7-16,-5-2 7 0,28 5 6 0,0-10 2 15,19 4 4-15,3-1-2 0,3-1-2 16,3 6 1-16,2-1-5 16,3-3-2-1,4 2-2-15,4-2-2 0,2-4-2 16,1 0-2-16,-1-3-4 15,-2-5-2-15,-3-3-4 16,7 3-1-16,-1-4 1 16,2 4 0-16,4 1-1 15,-6-3 0-15,-2 8-1 16,-5 0-2-16,-6 5 0 16,-2 1 1-16,-12-1-1 15,-2 0 0-15,-19-3 0 16,-8 0 0-16,-7 1-12 15,10 6-25-15,-21-10-79 16,-3 1-54-16,-8-1-153 0,-25-9 195 16</inkml:trace>
  <inkml:trace contextRef="#ctx0" brushRef="#br0" timeOffset="-211089">7569 8263 138 0,'-13'-2'101'0,"-4"-4"20"16,-2 1 2-16,-1-5 1 15,10 18-9-15,-7-7-33 16,4 2-21-16,2 4-28 16,-7-14-9-16,12 18-5 15,-4 1 0-15,6-1-12 0,3 1-3 16,-1-4 5-16,5-3 6 16,5 12 17-16,3-3 10 15,5-4 16-15,3 6 3 16,8-8-3-16,3 5-3 15,10 1-14 1,1-1-5-16,-7 2-8 16,10-3-6-16,-4 3-8 15,7 4-2-15,0-1-4 0,-10 1 0 0,-4-2 0 16,-12-5 5-16,0 0 5 16,-3-4 2-16,-4-2-2 15,-1 0-5-15,-3-1-5 16,-3-1-1-16,-5-4-1 15,-2 0 2-15,-3 0 7 16,2 0 0-16,0 0 0 16,-1 0-3-16,1 0-9 15,-16 8-2-15,-26 22-1 16,24-11 0-16,-10 2-1 0,-2 7-1 16,-7 7-1-16,-6 2-1 15,-8 15-8 1,-5-2-10-16,-11-2-45 0,-1 3-44 15,-1-12-216-15,1 2 214 16</inkml:trace>
  <inkml:trace contextRef="#ctx0" brushRef="#br0" timeOffset="-209201.87">6629 8354 32 0,'-42'16'13'0,"12"-6"-16"0,0-2 2 16</inkml:trace>
  <inkml:trace contextRef="#ctx0" brushRef="#br0" timeOffset="-199106.32">13747 8492 430 0,'-68'33'187'16,"61"-29"-82"-16,4 2-58 16,-3-2-5-16,-2 3 21 15,-1 1 12-15,-3 1 5 16,-2 1-1-16,-3 0-13 15,0 0-11-15,-4 3-20 16,4 5-8-16,-6 7-9 16,-11 1-3-16,5 18 1 15,-7-1 2 1,1 11 9-16,1 2 6 0,-7-10 6 16,0 1 0-1,4-10-10-15,8-1-7 16,9-10-12-16,6-4-3 0,6-9-4 0,2-9 1 15,2-4-1-15,-2-6-2 16,3 0-16-16,0-2-20 16,2-3-59-16,1-1-42 15,1-3-104-15,3 0-74 16,2-3 199-16</inkml:trace>
  <inkml:trace contextRef="#ctx0" brushRef="#br0" timeOffset="-198813.27">13155 8842 370 0,'-6'-10'178'0,"5"12"-49"16,-2-6-13-16,2 4-10 16,0-1-14-16,-1 0-28 15,1 1-12-15,0 0-19 16,-2 8-5-16,-3 4-13 15,-19 23-5-15,10-15-6 16,-3-5-1-16,-5 11 0 16,-3 0-1-16,2 1 0 15,-4 1 0-15,1 1 1 32,-2-4 1-32,9-2-1 15,7 0 0-15,7-8-2 0,6 0-1 0,6-2 5 16,1-8 16-16,12-12 30 0,11-1 10 15,8-11 6-15,9-4-12 16,10-8-28-16,1-5-10 16,16-4-12-16,-16-15-19 15,16 2 10-15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9T00:34:10.5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12926 9275 151 0,'9'-12'104'0,"-14"-6"2"15,3 5-33-15,2-2-40 16,-4 1-16-16,4 2-15 16,-9-4-2-16,-1 5 0 15,-4 5-3-15,3 2-58 16,0 0 45-16</inkml:trace>
  <inkml:trace contextRef="#ctx0" brushRef="#br0" timeOffset="325.75">12797 9150 215 0,'-95'22'142'0,"86"-20"9"0,-2 0-16 16,-1-5-32-16,1 3-11 16,1 4-19-16,-1-1-10 0,4 0-16 0,-2-3-7 15,1-6-8-15,-9-6 0 0,10 10 9 16,2 2 0-16,0-4-7 0,9 5-8 16,-12-8-13-16,3 0-3 0,-2 3-4 15,-2 2-1-15,3 3-2 16,-9-1-1-16,1 2-2 15,-8 0 0-15,0-2-5 16,-3 0-12-16,-4-7-39 16,3 0-36-1,-6 1-79-15,4-1-73 0,-3 0 155 16</inkml:trace>
  <inkml:trace contextRef="#ctx0" brushRef="#br0" timeOffset="1328.58">12640 9010 149 0,'38'6'126'0,"-50"5"11"0,-2 0-8 0,3 0 0 0,-5-6-18 0,1-5-6 0,3 0-27 16,-3-9-10-16,7 7-16 0,-4 0-4 0,-5-3-6 0,7 3-4 15,-2-1-11-15,-6 0-6 16,13 8-8-16,-17-2 1 0,-15-3 1 16,14 5 1-16,-12-1-2 15,5-2-3 1,12 9 2-16,-13-3 0 0,-5-3 1 15,3 6 0-15,-11-3-5 16,-2 3-3 0,0 1-1-16,-1-1-2 0,-11-1 0 15,2 1 0-15,-7-6-2 16,0-1 0 0,11-1 0-16,2-3 0 0,-4-5 0 15,4-2 0-15,1-2 0 16,-8-7-1-16,8 3 0 15,-5 1 1-15,5-1-1 16,7 7 1 0,3-3 0-16,0 0 0 0,0 2 5 15,3 0 5-15,-4 4 7 0,6 3 1 16,-2-4-4 0,1 4-5-16,2 6-7 0,-3-4-2 15,2-1-1-15,1 1 0 16,10-7 0-16,2 5 0 15,2 4-1 1,3 2 0-16,2 0 0 0,3 2 0 16,1-4 1-16,-5-5 0 15,8 1 1-15,0 0 1 16,6 1 1-16,2 2 2 16,-1-3 2-16,0 0-1 0,0 0-2 15,-1 0-4 1,1 0-3-16,0-1 0 0,0 0-2 15,0 0-4-15,0 0-32 16,4-1-28-16,9-4-104 16,32-10-90-1,-27 5 166 1</inkml:trace>
  <inkml:trace contextRef="#ctx0" brushRef="#br0" timeOffset="2027.93">11292 8695 305 0,'3'15'153'16,"-3"-5"-29"-16,0-2-50 15,-2 5-16-15,-1-3 6 16,-5 1 1-16,-2-1-1 16,-3-6-5-16,-4-4-7 0,0 0-21 15,1 2-7-15,-7 0-15 16,3 7-6-16,-2-6-3 16,-3 2-1-1,5 4 1-15,-10-9 0 0,2 5 1 16,0-1 0-16,-10 3 25 15,7 6 11 1,-7-2 15-16,2 0 2 0,3 5-22 16,-1 2-10-1,5-3-16-15,1 3-3 16,-1-6-2 0,5 6-1-16,0 0 0 0,-1-1 0 15,4-3 0-15,-2-1 1 0,9 1-1 16,7-1 0-16,-7-7-1 0,12 1-1 15,-2-5 1 1,-5-2-2-16,15 9 5 0,-3-4 3 16,2-3 8-16,4 4 4 15,0-2 2-15,-4 1 0 16,3 0-2-16,3 2-3 16,-8-4-3-16,10 2-1 15,11 4 6-15,-2-2 7 16,13 2 12-1,-8-2 5-15,2 3-6 0,4 1-7 16,5 3-13-16,2-1-4 0,12 7-5 16,-2-3 0-16,0-9-1 15,-5 4 0-15,-16-14-1 16,-1 2-1 0,-9 2-6-16,1-1-19 0,-4 9-60 15,-1-1-49 1,-2 3-223-16,-2 6 230 0</inkml:trace>
  <inkml:trace contextRef="#ctx0" brushRef="#br0" timeOffset="7451.31">12168 11823 106 0,'-59'31'68'15,"55"-28"6"-15,-7 1-4 16,1-3-2-16,-1 3-6 0,2 0-3 16,1-1 3-16,-5 0 2 15,-2-3-2-15,-3-1-7 16,5-1-1-1,-8-1-5-15,4 4-5 0,-2-2 1 16,-7 0-2-16,3 0-1 16,-4-6 6-16,-2 0 3 15,3 3 2 1,-1-5 3-16,-2 4 1 0,2-2-3 16,-4-3-3-16,-4 6 2 15,-4-5-1-15,-7-1-3 16,-3 3-4-16,-6-5-17 15,-6-1-6 1,2 8-14-16,-1-1-3 0,1-10-3 16,4 13-1-16,5-8-1 15,-6-3 0-15,2 6 1 16,-3-5-1-16,-1 2 0 0,11 8 0 16,3-3 0-16,2 6 0 15,6-4-1-15,3 4 0 16,4 5 1-16,-6-5-1 15,11 9 0-15,-1-3 0 16,-6-4 0-16,25 11-1 16,-4-8-1-16,-10 1 0 0,17-3-2 15,-10-1 0 17,10-2-12-32,3-1-22 0,3 5-46 31,-3-6-36-31,0 1-180 0,0 0 200 15</inkml:trace>
  <inkml:trace contextRef="#ctx0" brushRef="#br0" timeOffset="8053.6">10715 11489 447 0,'46'35'204'16,"-59"-29"-78"-16,5 4-48 15,0 2-26-15,1 6-7 16,-8-8-4-16,-5-3-3 0,-6-1-6 15,-3-5-4-15,3 9-15 16,-5 0-5-16,-3 4-7 16,-6-2-1-16,-3 1-2 15,3 2-1-15,7 7-2 16,-3-3 0-16,7 9 2 16,2-3 1-16,3-4 1 15,6-1 1 1,9-5 0-16,5-1 2 0,4-7 7 15,6 6 8-15,1-12 17 16,5-1 10-16,12 7 14 16,4-4 0-16,12 3-10 15,16 6-8-15,5-5-21 16,5 5-6-16,7 3-7 0,-4-3-2 16,7 5-2-16,1 1 0 15,-2-3-4-15,-6-2-25 16,1-1-116-16,-3 0-199 15,-8-4 217-15</inkml:trace>
  <inkml:trace contextRef="#ctx0" brushRef="#br0" timeOffset="11289.43">11004 12362 177 0,'1'3'92'0,"-1"-1"-7"15,-5 0-33-15,5-2-8 16,0 0 3-16,0 0 3 16,0 0-3-16,0 0 3 0,0 0-1 15,0 0-2-15,0 0-4 16,0 0-11-16,3 0-4 15,3 0-10-15,-2 0 0 16,5 2 2-16,25 9 0 16,-17-7-2-16,-3 2-1 15,4-6-3-15,-1 2 3 16,9-3 5-16,-8-2 3 16,7-1 2-16,2 0-2 0,3 0-4 15,6-2-4-15,14 3-5 16,0 1-3-16,13 3-4 15,9 3-1 1,0 1-2-16,1-1-1 0,-3-1 0 16,-2 2 1-16,8-1 0 15,-1-3 0-15,8-1 0 16,-3-3 0-16,-9-3 0 16,4 3 0-16,1-1-1 15,3 0 1-15,2 2 0 16,-5-4 1-16,-9-2-2 15,-2-1 0-15,-3-2 0 16,2 4-1-16,7 4 1 16,-3 2-1-16,-10-5 0 15,1 10 0-15,-13 2-1 16,-5-1 0-16,1 10-6 0,-7-7-13 16,-4 1-40-16,-2-1-22 15,-4 2-51-15,-7-1-22 16,-1 1 101-16</inkml:trace>
  <inkml:trace contextRef="#ctx0" brushRef="#br0" timeOffset="12620.65">13436 12252 946 0,'14'14'330'0,"2"6"-284"15,-6-3-44-15,7 3-1 32,-4-4 1-32,-9-1 1 0,12 2 0 15,-14-6 0-15,-1-2 1 0,2-5 2 16,-13-4 0-16,6 0-2 15,-20-1-2-15,14 6-3 16,-4 4-1-16,-13 2 1 0,12 6 1 16,-27-2 36-16,-4 0 15 15,1 10 15-15,-5 0 0 16,1 8-34-16,3 3-37 16,-2-12-150-16,-8-10 110 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9T00:34:46.2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21042 16803 510 0,'-19'-11'220'0,"-28"-6"-111"0,33 19-11 0,-1-7-36 0,6 1-9 0,1-1-20 0,-3-1-11 16,-3 5-6-16,-1-2 1 0,-1 6 2 0,1 4 1 0,-2-2 8 0,-3 9 0 16,-1 1-5-16,0-3-4 15,2 4-8-15,3 1-1 16,-4-1 2-16,8 4 2 0,-2-2 5 15,0 0 4 17,3-1 6-32,-10-1 1 15,11 7-2 1,-2-1-2 0,-5 0-10-1,12 4-4-15,-18 0-6 0,5 5-1 16,2 7-1-16,-4 0 0 0,7-3 2 15,-8 2 1-15,11-2 3 0,0 2 2 16,2 2 0-16,0-2 0 0,3 1 3 16,-4 3-1-1,4-1 4-15,4 3 0 0,-3-3 1 16,4-6 1-16,-3 12 0 16,-1-2 0-1,2 2-1-15,-3 1-2 16,6-11-4-16,-1 10-4 15,-1-5-5-15,2-7-1 0,3 0-2 16,2-5 1-16,-1 4 3 0,1 5-1 78,6-5 1-78,-4-1-1 16,20-6-2-16,6-5-2 0,-5 2-1 0,12-6 1 0,-12-2-1 0,-1-1 0 15,2-6 0-15,-2 1 0 0,6-9-1 0,1 9 1 16,7 1-1-16,2 1 2 0,11 5 0 0,5-12 1 0,-5 1 0 16,3-3-1-16,-11-3 0 0,-5-1 0 0,4-4 1 15,-3 0 0-15,8-1 1 16,5-6-1-16,5 1-1 16,1-1 0-16,-5 1 2 15,-5 4 0-15,-6-1 3 16,-4 4 2-16,1-1 0 15,4 1-1-15,-4-4-2 16,3-1-2-16,4-5-1 16,6-5 0-16,-2 3-1 15,-3-4 1-15,-5 2-1 0,-10 6-1 16,2-13 0-16,-3-3 0 16,-3 0-1-1,0-8 1-15,-2 4 1 16,4 1-1-16,-16-3 1 15,17 2 0-15,-5-7 0 0,-20-1 1 16,17-2 0-16,-16 3 0 16,2-10 0-16,-1 18 0 15,1 0-1-15,-2-30-1 0,-3-9-3 16,-12 14-2-16,0 1-6 16,7 3 0-16,-2 6 2 15,4-3 4-15,-15 3 6 16,-1 3 1-16,-11-1 2 15,12 12 1-15,-5 0-2 16,-13-6 0-16,4 5-1 16,-19-9-1-16,-1 3-1 15,2-1-5-15,2-3-13 16,2 2-2-16,11 2 0 16,3 9 2-16,4 4 14 15,-1 6 4-15,2 8 1 16,3 7 2-16,-9-7-1 15,-9-6-1-15,-8 4-3 16,-9-8-4-16,-6 4-18 16,4 0-7-16,-2-7-5 0,3 0-1 15,11 5 16-15,3 5 10 16,9 0 10-16,-13 8 3 16,1 3 2-16,-11 3 0 15,-12 6-3-15,16 6 2 0,-5 6 2 16,7 0 0-16,7 7 3 15,-4-4 2-15,-3 2 3 16,1 7 2-16,-16 10 5 16,-2 5 3-16,0 6 1 15,-1 5 3-15,9-4-6 16,7 4-3-16,-6-2-8 16,3-6-7-16,6 1-23 15,1 1-29-15,8 2-190 16,-3 0 164-16</inkml:trace>
  <inkml:trace contextRef="#ctx0" brushRef="#br0" timeOffset="24486.67">1812 9816 444 0,'65'45'209'16,"-73"-50"-75"-16,4 7-72 16,-3-5 3-16,7 4 21 15,0 6 10-15,0-3-5 0,0 6-14 16,-2-5-23 0,-1-1-8-16,0 5-17 0,-2-1-10 15,4 9-13 1,-1 0-5-16,3 12 0 0,3 8-1 15,2 8 0 1,4 7 1-16,1 12 0 0,3 2 0 16,6 6 0-16,-14-5-1 15,10-15 2 1,0 0 1-16,-2-9 5 0,6 0 2 16,-10-5 5-16,4-6 0 0,-12-12-2 15,3-11 3 1,4-8 4-16,-18-9-1 0,1-15-3 15,4-2-3-15,-11-17-10 16,15-1-2-16,0-7 0 16,-4-4-1-16,-12-13-1 15,-10-10 0-15,-3-3 0 16,4 0 0-16,2 15 0 16,8 12 0-16,9 14-1 15,0 7 0-15,10 8-1 16,1 4 0-16,3 7 0 15,4 6 0-15,9 8 4 16,2 5 5-16,16 11 10 16,3 5 5-16,2 11 6 15,8 3 3-15,-6 5 0 0,5 1-1 16,3 3-8-16,6 9-5 16,0-6-7-16,1 7-3 15,1-12-2-15,-5-13 1 16,-7-7-1-16,-7-14 1 15,-16-10 1-15,-7 0 1 16,-8-8 10-16,-5-1 4 31,-7-3 6-31,-1-12 1 0,-12-6-9 0,-8-14-5 16,-9-16-8-16,-4-1-3 0,-11-20-2 16,8 3-1-16,-3-6-1 15,-3-1 0-15,10 10-1 16,-3 10-1-16,17 27-2 15,11 12-15-15,10 15-62 16,1 1-40-16,-2 4-124 16,6 2-95-16,5 0 220 15</inkml:trace>
  <inkml:trace contextRef="#ctx0" brushRef="#br0" timeOffset="25133.19">2998 9978 371 0,'-7'25'186'0,"1"6"-5"0,12 3-173 15,7 1 16-15,-13-7 32 16,7 6 11-16,-3-9 8 15,1-7-20-15,15 6-29 16,1-9-10-16,9-2-7 16,2-3-2-16,-1-24-2 15,3-5-1-15,6-16-1 16,-2-1 0-16,11-3 0 16,-3-4 1-16,-10-1 5 0,-5-1 2 15,-14 1 18-15,-14-2 6 16,-8-1 6-1,-3 4 4-15,-27-10-8 0,-4 3-5 16,-18-1-9-16,-11-1-7 16,5 13-12-16,1 4-4 0,-6 16-2 15,7 8-3 1,6 18-3-16,0 11 0 0,18 17 1 16,2 4 0-1,5 11 3-15,6 4 0 0,4 11 2 16,2 5 0-16,6-1-1 15,4-1-2-15,11-7-70 16,7-6-94-16,15 1 109 16</inkml:trace>
  <inkml:trace contextRef="#ctx0" brushRef="#br0" timeOffset="25897.92">3579 8942 687 0,'74'-9'253'0,"-73"18"-186"15,-1 7-59-15,1 3-8 16,-1 2 0 0,0 7 2-16,0 5 10 0,0 8 8 15,1 13 16-15,1 0 3 16,2 14-5-16,2-1-7 16,10-5-9-16,2 8 1 15,14-4 4-15,11 4 2 16,3-2-1-16,3-9 2 15,2-12 1-15,-5-12-1 0,-3-17 5 16,-2-10 1-16,-11-18 9 16,1-5 3-1,-5-14-6 1,6-5-8-16,-1-5-19 16,-3-8-24-16,-6 2-116 0,-8-2-111 0,-12 2 144 15</inkml:trace>
  <inkml:trace contextRef="#ctx0" brushRef="#br0" timeOffset="26100.03">3580 9524 972 0,'-34'20'371'16,"14"-11"-299"-16,9-7-7 15,22-11-48-15,8-10-1 16,15-12 18-16,-1-5 11 16,8-19 4-16,-2-17-5 15,18 3-17-15,11-6-12 0,12 5-35 16,6 13-54-16,-17-12 49 16</inkml:trace>
  <inkml:trace contextRef="#ctx0" brushRef="#br0" timeOffset="27187.34">2139 11285 503 0,'-53'11'250'0,"38"-10"-103"0,9 12-55 16,5 3-71-1,-1-7-15-15,2 7 0 0,-1 0 2 16,1 9 1-16,3 6 0 15,3 6-5-15,2 4 0 16,3 5-3-16,-2 3 0 16,12 13 4-16,-1-12 3 15,8 12 20 1,9-1 11-16,3-11 17 16,8 9 5-16,2-20 6 0,-6-5-4 0,0-10-8 15,4-4 0-15,-11-5-10 16,6-4-1-16,-6-8-7 15,-9-3-7-15,-2-7-11 16,-5-6-3 0,1-6-6-16,-4-3-1 0,2-8-3 15,-3-2-4-15,-1-7-19 16,2-1-26-16,-6-10-86 16,4 6-77-16,-14-4 126 15</inkml:trace>
  <inkml:trace contextRef="#ctx0" brushRef="#br0" timeOffset="27425.86">2347 11811 978 0,'-18'13'371'0,"8"2"-260"15,17-11-85-15,5-6-13 0,4-14 2 16,14-6 6 0,0-13 1-16,-9-8-3 0,-3 3-7 31,-10 20-5-31,0 0-5 0,18-67-5 16,7-2-61-16,-2-5-70 0,-8 29 85 15</inkml:trace>
  <inkml:trace contextRef="#ctx0" brushRef="#br0" timeOffset="27621.6">2195 11352 855 0,'-13'13'356'0,"13"-13"-236"0,7-12-8 16,19-10-66-16,3-20-5 15,5-16-4-15,14 0-10 16,0-8-17-16,2 5-3 16,14 4-62-1,-15-2-123-15,4 1 119 0</inkml:trace>
  <inkml:trace contextRef="#ctx0" brushRef="#br0" timeOffset="29603.15">3330 11412 320 0,'23'-114'192'0,"-45"96"-6"15,3-1-115-15,0-1-42 16,-11-1-10-16,0-3 2 15,-2 2 6-15,-2-1 13 16,2-4 6-16,2 8 14 16,5 1 2-16,3 7-5 15,-1 4-6-15,4 10-21 16,1 3-11-16,7 9-18 16,6 15-3-16,-5 0-2 15,1 16 1-15,10 13 0 0,12 2 1 16,5 6 1-16,-6-14 1 15,2-8 1 1,-5-11 0-16,14-7 1 0,2-4 0 16,-2-15 1-16,0-3 1 15,-10-12 7-15,1-5 1 16,-5-3 2-16,-2-4-2 16,6-4-6-16,-5 0-2 15,-6-4-4-15,1-1 0 0,-6-1-1 16,2-3 1-16,-5-1 0 15,3 4 1-15,-1 6 2 16,-2 3 0-16,6 11 1 16,0 4-1-16,0 5-3 15,1 4-1-15,-1-4 0 16,-1 0 1-16,0 13 0 16,-1 33 2-16,2-22 1 15,2-5 2 1,3 7 4-16,6 5 1 0,4 3 0 15,5 6-2-15,14 16-3 16,0 3-1-16,15 24 0 16,-2 7-1-16,-13-1 0 15,3 3 0-15,-14-12-1 16,0 4 0-16,3-1 0 0,-8-8 1 16,-4-14 9-16,-1-14 8 15,-5-18 20-15,-1-4 7 16,1-17-2-16,-4 0-8 15,2-6-16-15,-1 0-6 16,-1-2-5-16,-4-2-1 16,0-5-3-16,1-23-2 15,0-44-3-15,-3 21-1 0,-3-17-1 16,1-3-3-16,0-8-11 16,-1 0-6-16,4 14-4 15,-5-2 2-15,-1-5 12 16,-1-2 5-16,-9-3 6 15,-4-2 0 1,2 12 1-16,-2 3 0 0,-1-1 1 16,10 1-1-16,4 7 0 15,-5-1 0-15,13 16-1 16,-7 10 0-16,4 12 0 16,3 8 0-16,-3 6-4 15,2 3 0-15,8 6-2 16,4 7 1-16,9 12 3 15,2 4 2-15,-5 9 1 0,1 5 1 16,1 7 0 0,3 1 0-16,4 6-1 0,4-6 0 15,-3-1-1-15,-1-3 0 16,-2-9 0-16,-5-7 0 16,4-7 1 46,-3-1-1-62,-1-11 1 0,5 0 3 16,-10-14 3-16,2-9 0 15,-5-9-1-15,-7-4-4 16,6-4-7-16,-5-8-5 0,-7-10-9 0,8-2 0 0,2-8 4 16,-7 7 4-16,12 4 10 0,-4 8 1 0,-1 8 1 0,7 9 0 0,5 11 0 15,-10 1 2-15,2 9 2 16,0 2 3-16,-9 5 4 15,6 4 0-15,-8 4-1 16,5 1-1-16,-1 2-4 16,-1 2-1-16,8 6 4 15,2 9 0-15,6 7 0 16,-1-8-1-16,-2-4-4 16,1-10-1-16,1-12 0 15,3 4 0-15,2-8 1 0,-3-3 2 16,0-3 2-16,-5-8 1 15,2-9-2-15,-6-1-1 16,0-13-5-16,1 1-2 16,-6 2-12-16,15 0-3 15,-15 5-5-15,13 7-9 16,-14 1-45 0,-4 2-49-16,5 6-190 15,-7-3 199-15</inkml:trace>
  <inkml:trace contextRef="#ctx0" brushRef="#br0" timeOffset="30300.84">4001 10474 1022 0,'-74'-23'355'0,"79"28"-319"16,2 0-37-16,8-5-39 16,7 0-18-16,-10-4-40 15,1-2-36-15,-6-1 88 16</inkml:trace>
  <inkml:trace contextRef="#ctx0" brushRef="#br0" timeOffset="30828.58">4420 10589 529 0,'-4'-4'188'0,"0"2"-150"15,12 7 13-15,6-2 17 16,3 5 33-16,0 0 8 16,1 9-19-16,3 5-15 15,6-6-25-15,5 4-11 16,3 1-21-16,5 2-6 16,10 13-7-16,0-1-1 0,1-4-3 15,-12-4-1 1,2-1 0-1,-14-5 0-15,-4-5 0 16,4 2 1-16,-17-16 4 0,4 3 5 0,-7-9 13 16,-4-6 11-16,-6-13 8 15,-5-3-1-15,-4-12-13 16,4 6-10-16,-1-3-14 16,-8-12-2-16,-7 5-1 15,-4-15-1-15,-8 4 1 16,3 5-1-16,7-1 0 15,-2 4 0-15,16 10-3 16,8 2-3-16,9 4-26 16,5 6-30-16,-3-1-125 0,11 2-150 15,10 2 212-15</inkml:trace>
  <inkml:trace contextRef="#ctx0" brushRef="#br0" timeOffset="33161.26">5397 10397 539 0,'-63'-70'217'16,"45"52"-145"-16,5 2-30 15,-5-6-36-15,5 7-4 16,-9-8-2-16,-6-3 0 16,16 21 4-16,-1 0 10 0,1 11 11 15,7 15 3 1,-4 10-1-16,-6 0-9 0,8 14-13 15,0 2-1-15,6-5-2 16,1 11 7 0,3-4 11-16,6 3 3 0,2-6 2 15,4 2-4-15,7-7-7 16,3-6-2-16,4-3 0 16,-15-15-1-16,1-7-3 15,9-2 1-15,-15-21-1 16,15-1 0-16,-9-18-2 15,-11-10-1 1,8-3-7-16,-1-2-2 0,-6-5-2 16,-1 4 1-16,-7 4 4 15,1 3 2-15,2 16 15 16,4 0 9-16,0 8 14 16,-1 10-1-16,3 3-5 15,-5 8-6-15,3 10-9 0,7 0 0 16,-1 6-6-1,3 6-2-15,4 2 1 16,-9-3 2-16,5 1 5 0,2-3-1 16,2-2-5-16,1 3-3 15,0-8-5-15,3 2-2 16,0-3 0 0,2-2-1-16,-6-9 0 15,9-3 1-15,-4-16-1 0,-6-13 0 0,9-2-1 16,-8-9-1-16,-3-6-5 15,6-2-4-15,-14-14-12 16,-12-15-8 0,-4-11-28-16,-10-1-8 0,-9 0 3 15,5 5 6-15,-10 1 30 16,-1-4 12-16,-4 2 12 16,5 7 3-16,10 18 6 15,5 10 2-15,13 26 1 16,1 8 0-16,3 8-6 15,2 9-3-15,-2 9-1 16,-2 4-2-16,-4 10 3 16,-1 9 0-16,3 15 4 15,1 7 2-15,9 14 9 0,4 2 2 16,9 0 4 0,6 4 0-16,11 0-3 15,0-4 2-15,4-8 0 0,0-6 0 16,9-6-1-16,-5-7-2 15,-2-11-4-15,5-3-1 16,-13-20-2-16,8 1-1 0,-1-6-1 16,-6-4 0-16,3-7-1 15,0-2-1-15,1-6-2 16,3-5 0 0,-3-12-2-16,-6-9 0 15,4-5 0-15,-12-9-1 16,0 2-1-16,4 2 0 15,-14-12-2-15,8 5 0 0,-7 2-3 16,-6 4 0-16,-9 1 0 16,-4 5 1-16,-7 9 3 15,2 5 1-15,-3 19 3 16,-4 4 0-16,-8 7 2 16,-1 8 0-16,0 14-2 15,-8-4-2-15,4 5-1 16,-2 8 0-16,6-7 3 0,6 9 3 15,10 12 5 1,1-7 2-16,5 5 1 0,6 0-1 16,11 1-2-16,2-4-1 15,11 8-2-15,-3-5-1 16,7-6-1-16,-3-3-1 16,5-11 1-16,6-5-1 15,-12-18-1-15,14 6-1 0,-12-17 2 16,-1-7-1-16,-1-9-1 15,-7-16-2 1,1-6-9-16,-1-3-3 0,-2-5 1 16,-2 2 2-16,-6-1 7 15,-2-2 2-15,-1 11 10 16,2 4 10-16,2 8 21 16,3 10 5-16,4 9-3 15,2 6-9-15,-2 11-20 16,9 12-5-16,-6 1-7 15,2 4-2-15,-3 4 0 16,-7 0 0-16,9 4-1 16,-18-10 1-16,17 11-1 15,-9-7-2-15,-11-5-3 16,10 1-2-16,-14-12-3 16,1-1 0-16,3-6 3 15,0 2 1-15,0 0 2 0,0 0 1 16,3-9 2-16,9-39 1 15,-7 27 1-15,3 5 1 16,0 0 3-16,-1-8 2 16,7 14 6-16,-4-7 1 15,-1 9-3-15,9 11-3 0,-9-11-6 16,8 19-2 0,-1-10 1-16,4 8 0 15,2 11 5-15,-9-18 2 0,8 21 4 16,-1-9 0-16,2-1-5 15,2 3-1-15,0-3-2 16,0 2-2-16,-8-13 2 16,-3-3 0-1,-7 1 2-15,2 1 2 16,12-23-1-16,-4-8-1 0,-3-12-2 16,-8 0-2-16,-9-15-2 15,0-5-5-15,-7-4-19 16,-15-4-13-16,-3-5-18 15,-9-9-2-15,-6-8 10 16,8 7 11-16,3-3 21 16,13 21 7-16,19 28 12 0,1 1 3 15,15 32 0 1,-2 0-2-16,0 7 0 0,3 7 1 16,0 7 10-16,-3 3 5 15,9 14 7-15,-5 1 3 16,8 9 8-16,2 9 2 15,8 2 2-15,4 13-3 16,1 4-13-16,6 1-8 0,-9-7-10 16,-7-11-5-16,-5-19-4 15,-8-11-1 1,-3-9-7-16,3-6-4 16,-7-6-17-16,-2-1-14 15,-4-8-43-15,-2-2-35 0,-2-2-144 16,-1 1 169-16</inkml:trace>
  <inkml:trace contextRef="#ctx0" brushRef="#br0" timeOffset="33320.08">7010 9403 1423 0,'-13'-2'492'0,"10"2"-440"0,6-2-19 16,7-8-10 0,8-2-3-16,11-12-13 0,1-11 0 15,16-13 2-15,-11-5 0 16,14-9-1-16,-8 3-4 16,16 5-32-16,10 1-39 15,-5-4-167-15,13 1 153 16</inkml:trace>
  <inkml:trace contextRef="#ctx0" brushRef="#br0" timeOffset="33863.35">7498 8087 1086 0,'-28'35'366'16,"41"-26"-357"-16,6 3-6 16,9 7 6-16,2 3 8 0,1 1 17 15,-2 4 9-15,10 5 4 16,-2 6-4-16,6 3-13 15,-3 4-10-15,0 9-11 16,3 1-3-16,-7 10-7 16,0 13-4-16,-2 16-12 15,-2 1-11-15,-4-5-22 16,2-8-8 0,-1-14-16-16,-7-3-18 0,13 6-45 15,-20-8-41-15,-3-7 110 16</inkml:trace>
  <inkml:trace contextRef="#ctx0" brushRef="#br0" timeOffset="34066.81">8231 9764 1474 0,'-10'0'556'0,"2"0"-415"15,5 0-86-15,1 0-19 16,2-1-63-16,0 0-39 0,0 0-65 16,-5-11-33-16,-33-34-69 15,4 24-69-15,-2 3 197 16</inkml:trace>
  <inkml:trace contextRef="#ctx0" brushRef="#br0" timeOffset="40070.48">21620 16429 334 0,'-16'-1'189'0,"-6"-7"-26"0,2 3-73 15,2-3-15-15,-3 0-30 16,11 3-15-16,8 0-17 16,-19 4-1-16,-1 2 6 15,-12 3 6-15,-6 3 12 16,8 4 1 0,5 5 1-16,1 4-1 0,3 0-5 15,-6-5-2-15,-1 2-8 16,1-6-5-1,-1 1-7-15,-3 2 0 16,-3-3 6-16,3 2 5 0,-4-3 13 0,5-6 6 16,4 11 1-16,-4-7-4 15,4 12-15 1,1 6-8-16,-1-9-11 16,2 7-1-16,-1-7-1 0,1 3 0 15,-1 2-1-15,-1 0 0 16,2 2 1-16,-7 3 0 15,6 6 1-15,-3 3 1 16,8 5 3-16,-8-1-1 16,1 10 0-16,6-3-1 0,-6 0-3 15,13 4 0-15,3-9-1 16,-1-2 1 15,5 1 0-31,-1-4 2 0,3 5 3 0,1 0 3 0,3 6 8 16,0-2 3-16,-1 2 4 15,2 4-1-15,0 1-6 16,-1 2-3-16,6-3-9 16,3-3-2-16,1-3-2 15,4-3-1-15,0 1 0 16,1-9 0-16,10 7 0 16,1-1 0-16,7-12 2 15,4 8 1-15,-2-16 1 0,6-2-1 16,0 4-1-16,-5-4-1 15,12 0 0-15,-4-2 0 16,10-3 0-16,6-1-1 16,5 1 0-16,5-2 0 15,0 2 0-15,-3-2 0 16,0-1 1-16,-2 2 1 16,7-6-1-1,4-3 1 1,5-4 0-16,-2-6 0 0,-2 1 11 0,-7-3 6 0,0-3 11 15,7 0 5-15,8-2-3 16,-9 1-3-16,-2-2-9 16,0-4-4-16,-20 1-6 15,14-4-2-15,-3 3-3 16,2 2-1-16,-4-2-3 16,5-2 1-16,-17 2-1 15,-3 0 1-15,-5-7 1 16,-9 4 0-16,0-14 3 15,-5-1-1-15,-5-3 1 16,-2-7-1-16,-1 1-3 16,-3-3-1-16,-7-1-1 15,-1 2-2-15,-7 0 0 16,-5-2 0 0,-3 7 2-16,-4-1-1 0,-4 4-5 0,-5 3-2 15,-5-10-3-15,-1-4-6 16,-7-6-3-16,3-4-5 15,-2-2-1 1,4 1 6-16,1 0 10 0,5 7 8 16,1 7 3-16,-8 2 4 0,1 11 0 15,-6 0 1-15,-3 2 0 16,7 0-3-16,-3 1-2 16,0-1-1-16,-1-2 0 15,-1-3 0 1,2-1 0-16,-5-5-1 15,4 8 1-15,0 6 0 0,-4 7 3 16,3 10 1-16,-5 3 3 16,-1 2 0-16,0 0-3 15,3 3 0-15,-2-4-4 16,1-1 0-16,-3-3 0 16,4 1-2-1,0-1-1 1,0 5 1-16,-4 6-1 0,-7 1 1 15,0 7 0-15,3 4 0 0,5 6-2 16,3-2 0-16,-1 6 0 0,-1 3-2 16,-3 0 2-16,0 4-1 15,-6 2 1-15,-2 0 0 16,3 3 0-16,4 5 0 16,2-1-3-16,4 3-2 15,-3 3-6-15,1-1-1 16,-1 6 0-16,8-1 3 15,3 7 6-15,-3-1 1 0,7 2 4 16,4-20 1 0,0 0 0-16,-16 20 1 0,3 9-1 15,0-9 1-15,17-7-2 16,-1 2 1-16,5 3 0 16,4 0-1-16,3 4 2 15,6-4 0-15,2-1 0 16,5-2 0-16,4-5 0 15,3-2 1-15,2-3 1 16,2-2 1 0,9-1 1-16,2 0-1 0,13 2 0 15,8 1-1-15,-1-6-2 16,2 1 0-16,-5-9 1 16,-3 2-1-16,0-5 1 0,5-4 0 15,3-1-1-15,8-3 0 16,12-2 0-16,-15-1 1 15,3-4 0-15,-6 0 0 16,-8-7 2-16,13 2 1 16,-2-4 5-16,3-5 1 15,13-2 2-15,-9-4 1 16,-1-3-3-16,-3 0 1 16,-14 0-1-16,8-2-1 0,-4 0-2 15,2 0-2-15,3 4 0 16,8 0 1-16,-6 3 1 15,0 1 3-15,-14 1 1 16,-2-4 1 0,-4 0-1-16,-3-11-1 0,1-5-2 15,-3 2-1-15,-1-9 1 16,-5 4 1-16,-1-2 3 16,-5-2-1-16,-2 1 3 15,4 2-2-15,-6-6-3 16,-3 3-1-16,2-3-3 15,-4-3-2-15,-2 1-1 16,5-5 0-16,-6 3-1 16,-1 1-1-16,2 0 1 15,-4 2-1-15,8-5 0 16,-5 5 1-16,2-3-1 16,-3 5 1-16,-13-5 0 0,-1-3 0 15,-1 3 0-15,-3-1 1 16,2 5 1-16,-2-3-1 15,-11 2 1-15,0-3-1 16,-4 1 0-16,-2 1 0 16,-5-4 0-16,-2 5 0 0,-5-2-1 15,-1 0-1-15,-3 6 0 16,-4-4 0-16,-2 10 0 16,-2 4 0-16,0 4 0 15,1 3-1-15,0 6 0 16,3 4-2-1,-6 0-9-15,5 4-12 0,-10-1-36 16,0 0-23-16,4 5-87 16,-2 0-96-16,12 2 173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8T23:31:37.3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10730 6003 832 0,'-31'47'275'0,"30"-48"-271"0,3 1 0 16,-4 0 35-16,1 0 11 15,-1 0 17-15,1 0-1 16,0 0-21-16,-6 8-8 16,-37 31-16-16,21-28-8 15,-1 9-10-15,4 1-1 16,-10 3-2-16,4 5 0 0,1-4 0 16,-2 1-1-16,16-1-2 15,1-9 1-15,14 7 1 16,7-3 1-16,9-8 11 15,9 1 13-15,3-19 25 16,12-2 7-16,8 2 2 16,0-9-4-16,7 12-15 15,-4 3-5-15,0-4-10 16,4 10-7-16,-10-3-8 16,1 2-2-16,-8 7-3 15,-10-4-1-15,-5 8-1 16,-13 1 1-16,-8 8-1 15,-6 1 1-15,-9 1 0 16,-6 0-2-16,-9-3-7 16,-11 1-11-16,-7 4-28 15,1 4-14-15,-14-2-24 0,6 3-9 16,-5-7-22-16,1-3-21 16,3 1-117-16,-2-16 160 15</inkml:trace>
  <inkml:trace contextRef="#ctx0" brushRef="#br0" timeOffset="288.6">10621 6061 700 0,'50'-30'243'0,"-6"3"-182"15,-8 4 2-15,4 12 35 16,-4 2 14-16,0 1 1 16,0 4-12-16,3-5-15 15,-2-1-11-15,4-3-28 16,2-15-16-16,-6-7-19 16,5 0-4-16,-4 1-5 15,-3 7-3-15,0-3-18 16,0 4-28-16,-3 4-84 15,-2 3-67-15,-6 10 118 16</inkml:trace>
  <inkml:trace contextRef="#ctx0" brushRef="#br0" timeOffset="701.93">11240 6232 1224 0,'0'47'422'0,"11"-14"-379"16,7-4-45-16,12-4-3 15,-1-9 3-15,6-3 2 16,4 0 2-16,0-17 0 16,3-8 0-16,-11-24-3 15,-3-6-5-15,-5-11-18 16,0-2-19-16,2 1-52 15,-6 2-31-15,-1-1-37 16,-5 1 9-16,-7-1 58 16,-6-1 38-16,-13 7 76 15,-10 5 24-15,-10 14 34 16,-2 10 13-16,-5 18 6 16,4 13-3-16,2 25-19 15,-3 5-11-15,7 8-21 16,1 1-9-16,6-6-16 0,7 6-7 15,9-1-6-15,7-3-3 16,4-8-52-16,6-3-56 16,9-9-255-16,3-3 234 15</inkml:trace>
  <inkml:trace contextRef="#ctx0" brushRef="#br0" timeOffset="1074.84">12037 5845 1026 0,'24'49'310'0,"1"-10"-365"16,6 8-25-16,-3-6 2 15,-4 0 41-15,-6-9 51 16,-4-4 13-16,-4-9 31 15,-3-8 17-15,-1-14 2 16,-3-10-11-16,-2-12-31 16,0-6-19-16,-1-12-17 15,0-5-4-15,-5-19-2 16,-5-3 1-16,-12-5 6 0,-5 1 4 16,-4 13 6-16,-4 3 4 15,3 23 5-15,1 10-2 16,-16 26-5-16,1 19-7 15,-11 18-8-15,0 15-3 16,4 14-12-16,7 15-17 16,11 17-157-16,3-2 134 0</inkml:trace>
  <inkml:trace contextRef="#ctx0" brushRef="#br0" timeOffset="1957.92">11248 7297 467 0,'0'0'208'0,"3"29"-104"16,27 52-47-16,-31-19-24 15,2 4 15-15,-1-4 40 16,0 12 14-16,6-1-9 15,0-6-15-15,5-9-38 16,2-16-15-16,2-14-12 16,-1-6-2-16,4-14 0 15,1-6 2-15,0-12-1 16,-6-4-2-16,2-13-3 0,-5-2-2 16,3-8-2-16,4-5-1 15,-5-4 1-15,-3-1-1 16,-4 9 0-16,2 6 2 15,-1 15 9-15,4 8 5 16,3 9 18-16,-3 2 11 16,-1 8 9-16,4 4 3 15,-2 3-13-15,6 9-9 16,5 4-9-16,-2 3-6 0,2 10-2 16,-3-5-4-16,0 8-9 15,1 2-3-15,-4 3-4 16,-2-1-10-16,-2-5-34 15,-1-3-22-15,-1-9-59 16,0-7-16-16,-1-18 3 16,0-8-35-16,4-13 126 15</inkml:trace>
  <inkml:trace contextRef="#ctx0" brushRef="#br0" timeOffset="2371.07">12038 7530 924 0,'13'-8'355'0,"6"2"-222"15,-9 5-64-15,6 5-5 16,-3 0 2-16,-3 5-9 16,-1 4-18-16,0-1-4 15,-2 0-5-15,2-4-8 16,2-1-7-16,3-2-2 15,3 1-8-15,2 2-1 16,7-4-3-16,1-2 0 16,7 4-1-16,2-2 1 0,-12 0 1 15,2 4-2-15,-7 4 3 16,-2 3 2-16,0 4 6 16,-11 5 3-16,-13-4 3 15,-11 2-1-15,-8 7-6 16,1-3-3-16,-5 3-4 15,4 0-3-15,-5-7-8 16,3 2-10-16,1-4-35 16,0-5-21-16,-5-6-41 15,4-3-20-15,-2-8-74 16,-5-5-74-16,7-1 183 16</inkml:trace>
  <inkml:trace contextRef="#ctx0" brushRef="#br0" timeOffset="2904.74">12057 7409 1077 0,'32'-20'366'15,"11"4"-343"-15,3 0-22 16,1 0 1-16,-3-7 3 0,2-5 16 15,6-2 10-15,-2-7 16 16,-7 2 4-16,1-1-14 16,-2-1-9-16,-3 4-17 15,4 4-6-15,-16 7-5 16,-6 5-4-16,-7 11-14 16,-6 6-5-16,0 12-2 15,-4 9 1-15,-4 4 14 16,-1 7 4-16,-3 6 6 15,-4 3 1-15,4 17 3 16,0-2 5-16,2-2 4 16,2 2 1-16,3-13-2 15,1-5-4-15,2-5-4 16,1-7 2-16,-3-12 9 0,4-8 6 16,1-10 11-16,2-11 1 15,5-5-6-15,-6-5-5 16,3-9-13-16,-5-9-4 15,-2-4-5-15,0-6 0 16,-5-6 1-16,-1 0 2 16,-11-9-1-16,1 4 1 15,-10 7-2-15,1 3-1 16,-1 2-3-16,-2 9-3 0,-3 2-7 16,-2 10-6-16,2 30-35 15,-6 10-25-15,-6 33-86 16,-1 12-96-16,-7 10 168 15</inkml:trace>
  <inkml:trace contextRef="#ctx0" brushRef="#br0" timeOffset="4583.91">11341 9046 504 0,'20'-4'196'0,"13"-3"-103"15,10 2 1 1,-2-11 13-16,5 4 5 0,-5-3-24 16,-4 0-10-16,2-2-14 15,-4 1-6-15,-1 1-17 16,-3 1-11-16,-4 9-19 15,-1 5-7-15,-7 10-7 16,-8 8-3-16,-7 8-2 16,-7 3 0-16,-8 8 3 15,-3 2 3-15,-7 4 2 16,1 2 0-16,-1 3 2 16,2 6-1-16,3-1 1 15,-1-2 0-15,5-4 1 16,1-10 1-16,5-5 4 15,5-3 1-15,2-13-1 16,2-2 1-16,6-11 0 0,1-4 1 16,5-10-1-16,5-6-1 15,0-10-4-15,3-3-2 16,4-6-1-16,0 3-1 16,3-3 0-16,4 5 0 15,4-1 0-15,-2-3 0 16,-3 11 0-16,2-1-1 15,7 23 0-15,-7-5 1 16,3 7 0-16,-6 8 2 0,-15-7 6 16,7 15 4-16,-3-6 6 15,2 10 1-15,-4-5-4 16,-2-7-4-16,-1-5-4 16,-4-5-1-16,0-8 5 15,0-3 3-15,-1-1 4 16,1-11 0-16,2-3-6 15,-4 2-4-15,0-4-5 16,-3-3-1-16,-10 3 1 16,0 2 0-16,-15 0-1 15,-5 3-1-15,-7 2-1 16,-5 1-1-16,-1 8-1 16,0 6-1-16,3 8 0 15,0 9 0-15,5 11-1 16,3 4-1-16,9 8 1 0,0 0-1 15,9 1 1-15,7-1 0 16,6-5-17-16,7-4-21 16,12-4-112-16,1-7-139 15,10-12 186-15</inkml:trace>
  <inkml:trace contextRef="#ctx0" brushRef="#br0" timeOffset="5002">12686 9049 1150 0,'3'10'380'0,"10"10"-376"15,1-5-17-15,2 5 4 16,-4 1 8-16,-1 5 9 15,-3-3 7-15,-6-13 7 16,3 1 2-16,3-13 2 16,0-1-4-16,-2-15-9 15,0-9-7-15,-1-9-20 16,-5-11-16-16,1 2-22 0,4 3-5 16,-8-13 12-16,2 2 14 15,-6 1 34-15,-10-6 17 16,-2 11 23-16,-6 0 5 15,-3 13-4-15,-1 5-9 16,4 24-21-16,-4 6-7 16,9 31-8-16,-4 16-2 0,-2 15 0 15,-4 12 0 1,-3-3-9-16,5 1-12 0,5 1-61 16,15 7-84-16,9 7 107 15</inkml:trace>
  <inkml:trace contextRef="#ctx0" brushRef="#br0" timeOffset="6350.27">12282 10548 373 0,'-3'-9'183'0,"-1"-5"-49"15,3 4-13-15,7-3-13 16,-1-3-2-16,7-1-17 16,1-8-11-16,5-1-24 15,3 3-10-15,-5-6-12 16,12 4-3-16,2 2-7 16,-1 0-3-16,11 10-9 15,-12 3-4-15,-4 11-4 16,-7 0-1-16,-4 18-1 15,-4 0 0-15,-6 15 0 16,0 7-3-16,-18 4-2 16,5 9-1-16,-8 2 2 15,-7 2 3-15,10 8 1 16,-6-2 2-16,4-4 4 0,11-1 0 16,-1-19 6-16,3-4 3 15,4-18 6-15,-2-3 2 16,4-13 3-16,3-2-3 15,6-7-7-15,-3-7-2 16,9-8-6-16,4-4-3 16,2-10-3-16,8-6-2 15,-3 4 0-15,-1-4-2 16,0-2-2-16,-2 8-1 0,-4-1 2 16,-2 3 1-16,0 7 2 15,-1 4 1-15,-4 4 1 16,2 8 0-16,-9 10 1 15,-1 2 3-15,-6 10 11 16,1 1 7-16,-1 5 10 16,-1 0 1-16,0 4-4 15,-2-1-5-15,1-5-7 16,4 4-1-16,1-6-6 16,2 2-1-16,3-1-6 15,-1-3-2-15,4 0-1 16,3-2 2-16,7-7 9 15,10 1 5-15,-1-14 6 16,14 2 0-16,-1-8-2 16,-3-5-2-16,4 7-2 15,-10-6 0-15,-2 10-3 0,-2 4-1 16,-4 1-1-16,-4 4-2 16,-5 4-4-16,-3 4-1 15,-4 6-4-15,-4 2-2 16,-10 4-3-16,-2 5-8 15,-7 17-23-15,-10-11-10 16,-4 5-24-16,-3-3-9 0,-6-13-16 16,7 12-16-16,-6-7-50 15,14 6-49-15,-17-14 133 16</inkml:trace>
  <inkml:trace contextRef="#ctx0" brushRef="#br0" timeOffset="6899.87">12820 10429 910 0,'14'-14'336'0,"15"-1"-240"0,-2-2-28 16,2-5 3-16,6-1 8 15,-3 2 0-15,8-2-4 16,-2-4-10-16,-3-3-10 16,-4-6-23-16,-1 0-8 15,4 4-13-15,0 2-5 16,-2 4-6-16,-1 4 0 16,-6 9-8-16,-1 8-6 15,-9 11-11-15,-3 10-4 16,-5 13 3-16,-7 7 7 0,-9 12 11 15,1 4 6-15,0 6 3 16,3 0 1-16,7 2 0 16,-2-5 1-16,9-3-1 15,0-6 1-15,-5-15 0 16,23 8 1-16,-6-23 6 16,6-7 5-16,10-14 8 15,-12-20 2-15,8-12-1 16,-5-10-4-16,4-8-8 15,-2-4-3-15,-5-9-5 16,3-1-1-16,-11-5-1 16,-4 0-1-16,-9 15 0 15,-4 12-1-15,-9 13 0 16,-3 9-1-16,-10 11-5 0,-2 4-5 16,-4 10-28-16,-9 5-27 15,-4 10-92-15,-3 0-95 16,-14 0 159-16</inkml:trace>
  <inkml:trace contextRef="#ctx0" brushRef="#br0" timeOffset="8422.54">10432 6809 371 0,'-5'3'141'16,"1"5"-70"-16,-1 1-7 0,-3-4 14 15,-9-5 9-15,-1 6-11 16,-3-6 1-16,-2 0-6 16,1 7-9-16,-4-7-22 15,-3 8-13-15,-5-4-18 16,-1-1-4-16,-2 4-4 16,0 0 0-16,-7-2-1 15,-4 4 1-15,0-7 0 16,-2 3 0-16,12 2 5 15,0-1 5-15,4 2 5 16,2-5 3-16,-1 0 0 16,-2 1-2-16,8 6-5 15,-2 0-2-15,7-1-5 16,6 0-4-16,-10 3-1 0,8-2 0 16,3 2-2-16,6-1 0 15,9-5 0-15,3 7-1 16,3-3 0-16,4-2 1 15,0 1 0-15,-4-3 1 16,6 3 1-16,-2 4 0 16,1 9 2-16,12 7 0 15,-4 16-1-15,2 5 0 16,11 15 0-16,-11 5 1 0,2 4-1 16,3 9 1-16,-1 16 0 15,2-4 0-15,4 16 1 16,0 0-2-16,13 6-1 15,-2 6 0-15,1-5-1 16,1 0 0-16,-11-21 1 16,6 3 0-16,-5-1 0 15,0-1 1-15,-3-8 0 16,0-5 0-16,-4-10 0 16,1-4 0-16,3 3 1 15,3 3 0-15,-8-20 2 16,-2-2-1-16,-3-14 5 15,-7-12 3-15,6 6 4 16,-7-3 4-16,-8-6-3 16,-8-2-1-16,-9-3-6 15,1-3-1-15,7-2-4 0,3 0 1 16,-1-1-1-16,1-1 0 16,-3-1-1-16,-1-9 0 15,3 5-2-15,-3-4-1 16,0 2 1-16,2 9-1 15,-5-11 0-15,8 14 0 0,-2-13-1 16,-2 6 1-16,6 8-1 16,-1-8 1-16,-1 1 0 15,1-4 0-15,2 0 0 16,-3-3 0-16,7 8 0 16,-2-1 0-16,-2-5 0 15,0 1 1-15,-6-6 0 16,3 3 1-16,4-6 2 15,-4-1 6-15,0 0 16 16,1 0 5-16,11-7 5 16,32-25-5-16,-17 14-15 15,8 1-7-15,6-8-5 16,0-7-2-16,0-6 0 16,1 2-1-16,0 1-1 15,4 1-2-15,-13 0-2 16,15 9-3-16,-4 7-23 15,-10 6-32-15,-1 11-154 0,-19-2 143 16</inkml:trace>
  <inkml:trace contextRef="#ctx0" brushRef="#br0" timeOffset="9213.5">8773 10889 661 0,'-96'59'260'15,"95"-60"-167"-15,4 1-30 0,4 1-11 16,5 3 5-16,-7-6 1 15,7-1-9-15,0-7-15 16,-7-7-10-16,19 0-14 16,-5-8-2-16,4 1-5 15,3-14 0-15,-4-9-1 16,0-3 0-16,2-6-1 16,3 11 0-16,5 8 0 15,11 10-1-15,-10 4 0 16,-3 2 0-16,3 8 0 15,-17-3 0-15,4 11-1 16,3 6 1-16,-19 8 0 16,3 6 0-16,0 18 1 0,-7 1 1 15,6 21-1-15,1 0 1 16,1 9-1-16,6 6 1 16,9-5 2-16,4 7 1 15,-1 2 6-15,-3-1 6 16,-6 2 7-16,-2-3-1 15,-2-12-4-15,-2-9-6 16,-3-19-9-16,-4-11-6 0,-1-14-32 16,-3-2-46-16,-5-5-226 15,-3 0 205-15</inkml:trace>
  <inkml:trace contextRef="#ctx0" brushRef="#br0" timeOffset="9785.95">9004 11338 805 0,'-48'-23'292'16,"60"6"-220"-16,14-7-50 15,9-2 8-15,0-15 18 16,0 1 10-16,11-5 0 15,-1-3-2-15,7 1-14 0,1-2-9 16,-12 7-17-16,-2 2-6 16,-12 12-7-16,1 13-2 15,-5 7-1-15,-3 8-2 16,-2 17 1-16,-4 0 0 16,3 20 1-16,-6 2 0 15,-2 3 0-15,9 4 1 0,-13-3 0 16,13 6 1-16,3-1 1 15,-14-3 3-15,-1-9 9 16,-5-7 3-16,-2-10 2 16,6-5-3-16,6-5-9 15,-4-5-4-15,1-9-6 16,-8-8-7-16,2-12-14 16,0-9-6-16,2-10-7 15,6-2-1-15,-9-3 10 16,-1-1 5-16,-4 1 12 15,-11 0 6-15,9 11 4 16,1 5 0-16,-2 10 1 16,9 8 0-16,-3 7-1 15,-3 8 2-15,3 15 5 16,-4 3 2-16,-3 9 3 0,8 3 0 16,2-2-5-16,-4 2-3 15,3 3-3-15,-5-3-1 16,-2-1-49-16,-1-3-78 15,7-6 83-15</inkml:trace>
  <inkml:trace contextRef="#ctx0" brushRef="#br0" timeOffset="10148.6">10012 10992 904 0,'23'18'334'16,"10"0"-245"-16,6 5-83 16,-4-7-5-16,-6-4-1 15,-10-4 0-15,-5-8 5 16,0-1 4-16,-6-12 13 16,-1-2 4-16,-7-11-1 15,0 0-3-15,-6-6-13 16,-4-2-5-16,-12 2-3 15,-12-3 0-15,-13-1 3 16,-6 3 12-16,-10-4 26 16,-1 4 9-16,10 18 11 15,8 3-10-15,16 23-26 0,6 10-11 16,12 9-14-16,2 6-1 16,10 1-16-16,5-8-20 15,12-9-95-15,6-6-121 16,16-14 159-16</inkml:trace>
  <inkml:trace contextRef="#ctx0" brushRef="#br0" timeOffset="11519.48">13401 7230 566 0,'-11'5'192'16,"14"8"-176"-16,6-4-19 16,-6-4-1-16,8 7 6 15,-7-4 10-15,4-6 45 16,-5-5 16-16,6-9 22 15,1-8-1-15,10-5-33 16,13 5-15-16,0-6-23 16,5 0-8-16,2-3-9 15,5 0-2-15,14-4-1 16,3-1 1-16,14-5 1 16,3-3 3-16,2-8 8 15,-4-6 1-15,-9-2 0 0,0 3-3 16,-2 10-8-16,5 8-2 15,-15 5-1-15,0 7 1 16,-17 1 1-16,-9 2 1 16,-5 9-1-16,-4 2-1 15,-8 7-3-15,-2 2-1 0,-4 8 1 16,-5 3 0-16,0 10 3 16,-2 3 3-16,0 7 1 15,0 5 0-15,-3 9-3 16,3 7-2-16,-1 11-2 15,2 5-1-15,1 5 0 16,0 1 0-16,5 14 0 16,-4 2 0-16,6 12 0 15,3 4-1-15,3-3 1 16,5-1 0-16,9 11 1 16,0-2 1-16,0 1 1 15,-2 1 2-15,4-2 20 16,-5 2 10-16,7 2 21 15,0-3 2-15,-1-2-15 16,5 3-9-16,-7-1-19 0,2 4-6 16,-5 0-3-16,1-4-2 15,-2 4 0-15,1-7 1 16,-5-18 10-16,1-9 9 16,-1-25 3-16,-3-3 1 15,7-4-12-15,-6-9-8 16,1-1-4-16,-10-12 1 15,16 6 8-15,-22-18 5 16,-7-9 8-16,1-2 3 16,-27-19-4-16,24 16-4 0,4 0-10 15,-2 6-3-15,1-6-8 16,0 0 0-16,-20 3 0 16,-37 5 0-16,23-1 0 15,-9 1 0-15,-1 9-1 16,1 5 0-16,-12 7 0 15,1 6 0-15,-9 2 1 16,-2 5 0-16,4 8-1 16,0-4 0-16,2 8-1 15,7 0-1-15,3-8-10 16,11 2-14-16,6-16-48 16,3-6-35-16,16-11-124 15,5-4-159-15,20-12 256 16</inkml:trace>
  <inkml:trace contextRef="#ctx0" brushRef="#br0" timeOffset="12292.99">15377 8092 894 0,'-31'10'329'15,"27"-10"-261"-15,10 0-45 0,18-2-23 16,3-2 4-16,3-3 13 16,-4-3 5-16,-7-7 5 15,0-4 0-15,5-10-5 16,3-3-5-16,-1-1-4 15,-1-9-3-15,1 14-6 16,-4-4-2-16,-2 13-3 16,-1 13-1-16,-4-3-2 15,0 10-1-15,1 1 0 16,-1 5 1-16,2 11 3 16,1 6 0-16,6 1 1 15,-14-2 1-15,-5 2 1 16,6 1 0-16,-18 2 1 15,14 11 0-15,-2 2-1 0,-5 3 1 16,3 8 6-16,0 2 3 16,-5 3 11-16,0 3 5 15,-4-1 1-15,5-3-2 16,9 1-10-16,-4-3-6 16,4-1-7-16,-2 3-2 15,-13-12-12-15,4-2-16 16,-3-14-50-16,-8-8-41 15,9-8-164-15,-13-12 180 0</inkml:trace>
  <inkml:trace contextRef="#ctx0" brushRef="#br0" timeOffset="12949.56">15579 8447 1118 0,'4'-6'387'0,"10"6"-348"15,6 0-39-15,11-5-5 16,-3-1 3-16,-3-9 14 16,7 4 15-16,-8-16 21 15,9-1 7-15,6-6-5 16,-7-12-12-16,4 4-23 15,-3 0-9-15,-5 4-10 0,0 7-9 16,-4 12-22-16,-1 1-10 16,-8 9-13-16,-1 4 3 15,-8 7 23-15,-1 5 13 16,-5 9 24-16,0 6 10 16,-4 5 5-16,1 6 0 15,0 3-6-15,-3 2-3 0,7 7-4 16,1-2-2-16,4 0-1 15,2 1-2-15,1-12 1 16,0-7 0-16,2-10 4 16,3-4 2-16,1-11 3 15,0-2 0-15,0-15-2 16,4-1-2-16,4-7-8 16,-6-12-6-16,9-4-16 15,-2-6-9-15,-12-13-8 16,7 6 2-16,-8-4 14 15,-10 1 8-15,10 10 11 16,-13-1 2-16,-7 12 1 16,3-1 1-16,-12 18 0 15,11 7 2-15,-9 12 0 16,2 13 0-16,-9 7-1 0,-6 7 2 16,-5 8 1-16,-2-2-1 15,-4 6 3-15,6 2-1 16,6 0 0-16,4 4-1 15,8-3-4-15,4-4-4 16,12-20-66 0,0-10-76-16,0 1 92 15</inkml:trace>
  <inkml:trace contextRef="#ctx0" brushRef="#br0" timeOffset="13339.59">16549 8118 851 0,'36'15'301'0,"7"-5"-251"16,6 7-32-16,-12 1 33 16,-3-3 13-16,-10 4 13 15,-9-8-5-15,4 0-24 16,2-3-7-16,-7-7 2 15,0-2 0-15,-7-11-6 16,-4-2-6-16,-9-14-15 16,-6-3-9-16,4-3-12 0,-12-5-6 15,5 2-6-15,-2 4-2 16,-15 0 0-16,-6 4 4 16,-4 4 6-16,-2 14 4 15,3 13 6-15,5 7 8 16,6 14 5-16,0-2 1 15,6 9-1-15,-2-1-7 0,2 3-7 16,2-2-7-16,-2-8-27 16,12 5-37-16,2-8-227 15,5 0 202-15</inkml:trace>
  <inkml:trace contextRef="#ctx0" brushRef="#br0" timeOffset="22606.76">2486 11425 103 0,'41'-7'59'0,"-40"-9"25"0,3-1 17 16,-9 4 20-16,15 6-7 15,-6 0-31-15,-6 2-9 16,-6 1-6-16,-7-4-3 15,8 5-13-15,5-1-6 16,-1-1-2-16,1 2-1 16,1 1 4-16,0 1-1 0,-9-18-14 15,-26-42-7-15,25 24-17 16,-1-3-5-16,-7-7-3 16,7-4-1-16,-22-10 0 15,4 1 0-15,1-14 0 16,3 1 1-16,5-10-1 15,-2-6 1-15,1-9-3 16,2-12 0-16,3-2-3 16,1-8-2-16,1 0 1 15,0-5 1-15,-1-4 3 16,-1-2 3-16,5-11 0 16,3-4 0-16,-1-7 0 15,3-6 0-15,0-4 0 16,7 9-1-16,8-2 1 15,-2 3 0-15,-5 6 0 16,-1 5 0-16,1 1 0 0,0 13 1 16,9 8 0-16,-6-4 1 15,8 10 0-15,-1-10 0 16,3 1 0-16,4 4 0 16,5 3 0-16,0 0-1 15,10 11 2-15,-1 5 0 16,6 12 2-16,0 8 0 15,4 9 0-15,8 0 1 0,-6-2 0 16,1 2 1-16,2 1 2 16,-7 7 4-16,6 9 13 15,5 7 5-15,1 8 9 16,7 2 0-16,8 5-8 16,4 2-3-16,4-1-4 15,-8 1-2-15,10-2-4 16,-3-2-2-16,16 6-8 15,6-5-1-15,-4 5 4 16,3 0 1-16,-6 0 5 16,9 4 0-16,5-1 0 15,-1 0 1-15,-6 1-2 16,-3 2-1-16,2 8-3 16,-1 2 0-16,-7 2 3 15,-8 3 2-15,-10-1 2 0,-4 1 0 16,-3 1-6-16,-5 1-3 15,0 1-6-15,-3-1-1 16,-16 2-4 0,-1-4-2-16,-14 7-21 0,-9-2-19 15,-6-5-58-15,-1 9-34 16,-15-7-154-16,0 5 182 16</inkml:trace>
  <inkml:trace contextRef="#ctx0" brushRef="#br0" timeOffset="23074.13">4593 5170 853 0,'-15'-63'328'0,"22"72"-228"15,0 0-67-15,8 7-20 16,0-3 8-16,4 9 7 0,4 2 1 16,8 1-14-16,2 4-6 15,13-7-5-15,0 9-1 16,6-2-1-16,8 2-1 15,-9-6 0-15,5-6 0 16,3 2-1-16,-1-15 1 16,8 13 2-16,8 6 5 0,-10-11 19 15,-4 8 9-15,-9-3 15 16,-14-10 1-16,-2 8-9 16,-3 1-6-16,-15-7-13 15,5 11-3-15,-18 3-8 16,-3 4-2-16,-6 26-6 15,-14-8-4-15,-16 18-16 16,-6 8-18-16,-17 4-60 16,-19 14-60-16,-19 21 96 15</inkml:trace>
  <inkml:trace contextRef="#ctx0" brushRef="#br0" timeOffset="27953.62">17450 6079 837 0,'-43'83'276'0,"54"-82"-278"16,8 10 0-16,-3-4 18 15,-2-1 15-15,2 3 20 16,-1 0 10-16,-1 2-10 15,5 6-12-15,0 0-18 16,4 2-10-16,13 11-8 16,7 1-2-16,7 3-1 15,1 5 0-15,5-7 0 16,-1-2 1-16,6 8-1 16,4-5 0-16,12 19-1 15,10 6 0-15,-10 19 0 16,3 6 0-16,-17 0 1 15,-6 1 0-15,4 5 0 0,-5 10 0 16,0 13 3-16,-9 7 1 16,3 9 2-16,-9 0 0 15,-14 1 16-15,2-1 2 16,-17-1 23-16,6 2 5 16,-10-1-8-16,0 1 4 15,-8-2-10-15,-2-3-4 0,-7-1-3 16,-4-1-6-16,-9-8-9 15,-2 8-3-15,-15-8-2 16,1-1-1-16,-11-9-1 16,-4-12-2-16,4-3-1 15,-10-3-1-15,-5-2-3 16,-4-5 0-16,-6-1-1 16,-11 2 0-16,2 0-1 15,-7 3-2-15,-8-3 0 16,13 0-1-16,-5 2 2 15,-2-2 0-15,5 6-1 16,1 4 1-16,-5-2 0 16,12-1 0-16,-1-4 1 15,-2-2 0-15,11 1 1 16,-2-2 0-16,9-12 0 0,0-4-1 16,13-16 1-16,4-4-1 15,7-9 1-15,2-6 1 16,2-6-1-16,7-4-1 15,9-9-7-15,8-4-11 16,2-6-40-16,0-3-22 16,7-8-94-16,3-5-83 0,1-15 166 15</inkml:trace>
  <inkml:trace contextRef="#ctx0" brushRef="#br0" timeOffset="28480.37">16971 10590 805 0,'-11'28'290'16,"2"7"-223"-16,-4 5-54 0,-1 2 10 15,-8 5 6-15,-5 3 0 16,-7 1-10-16,-9-3-11 16,3 3-7-16,-2 0 0 15,-3 1-1-15,5 1 1 16,-2 2 0-16,2-3 0 0,5-4 0 15,6 0-1-15,0-10 0 16,6-2 0-16,5-2 0 16,6-2 1-16,15-1 31 15,4-4 16-15,13-8 34 16,5-6 16-16,6-8-2 16,6-4-3-16,7-2-12 15,4-1-10-15,7-2-16 16,-6-5-6-16,10 1-12 15,-1 1-7-15,-12-3-11 16,4-1-6-16,-11-2-10 16,-5-7-5-16,2-1-27 15,-3-1-28-15,0-2-92 16,-2 2-90-16,3 5 148 16</inkml:trace>
  <inkml:trace contextRef="#ctx0" brushRef="#br0" timeOffset="111275.35">8925 9562 308 0,'13'40'165'0,"-16"-38"-20"15,3-1-42-15,0 1-18 0,0-2 1 16,0 0-12-16,0 0-16 16,-1 0-27-16,1-2-8 15,-1 1-3-15,1 0-2 16,0 0-2-16,0 0-3 15,0 0-7-15,5-2-3 16,14-7-2-16,30-15 0 16,-26 14 0-16,4-2 1 15,8 1 5-15,-3 1 7 0,12-4 9 16,0 1 6-16,-2-3 2 16,6-4 0-16,0-10 0 15,4-1 3-15,10-5 4 16,4-4 2-16,9 6-6 15,-3-7-3-15,-3 7-8 16,2 1-3-16,-1-1-6 16,1 4-3-16,17-2-2 15,-4 2 2-15,-5-2 16 16,0-1 5-16,-5 0 6 16,4-3-4-16,8 1-14 15,2 2-6-15,-6-8-7 16,1-1-1-16,4-7-2 0,-4-8 0 15,13 6-1-15,-4 2 0 16,-9 2 0-16,7 4 4 16,-2-3 4-16,4 2 3 15,0-7 1-15,1 8-3 16,-1 2-4-16,-3 0-1 16,16 5 1-16,-4-2-2 15,-6 1 1-15,4 2-1 16,-7 4-1-16,6-4 0 0,5 3-2 15,-3 0 0 1,-1 0-1-16,-5 0-1 0,2-1 1 16,1-1 0-16,-5-2 1 15,2-3-1-15,10-2 1 16,3 1 0-16,2-1-1 16,2-3 0-16,-5-4 0 15,11-4 1-15,3-7 2 16,3-2 1-16,5-7 9 15,1 6 2-15,3-3 3 16,1-3 0-16,9 5-5 16,-11-6-3-16,8-2-4 15,1 6 0-15,-10-1-4 16,-4 4 0-16,-11 7-1 16,-5 1-1-16,-6 3-1 15,1 3 1-15,-12 2 0 0,-5 3-1 16,-14 9 0-16,4 6 0 15,-9 12 3-15,-8 0-1 16,-8 8 0-16,-12 2 0 16,-7 4-3-16,-5 5-1 15,-11 0-3-15,-5 2-2 16,-6 0-6-16,-4-2-5 16,-1 2-13-16,0 0-13 0,-2-4-48 15,0 0-47-15,0 0-166 16,0 0 193-16</inkml:trace>
  <inkml:trace contextRef="#ctx0" brushRef="#br0" timeOffset="113723.2">10356 8116 415 0,'-21'86'173'0,"27"-80"-90"0,6-2-37 15,2 8 10-15,-4-7 11 16,1 9 4-16,-5 2-15 15,0-1-9-15,1 6-16 16,1 0-6-16,2 8-8 16,-1-5-5-16,-2 6-7 15,1-4-2-15,4 4-2 16,1 0 0-16,-1-6 0 16,6-2 0-16,-8-7 0 15,-7-8 1-15,1-2 3 16,-4-5 5-16,21 0 14 15,-11-7 5-15,-9-8 4 16,-5-2-2-16,-28-13-10 16,7-2-4-16,-3-14-5 15,5-1-3-15,4-9-4 0,-1-7-2 16,2 0-2-16,-2-7 1 16,2 1-1-16,5 7 2 15,6 8 7-15,6-2 4 16,2 19 4-16,4 6-2 15,2 3-6-15,1 11-7 16,3 5-3-16,1 2 0 16,9 15 3-16,0 10 3 0,6 6 5 15,9 11 1-15,7 9-2 16,0 4-2-16,8 10-4 16,-8-8-2-16,2 3 0 15,0 3 0-15,-9-9-1 16,2 4 1-16,-3-2 0 15,-2-9-1-15,-4 2-1 16,-4-7-1-16,-7-12-8 16,-2-1-14-16,-16-12-48 15,7 0-40-15,-11-7-223 16,-4-2 219-16</inkml:trace>
  <inkml:trace contextRef="#ctx0" brushRef="#br0" timeOffset="113985.07">10348 8170 592 0,'-6'15'218'0,"9"-14"-185"16,12-1 18-1,12-5 14-15,6-3 17 0,8-4 25 16,6-2-5-16,-2-2-24 16,-2-7-7-16,-1-3-25 15,-3-1-15-15,1-2-58 16,2 2-87-16,-9 0 74 16</inkml:trace>
  <inkml:trace contextRef="#ctx0" brushRef="#br0" timeOffset="115872.76">13323 8353 232 0,'30'-42'93'0,"-32"47"-44"15,-1 1-9-15,3 6 8 16,0 1 6-16,-1-2 1 16,-1 4-2-16,2-1-2 15,0 0 1-15,10 12-2 16,5 1-2-16,5 4-12 16,6 10-9-16,1-1-14 15,-6 4-7-15,6 3-3 16,-11-7 0-16,1 1-2 15,-8-10 1-15,0-4 0 0,-2 0 0 16,-7-15 2 0,3 3 0-16,-7-16 4 0,0 0-2 15,-20-15-14-15,16 9-21 16,-5-4-59-16,0-12-42 16,13 11-89-16,-16-17 131 15</inkml:trace>
  <inkml:trace contextRef="#ctx0" brushRef="#br0" timeOffset="116465.67">13294 8367 120 0,'-16'-49'99'15,"-1"-1"4"-15,5 7-3 16,1 0-5-16,1 5-5 16,1-1-1-16,9 11-4 15,2 1-6-15,14-1-15 16,7 3-11-16,14-3-21 15,8-1-8-15,5 2-9 16,2-3-2-16,-7 8 2 16,-6 6-1-16,-1 13-5 15,-3 11-3-15,-6 12-5 16,-6 3-1-16,-8 3 0 16,-7 0-1-16,-6 2 1 15,-1 3 0-15,-9 1-1 0,-1 1 1 16,-4 0 0-16,-1 0 0 15,4 1 0-15,2-7 1 16,4-1-1-16,5 0 0 16,9-8 1-16,3 1 7 15,6-10 19-15,1-6 10 16,3-1 14-16,2 0 0 0,0 6-14 16,-1 3-8-16,-2 5-16 15,0 7-6-15,-7 3-7 16,-9 0 1-16,7 9-1 15,-10-2 1-15,3 7-1 16,9 2 1-16,-20-4-1 16,0 4 1-16,1 7 0 15,-9-1 0-15,2-3 1 16,-4 1 0-16,-10-12 0 16,-2-4 2-16,-9 1-1 15,0-3 1-15,-6-3-2 16,-1 6 0-16,6-5-1 15,-9-1-2-15,-5-6-18 16,1-4-13-16,-8-5-40 16,11 1-25-16,12 2-83 15,2-5 112-15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9T00:44:59.6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13665 11638 715 0,'25'18'324'0,"2"-13"-154"16,6-3-79-16,14-2-60 15,-2 6 7-15,-11-6 16 16,-3-5 8-16,-8 5 3 15,2 0 1-15,6 0-9 16,-6 2-8-16,0-4-18 16,6-5-8-16,4 7-11 15,3-5-1-15,6 4-8 16,2 1 0-16,18 4 7 0,-2 2 7 16,8-3 14-16,1 5 6 15,-9-6 7-15,11 6-2 16,1-9-4-16,-5-3-4 15,16 3-11-15,4 11-4 16,-1 9-8-16,11 3-4 16,-2-11-3-16,2-4-1 15,6 3 0-15,1-4 1 16,2 12 1-16,4-2 0 0,6-3 0 16,5 3 1-16,-5-12 0 15,9 0 0-15,0-7 1 16,9 2 1-1,9 1 3-15,-5-2 1 0,9 2 1 16,-12-8-2-16,2 3-5 16,4 3-3-16,0-5-2 15,14 5 0-15,-14-12-1 16,-2-4 0-16,6 3 1 16,-6 10-1-16,14 0 1 15,0-4-1-15,-14 8 1 16,6-3-1-16,4 8 0 15,-56-3 0 1,1 1 0-16,82-3 0 0,18-10 0 16,-31 1 0-16,-8 16 1 0,-7-7 0 15,-4-1-1-15,-2-4 1 16,-3-9-1-16,1 5 1 16,1 2 0-16,0 3-1 15,-10-6 2-15,-5 2-1 16,-8 0 0-16,-1 5 0 15,-13 0 0-15,-5-10 1 16,-13 5-1-16,-9-9 0 0,1 10 0 16,-7 6 0-16,-11-5-1 15,-2 2 0-15,-15-1-1 16,-8-3-2-16,-3 7-14 16,-5-3-10-16,-13-5-37 15,0 7-27-15,-17-6-91 16,-6 1-89-16,-13 4 172 15</inkml:trace>
  <inkml:trace contextRef="#ctx0" brushRef="#br0" timeOffset="1184.27">18164 10198 918 0,'3'24'369'0,"-7"-34"-212"0,4 2-132 16,4 4-14-16,0 7-10 15,-5-3 2-15,-5 2 16 16,6-3 7-16,-1 1 14 15,0 0 0-15,0 0-12 16,-1 0-8-16,-7 10-16 16,-23 48-4-16,27-8-1 15,2-6-1-15,1 31 1 16,-6 4 0-16,0 15 1 16,2 12-1-16,-1 8 0 15,1 1 1-15,2 20 0 16,0 3 0-16,1 7 0 15,-2 10 1-15,5 13 0 16,-3 12-1-16,1 11 1 16,2 5-1-16,-4 1 1 15,0-1 1-15,3-3 0 0,4 9 1 16,5-17 0-16,1 5 0 16,5-14 0-16,5-18 5 15,-7-1 17-15,0-16 3 16,11-3 4-16,-9 2-5 15,-1-4-14-15,-2-5-2 16,-8-12-5-16,-3-8-2 0,0-6-1 16,2-3-2-16,-2 0 1 15,1 0 0-15,-8-18 2 16,1-1 0-16,-20-1 2 16,0-8-1-16,9 8 6 15,-1-3 6-15,5-6 8 16,-1 7 2-16,-2-9-3 15,-1-6-5-15,4 7-2 16,0-4 1-16,-3-1 14 16,4 5 3-16,-2 0 6 15,1 6 4-15,4 9 0 16,-2 5-2-16,1-16-7 16,-1-9-9-16,4-17-20 15,1-5-5-15,5 2-5 16,1 0 0-16,0-9-1 15,-4-5 0-15,-1 1-7 0,-7-21-8 16,9 6-32-16,2-5-28 16,-2-24-72-16,8 14-41 15,-4-20-161-15</inkml:trace>
  <inkml:trace contextRef="#ctx0" brushRef="#br0" timeOffset="1951.46">15280 10508 538 0,'61'26'253'0,"-19"-26"-75"15,3 0-69-15,3 1 5 0,2-1 12 16,4-3-4-16,9-4-15 16,8-4-6-16,17-4-7 15,0 0-6-15,-1-10-18 16,2 2-13-16,-5-3-26 15,1-2-10-15,-6 7-11 16,-8-3-4-16,-21-7-12 16,-12 6-22-16,-18 2-65 15,-8-4-45-15,-16 9-148 16,-10-5-141-16,-5 0 275 16</inkml:trace>
  <inkml:trace contextRef="#ctx0" brushRef="#br0" timeOffset="2240.08">16018 10387 1109 0,'-6'2'448'0,"6"7"-227"16,5 7-204-16,3 11-17 15,-4 10-1-15,-1-1 1 16,-2 29 1-16,-1-8 0 15,-1 2 1-15,0 12 1 0,-3-14 5 16,2 4 2-16,8 7-1 16,-6-11 0-16,9 3-6 15,3 6-2-15,3-5-2 16,5-2-2-16,9-9-16 16,-2-12-16-16,-2-17-52 15,11-5-41-15,-5-16-148 16,3-14 174-16</inkml:trace>
  <inkml:trace contextRef="#ctx0" brushRef="#br0" timeOffset="2519.23">16639 10527 1327 0,'11'1'490'0,"-6"9"-347"16,7 16-140-16,2 0-8 16,-4 20 4-16,-2 7 1 15,-8 13 3-15,-7 10 5 16,-7 1 11-16,-6 0 5 0,2 1 3 16,1 0-3-1,3-11-12-15,11 9-8 0,5-8-32 16,5-8-27-16,13-3-77 15,3-19-66-15,8-22 123 16</inkml:trace>
  <inkml:trace contextRef="#ctx0" brushRef="#br0" timeOffset="3199.94">18653 10449 899 0,'-7'2'347'15,"14"4"-252"-15,4 9-46 16,-6-7 3-16,11 3 22 16,7-3 36-16,15-4 5 15,5-8-30-15,4-6-18 16,1-9-32-16,2-1-10 0,21 3-15 15,-2-1-4-15,4-1-5 16,-4-1-1-16,-11-2-12 16,-3 0-16-16,-6 8-49 15,-6-13-30-15,-11 0-103 16,7 14-79-16,-16-14 186 16</inkml:trace>
  <inkml:trace contextRef="#ctx0" brushRef="#br0" timeOffset="3469.95">19431 10461 627 0,'-18'30'307'0,"3"0"-109"16,2 0-65-16,-1 2-50 16,4 1-2-16,-3 1 0 15,0-1-9-15,6 2-28 0,1 3-13 16,3-3-16-16,3-2-4 15,0 1-3-15,3-6-2 16,4 2-3-16,3 1 0 16,2-8-2-16,2 0-1 15,2 1-12-15,4-2-11 16,2-2-40-16,-5 0-37 16,12 5-130-16,-16-15-151 15,-3-3 242-15</inkml:trace>
  <inkml:trace contextRef="#ctx0" brushRef="#br0" timeOffset="3970.9">19859 10535 778 0,'15'-17'276'0,"7"1"-223"16,2 1-13-16,6 1 34 15,2 0 17-15,-6 4 16 16,6-6-11-16,5 6-28 0,1 2-13 16,2 2-23-16,-7 7-9 15,0 4-17-15,-8-2-5 16,-1 10-10-16,-3 1-12 15,-7 11-19-15,-5 5-7 16,-7 11-10-16,-3-3 4 16,-14 7 11-16,-1 9 6 0,-12 0 16 15,-2 7 7-15,-7-5 10 16,2-6 3-16,6-8 0 16,5-3 1-16,12-4 7 15,-1-1 8-15,16-7 24 16,0-7 14-16,16-6 25 15,12-8 8-15,12-13 9 16,10-5-4-16,10-17-20 16,4 0-14-16,10-3-31 15,-3-2-9-15,1 1-14 16,1-5-5-16,-14-10-52 16,-3-3-57-16,-11-9 69 15</inkml:trace>
  <inkml:trace contextRef="#ctx0" brushRef="#br0" timeOffset="9458.75">14126 12141 359 0,'34'29'197'16,"-34"-29"-23"-16,-1 0-89 15,0-12-13-15,1 9-12 16,0 1-6-16,0 0-3 16,0 2-2-16,0 0-5 15,-2 0-4-15,1 1-11 16,-2 11-6-16,-8 42-4 15,10-23-3-15,3 11-6 16,5 5 0-16,-1-5-4 16,0 5-1-16,3 6-2 15,-5 1 0-15,1 8 0 0,2 2 1 16,-7-15 1-16,0-5 2 16,0-11 5-16,-2-16 0 15,0-8 8-15,-4-10 2 16,4-9-2-16,-1-2-2 15,2-3-8-15,1-1-6 16,-2-17-3-16,-5-9-1 16,1-10-1-16,-1 0-2 0,1 9-2 15,4-2 0-15,-2-4 0 16,3 1 0-16,-5-15 3 16,3 8 0-16,5 3 0 15,0-2 0-15,8 16 0 16,-2-2-1-16,5 8-1 15,0 11 0-15,4 8-1 16,4 9 0-16,2 5 1 16,-5 1 0-16,5 8 1 15,3 3 1-15,-2 7 1 16,11 4 1-16,-3 4 0 16,-8 1 0-16,8 17 0 15,-18-8 0-15,-3-5 0 16,-7-3 1-16,-18-18 0 15,6 7 0-15,-7 4-1 0,21 7-1 16,-22-4-8-16,-7-4-6 16,-5-4-7-16,-26-7 0 15,17-2 3-15,5 1 3 16,4-2 7-16,4-3 1 16,6-2 6-16,-1-3 1 15,7 0 1-15,4-1 0 16,1-3 0-16,3 3 2 15,4-1-1-15,-1 1 1 0,1 1-1 16,0 0 2-16,0-1 4 16,0 0 5-16,0 1 8 15,0 0 2-15,1 0 0 16,11 7-2-16,27 33-7 16,-22-27-3-16,6-2-3 15,12 14-2-15,12 0-1 16,-6 0 0-16,1-2-1 15,-6-3 0-15,-4 2 0 16,6 2 0-16,-1-2-1 16,-7-12 1-16,-2 0-1 15,-2-7 0-15,-2 6-10 16,-4-3-20-16,-2-14-97 16,-3-7-125-16,-3-4 156 0</inkml:trace>
  <inkml:trace contextRef="#ctx0" brushRef="#br0" timeOffset="10167.2">14671 12535 450 0,'36'27'184'15,"-27"-27"-80"-15,0 0-82 16,-1-3 4-16,8 7 15 15,-2 0 3-15,1-1 2 16,0 7 2-16,-3-10-7 16,3 2-5-16,1 3-11 15,11-5-6-15,-7 0-10 0,-8-7-2 16,5-5-2-16,-11 0 0 16,9-2-1-16,1 1-1 15,-8-4 0-15,6-1-2 16,-10-2 1-16,3-1 0 15,-3 2 1-15,-4 0 2 16,-3 1-1-16,-5 0 2 0,-7 1-2 16,-5 3-1-16,-5-2-1 15,-4 5-1-15,-5 1-1 16,4 4-2-16,8 6-1 16,4 2-2-16,1 3 1 15,1 4 1-15,0 7 2 16,1 5 1-16,0 9 1 15,-2-3 3-15,2 6 5 16,-1-3 3-16,9 3 1 16,4-1-2-16,7-2-5 15,6 4-2-15,8 0-2 16,3-6 0-16,12 0 1 16,-1-1-1-16,11-14 1 15,-8 1 0-15,4-10 1 16,1-11-1-16,-8-4-1 15,10 2-1-15,-10-11-12 0,2 6-20 16,-1 5-71-16,-4-7-69 16,-5 0 104-16</inkml:trace>
  <inkml:trace contextRef="#ctx0" brushRef="#br0" timeOffset="10916.79">15584 12460 317 0,'-11'-12'168'16,"-4"-1"-35"-16,-4 1-58 16,1 2-11-16,-6 2-6 15,-3 5 0-15,0 1-1 0,-7 2-2 16,7 5-11-16,-3 3-8 15,-1 6-15-15,6 2-8 16,-5 5-5-16,5 9-3 16,5 0-5-16,-4 4 0 15,16 9 0-15,-1-6-1 16,18 16 1-16,-4-20 1 16,13-6 4-16,1-4 4 0,11-23 13 15,3 1 5-15,-8-17 3 16,4-12-3-16,-11-14-12 15,11 0-4-15,-1-7-7 16,0 1-2-16,-6 1-4 16,-4 1-3-16,0 3-4 15,-6-6-1-15,-5 3 4 16,0 4 1-16,-7-7 5 16,0 6 0-16,-10 3 2 15,0-4 2-15,1 25 1 16,2 6 1-16,2 12-2 15,0 9-1-15,-4 7 0 16,-2 7 1-16,-2 14 4 16,4 1 0-16,2 1 0 15,4 3 0-15,12 1-2 0,-5-3-1 16,6 4-1-16,5 0 0 16,0-2-1-16,11 7 0 15,3-3-1-15,-2-3-1 16,6-3 0-16,-2-6-1 15,-2-17-6-15,6 0-8 16,2-16-28-16,4-4-26 0,-6-10-113 16,-7-8 116-16</inkml:trace>
  <inkml:trace contextRef="#ctx0" brushRef="#br0" timeOffset="12215.04">15624 12370 317 0,'29'-27'124'0,"-43"23"-67"15,0-2-5-15,-5-3 12 16,-1 4 8-16,-2-11 12 16,-3 0 7-16,2-6 4 15,-2 4-1-15,2 0-19 16,-1 4-14-16,0 4-26 16,4-8-11-16,3 9-16 15,5-1-4-15,-1 7-4 16,2 8 0-16,-5 6-2 15,1 3 0-15,5 3 5 16,-3 1 4-16,2 13 8 16,3 1 4-16,-9 2 2 15,11 1-1-15,-1-1-6 16,-2-3-3-16,9 5-6 0,0 0-1 16,3 0 3-16,6 2 0 15,5-10-1-15,5 8 0 16,-2-15-3-16,5 3 1 15,1-9 0-15,-7-8 1 16,7-5 3-16,-6-9 0 16,5-7 0-16,-5-11 0 0,-2-1-3 15,4-3-1-15,-8-7-1 16,3 6-1-16,-6-1 1 16,-2-1 0-16,-4 5-1 15,-1 0 1-15,-1 1 0 16,-1 2-1-16,-5 3 0 15,3 6 0-15,-1-1-1 16,1 3-2-16,3 9-4 16,0 4-1-16,3 9 2 15,2 4 3-15,0 5 4 16,-1-4 0-16,0 11 1 16,1 1 3-16,4 8 6 15,-1 2 3-15,3 6-1 16,-2 0-1-16,2-4-7 15,-1 7-1-15,4-13-2 0,4 5-1 16,-2-19 1-16,-2-14 0 16,3-5 0-16,-1-11 0 15,6 1-1-15,4-4-2 16,4-10-19-16,-1-6-31 16,1-7-175-16,2 0 153 15</inkml:trace>
  <inkml:trace contextRef="#ctx0" brushRef="#br0" timeOffset="13002.35">16155 12371 355 0,'3'-97'202'0,"-30"89"-21"16,8 6-113-16,1 3-18 15,2 4-19-15,-3 6-4 16,-3 10-13-16,-5-5-4 16,3 19-5-16,3-5 1 0,3 7 18 15,7 11 7-15,1-6 3 16,2 1-3-16,6-5-17 15,4 1-5-15,6-7 0 16,3-8 6-16,4-6 18 16,-2-14 6-16,0-15 12 15,0-3-3-15,4-15-15 16,-2-2-7-16,-1-7-15 16,6-2-5-16,-3-4-6 15,-2 1-3-15,-2-1-3 16,-5-2 0-16,-2-2 1 15,-2 0 2-15,-5-5 3 16,-2 0 0-16,-7 4 4 16,1 2 0-16,1 15 2 0,1 6 1 15,7 13 0-15,-1 4-1 16,1 4-3-16,0 1-3 16,-2 4-1-16,1 0 1 15,-1 0 11-15,2 10 4 16,-1 19 8-16,2 34 1 15,5-20-3-15,1 7-3 16,1 6-7-16,1 0-3 0,4 2-5 16,-3-4 0-16,5-2-1 15,1-5-2-15,3-6 1 16,4-3-1-16,1-13-10 16,4-3-16-16,1-12-47 15,6-2-27-15,1-13-73 16,-1-9-54-16,0-8 148 15</inkml:trace>
  <inkml:trace contextRef="#ctx0" brushRef="#br0" timeOffset="13753.2">16877 12129 738 0,'33'58'282'0,"-34"-49"-214"16,3 1-24-1,3 5-30-15,3 10 4 0,-3 1 11 16,0-1 7-16,-1 0 3 15,-1 4-1-15,3 0-4 16,1 0-5-16,2 1-11 16,1 2-5-16,-1 0-6 15,0-1-4-15,0 0-1 16,-4 0-1-16,-2-12-2 16,-2-6-4-16,-1-3-13 15,-3-3-10-15,0 2-29 16,0-4-26-16,-6 1-127 15,4-10 138-15</inkml:trace>
  <inkml:trace contextRef="#ctx0" brushRef="#br0" timeOffset="14203.88">16889 12186 541 0,'-12'-22'220'16,"9"4"-152"-16,1 2-17 16,7 5-35-16,-1-2-10 0,4-1 9 15,0 2 15-15,1 1 36 16,2 2 16-16,1 3 17 16,2 2-9-16,5-4-31 15,-1-2-17-15,4 6-27 31,-11 2-8-31,0 1-6 0,35-4 0 0,4 5 0 16,7 6-1-16,-28 3 0 16,-2-1 0-16,-17 3 0 15,-5-3 1-15,1 6 1 16,-15-1 2-16,9 1 1 16,-6 2 1-16,-12 2-1 15,3-2-1-15,-14 3-2 16,0 2-1-16,-1-4-1 15,3 6 0-15,2-1 0 0,4 0 0 16,-4 0 0-16,3-2-3 16,3 0-15-16,-5-5-15 15,9-1-46-15,-1-1-38 16,1-4-202-16,0 2 210 16</inkml:trace>
  <inkml:trace contextRef="#ctx0" brushRef="#br0" timeOffset="16423.9">14220 13375 212 0,'-6'-3'148'0,"5"-1"22"16,-2 4-21-16,3 0-42 15,-1 0-14-15,-1 0-30 16,2 0-11-16,-1 0-6 16,2 9-1-16,5 12-4 15,21 31-1-15,-4-23-6 16,7 5-2-16,1 0-8 16,-1 5-4-16,-7-2-9 15,-7-7-3-15,1 8-3 0,-6-14-1 16,-2 3 0-16,1 0 0 15,-11-15-4-15,-2 5-10 16,-7-15-46-16,3-3-36 16,-5-8-116-16,1-2-87 15,-2-5 185-15</inkml:trace>
  <inkml:trace contextRef="#ctx0" brushRef="#br0" timeOffset="16826.25">14207 13443 280 0,'-10'-12'171'16,"2"-4"-19"-16,8-6-54 15,4-6-14-15,2 3-19 16,5 1-7-16,2-4-9 16,4-5-3-16,3 1-3 15,7 5-2-15,4-1-1 16,-1 3-3-16,5-1-7 15,3-2-6-15,0 7-10 16,0 3-4-16,-2 8-6 16,-6 5-1-16,1 10-2 15,-1 5-1-15,-7 9 0 16,-4 4-1-16,-14 3 1 0,-3 7 2 16,-7 6 1-16,-7-8-1 15,-7 5 0-15,-3-7-1 16,-4-4-3-16,-1 4-3 15,-3-11-5-15,0 2-3 16,-1-5-1-16,-1-2 1 16,-2 1 2-16,-1-3-5 15,2 2-18-15,6 1-16 0,8-9-53 16,4-2-50-16,10-4 98 16</inkml:trace>
  <inkml:trace contextRef="#ctx0" brushRef="#br0" timeOffset="17232.84">14767 13465 596 0,'14'-6'303'15,"-11"-1"-65"-15,6-7-151 0,11-3-58 16,7 0 1-16,2-5 3 16,-4 9-2-16,-3-1-8 15,0 1-4-15,0 1-9 16,-2-6-3-16,1 2-14 16,-6 1-32-16,-2 12-134 15,-1 3-132-15,-4 14 182 16</inkml:trace>
  <inkml:trace contextRef="#ctx0" brushRef="#br0" timeOffset="17454.66">14841 13640 434 0,'-9'19'221'0,"-1"-10"-69"16,12-3-49-16,2-7-33 0,7-3-10 15,7-1-4-15,-6-12-10 16,14-5-19-16,3-2-9 16,-6-12-11-16,3 3-3 15,-2 0-4-15,-1 1 0 16,9 8-14-16,-8 2-34 16,5 8 33-16</inkml:trace>
  <inkml:trace contextRef="#ctx0" brushRef="#br0" timeOffset="20408.23">15585 13161 385 0,'0'0'176'15,"0"0"-78"-15,0-2-29 0,0 1-26 16,0 0 2-16,0 0 4 16,0 0-6-16,0 0-14 15,0 0-7-15,0 1-7 16,0 0 3-16,4 4 6 15,-2 25 5-15,35 18 5 16,-22-16 0-16,4 4-5 16,2-4-7-16,-3 7-10 15,-3-5-5-15,2 2-2 16,-2 2 0-16,-4-5 1 16,-1-4 0-16,-8-6 2 15,0-3-1-15,-2-3-1 16,7 3-1-16,0-4-2 0,-5-13-6 15,-5-8-47-15,-1-10-34 16,-3-5-88-16,2 8-47 16,3 0 137-16</inkml:trace>
  <inkml:trace contextRef="#ctx0" brushRef="#br0" timeOffset="20826.91">15660 13232 296 0,'-11'-25'175'0,"6"7"-20"16,3 2-29-16,2 2-45 15,0-2-18-15,9 3-25 16,-4-11-7-16,5 2-10 16,3 6-1-16,1-5 3 15,1 5 3-15,4 2 4 16,1 0-1-16,7 6-3 15,0 5-4-15,7 4-7 16,-1 7-4-16,1 8-7 16,1 9-1-16,-10 1-2 15,-5 2 1-15,-7 12-1 16,-3-6 1-16,-5 1 1 0,-4-2 2 16,-6-17 1-16,-6-5 0 15,-3 2-1-15,-2-5-2 16,-2 1-3-16,-6 4-1 15,-6-2-10-15,-5 1-4 16,-13-2-4-16,5 0-1 16,-3-4-3-16,4 0-3 0,16-1-34 15,1-5-25-15,15 6-96 16,5-4-57-16,5-4 147 16</inkml:trace>
  <inkml:trace contextRef="#ctx0" brushRef="#br0" timeOffset="21215.96">16262 13149 815 0,'-7'-3'295'16,"14"2"-240"-16,-9 1-25 15,8 1-11-15,-6 4 1 16,-1 0-1-16,6 5 1 15,0 5 3-15,3-1-1 0,1 3-4 16,-1-2-3-16,2 8-7 16,5 4-5-16,8 1-1 15,-4-3-2-15,-4-4-5 16,2-2-18-16,-8-3-80 16,0-2-74-16,-6-4 106 15</inkml:trace>
  <inkml:trace contextRef="#ctx0" brushRef="#br0" timeOffset="21493.52">16168 13334 837 0,'-72'-48'306'0,"74"50"-238"0,4 0-50 15,9 0-8-15,3-3 19 16,1-6 31-16,6 2 13 16,0-8 16-16,8 1-12 15,5-4-21-15,3 0-12 16,0-6-24-16,-6 2-7 16,0 1-13-16,-5-1-6 15,-2 20-39-15,-3-11-38 0,-7 7-164 16,-4 0 159-16</inkml:trace>
  <inkml:trace contextRef="#ctx0" brushRef="#br0" timeOffset="21799.71">16581 13110 472 0,'82'18'219'16,"-76"-16"-42"-16,4 6-140 15,-3-1 9-15,-2 10 23 16,1-3 7-16,-6 2-6 0,8 2-6 16,-1 4-14-16,1 3-7 15,-1 0-12-15,-7 1-8 16,8 0-14-16,-6-3-3 15,9 2-5-15,2 2-1 16,5 3-7-16,-3 1-16 16,-5-3-63-16,0-3-53 15,-1-6 82-15</inkml:trace>
  <inkml:trace contextRef="#ctx0" brushRef="#br0" timeOffset="22307.17">16900 13193 867 0,'0'2'321'0,"5"18"-248"15,3 34-49-15,-5-26-21 16,3 7 2-16,3-2 13 15,-6-2 6-15,3-13 8 16,1-3 3-16,2-14-5 0,-2-2-5 16,7 1-8-16,-2-1-5 15,4-6-8-15,0-2-4 16,0-5-17-16,1-4-15 16,1 6-25-16,1-6-9 15,-4-2 4-15,-2-1 13 16,-3 0 26-16,0 0 13 15,-6-7 23-15,-5-6 11 16,-2 8 13-16,-6-2 2 16,-2 5-8-16,-2 9-10 0,-8-6-12 15,1 8-5-15,0 5-3 16,3 6-1-16,1 3 0 16,4 11-2-16,-2 2 0 15,-1 0 0-15,7 2 0 16,-3-4 1-16,2 3-1 15,6 12-1-15,-3-5-1 16,5 0-2-16,8 2-43 16,1-9-60-16,7-10 70 15</inkml:trace>
  <inkml:trace contextRef="#ctx0" brushRef="#br0" timeOffset="22737.26">17320 13193 702 0,'15'14'294'16,"0"-12"-165"-16,5 13-62 16,1 2-19-16,-7-5-20 15,0 8-12-15,-3-5-4 0,-4-7-8 16,-2-1-1-16,-1-7 2 15,0-3 2-15,-2-5 2 16,2 10 1-16,-1-13-3 16,-3-3-2-16,0 0-6 15,-4-13-5-15,2 10-8 16,0 1 0-16,-3-3 4 16,-4 0 4-16,-1 1 9 15,-3 0 5-15,-10-3 8 16,0 4 6-16,-10-4 13 15,2 2 0-15,0 4-1 16,-7 0-3-16,26 9-15 16,-6 1-5-16,8 9-9 15,8 4-3-15,-8 5-3 16,12 3 0-16,-2 7 2 0,3 3-1 16,7 4-1-16,-13 1-1 15,20 3-53-15,-2-1-63 16,4-3 77-16</inkml:trace>
  <inkml:trace contextRef="#ctx0" brushRef="#br0" timeOffset="23261.54">17642 12969 629 0,'-32'27'321'0,"22"-29"-85"16,7 2-76-16,3 2-69 15,0 2-24-15,0-4-35 16,0-1-10-16,0-1-10 16,0 1-2-16,0 0-3 15,0 1-5-15,0 0-26 16,0 0-28-16,0 0-91 15,0 0-81-15,1 5 138 16</inkml:trace>
  <inkml:trace contextRef="#ctx0" brushRef="#br0" timeOffset="23469.02">17743 13381 707 0,'0'8'276'0,"1"2"-177"0,-3 1-27 16,1-2-4-16,-1 0 3 16,-6-4-8-16,5 1-8 15,-1 0-24-15,-12-1-12 16,13 9-42-16,-16 0-50 16,1 9-166-16,6 6 154 15</inkml:trace>
  <inkml:trace contextRef="#ctx0" brushRef="#br0" timeOffset="27762.89">14126 14164 351 0,'-46'-5'191'16,"46"10"-55"-16,0-15-49 16,3 10-49-16,4 4-5 15,-3 2 14-15,5 8 2 16,2 1-1-16,1 4 0 16,4 4-4-16,-2 3-5 15,4 11-11-15,-1 3-8 16,-6-5-12-16,8 4-2 0,-8-8-3 15,0-5 0-15,6-2 1 16,-10-13 2-16,2-8 30 16,-6-8 10-16,-3-14 12 15,4-3 0-15,4-13-27 16,9 1-11-16,6 3-12 16,-13-12-4-16,13 17-3 15,-5-2-1-15,-9 6 0 16,17 18-1-16,-10 0 1 15,3 4 0-15,8 13 1 16,-1 2 1-16,-4 5 3 16,-1 5 1-16,0-4 3 15,-4-3 1-15,-1 4-1 16,-3-5-1-16,-6-6 0 16,0-5 1-16,-2-6 6 0,4-1 3 15,0-3 6-15,-4-3 2 16,0-5-4-16,-1-3-4 15,0-3-8-15,1 1-2 16,-6-2-2-16,-1 1-1 16,-3-11-1-16,-5-5 0 15,1 0-1-15,-2 0 0 16,-6-4-1-16,-1 0-1 0,1 3 1 16,-2 1-2-16,9 16-2 15,5 12-3 1,4 0-22-16,2 6-27 0,0 2-90 15,-1-3-97-15,0 1 150 16</inkml:trace>
  <inkml:trace contextRef="#ctx0" brushRef="#br0" timeOffset="28863.29">14952 14483 462 0,'31'97'238'0,"-31"-91"-80"16,0-5-49-16,0-7-68 15,-3-6-16-15,3-7-13 16,-3 3-2-16,-1-4-1 15,-2-2 2-15,6-4 2 16,3-3 0-16,-6-4-2 0,3 2-2 16,-5-4-4-16,-2 2-1 15,1 6-1-15,-9-5-1 16,1 5 0-16,-7 1 0 16,-3 4-2-16,2 9 0 15,-6 6 0-15,10 7-3 16,0 7 0-16,3-5 0 15,6 16-1-15,-1-5 0 0,3-5-1 16,4 8 0-16,7-13 1 16,3 7 1-16,21 3 4 15,1-7 4-15,-2-11 8 16,6-3 2-16,-5-1 3 16,3 3 0-16,1-9-3 15,-3 1-1-15,-2-10-5 16,-3 3-1-16,4 20-3 15,-1-1-3-15,-5 14-2 16,-2 3 0-16,-5 5-1 16,-5 4 1-16,-2 9 2 15,-3-3 0-15,-3 3 5 16,-2 0 4-16,-1-9 4 16,7 8 2-16,6-5-2 0,2-5-4 15,5-2-3-15,-5-11-1 16,-5-9 3-16,-6-8 1 15,13-2 2-15,0-5-2 16,-5-7-5-16,2 1-2 16,-2-2-4-16,0-1 1 15,3 6-1-15,-1 3 1 16,-10-2 0-16,-12-3 0 16,9 15 0-16,10 3-1 0,-14-3-1 15,10 9-1-15,-2-3 1 16,-6 3 1-16,10 8 2 15,1-1 0-15,-8-5 0 16,13 3 0-16,4 4 0 16,-9-1-1-16,5-1 0 15,-4-2 0-15,0-6 0 16,1-3 0-16,5-1-2 16,-7-1-4-16,1-4-26 15,2 2-31-15,-6-8-150 16,-4-8 140-16</inkml:trace>
  <inkml:trace contextRef="#ctx0" brushRef="#br0" timeOffset="29073.29">15355 14169 871 0,'-4'7'349'15,"-4"-5"-237"-15,1-3-36 16,-3-6-54-16,7 10-12 16,6 0-10-16,10 4-3 0,-13-2-30 15,0-9-29-15,-9-6-124 16,7-2 118-16</inkml:trace>
  <inkml:trace contextRef="#ctx0" brushRef="#br0" timeOffset="29460.85">15580 13905 427 0,'0'21'200'0,"0"5"-65"0,0 2-24 15,0 1 2 1,-2-6-4-16,1 6-14 0,-1 2-16 16,1-3-32-16,1 2-12 15,0 1-16-15,-4-7-4 16,6 12-7-16,-1 1-2 16,8 4-2-16,5 4-1 15,6 4 0-15,7 3-1 16,2-5 0-16,8 5-1 0,0-19 1 15,-10-11 0-15,3-5 1 16,-5-19 0-16,-18-12-1 16,13 0-13-16,-4-14-139 15,-9-2 109-15</inkml:trace>
  <inkml:trace contextRef="#ctx0" brushRef="#br0" timeOffset="29675.89">15577 14380 743 0,'-7'10'318'0,"-1"-2"-174"0,7-3-72 15,8-4-59-15,-1-1 3 16,5-4 10-16,-3-7 4 15,11-1-3-15,6-3-5 16,12-5-14-16,11 2-8 16,-4-10-100-16,-8 1-146 15,7-3 160-15</inkml:trace>
  <inkml:trace contextRef="#ctx0" brushRef="#br0" timeOffset="30196.75">16075 14366 621 0,'14'-9'223'0,"3"4"-190"16,1-4-15-16,0 1-8 15,-4 1 0-15,-2-9 0 16,2 1 0-16,2-5-3 0,-5-4-2 16,-2 3-6-1,4 2-9-15,-9-8-24 0,0 6-6 16,-13-5-14-16,-12 2 2 16,-2 17 23-16,-3 3 9 15,1 4 24-15,-2 1 17 16,-5 7 29-16,2 3 15 15,2 4 14-15,1 8-2 16,6-6-15-16,-2-1-9 16,8 2-9-16,4-2-1 0,9 6-6 15,12 3 1-15,2-6-4 16,6 4 1-16,2-9 0 16,0 0-3-16,12 4-10 15,-4-4-7-15,9-2-8 16,0 5-3-16,2-10-3 15,3-7-1-15,-7-3-15 16,-1-16-11-16,-9-5-46 16,3 2-56-16,2-4 82 15</inkml:trace>
  <inkml:trace contextRef="#ctx0" brushRef="#br0" timeOffset="30954.1">16664 14132 924 0,'13'19'333'16,"-10"-2"-273"-16,7 6-44 0,8 9-15 15,-7-6 1-15,5 3 5 16,-16-2 7-16,7 1 11 16,9 3 3-16,-12 3-1 15,13-1-5-15,-12-2-11 16,-10-4-2-16,7-4-6 0,-1 5 0 16,-1-9 1-16,11 0 0 15,-15-11 3-15,0-9 2 16,4 1-1-16,-7-11 0 15,10 2-3-15,-2-3-3 16,-15-14-1-16,5 7-1 16,-7-11-4-16,0-4-5 15,4 2-8-15,7-2-3 16,-4-2 4-16,-10 5 4 16,8-6 10-16,-10-11 2 15,2-11 1-15,6-10 0 0,5 4 0 16,3 4-1-16,8 18 0 15,5 9 2-15,-3 1 4 16,8 12 4-16,1 4 4 16,6 4 0-16,5 9-6 15,-1 4-3-15,4 3-5 16,-2 1-1-16,11 12 1 16,-6-4 0-16,-7 4 5 15,2 5 1-15,-14-5 1 16,5 3 1-16,-6-2 1 15,-7 0 1-15,-5-1 1 16,-3 2 0-16,-6 1-6 16,-2-3-6-16,-15 5-27 15,7 7-13-15,-11-4-42 0,3 1-31 16,7-2-116-16,-13-8 145 16</inkml:trace>
  <inkml:trace contextRef="#ctx0" brushRef="#br0" timeOffset="31991.85">17215 14055 972 0,'6'-61'380'0,"-14"41"-280"0,13 6-53 15,4 1-17-15,-5 7-30 16,5 2-5-16,-6 4-3 16,-5 5-9-16,-3 0-47 15,-7 0-37-15,10 3-160 16,7-2 164-16</inkml:trace>
  <inkml:trace contextRef="#ctx0" brushRef="#br0" timeOffset="32190.79">17358 14310 935 0,'4'13'389'15,"1"-4"-208"-15,9 8-107 16,-1 1-4-16,-2 4-24 0,1 2-12 16,-2 10-29-16,-4 8-27 15,-6 10-119-15,-3 11-135 16,-8 13 168-16</inkml:trace>
  <inkml:trace contextRef="#ctx0" brushRef="#br0" timeOffset="36240.93">14714 14970 116 0,'-34'-3'114'0,"25"-5"50"15,0 1-5-15,1-3-22 16,-2 1-15-16,-2-5-25 16,6 4-12-16,-2 1-22 15,2-2-9-15,-3 3-10 16,-5-4 2-16,0 0-1 16,-3 3-2-16,2 3-15 15,2 3-9-15,-3 6-8 16,0 2-3-16,-5 6-4 15,-2 2-1-15,1 3-3 16,3 6 0-16,7 9 0 16,-6 4 0-16,9 13 1 0,-5 0 2 15,5 7 5-15,-1-1 5 16,13-2 10-16,1 2 4 16,8-6 4-16,8 2-3 15,-11-9-9-15,11-4-5 16,-3-12-7-16,9-5-2 15,3-15 0-15,-3-6 1 16,2-10 1-16,-7-7 1 0,4-12 0 16,-1 2-1-16,-2-7-2 15,1 0-1-15,-5 6 1 16,-3 1-1-16,-5 7 1 16,-3 4-1-16,-5 8 0 15,-1 4-3-15,-1 5-2 16,2 6-2-16,-2-6 0 15,0 0 2-15,2 18 1 16,7 33 0-16,-4-23 1 16,2 3-1-16,9-1 0 15,5 1 0-15,11-5 0 16,-6 0 0-16,-4-11 0 16,2-2 1-16,-8-7 1 15,5-6 0-15,6-2 5 16,-6-6 1-16,-1-7 2 0,0-2 1 15,-11-9-3-15,2-2-1 16,-8 2-3-16,1 1-1 16,-2 4-1-16,-5 1-1 15,-4 4-1-15,-5 1-3 16,-9 1-6-16,-2 5-1 16,-12 0-2-16,8 2 0 0,1 6 0 15,-7 0-1 1,20 7 0-16,-5 0 1 0,14 1 3 15,10 1 2-15,-12-8 0 16,26 8 1-16,-18-8 3 16,-2-4 3-16,16-1 4 15,-16-10 3-15,13 0 6 16,18 4 1-16,-6-13-1 16,3 2-1-16,9-1-2 15,-7 3-1-15,9 17-1 16,-7-1-1-16,1 20-3 15,-3-2-1-15,-1 12-1 16,-1 8 0-16,-7 0 1 16,8 6-1-16,-14-3 1 15,-3-2 0-15,-1 0-1 16,-6-6 1-16,8-6 0 0,-6-8 0 16,-5-9 5-16,2 2 3 15,-1-11 2-15,-3-1-2 16,4-12-5-16,-8-8-3 15,2-5-3-15,6-1-2 16,-1-3-1-16,8 4 0 16,-3 3 0-16,5 5 1 15,6 7 1-15,-4-1-1 0,4 13 0 16,-5-1 0-16,1 13 1 16,5 7 1-16,-7 1 0 15,1 5 0-15,-11-2 1 16,1 0 1-16,0-1 1 15,-4-6 1-15,4-3 3 16,-3-2 1-16,-2-11 3 16,2 2-2-16,-1-3-1 15,-1 2-3-15,1 0-5 16,1-13-1-16,13-40-1 16,-5 23 1-16,3 3 0 15,3-1 1-15,-5 6 0 16,3 2 0-16,-4 10 0 15,-3 4-2-15,2 7 0 16,1 9 0-16,0 1 1 0,-1 5 1 16,1 5 0-1,-1-1 0-15,2-1 1 0,-1-2 0 16,2-2 0-16,0-4 1 16,-4-3-1-16,3 0 1 15,-7-7 1-15,1 1-1 16,6-1 2-16,-5-2-1 15,2-6-1-15,4 0-1 16,-3-3-1 0,-1-1-1-16,1 1-2 0,5 5 0 0,6 5-1 15,3 1-1-15,-8 2-5 16,1 0-11-16,-2 0-33 16,3 5-24-16,9 7-107 15,-4-2-142-15,6 7 215 16</inkml:trace>
  <inkml:trace contextRef="#ctx0" brushRef="#br0" timeOffset="37377.8">15971 15210 632 0,'14'16'230'0,"-12"-35"-168"16,6 5-8-16,-1-3-1 15,3 7 2-15,0 9-13 16,-1 4-9-16,-6 5-7 16,7 5-4-16,-2 9-9 15,0-5-3-15,-2 5-5 16,-6-6-1-16,1-2 0 15,0-1 1-15,-1-3 4 16,0-2 7-16,-2-7 9 16,-5-3 1-16,4-8-1 15,2-4-6-15,-1-6-8 16,5 3-4-16,1-6 0 0,2-5 2 16,4 7 4-16,1-6 4 15,-1 0 7-15,-2 5 1 16,7 12-5-16,1 3-3 15,3 15-9-15,5 12-2 16,-12-17 0-16,-2 10 2 16,-4-3 0-16,4 6 1 15,6 14-2-15,0-9 0 0,-3 0 0 16,-11-9 1-16,-13-15 2 16,10 7 1-16,-2-4-1 15,1-1 1-15,2 1-4 16,0-2-1-16,0 1-3 15,2-3-2-15,9-23-1 16,1-28 0-16,-9 22 0 16,14 9 0-16,-4 2 1 15,3 8 0-15,4 8 0 16,-20-5-1-16,13 8 0 16,-13-9-2-16,4 11 1 15,11-4-1-15,-7 9 2 16,0 0 0-16,-5-4 0 15,2 6 1-15,-3-6 6 16,-2 0 3-16,0 0 2 16,4 2 1-16,6-1-5 0,29 36-3 15,-28-25-2-15,1 3 0 16,-1-7 0-16,-2 4-1 16,0-12 1-16,-5-11 1 15,5 5 1-15,-1-8 0 16,-1 3 0-16,2-2-1 15,-1-1-3-15,1-5 0 0,-1 2-1 16,1 3 0 0,-3-4 0-16,2 4-1 0,2 2 0 15,-4 2 0-15,0 2 1 16,-4 0 1-16,-6 0-1 16,4 5 0-16,1 6-1 15,-1 2 1-15,0-5 2 16,0 0 2-16,3 4-1 15,2 8 0-15,35 30-1 16,-28-27-1-16,-2-4 0 16,7 1 0-16,3 1 0 15,3 1-1-15,-13-8 1 16,14 8-1-16,-16-14 0 16,-1-1-2-16,18 1-7 15,-14-4-15-15,5-4-77 16,2-3-104-16,-6-5 129 0</inkml:trace>
  <inkml:trace contextRef="#ctx0" brushRef="#br0" timeOffset="37593.5">16687 14718 1001 0,'-55'-8'370'0,"41"10"-287"16,7 5-63-16,9-2-25 15,-2-5-8-15,2 9-32 16,-2-1-40-16,0 0-131 16,-2 0-128-16,5-7 212 15</inkml:trace>
  <inkml:trace contextRef="#ctx0" brushRef="#br0" timeOffset="37911.62">16828 14675 845 0,'0'6'342'0,"7"8"-170"31,-3-8-163-31,-1 1-5 0,24 31-1 0,-10 2-1 16,3 11 1-16,-14-12-1 16,0 4 10-16,0 1 10 15,-2-4 11-15,0-4 3 0,2-1-10 16,-1-7-8-16,6-4-11 16,3 5-2-16,-2-21-3 15,-2-7-1-15,5-5-4 16,2-7-5-16,4 4-16 15,-2-3-11-15,-3-14-44 16,-5-8-32-16,-7-10-119 16,7 7 143-16</inkml:trace>
  <inkml:trace contextRef="#ctx0" brushRef="#br0" timeOffset="38144.79">16916 14944 829 0,'-21'8'374'0,"13"2"-141"15,6-8-189-15,4 1-26 16,11 3-18-16,-7-7 0 16,5-4 0-16,3-5 0 15,-4-11 0-15,11 3-2 16,2-4-7-16,4 0-19 15,4 0-141-15,4 2 119 16</inkml:trace>
  <inkml:trace contextRef="#ctx0" brushRef="#br0" timeOffset="38779.73">17326 14905 879 0,'16'-77'337'16,"-15"72"-264"-16,1-5-20 15,9 2-48-15,0 3-6 16,-7 1-4-16,-2 4-1 15,4 5-28-15,-1 2-30 16,-4-6-107-16,-1 1 107 16</inkml:trace>
  <inkml:trace contextRef="#ctx0" brushRef="#br0" timeOffset="38985.3">17383 15016 1042 0,'-6'31'459'0,"4"-4"-241"15,2 10-83-15,18 12-99 16,-7-10-33-16,5 14-106 16,-4-4-83-16,-7 3 110 15</inkml:trace>
  <inkml:trace contextRef="#ctx0" brushRef="#br0" timeOffset="46414.01">18797 15023 241 0,'26'32'126'0,"-23"-27"-14"16,-5-6-4-16,2-1-13 16,0 2-9-16,-1 0-18 15,1 0-5-15,-2 0-2 16,1 0-6-16,0 0-10 16,-1 0-3-16,-1 5-4 15,-2 12 0-15,-4 27-3 16,9-30-1-16,1 6 0 15,1 0-3-15,0 4 5 0,5 3 0 16,5 8 1-16,0 0-1 16,3 1-10-16,0 2-6 15,-6-2-7-15,0-5-3 16,0 0-2-16,0-3-2 16,-6-3-2-16,0-4 0 15,-2-6 0-15,-1-5 1 16,3-13-5-16,-3 0-8 0,-1-14-37 15,1 3-29-15,-3-4-69 16,0 0-40-16,-2-4-105 16,-3-2 175-16</inkml:trace>
  <inkml:trace contextRef="#ctx0" brushRef="#br0" timeOffset="47013.54">18835 15200 176 0,'-11'-24'137'0,"3"8"34"16,1 4-18-16,-4 3-42 31,0-5-17-31,-1-8-36 0,7 2-16 16,-2-9-14-16,7 5-3 0,1-4-3 0,-1-6 0 16,18 9 5-1,-6-1 9-15,11 7 17 0,-4 1 4 16,-5 0-4-16,2 1-10 15,4 7-20-15,0 2-5 16,9 9-8-16,2 7-2 16,0 6-4-16,1 5 0 15,-6 7-3-15,4 2 1 16,-15 2 1-16,-11 4 0 16,1 2 0-16,-14 1 1 0,-2-5-1 15,-4-15-1-15,-8 0-2 16,4-8 0-16,-3-3-2 15,8 6 0-15,-5-12-1 16,2 0 0-16,1 4 2 16,0-10 0-16,2 1 1 15,2 5 0-15,3-7 0 16,2 14 1-16,4-4-1 16,-1-2 0-16,0-5-2 15,4 4 0-15,0-1 1 16,0-1 1-16,0 2 6 15,0 0 1-15,0 0 6 16,2 0 4-16,11 17 3 0,24 14 1 16,-11-10-3-1,4 11-2-15,9-7-6 0,7 15-2 16,3-11-4-16,-8-7 0 16,-11 0-3-16,1-7-4 15,-13-7-20-15,0-1-17 16,7-10-67-16,-6-1-59 15,-7-13 104-15</inkml:trace>
  <inkml:trace contextRef="#ctx0" brushRef="#br0" timeOffset="47802.55">19377 15249 520 0,'3'5'212'0,"2"-5"-113"16,0 0-20-16,5 0-15 15,0-1-11-15,7 3-28 16,2 4-10-16,-2-2-11 16,2 4 0-16,-3-8-1 15,1 2 3-15,-3-2 10 16,-3-5 1-16,-4 3 2 16,-3-11-2-16,-4-9-10 15,9 8-2-15,-7-14-4 16,-2-1 1-16,1 3-1 15,-20-13 1-15,7 11 2 16,-2 3 4-16,-7 2 11 16,6 2 2-16,-1 6 1 15,-2 2-3-15,7 8-14 16,-1 4-4-16,1 9-3 16,2 4-1-16,-2 6 0 0,2 3 3 15,-1 3 4-15,3 0 3 16,-2 6 6-16,2-2 3 15,1-4 6-15,2 4 0 16,4-7-2-16,3-2-5 16,3 1-7-16,2-1-2 15,1-2-2-15,5-1 1 16,6-1 1-16,3-1 1 0,10-3-2 16,1 3 0-16,12-4-3 15,-15-4 0-15,9-4-1 16,-5-4-1-16,-11-12-1 15,17 0-5-15,-11-5-13 16,0-4-15-16,0 0-48 16,-4 2-38-16,-5-10-202 15,-1 0 211-15</inkml:trace>
  <inkml:trace contextRef="#ctx0" brushRef="#br0" timeOffset="48479.23">20044 15046 169 0,'-4'-7'126'15,"-3"-5"32"-15,2-1-21 16,-3 0-38-16,2-2-16 0,-6 1-42 16,-2-2-13-16,1 2-5 15,-7-1 4-15,7 3 7 16,-2 2 1-16,-2 2-4 16,3 5-5-16,1 5-6 15,3 3-3-15,0 13 6 16,-3 27 48-1,5-22-24-15,7 21 1 16,-2-7-4-16,3-3-7 16,1 3-7-16,-1-23-12 15,5 10-7-15,3-7-7 16,0-3-2-16,2-7 0 16,0-4 0-16,0-7 2 15,1-6 0-15,0-8 0 16,0 0-1-16,0-9-1 15,0 2-1-15,0-2-1 0,0 0 0 16,-3 10 0-16,-1-2 1 16,-3 11 0-16,-2-3 1 15,-2 5 0-15,1 5 0 16,-4 0-1-16,2 1-1 16,0 0-1-16,-1 0-1 15,1 0 1-15,-2 1 0 16,0 3 0-16,-5 7 0 15,-7 30 1-15,20-29 2 0,7 2 2 16,1 6 1-16,17 7-1 16,-9-8-1-16,7 2-3 15,-1-5-1-15,-4-6-6 16,2 2-10-16,6-7-25 16,-5-5-16-16,-3-6-60 15,6 5-53-15,-11-10 111 16</inkml:trace>
  <inkml:trace contextRef="#ctx0" brushRef="#br0" timeOffset="49076.23">20359 15001 528 0,'66'-45'233'0,"-67"47"-109"0,-7-1-75 16,-1 4-41-16,-4 4-6 15,-4-1 0-15,-4 2 0 16,-5-3 0-16,-1-2 7 16,3 5 13-16,2 0 5 15,-1-3 10-15,6 8-1 16,3 1-7-16,-1 7 0 0,12 9-3 16,3 0-1-16,1 1-1 15,3-6-3-15,7-2-8 16,-6-9-4-16,8-6-4 15,-4-6 0-15,-2-9 4 16,1-3 2-16,4-3 4 16,5 2 0-16,-3-14-4 15,2 3-3-15,-5-14-6 16,-3-6-1-16,5 3-1 16,-8-6-1-16,-2 3 0 15,1 6 1-15,-4 6 1 16,0 4 1-16,0 5 0 15,0 2 0-15,-8-3 0 16,0-1-1-16,-7 2 1 16,-6-9-1-16,8 19 3 0,1-1 5 15,2 5 9-15,5 6 2 16,1-4 1 0,3 5-4-16,-1-3-8 0,1 1-2 15,0 0 4-15,0 0 4 16,0 9 6-16,2 14 1 15,11 28 0-15,-1-24-2 16,12 5-8-16,0 1-2 16,7 7-10-16,4 9-11 0,5 5-32 15,0-1-22-15,10 2-86 16,-3-13-84-16,-8-13 151 16</inkml:trace>
  <inkml:trace contextRef="#ctx0" brushRef="#br0" timeOffset="50055.63">20872 14881 545 0,'40'15'229'16,"-41"-3"-125"-16,3 3-41 15,10 9 5-15,-3-5 9 0,0-1 5 16,7 2-13-16,-8 0-10 15,20 17-19-15,-15-4-10 16,-2-1-12-16,11 7-4 16,-13-7-5-16,6 4 0 15,-4-1-3-15,-14-12-2 16,3-7-1-16,11-2-2 0,-11-9 2 16,4 1 2-16,-14-8-2 15,1-3-8-15,10-1-22 16,-1-8-19-16,5-4-41 15,-12-5-22-15,-3-11-34 16,2-3 0-16,1-8 36 16,-7-7 30-16,-9 0 65 15,-1 1 26-15,-4 7 43 16,8-1 16-16,4 10 25 16,0-5-5-16,5 4-24 15,6 0-17-15,5 7-25 16,6 15-5-16,4-1-4 15,4 5 0-15,7 0 1 16,-4-12 0-16,12 9 0 16,-5 1-2-16,3 11-7 0,-4 1-4 15,0 11-2-15,4 10-2 16,-18-6 0-16,5 11 2 16,-13 1 1-16,-1-1 1 15,-3 6 3-15,-10-6 2 16,-12-2 1-16,-8-2 0 15,-1 0-3-15,0-2-4 16,6-2-5-16,9-1-10 16,-5-10-44-16,8-1-39 0,2-7-120 15,1-7 130 1</inkml:trace>
  <inkml:trace contextRef="#ctx0" brushRef="#br0" timeOffset="50907.61">21454 14864 886 0,'39'-32'378'0,"-42"26"-214"16,1 3-43-16,-2 2-62 16,-12-4-21-16,7 4-23 15,5 0-9-15,-13-2-6 16,10 4 0-16,-5-1-8 15,1-1-11-15,10-2-48 16,-5 1-49-16,8 4-171 16,-2-2 181-16</inkml:trace>
  <inkml:trace contextRef="#ctx0" brushRef="#br0" timeOffset="51167.53">21675 15101 1114 0,'-2'6'425'0,"0"-6"-316"15,4 9-51-15,0 0-40 16,0 4-10-16,-2 12-6 16,-4-4-3-16,-8 10-20 15,1 0-17-15,-5 10-27 16,7-3-7-16,-3 17 14 15,2 1 17-15,10 8 27 16,-6 12-13-16,9-14-45 16,6 5-49-16,-3-18 68 15</inkml:trace>
  <inkml:trace contextRef="#ctx0" brushRef="#br0" timeOffset="51700.65">22203 14770 527 0,'0'-5'311'0,"0"2"-18"16,1 2-63-16,-1 0-63 15,0 0-29-15,0 1-63 16,-1 0-27-16,1 0-40 16,-2 0-8-16,1 0-2 15,-2 13-1-15,-1 38 0 0,7-24 1 16,5 5 0-16,3 5 0 15,6 11 0-15,4 4 1 16,3 6 1-16,2 3-1 16,-1-6-9-16,0-5-17 15,-1-12-65-15,-5-12-52 16,5-13-224-16,-7-6 235 0</inkml:trace>
  <inkml:trace contextRef="#ctx0" brushRef="#br0" timeOffset="52329.98">22361 14918 733 0,'2'-10'316'0,"0"-5"-163"15,7-25-76-15,3 29-15 16,-6-4-14-16,9 2-1 16,2-7-4-16,-3-5-3 15,14 4-2-15,-2 6-1 16,-10-4-8-16,5 5-4 15,1 11-5-15,-8-10-4 16,5 10-6-16,5 10-2 0,-15-3-6 16,4 13-2-16,-8 10-2 15,-3-1 0-15,-9 2 2 16,-2 1-1-16,-2-9 0 16,-3-4-1-16,9 2-2 15,0-9-1-15,-5-3-2 16,7 1-1-16,3-7 5 15,2 0 1-15,21 0 3 16,-4-2 2-16,7 2 1 16,-2-1 1-16,-2 1 3 15,-2 2 1-15,-1 4 2 16,2 5 1-16,-6 1 1 16,2 0-1-16,-5 9-2 15,-1 2-3-15,-8-1-1 16,-3 2-1-16,-4-3 0 15,-11-8 0-15,0 0-2 16,1 5-3-16,-4-16-6 0,4 5-8 16,5 11-12-16,-4-12-9 15,8 3-22-15,1 1-18 16,-3-17-65-16,7 4-74 16,2-2 137-16</inkml:trace>
  <inkml:trace contextRef="#ctx0" brushRef="#br0" timeOffset="52838.69">22771 14857 451 0,'81'-58'241'0,"-74"51"-30"16,2 7-120-16,-1 0-9 15,-8-4-13-15,6 2-6 16,4 4-12-16,7 3 1 15,-9 1 12-15,6 2 4 16,-2-1 5-16,-11-1-2 16,15 5-11-16,2 0-7 15,-7 0-13-15,11 1-6 16,2 0-6-16,-9-2-5 0,12 7-6 16,-8-3-2-16,3 1-5 15,-1 3-1-15,-7-1 2 16,3 1 0-16,-7-3-3 15,2-1-1-15,-8-4-3 16,0-3-1-16,-1 6-1 16,-2-2-1-16,-1-3-1 15,-4 2-7-15,-4-3-24 16,-2-3-21-16,-6-3-68 16,-1 4-54-16,-5-6 109 15</inkml:trace>
  <inkml:trace contextRef="#ctx0" brushRef="#br0" timeOffset="53136.92">22839 14732 1223 0,'2'-16'463'16,"-1"4"-358"-16,3 0-48 15,8 2-47-15,2 3-6 16,-2-10 1-16,7-1-1 16,0-11-1-16,-1-2 0 0,8 0-1 15,-8 1-1-15,6 3-1 16,4 2-1-16,0 4-6 16,5 3-11-16,-6 8-55 15,-2 0-32-15,-1 6-54 16,-2 4-20-16,-8 6-57 15,-3 4-107-15,-7 9 229 16</inkml:trace>
  <inkml:trace contextRef="#ctx0" brushRef="#br0" timeOffset="54721.86">18825 16052 601 0,'-2'0'273'16,"-2"0"-117"-16,-1 0-78 16,4 0-11-16,0 0-22 15,-1 0-9 1,-4 1-15-16,4-1-3 0,-2 1 0 16,3-1 1-16,-7 15 3 15,-11 33 4-15,28-7 3 16,-9-3 0-16,8 8 3 15,6 2-1-15,-3 1 3 16,4-1 0-16,1 12-9 16,-3-6-4-16,0-1-12 15,-1-4-3-15,-5-14-6 16,2-3-5-16,-1-18-48 0,1-4-38 16,0-12-119-16,-3-2-144 15,1-7 229-15</inkml:trace>
  <inkml:trace contextRef="#ctx0" brushRef="#br0" timeOffset="55139.87">18773 16312 553 0,'-25'-10'251'16,"8"-4"-133"-16,1-4-46 15,7-1-16-15,9-1-31 16,-12-10-1-16,17 2 0 16,6-3 1-16,-2-12 3 15,12 8 2-15,-11-7 5 16,6 0 4-16,-2 8-2 16,6 3-4-16,3 7-10 15,-4 3-5-15,9 15-8 16,-5 3-3-16,0 5-3 15,4 10 1-15,3 11 9 16,-4-2 5-16,-5 5 5 16,-1 0 1-16,-13-1-3 0,0 1-3 15,-2 1-5-15,-8-2-2 16,-8-11-4-16,-5 1-2 16,-2-2-4-16,0-2-6 15,-2-5-23-15,-2 6-16 16,-1-19-47-16,2 1-29 15,6 2-86-15,4-6-102 0,9 9 200 16</inkml:trace>
  <inkml:trace contextRef="#ctx0" brushRef="#br0" timeOffset="56588.38">19204 16322 698 0,'23'27'302'16,"-30"-27"-140"-16,2-2-100 0,3 0-3 15,5 2-1-15,-3-2 4 0,0 1-4 16,0 0-1-16,0 0 3 15,8-12 0-15,41-34-4 16,-36 24-7-16,2 0-20 16,5 4-12-16,-2-1-12 15,2 1-3-15,-4 4-10 16,-1-2-17-16,-2 8-75 16,-4 2-68-16,-1 7 101 15</inkml:trace>
  <inkml:trace contextRef="#ctx0" brushRef="#br0" timeOffset="56851.84">19278 16420 447 0,'-16'15'253'15,"9"-4"-33"-15,2-3-76 16,5-6-46-16,0-4-11 15,3-2-4-15,-3 3 1 16,0-1-14-16,0 1-9 16,4-14-25-16,37-35-12 0,-23 27-13 15,-2 1-2 1,4 4-6-16,-4 6-2 0,5 5-13 16,2 1-35-16,1 5-170 15,3 1 148-15</inkml:trace>
  <inkml:trace contextRef="#ctx0" brushRef="#br0" timeOffset="58219.82">19800 16038 340 0,'0'-1'174'16,"-1"0"-40"-16,-1-3-65 15,1-1-9-15,0 3-1 16,0 1 4-16,0 0-17 15,1 0-2-15,0-1 0 16,0 1 3-16,0 1 6 0,0 0 2 16,-1 10 3-16,1 9 0 15,10 43 3-15,-1-29 1 16,4 4-1-16,1 3-5 16,-4-6-14-16,6 1-9 15,-3-1-16-15,-2-4-7 16,1-2-6-16,-6-4-1 15,3-8-2-15,-4-1 0 16,-3-8-2-16,-1-5-6 16,-1-6-39-16,0-5-31 0,0-8-122 15,0-2-117-15,-8-7 200 16</inkml:trace>
  <inkml:trace contextRef="#ctx0" brushRef="#br0" timeOffset="58584.91">19785 15967 434 0,'-7'-5'199'0,"-2"-2"-64"16,-4-3-33-16,3-5-22 16,-8-5-4-16,17 3-25 15,-2-2 1-15,2-3-5 0,1 0-2 16,-2-1 1-16,6 0 2 15,7-1-2-15,12 4-1 16,-1-1-7-16,-3-5-6 16,8 10-8-16,1 4-1 15,5 7-3-15,5 17-1 16,3 6-4-16,-7 3-3 16,9 8-7-16,-2-3-2 15,-24-1-1-15,-4-6 0 0,-8 0 2 16,-10-2 1-16,2 4-1 15,0-2 0-15,-21 2-3 16,-6-5-4-16,-2 5-22 16,0 3-17-16,-3-6-36 15,8 5-21-15,2-3-38 16,-2-9-24-16,13 4-105 16,4-5 166-16</inkml:trace>
  <inkml:trace contextRef="#ctx0" brushRef="#br0" timeOffset="59174.87">20162 16215 781 0,'16'62'280'0,"-20"-62"-225"16,-1 0-28-16,1-4 8 0,12-2 11 15,-7-3 18-15,2-1 0 16,12-3-1-16,-6-1-8 16,13-5-21-16,1-3-6 15,-3 1-10-15,3-3-3 16,2 9-6-16,1 1-2 15,4 1-7-15,0 1-4 16,1 0-41-16,3-3-39 0,-3 1-136 16,-4 4-119-16,5-3 211 15</inkml:trace>
  <inkml:trace contextRef="#ctx0" brushRef="#br0" timeOffset="59888.75">20676 15945 679 0,'-2'0'308'0,"1"0"-139"0,1-1-86 31,0 0-18-31,8-22-20 0,15-29-6 0,-5 33-3 15,-2-8 5-15,3 1 9 16,-6-8 5-16,2 12-7 16,1 4-10-16,2 9-20 15,1 9-9-15,-6 0-10 16,-2 4-4-16,-3 14-1 16,-3 2-2-16,-7 8-10 15,-3 4-3-15,-6 2-3 16,-3 2 3-16,3 3 12 15,-2-2 4-15,1-13 5 16,2-1 1-16,2-9-1 16,7-2-2-16,3-4 1 15,8-3 0-15,6-11 2 0,-3-6 2 16,12 8 1-16,-1-3 3 16,5 7 3-16,-2 0 0 15,-3 0 1-15,6 4-2 16,-5-2-5-16,7 14-1 15,-7-3-2-15,-13-3 1 16,13 20 0-16,-15-14 2 16,-10 7 2-16,0 4 0 15,-21-11-1-15,1 5-2 0,15 4 0 16,-5-2-1-16,-11-5 0 16,6 2-1-16,-10-7-1 15,2-1 0-15,11 3-19 16,-3-5-21-16,3-1-89 15,2-3-76-15,3-4 125 16</inkml:trace>
  <inkml:trace contextRef="#ctx0" brushRef="#br0" timeOffset="60388.63">21139 16159 944 0,'5'18'373'16,"3"-4"-246"-16,-2-1-67 15,2-2-40-15,1 6-7 16,5 0-7-16,-1-5-2 16,-2-6-4-16,1-2 0 15,-1-1-1-15,2 2-1 16,-2-5 2-16,-1-3 0 15,-2-8 2-15,6-21 5 16,-7 4-3-16,0 7 2 16,0-9 2-16,-2 4 10 15,-3 8 8-15,-2-12 11 16,-1 8 4-16,-5 4-6 16,-3-8-7-1,-3 16-14-15,-2-2-6 0,-6-3-8 16,1 7 0-16,0-2-1 15,3 1-1-15,3 7 0 16,1-3-2-16,-2 4-2 16,-5 0-2-16,12 7-6 15,-11 2-2-15,21 8-9 16,-1-1-9-16,-11-1-19 16,9 3-22-16,0 1-69 15,-2 2-49-15,13 5 118 0</inkml:trace>
  <inkml:trace contextRef="#ctx0" brushRef="#br0" timeOffset="61273.21">21691 15875 743 0,'-17'1'325'0,"7"1"-157"16,5 0-35-16,0-3-49 16,5 0-23-16,0 0-40 15,0 0-13-15,0 0-13 16,0 0-9-16,0 0-51 15,0 0-37-15,0-1-113 16,0 1 129-16</inkml:trace>
  <inkml:trace contextRef="#ctx0" brushRef="#br0" timeOffset="61544.13">21874 16197 1111 0,'2'38'439'0,"-1"-8"-289"16,4-3-101-16,1 4-18 16,-2-6-20-16,0 7-2 15,-4 2-4-15,-1 3-1 0,-4 4-1 16,-3-2 0-16,6 6-3 15,-2 1-1-15,0-7-20 16,3 1-23-16,1-10-111 16,10-3-176-16,-1-3 214 15</inkml:trace>
  <inkml:trace contextRef="#ctx0" brushRef="#br0" timeOffset="62525.6">22843 15732 666 0,'-1'-1'307'15,"-3"-2"-137"-15,0 0-55 16,2 2-42-16,1 0-19 16,0 0-16-16,0-1-4 15,0 2-8-15,0 0 4 16,0 5 8-16,7 18 0 16,21 28-3-16,-14-27-6 15,6 2-13-15,1 3-6 0,-1-2-8 16,0-4-3-16,0 2-33 15,-3-8-32-15,-1-10-135 16,-3-2 129-16</inkml:trace>
  <inkml:trace contextRef="#ctx0" brushRef="#br0" timeOffset="62970.75">23135 15831 1176 0,'-1'5'442'0,"2"4"-329"16,3 1-30-16,6 3-40 15,-5-1-9-15,2 1-21 16,-3-1-9-16,3-2-6 0,1 1-4 16,3-2-3-16,1-2 0 15,-4-4 5-15,1-1 3 16,-1-4 1-16,1-1 1 15,0-6 0-15,3-2 1 16,-2-4-1-16,1-2 2 16,-4-5-1-16,0-1 0 0,0-3 0 15,2 0 0 1,-9-8 2-16,-1 2 0 0,-6 6 0 16,-5 4-1-16,0 12-3 15,-2 2-1-15,-2 2-3 16,-3-1-2-16,-1 7 1 15,-1 1-2-15,3 8-1 16,1-1-1-16,6 7-8 16,1 0-2-16,3 3-7 15,1-3-7-15,4-3-15 16,-1 4-13-16,7-4-37 16,6 7-39-16,1-2-137 15,4 0 174-15</inkml:trace>
  <inkml:trace contextRef="#ctx0" brushRef="#br0" timeOffset="63411.07">23451 15643 814 0,'2'10'347'16,"-1"6"-169"-16,-6-6-117 16,1-4-11-16,6 1-12 15,-4-10-3-15,13 10-16 16,5-8-5-16,-1 0-4 16,5 1 2-16,6-10 19 15,-2 6 7-15,5-2 12 16,7 9 2-16,-3 1-16 15,2 5-7-15,1 3-12 16,-5 1-4-16,-4 3-4 16,-2 2 1-16,-6 1 4 15,3 0 4-15,-17 3 6 16,0 1 1-16,-11 0-4 16,-14-6-4-16,8-4-9 15,-7 0-6-15,-2-3-18 0,2 3-17 16,-8 1-57-1,4 2-38-15,-2-3-151 0,1-5 175 16</inkml:trace>
  <inkml:trace contextRef="#ctx0" brushRef="#br0" timeOffset="63635.6">23579 15530 1130 0,'25'-48'513'0,"-25"48"-220"16,7-4-152-16,2 4-94 15,1-3-16-15,1-8-15 16,2 1-6-16,1-9-8 16,-1-5-2-16,-2-1-16 15,0 0-15-15,-8-1-46 16,-1 5-38-16,1 6-128 15,-8 0 153-15</inkml:trace>
  <inkml:trace contextRef="#ctx0" brushRef="#br0" timeOffset="64721.85">19079 17178 657 0,'5'-50'307'15,"-4"43"-120"-15,0 2-92 16,0 3-19-16,4 4-36 16,-5-2-17-16,1 10-21 15,52 47-1-15,-27-20-2 16,4 6-1-16,-8 4 1 16,-2 4 1-16,-5-3 1 15,0-2 0-15,5-9 3 16,-2-1 7-16,-6-17 10 15,-4-1 3-15,2-12 11 16,-4-9-1-16,4 3-2 16,-1-18-2-16,-5-14-10 15,4-3-6-15,-3-13-9 16,3 4-1-16,3 14-3 16,-4-2 1-16,4 8-3 0,0 6 1 15,6 11 4-15,6 7 0 16,1 12 2-1,-12-6 0 1,1 1-3-16,39 26-2 0,1 4 1 0,-4 7 0 16,-26-14 1-16,5-2 1 15,-12-9 6-15,1-4 5 16,-5-14 20-16,-4-4 10 0,-1-9 8 16,-1-6-3-16,-6-12-17 15,-4-8-10-15,-2-5-11 16,1-2-2-16,-6-3-5 15,-1 1-3-15,-14-8-3 16,7 1-3-16,-2 8-1 16,-2-1-1-16,12 13 0 15,-11 5-4-15,17 5-36 16,2 9-23-16,14 4-62 16,5 3-46-16,1 4-247 15,7-4 280-15</inkml:trace>
  <inkml:trace contextRef="#ctx0" brushRef="#br0" timeOffset="65713.42">20178 17513 663 0,'4'-13'267'0,"-1"-7"-157"16,2 1-58-16,-3 0-18 16,-9-2 4-16,-5 2 0 15,-2-3-3-15,3-2-5 16,9 2-10-16,4 0-13 16,0 4-3-16,-10-3-1 15,-14-1-1-15,-2 6 0 16,-6-1-1-16,6 7-1 0,2-6 0 15,0 9-2-15,4-7 1 16,6 12 0-16,7 7 0 16,0-7 1-16,6 8-5 15,2-6 1 1,10 5 7-16,9-3 11 16,4 3 19-16,5-4 6 15,7 4 5-15,-2-2-1 16,2-2-4-16,-3-1-4 0,-8-9-8 15,1 6-5-15,0 3-8 16,-1 4-3-16,-10 7-3 16,4 0-2-16,-3 2-3 15,-2 3-1-15,1 6 1 16,-2 6-1-16,-3 1-1 16,-1 2 1-16,1-9-1 15,-4-4 0-15,-5-2 1 16,3-7-1-16,-2-1 0 15,2-6 0-15,1-2 2 16,1 5 5-16,-4-5 12 16,-1 2 3-16,11-1 1 15,1-4-6-15,8 3-11 16,7-1-4-16,-16-7 0 16,-7 3 1-16,-5-6 3 0,-2-4 2 15,5 4 8-15,1-6 7 16,-5-2 10-16,-6 5 2 15,3-1-3-15,-3 6-8 16,20 5-15-16,0 1-6 16,-13 2-6-16,5 1-2 15,-6 4 2-15,-1-4 1 16,0 0 1-16,0 0 1 16,0 0 0-16,21 7-1 0,26 28 1 15,-32-28-1-15,4 2 1 16,-10-4-1-16,5 8 0 15,-3-4 0-15,-2-3-1 16,3 2-4-16,-6-10-20 16,-3 2-13-16,3 0-29 15,-5-4-8-15,4 0-22 16,-3-4-24-16,-2-10-133 16,4 1 163-16</inkml:trace>
  <inkml:trace contextRef="#ctx0" brushRef="#br0" timeOffset="65984.14">20732 16964 837 0,'-42'133'364'0,"29"-127"-189"15,5 2-87-15,-5-9-71 16,12 1-14-16,8 9-30 16,-2-14-24-16,7 5-124 15,-9-15-141-15,9-12 201 16</inkml:trace>
  <inkml:trace contextRef="#ctx0" brushRef="#br0" timeOffset="66289.82">20981 16812 812 0,'12'10'353'0,"-12"6"-171"0,4 8-95 15,3 5-52 1,7 3 4-16,10 16 2 0,-15-2-6 16,-7-2-10-16,-4 4-4 15,-4-8-2-15,4 4 0 16,17 9 4-16,-7-11-1 16,-3-3-3-16,12-5-3 15,2-13-9-15,6 8-3 16,9-7-3-16,-7-6-2 15,-9-6-14-15,-1-10-12 0,-3-10-37 16,-5-6-36-16,2-3-161 16,-1-4 171-16</inkml:trace>
  <inkml:trace contextRef="#ctx0" brushRef="#br0" timeOffset="66518.69">21107 17143 1085 0,'-88'41'426'16,"80"-26"-279"-16,16-3-100 16,5-3-6-16,3-5-11 0,4-3-1 15,5 0-14 1,1-8-9-16,5-6-46 0,1 4-33 15,-2-10-126-15,-8-4-160 16,2-9 233-16</inkml:trace>
  <inkml:trace contextRef="#ctx0" brushRef="#br0" timeOffset="66976.82">21325 17033 844 0,'107'52'393'0,"-93"-29"-159"15,-4 0-120-15,1-8-95 16,6 1-6-16,-6-12-8 16,-8-4-2-16,20 6-5 15,-16-11-5-15,-8-8-11 16,8-7-7-16,-18-19-21 16,9 1-15-16,13 9-26 15,-2 4-3-15,-7 2 18 16,1 7 19-16,-14 0 40 15,-3 3 16-15,2 6 27 16,1 3 8-16,-9 3 10 16,-3 2 5-16,3 6 12 15,-8 1 9-15,3-2 0 0,4 1-5 16,2 1-26-16,5 2-16 16,4 3-13-16,1 0 0 15,5 2 11-15,1 15 5 16,7-7 12-16,5 5 0 15,5 7-6-15,5-9-3 16,4 5-10-16,10 3-6 16,3-11-10-16,-10-4-3 0,3-3-8 15,-3-7-11-15,0-5-37 16,7-4-26-16,9-2-79 16,-5-5-54-16,-2-9-184 15,3 2 246-15</inkml:trace>
  <inkml:trace contextRef="#ctx0" brushRef="#br0" timeOffset="67931.87">22105 16905 719 0,'71'99'349'15,"-64"-81"-67"-15,0 2-224 0,4 3-14 16,-3 3 11-16,0 2 12 15,2 3 13 1,-1-1 1-16,-2-4-12 0,0-3-14 16,-3-1-28-16,-3-2-12 15,2-3-19-15,0-5-9 16,-2-3-13-16,1-2-5 16,-3-6-17-16,-3-2-6 0,-1-5-13 15,-1-4-5-15,-1-3 2 16,2-2 8-16,-2-6 15 15,1-1 8-15,1-4 1 16,0-1-3-16,-5-12 8 16,0-1 5-16,-6-10 22 15,-4-2 8-15,1 3 3 16,-5-1 0-16,11 5 10 16,1 2 8-16,9 8 15 15,7 2 6-15,-4 8 3 16,8 5-2-16,1 5-1 15,-2 7-3-15,6 2-12 16,-2 5-7-16,4 5-1 16,-1 0 3-16,4 9 10 0,0 2 1 15,-2 2-3-15,-1 3-3 16,-3 1-9-16,-1 2-2 16,-6 2-6-16,-2 0-3 15,-4-3-3-15,-5-2-3 16,-5 0-15-16,-1-2-14 15,-4-5-34-15,1 1-20 16,3-6-31-16,0 0-11 16,2-3-27-16,2-6-16 0,4 0-140 15,1-6 195-15</inkml:trace>
  <inkml:trace contextRef="#ctx0" brushRef="#br0" timeOffset="68365.92">22605 16736 1486 0,'-2'0'541'15,"4"2"-545"-15,-3-2-13 16,1 0-3-16,0 0-12 16,0 0-14-16,0 0-52 15,-1 0-49-15,-1 0-208 16,1 0 228-16</inkml:trace>
  <inkml:trace contextRef="#ctx0" brushRef="#br0" timeOffset="68619.95">22773 17017 1112 0,'11'29'488'0,"1"3"-252"16,2 0-136-16,-2 1-29 15,-5-2-51-15,-2-1-14 16,-3 4-37-16,-2 3-18 0,-6 7-34 16,4 6-14-16,-8 5-5 15,3 3-16-15,-5 9-135 16,-5 1 170-16</inkml:trace>
  <inkml:trace contextRef="#ctx0" brushRef="#br0" timeOffset="71756.75">20593 17812 304 0,'60'-43'175'0,"-65"29"-31"16,-4 3-37-16,9 3-5 15,-19 0-10-15,3 1-8 16,8 0-18-16,-6-5-12 16,4 12-24-16,-5-2-10 15,-2-2-9-15,-4 6-3 16,3 2-2-16,9-2-1 16,-12 10 6-16,2 0 5 0,5-2 10 15,-8 7 1-15,8 0-3 16,1 2-5-16,1 4-8 15,1 3-2-15,3 4-1 16,6-1 0-16,2 5-1 16,0 7-1-16,7 5 0 15,1 1 1-15,9 4 0 16,1-4 0-16,7-6 2 16,5-1 1-16,9-11-1 15,-1-11-1-15,2-1-4 16,3-7 0-16,-8-6 0 15,-2-4 2-15,-5-10 9 16,-5-1 4-16,-8-4 7 16,4 0 2-16,-8-5-6 15,-2-2-3-15,-3 0-5 0,-1 1-3 16,-6 8-4-16,0 1 0 16,-2 7 1-16,-1 4 1 15,2 1-2-15,2 0-1 16,0 0-5-16,0 0-1 15,0 0-2-15,2 0 0 16,17 4 0-16,31 43 0 16,-17-26-1-16,1 0 0 0,1-5-2 15,0-5 0-15,-9-2 0 16,4-5 1-16,2-4 1 16,0 0 2-16,-3-8 2 15,-5-2 2-15,-11-1 4 16,-3-6 1-16,-3-5 0 15,-5 8 1-15,-2-6-3 16,-3 1-1-16,-4 3-1 16,-6-3-2-16,-8 9-1 15,0-1 0-15,-14 3 0 16,4-4 0-16,-2 2 1 16,2 6-1-16,3 5-1 15,3 9 0-15,3-6-3 16,1 1-4-16,9-1-7 15,3 1-3-15,2 5 0 16,-2 2 3-16,5 0 6 0,1-1 4 16,4 4 2-16,5-9 1 15,3 3 0-15,1-6 1 16,6-6 3-16,4 2 0 16,0-5 0-16,5 0 0 15,0-3-1-15,-1-5 0 16,0-3 0-16,-7 1 0 0,-4 2 1 15,-3-6 0-15,6-6-1 16,-9 5-1-16,14 3 0 16,0 11 0-16,-1 2 0 15,8 5 1-15,-5 11-1 16,2 3 0-16,-4 9 0 16,5-3 1-16,-6-8 0 15,2 4 0-15,6-3 0 16,0 2 0-16,-4-2 0 15,-1-1 1-15,4-2-2 16,-7-7 0-16,4 2-1 16,-3-3 0-16,-11 1 1 15,-9-1 0-15,8-4 3 16,-6 1 0-16,4-9 2 16,3 0-1-16,-7-4-1 15,-3-3-1-15,-2-9 0 0,6 6-1 16,-5-6-1-16,14 6 1 15,-4 5 4-15,1-6 6 16,6 22 15-16,-13 0 5 16,12 22-3-16,-4 4-4 15,-3-6-16-15,7-1-4 16,-8-6-4-16,-1-1 0 16,0-2-1-16,-3 4 0 0,2-8-2 15,4-2-1 1,-2 3-1-16,0-6-1 0,-3-2 2 15,1-5 0-15,4-8 3 16,-1 4 0-16,1-5 1 16,-3-6-1-16,2-2 1 15,0-5 0-15,-1 5 0 16,1 9 0-16,-2 6 1 16,-2 1-1-16,3 6 0 15,0 7 0-15,7 9 0 16,2 10-1-16,0-1 0 15,-1-3 1-15,3-7 0 16,4-3 0-16,-11-3-1 16,11-1 1-16,-5-8 0 15,-4-8 0-15,3 1 0 0,-8-1 0 16,-6 1-5-16,4 0-9 16,4 0-26-16,8-5-30 15,-3 8-95-15,3-1-88 31,6 2 156-15</inkml:trace>
  <inkml:trace contextRef="#ctx0" brushRef="#br0" timeOffset="72725.92">22349 18049 1119 0,'1'4'412'0,"2"-9"-315"16,1 1-71-16,7 3-24 15,-1-1-2-15,-2 6-3 16,-1 0-3-16,-4 6-1 15,3 7 1-15,-4-4 2 16,-2 1 3-16,-1-2 1 0,-2-2 3 16,-1-3-1-16,1 0 1 15,3-5 0-15,-3-8-1 16,3-3-2-16,1-3 0 16,-3-8 0-16,5 0 0 15,4-6 0-15,-6-3 1 16,6 7 5-16,-3 3 8 15,0 9 11-15,9 10 3 0,3 4 1 16,-3-1-7-16,3 9-10 16,-5 0-5-16,-2 10-5 15,5 4 0-15,-6-2-2 16,-1-3 1-16,-3-14 0 16,6-3-1-16,-10-3 0 15,15 3-2-15,-4 0-2 16,-7-5-3-16,11-4-2 15,-12-1-3-15,7-11-8 16,-5-2-2-16,3-4 2 16,1 1 3-16,-5 6 13 15,2-3 4-15,-1 7 5 16,-4 1 4-16,5 1 3 16,2 9-1-16,-1-3-1 15,-4-1-3-15,-1 7-2 0,3 0-1 16,4 7-1-16,0 6-2 15,2 0 0-15,0 2 0 16,1 3-1-16,-2-8 0 16,3-2 0-16,-1-4-1 15,-2-6 1-15,3-4 0 16,-4-5 2-16,1-4 0 16,1-8 0-16,-2 0-1 15,2-1 0-15,-2 5-1 0,0 7 2 31,-1 2 2-31,-2 2 1 0,-2 2 4 0,2-1 5 16,1 2-1-16,-2 0 0 16,0-1-4-16,1 4-7 15,0 0 0-15,3 0-1 16,-3 2 0-16,1 2 5 16,5-1 0-1,-8 3 0-15,10 1-1 0,0 3-3 16,2-1-1-16,-8 0-1 15,-4 1-1-15,7-3-1 16,-5-1-1-16,16 1-2 16,1-8-1-16,-6 3-3 15,3 6 0-15,-10-14-14 16,4 4-11-16,1-8-37 0,-5-5-36 16,6 0-109-16,-5-5-71 15,2-2 175-15</inkml:trace>
  <inkml:trace contextRef="#ctx0" brushRef="#br0" timeOffset="72966.63">23100 17629 1064 0,'-69'36'433'16,"58"-23"-234"-16,7-7-173 16,10-4-15-16,-12 1-15 15,8-3-8-15,10-2-30 16,-6-8-38-16,8-10-160 16,-3-2-151-16,2 2 242 15</inkml:trace>
  <inkml:trace contextRef="#ctx0" brushRef="#br0" timeOffset="73242.38">23278 17366 998 0,'5'6'382'16,"4"7"-281"-16,1 3-50 15,6 8-33-15,-6 5-9 16,5 5-4-16,2 7-2 15,0-1-2-15,2 5 1 0,-2-3 6 16,3-5 9-16,-3 1 7 16,-5-8 0-16,12 0-7 15,-7-3-10-15,8-6-17 16,4-1-15-16,-9-8-37 16,2-6-20-16,-12-7-52 15,4-6-21-15,-5-3-83 16,0-8 144-16</inkml:trace>
  <inkml:trace contextRef="#ctx0" brushRef="#br0" timeOffset="73485.27">23309 17735 1328 0,'4'3'509'16,"-5"-3"-355"-16,5-3-91 16,-4 2-43-16,8-3-5 15,21-19-8-15,29-32-4 16,-24 30-7-16,1-3-15 16,-6-1-46-16,4 5-32 15,-6-2-78-15,1 3-63 0,3 4 154 16</inkml:trace>
  <inkml:trace contextRef="#ctx0" brushRef="#br0" timeOffset="73725.53">24006 17280 1344 0,'-13'1'518'0,"3"0"-349"0,10 4-129 16,6-3-63 0,1 1-31-16,-6-3-82 0,-1 0-61 15,2-6 120-15</inkml:trace>
  <inkml:trace contextRef="#ctx0" brushRef="#br0" timeOffset="73949.74">24130 17595 1552 0,'8'49'577'0,"5"4"-473"15,4-4-33-15,3 0-67 16,0 3-31 0,2 9-55-16,-3 10-34 0,0-2-127 15,2 9-145-15,-18 1 251 16</inkml:trace>
  <inkml:trace contextRef="#ctx0" brushRef="#br0" timeOffset="78028.06">18320 12193 467 0,'-11'-7'233'15,"7"1"-60"-15,7-2-125 16,1-5-26-16,5 1 3 15,-3-4 10-15,1 5 20 16,5 4 7-16,-3-6-1 16,3-2-4-16,3 1-19 15,0 5-9-15,4 6-21 16,3 1-5-16,-3 6-3 16,-3-1 0-16,0 15 0 15,2 15-1-15,-13 3 1 16,-1 1 0-16,-5 6 0 15,-6-8 0-15,-3 1 0 16,2 3 0-16,-2-15 0 16,-6-3 0-16,11-5-1 15,0-4 1-15,1-3 0 0,8-5 0 16,5-5 0-16,3-1 2 16,11 0 2-16,-2-3 1 15,4 4-1-15,-2 2-1 16,-11-1 0-16,10 5 0 15,-19 4 1-15,0 3 2 0,-3 10 3 16,-9 7 1 0,-1 8 0-16,-4 8-1 0,-2 7-4 15,-6-4 1-15,5 4-3 16,-9-11 1-16,4-5 0 16,5 0 0-16,-2-13-1 15,4-2 1-15,3-11 0 16,5-2-1-16,2-8-12 15,-1 2-22-15,3-8-97 16,-1-6-127-16,8 4 161 16</inkml:trace>
  <inkml:trace contextRef="#ctx0" brushRef="#br0" timeOffset="78523.56">18747 12211 391 0,'-5'4'219'0,"-8"-5"-60"16,7 1-59-16,3 0-79 16,3 0-10-16,0 0 12 15,-1 0 10-15,1 0 13 16,0 10 5-16,-7 27 3 16,7-29-2-16,9 9-1 15,8-6-5-15,9 0-8 16,0-3-6-16,4-5-10 15,2 4-2-15,4 0-7 16,6 6-1-16,1 2-3 16,-5-4 1-16,-2 5 5 15,-1-2 1-15,-17 0 6 16,-4 0-1-16,-11-3 0 16,-7-1-2-16,3 2-2 0,-11 1-3 15,-3 3-3-15,-6 1-5 16,-8-3-24-16,4 3-26 15,-5-6-81-15,0-6-68 16,4-4 119-16</inkml:trace>
  <inkml:trace contextRef="#ctx0" brushRef="#br0" timeOffset="78745.1">18888 12170 1014 0,'53'-70'394'16,"-36"46"-263"-16,10-2-80 15,8-1-14-15,9 0-16 16,-5-1-6-16,-5 3-10 16,-4 0 0-16,-8 4-8 15,0 1-15-15,-12 2-71 16,4 6-67-16,-10 4 95 15</inkml:trace>
  <inkml:trace contextRef="#ctx0" brushRef="#br0" timeOffset="79485.78">18504 13018 558 0,'10'-57'245'0,"-14"57"-152"16,4 1-22-16,0 4-65 16,0-5-6-16,0 0 5 15,3 13 9-15,7 37 24 16,-9-29 12-16,-1 11 22 15,0-7 0-15,6 19-9 16,0 4-9-16,2 2-21 16,4 9-9-16,1-15-12 15,1 2-4-15,-3-3-5 16,11-6-3-16,-18-5-14 0,7-11-18 16,1-8-55-16,-14-5-32 15,4-12-107-15,-4-1 138 16</inkml:trace>
  <inkml:trace contextRef="#ctx0" brushRef="#br0" timeOffset="79997.58">18674 13065 558 0,'-10'-22'256'16,"10"8"-110"-16,-5-1-84 15,16 2-21-15,2 3-21 16,0-2-2-16,4-5 6 16,-5 9 4-16,-1-3 12 15,-2 1 1-15,1 10-12 16,-3-7-7-16,-3 8-17 16,-13 0-4-16,10 9-1 15,-2 7-1-15,2 6 0 16,5 5 0-16,-2 1 0 15,3 4 1-15,-5 0 0 16,12-2 0-16,-7-9 0 16,2-8 0-16,10-10 1 15,-1-1 1-15,9-4 2 0,4-7-1 16,6-8 4-16,-1-4 1 16,0-1 1-16,4 12 0 15,-17 3-3-15,10 6-3 16,-12 14-3-16,-12-2 0 15,5 11 0-15,-23-9 0 16,-7 7 2-16,0 5 1 16,-9 8 0-16,4 4-1 0,2-3 0 15,-4-11 0-15,4 0-1 16,-3-3 0-16,5-5-1 16,3 2-4-1,5-9-35-15,3 0-35 0,3-8-164 16,3-1 154-16</inkml:trace>
  <inkml:trace contextRef="#ctx0" brushRef="#br0" timeOffset="80432.55">19219 12877 744 0,'6'0'271'0,"-3"4"-200"16,6 6-65-16,-5 4-1 15,-8 2 8 1,-5 0 9-16,6 1 19 0,-6-2 7 16,13 4 10-16,-3-2-1 15,1 6-12-15,4-6-5 0,1-5-13 16,9 3-6-16,-1-2-7 15,7 2-1 1,5 0-4-16,0 2-2 0,-4-13-3 16,4 3 0-16,0 5 6 15,-4-6 5-15,3 7 12 16,-3 0 6-16,-4-1 0 16,-3 2-4-16,-8 0-9 15,-3 3-6-15,-3 6-7 16,-3 0-2-16,-1 3-2 15,-1 4-2-15,-13-5-12 16,3-1-18-16,-8-1-59 16,-3-5-47-16,1-2-145 15,0-6 173-15</inkml:trace>
  <inkml:trace contextRef="#ctx0" brushRef="#br0" timeOffset="80652.45">19342 12823 1000 0,'5'-20'406'0,"10"4"-260"16,1-2-63-16,11 2-58 16,1-2-10-16,4 0-7 15,3 5-3-15,-3-7-3 16,-2-11-4-1,9-6-31-15,2-3-39 0,3-4-171 16,7 12 160-16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9T00:49:06.3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15630 7861 485 0,'-4'8'214'0,"1"-1"-90"0,5-6-68 16,5 0-5-16,7-2 14 16,-2-5 13-16,5 0 7 15,-1-9 2-15,5-5-6 16,7-3-10-16,-11-19-24 16,28 7-11-16,12-8-16 15,1-5-4-15,29 11-8 0,-16-8-3 16,14 1-3-1,-3-8-2-15,12-8-8 16,-3 0-15-16,-4-2-86 0,5 6-114 16,-9 10 140-16</inkml:trace>
  <inkml:trace contextRef="#ctx0" brushRef="#br0" timeOffset="1504.57">16761 9073 827 0,'-72'23'316'0,"69"-37"-252"0,14 3 3 15,17-3-25 1,-3-2 0-16,6-2 11 15,-4-3 2-15,5-1-9 0,7-2-7 16,3-11-17-16,3-6-7 0,18-19-23 16,15-2-28-1,23-6-121-15,5 2-134 16,-3 13 179-16</inkml:trace>
  <inkml:trace contextRef="#ctx0" brushRef="#br0" timeOffset="2834.37">16081 10400 641 0,'-63'55'257'0,"74"-66"-143"0,13-1-34 16,8-2 8-1,16-8 4-15,6 1-8 0,7-8-26 16,-7-14-9-16,-4-7-10 16,-3-1-7-16,-2-10-15 15,2 9-9-15,5 1-30 16,2-5-39-1,1 2-178-15,18 16 159 0</inkml:trace>
  <inkml:trace contextRef="#ctx0" brushRef="#br0" timeOffset="6769.32">16576 11441 507 0,'42'58'221'0,"-24"-74"-106"16,8-3-35-16,2-12-9 0,10-2-3 16,0-4-2-16,-9-11-4 15,13 1-15 1,-8-8-8-16,-3 1-13 0,8 9-7 15,-9 1-15-15,3 7-9 0,-2 3-75 16,-4 6-71 0,7 9 93-16</inkml:trace>
  <inkml:trace contextRef="#ctx0" brushRef="#br0" timeOffset="7680.4">16837 12657 472 0,'2'-9'247'15,"0"-1"-60"-15,20 3-65 16,2-8-9-16,0-2-19 16,-3 2-15-16,-2-11-29 15,3 7-10-15,1-9-22 16,3 3-8-16,7-2-11 0,3-2-9 16,3 4-27-16,0-7-28 15,1 7-104-15,5 1-111 16,1 5 177-1</inkml:trace>
  <inkml:trace contextRef="#ctx0" brushRef="#br0" timeOffset="9414.16">16683 13850 405 0,'60'-2'269'0,"-44"-10"28"16,0-2-131-16,7-7-63 16,0-1-6-16,16-2-8 15,-5-21-11-15,10-4-27 16,1-13-16-16,9-7-30 16,3 6-14-16,11-6-67 0,-8 1-62 15,-1-7 84 1</inkml:trace>
  <inkml:trace contextRef="#ctx0" brushRef="#br0" timeOffset="16510.54">3868 15564 833 0,'-6'2'328'0,"-11"-4"-199"0,10-1-109 0,-5-4-7 0,-1-2-2 0,6 2 2 0,-8-2 0 15,-6-6 1-15,4 0-5 16,-6-6 0-16,-1 4-1 16,1 4 1-16,-7 0-1 15,3 4-2-15,-7 1-3 16,-2 2-2-16,-1 3-3 15,-2 1-5-15,0 3-10 0,7 5-5 16,-5 2-3 0,-2 4 3-16,6 7 11 15,-8-4 5-15,8 2 6 0,3-1 0 16,5 1 2 0,3 3-1-16,5-8 2 0,-1-3 2 15,4-1 7-15,-1-7 3 16,4 4 2-16,3-3 3 0,0-7 8 15,5 10 0-15,3-1 1 16,-4-2-2-16,4 2-15 16,-1-5-2 15,0-1-8-15,1 1-2-16,0 0 0 0,0 1 0 0,0 0 0 15,7 20 2-15,9 35 2 0,-9-16 0 0,-1 13 3 16,-1-1 3-16,4 14 4 15,-5 1-2-15,2 15-1 16,0 4-3-16,1 13-3 16,-2 3 0-16,-2 3 8 15,-2-5 5-15,-1 6 8 16,-3-3 2-16,3-8-7 16,2-3-2-16,2-11 0 0,-1-5 3 15,-3-7 7-15,1 0 2 16,-2-15-6-1,1 1-6-15,-1-7-9 0,0-4-4 16,-2-5-4-16,1-4 0 16,-3-5-2-16,2 1-1 15,0-1 0 1,3-2 0-16,1-1 0 16,2-6-1-16,1-10 0 15,1 1-1-15,4 3 2 0,-2-1 1 16,2-2 1-16,0-4 1 15,-1-1 2-15,2-1 1 16,2-4 1-16,-1 4 0 0,0-4-1 16,1 1 0-16,3 3 0 15,4-4 3-15,4-1 11 16,-1 0 6-16,7-3 7 16,6-9-1-16,3-6-12 15,9-8-7-15,1-7-26 16,-2 7-29-16,6-19-115 15,-3 0-102-15,-11-9 158 16</inkml:trace>
  <inkml:trace contextRef="#ctx0" brushRef="#br0" timeOffset="20500.78">6068 15298 589 0,'45'51'266'0,"-47"-52"-116"0,-5-1-66 0,-2 1-48 0,-1 1-10 0,-7-1-14 16,5 0-7 0,-7-3-5-16,-2-2 0 15,-2-7 0-15,-1 3 2 0,8 7 3 32,-9-4 1-32,5 7 2 0,4 0 0 0,-8 2-4 15,6 6-1-15,-3 2-1 16,-11-5 1-16,0 5 13 15,2 1 9 1,-5 0 14-16,5 2 5 0,5 3-7 16,-3 3-5-16,9 5-7 15,-1 6-2-15,6-1-3 16,0 0-2-16,2-1-6 16,3 3-1-16,-5 3-3 15,0 7-3-15,-2 8 1 16,-5-3 8-16,1 8 15 15,-8-7 9 1,11 2 9-16,7 0-4 0,-3-8-9 16,11 5-8-16,-3-4-9 0,-8-1-6 15,9-1-6-15,-2-2 1 16,-3 2-3-16,9-3 0 16,1 0-3-16,4-2 0 15,4 1 0 1,3 2-1-16,5 1-1 0,-2-1 0 15,15 1-2-15,-3-17-1 0,9 9 1 16,10 2 0-16,6-8 2 16,8 14 0-16,11-18 2 15,-1-10 0-15,7 1 0 16,-3-3 2-16,5-5 1 16,-16-4 2-1,-31 0 3 1,0 0 0-16,90-8 3 15,-1-2-1-15,-4-1-2 0,-48 6 1 0,-5-6-1 16,-3 0 2-16,-13-8 4 16,1 0 1-16,-5-14 1 15,0 2 0 1,-3-9-5-16,-11-9-1 16,-7-2-3-16,-5-7 1 0,-6 1 1 0,-6-2 0 15,-5-3-1-15,-3-3-2 16,-5-7-5-16,-3-4-2 15,-3-5-13 1,-1-4-5-16,-3-1-11 0,-3-4-3 16,-6 6-5-16,-3 5-1 15,4 9 1-15,-5 12 1 16,-8 7 5-16,-5 4 1 16,-13 9-11-16,-2 3-3 15,-7 16-7-15,2 13-5 0,-16 6-5 16,0 9-16-16,-11 14 1 15,-2 0 2-15,2 14 13 16,-5 4 11-16,17-2-48 16,1 0-73-16,7 3 111 15</inkml:trace>
  <inkml:trace contextRef="#ctx0" brushRef="#br0" timeOffset="25510.83">7399 15366 539 0,'38'50'212'0,"-52"-52"-127"16,-1-4-30-16,0 3-4 16,-2 0 4-16,-3 0-9 15,-9-1-10-15,0 4-13 16,-7 0-7-16,-11-3-9 15,8 3-3-15,-2-2-4 16,0-5-1-16,11 7-2 0,-1-7 1 16,0 0 0-16,6 4 2 15,0-3 1 1,-1 4 2-16,4 10 9 0,1-2 5 16,-4 11 5-16,-4 1 0 15,2 5-9 1,-9 6-5-16,20 13-5 15,-1 4-2 1,-8 10-1-16,7 3 0 0,-10-8 1 16,5 1 0-16,3-5 4 0,8 3 1 0,5 2 6 15,3 3 3-15,12 0 15 16,-6-2 6-16,6 6 10 16,7-3 1-16,8-1-2 15,-1-1-1-15,8-9-5 16,-1 3-5-16,7-4-12 15,1 3-4-15,-3-4-9 16,0-4-1-16,-9 5-3 16,10-8 3-16,6-5 5 15,-6-3 4 1,14-10 5-16,2-7-1 16,-1-6-6-16,1-5-1 0,7-8 6 15,-2-2 3-15,6-3 4 0,-1-1 0 16,-7-3-9-16,2 7-3 15,1-17-3 1,3 1-2-16,-23-13-1 16,3-7-3-1,-5 13-1-15,-6-8 0 0,8 4-1 16,-5-4-1-16,-9-8 0 0,6 6 0 0,-7-9-1 16,-2-1 0-16,-4 1 0 15,-4-5 2-15,2 12 0 16,-5 0 0-16,-4 5 3 15,0 5-1-15,-7-2 2 16,-3 3 1-16,-10-9-1 16,-4 0 0-16,-5 2-2 15,-6 1-1-15,-13 1 0 16,0-4-11-16,-5 9-4 16,-3-4-2-16,7 17-1 15,-3 5 10-15,-7 6 1 16,4 10-1-16,0 8-5 15,3 4-3-15,1 4-5 16,8 6-3-16,8-3-27 16,-2 6-24-16,9 6-69 0,-1-5-47 15,7 8-114-15,13-3 181 16</inkml:trace>
  <inkml:trace contextRef="#ctx0" brushRef="#br0" timeOffset="26764.22">8537 15432 503 0,'-38'16'223'0,"26"-10"-106"0,0 2-50 16,-1-1-20-16,-4-4 6 16,-3 1 14-16,-2 0 16 15,2 8-55-15,5-4-11 0,0 0 8 32,2-2-3-32,2-1 47 0,-2 3 0 15,6 7-29-15,-6-2-24 0,3 4-14 16,-6 0-2-1,2 5-2-15,0 12-1 0,14 7 2 16,5 14 1-16,-3-7 0 16,5 1 3-16,-6-3 0 15,11 0 2-15,10 13 2 32,-1-1 2-32,1-11 5 15,-5 9 3-15,9-6 3 0,-1-3 1 0,6 0-1 16,-3-16 0-16,9-6-3 15,9 2-3-15,-11-8-5 16,9 3 1-16,-7-10 1 16,-2-2 1-16,11-1 0 0,-5-5-2 15,-6-4-3 1,-7-4 0-16,-5-11 2 0,-5-4 1 16,-4-9-1-16,-2-6-2 15,-2-11-2-15,-4-4 0 16,-4-8 2-16,-2 2 6 15,-8-8 8-15,-3-1 6 16,-9 1 2-16,-6-8-2 16,-8 1-7-16,1 6-6 0,6 7-8 15,-6 0-4-15,12 17-1 16,-16-6-1 0,-4 11 0-16,18 14-2 0,-13 11-2 15,8 10-3-15,-11 7-14 16,-10 4-17-16,1 15-52 15,1 8-45-15,-6 20-127 16,0 2 162-16</inkml:trace>
  <inkml:trace contextRef="#ctx0" brushRef="#br0" timeOffset="60082.25">17014 15551 753 0,'-27'59'323'0,"27"-57"-152"0,2 1-47 0,3-4-27 0,-5 1-3 0,0 0-22 16,6 1-19-16,15 6-27 0,29 9-9 15,-17-12-7 1,-2-2 3-16,11-3 1 0,4-9 0 16,9 1-5-16,2-2-2 15,-1-1 1 1,5 6 2-16,3-8 9 0,-1-2 3 16,7-4 4-16,-1-2 1 0,-4-1-5 15,2 7-3-15,-13 1-3 16,-7-2-1-16,-8 8 0 15,-9 4-2 1,-4 4-1-16,1 2-3 0,-18 0-3 16,7 5-3-16,-4 4 0 15,-7 4 0-15,9 11 0 16,-8-7 3 0,2 9 5-16,-10-4 2 0,0 7 2 15,-5 3-1-15,-3 1-6 16,10 10-2-16,-2-1-4 15,0 10-1-15,-5 10 0 16,0 2 0-16,-5 14 1 16,-2 1-2-16,2 12 2 15,-3-2-1-15,1 3 4 0,1 1 4 16,3-4 15-16,7 6 5 16,1-2 5-1,2 2-1-15,3 5-5 16,-2 2-3-16,0-3-5 0,1-7-3 15,-1-10-8-15,1-10-3 16,3-14-4-16,1-3 0 16,1-16-1-16,3-3-1 15,-3-7 0-15,-1-5 0 0,-6-10 1 16,2-8-1-16,-2-7 2 16,-3 0-1-16,2-1 0 15,0 0 0-15,-12-4 1 16,-36-18-1-16,24 9 0 15,1-2 0-15,-5 0-1 16,-1-4 0-16,-6 4 0 16,0 3-1-16,-8 3-2 15,-4 3-1-15,-7-2-5 16,-1 0-4 0,-2 6-8-16,-2 1-9 0,-1-2-11 15,5 6-8 1,5 1-19-1,-2 1-3-15,3 11-32 0,-2 2-30 16,0-3-107-16,8-1-139 0,9-7 243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9T00:52:11.4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15776 10478 146 0,'46'13'88'0,"-46"-11"-9"0,0 1-16 16,-5-3-27-16,4 0-5 15,0 0 2-15,0 0 8 16,0 0 18-16,0 0 6 16,1 0-2-1,-2 0-7-15,1 0-16 0,0 0-7 16,-1-1-7-16,1-1-3 16,0 1-6-16,0 0-2 0,0 1-5 15,1 0-2-15,0 0 0 16,0 0-1-16,0 0 3 15,0 0 3 1,3 0 9-16,11 0 4 0,26 1 6 16,-24-3 0-16,-9-1-4 15,1 1-3-15,-1-1-5 16,3 0-3 0,6-1-2-1,0-1-1-15,-2 0 0 16,2-1 1-16,1-2-1 0,1-3-1 0,5 1-1 15,1 1-1-15,0 2 0 16,6 1 0-16,1-2 0 16,5 1 0-16,2-4-4 15,6-1-1-15,-5-3-2 16,-4-4-1-16,3-1 0 16,-6 3-1-16,6 1 2 0,-2 10 1 15,-6-14 4-15,1 13 1 16,-1-7 1-16,2 1-1 15,9 25-5-15,1-12-1 16,0 10-3-16,-10-10 0 16,7 2 0-16,-3 5-1 0,0 1 0 15,3 8 1-15,-10-9-1 16,-4-2 1 0,-1 0-1-16,0 1 1 0,-4-12 0 15,1 2 0-15,2 1-1 16,0-4 1-16,2 15-1 15,-2-5 1-15,-6-2-1 16,-2 0 0-16,0 1 0 31,7 8-1-15,1-3-1-16,7 5-1 16,-6-6-5-16,-7 2-3 15,-13 0-12-15,-5-6-8 0,4 7-14 16,-7-8-8-16,5 2-14 0,10 5-9 0,-12-4-15 15,5 0-14-15,6 6-50 0,-12-4-42 32,4-3 125-32</inkml:trace>
  <inkml:trace contextRef="#ctx0" brushRef="#br0" timeOffset="2389.27">16351 9611 248 0,'40'43'120'0,"-37"-33"-35"15,1-6-15-15,2 0-7 16,5 6 5 0,0-6 6-1,1 1 3-15,2-5-3 0,2-3-7 16,7 3-19-16,0 1-10 0,4-1-16 15,3 5-6-15,4 4-6 16,0-11-2-16,16 2 0 16,-6-4 3-16,0-10 6 15,10 11 4-15,-15-13 8 16,11 6 2 0,7 6-2-16,-7-3-2 0,14 7-5 0,0-8-4 15,-1-4-5 1,0 3-1-16,1 0-1 0,-5 3 1 15,4 3 1-15,3 0-1 16,1 0-3-16,10 1-3 16,-3 0-2-16,-3 0-1 15,-2-3-2-15,-9 1 1 0,9 4-2 16,1-2 2-16,2 3-1 16,-7 1 1-16,-7-1 0 15,-3 3 0-15,-6-1 1 16,-2-1 0-1,-3-2 2-15,-1-1-1 0,-5-2-1 16,3 0 0-16,-11 0-1 16,-4 1-1-16,-7 0 1 15,-7-1-1-15,10 6-1 16,-12-3 0-16,1 3-1 16,-5-1-2-16,-8 2-4 15,10 2-3-15,-10 5-22 16,0 3-23-16,-3 6-84 15,-11-5-75-15,9 9 133 16</inkml:trace>
  <inkml:trace contextRef="#ctx0" brushRef="#br0" timeOffset="4319.04">19393 9373 320 0,'8'26'190'0,"-12"-30"-30"16,4 5-46 0,-3 2-21-16,2-3-23 0,0-2-5 0,0 1-8 15,0 1 0 1,0 0 2-16,0 1-3 16,-5 17-13-16,-29 19-5 0,28-16-8 15,3 4-5-15,6 6-5 16,0 4-4-16,3 11-7 31,1 0-4-31,-5 0-2 16,6 2-1-16,-1-9 1 0,-3-8 0 0,3 1-1 15,-3-7 1-15,-3-11 0 16,2 6-1-16,-6-11-2 16,2-1-9-16,-2 3-68 15,0-1-74-15,-4 0 93 0</inkml:trace>
  <inkml:trace contextRef="#ctx0" brushRef="#br0" timeOffset="5003.76">19335 9676 242 0,'66'-103'115'16,"-41"83"-48"-16,5 2 22 16,0 1 0-16,0 4 18 15,0-1 3-15,-6-1-1 16,2 4-3-16,-2-2-15 16,-12-1-15-16,6-1-27 15,6-2-11-15,-7 0-17 16,17 6-4-16,-10-8-9 15,-4 10-4-15,-1 4-4 16,-7 2-4-16,0 7-2 16,-11-6-1-16,-1 17 2 0,-7-1 2 15,-10 13 3-15,1 8 1 16,-9-5 0-16,-10-3-1 16,15 3 1-16,-7-1-1 15,-7-10 0 1,29 15 0-16,-14-7 0 0,7-4-1 0,17-1 0 15,-9-9 0-15,13-2 2 16,11-2 3-16,8 4 7 16,0-10 1-1,7-3 6-15,-3 4-1 0,-2 5-1 16,-4 1 1-16,-3 7-2 16,-3-1 0-16,-6 0-1 15,1 2-2-15,-9 3-5 16,-4-6-1-16,-4 0-1 15,-8 5 0-15,0-2 1 16,-3 8 2-16,-3-7 0 16,-3 0-1-16,-7-6-1 15,0 0-1-15,1-2-2 16,-3-4 0-16,7-2-1 16,-3-3-2-16,4-3-4 15,3 0-4-15,11-1-19 16,-1-1-19-16,3-3-65 0,4 1-55 15,-5-5 102-15</inkml:trace>
  <inkml:trace contextRef="#ctx0" brushRef="#br0" timeOffset="6013.74">20148 9500 342 0,'50'-14'172'16,"-49"13"-66"-16,-8-1-41 16,3 4-46-16,-4 2-9 15,-21-2 23-15,26 8 15 16,-6-1 31-16,-8-2 9 0,25 7-9 15,-29-7-15 1,11 0-32-16,5 1-13 16,-4-2-15-16,16 7-2 0,-3-6 6 15,7 1 12-15,14 0 26 16,5-5 14-16,11 3 13 31,1 0-5-31,-5-4-11 16,2 4-9-16,-2-3-17 15,-2 8-2-15,-1 3-11 16,-3 4-5-16,-8 11-6 0,-10-7-2 0,-8 11-1 16,-6 0 0-16,-10-2 1 15,0 7 1-15,-11-10-1 16,0-3-1-16,-5-7-7 16,-1-5-17-16,0-2-55 15,3-2-44-15,-6-9-147 16,-1-4 164-16</inkml:trace>
  <inkml:trace contextRef="#ctx0" brushRef="#br0" timeOffset="6219.67">20203 9533 869 0,'9'-16'385'16,"15"-2"-198"-16,-4 1-27 0,14 6-78 15,-3-2-25-15,1-2-34 16,5-1-11-16,3-5-6 16,1-7-1-16,-1-7 0 15,-5-8-1-15,-3-11-14 16,-10 6-31-16,3 0-142 16,-2 11 124-16</inkml:trace>
  <inkml:trace contextRef="#ctx0" brushRef="#br0" timeOffset="17457.54">18809 10294 106 0,'0'0'45'15,"0"2"-4"-15,0-2 1 0,0 0 44 16,0 0 19-16,0 0 18 16,-1 0-5-1,0 0-20-15,-1 0-14 16,1 0-31-16,-6 3-17 0,-6-2-28 16,-26 3-7-16,33-1-1 15,-4 6-2-15,2 4 1 16,-9-5 0-16,5 5 0 15,-2-4-1-15,3-2 1 16,6 0 0-16,0-3 2 16,-2 5 3-16,9-1 12 0,1-2 12 15,5-1 22 1,11 1 9-16,-1-2 5 16,-3-2-4-1,14 5-12-15,-2-3-5 0,2 3-11 0,3 3-6 16,-6 1-8-16,-5-3-3 15,-5-2-1-15,-2 2 1 16,-7-7-2-16,2 5 0 16,-3 0-5-16,-3-1 0 15,-1-3-4-15,-3 2 0 16,0-4 1-16,-1 0 0 0,1 0-1 31,-3 7-1-31,-15 9-2 0,-28 29 0 0,23-21 0 16,-9-3 0-16,11 11-1 15,-10 2 1-15,3-5-1 16,7 6-1-16,-10-12-7 16,5-4-6-16,-4-4-19 15,4-5-17-15,1-8-41 16,9-2-26-16,4-5-85 16,2-5 124-16</inkml:trace>
  <inkml:trace contextRef="#ctx0" brushRef="#br0" timeOffset="17744.15">18705 10307 351 0,'14'0'183'0,"0"5"-32"16,10 2-35-16,-7-7-8 15,-2 0 1 1,4-5 3-16,-3-1-7 0,9-1-16 16,-2-4-8-16,1-2-23 15,5 3-9 1,0-9-19-16,0-1-10 0,3-1-14 15,-5-2-3-15,4 9-3 16,-6 0-8 0,-3 5-51-1,-9-2-54-15,-14 4 69 16</inkml:trace>
  <inkml:trace contextRef="#ctx0" brushRef="#br0" timeOffset="26381.33">19813 9262 315 0,'-103'-30'149'0,"91"30"-57"16,2-1-15-16,-7 4-28 15,-3 1-6-15,-5-2-8 16,4 4 2-16,-6-6-2 15,-1 0-5-15,-3 5-15 16,-2-4-5-16,-2 3-9 16,8 3 0-16,0-1 0 15,-2 0-1-15,7 1 1 0,-2-7 0 16,-1 4-1-16,-17-14 0 16,14 13 0-16,5 9 8 15,1 4 21-15,14 13 9 16,-11-12 9-1,-12-5-4-15,-2 1-19 0,6 3-9 16,5 7-10-16,3 7-2 16,2-6-3-16,-1 2 0 0,1-3 1 15,0-4 0-15,6 5 9 16,3-5 8-16,3 4 14 16,4 5 6-1,-1-4 3-15,3 4-1 0,7 5-6 16,-3 0-4-16,4-10-7 15,4 10-4-15,2-14-8 16,5-1-3-16,6 13-4 16,2-17 0-16,6 7-1 15,-4-3-1-15,14 1 0 16,-7 1 0-16,-5-3-1 16,9 1 1-16,-12-3-1 15,8 3 0-15,2 0 0 16,0 2 0-16,17 6 0 0,-2-5 0 15,7-1 2-15,-1-9 4 16,-5-7 10 0,5 8 5-16,-3-3 6 15,7 6 1-15,2-5-3 16,-4-4-2 0,0-5-8-16,1 3-4 15,-7 2-8 1,4-5-1-16,-3 1-2 0,-5-7 1 15,4-8 1-15,-6 0 1 0,4-10 0 16,-6-4 1-16,-2-6 0 0,-5 0-1 16,-3-3 0-16,2 2 0 0,-6-4 2 15,5-3 1-15,-4 4 23 16,-3-7 8-16,-4-2 9 16,-5-12 1-16,0 0-24 15,-9-2-8-15,-11-4-12 16,-3 10-1-16,-16-7-1 15,0 4-1-15,-8-5 1 16,3 19-1-16,-7-3-1 16,-1 8-1-16,-1 26-6 15,-8-9-3-15,-7 22 0 0,-6 2 1 16,-3 6 6 0,-5 5 1-16,-3-6 1 15,3 10 0-15,-5 1 0 0,2 11-1 16,2 6-4-16,-3-1-10 15,-13-5-39-15,3-6-27 16,3 3-65-16,1 3-38 16,15 7-160-16,-1-4 219 0</inkml:trace>
  <inkml:trace contextRef="#ctx0" brushRef="#br0" timeOffset="30029.48">15508 10508 180 0,'-28'74'73'0,"26"-76"-30"16,4 5 0-16,-2-5 30 15,0 2 16-15,0 0 18 16,0 0 2 0,0 0-10-16,0 0-17 0,0 0-32 15,0 0-12-15,0 0-21 16,0 0-6-16,2 0-7 16,5 1 0-16,1 1 2 0,3 2 2 15,26 12 10-15,-24-16 3 16,-3-2 5-16,1 2 2 15,1-7-2 1,0 5 0-16,5-2-4 0,2-4-3 16,-4-2-4-16,3-1-3 15,-5-5-3-15,2 2-1 16,2-1 3-16,-10-5 2 16,3 3 6-16,0-2 1 0,-4-1-2 15,1 1-3-15,0-5-8 16,-3-3-3-16,3-4-3 15,-6-10 0 1,3 0 0-16,-3-3-1 0,0 1 1 16,6 9-1-16,0 3 1 15,-5 4-1 1,-4 1 1-16,3 3 0 16,-9 1-1-16,4 0 1 0,-2 5 1 15,-3-4 0-15,-11-3 2 16,0 0 5-16,1 1 7 15,1-1 2-15,8 4 2 16,-3 5-4-16,-1 0-6 16,-2-1-2-16,6 9-2 0,-1 7-2 15,0-9-2-15,-1 10 0 16,2 1-1 0,-3-16 0 15,4 10-1-31,3-3 0 0,-4-2 0 0,3 6 1 15,1-2 0-15,-4-8 1 16,3 10 1-16,1-2 1 0,-2-1 1 0,5 6 0 16,-1-7-1-16,0 5 0 15,5 7-1-15,-2-9-1 16,1 4-1-16,0-1-1 0,-1 0-1 16,0 1-1-16,1 0 1 15,0 0 0-15,0 7 0 16,2 11 0-16,4 26 1 15,-3-25-1-15,-1-6 0 16,2-4 1-16,0 7 0 16,-4-2 0-16,1 0 0 15,0 15 0-15,-1-7 0 16,2 1 0-16,-3-1 1 16,-2-5-1-16,-3-1 0 15,3-1 1-15,2-2-1 16,0 0 1-16,-1-5 0 15,-1-3 0-15,-2-4 1 16,3-1 0-16,4-4 1 0,-2 3 0 16,0 0 0-16,0 0-1 15,0 0 0-15,2-7 0 16,1-5-1-16,3-29 0 16,-10 26-1-16,4 2 0 15,-1-6 0-15,-3-13-1 16,4 6-1-16,0-7-1 15,1-7 2-15,4 23 0 16,-1-17 0-16,-2-1 1 0,5 15-1 16,-6-11 1-16,2 13 0 15,2 4 0 1,-4 3 0-16,4 3 1 0,-4 1 0 16,3 6-1-16,-1 0 0 15,-3 1 0-15,0 0 0 16,0 0 1-16,0 0 1 15,0 0 0-15,0 1-1 16,0 0-1-16,4 0 0 16,2 1 0-16,5 3 2 15,30 22 2-15,-24-5 2 16,4 5 0-16,-1 13-1 0,1 8-1 16,1-1-1-1,-10-12 0-15,7-8-2 0,-4-10-1 16,1 0-37-1,15 5-52-15,-9-9 58 16</inkml:trace>
  <inkml:trace contextRef="#ctx0" brushRef="#br0" timeOffset="38540.05">18793 10980 196 0,'-73'-33'129'0,"58"28"0"16,9 3-17-16,-3-6-31 15,-23-1-20-15,11 1-23 16,0-1-7-16,0 2-6 15,5 1-4-15,-3-5 3 16,1 1 3-16,-1 6 6 16,1 1-1-16,4 5-10 15,-3 1-5-15,1 8-11 16,-1 1-2-16,0 8-3 16,-2 2 0-16,-3 3 11 0,1-2 7 15,0 6 18-15,-1 0 9 16,-2-4 2-1,6 10-5 1,-3-9-14 0,5 7-7-16,8 1-9 15,-9-6 0-15,12 7 1 0,-4-11 0 0,9 2 6 0,11-3 2 16,3-6 3-16,8 4 0 0,5-3-2 16,4 3-4-16,6-3-6 15,2 0-2-15,7-4-6 16,0-3 0-16,10 0-1 15,9-7 0-15,-3-2 0 16,-4-4 1 0,-7-12-2-16,-4 1 1 0,1-6-1 15,2 0 0-15,-1-2 0 16,-3-1 0-16,18 8 1 16,-15-9 5-16,-12 3 12 15,8-3 4-15,-25-9 5 16,10 10-3-16,-5-4-10 15,-5 0-3-15,-10 2-3 16,-3-3-2-16,-1 5-1 0,-6 4-1 16,-6-2-2-16,-2 0 0 15,-8 1-4-15,-4 0 1 16,-7 5-2-16,0 1-1 16,-9 1 0-16,13 2-1 15,-16 0 1-15,-3 1 0 0,0 5-2 16,-8-1 2-16,14 7-1 15,3 2 0 1,3 6 2-16,1 2-2 16,2 2 0-16,-5 2-1 0,10 4-2 15,-5 5 0-15,-10 1-4 16,10 0-11 0,-1-1-42-16,7-3-40 0,23 9-129 15,-1-1 144-15</inkml:trace>
  <inkml:trace contextRef="#ctx0" brushRef="#br0" timeOffset="40507.64">18585 11747 78 0,'-1'0'40'0,"0"0"-6"16,0-1-28-16,0 0-4 15,-1 0 7-15,2 0 12 16,-10-16 24-16,-13-24 8 16,14 24 10-16,4 12-5 15,5 4-6-15,-7-7-1 16,8 11 1-16,-7-3 2 15,-2-8 10-15,4 5 7 0,-4-7 4 16,6 6 0-16,-4 4-12 16,1-2-7-16,-1 3-14 15,-2 1-7-15,-1 5-13 16,0 0-5-16,-2 7-8 16,0-1-1-16,-2-2 0 15,2 2 1-15,-2 2 8 16,-1-2 7-16,2 16 12 15,-5-8 5-15,-5-5-3 16,5 0-4-16,3 4-10 16,-1 2-4-16,0 5-3 15,1 7 1-15,-3-9 2 0,3 5 1 16,6 4 1-16,-6-3 0 16,7-2-4-16,-15-6-2 15,12 1-6-15,17 8-3 16,-5-5-1-16,17 6 0 15,-1-4 3-15,-12-7 3 16,11 0 3-16,-2-1-1 16,4 7-1-16,3-3-3 0,-4-4-4 15,9 1-1-15,-6-11-2 16,-2-2-1-16,8 5 1 16,-4-10 0-16,7 3 0 15,-3-3 0-15,4-5 0 16,3 0 0-16,-11-12 2 15,12 3-1-15,-11-7 2 16,-2-1-1-16,9-4-1 16,-13-6 0-16,10 5 0 15,-10-9-1-15,-4-3 0 16,-2-4 0 0,-4-10-2-16,6 8 1 0,-4 2-1 15,0 1 0-15,-4 9 0 16,0 4 0-16,-6 4 0 15,1 4 1-15,-3-3 0 16,-7-6 0-16,4 8 1 0,-5 0 0 16,-4-1 0-16,-8-4-1 15,-6-11 0 1,1-4-1-16,-1 4 0 0,7 12 0 16,11 11-1-16,0 11-1 15,-9 2-2 1,0-2 0-16,-6 9-1 0,-2-1 1 0,4-2 0 31,4 15 0-31,-2 0-1 0,-2 3-2 0,3 5-26 16,1 0-21-16,2-9-61 15,1-1-53-15,3 1 106 16</inkml:trace>
  <inkml:trace contextRef="#ctx0" brushRef="#br0" timeOffset="50022.51">10118 9551 263 0,'3'0'113'0,"2"-2"-39"16,-12 0-12-16,9 1 16 15,-5-1 7-15,2 1-7 16,0 0-2-16,0 0-13 16,0 0-13-16,-4-1-18 15,3 0-7-15,-2 0-13 16,3 1-4-16,-10-3-6 15,-35-14-1-15,29 16-1 16,-11 1 0-16,5 4-1 31,2 1 0-31,1 0 1 0,-1-2 0 0,0 3 0 16,-1-1 0-16,0-3 0 0,-1-1-1 16,0-1 1-16,5 2-1 15,-1 2 1-15,3 4 0 16,-4-1 0-16,6-2 0 15,-11 1 1 1,9-3 0-16,1 3-1 16,3-2 1-16,16-1 0 15,-13 0 2-15,11-2 6 0,-15 0 3 16,5 0 4-16,8-2 0 0,-5 2-4 16,3 0-2-16,1 0-5 15,1 0-1-15,-2 0 1 16,2 0 1-16,-1 0 1 15,0 0 3-15,-1 0 2 16,-5 1-1-16,1 2 0 16,-5-1-3-16,-20 13-5 15,31-9-1-15,-7-1-2 16,11 2-1-16,-7 1 1 16,-1 0 0-16,-2 1 1 15,-7 3 2-15,11 9 1 0,-1 4 1 16,0 5 0-16,3 2 1 15,-1-3 2-15,1 5 3 16,0 3 7 0,1 4 2-16,7 4 3 0,-8-5-2 15,8 0-5-15,13 10-3 16,-20-9-3 0,9 0 0-16,-4-1-2 0,-14-10-1 15,19 8-1-15,-9-2-1 0,-5-11-1 16,4 1 1-16,-5-10-1 15,0-3 0-15,4 5 0 16,-3-5 0 0,-6-6-1-16,3 5 1 0,1-4 0 15,-5-1 0-15,8 0-2 16,6-1 0-16,-7-4-2 16,-2-1 0-1,9 5 0-15,-7-4 0 16,5 3 0-16,5 3 0 15,-7-4 1-15,-2 0 0 0,-1-3 1 16,3-1 1-16,0 0-1 16,0 0 0-16,-1 0 0 15,0 0-1-15,-1 0-1 16,1 0 0 0,0 0 0-16,1 0-1 0,0 1 0 0,0 4 0 15,0 1 0-15,0-2 0 16,0 2 1-16,0-5 0 15,0 0 0-15,0 0 1 16,1 1 0-16,4 1 0 16,14 6 0-16,27 2 0 15,-32-16 0-15,0 1 0 16,3-2 0 0,3 1 0-16,7 3 0 0,3-2 0 0,-5 2 1 15,4 0 0-15,-6-2 0 16,-4 0 1-16,3 2 0 15,-3-5 0-15,3 3 1 16,-3-2-2-16,-4 0 1 16,-4-1-1-16,-2 4-2 15,-2 3-10 1,-3 1-101-16,-3 1-250 0,-5 5 241 16</inkml:trace>
  <inkml:trace contextRef="#ctx0" brushRef="#br0" timeOffset="76614.84">7244 13597 237 0,'-1'0'122'0,"1"0"-18"16,0 0 3-16,0 0 2 15,-1 0-9-15,0 0-22 16,-1 0-9-16,2 0-10 15,-1 0-4-15,0 0-7 0,0 0-6 16,-3 0-11-16,2 0-8 16,1 0-13-16,1 0-3 15,-2 10-5-15,4 15 2 16,14 39 5-16,3-26 5 16,-5-2 7-1,6 5 3-15,-1-9 2 0,0-4-1 0,-6-6 0 16,4-1-1-16,0-3 4 31,-8-7 1-31,2 1 2 16,-4-3-2-1,-2-5-2-15,-2 0-3 0,2-6-3 0,-3-3-3 0,-2-8-4 16,2 0-3-16,-3-8-7 16,1-5-2-16,3-1-1 15,-2-4-1-15,4 2 0 16,1 1-1-16,3 9 0 15,-1 4-1-15,2 12 2 16,1 7 1-16,0 4 3 16,2 1 0-16,4 3 2 15,0-1 1-15,3 4 0 16,3 4 0-16,3-3 0 0,1 0 0 16,-1-4 2-1,-4-2 3-15,-4-8 7 0,-6 0 4 16,12-2 9-16,-10-7 2 15,-5-5-3-15,-5-3-4 16,-14-12-8-16,4-2-5 16,0 0-6-16,5 0-2 15,-10-3-1-15,9 4-2 16,-8-4-1-16,-7-4 0 16,13 5-2-16,-9 3-1 0,8 5-3 15,3 8-1-15,-7 4-13 16,8 5-14-16,-4 1-44 15,8 3-28-15,-5 0-82 16,2 1-47-16,0 1 148 16</inkml:trace>
  <inkml:trace contextRef="#ctx0" brushRef="#br0" timeOffset="78289.03">8386 13508 432 0,'-7'3'202'16,"-27"4"-59"-16,29-20-55 0,-2 0-15 15,0 1 1-15,0-1-13 16,-3 1-8-16,1 1-9 16,-3 2-1-16,1-3 2 15,-3 3-1-15,-8-2-6 16,8 2-7-16,-6 7-14 15,5 3-7-15,1 7-9 16,-16 1-1-16,-3 7-2 16,-1 2 1-16,-2 7 0 15,8 6 0-15,2 5 1 16,0 1 0-16,8 9 5 16,0-2 5-16,8-1 5 15,5 1 5-15,10-12 8 16,6 0 4-16,11-4 6 0,5-5 1 15,9-2 1 1,5-7-3-16,2-7-5 0,-3-5-6 16,-1-5-11-16,0-1-4 15,-4-7-15-15,-1-7-36 16,-3-13 28-16</inkml:trace>
  <inkml:trace contextRef="#ctx0" brushRef="#br0" timeOffset="88113.59">10407 14259 321 0,'78'17'143'0,"-82"-21"-61"0,-2 1-14 15,10 3-9 1,-4-3 3-16,0 3 3 0,0 0 0 15,0 0-8-15,0 0-8 16,0 0-18-16,0 0-6 16,0 0-7-16,0 0-3 15,0 0-2 1,0 0 2-16,0 5 6 0,-1 9 4 16,-8 33 8-16,9-29 3 15,-10-1 2-15,0 4 0 16,3 5-2-16,-1 4 0 0,4 7-1 15,4 4-2-15,-2 5-4 16,1 2-5-16,-3 6-9 16,-1 2-3-1,3 4-5-15,-5 0-2 0,2-3-1 16,3-1 3-16,-2-4 8 16,5 1 5-16,3 0 7 15,0-2 0-15,2-5-4 16,-3-2-4-16,-1-11-3 15,2 1-2-15,-3-11 0 16,-1-2-2-16,-3-9-3 16,-1-4-2-16,1-2-2 15,0-5-1-15,0-1-3 16,-1 0-1-16,3-1-4 16,-1 0-4-16,2 0-3 15,-1 0-1-15,0 0 2 0,-3-1 2 16,-4-8 1-16,-25-36 0 15,27 22-2-15,6 1-2 16,0-4-2-16,1-2 2 16,0-12 2-16,-1-1 2 15,0-8 1-15,0-2 0 16,-1-6-4-16,0-3-2 0,1-7-7 16,1-6-1-1,3 2 0-15,0-1 3 16,3 4 7-16,2 7 4 15,2 8 4-15,-1 5 2 16,-3 11 1-16,2 0 1 0,-2 2-1 16,3 1 0-1,0 6 0-15,-2 6 1 0,-4 5-1 16,-2-1 1-16,-3 1 0 16,1 4 0-16,-1 4 1 15,2 13 2-15,-1 0-1 16,-5-1 0-16,3-2-2 15,1 0-2-15,-1 3 1 16,-8 17 0-16,-17 21-1 16,19-21 1-1,1 4-1-15,-3-2 0 0,4 4 0 16,-5-2 0-16,-1 3 0 0,2-1 0 16,-3 6 0-16,2-4 0 15,0 0 0-15,2-3 0 16,1-3 2-16,0-2 0 15,3-11 1-15,3 1 2 0,0-7 1 16,0-3 0-16,2 0 1 16,0-2 0-16,0 1 0 15,0-1-1-15,6-21-2 16,16-28-1-16,-8 17-2 16,-1-1-1-16,5-4 0 15,-2 1 0-15,2-1 1 16,-1 4-1-16,-1-4 0 15,-1 2 1 1,1 6 1-16,1-5 0 0,-1 13 2 16,-3 2 2-16,0 9 1 15,-2 5 0-15,-1 3-2 16,2 8 2-16,-9 5 6 16,6 7 3-16,-1 14 2 15,-1-1-3-15,11 4-4 16,-6 5-2-16,0-4-3 15,6 5 0-15,-2 0-4 0,2-4-1 16,2 0-3 0,3-3-12-16,4-2-102 15,3-1 83-15</inkml:trace>
  <inkml:trace contextRef="#ctx0" brushRef="#br0" timeOffset="91104.15">13589 15174 441 0,'45'94'202'0,"-49"-82"-81"16,2-6-60-1,0 4-12-15,2-5-16 0,-2 2-6 16,0 0-7-16,0 5 3 16,-5-1 3-16,5 4 2 15,-2 6 0-15,2 1 1 16,0 9 2-16,2 12 0 16,4 11 4-16,-1 3 2 15,0 17 2-15,-2-3 1 0,2 6 1 16,2 10 0-16,-5-8 0 15,1 0 1-15,-3-15-4 16,-1-9-6-16,-1-20-8 16,3-7-6-16,0-9-5 15,-4-10 0-15,1-5 0 16,-8-13-1-16,3-3-6 16,1-3-3-16,-3-11-7 15,8 7-7-15,-9-17-16 16,1-4-8-16,2-7-12 15,0-9-4-15,-8-1 2 16,2-1 5-16,1 3 12 16,-4 0 8-16,23 0 15 15,-3 7 4-15,3 0 6 0,2 2 4 16,-1 6 5-16,-1-3 4 16,3 5 6-16,-5 2 3 15,-1 5-2-15,8 4-2 16,-3 4-2-16,6 8-2 15,-6-2-2-15,-5 2-2 16,6 8-6-16,-1-3-1 16,0 10-3-16,-3-4 0 15,0 4-1-15,-4 0 0 0,0 0 0 16,0 0 1-16,-1 0-1 16,0 0 1-16,0 0 0 15,0 0 0-15,-1 0-1 16,-1 5 0-16,-6 11 0 15,-15 32 0-15,17-30 0 16,-2 4 0 0,9 1 0-16,4 2 0 0,-2 4 0 15,5-7 1-15,-3-4-1 16,-2-11 1-16,1-6 1 16,-3-3 2-16,0 1 1 15,0 0 1-15,0-3-1 16,4-8-2-16,12-36-1 0,-11 24-1 15,2-6 1 1,2 1 2 0,3-1 3-16,-1 3 2 0,3-1 8 15,0 2 3-15,-2 0 8 0,0 6 2 16,-6-2 0-16,-1 2-3 16,1 13-9-16,-3-8-3 15,0 8-8-15,-2 4-3 0,-2-3-4 16,1 8 0-16,-1-2-1 15,0 1-2-15,-2 21 1 16,-6 27 0-16,5-23-1 16,-5-5 1-16,0 6-4 15,0 4-3-15,4 5-25 16,-5-1-18-16,-1-5-52 16,3-3-42-16,-1-6-134 15,1-3 176-15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9T00:55:03.6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3839 8340 329 0,'-1'0'168'0,"-9"0"-61"16,8 5-35-16,2 2-40 16,10 10 3-16,-8-9 12 15,0-5 3-15,7 2-7 16,-24-16-2-16,15 11 1 15,2 2-2 1,-4-4-7-16,2 2-7 0,0 0-16 16,0 0-5-16,15 1-4 0,34 9 0 15,-19-8-1-15,3 3 1 16,-1 0 1-16,-3-10 4 16,-3 5 9-16,0 0 4 0,3-3 10 15,4 5 1-15,4-1-1 16,5-2-3-16,12 6-7 15,-5-6-5-15,10-2-5 16,-1 4-3-16,-7-1-3 16,8 2-1-16,-5 3 0 15,1-2 1-15,9 2 2 16,-5-2 0-16,6-3 2 16,-1-1 1-16,-10-6-1 15,3-1-1-15,-4-3-1 16,7 5 0-16,6-6 0 15,14 5 2-15,2-2 3 16,-2-7 2-16,-4 6 7 16,-5-2 3-16,4 5 3 15,3 1-2-15,-4 4-4 0,-4 2-5 16,-11-1-6-16,-4 0 0 16,2 1-3-16,1-6 0 15,1 6-2 1,-7-6 0-1,10 5-1-15,-4-1 0 0,-3-4 0 0,4 6 1 16,-15-5-1-16,2-3 1 16,6 2 0-16,-4 0 0 0,3 3 5 15,5 2 2 1,-7-2 5-16,6 3 2 0,-6 0 0 16,-9 0 1-16,1 0-3 15,-6-4 0-15,6 4-1 16,3-2 0-16,9 2-4 15,-9 1-2-15,7-1-4 16,-3 2-2-16,-8 2-1 47,11 6-1-47,-11-1 1 0,-1 7-1 0,-1-5 1 16,3 6-1-16,3 3 1 15,-13-10-1-15,2 5 1 0,2-1 0 16,-15-6 0-16,13 0 0 15,-4 2 0-15,-2-1 0 0,3 1-1 0,-4-2 1 16,-2-2 1-16,-4-4-1 16,0-1 1-16,-3-2-1 15,-2 1 0-15,-3 0 1 16,-3 0 0-16,1 0 0 16,-4 0 0-16,0-4-1 15,0 4-1-15,1 1-1 16,-4 0-8-16,-1 2-13 15,-2-3-64-15,0 0-73 0,-1 0 98 16</inkml:trace>
  <inkml:trace contextRef="#ctx0" brushRef="#br0" timeOffset="8736.85">9961 9045 170 0,'15'-1'105'15,"-11"-5"-6"-15,12 6-4 16,0-2-10-16,-6-3-7 16,17 4-7-16,-9-5-5 0,-5 0-13 15,2-2-8-15,4 0-12 16,1 2-5-16,10-3-10 16,8 4-3-16,-7-5-7 15,3-3-3-15,5 3-2 16,-4-3-1-16,14 7 3 15,6 3 6-15,1 3 12 16,7 5 5-16,-5-4 6 16,-6-1-3-16,0 7-9 15,0-7-4-15,4 5-3 16,4 1-2-16,5-6 1 16,6 2-2-16,1 2-1 15,-1 4-2-15,-8 1-1 16,-5 1-1-16,14 3-1 15,-6-3-1-15,0 2 0 16,-3 1-1-16,-10-1-1 0,4 0 1 16,3 0 0-16,5-1 1 15,9-6 1-15,-5 2 2 16,9-3-1-16,-2-2 0 16,-10 4-3-16,2-4 0 15,-3 5-3-15,9 1 0 16,2 2 0-16,6 5 0 0,-3 0 0 15,-11-2 0-15,3 3 0 16,4-2 1-16,2-6-1 16,4 1 1-16,-7-2-1 15,-9 1 1-15,-4 0 0 16,2-6 0-16,5 5 1 16,0-7-1-16,-1-9 2 15,-3-1 1-15,-9-8 11 16,1 2 4-16,-3 4 3 15,3-1 1-15,3-3-8 16,-8-3-2-16,8 2-2 16,-6 0 1-16,-2 1-1 15,3 0 2-15,-13-1 3 16,-1 0 3-16,1 4 4 16,-8-1 0-16,3 1-5 0,2 4-5 15,-14-5-7-15,5 2-1 16,3 2-3-16,-7 1 1 15,-4-3-2-15,-3 3 1 16,-7 7-2-16,-5-5 0 16,0 9-1-16,-10-3-1 15,-1 0-1-15,-2 1-1 16,3 8-4-16,2 2-12 16,-8 1-60-16,-4-2-51 15,-16-4 78-15</inkml:trace>
  <inkml:trace contextRef="#ctx0" brushRef="#br0" timeOffset="13918.77">15445 8241 408 0,'1'-10'175'16,"19"-6"-91"-16,0 2-4 16,10 4-15-16,2-3 0 15,-1 2-4-15,6 5-3 0,7 4-6 16,8 0-4-16,14 1-10 16,0-1-5-16,7-4-12 15,-2-1-1-15,17-2-1 16,14-1-2-16,5 1-1 15,7 0-1-15,1-2 4 16,2-1 7-16,2-5 15 16,5-2 5-16,-6-4 2 15,10 1-1-15,-7-2-2 16,-3 0-2-16,-4 2-6 16,-10 0-6-16,-13 2-12 15,0 5-4-15,-19 6-7 16,-16-8-3-16,-6 11-5 15,-9-1-6-15,-8-1-68 16,-5 10-64-16,-12-2 84 16</inkml:trace>
  <inkml:trace contextRef="#ctx0" brushRef="#br0" timeOffset="15307.81">19462 9449 462 0,'-13'-93'207'0,"17"90"-90"16,4 3-19-16,1 0-23 15,0-3-3-15,4 0-11 16,-4-2-10-16,10 5-12 16,11 5 3-16,-5-5-6 0,5 7-10 15,13-2-17-15,-2-6-5 16,23 3-4-16,11 7 1 16,16-2 2-16,9 2 7 15,13 2 13-15,7-4 9 16,2 2 13-16,1 1 6 15,3-2 8-15,-1 1-4 16,6 1-5-16,-8 1-6 0,-8-1-13 16,2 1-1-16,-11-7-6 15,5 0 1-15,-3-4 2 16,-6-4-2-16,-19 1-5 16,1-3-6-16,-9-1-10 15,-4 1-1-15,-11-5-3 16,-4 5-2-16,-20 0-11 15,-5 1-8-15,-16 0-24 16,-7-1-21-16,-5 1-76 16,-4 5-44-16,-10 4 114 15</inkml:trace>
  <inkml:trace contextRef="#ctx0" brushRef="#br0" timeOffset="17940.21">15445 6057 280 0,'11'9'154'15,"7"9"-37"1,2 4 11-16,-1 7-21 0,0 1 8 16,-3 12 7-16,2 14-8 15,-2 4-19-15,-1 0-9 16,-2-1-20-16,2-10-10 0,2-1-20 16,3-1-7-16,13 0-12 15,-6-9-3-15,14 0-4 16,0-2-1-16,-2-7-3 15,5 0 0-15,-15-20 1 16,-2 5 0-16,-4-16 13 16,2-4 9-16,5-17 12 15,4-17 3-15,12-19-6 16,0-10-6-16,15-15-8 16,9-14-4-16,2-20-5 15,5-3-3-15,5-4-7 16,2-12-1-16,12 5-4 15,1 4-1-15,-2 3-6 16,-3 15-5-16,-4 13-37 16,10 4-39-16,-11 13-151 0,-11 12 152 15</inkml:trace>
  <inkml:trace contextRef="#ctx0" brushRef="#br0" timeOffset="28675.37">9581 12266 319 0,'-23'13'151'16,"4"-5"-50"-16,-6 0-19 15,7-7-29-15,-1-1-7 0,3 0-18 16,-1-3-6 0,-1-1-1-16,0-3 3 0,-1 2 2 15,5 1 1-15,-2-1-8 16,-1 3-4-16,1-8-8 15,-2 8-3-15,1-3-3 16,-3-3-1-16,4 13 0 16,0-5 0-16,4 6 0 15,0 4 0-15,-3 4 0 16,1-2 2-16,-8 8 0 16,5 2 1-16,3 1-1 15,-1 2-1-15,2-1 2 16,3 6 1-16,-3 4 12 15,2 3 5-15,2 6 11 16,1-1 6-16,9 4 2 0,-1-9 1 16,12 8-4-1,-4-10-5-15,-1-6-10 0,5 6-4 16,-8-12-5-16,8 2-2 16,9-1-1-16,-4-1-2 15,12 0-1-15,5 2-1 16,-6 0 1-16,4 0 1 15,-8-2 2-15,-1 4-1 16,3-4-1-16,-2-8 1 16,4 4 3-16,2-5 3 0,4-1 5 15,-2-4 1-15,5-6 0 16,-2-2 0-16,8 2-4 16,6 13-2-16,-4-6-4 15,2-3-1-15,-5-7 0 16,-9-4-1-16,5-9-1 15,-2 2-1-15,4-10 1 16,7 0 0-16,10 3 1 16,-1-2-1-16,-2 6-1 15,-3-6 0-15,-13 3-3 16,-1-6 0-16,3 6-2 16,-3 2 1-16,6-7-1 15,2 2 1-15,-7-6 1 16,-1-3-1-16,-12-2 1 15,-4-9-1-15,0 7 1 0,4 0 0 16,1-5 0-16,4 9 0 16,-13-15-1-16,-5-3 1 15,-4 6-1-15,-5-2-1 16,3 8 0-16,-6 3 0 16,-4 2 0-16,-3 2 0 15,-11-1 0-15,1-4-1 0,-7-1-1 16,-7 3 0-16,-4-11-1 15,-7 9-1-15,3 1-2 16,2 1 0-16,1 12-1 16,6-2 1-16,-1 7 2 15,0 0-1-15,-2 6 2 16,-3-1 1-16,-6 5-1 16,-7 2 1-16,-10 1-1 15,-3 2 0-15,-4 1-1 16,9 3 1-16,3 5-2 15,1 2 0-15,9 0 0 16,-4 3 0-16,2 2 1 16,7 7-1-16,-8 5 2 15,-6-7 0-15,3 10 1 16,-4-3 0-16,5 4-1 0,10 5 1 16,1-12 0-16,-1 2 0 15,1-10-1-15,0-2 0 16,11 1-2-16,3-2-7 15,15 1-37-15,6 2-25 16,1-1-87-16,8-2-62 16,1-2 142-16</inkml:trace>
  <inkml:trace contextRef="#ctx0" brushRef="#br0" timeOffset="51804.5">23485 12165 162 0,'0'0'126'0,"-1"0"14"0,-1 0-29 16,-3 3-53-16,-2 1-24 15,-9 4-27-15,-22 20-2 16,25-22-3-16,-7-4 2 16,1-1 4-16,-4 1 2 15,-2 1 4-15,6 3 2 16,0-1 7-16,2-4 3 15,-4 5 4-15,0-3 1 0,-1 4-3 16,-2-1-1-16,-2 0-2 16,-2 0-1-16,1 1-1 15,-5-1 2-15,-1-1-2 16,3-1-3-16,-12 1-6 16,6 2-6-16,-3 1-4 15,-5 2-1-15,9 3-1 16,-2-1 1-16,4 4 2 15,2 0 5-15,-1 1 12 16,2 2 3-16,-1-4 8 16,-10 2 1-16,7 3 3 15,2 0 1-15,-2 9-4 16,5 1-5-16,10 15-13 16,-13-11-6-16,12 3-6 0,0-3-2 15,-3-10-1-15,11 15-1 16,6-3 2-16,1 1 2 15,5-3 2-15,7 0 2 16,2 1 3-16,5-2 0 16,5 3 6-16,14 5 3 15,1-4 3-15,-6-1 0 16,10-2-3-16,-8-4-3 0,7-1-5 16,12 1-1-16,-8-7-3 15,-1-4-1-15,-1-7 2 16,-2-5 1-16,8-2 0 15,4-2 1-15,0 2 1 16,6-5 1-16,-5-2 1 16,4-4 0-16,-1 1 0 15,-6 0-1-15,4 2-1 16,-1-1-1-16,5-1-3 16,-3 0-2-16,9 3-2 15,-7-1-1-15,-6-1-1 16,7 3 1-16,-13-6 2 15,3 1-1-15,-2-3 2 16,3-2 0-16,0-5 2 16,4 1 0-16,-3-3 2 15,-4-6 1-15,-5-3 6 0,-3-4 4 16,-2 2 7-16,0 1 2 16,-3 1-1-16,-6 1-1 15,0-6-8-15,-3 1-3 16,-3-3-7-16,-1 3-3 15,-5-2-1-15,-1 1 1 16,-4 0 3-16,-1-6 1 16,-3 4-1-16,-3-1-2 15,-2 3-4-15,-3-2-1 0,-4 1 0 16,-2 2-1-16,-6 3 1 16,3 0 0-16,-8 2-1 15,0 0 1-15,-3-1-2 16,-4-1 1-16,-4 4-2 15,-7-5 0-15,1 3 0 16,-3-1-2-16,-4-1 1 16,2 5-1-16,-8 3 0 15,0 10 0-15,0 4 0 16,-2 0 1-16,-4 5-1 16,-3-6 0-16,2 4 2 15,-4 3-1-15,2 0 0 16,2 0 0-16,-3 0-3 15,4 0-2-15,-1 0-28 16,6 0-28-16,2 4-77 0,2 4-85 16,2 8 142-16</inkml:trace>
  <inkml:trace contextRef="#ctx0" brushRef="#br0" timeOffset="55629.16">19456 12957 385 0,'-32'16'174'0,"27"-18"-60"16,-1 0-46-16,0 0-32 0,-1 0-3 15,-1-1-21-15,1 1-6 16,-3 1 5-16,0 1 5 16,-1 2 6-16,0 1 2 15,-1-1-6-15,-2 0-6 16,-2 3-8-16,0 2-3 15,2 5-1-15,2 2-1 16,5 4 1-16,-5 1-1 0,-1 3 2 16,-2 4 10-16,-5-1 20 15,2 0 6-15,5 2 8 16,0 1-8-16,3 1-17 16,-1 0-5-16,0-4-9 15,-1-1-2-15,0-3-1 16,2-4 2-16,1 4 3 15,4-2 2-15,1 0 0 16,3 3-2-16,-4 1-3 16,-1 0-2-16,-1 1-2 15,4 6 0-15,3 3 0 16,0 0-1-16,4 7 1 16,2-7-1-16,3 1 1 15,0-2 1-15,6-7 1 16,-3 0 1-16,4-5 2 0,7 5 1 15,7-8 6-15,2 5 3 16,-2-4 2-16,2-2 0 16,-6 2-5-16,5-4-3 15,-1 1-5-15,2 0-1 16,5 1-1-16,2-1-1 16,13 3 0-16,-2-2 0 15,5 3 0-15,-2-4 1 0,-8-3-1 16,3-1 0-16,-10-3 0 15,4-3 1-15,1 7-1 16,3-5 0-16,2-6 1 16,13 10 0-16,-18-22 1 15,7 2-1-15,-8-3 1 16,-14-12 0-16,12 8 1 16,-10-4 0-16,1-1 1 15,-6 0 1-15,-2-3 1 16,-1 0-1-16,-4-3-1 15,1 2-2-15,-4-2 0 16,-1 2-1-16,-3-1 0 16,0-5 0-16,-2 1-1 15,4-3 0-15,-3 0 0 16,1 0-1-16,-1-3 0 0,-4 0 0 16,-2 0 0-16,4 3-1 15,-4 3 8-15,6 1 6 16,-8 0 8-16,-2 2 4 15,0 0-3-15,-7 0-6 16,8 3-4-16,2-2-1 16,-11 2-2-16,3-2-1 15,-5-7-2-15,-5 3-1 16,-2-4-2-16,1 1 1 0,-1 6 3 16,1 1 3-16,0 3 6 15,-5 1 1-15,2 5-2 16,-3 0-1-16,-3 2-6 15,1-1-3-15,-5 1-2 16,1 1-2-16,-22-8 0 16,17 3-1-16,0 4-1 15,-5-4 1-15,22 10-1 16,-28-5 0-16,1 3 0 16,1 0 0-16,-3 3-1 15,5 3 1-15,-3 3-2 16,-2 3 1-16,-7 9-1 15,-3-1 1-15,0 4-1 16,-1 1 1-16,1 0 0 16,1 2 0-16,-1 2 0 15,-1-1 0-15,12 3 0 0,-14-2 0 16,0-6-1-16,4 3-4 16,-13-9-32-16,17 5-25 15,6 3-100-15,2-1-103 16,17 0 170-16</inkml:trace>
  <inkml:trace contextRef="#ctx0" brushRef="#br0" timeOffset="61554.28">23080 12262 107 0,'-87'4'79'0,"71"-8"0"0,-4-3-13 15,5 5-38-15,-1-1-10 16,-3-2-12-16,6 13-3 16,-9-8-1-16,7 6 2 15,-6 3 11-15,-4-12 11 16,4 3 15-16,0 5 4 15,0 5 8-15,0 11-3 0,1-1 3 16,-6-10-2-16,1 3-12 16,-1-9-9-16,5 12-15 15,0-2-5-15,-2-4-3 16,-11 3 1-16,8-7 6 16,-10 2 0-16,11 0 1 15,13 5-1-15,-18-2-8 16,14 4-1-16,-3 5-3 15,-1-3-1-15,6 5 0 16,2-2 1-16,-6-7 11 16,3 3 6-16,0 3 7 15,4 5 1-15,6 8-9 16,-2-3-4-16,0-3-4 16,0-2 0-16,-2-7 1 15,0-3 2-15,6 9 5 0,0-7 2 16,2 1 1-16,3 6-1 15,1-10-6-15,4 4-2 16,1 0-1-16,-1-1-2 16,3 3 0-16,3 0 0 15,-3 3-1-15,6 2-1 16,4 8-2-16,-5 0-1 16,5 0-1-16,0-3 0 0,-6-7-1 15,7 3 1-15,16 10-1 16,-10-1 0-16,12 2 0 15,-5-6 0-15,-17-18 1 16,21 6 1-16,-5-9-1 16,2-1 1-16,5-4-1 15,-6-3 0-15,4 1 0 16,1 2-1-16,15 1 1 16,-9-4 0-16,11 1 1 15,1-3 1-15,-8-6 3 16,9 2 1-16,-11-10 1 15,0-2-1-15,6 10-2 16,-1-6 5-16,4-2 11 16,12 11 4-16,-8-11 5 15,-1-3-4-15,2 3-11 0,-10-2-4 16,1-8-6-16,1 1-3 16,-2 1-2-16,-11-12 1 15,9 11 0-15,-4 0 0 16,-4-3 1-16,4 5-1 15,-17-5 1-15,-1 1 0 16,-6-2 0-16,0 1-1 16,-3 4 0-16,1 4 0 15,-3-6 2-15,-3-4-1 0,-2 1 1 16,-6-14 0-16,4 16-1 16,-4-2 0-16,-5-4-2 15,2 14-1-15,-8-8-1 16,-2-2 0-16,-3 8-1 15,-7-8-2-15,-6 3-1 16,-6 2 0-16,-9 1-2 16,-11-1 1-16,1-4 2 15,-7 4-1-15,-10-5 0 16,-1 3 1-16,-11-3-2 16,6 6 1-16,-2 8 1 15,3 3 1-15,1 13-1 16,-1 7 0-16,5-2-1 15,3 6-5-15,3 2-28 16,-7-10-17-16,7 13-50 0,-3-3-40 16,11 5 94-16</inkml:trace>
  <inkml:trace contextRef="#ctx0" brushRef="#br0" timeOffset="98940.34">9546 12091 182 0,'-9'66'116'16,"2"-68"-6"-16,5 4-11 0,-8-2-33 16,2-2-15-16,2 5-24 15,-4-6-8-15,0 5-13 16,2 0-3-16,-7-6-2 16,6 10-1-16,-3-4 0 15,-2 0 0-15,5 6 1 16,-5-7-1-16,2 6 1 15,-1-2 0-15,1 2 7 16,0-3 7-16,-2 0 13 16,-1 1 6-16,-6-3 4 15,4 7-1-15,1 2-1 16,0-1-2-16,6 3 2 16,-10-8-5-16,1 6-10 15,4 1-6-15,0 1-10 16,9 5-2-16,3-5 0 15,-10-4 1-15,3 1 1 0,0-1 0 16,-3 1 3-16,13 6-1 16,-11-2 1-16,6 2 0 15,1 2 2 1,-1-4 1-16,7 8 4 0,-2-1 5 16,0 6 5-16,0-1 3 15,-9 1 2-15,9 2-2 16,-2 0-6-16,-3 0-4 0,6-4-5 15,-1-4-4-15,9-2-3 16,4 2-1-16,3-1 1 16,-4 5 1-16,-3-8 3 15,1 1 3-15,-4-4 1 16,7-1 0-16,3 3-3 16,2-1-2-16,0 1-4 15,0 3-1-15,-2-6-1 16,0 1 1-16,9 4 1 15,-6-7 1-15,2 5 1 16,-3-2 0-16,-2-2-2 16,3 4-1-16,3-1 0 15,1-1 1-15,1-1 4 16,-1-2 4-16,15 5 3 16,-8-7 2-16,-1-6-1 0,8 4-1 15,-18-9-3-15,9 3-2 16,6 8-3-16,-8-6-1 15,8 0 1-15,0-3-1 16,-1-2 1-16,0-3-2 16,3 2-2-16,-1-7 0 15,11 1-1-15,-3 0 0 16,4-7 0-16,1 1-1 16,-2-4 1-16,2-1-1 15,-2-1 0-15,0 0 1 0,-4 3-1 16,-2-1 1-16,7 1 0 15,-4 0 0-15,-4-3 1 16,-4-3-1-16,-12-5 1 16,3-2-1-16,-2-1 0 15,0-1 0-15,-6 1-1 16,-1 0 1-16,-7-9-1 16,-4 4 1-16,0-1 0 15,-6-5-1-15,0 11-1 16,0-2 1-16,-4 7-1 15,1 2 0-15,-6 0-1 16,-4-3 0-16,-3 3 0 16,-4-5 0-16,-4-2 0 0,-4-1-1 15,-10-7-1-15,0 8 0 16,0 1 0-16,3 2 0 16,4 4 0-16,-1 0-1 15,0 3-2-15,-1 2-3 16,0 6-2-16,-2 0 0 15,2 4 3-15,-3 0 3 16,0 6 2-16,-1 1 0 0,-10 0 1 16,1 3-2-16,-4 4-1 15,1 3-1-15,8 5-1 16,1 3 0-16,1 2 0 16,3 1 0-16,10 4 1 15,-10-3 1-15,6 13 2 16,-6 0 0-16,-7 2 1 15,8 5 1-15,-2-6 0 16,3 3 0-16,-3-6 0 16,3 1 1-16,6-4 0 15,-2-6 0-15,8 0-1 16,0-3 0-16,1-3 0 16,5 2-1-16,2-5-1 15,3 3 1-15,4 0-3 16,-3 3 0-16,3 2-26 15,8-1-15-15,4 3-43 0,4-4-34 16,13 1-109-16,-3 4 147 16</inkml:trace>
  <inkml:trace contextRef="#ctx0" brushRef="#br0" timeOffset="109101.43">10702 6457 316 0,'21'38'123'16,"-21"-25"-60"-16,-1 0-3 15,4-2 33-15,-2 3 16 16,2 3 9-16,0-3-11 16,1 2-23-16,-3-1-12 15,3 0-24-15,1-1-10 16,-1-3-11-16,8 5-5 15,2 0-6-15,2 0-2 0,6 5-4 16,0-1-1-16,8-2-1 16,0 4 0-16,10 6-2 15,1-10 2-15,3 4-1 16,-1-2 1-16,-11-9 1 16,-1 5-1-16,-4-12 0 15,-5-1 0-15,3 6-2 16,-4-10 2-16,-6-2 3 15,3-5 3-15,-6-10 1 16,0 3 0-16,2-9-2 16,4-7-1-16,4-12 7 15,5-7 6-15,22-11 18 16,13-5 7-16,19-29-2 16,4-14-8-16,12-18-19 15,4-8-10-15,15-5-8 0,6 5 0 16,4 4-1-16,-4 0-1 15,-6-4 1-15,0 3-2 16,-10 0 1-16,2 9-1 16,-4 14-1-16,-3 5-1 15,-10 21-24-15,-9 8-28 16,-17 29-98-16,-15 5-122 16,-12 18 173-16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9T01:00:13.3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10991 9968 117 0,'-24'-9'96'0,"4"-2"26"16,5 0-14-16,-2-3-18 0,0 2 4 15,-2 1 6-15,0 2 5 16,-1-2 2-16,-3-1-3 16,2 6-20-16,-3-9-17 15,0 9-33-15,-4-5-14 16,-1 0-14-16,-5 1-4 16,7 5-2-16,-3 6 0 15,-10-12-1-15,7 6 0 16,-13-3 1-16,4-8 0 0,5 13 0 15,-5 3 0-15,7 9 0 16,-3 1 0-16,-5 6 0 16,-2-5-1-16,-2 2 1 15,-5 4 0-15,-1-9 0 16,2 1 0-16,3 4 0 16,8 0 0-16,0 6 0 15,0 4 0-15,-13-9 0 16,2 4 0-16,9-4-1 15,1 2 0-15,-1 0-1 16,-7-1 0-16,-7 3-1 16,-3-2 1-16,15 6 1 15,7 3 0-15,4 1 1 16,-1 2 0-16,-3-13 0 16,6 8 0-16,8 0 0 0,-2-1-1 15,7 9 1 1,6-5-1-16,-5 2 1 0,-2-1 0 15,12 3 2-15,-12-5 1 16,7 2 3-16,13 2 1 16,0 0 2-16,13-2 1 15,-3-1 1-15,-3-3 1 16,12 1-1-16,-9-2 0 0,24 7-2 16,2-3-1-16,2-1 8 15,7 8 5-15,-4-11 10 16,4 0 1-16,11-1-1 15,-6-21 0-15,16 12 2 16,4-7 4-16,0-8 3 16,8 14 0-16,-5-18-4 15,7 3-1-15,3 5-3 16,0-12-1-16,0-3-5 16,-1 4-3-16,4-9-10 15,4 4-3-15,0-1-6 16,5 8-2-16,-11-3 2 15,0 6 0-15,2 4 3 16,-5-10 2-16,6 4 0 16,-6 0-1-16,3 3-1 15,1-4-1-15,2 2-1 0,-7-4-1 16,6 6 0-16,-2 0 2 16,-13-3 0-16,12 4 1 15,-9-3 0-15,-3 4-1 16,3 1-2-16,-4 3-1 15,-10 3 0-15,1 1-1 16,-1 5-1-16,1-7 0 16,0 3 0-16,1-3 0 0,1-1-1 15,-6 2 1-15,3 6 0 16,-1-6 1-16,2 1-1 16,-3-2-1-16,12-5 1 15,-1 6-1-15,0 0 0 16,3 13 0-16,-6 1 0 15,6-7 0-15,-2 1 0 16,9-6 0-16,-3-1 0 16,-4 0 0-16,2 1 1 15,-3 2-1-15,11 1 0 16,-2 2 1-16,2 1 1 16,-2-7 2-16,-7-6 0 15,7 0 1-15,6 2 5 16,-14-20 6-16,6-1 11 15,-7-4 5-15,-12-8 3 0,16 15-3 16,-11-12-9-16,4-2-5 16,0-9-7-16,-6 1-3 15,-2 4-5-15,-7 5-1 16,-8 2 0-16,0 1-1 16,-7 5 1-16,-1-4 0 15,4 6-1-15,1 3 1 16,-2-2-2-16,-10 2 0 0,-7-7 0 15,3 2 0-15,-10 0 0 16,8-3 0-16,-3 7-1 16,-7-9-1-16,-1 2 0 15,-4-2-1-15,-8-1 1 16,-2 5 1-16,-6-1-2 16,0 8 0-16,-11-1 0 15,9 4 0-15,-24-3 0 16,-7 2 1-16,-9-4 0 15,-15-2 1-15,3 0-1 16,0-3 0-16,-1 3 0 16,-15-5-1-16,4-1-3 15,-1 1-6-15,-8-6-8 16,4 9-3-16,-10-1 0 16,-1 6 2-16,-3 11-1 15,-6-6-3-15,-4 1-7 0,-11-3-1 16,0-1-1-16,1 4 1 15,-5 5 3-15,5 1-1 16,3 12-8-16,-3-7-3 16,5 4-4-16,1 1 3 15,-4-9 16-15,10 10 8 0,-4-6 13 16,2-1 1-16,4 0-7 16,-1-1-3-16,7 2 0 15,0 3 1-15,0 3 8 16,-3 1 4-16,1-2 1 15,1-1 1-15,-3-3 0 16,1-2 0-16,6 3 0 16,-3-7 0-16,9 4 0 15,2 4 1-15,-15-5 0 16,7 12 0-16,0-5 0 16,2-3 1-16,1-7-1 15,-2-8 0-15,-5-13 2 16,5 18 0-16,14 13 2 15,4 5 1-15,-2 12 2 16,-15-18 0-16,-2 1 1 16,-4-4-2-16,9 3 0 0,9 0-1 15,-4-4-2-15,1-1-1 16,7 9-3-16,2 2-2 16,13 3-12-16,11 19-56 15,1-3 50-15</inkml:trace>
  <inkml:trace contextRef="#ctx0" brushRef="#br0" timeOffset="9115.18">3566 7036 259 0,'-61'-30'126'16,"53"29"-31"-16,1 1-17 0,0 6-14 16,4-1-3-16,3 7-15 15,-7-4-5-15,-9-5-3 16,2 1-1-16,-5-1-5 15,1 0-6-15,8 7-13 16,-9 0-6-16,0 1-6 16,7 4 0-16,-8 2-1 15,-1 2 1-15,2 4-1 16,-4 5 1-16,5 2-1 16,4 16 1-16,-2-5-1 15,-3-2 3-15,0 7 8 16,-5-12 6-16,2 12 8 15,3-1 3-15,2 3-1 16,0 7-1-16,-3 3-2 16,2 7-3-16,4 10-1 15,-4-3 0-15,3-5 3 0,-3 2 0 16,-2-5 0-16,-5 4 0 16,12 17-2-16,-5-5-1 15,-7 3-4-15,5 1-3 16,-8-2-5-16,5 15-2 15,3 1-2-15,0 6 0 16,0-3 1-16,-2-3 0 16,2 6 0-16,3-3 3 0,5-2 3 15,5-11 4-15,6-2 6 16,7 9 1-16,6 2 2 16,3 4 2-16,4-1-1 15,-4-10 0-15,-2 5 2 16,-3-4-1-16,-1 3 3 15,-2-3 3-15,-1-5-5 16,2 3-2-16,-4-4-4 16,4-1-3-16,3-7-6 15,4 0-2-15,9-3-6 16,-3 5-1-16,6 11 0 16,-8-2 0-1,-6 4-1-15,0-5 1 0,2-4 0 16,3 4 1-16,-8-5-1 15,6 2 0-15,-7-5-1 0,-9-10 0 16,20 4-1-16,0 2 0 16,1 8 1-16,13 12 0 15,-13-3 1-15,1 6-1 16,-1-2 0-16,1 3 0 16,2 3-2-16,0-8 1 15,10-5-1-15,-8-7 0 16,8-6 2-16,-1-4 1 0,3-2 8 15,10-1 1-15,2-12 1 16,8-3-1-16,-1-16-4 16,3-5-1-16,12-5-2 15,1-5 0-15,2-5-2 16,2-2 0-16,-13-6-1 16,-4-5-1-16,1-8-1 15,0-7 0-15,-1-12-1 16,6-1-1-16,2-6 0 15,-2-3 1-15,0-13-3 16,0-1 0-16,-1-12 0 16,1 0-2-16,-1-6 3 15,-11-8 1-15,3-6 1 16,-11-4 1-16,-7-12 1 16,7 1-1-16,-15-11 1 0,9-4-1 15,-1-8 1-15,-1-2-1 16,4 3-2-16,-7-7-2 15,-7-7-6-15,6-1-3 16,-14-9-7-16,6 7 0 16,-13-6 5-16,-14-7 3 15,12-3 7-15,-12-12 2 16,9 1 2-16,-4-5-1 16,-2-7-1-16,3 6-1 0,5 10-1 15,0 2 2-15,0 10 3 16,-3 9 3-16,-12 3 2 15,3-5 0-15,-15 2 0 16,-2-11 1-16,-5-9-2 16,4 4-1-16,-7-9-2 15,0 1-1-15,13 11 0 16,-11 14 0-16,12 8 0 16,-3 13 2-16,-9 1 0 15,-5-4 0-15,1 19 0 16,-11-3 0-16,-12 5-2 15,5 2-2-15,-18-7-1 16,6 10 0-16,4 8-3 16,0 11 1-16,11 5-1 15,1 0-2-15,6 15 0 0,-7-6 1 16,0 17-1-16,-4 8 4 16,-4 5 1-16,0 8 0 15,1 5 2-15,6 0 0 16,2 2 0-16,4-1 0 15,4 3 1-15,-6 3-1 16,-2 6-1-16,-4 4 0 0,5 13-2 16,2 7 1-16,1 13-1 15,5-2 0-15,-10 16 1 16,1 5 0-16,-2 0 0 16,-7 11 1-16,-6-9 1 15,-5 0 0-15,-6 4 1 16,5 7 0-16,-7 2 0 15,6 7 1-15,6-4-1 16,-12-7 0-16,9 5 0 16,1-3-2-16,3 6-1 15,11 13-2-15,6 5-3 16,3 8-12-16,6 24-65 16,2 2-65-16,5 10 90 15</inkml:trace>
  <inkml:trace contextRef="#ctx0" brushRef="#br0" timeOffset="26324.94">15582 8836 289 0,'-30'24'169'15,"30"-21"-15"-15,0-3-71 16,0 1-19-16,0-1-5 16,0-1-1-16,0 1-6 15,0 0-3-15,0 0-5 16,4 1-5-16,14 3-7 15,34 5-2-15,-16-1-4 16,12-5 0-16,-5 4-3 16,2-5-1-16,2-2-6 15,-6-1-1-15,12-4-1 16,1 3 2-16,-6-1 2 16,0 3 0-16,6 5-1 0,3-3-1 15,-5 2-4-15,-10-2-2 16,1 0-4-16,-6 0-3 15,-7 3-2-15,8 4-1 16,-24-9-10-16,-2 6-17 16,-5-2-62-16,-5-7-39 15,-2 8 76-15</inkml:trace>
  <inkml:trace contextRef="#ctx0" brushRef="#br0" timeOffset="26856.51">16151 8724 279 0,'-34'7'166'0,"38"6"-18"16,-1 1-18-16,-2-8-42 0,1-6-18 15,8 0-29-15,-2-6-10 16,17 14-9-16,5-2-4 16,-4-14-5-16,3-2-3 15,14-9-5-15,-6 2 0 16,8 10-1-16,7 7 0 15,-19-4 4-15,2-2 6 16,-4 6 9-16,0 3 4 16,-7 2-1-16,-1 6-3 0,-4 2-9 15,-10-3-1-15,0 11 1 16,-3 0 2-16,-8-3 5 16,2 5 1-16,-9-7 0 15,-1 2-1-15,-5 0-1 16,-3-4 0-16,-4 6-2 15,-1-2-3-15,-1 3-8 16,-1 4-2-16,-5-2-4 16,-2 0-1-16,-4-1-18 15,1-4-18-15,-3 0-55 16,9-1-34-16,3-1-121 16,-3-3 153-16</inkml:trace>
  <inkml:trace contextRef="#ctx0" brushRef="#br0" timeOffset="32871.18">3616 9425 624 0,'-111'32'223'15,"93"-32"-187"-15,0 1-24 16,4 0-10-16,-4 1 1 16,13 8 3-16,-11 0 3 15,-1 1 1-15,11 0-2 0,-15 1-7 16,10 3-3-16,13 8-2 16,-2 4-1-16,13 7-1 15,7 5-1-15,-12-2 0 16,4 3 2-16,10 6 2 15,-12-1 2-15,12 4 1 16,0-1 1-16,-10-15 3 16,15 1 3-16,-1-4 8 15,2-4 3-15,8 5 2 16,-4-3-3-16,3 5-7 16,9 0-4-16,6 1-2 15,-3-3 0-15,5-12 2 16,1 7-1-16,-1-12 2 15,7 0-1-15,-8-11 4 16,-9-9 3-16,2-6 4 0,4-5 0 16,-5-7 1-16,4 4-3 15,-1-9-1-15,-4-4 0 16,-8 2 1-16,-6-7 3 16,-7 4 10-16,-12-2 5 15,6 1 4-15,-5-1-2 16,-10-6-12-16,1 3-7 15,-9-12-9-15,-5-3-3 16,-8-2 0-16,-7 0-1 0,0 8 1 16,3 6 1-16,-7 9-1 15,-4-1 1-15,-3 8-1 16,-6 3 1-16,3 3 1 16,5 2 3-16,-5-2 5 15,-5-10 3-15,5 2 2 16,-19-9 0-16,22 17-4 15,-4 5-1-15,4 5-5 16,18 18-2-16,-26-9-4 16,11 8-3-16,-4 13-2 15,6 2-2-15,4 17-9 16,-3 0-11-16,1 3-42 16,3 2-31-16,-1 5-110 15,-2 8 129-15</inkml:trace>
  <inkml:trace contextRef="#ctx0" brushRef="#br0" timeOffset="34657.58">17737 8646 456 0,'-28'-85'199'0,"21"76"-91"16,0 3-26-16,-14 6-32 15,-8 1-10-15,3 4-22 16,-4-4-4-16,5 5-5 16,2-2 0-16,-3 3-6 15,1 5-1-15,-1-2-2 0,-2 3 0 16,0 2 0-16,-1 4-1 15,-3 3 0-15,-9-2 0 16,4 11 1-16,1 1 0 16,7 1 1-16,4 1 2 15,-1-7 4-15,1 1 2 16,5 3 13-16,5-1 5 0,7-2 8 16,5-1 3-16,3 1-6 15,4 0-5-15,6 4-10 16,8-2-4-16,10 1-6 15,2 0-2-15,16-2-2 16,5 1-1-16,7 1 2 16,6-3 0-16,-1-1 1 15,-6-7 1-15,9-3 4 16,-4-4 2-16,6-6 3 16,2-4 1-16,-6-12-1 15,-2-4 0-15,-7-17-3 16,3 4-1-16,5-1 4 15,-3-8 3-15,3 11 7 16,-10-10 1-16,-13-9-4 16,2 3-6-16,-9-4-7 0,-1 0-2 15,-2 8-4-15,-3-4-1 16,-8-1 0-16,-3-4-1 16,-9-6 1-16,-1 8 1 15,-9 4-1-15,-3 4 1 16,-11 7-1-16,-3 0-1 15,-12 0 1-15,-4 7-2 16,-7 4-1-16,-3 3-1 16,-11 9-1-16,-3 2 0 15,-7 10-2-15,-7 9 1 0,2 13-6 16,-4 5-6-16,5 17-11 16,-4 4-6-16,7 6-15 15,5 1-9-15,6-5-40 16,6-3-35-16,11-5-180 15,2 0 200-15</inkml:trace>
  <inkml:trace contextRef="#ctx0" brushRef="#br0" timeOffset="35812.83">17615 9497 576 0,'-77'-31'196'0,"62"28"-183"0,0-6-13 16,1 5 0-16,-1-3 3 15,-2 1 2-15,1 0 21 16,0-3 6-16,2 5 8 15,0-6 2-15,1 9-17 16,-1 1-8-16,-6 0-10 16,-3 6-4-16,-4-2-4 15,9 5-2-15,5 5 0 16,0 1 0-16,4 7 2 16,-8 4 1-16,-3 6 2 15,-1 5 5-15,-4-6 8 16,14 13 5-16,23 18 2 15,3-2-3-15,17 4-7 16,-2-8-5-16,2-17-4 16,4 1-1-16,10 1 0 0,0 0 0 15,-2-3-1 1,11 0 0-16,7 2 0 0,8-6 1 16,-7-15 1-16,6-4 1 15,-10-15 1-15,-9-9 2 16,17-1 7-16,-9-5 7 15,7-10 11-15,5-4 5 16,-9-8 9-16,1-1 1 16,-5-4-5-16,-7-1-4 0,-2-4-12 15,-4-1-7-15,-3 3-5 16,-4-4-1-16,-3 4 4 16,-9-5 2-16,-9 3 2 15,0 4-1-15,-12 6-8 16,-4 5-3-16,-13 0-7 15,-4 4-2-15,-15-1-1 16,-2 1 0-16,-3 2 1 16,-6 6 2-16,5 7-1 15,-6 1-1-15,-15 6-2 16,-12-6-1-16,11 21-1 16,-5 3 0-16,8 8 1 15,9 9 0-15,-18-7-1 16,3 4 0-16,-6 0-17 15,4 1-13-15,-5-4-41 0,2 2-24 16,17 4-70-16,5-3-50 16,15 0 140-16</inkml:trace>
  <inkml:trace contextRef="#ctx0" brushRef="#br0" timeOffset="41653.92">13341 10459 97 0,'-66'23'60'0,"52"-29"36"15,4 3-18-15,-6-2 6 16,1 2 7-16,0 3-20 15,-7-3-8-15,3-1-7 16,-5-1-6-16,4-4-9 16,-2 3-6-16,-1 1-14 15,3 1-3-15,-11 2-10 16,8 2-4-16,-3 0-3 16,-6 1-1-16,2 1 0 15,-5 2-1-15,2 7 0 16,2 1 1-16,5 1-1 15,3 2 0-15,0-3 1 0,4 2 0 16,5 3 0-16,-1 2 0 16,0 0 0-16,3-1 0 15,0 5 0-15,0-2 1 16,5 10 5-16,0-1 2 16,3-9 7-1,1-11 3-15,2 1-1 16,-3 34-1-16,0-6-6 0,1-1-3 0,5-18-2 15,1-1 2-15,4-8 6 16,1 1 4-16,0-4 4 16,5 0 0-16,-3 1-5 15,5 0-4-15,0 3-5 16,1 0-2-16,6 1-1 16,4 2 0-16,1 2-1 15,6 0-1-15,1 5 0 16,-1-3-1-16,2 0 1 15,7 1-1-15,-2-3 1 16,3 4-1-16,5-2 1 16,-5 3-1-16,0-2 0 15,2-7 0-15,6 3 1 16,2-2 0-16,2-3-1 16,8 9 1-16,-7-4 1 15,-3-3 1-15,-2 0 1 0,-6-7 0 16,2-6-1-16,5 0-1 15,8 9-1-15,-2 1-1 16,6 3 0-16,-3-3 1 16,-10-4 0-16,5 0 3 15,-4 0 6-15,-1-1 5 16,16-2 5-16,-5 0 2 16,-2-6-4-16,3 2-3 15,-16-3-7-15,2-2-1 0,1 5-3 16,-4-2-1-16,0 2-1 15,3-3 1-15,5-2-2 16,-4 0 1-16,6 0 1 16,-7-8 1-16,-6 0 1 15,1-5 2-15,-11-7 3 16,9 7 0-16,1-7 0 16,7 4-3-16,-6-8-2 15,3 3-3-15,5-3 0 16,-12-2 0-16,8 7 2 15,-9-2 1-15,-13 2 2 16,2 3 3-16,-10 2 0 16,-1 0-1-16,-5 0-2 15,-3 2-1-15,-7-3 2 0,-2 1 1 16,-5-2 7-16,-1-4 4 16,-8-3 4-16,-1-1 1 15,-10 2-5-15,-6-5-3 16,-10-2-9-16,1 1-2 15,-6-1-4-15,-7 4-2 16,1 5-1-16,-4 3 0 0,-2 4-2 16,3 5 1-16,-4 3-1 15,1 0 1-15,-10-2 0 16,-10-3 0-16,-6 1 0 16,-1-1-1-16,1 0-1 15,6-2 1-15,-10-2 1 16,3 6 0-16,-3-3 0 15,2 5 0-15,10 2 0 16,-5-4 1-16,-4 8 0 16,-2 5 0-16,1 14 3 15,-1 4-1-15,1 6 0 16,-3-1 0-16,-7-6-3 16,-2 4-2-16,13 2-11 15,-3 3-11-15,14 4-35 16,6 2-31-16,-1 5-118 15,15 4 133-15</inkml:trace>
  <inkml:trace contextRef="#ctx0" brushRef="#br0" timeOffset="45296.37">17783 10738 81 0,'0'0'78'0,"0"0"27"0,0 2 5 16,0-2-20-16,0 0-13 15,0 0-23-15,0 0-9 16,-1 0-11-16,0 0-5 16,-1 0-12-16,1 0-7 15,0 0-9-15,0 0-1 16,0 1 0-16,-7 12 0 16,-20 21 1-16,16-21 0 0,-2 1 0 15,-1 3 0-15,-5-3 0 16,0-2 0-16,9 0 2 15,-5-11 2-15,9 5 17 16,2-3 13-16,-2-4 21 16,3 0 3-16,1-6-8 15,7 1-6-15,10 2-7 16,5 0 0-16,10-2-4 16,-5 0-5-16,0-1-11 15,-12-4-2-15,0 8-2 16,5 1 2-16,0-4 0 15,10 6 0-15,-4 6-2 16,-5-5-3-16,-2 7-4 16,-2 4-1-16,-3-1-2 15,-1 0-1-15,3 7 1 16,-7-6 0-16,-1 2 1 0,0 5 1 16,-5-6 4-16,1 4 2 15,-1-2 1-15,0 4 1 16,-3-7-2-16,-1 0 0 15,-5-1-1-15,-4-4 0 16,1 5-3-16,-3-3-1 16,0 2-2-16,-1 0-2 15,-5-4 1-15,-4 0 0 0,1 0-2 16,6-5 1 0,-3 2-3-16,5-4 0 0,-1 4-5 15,-8-4-7-15,8-3-30 16,-2 0-24-16,2-2-71 15,1-2-48-15,9-2 116 16</inkml:trace>
  <inkml:trace contextRef="#ctx0" brushRef="#br0" timeOffset="45989.54">17793 10759 137 0,'-14'19'84'16,"17"-17"18"-16,2 5 10 15,-5-7 21-15,0-2 9 16,-2-6-1-16,2-2-11 16,-8 0-21-16,8 7-16 15,4 3-35-15,-3-7-17 16,-1 6-25-16,0 0-7 16,0 0 3-16,0 0 9 0,12-7 17 15,40-11 6-15,-30 7 3 16,1 4-5-16,1-12-10 15,3 3-4-15,-1 1-10 16,3 1-5-16,-1 3-7 16,0 0-3-16,-6 2-1 15,-1 0-2-15,-6 4-2 16,-4 2-11-16,3 3-85 16,1 4-102-16,-4 0 126 15</inkml:trace>
  <inkml:trace contextRef="#ctx0" brushRef="#br0" timeOffset="51934.06">3841 11179 115 0,'18'-28'61'16,"-21"24"-1"-16,0 8-53 0,0 1-6 16,2 0 0-16,-2 0 1 15,-12-6 2-15,10 3 4 16,-17-7 16-16,3 4 6 16,0-4 3-16,0 2-4 15,3 1-16-15,-3-5-6 16,6 2 4-16,-7 1 12 15,-1 1 26-15,-2 5 10 16,-3 6 10-16,-1 3-5 0,-1 8-12 16,9 8-6-16,-13-6-11 15,-7-2-6-15,13 5-10 16,-13-15-5-16,16 10-5 16,5 2-3-16,-8-4-2 15,9 5-1-15,-1 0 3 16,3 3 2-16,5 2 6 15,-3 5 1-15,3 1 2 16,0 0-1-16,4 2-5 16,4 0-1-16,7 0-2 15,-1 0 1-15,5 1-1 16,3-8 0-16,7 4 3 16,-1-8 1-16,12-1 3 15,-7 0-2-15,7-3 0 16,8 4-2-16,-3-6 0 0,8 0 1 15,-6-6 2-15,1-1 1 16,-2-3 0-16,2-1-1 16,11 3-3-16,1-2-2 15,5 0-2-15,-3-6-1 16,1-2-1-16,2-3-1 16,0-6-1-16,3-1 0 15,2-7-1-15,-7 3 0 0,3-1 1 16,2 1 2-1,-6-3 14-15,-1 1 10 0,-11-7 17 16,-6-3 5-16,-6-13-9 16,-3 4-9-16,-4-10-17 15,0 3-2-15,-3 8 5 16,-2-7 5-16,-8 9 7 16,0 4 0-16,-8-2-8 15,-9 0-6-15,5 5-10 16,-5-4-3-16,-8 4-5 15,3 4-3-15,-18-2-4 16,-3 0 0-16,-9 7-2 16,-11-9 1-16,-11 5 0 15,-5-5 1-15,-2 1-1 16,2 4 1-16,4 6 2 16,5 5 0-16,2 10-3 0,-4 1-3 15,0 6-4-15,2 5-3 16,0 9-5-16,9 3-7 15,7 7-29-15,-1 2-20 16,7-5-94-16,3 11-123 16,11 2 194-16</inkml:trace>
  <inkml:trace contextRef="#ctx0" brushRef="#br0" timeOffset="60212.86">13265 7894 141 0,'0'1'90'0,"-1"0"-4"15,0-1-9-15,-3 3-31 16,-8 1-13-16,-30 11-18 16,34-8-7-16,-2-7-4 15,2-3-1-15,-1-6 5 16,-6 1 5-16,0 3 11 16,2 4 5-16,-3-1 8 0,0 0 0 15,0 2-5-15,-1-1-5 16,-1 1-12-16,4 0-4 15,1 0-7-15,-1 1-2 16,-5-2-1-16,0 3 0 16,-2 5-1-16,-3-4 0 15,7 5 0-15,4 3 0 0,-8-5 0 16,0 2-1-16,-1-5 1 16,-5 1 0-16,10 3 0 15,2 1 0-15,1 3 0 16,0-3 0-16,1-1 1 15,0 1 0 1,0 0 3-16,-1-1 2 0,-5-2 2 16,3 0 1-16,3 7-3 15,3-2-1-15,1 1-2 16,-1-1-1-16,-7-4-1 16,7 2 1-16,1 5 3 15,2 0 1-15,2 0 4 16,-3-1 0-16,-2-1 0 15,3 1-2-15,3 2 0 16,-4-3 0-16,8 3 1 0,0 7 2 16,-10-7 7-16,10 9 2 15,-4-2 4-15,-7-7 0 16,14 14-3-16,-3-8-3 16,0 2-4-16,0-2-3 15,0-5-3 1,-1 1-1-16,4 4 0 0,2 0 1 15,3-2 2-15,-1 4 0 16,-1-3 1-16,10-2-1 0,-9 2-3 16,6-3-1-16,-3 4-2 15,-2-1-1-15,10 3 2 16,1 0 1-16,2-3 5 16,1 1 1-16,0-4 2 15,1-6-1-15,5 0-1 16,-1-10-1-16,11 5-2 15,8 5-1-15,-7-5-2 16,12 15 0-16,-6-17-1 16,-3 1-1-16,5 2 0 15,-3-4-1-15,-1-1-1 16,3 3 0-16,3 0 0 16,-1-8 0-16,5 7-1 15,1-3 1-15,-7-8-1 16,6 8 1-16,-3-2 1 0,-9 0-1 15,11 5 1-15,-5-3 0 16,3-5 1-16,7-3-1 16,1-2 3-16,-2 0 1 15,3 6 3-15,-1 4 1 16,-2-3-4-16,6 3-1 16,-3-4-4-16,3 1 0 15,7 2 0-15,-11-6 0 0,3 3-1 16,-3 0 1-16,-11-9 1 15,9 7-1-15,2-2-1 16,0-5 1-16,-2 7-2 16,7-1 0-16,-5 0 1 15,-3-1 0-15,-2 0 0 16,-9-1 0-16,-7-3 0 16,2 3 0-16,1-1 0 15,-4 3 0-15,2-5 0 16,2 1 0-16,-11-1 1 15,9 0-1-15,-12-4 1 16,-1 2 0-16,0-1 0 16,-8 0 0-16,-1 5 1 15,-3-5 2-15,-4 2 0 16,-4-3 0-16,1-2-2 0,-1 4 1 16,-2-5-2-1,2 2-1-15,-5-4 0 0,0-5 0 16,-1 2 1-16,-5-2-1 15,1 7 0-15,-1-2 0 16,-1-1-1-16,0 1 0 16,-3-3-1-16,-2 2-1 15,-6 1 1-15,13 5 0 16,-16-5 1-16,3 4 0 0,-11-3 0 16,-17-5 0-16,6 2 0 15,-6 1 0-15,10 2-1 16,-5-2 1-16,6 5-1 15,-1 1 0-15,-3-6 1 16,-2 4 0-16,-2 5 0 16,-2-4 0-16,-8 13 0 15,-3-6 0-15,-9-1 0 16,0 1 0-16,-1-1 0 16,-1 2-1-16,7-2 0 15,-2 3-1-15,-3-5 0 16,-1 6-1-16,-3 2 2 15,4-1-1-15,2 10 0 16,1 3 2-16,-7 5-1 16,2 7 0-16,-5-2 0 15,1 0 1-15,-1-2 0 0,-2-3 0 16,7 6 0-16,-8-7 0 16,-2 2 0-16,2 1 1 15,-2-4-1-15,4 9 0 16,6 0 0-16,0 0 0 15,-5 1 0-15,-6-3 0 16,1 1 0-16,-4 1-1 16,10 3 0-16,-2 2 0 0,7 6-81 15,4 2-68-15,-1-1 93 16</inkml:trace>
  <inkml:trace contextRef="#ctx0" brushRef="#br0" timeOffset="63330.12">17286 8504 195 0,'-9'3'114'16,"2"-1"-14"-1,1 1-10-15,6-3 2 0,-10 0 2 16,3-1-3-16,11 1-10 0,-11-3-2 16,13 3-11-16,-5 0-10 15,-6-1-25-15,5 1-13 16,0 0-18-16,0 0-2 16,0 0-3-16,16 2 2 15,35 38 1-15,-19-27 0 16,5 7 1-16,-3 2 0 15,12 6 2-15,1 5 2 0,2 4 6 16,2 7 2-16,-1 7 5 16,-4 1 2-16,1 3-2 15,2-1 1-15,1 9-7 16,0 4-3-16,1 11-1 16,1 3-3-16,-2-4 2 15,5-2 1-15,2-11 1 16,2-3 0-16,-5-1-1 15,-5-3-1-15,-8-6-1 16,-9-3-1-16,0-6-3 16,-3-7-9-16,-4-2-76 15,-4-8-81-15,-9-5 101 16</inkml:trace>
  <inkml:trace contextRef="#ctx0" brushRef="#br0" timeOffset="64015.88">17471 10276 429 0,'16'-22'203'16,"1"-18"-62"-16,2 6-36 15,-1-4-28-15,2-5-9 16,6 7-21-16,1-2-10 16,-3 1-10-16,-2-5 0 15,-1-5 1-15,0-12-1 0,14-8 0 16,6-1-2 0,-2-12-7-16,7 8-3 0,-7-13-3 15,3-2 0-15,7-3 0 16,-1-6 3-16,3 4 6 15,3 2 1-15,5 5 3 16,4-4 0-16,-2 1-4 16,-1-2-4-16,-8 6-8 15,-4 10-4-15,-4 4-5 16,8 7-1-16,-1 5-6 16,2 1-7-16,-6 8-39 15,-8 0-40-15,-4 7-265 16,-5 4 240-16</inkml:trace>
  <inkml:trace contextRef="#ctx0" brushRef="#br0" timeOffset="76466.19">16985 10739 304 0,'-10'-47'161'0,"3"46"-18"15,2 2-13-15,-2-1-9 16,1-3-6-16,-1 1-22 16,3-1-10-16,-1 4-21 15,2 3-9-15,-1 1-23 16,1 7-11-16,3 9-12 16,0 1-2-16,8 13 3 0,-1 3 1 15,1-2-1-15,2 3-1 16,-4-1-1-16,0-5-2 15,2 0-1-15,-2 0 0 16,3-3-1-16,-1-4-1 16,0-5-3-16,-2-5-13 15,2-5-53-15,1 0-54 0,-1-9 74 16</inkml:trace>
  <inkml:trace contextRef="#ctx0" brushRef="#br0" timeOffset="77011.53">17049 10992 333 0,'61'-21'156'16,"-41"31"-59"-16,0 2-17 15,-5 1 7-15,-1 0 9 16,2 1-2-16,-2 4-23 16,1-1-11-16,0-3-25 0,-2 2-8 15,1-7-13-15,2 0-4 16,7-1-3-16,-3-1-2 16,4-5-1-16,1-3 1 15,-3-3-1-15,0-3 0 16,-1 1-1-16,-1-1-1 15,-3-5 3-15,-4-4 1 16,0-1 2-16,-4-2 2 16,-5-1 5-16,2 6 5 0,-7-4 3 15,-3-1 2-15,-4 3 2 16,-8-5 0-16,-5-4 4 16,0 0 0-16,-2-2-1 15,-2-4-1-15,7 10-3 16,0 2-1-16,0 7-5 15,1 5-6-15,1 5-9 16,-8 1-3-16,-4 1-2 16,-2 6-2-16,-9 7-2 15,7 0-2-15,-1 7-5 16,5 4-7-16,-1-5-30 16,5 5-27-16,7 0-73 15,0-3-48-15,5 6 121 16</inkml:trace>
  <inkml:trace contextRef="#ctx0" brushRef="#br0" timeOffset="81336.89">17751 11914 100 0,'-92'-14'69'16,"72"14"10"-16,6 0 1 16,3 3-1-16,-3-1-2 15,1 0-1-15,0 0 0 16,-4 1-3-16,1 1 0 0,-3-2-8 16,-2 1-8-16,1 2-16 15,-3-2-11-15,4 7-15 16,0-3-5-16,-5 3-2 15,-4-1 2-15,2 3 2 16,0 3 2-16,1 3 0 16,4 4-3-16,-8 1-4 15,-4 1-2-15,4 5-3 16,0 4-1-16,6-5-1 16,2 6 0-16,-3-5 0 15,3 2 0-15,-1 3 0 16,2-8 2-16,1-1 1 15,4 1 2-15,5 4 3 16,-1 0 0-16,5 1-1 16,2-1-2-16,-2 4-3 0,6-4-1 15,3 4-1-15,3 6 4 16,4-6 8 0,0 0 5-16,9 1 5 0,2-1-1 15,7-4-8-15,2 4-4 16,5-6-5-16,-1-8 0 15,10 7-2-15,-1-4-1 16,-3-5 1-16,11 1 0 16,-7-7 2-16,7 3 0 0,2 0 1 15,-6-3 1-15,21 5 1 16,-6-4-1-16,5 2 0 16,4 1-1-16,-13-6-1 15,4 2 1-15,3-1 2 16,-1-6 4-16,1-5 5 15,0-7 0-15,0-3 1 16,-3-1-1-16,-6-5 1 16,-3 2-1-16,-7-10-3 47,-1-2-2-47,7 3-5 15,2-2 0-15,-4-6-1 0,2-2 2 0,-9-4 4 0,-11-7 6 16,3 6 9-16,-9-5 4 0,-2 4-1 15,-4-4-4-15,-4 3-11 0,-5-3-3 16,-3-4-6-16,-3 8-2 16,-5-5-2-16,-3 5-1 15,-7-3 0-15,-1 3-1 16,-7-2 0-16,0-1 0 16,-5 1 0-16,0-5 1 15,-3 8-1-15,-7 1 0 0,-4 7 0 16,1 7-1-16,-6 6 0 15,4 2-1-15,-4-3 0 16,-7 2-1-16,-2-2 1 16,-3 1 0-16,0 3-1 15,-8-3-1-15,-10-1 1 16,-4-5 0-16,-3 8 0 16,8 8 0-16,5 7 1 15,4 9 0-15,0 1 2 16,-7 0 1-16,-5 0 0 15,-2-1 0-15,-1 0 0 16,8 3-1-16,-5 2-7 16,4 0-20-16,-7-1-55 15,-9-2-55-15,12 2 83 16</inkml:trace>
  <inkml:trace contextRef="#ctx0" brushRef="#br0" timeOffset="98626.95">17515 11860 10 0,'-20'3'10'16,"3"5"3"-16,-2-1 14 15,-3 3 9-15,5 7 18 16,-2-8 3-16,-1 0-8 16,-7-2-7-16,-2-1-15 15,14 8-7-15,-15-5-7 16,11 2-4-16,-1-1-7 15,-15-3-1-15,15 5-1 16,-7 1 0-16,3 2 0 16,6 3 1-16,3 2 0 15,-1-2 1-15,-2-1 14 16,-1-3 9-16,3 3 14 16,-2 3 5-16,4 1-7 15,2 4-5-15,1-4-7 0,4-1-2 16,3 1 4-16,1 4 2 15,3-4 9 1,0-2 6-16,5 7 11 0,1-7 4 16,1 4 0-16,2 7-3 15,0-5-11-15,1 5-7 16,2 1-12-16,1-3-4 16,4 6-8-16,3 0-2 0,4 12-2 15,3-5 2-15,0 0 3 16,-8-2 3-16,14-4 4 15,-1 4 1-15,-4-5-1 16,10 5-2-16,-16-9-5 16,1-2-4-16,6 4-4 15,1 2-1-15,-4-5-2 16,6 3 1-16,-1-5 0 16,-3-5 3-16,7-7 5 15,0-4 4-15,9-4 8 16,-1-1 1-16,6 2-1 15,-5-6-2-15,0-4-7 16,-2-4-4-16,1 2-4 16,0 3-2-16,-3-9-1 15,4 0-1-15,3-1-2 0,4 4 1 16,8 2-2-16,-5 3 0 16,-6-11 0-16,2 4-1 15,-10-11 1-15,5 1 0 16,-7 1 0-16,-1-7 1 15,7 10 2-15,-11-7 2 16,5-2 1-16,-13-6 0 16,-11-7-2-16,12 2-2 0,-12-8-2 15,9 5 0-15,-7-8 1 16,-3-2 1 0,-1-2-1-16,-5-1 0 0,-6 4-2 15,-1 3-1-15,-8 6-4 16,-3-2-4-16,-1 6-10 15,1 4-4-15,-4-5-6 16,0-1-1-16,-2 1 9 16,-19-11 3-16,-6 4 12 15,-1-1 5-15,1 9 1 16,1 3 2-16,3 10-2 16,1 3 1-16,-7 0-1 15,7 6 0-15,-13 0 0 16,1 5 0-16,6 6-1 15,-4 2-1-15,11 8-1 0,2 0 0 16,-1-4 1 0,2 5 1-16,7-5 1 0,3 1 0 15,6-1-1-15,3 1-1 16,2-4-20-16,5-1-22 16,5 0-70-16,-2-1-53 15,2 0 102-15</inkml:trace>
  <inkml:trace contextRef="#ctx0" brushRef="#br0" timeOffset="109809.07">19969 10853 308 0,'-1'0'135'16,"0"0"-57"-16,0 0-33 15,0-2-2-15,1 1 9 16,0-1 20-16,2-9 5 16,27-25 7-16,-13 24-1 31,-2 2-14-31,3-3-9 0,-4-3-19 0,0-1-7 15,11 10-12-15,-2 1-3 0,1 4-5 16,10 7-2-16,-18-6-2 16,-5 1-2-16,6 14-2 15,-9-4-2-15,1 12-2 16,-4-4 1-16,-6-2-1 16,-10-4 0-16,-13-2-1 15,6 7-1-15,-2-4 0 16,7 5-1-16,11 2-1 15,-7-7 1-15,0-5 0 16,10-2 0-16,8 2 1 16,7-3 2-16,4 0 5 15,2-1 4-15,2-2 8 16,3 1 4-16,8 3 3 16,-7-1-3-16,-8-1-8 15,-3 0-5-15,-5 5-5 0,-3 0-3 16,-4 6 0-16,-3 4-1 15,-4 4 2-15,-6 1 0 16,-5-1 0-16,-5 0 1 16,-3-5 0-16,1 5 0 15,-6-8 0-15,-1-5-1 16,6 3 1-16,1-5-1 16,7 7 0-16,1-5 0 15,2-7-1-15,3-3-1 0,1 2-15 16,0 3-26-16,-9-1-106 15,5 0-112-15,-7 2 159 16</inkml:trace>
  <inkml:trace contextRef="#ctx0" brushRef="#br0" timeOffset="110447.33">20572 10779 235 0,'8'1'173'16,"0"-2"-5"-16,0 0-59 15,-8 2-23-15,1 2-31 16,3 5-2-16,-7-1-5 15,1-3-6-15,1 5-15 16,1 1-6-16,3 3-6 16,4 4 3-16,-1-6 15 15,-4 0 9-15,5-1 14 16,-1-4 2-16,16 3 1 16,3 1-5-16,4-2-13 15,4 3-7-15,-7-3-13 16,-2-1-3-16,-1 1-4 15,-2 0 0-15,0-1-2 16,-6 1-1-16,-1 1-3 16,-1 1-3-16,-4 2-2 0,-3 0 0 15,-5 1 0-15,-1 1 0 16,-7-2 1-16,-1 4 1 16,-7-1 1-16,-1-2 0 62,-4 1-1-62,-1 0-1 0,-2-5-2 0,-1 0-1 0,-2-4-4 0,2-5-6 16,1 0-23-16,1-4-21 0,2-7-67 0,-1 0-55 0,8-4 108 15</inkml:trace>
  <inkml:trace contextRef="#ctx0" brushRef="#br0" timeOffset="110806.32">20639 10745 499 0,'33'-31'226'0,"-19"29"-100"0,-3-2-10 16,1 2-37-16,4 5-11 15,-9-6-18-15,4-2-8 16,0 7-6-16,1-2 1 16,2-5-4-16,-2 7-6 15,4-11-10 1,-1-7-5-16,7 3-8 0,5-6-2 16,1 2-2-16,6 6 0 15,11 5-1-15,-8-1-3 16,-2 6-10-16,-13-5-11 0,-3 4-77 15,4 2-83-15,-17 0 116 16</inkml:trace>
  <inkml:trace contextRef="#ctx0" brushRef="#br0" timeOffset="111420.16">21165 10966 637 0,'-55'-6'295'0,"55"6"-131"15,11 0-45 1,-11 0-69-16,9-1-19 0,-3 0-25 15,1 1-5-15,1-1 0 16,-1-3 2-16,3 0 8 0,4 1 4 16,5 2 9-16,4 1 1 15,-4-5-4-15,0 2-5 16,3 2-9-16,-2 1-3 16,3 0-3-16,0 0 0 15,-3-1-3-15,4 0-5 16,-7 1-19-16,2 2-20 0,-5 0-87 15,-2-1-83-15,-2-1 134 16</inkml:trace>
  <inkml:trace contextRef="#ctx0" brushRef="#br0" timeOffset="112150.18">21566 10791 206 0,'86'-79'148'16,"-80"71"-3"-16,-3-3-29 0,0 0-11 15,2 1-6-15,0-3 6 16,-1 3 0-16,2 0-8 15,-1 2-31-15,3 4-19 16,3 3-32-16,-2-1-8 16,6 1-7-16,-1 1 0 15,3 0 0-15,1 0 0 16,-1 2 4-16,-1-1 2 0,1 5 2 16,-4 3-1-16,0 1-3 15,-3 5-3-15,-8 3-1 16,-4 3-2-16,-6 4-4 15,-7-2-7-15,-6 3-16 16,-1-1-12-16,-4 3-19 16,0-3 2-16,3-3 15 15,4-4 13-15,6-6 24 16,5-1 4-16,8-9 6 16,6-1 8-16,12-6 13 15,7-2 6-15,15-7 9 16,4 0-3-16,6 0-3 15,-1-1-2-15,-1 8-5 16,1 5-3-16,-11 4-8 16,-5 4-3-16,-11 2-4 15,-5 1 1-15,-4 9 9 0,-1 2 4 16,-8 2 2-16,-4 2 1 16,-10-2-3-16,1-1 0 15,-12-3-2-15,-5-4-2 16,3 0-5-16,-4-3-4 15,4-1-4-15,0-1 0 16,0-2-2-16,-7 1 0 16,3-1-3-16,3 2-1 15,-3-1-1-15,9 1-5 0,2 0-13 16,4-3-10-16,5 2-30 16,2-1-16-16,6 2-35 15,4 1-14-15,6 2-57 16,1-5-100-16,5 0 187 15</inkml:trace>
  <inkml:trace contextRef="#ctx0" brushRef="#br0" timeOffset="112649.32">22160 10997 380 0,'83'29'215'16,"-75"-14"-37"-16,-2-4-35 31,0-1-59-31,4-3-12 0,1-1-14 15,6 1-4-15,3-2-4 0,2-5-2 16,11 0-4-16,-1-5 1 0,-4-3-2 16,16-1-2-16,-16-12-2 15,0 1-8-15,17-1-7 16,-17-5-3-16,7 6-1 16,0-2 1-16,-15 1 1 15,-3 0 2-15,-6-5 2 16,-4-3 1-16,-7-2-1 15,0-3-3-15,-7 16-11 16,-5 3-5-16,-11-2-7 16,-11 9 0-16,-9-7-5 15,-3 11 0-15,-13 4 0 16,4 7 0-16,-3 9 1 16,0 0 0-16,8 10-5 15,-3 0-11-15,6-3-60 0,-4-2-58 16,-2-5 85-16</inkml:trace>
  <inkml:trace contextRef="#ctx0" brushRef="#br0" timeOffset="114203.66">13561 7560 56 0,'-1'-1'41'15,"0"0"36"-15,1 0 17 16,0 0 36-16,0 0 4 16,0 0-20-16,0 1-15 0,0 0-39 15,0 0-16-15,0 0-26 16,2 8-7-16,7 8-7 16,20 28 0-16,-7-19-2 15,5 2-1-15,4 2 0 16,5-2 0-16,11 5-1 15,9 8 0-15,10 8 0 16,6 4 1-16,-4-2-1 16,-7-3 1-16,-3 6-1 15,1 3 1-15,2 17-1 16,-4 0 1-16,3 5-1 16,-1 0 0-16,-11-12 1 15,4 1 0-15,-11 0 0 16,-4-2 0-16,0 3-1 15,-2-5 1-15,-3-12-1 16,-11-13 1-16,14-5-1 0,-5-6 0 16,-1-6-17-16,8 3-36 15,-21-16 36-15</inkml:trace>
  <inkml:trace contextRef="#ctx0" brushRef="#br0" timeOffset="115017.42">13747 9253 198 0,'0'-4'131'0,"-3"-4"3"16,0 1-28-1,3-3-41-15,2-6-17 0,7-3-26 16,5-6-8-16,5-9-1 16,10-2 7-16,11-7 19 15,3-1 9-15,7-13 15 16,5-4 3-16,-6-20 1 0,9-3-2 16,7 0-7-1,-2-1-4-15,11 3-8 0,4 2-3 16,-8-6-5-16,-4-2-4 15,-2 12-10 1,-6 0-5-16,-3 19-7 0,3 4-3 0,-11-1-4 16,1 5-1-1,-5 4-2-15,-13 1-1 0,2 14-1 16,-7 1 0-16,-10 3-5 16,2 6-11-16,-8 6-69 15,4 2-82-15,-5 2 104 16</inkml:trace>
  <inkml:trace contextRef="#ctx0" brushRef="#br0" timeOffset="117149.49">19763 12846 322 0,'-9'30'140'0,"8"-30"-75"0,-3 1-31 16,1-1-28-16,1 0-3 16,1 0 9-16,0 0 10 15,-1 0 18-15,0 0 7 16,-17 9 0-16,-25 12-9 0,14-16-16 16,11 3-7-16,12 0-10 15,3 5-3-15,10 1-2 16,-5-1 0-16,-3-1 0 15,-12-4 0-15,19 1 10 16,3-2 11-16,2-3 29 16,8-1 15-16,2-3 16 15,-8-3 0 1,16 0-11-16,0 2-8 0,-1-4-15 16,5 0-6-16,-2 1-11 15,-1-2-6-15,1 3-7 16,3 2-2-16,1 1-7 15,0 3-2-15,-3 4-3 16,-3 3-1-16,-5 5-1 16,-1 0-1-16,-6 8 0 15,-5 2 0-15,-7 11 2 0,-1 3-1 16,-16 4 2-16,6-1-1 16,-12-3 1-16,-4-7-1 15,1-1 2-15,-12-7-1 16,1-3 0-16,0-1 1 15,-1-5-1-15,6-1 1 16,0-5-2-16,1-2-1 16,6-3-4-16,-3-4-7 0,6-4-32 15,2-1-27-15,6-4-93 16,-3 1-106-16,10 0 172 16</inkml:trace>
  <inkml:trace contextRef="#ctx0" brushRef="#br0" timeOffset="117471.78">19715 12966 504 0,'12'-43'216'0,"-16"43"-100"16,4 0-63-16,2 2 1 15,-3-2 17-15,1-1 6 16,0 0-9-16,0 0-7 16,8-3-16-16,10-6-4 0,32-21-6 15,-27 19-3 1,5-3-8-16,4 1-3 0,6-1-5 15,6-3-1-15,7 2-4 16,0 0-1 0,-6-2-7-16,2 4-1 0,-12-3-9 15,0-6-22-15,-3 7-132 16,-9 1 112-16</inkml:trace>
  <inkml:trace contextRef="#ctx0" brushRef="#br0" timeOffset="118701.49">19906 12601 324 0,'-44'3'118'0,"30"6"-89"16,4-8-6-16,-5 8 19 15,-9-10 13-15,-3 0 23 16,-1 1 0-16,-11-11-12 0,9 12-12 16,-9-4-27-1,6 6-12-15,-3 14-15 0,-6-7-1 16,6 13-2-16,-7-1 0 16,9 12 1-16,2 3 0 15,2 3 2-15,-1 0 1 16,-5-1 21-16,5 9 12 15,8 7 16-15,9 8 2 16,-5 5-17-16,9-28-12 16,1 1-17-16,-25 22-4 0,28 9-2 15,12-13 1-15,9-9-1 16,32 6 0-16,-20-3 1 16,14-3 0-16,7 2 0 15,-6-12 1-15,4-7 0 16,4 2 2-16,10-10 1 15,1 7 2-15,7-5 0 16,-3-6 0-16,-5-7 1 16,3 0 4-16,2-6 11 15,8-1 6-15,-8-7 9 16,11-2 5-16,-9-10 4 16,-6-3 2-16,5-8-7 15,-8-4-5-15,13 0-13 16,-9-11-6-16,-3-8-5 15,1-8-2-15,-23-16-3 0,3 6 0 16,2 1 3-16,-11 3 1 16,-7 2 7-16,-2-2 2 15,-13-13-1-15,1 0-3 16,-4 3-7-16,-3 1-4 16,-7 11-5-16,-9 2-1 15,-9 2 0-15,-4 4-1 0,-7-4 0 16,-8-2 0-1,0 9 1-15,3-5-1 0,-8 14 0 16,-2 4 0-16,1 8 0 16,-12 6-1-16,10 10 1 15,-2 6 0-15,-8 2 0 16,-1 2-1-16,-17 0 1 16,-3 3-1-16,-7 6 1 15,0 2-1-15,9 8 1 16,4 2-2-16,-6 4 0 15,2 2-1-15,7 12-1 16,4 16-1-16,15-5 1 16,3 8-1-16,10-5 1 15,-2-12 1-15,0 9 2 16,-1-2 0-16,-1-3 1 0,5 4 1 16,18 3-6-16,9-1-17 15,5-9-67-15,16 4-51 16,1-13 82-16</inkml:trace>
  <inkml:trace contextRef="#ctx0" brushRef="#br0" timeOffset="128262">6180 9524 84 0,'62'22'93'15,"-58"-28"17"-15,-4-4 8 0,1 0-3 16,-3 2-21-16,-4-1-13 15,-9-2-22-15,9 6-11 16,11 3-19-16,-4 0-8 16,12 7-12-16,-8 2 0 0,-5 3 9 15,-2 6 6-15,7 12 17 16,-3 7 2-16,3 19 1 16,11 11 1-16,-14 6-3 15,3 1 0-15,-1-2-3 16,-4-6-5-16,7-2-7 15,-5 0-4-15,-2 0-6 16,-3-1 0-16,-1-5-4 16,2-5-1-16,0-14 0 15,2-9-1-15,4-12-2 16,-1-5 0-16,1-7-2 16,1-3 1-16,0-4 0 15,4-4-1-15,-5-10-3 16,-5-5-4-16,2-9-7 15,2-2-2-15,-1-11-5 0,3 1 1 16,-4-1 3-16,-7-3 2 16,2 11 3-16,2 3 0 15,-1 7 1-15,4 4 2 16,-5 3 1 0,0-1 1-16,0 3 2 0,-9-2 0 15,13 6 0-15,-3 4 1 16,-7-2 0-16,16 10 1 15,-14-3 0-15,2 1 0 0,6 7-2 16,-6-2-2-16,2 5-2 16,1 1-1-16,0 7 2 15,2 3 0-15,3 5 0 16,-2 5 1-16,5 1 0 16,4 2 0-16,-6 4 0 15,7-4 0-15,1-5 0 16,-1-3 0-16,-1-8 0 15,-3-3 0-15,-2-3 2 16,-2-4 1-16,-2-8 0 16,11 0-1-16,-12-14-1 15,0-6-1-15,5-6-1 16,-6-8 0-16,10 1 0 16,-4-8 1-16,-4-4 0 15,-1-3 1-15,-8-8 0 16,-4 0 0-16,6 3 0 0,0 6 0 15,0 10 0-15,11 12 0 16,-4 11-1-16,1 5 0 16,1 7-5-16,-6 3-2 15,-3 2-8-15,1 5-11 16,2 13-26-16,2 7-20 16,6 17-78-16,5 10-125 15,8 14 182-15</inkml:trace>
  <inkml:trace contextRef="#ctx0" brushRef="#br0" timeOffset="141803.35">10125 11393 295 0,'-2'-1'148'0,"2"0"-40"16,-9-1-28-16,-5 3-24 16,-22 19 1-16,18-10-11 15,7-2-5-15,1-5 9 16,4-3 0-16,2 0 14 15,0-1 9-15,4-2-7 16,-1 2-8-16,-1 1-15 16,2 0-8-16,0 0-10 15,0 0 1-15,11 7-1 16,44 24-2-16,-31-27 1 16,1-1 4-16,4-1 13 15,0-2 4-15,15 0 3 16,-3-1-2-16,11-3-11 15,9-3-5-15,16 4-9 0,11 0-2 16,6-4 0-16,2 5 3 16,-3-1 5-16,14 5 0 15,4 6-2 1,-1 1 0-16,9 3-4 0,-14-6 1 16,2-1 1-16,0-1-1 15,3-4-1-15,1 2 1 16,2-7 1-16,7-2 1 15,-4 0 2-15,4-1-4 0,-7 0-1 16,-2 1 0-16,-4-4-3 16,-4 1 0-16,1 4-8 15,-1-1-3-15,-1 5-5 16,-6-1-1-16,-10 3-1 16,-7 0 0-16,-7 4-6 15,1 2-11 1,-19-1-57-16,-4 1-56 0,-15-2 79 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9T01:03:20.5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4693 8330 213 0,'1'10'95'0,"4"-3"-13"0,0-1-16 16,-3-5 20-16,0-1 9 15,0 3 9-15,-2-3-6 16,0-1-19 0,0 0-11-16,0 0-34 0,0 0-12 15,0 0-11-15,4-5-3 16,-1-5-5-16,39-27-2 0,-29 30-1 16,0-3 0-16,4 5 0 31,-5-4 0-31,6 5 0 15,1 0 0-15,8 3 0 0,3 3 0 0,-3-1 6 16,2 2 5 0,-5 3 7-16,-4-5 5 0,9 13 5 31,-6-4 2-31,-1-4 5 0,1 5 2 16,-3-2-1-16,-1 4-1 0,1 1-8 15,-1-2-4-15,-3-4-7 16,0 3-3-16,-4-5-2 15,2 1 0-15,-10-5-2 16,1-1-1-16,-1 1-3 16,-5-1 0-16,0 0-2 15,-1 0 0-15,1 0-1 0,0 0-1 16,0 0 0-16,0 0-1 16,-3 16 1-16,-6 32 1 15,9-25 2-15,-1 3 2 16,0 3 2-16,-1 1 0 15,-1 11 4-15,4 8 1 16,-6 7 0-16,3 13 1 16,3 6-5-16,-1 0-2 0,1 6-2 15,0-3-1 1,6 11 0-16,-2 2 1 0,1-3 0 16,0-5 0-16,-9-15 1 15,1-6 0-15,3 2 1 16,2 2 1-16,3-8 3 15,1 0 3-15,1-11 5 16,-3-7 1-16,-1-4 0 16,4-1-4-16,-5-8-5 15,3-2-2-15,1-7-3 16,0 0-2-16,-1-2 1 16,-2-4-2-16,-3-2-1 15,5-2 1-15,-2-5-1 16,-1 2 0-16,4-4 1 15,-6 1-2-15,0-2 1 16,0 0-2-16,0 0-1 0,-1 0-1 16,0 0 0-1,-1 1 1-15,2 13 0 0,10 28 1 16,-6-25 0-16,0-2 0 16,0 2 1-16,-6-9 0 15,1 5 0-15,4 2 0 16,0-4-1-16,-1 5 1 15,-1-13 0-15,-2 3 0 16,1-5 1-16,0-1 0 0,0 0 1 16,0 0 0-16,0 2 0 15,0-2 0-15,0 0 1 16,0 0 0-16,-1 0 3 16,0 0-2-16,-1 0 0 15,1 0-1 1,0 0-2-16,0-2 0 0,0 1 1 15,1 0-1-15,-1 0 2 16,1-5 1-16,-2 5-1 16,0-3 1-1,0 3 1-15,-7-5 2 0,-26-27 2 16,17 26 1-16,-1-1-3 16,7 4-3-16,-8 4-3 15,1 1-1-15,-4 0 0 16,-2 4-1-16,0 3 0 0,-3 1-1 15,3 7-1-15,-1-2-2 16,0-4-6-16,3 6-8 16,1-2-21-16,1 5-12 15,-1 1-22-15,3-1-8 16,-2 1-27-16,0-4-29 16,4 5-114-16,-11-7 157 15</inkml:trace>
  <inkml:trace contextRef="#ctx0" brushRef="#br0" timeOffset="4996.06">16076 11042 412 0,'17'69'150'0,"-12"-70"-103"15,0-5 4-15,0 0 9 16,3 4 4-16,5-6 1 16,-2 2 0-16,10 1 5 15,-7-6 0-15,-2 1-16 16,-2-2-11-16,5 4-20 15,9 3-6-15,5 0-10 16,15 0-2-16,-5 0-4 16,3-1 0-16,5 4 0 15,-2 0 0-15,4 0 6 16,-1 2 2-16,4 4 6 16,-6 0 1-1,-4 5-3-15,1-2-2 0,-12-4-2 0,1 2-1 16,-1 4 1-1,-8 0 0-15,-1-2-1 16,-2 0-1-16,-8-1-2 0,0-1-1 16,-2 2-1-16,-1-2-1 15,-3 4 0-15,-3-4 1 16,-2 9 2-16,-1-6 0 16,-4 6 0-16,0 3-1 15,-3 7-2-15,0 5-1 16,-4 11 0-16,-3 3-1 15,-7 2 1-15,0 5 0 0,-6 4 4 16,11 7 2-16,1 18 0 16,12 8 0-16,-1 10-3 15,-4 1-2-15,8 9 0 16,-3 3 1-16,6 2-2 16,3-2 1-16,0-14 1 15,-11-14 2-15,11-5 6 16,-6-9 4-16,2-9 8 15,6-2 2-15,-4-15 2 16,-1 0-1-16,-4-11-6 16,1-4-1-16,-9-9-2 15,4-3-1-15,-1-8 0 16,3-2 0-16,-7-5-1 16,-2-3-2-16,-6-4-5 15,-5-2-3-15,-4-1-6 0,-3-2-4 16,-14-2-19-16,-6-2-18 15,-3 10-64-15,-8-4-58 16,-9 6 102-16</inkml:trace>
  <inkml:trace contextRef="#ctx0" brushRef="#br0" timeOffset="6735.1">17384 14425 950 0,'-21'23'361'16,"3"-3"-258"-16,20 7-44 16,-10-7 3-16,17 12-19 15,1-2-6-15,-9-2-16 16,11 1 4-16,-8-1 13 15,2 9-3 1,-2-1-2-16,0 3-7 0,8 9-14 16,3 4-1-16,11 26-9 15,7 7-2-15,8 14 1 0,-1 1 0 16,8-14 0-16,3-1-1 16,2-16 0-16,3-2-1 15,-4-17 0-15,-4-9-1 16,-8-6 2-16,0-16 0 15,-10-8 0-15,-2-3 2 16,-3-10-2-16,-4 0 0 16,-3-13 2-16,2-11 2 0,3-22 5 15,1-17 7-15,10-33 22 16,13-18 10-16,23-45-9 16,23-23-4-16,46-23 7 15,15-25-10-15,45-16 5 16,10-5-5-16,19-16-37 15,7 12-13-15,0 9-53 16,-2 11-45-16,-15 7 70 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9T01:03:56.7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9551 6256 21 0,'-60'-13'43'0,"46"28"14"0,-2 1 14 16,-1-5 8-16,-3-4 2 15,-1 0 3-15,3-5 16 16,-1 2 4-16,3 1-17 15,2 1-15-15,-7-4-33 16,0 1-14-16,-2-8-16 16,-3 3-4-16,-5 2-4 15,3-2 1 1,-2 14 0-16,4-6 4 0,-4 3 6 16,2 10 4-1,-6-8 9-15,-8 3 0 0,7 7-3 16,-3 1-3-1,-3 3-3-15,6 7 1 0,-1 1 5 16,0 5 5-16,3 1 7 16,-3 0 1-16,10 9 5 15,-6 0-1-15,-6 12-1 16,7 4-1-16,-4-2-4 16,9-4-4-16,9-6-7 0,5-1-5 15,8 0-6-15,8 4-1 16,15 7-3-16,3-15-1 15,18 4 0-15,6-1 0 16,-1-15-1-16,7 3 1 16,-4-11 3-16,1-8 1 15,8-1 5-15,3 0-1 16,-2-5-3-16,7-3-2 0,9-2-2 16,-3-2 0-16,-2-6 3 15,-6-2 2-15,-5-7 3 16,3-6 1-16,2-7 1 15,-1-3 0-15,-6-15-3 16,-8-4-2-16,-6-16-4 16,-5-6-2-16,-5-4-2 15,1 1 0-15,-8-4 0 16,-4 1-1-16,-3-10 0 16,-5 2 0-16,-5-1-1 15,2 4 0-15,-7 7 0 16,-3 8 0-16,-7-2 0 15,1 15 0-15,-4 5 2 0,-8-1 1 16,-2 11 1-16,-6-1-1 16,-8 5-2-16,-3 0-2 15,-11 15-1-15,-9-8 0 16,-14 15-3-16,-12 2 0 16,0 18-5-1,-4 16-6-15,-10 12-47 16,-3 13-55-16,-18 11 73 0</inkml:trace>
  <inkml:trace contextRef="#ctx0" brushRef="#br0" timeOffset="4116.28">7026 8080 608 0,'-111'34'231'0,"102"-29"-177"0,3 1-11 15,4 3-11 1,-3 0 12-16,0 3 24 0,1 6 1 15,-4 1-13-15,1 0-12 16,7 13-21-16,-1 1-9 16,8 17-8-16,2 2-1 15,-2-5-1-15,-3-4-1 16,1-7-1-16,4-3 0 31,0-9 0-31,2-1 0 0,-3-10 0 16,-4-9 4-16,-1-5 4 0,2-7 2 0,-5-13 0 15,0-1-3-15,0-10-5 16,0-1-2-16,0-4-1 16,-1-8 0-16,-2 2 0 15,1-2 0-15,1 1-1 16,1 6 0-16,4 5-1 16,3 1 1-16,2 4 2 15,5 2 1-15,0 6 1 16,3 6 2-16,1 11 1 15,0 4 2-15,4 9 4 16,-4 6 0-16,5 15 0 16,10 1-1-1,11 18-6-15,-9-2-1 16,2 2-4-16,-5-2 1 0,-4-11 1 0,7-1 0 16,-5-13 1-16,-2-1 2 15,-5-17 1-15,-1-6 2 16,-1-10 2-16,-2-5 1 15,-5-11 0-15,-3-6 0 16,-6-13 4-16,-2-9 3 16,-9-10 8-16,-7-1 5 15,-7-4 9-15,-4 4-4 0,-1 9-12 47,5 12-7-47,4 9-15 0,2 0-3 0,5 4-3 16,3 4-3-16,6 6-13 0,3 10-21 0,7 12-79 15,0-4-67-15,8 2 112 16</inkml:trace>
  <inkml:trace contextRef="#ctx0" brushRef="#br0" timeOffset="4569.78">7981 8407 842 0,'-2'28'279'0,"10"2"-279"16,7-4-6-16,12-1 0 15,2-2 3-15,-6-7 2 16,-2 1 1-16,-8-9 2 16,-2-4 1-16,2-7 6 15,-2-8 4-15,1-10 3 16,-1-5-1-16,-9-15-5 15,1-4-5-15,-12-19-4 16,5-4 1-16,-17 3 7 16,-7 1 24-16,-9 13 39 15,-16 3 19-15,6 7 18 16,-5 6-13-16,13 20-37 16,6 11-17-16,-1 17-29 15,1 9-10-15,6 13-4 0,-6 3-3 16,17 7-10-16,7 3-15 15,5 3-58-15,10 2-57 16,10-9 89-16</inkml:trace>
  <inkml:trace contextRef="#ctx0" brushRef="#br0" timeOffset="6801.74">8915 7773 636 0,'-19'-20'257'16,"4"-2"-181"-16,-1 3 2 15,-2-2-10-15,-8-1 2 16,0 5 4 0,-5 8-14-16,3 5-8 0,0 8-19 15,0 0-10-15,4 9-16 16,-5 5-7-16,8 15-5 15,17 26-1-15,-15 5-1 16,12 7 0-16,6 12 1 16,-20-12 1-16,34 21-1 0,-4 0-4 15,11-6-12-15,11-8-2 16,-1-27 3-16,3-13 4 16,-3-19 17-16,4-7 3 15,-3-15 4 1,6-1 2-16,-7-8 2 0,-3-5 0 15,0-3-1-15,-6-9-1 16,-3-10-2-16,-3 2-1 0,-8-8 0 16,-1 7 0-16,-3-3 0 15,-3 0 0-15,4 14-1 16,-3 1-2-16,-1 13-5 16,4 9-4-16,5 10-2 15,6 15 2-15,-6 11 3 16,-1 0 3-16,8 15 1 15,-5-1 0-15,13 4 1 16,1 0 0-16,-2-12-1 16,4-10 0-16,2-9 0 15,2-5 2-15,-3-14 4 16,-4-6 3-16,-5-7 4 16,0-8-1-16,-7-2-2 15,-1-2-3-15,-11-4-4 0,-7-4-2 16,-13 0-3-1,-6-2 0-15,-29-7 1 16,20 19 0-16,-3-4 3 0,2 11-1 16,26 13-2-16,-19-10 0 15,15 12-8 1,0-4-1-16,14 5-2 16,5 5 2-16,11 3 6 0,7 4 3 0,0-6 3 15,4-2 7-15,3-5 13 16,-1-6 3-16,10 3 3 15,0 0-4-15,2 2-7 16,1 7-3-16,-1 1-4 16,-4 1-1-16,3 11-5 15,-7-3 0-15,0 8 0 16,-7 2-2-16,-10-7 1 16,-1 0 1-16,-9-7 1 15,-4-6 2-15,-2 0 4 16,-2-4 2-16,-6-10-4 15,8 9-1-15,-7-17-7 16,7 1-2-16,0-9-1 16,1-6-1-16,15 7 1 0,-5-2 0 15,14 13-1 1,-11 2 1-16,-4 5 4 0,4 6 4 16,2 10 7-16,2 4 0 15,3 6-4-15,2-3-2 16,-7-3-4-16,-1-9 0 15,2-5 3-15,-4-10 1 16,0-6 1-16,-1-5 0 16,1-4-4-16,0 9-2 15,-1-4-3-15,-2 4-2 16,-4 6-3-16,-1 5-1 16,-2 5 0-16,0 5 1 0,0 6 3 15,1-3 2-15,0 2 0 16,2 3 0-16,0-4 0 15,2-2 0-15,6 3 1 16,-5-8 0-16,3-3 0 16,3 2 0-16,-7-8-1 15,9 3 0-15,1 2-3 16,-3-4-4-16,8 5-2 16,-8-7 0-16,0-6 3 15,-8 1 5-15,0-5 1 16,2 8 2-16,-9 0-1 15,19 7 0-15,-22-2-1 0,6 5-2 16,7 3 2-16,-12-1 0 16,15 9 0-1,-3 1 0-15,4 2 1 16,1-6 0-16,-3-5 1 16,4-2-1-16,-3-7 0 0,-1-1-1 15,0-8 0-15,-2-1-3 16,1-6-6-16,2 1-3 0,-1 0-1 15,-1-1 2 1,0 4 5-16,0 3 2 16,5 7 2-16,0 3 0 0,5 9 5 15,-1 1 2-15,-2 2 4 16,3 4 0-16,1 3-2 16,2 0-2-16,0 2-1 15,-3-6 0-15,-8-6-2 16,-6-1 1-16,3-3 0 15,-10-2 1-15,2 0-1 16,7-2-1-16,-10 1-1 16,9 1-1-16,3 0-1 15,-6-2 0-15,2 4 0 16,-5 0-1-16,-2 0 1 16,-2 0 0-16,2 0 1 15,0 0 0-15,0 0 0 0,0 0 1 16,4 0 0-16,7-1 0 15,22-6-1-15,-25 1 1 16,3 2 1-16,0-3 0 16,10-1 0-16,-9-5-1 15,0-8-1-15,-2 0 0 16,2 1 0-16,-1 8 0 16,-3 0-1-16,1-1-1 15,0 10-1-15,-3-2 0 0,11 25 0 16,-1 3 2-16,7 5 1 15,0-1 0-15,0-7 1 16,-2 0 0-16,-4-6-1 16,-3-3 1-16,0-6 0 15,2-4 0-15,0-8-20 16,0-4-28-16,-13-11-113 16,-6-4-203-16,-11-3 237 15</inkml:trace>
  <inkml:trace contextRef="#ctx0" brushRef="#br0" timeOffset="6976.38">10803 7534 1223 0,'-12'-31'432'16,"12"41"-352"-16,16 3-80 0,2-4-4 15,0-5-16-15,2-2-6 16,-7-12-25-16,1-3-32 16,-5-13-133-16,1-3 143 0</inkml:trace>
  <inkml:trace contextRef="#ctx0" brushRef="#br0" timeOffset="7293.07">11253 7175 1430 0,'4'38'482'0,"9"20"-458"16,10 8-34-16,10 13 2 16,-10-8 2-16,-8-4 3 15,-3 11 3-15,-14-15 4 16,6 9 6-16,0-13 6 15,-4-13 0-15,13 2-3 16,0-9-4-16,5-7-34 16,1-6-36-16,0-9-119 0,0-9-110 15,4-9 178 1</inkml:trace>
  <inkml:trace contextRef="#ctx0" brushRef="#br0" timeOffset="7437.13">11241 7876 1463 0,'28'-4'519'0,"14"-6"-418"0,35-16-100 16,14-18 4-16,9-16 0 15,5-10-2-15,0-3-1 16,-3 3-20-1,-2-13 491-15,-5-10-359 0</inkml:trace>
  <inkml:trace contextRef="#ctx0" brushRef="#br0" timeOffset="16430.66">20738 8358 186 0,'-13'-11'127'16,"0"-3"3"0,1 4-41-16,0-6-11 0,2 9-11 15,-3-6-4 17,-8 1-4-32,3 6-2 0,-1-3-15 31,0 1-12-31,-3 1-18 0,6 4-5 15,-6 4-7-15,-1 1 0 0,3 11 0 32,-3 11-2-32,-8-11 0 0,5 10-1 0,2-1 2 0,-3-4-1 15,3 9 2-15,-2-4-1 0,4 8 0 16,-5-6 1-16,7 5-3 0,2 1 0 16,-1-3 0-1,14 5 0-15,5 7 2 0,7 10 0 16,5 1 1-1,3 1 1-15,7-5 1 0,-3-8 0 0,9-6 2 16,3-9 0-16,8 3 9 16,8-10 1-16,9 1 4 15,-1-2 0-15,13-6-7 16,1-4-1-16,2-3-3 16,4 6 0-16,-13-4-2 15,-4-1-2-15,3 4-1 16,-10-6 0-16,-3 1 1 15,-5-2 1-15,-8-1 0 0,-2-6 1 16,-3-9 2 0,0-4 0-16,-7-6 0 0,-2-2-2 15,-4-11-1-15,2 2 0 16,-5-9 1-16,2-4 0 16,-7-1 0-16,-1-4 1 15,-9-1-1-15,-8 5 2 16,-5 3 1-16,-8-3 2 0,-5-2 2 15,-1 1 0 1,-12-8-4-16,3 4-3 16,-4 6-5-16,-5 0 0 15,-1 23-2-15,-6 3 0 0,-7 13-1 16,0 8-1-16,-5 7 0 16,1 12 0-16,0 17-3 15,-13 1-2 1,-9 4-41-1,1 9-37-15,-5-1 53 0</inkml:trace>
  <inkml:trace contextRef="#ctx0" brushRef="#br0" timeOffset="23307.76">9310 11788 218 0,'26'-55'184'0,"-31"47"15"0,-3 5-48 0,-4-3-18 0,-4-1-22 0,0 7-2 0,0 7-3 16,1 1-8-16,-19-13-20 16,4 2-13-16,-16-18-28 15,16 17-12-15,2 1-16 16,-7-4-6-16,15 25-3 15,-20-20-1-15,5 10-2 16,3 5 1-16,-6-7 1 16,2 9 0-16,0 10 1 0,3 0-1 15,-4 2 1-15,2 3-1 16,-3-2 1 0,1 3 0-16,0 7 0 15,3 3 1-15,3 9 4 16,3 0 0-16,9 3 3 0,2-4 0 15,7 8 0-15,0-1 1 16,11 4-1-16,6 6 0 16,5-7-1-16,4 7-1 15,2 3-1-15,5-5-2 0,6-2-1 16,6-2-1-16,4-13 0 16,-3-4 2-16,1-8 2 15,4-8 1-15,8-1 5 16,2-1 5-16,11-9 7 15,-2-2 5-15,13-12 4 16,-5-12 0-16,14-8-2 16,-3-11-2-16,-6-12-2 15,7-3-1-15,-3-3-1 16,-7-10 3-16,10-6-3 16,-3-2-2-16,-7-13-7 15,4 8-5-15,-9-1-6 16,-9-2-2-16,-1 3 0 15,-10-1 1-15,-10 6 1 16,-6 4 2-16,-19 9 2 16,-5 0 5-16,-18 6-30 0,-3 6-1 15,-22 3-3-15,-7 0-3 16,-14-4 28-16,-4 0 0 16,-8-5-4-16,-4-4-6 15,-14 7-32-15,-8 1-12 16,-10 19-28-16,-10 13-16 15,-6 12-24-15,-2 9-22 0,-4 10-95 16,4 16-127-16,-5 17 236 16</inkml:trace>
  <inkml:trace contextRef="#ctx0" brushRef="#br0" timeOffset="25846.48">14131 12667 378 0,'-24'5'210'0,"-3"-12"-10"16,3-1-117-16,-8-1-12 16,-4-3-16-16,-4 12-12 15,-6-4-21-15,8 2-4 0,-4 3-2 16,4-1-1-16,-3 2-6 15,-3-2-4 1,4 9-5-16,2 4-1 16,1 8-2-16,-16-4-1 15,7 3-2 1,-13 1-2-16,-10-1-3 16,11 13 0-16,-12 6 2 15,11-1 2-15,-6 3 6 0,-4 0 1 0,1 4 1 16,-2 4 1-16,5 7 1 15,7 12 1-15,1-9 2 16,5-1 0 0,22-1 0-16,-4-15 0 0,7 2 0 15,8 0 2-15,0-2 6 16,12 10 6-16,14 1 7 16,9 4 3-1,16 2-4-15,11-4-4 0,19 0-11 0,17-4-4 16,21-6-6-16,7-4-1 15,18 2 0-15,10 4 0 16,1-3 1-16,5-3 2 16,11-5 17-16,-5-19 13 15,11 1 18-15,13-5 5 0,3-19-5 16,0 2-9-16,12-14-14 16,-8-9-5-16,-13-17 3 15,12-2 6-15,-16-8 13 16,4-14 5-16,0 0-6 15,-16-15-7-15,-2-7-16 16,-12-3-5-16,-11-10-6 16,-3 6 0-16,-24-11-2 15,-7 2 1 1,-5 7 1-16,-14 0 1 0,-11 8 4 16,-9 7 2-16,-25 10 0 15,-4 3 0-15,-22 8-2 16,-10 4-3-16,-26 4-4 15,-10 5-3-15,-23 15-3 16,-9 7-1-16,-24 11 0 16,-18 4 1-16,-14 13 1 15,-8 5-1-15,-9 5-2 0,-1 5-2 16,0-2-12-16,4 0-16 16,9-5-65-16,17-6-50 15,28-6 87-15</inkml:trace>
  <inkml:trace contextRef="#ctx0" brushRef="#br0" timeOffset="26995.85">20050 8193 940 0,'6'21'364'0,"-4"-3"-250"0,-2 7-56 16,19 13-15-16,4 3 10 16,12 3 14-16,1-8-8 15,8-1-21-15,10 0-10 16,13 8-17-16,5 8-6 15,16 12-10-15,12 10-12 16,-4 6-33-16,6 10-24 16,-5 6-49-16,-9 9-22 0,1 19-62 15,-12-9-31 1,-18-11 154 0</inkml:trace>
  <inkml:trace contextRef="#ctx0" brushRef="#br0" timeOffset="27275.22">20411 9457 1245 0,'20'-18'458'0,"34"-12"-368"0,12-12-49 15,25-17-22-15,6-6 12 16,-5-5 11-16,5-1 5 0,10-3-19 16,5-2-11-1,6-13-12-15,1-5-10 16,-2-9-70-16,1 1-77 0,-5 7 95 15</inkml:trace>
  <inkml:trace contextRef="#ctx0" brushRef="#br0" timeOffset="31334.94">7581 13758 708 0,'-52'18'280'15,"50"-4"-171"-15,1-1-24 0,1 16-18 0,-1 1-6 0,-3 14-21 0,-2 5-6 0,0 18-7 0,1 13-3 0,0 14-4 0,-1 6-6 0,0 2-10 32,-2-10-1-32,1-12-2 0,3-10 0 15,4-29-1-15,1-11-2 0,0-23-2 16,4-5-1-1,-5-9 4-15,-1-5 2 16,-3-9 7-16,-2-15 1 16,-2-11-2-16,0-8-2 0,-1-9-5 15,1 1 0-15,4-3-2 16,2-5-1 0,6 2-2-16,5-2 0 0,5 9 1 15,2 6 1-15,2 12 3 16,4 9-1-16,1 13 1 15,2 7 0-15,10 12 3 16,-9 3 0-16,0 7 6 0,6 7 3 16,-11 9 7-16,10 6 2 15,3 16 1-15,-2 8-2 16,4 11-6 0,-3 5-1-16,1 2-4 0,-4 2-1 15,-6-10 0-15,2-3-1 16,-3-8 1-16,-1-11 0 0,-3-15 2 15,-1-11 3-15,-2-11 13 16,-5-6 6-16,0-14 13 16,-1-10 3-16,-6-18-9 15,4-7-7-15,-7-10-13 16,-2-2-1-16,-15-11 6 16,-6-8 4-16,0 2 2 15,-1-1-3-15,13 14-14 16,0 12-7-16,7 16-10 15,1 8-6-15,4 15-22 16,0 3-25-16,3 5-74 16,4 3-56-16,8-1-252 15,0 6 282-15</inkml:trace>
  <inkml:trace contextRef="#ctx0" brushRef="#br0" timeOffset="31817.23">8618 14412 1079 0,'0'14'402'0,"-3"4"-290"16,-5-1-65-16,11 5-15 15,-3 3 2-15,-3 1-10 16,3-5-8-16,-1-5-9 16,1-6-2-16,-2-10-7 15,4-5-3-15,7-14-3 16,1-9-4-16,6-7-6 16,4-4-2-16,-8-6 3 31,-4-1 4-16,1-7 13-15,-3 2 7 16,-2-5 14-16,-1-2 7 16,-8 8 8-16,-13 1 6 0,-1 18 4 15,-7 10-2-15,-3 17-8 0,2 4-8 0,-8 18-20 0,-1 6-5 16,-10 17-3-16,5 5-3 16,5 6-1-16,5 6-3 15,5-8-17-15,15 2-17 16,19-7-63-16,8-7-58 15,26-4 101-15</inkml:trace>
  <inkml:trace contextRef="#ctx0" brushRef="#br0" timeOffset="32277.26">8952 13617 780 0,'-50'-11'326'15,"27"30"-189"-15,11 18-79 0,1 6-12 16,3 13-20-16,4 2 0 16,4 6-11-16,5 11-1 15,7 10 7-15,3 9 1 16,5-3-1 0,2 1-5-16,8-9-12 0,5-12-4 15,8-11-5-15,6-13-1 16,11-24-4-16,-3-12-3 15,1-17-12-15,-5-9-7 0,-11-15-9 16,0-2-11 0,-11-11-56-16,-5-3-66 15,-18-11 109-15</inkml:trace>
  <inkml:trace contextRef="#ctx0" brushRef="#br0" timeOffset="32558.55">8700 14053 1141 0,'-12'1'434'0,"8"-2"-299"0,27-9-102 0,14-2-7 15,4-18 2-15,8 1 4 16,7-3-6-1,5 3-5-15,5-1-12 0,0-2-3 16,4 5-14-16,-8-4-27 16,2 1-99-1,-5 8-100-15,-9-5 142 16</inkml:trace>
  <inkml:trace contextRef="#ctx0" brushRef="#br0" timeOffset="33110.86">9767 13496 1004 0,'-37'7'350'0,"44"23"-304"15,12 8-18-15,6 10 8 16,5 8 8-16,1 8 9 16,3 0-6-16,7 5-9 15,-3 1-8-15,5 5-14 16,0 6-4-1,-5 2-10-15,1-3-2 0,-11-14-7 16,1-15 0-16,-6-19 2 16,-2-10 3-16,0-17 9 15,-11-6 14-15,-3-11 27 16,0-8 16-16,-7-15 15 16,-4-10-5-16,-6-19-23 15,-7-13-16-15,-3-9-21 0,-1-3-31 16,2 1-11-16,6 10-2 15,3 2 1-15,-1 4 25 16,6 7-18-16,-2 4-15 31,21 16-35-31,5 3-29 0,13 12-85 16,3 5-65-16,-2 7 156 0</inkml:trace>
  <inkml:trace contextRef="#ctx0" brushRef="#br0" timeOffset="34199.26">10863 13772 953 0,'-19'-9'372'0,"2"5"-236"16,4 4-82-1,-3-9-6-15,-4 5-13 0,-7 2-9 16,-2 8-16 0,-7 9-2-16,-9-1-2 0,11 5 0 0,10 11-6 15,0 11-2-15,10 12-7 16,-6 8-6 0,4 7-14-16,6 1-11 15,18-4-16-15,2-8-1 0,4-24 13 16,11-9 13-16,-6-26 28 15,1-10 15-15,4-11 28 16,-5-10 6-16,10 4 4 16,1-9-6-16,-13-13-17 15,3 2-7-15,-9-5-9 16,-1 5-3-16,-3 16 0 16,-1 4 3-16,-3 14 10 15,-1 4 1-15,5 10 4 16,-2 4-3-16,4 6-9 15,4 16-2-15,0 7-7 16,1 5-2-16,4 10-3 0,-2 0 0 16,3 2-3-16,4 2-3 15,-1-5-8-15,6-12 1 16,4-11 4-16,-13-14 5 16,6-18 10-16,-9-7 5 15,-8-16 6-15,14-2 4 16,-3-8 3-1,-2-7-2-15,-2-15-6 0,1-3-5 0,-12-14-8 16,-5-5-1-16,-1-2 0 16,-11-11 1-16,0 2 1 15,-1 5 2-15,-6 12 4 16,-1 7 4-16,-2 24 3 31,11 12 1-31,10 16-3 0,-7 12-5 16,9 9-9-16,-10 2-2 0,-5 17-5 15,10 7-1-15,5 21 1 16,-2 11 3-16,2 14 2 16,-3 6 1-16,3 17-1 15,9 8-3-15,14-1-26 16,10 0-14-16,1-22-6 16,5-9 3-16,-1-16 27 0,-6-7 16 15,2-19 6 1,-5-12 2-16,0-12 1 0,-4-12 1 15,-2-10 8-15,0-1 1 16,-2-14 2-16,4-1-2 16,4-5-6 15,-18-13-2-31,-6-2-2 0,-13-5 0 0,9 14 10 0,16 8 5 16,-7 12 2-16,2 3 2 0,-10 17-8 15,-4 4-2 1,18 17-3-16,7 14-1 0,-7-1-4 15,-5 4-2-15,-3 2-5 16,-7-2-10-16,-1-7-30 16,8-3-26-16,-4-11-134 15,5-5-217-15,12-17 275 16</inkml:trace>
  <inkml:trace contextRef="#ctx0" brushRef="#br0" timeOffset="34469.44">11582 13429 1186 0,'-21'0'449'0,"8"1"-294"16,16 5-159-16,6 7-19 15,5 0-41-15,0 0-23 16,1-1-48-16,5-2-28 15,0 0-167-15,4-2 218 16</inkml:trace>
  <inkml:trace contextRef="#ctx0" brushRef="#br0" timeOffset="35128.03">12244 13642 542 0,'8'-6'254'0,"2"-4"-60"16,-6 3-32-16,-6-3 8 15,-3-3-11-15,-15 8-40 16,1 4-19-16,-9 1-31 15,-4 1-14-15,0 8-26 16,4 18-13-16,-5 0-17 16,9 13-6-16,7 15-8 0,-7-9-1 15,14 16 3-15,0-4 4 16,-3-13 7-16,13 1 2 16,0-14 0-16,0-8 0 15,10-10-4-15,-3-8-1 16,-1-8-1-16,10-1 1 15,-6-8-2-15,1-4 2 16,-2-10 1-16,-6-8 2 0,4-14 8 16,6-4 3-16,4-8 4 15,0-3 0-15,-5-25 2 16,-10-7 1 0,1-11 2-16,1-1 1 0,-9-3 3 15,1 1-1-15,-9 0-2 16,-6-1-3-16,8 34-7 15,-2 10 1-15,5 31-32 16,6 19 2-16,1 9 9 16,1 8 6-16,-8 7 34 15,4 5-3-15,4 23-11 16,3 12-9-16,17 30-6 16,6 25-1-16,-1 16 0 15,-1 15 0-15,-8 20-12 16,-5-1-14-16,-5 7-54 15,-3-13-70-15,3-15 96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9T01:06:04.4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5647 5237 414 0,'0'2'158'0,"2"4"-87"16,-2-2-18-16,0-4 13 0,-2 0 4 15,2 0-12 1,-1 0-9-16,0 0-4 16,-15 2-3-16,-29-5-12 15,25-10-8-15,-5 9-16 0,-3 0-6 16,-3 5-2-16,-7 3-2 16,1 7-9-16,9 4 1 15,-2 2 2 1,0 4 0-16,1 3 10 0,-13 1 0 15,3 8 2-15,6 7 3 0,-8 1 14 16,6 3 9-16,-5 5 21 16,-2 0 6-16,-1 14 4 15,0 6-7-15,2 10-11 16,-4-3-3-16,11 4-7 16,4-7 1-16,-1-1 3 15,9 0 1-15,9 4-1 16,3 2-4-16,11-10-10 15,9 0-5-15,13-13-10 16,7-5-1-16,10-4-3 16,10-2-1-1,7-5 1-15,5-5 0 0,4-17 1 16,6-2-1-16,14-12 1 16,8-5 0-16,9-4-1 15,-1-13 1-15,-1-15-1 16,-9-9 1-16,9-5 4 15,0-3-1-15,-13-7 2 0,7-2 0 16,-16-17-2-16,-12-2 2 16,1-4-1-16,-11 4 3 15,-15 6 8-15,0 3 2 16,-25-6 3-16,-2-1-1 16,-12 2-8-16,-3-2-4 0,-8 8-6 15,-3 8-1-15,-4 4-3 16,-8 6-1-1,-10 2-2 1,-4 2-1-16,-15 19-5 0,-7 4-1 0,-15 18-2 16,-13 8 1-16,-10 12 3 15,-3 3 2-15,-3 15 3 16,4 6 0-16,13 4-1 16,5 5-2-16,22 4-16 15,4-7-24-15,18 9-90 16,9 1-84-16,20 9 134 31</inkml:trace>
  <inkml:trace contextRef="#ctx0" brushRef="#br0" timeOffset="819.21">7333 5587 875 0,'-7'6'310'0,"0"-1"-269"16,10 12-25-16,-2 3-16 15,6 8 2-15,5 7 2 16,-7 11 2-16,5 0 2 0,-1 10 4 16,-3-3 0-1,3-1 0-15,-1-4-2 0,2-6-4 16,-4-10 0-16,3-5-5 15,2-3-18-15,4-16-92 16,-1-1-74 0,2-12 106-16</inkml:trace>
  <inkml:trace contextRef="#ctx0" brushRef="#br0" timeOffset="1333.41">7552 5820 626 0,'39'20'272'16,"-40"11"-127"-16,5 6-81 15,6 4-12-15,9-1-5 16,-8-5 0-16,13-1-10 0,-6-7-8 16,1-6-9-16,9-2-5 15,-11-8-4-15,11-2 1 16,-1-9 0-16,0-8 1 15,4-7-2-15,-4-4-2 16,-3-6-6 0,-2-4-3-16,-6-8-9 15,-2-3-3-15,-9-5 0 16,0-6 2-16,-7-3 6 0,-4-1 4 16,-6 2 0-16,-4 9 1 15,0 15 2-15,0 3 0 16,-4 15-1-16,2 7 0 15,6 15 0-15,-15 5 4 0,-2 9 8 16,-5 1 3-16,-6 3 0 16,22 7-4-16,2-2-7 15,2 3-3-15,12 4-3 16,-5-1 0-16,9 0 0 16,3-5-2-16,0-7-38 15,5-6-39-15,1-8-133 16,12-1-114-16,8-15 202 15</inkml:trace>
  <inkml:trace contextRef="#ctx0" brushRef="#br0" timeOffset="1698.19">8125 5838 703 0,'23'27'286'16,"-9"-6"-168"-16,6 9-78 15,11 4-25-15,8 1-9 0,-5-5-3 16,-5-7 0 0,-3-2 1-16,-4-6 2 0,-2-1 13 15,-3-6 7-15,2-8 13 16,-1-5 1-16,1-10-11 16,7-3-7-16,-7-5-14 15,-1-7-4-15,-1-2-2 16,-7-9 1-16,-10-8 1 15,-2 2 1-15,-18-4 2 16,-6 7 5-16,-10 6 19 16,-1 7 9-16,-7 14 8 15,-4 8-3-15,-20 14-20 16,7 13-9-16,-12 22-12 16,0 12-3-16,15 17-2 15,-13 1-2-15,9-4-23 16,4-10-36-16,9 3-194 15,8-4 172-15</inkml:trace>
  <inkml:trace contextRef="#ctx0" brushRef="#br0" timeOffset="5328.81">9350 7761 361 0,'0'0'183'16,"0"0"-73"31,0 0-26-47,0 0-41 0,0 0 9 31,0 0 25-31,3 12 7 0,24 36-2 0,-28-33 2 16,-2-3-10-16,-4 7-8 0,1-9-20 0,-1-1-12 0,6 12-15 15,-4-6-6-15,3 11-8 0,0 3-2 16,0 1-1-16,2-2-1 15,-2-6 1-15,2 6-1 16,1-8 0-16,4 9-1 16,6-8-2-16,-5-8-11 0,4-3-47 15,-5-10-32-15,2-6-120 16,4 1-115-16,1-7 210 16</inkml:trace>
  <inkml:trace contextRef="#ctx0" brushRef="#br0" timeOffset="5991.68">9712 7872 354 0,'55'-21'190'0,"-50"30"-41"16,5-1-20-16,0-2-25 16,2 2-11-16,3-1-17 15,-1-2-11-15,1 1-19 16,1 1-5-16,1 1-4 16,-2-1-2-16,3 2-6 15,-2 1-2-15,4 1-5 16,5 3-2-16,-2 0-4 0,8 1-3 15,-2 0-7 17,-5-1-2-32,-6 3-2 0,-4-4 0 0,-12 0 1 0,4 0 1 15,-5-3 3-15,-3 2 3 0,17 6 5 16,-25-10 2-16,5 2 1 16,-7-2-3-1,-18-4-7-15,20 10-3 0,-11-1-3 16,3-1 0-16,-6 3-2 15,4-2 1-15,-1 0 0 16,5 6-1 0,-1-10 0-16,2 3 0 0,4 3 0 15,0-7-2-15,3 2-6 16,0-5-13-16,1-5-46 16,0-1-42-1,0-7-242-15,5-2 233 0</inkml:trace>
  <inkml:trace contextRef="#ctx0" brushRef="#br0" timeOffset="6198.27">9897 7719 716 0,'37'-32'259'16,"-31"45"-196"-16,2-1-49 0,10 10 11 0,-5-10 33 0,-5-8 18 0,1 1 22 15,-5-9-1-15,8-2-21 16,7 3-15-16,3-9-32 16,2 0-10-16,8 2-15 15,-4-4-2-15,2 6-20 16,-3-1-28-16,-11 0-67 15,7 5-46-15,-2 3-124 16,0 1 174-16</inkml:trace>
  <inkml:trace contextRef="#ctx0" brushRef="#br0" timeOffset="6811.36">10357 8018 345 0,'0'17'195'0,"1"9"-16"0,1-5-7 16,5 6-29-16,-5 0-15 0,4 1-39 15,1 0-18 1,1-5-28-16,2 2-10 0,4-2-16 16,0-5-5-16,8-3-6 15,3-5 0-15,2-11-1 16,5-6 0-16,4-9 0 16,-10-14-1-16,8-5-1 15,-3-2 0 1,-4-6 1-16,6 3-1 0,-8-4 0 15,-6-1 0 1,-2 1 0-16,-7 4 1 0,-10-1 2 16,0 0-1-16,-17-5 1 15,-6 0-1-15,-6 11-2 0,0 7-1 16,-2 16-1 0,0 11 0-1,-2 16 0-15,-6 2 0 0,-4 19-1 0,-5-1 0 16,-6 3-2-16,2 8-2 15,4-3-8-15,6 4-22 16,9-5-95-16,4 0-102 16,16 3 141-16</inkml:trace>
  <inkml:trace contextRef="#ctx0" brushRef="#br0" timeOffset="8758.57">9807 7352 241 0,'-47'0'109'0,"6"1"-50"0,0 4-30 15,-3-2-7-15,5 5 23 16,-11-2 15-16,-7-3 21 16,0 7 2-16,1-2-8 15,2 8-13-15,4 5-22 16,-5-5-10 15,-4 4-18-31,0-1-3 0,-3 11 1 16,-1 5 4-16,7 14 13 0,4 7 5 0,4 9 4 15,8 11-2-15,-3-7-10 16,7-2-5 0,18-4-11-16,7-3-3 15,25 13-5-15,6 3 0 0,20 6-1 0,5-4 0 16,13-7 1-1,12-3 0-15,11-11 0 16,9 0 0-16,14-8 2 0,3-5 0 16,16-8 1-16,0-8 1 15,-6-16 0-15,12-11 2 16,3-15 6-16,-1-15 12 16,7-18 19-1,-4-2 8-15,-10-11 9 16,0-2-7-16,-7-5-8 15,-15-7-4-15,-8-19-11 16,-6 0-3-16,-5-6-8 16,-13 1-2-16,-22-4-1 0,-11 3 1 0,-17 2 3 15,-6 4 2 1,-9 14-5-16,-9-5-1 16,-11 6-10-16,-17 1-4 15,-5 15-2-15,-17 7-2 0,-15 19-3 16,-6 12 0-16,-19 15-2 15,-4 9-1-15,-12 11-6 16,-9 8-5-16,-3 17-26 16,-4 6-17-16,2 13-48 15,6 8-38-15,7-3-135 16,12 0 179-16</inkml:trace>
  <inkml:trace contextRef="#ctx0" brushRef="#br0" timeOffset="12739.92">13796 5433 83 0,'-97'-5'47'0,"85"-2"-6"16,1-12-21-16,4 15 2 15,0 4 13-15,-6-9 35 16,-4 1 12-16,-5 7 6 15,1 0-4-15,-4 3-31 16,-2 5-12-16,-3-4-26 0,-3 6-9 16,-12-1-5-16,1 5 0 15,-4 3-1-15,-1 1 0 16,6 6 0-16,1-3 0 16,1 5 0-16,3 1 0 15,-1 0 0 1,6 4 0-16,-1 4 0 0,4 4 1 15,13 9 17-15,-6 8 11 16,8 4 21-16,-1 0 7 16,2-4-3-16,10-8-4 15,7-2-12-15,2-7-7 0,20 4-10 16,4-1-3-16,22 6-8 16,8 6 0-16,3-4-3 15,4 4-2-15,9-7 1 16,3-1-2-16,-1-8-2 15,2-5 0 1,-13-9-2-16,-1-6 1 0,5-8 1 16,-1-9 1-16,7-6 0 15,-1-8 1-15,-3-7-1 16,-9-2 1-16,-2-8 1 16,-2-8 0-16,-2-18 1 0,3-7 0 15,-11-16-1 16,-15-1 0-31,4 8 1 16,0 2-1-16,-12-8 1 0,6-3-1 16,-27-7 2-16,-5-2 2 0,-9 12 7 0,-4 3 2 15,-4 8 5-15,-2 1-2 16,-11-1-8-16,-3 11-4 16,-13 3-6-16,-8 11-2 0,-3 14 5 15,-5 6 4-15,-9 9 6 31,-1 6 0-31,-13 13-7 16,-5 5-5-16,-3 18-6 0,-4 8-2 16,5 24-22-16,-8 2-37 0,-2 16-271 15,5 2 231-15</inkml:trace>
  <inkml:trace contextRef="#ctx0" brushRef="#br0" timeOffset="33357.26">11232 6498 73 0,'-13'3'56'15,"-23"13"13"-15,20-13-4 16,3-1-6-1,-1 0-1-15,-6 0 2 0,-3-2-1 16,4 1-1-16,-9 1-4 0,-6 0-13 16,12 6-8-1,-8-4-16-15,6-1-5 0,7 6-9 16,-5 0-2 0,0 3-1-16,2 3 1 0,1 6 6 15,-1 1 8-15,7 9 18 16,0 6 10-1,1 1 7-15,-1 19-2 0,5 0-10 16,-1-2-6-16,3 3-8 16,4-11-4-16,2 2-4 15,4 6-2-15,8 7-1 16,0-3 1-16,8 6 9 16,5-1 5-16,8-12 7 15,12 3 0 1,1-11-8-16,16-1-6 0,-8-6-9 15,-8-4-4-15,0-2-2 0,-19-9-1 16,7 2 1 0,-2-14 0-16,0-3 2 0,0-1-1 15,1-18-1-15,10 11-1 16,1-15-1-16,3-10 0 16,-1 0-1-16,-10-7 0 0,2-4-1 15,1-3 0-15,-7-6-1 16,3-4 1-16,-8-6-1 15,-8-8 0 1,-3-4 1-16,-5-2-1 16,-1 4 1-16,-4 6-1 0,-4 3 0 15,-1-1 0 1,-8-6 1-16,-6 0-1 0,-8-5 3 16,-3 1 1-16,-3 8-2 15,0 4 0-15,1 13-1 16,0 4-1-16,-8 9 1 15,0 7 1-15,-12 4 0 16,-5 4 1-16,-1 12-1 16,0 2-1-16,0 5-2 15,2 15 0-15,0-5-2 16,-2 6 1-16,-3 4-1 16,7-5-1-16,3 5-14 15,3-1-17-15,17 4-48 16,0-2-38-16,5 2-126 0,9 1 154 15</inkml:trace>
  <inkml:trace contextRef="#ctx0" brushRef="#br0" timeOffset="39759.14">9553 6552 44 0,'2'-10'49'0,"-17"0"34"0,7-4 9 0,-1 5 8 0,-1 6-1 0,-5-2-11 16,0 4-6-16,-1 1-19 16,-10 0-13-16,7 3-24 15,-2 1-9-15,3 1-12 16,-2-1-1-16,-3 2-2 31,-3 0-1-31,-5-4 1 0,3 6-1 0,1-2 0 16,-7 5-1-16,3 1 1 15,2 1 0-15,1 6 3 16,5-4 2-16,-1 8 4 16,-4-1 2-16,6 5-1 0,7 6-1 15,2-3 2-15,7 8 4 16,3-1 8-16,0-4 2 15,5 1 6-15,-2-5 0 0,12 1-1 16,-1 1-2-16,9 0-9 16,2 0-5-16,6-2-6 15,4-2-2-15,6 3-2 16,4 2 0-16,-4-1-2 16,1 0 1-16,-2-1-1 15,-1-9 1-15,3 1-1 16,6 2 1-16,9-10 0 15,7-2-1-15,-1-12 1 16,-2-7-2-16,7 3 1 16,-5 1 0-16,2-2 3 15,5 5 2 1,-19-19 5 0,20 13 2-16,5-4-1 0,-2-5-2 15,12 11-6-15,-17-10-2 16,-1 3-2-16,-2 0 0 0,0-1 0 0,1-4 1 15,-11-7 2-15,-2 1 0 16,-10-3 0 0,-3-2 1-16,-9-2 0 0,0-4 0 15,-7 1 3-15,-4-5 1 16,-5 0 5-16,-5-6 1 16,-8-4 0-16,-7 1-1 15,-8-3-6-15,-7 6-3 0,-10-1-4 16,-7-1-2-16,-7 6-1 15,1-2 0 1,-9 9-1-16,-4 1 1 0,-1 6 1 16,-2 4 0-16,3 3-1 15,1 3 1-15,-10 2-1 16,-5-1 0-16,-12 2 0 16,-2 3 0-1,2 8 0-15,-4 1 1 0,7 11-1 16,1 6-1-16,-7 3 0 15,5 4 0-15,4 7 0 16,-3-3 1-16,15 5-1 16,2-2 1-16,-2-1 0 15,1 0-1-15,8 3 0 16,6 2-1-16,15 9 0 0,8 6-1 16,9 4 0-16,1 0 1 15,11-3-1-15,2-6 2 16,7-5 0-16,5-5 0 15,6 7 2-15,7 0 0 16,8 12 0-16,6 3 0 0,11-2 1 16,2-5 1-16,13-5 0 15,5-4-1-15,-2-12 1 16,3 1 1-16,-2-12 2 16,0-5 1-16,7-5 5 15,3-3 2 1,1-12 1-16,2-3 0 0,-3-9-3 15,-3-1-1-15,-3-12-1 16,-2-1 0-16,-1-5-1 16,-2-12-1-16,-11-4-1 15,-2-4-1-15,-15-4-1 16,-5 4-2-16,-7 10-1 16,-7-3 0-16,-9 1-1 15,-1 0 0-15,-8-8 0 16,-6 0-1-16,0 0 1 0,-3 4 0 15,0 9-1 1,2 7 1-16,-5 9 0 0,4 3-1 16,-5 9 0-1,-4 3-1-15,-6 5 1 16,-8 1 0-16,-6 3 0 0,-11-3 1 16,-11 4 0-16,-5-4-1 15,-8 11 1 1,4 3 0-16,-1 6 2 0,-4 4-1 0,-3 2-1 15,0 5 0-15,4 4-1 16,10 4 0 0,10 5 0-16,2-1-1 15,10 9 0-15,2-4-2 0,6 0-2 16,4-1-3 0,17 2-13-16,-1 1-18 0,17-2-65 15,-3 1-49-15,16-9 92 16</inkml:trace>
  <inkml:trace contextRef="#ctx0" brushRef="#br0" timeOffset="42934.63">7681 5253 98 0,'-13'-11'81'0,"-12"-1"2"0,5 4-6 15,-2 0-7-15,-6-1-15 16,1 0-8-16,2 6-8 16,2-2 0-16,-5 5 2 15,0 0 2-15,-2 0 1 16,-3 6-2-16,-1-3-11 0,-7 3-4 16,-2 3-9-1,0 2-4-15,-6 3-5 16,5 7-2-16,-1 1-2 0,5-1 0 15,6 10-3-15,3 4-1 16,-1-4 0 0,4 7-1-16,6-2 0 0,4-5-2 15,8 6 1-15,-3-6 0 0,5 1 1 16,-1 0 0 0,7 5 0-1,6 4-1-15,4 2 0 0,4 7-1 0,4-2 0 16,3-9 1-1,8 8 1-15,2-9 0 0,3-2 0 16,6 3 0-16,8-1 0 16,7-1 0-16,10 6 0 15,-7-5 0-15,10 10 1 16,0 2 1-16,-4-10 0 16,12 2 1-16,-3-20 1 15,-5-7 2-15,15-9 2 16,3-3 1-16,-2-11 2 15,12-4 0-15,3-3-1 16,-1-5-3-16,1-3 0 16,-11 0-1-16,-11-7 0 0,-5 1 3 15,-4-4 10-15,7-2 5 16,-11 0 2-16,-5 0-1 16,-10-5-9-16,-9 3-6 15,-7-5-5-15,-3-10-1 16,-10-7 1-16,-3 3 2 0,-3-1 4 15,-6 6 1-15,-7 8 1 16,-8-2-2 0,-4 13-3-16,-8 1-1 15,-9 5 0-15,-4-1 1 16,-20 2-1-16,-7 2-1 0,-16 1-1 16,-7 2-2-16,-5 3-1 15,0 3-1-15,-3 7-1 16,1 14 0-16,-4 9-3 15,-3 5-1-15,6 7-5 16,5-6-16-16,-1 7-60 16,2 2-68-16,2 4 93 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9T01:08:35.9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18237 4943 724 0,'-13'-12'245'0,"5"4"-232"16,-1 1-12-16,4-4 15 16,-3-1 12-16,-15-5 34 15,6 1 15-15,-6 1 9 16,-2 4-5-16,13 7-33 15,-9-6-16-15,-5 4-25 16,2 3-6-16,-8 1-2 0,2 15-2 16,-6 7 1-16,-5 4 0 15,-10 9 1 1,1-5 0-16,-10 5 0 0,-5 1 0 16,3 7 0-16,-10 4-1 15,10 11 0-15,-4 7 1 16,3 12 1-1,1 1 0-15,-4 2 0 0,8-3-1 0,4-9 1 16,6 0-1-16,18-6 0 16,5 19 1-1,12 4-1-15,3 0 1 0,9 7-1 16,1-18 0-16,8 4 0 16,0 4 1-16,11 0 0 15,6 4 1-15,10-15 1 16,10-4 1-16,18 2 2 15,-3-1 3-15,14 8 3 16,2-10 3-16,5 0 6 16,13-12 3-16,4-23 3 15,12 2 1-15,5-28 0 16,1-3-4-16,12-6-4 0,-3-8-3 16,2-3-2-1,-2-10 3-15,-6-7 4 16,-3-7 2-16,-2-10 0 15,5-1-3-15,-5-12-4 0,-2-3-3 16,-11-3-7-16,-6 0 0 16,-13-9-3-16,3-1 1 15,-6-2 0-15,-5-1 1 0,-10 5-1 16,-11 2-1 0,-9-7-1-16,-9 0-1 15,-10-5-2-15,-5 0-3 0,-12 0-2 16,-10-8 0-16,-9 0-2 15,-4 2 2 1,-11 7 0-16,-7 9-2 0,-19 11-1 16,-12 6-1-16,-20 9 0 15,-10 5 2-15,-20 13 3 16,-3 8 1-16,-19 14 3 16,0 12 1-16,-9 12 2 15,-8 3 1-15,-1 9-3 16,4 1-1-16,-4 5-10 15,5 4-17-15,16 8-66 16,-5-5-69-16,3 0 100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8T23:34:04.7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21572 9989 227 0,'-11'-3'83'0,"-6"2"-61"16,12 1-17-1,-7 3 34-15,-12-2 20 0,1 1 33 16,-14-1 11-16,-1-1-25 16,3 0-17-16,-1 0-32 15,2-2-14-15,-1-2-11 16,-4 3-2-16,-5 1-2 16,-2 1 0-16,-3 5 0 15,-2 2 1-15,0 1 10 16,0 5 7-16,-1 1 11 15,2 4 3-15,-5 1-8 16,-2 4-6-16,2 7-12 16,-6 4-3-16,2 6-2 0,3 1 0 15,-1-2 2-15,4-4 1 16,6 2 2-16,-1-2 0 16,-7 4 0-16,6-1-1 15,1 5 3-15,-3 2 2 16,7 8 2-16,4 5 1 15,4-6-3-15,6 3 0 0,8-10-1 16,2-2 0 0,4-1 0-16,3 1 1 0,11 2 0 15,1-1 0-15,4 7-1 16,8-3-1-16,6 3-3 16,7-2-1-16,11-6-2 15,10-5 0-15,1-7-1 16,8-4 0-16,5 0 2 15,1-1 2-15,10 1 5 16,0-2 2-16,6-1 0 16,5 1-2-16,7 2-6 15,0-1 0-15,2 0 0 16,-5-1 1-16,3-11 10 16,4 0 6-16,1-4 11 15,-4-7 3-15,8 2-6 16,-3-4-2-16,8-5-10 15,2 4 0-15,-8-3-3 0,-3-1 1 16,-3 2 3-16,-2-6 0 16,3 3 0-16,-7-6-3 15,-3 0-5-15,6-4 1 16,-4-7-1-16,2-1 0 16,3-1-4-16,-7 0-1 0,0 0 4 15,-7 2 4-15,0-3 8 16,1 1 4-16,-6-5-1 15,4-2-4-15,-15-6-7 16,0-1-4-16,0-6-5 16,-1-7-1-16,-2-6-2 15,5-4 0-15,-2 2 2 16,-4 3-1-16,-1 6 1 16,-7 0 1-16,-9 2 0 15,-2 3 1-15,-2-3 3 16,-1-1 1-16,-10-7 4 15,-4-1 2-15,-13-4 0 16,-8 0-1-16,-11 2 1 16,-10-2-1-16,-3-2-2 15,-3-3-2-15,-2 1-7 16,1 5-3-16,-10 6-4 0,-3 7-1 16,-6 8-1-16,-3 6 1 15,-9 5 3-15,-6-1 0 16,-6 0 2-16,-7 1 0 15,-4-1-1-15,-4-2 0 16,-6 8 0-16,1-1 0 16,2 16-1-16,0 5 0 0,-2 4-3 15,-4 3 0-15,-6 5 1 16,0 0 0-16,-1 6 2 16,-5 4 0-16,-6-5 0 15,-1 6 1-15,-6-7-1 16,-2 2-1-16,4-2 0 15,-1 3-1-15,-1 5-2 16,4 6-2-16,8 10-6 16,1 3-6-16,5 12-11 15,4 4-3-15,5 11-10 16,-3-2-5-16,16-1-20 16,7 1-20-16,4-7-61 15,12 5-46-15,13 9 123 16</inkml:trace>
  <inkml:trace contextRef="#ctx0" brushRef="#br0" timeOffset="16700.4">9492 12128 431 0,'45'-61'193'15,"-49"55"-83"-15,4 3-42 16,0-4-11-16,-3 0 8 16,5-1 14-16,-2-1 1 15,3 2-1-15,2-1-7 16,3 0-13-16,2 4-10 15,1-3-20-15,-5 4-9 16,5 3-11-16,1 1-3 0,-2 3-4 16,11 0 0-16,-8 0 0 15,2-4 1-15,3 0 2 16,5 0 2-16,1 0 9 16,0 0 5-16,6 1 9 15,-4 0 3-15,8 1-1 16,1-1-3-16,3 1-3 15,3 0-2-15,12 5-4 16,-2-3-3-16,10 6-8 16,-3-2-2-16,-6-3-3 15,1 2 0-15,-3-5 0 16,6 2 0-16,15-1 0 16,0-3 0-16,8 0-1 15,-4 0-1-15,0-1 0 0,10 2-1 16,7 5 1-16,3-5 0 15,4 1 1-15,-4 0-1 16,7-2 0-16,1 1 1 16,3 5 3-16,-2-7 2 15,-3-4 4-15,7 2 1 16,2-4 1-16,6 2-2 16,-9 3-4-16,9 2-2 0,-4 2-2 15,-2 1-2 1,-5 3 0-16,-7-2 0 0,5 2 2 15,-5 1 1-15,7 3 2 16,-5-2 1-16,3 4 2 16,1-2 0-16,-2-3-1 15,2 2 0-15,-10-7-4 16,13 10 0-16,2-10-3 16,-4-2-1-16,5-2 0 15,-7-7 1-15,3 6 1 16,5 1 1-16,-1 0 5 15,-2 4 0-15,5 9 1 16,3 1 0-16,1-1-1 16,-2-2-1-16,-6-4 0 15,2 0 3-15,1 10 2 16,4 2 5-16,0 0 8 0,-2 3 1 16,0-7 2-16,-6 1-4 15,-7-4-6-15,4 4-5 16,6-3-5-16,-3-3-2 15,5-3 0-15,-1-1 0 16,-2-3 0-16,1-1 0 16,-8 0-1-16,-2 1-1 0,-3 2-2 15,-2 3 0-15,-1 1-2 16,-7-3 0-16,0 1 0 16,10 4 0-16,-36-10-1 15,19 2 0-15,-8-1 0 16,-14-1-1-16,21 5-9 15,-17-2-11-15,-4 0-42 16,-15-2-40-16,8 3-144 16,-5 2-184-16,-12 4 276 15</inkml:trace>
  <inkml:trace contextRef="#ctx0" brushRef="#br0" timeOffset="26706.07">5139 15285 426 0,'19'29'190'0,"-1"12"-95"0,1 0-21 16,1 2-16-16,3-2 4 15,5 5 6-15,-1 2-5 16,-2 2-16-16,-3 2-7 15,-1-2-8-15,-5-2-3 16,4-1-8-16,-1-3-2 16,-7-5-2-16,5-4-3 15,-5-10-2-15,-1-8-2 16,-6-10 7-16,-4-6 7 0,-1-6 14 16,-2-7 3-16,-5-6-3 15,-3-5-9-15,-4-10-17 16,-2 0-3-16,-10-13-6 15,-4-7-1-15,-4-9 0 16,-10-8-1-16,-2-3 1 16,1-1-1-16,-1-4 0 15,10 4 0-15,6-2 3 16,4 1 1-16,5 7 2 16,3 0 1-16,5 5-2 15,4 6 1-15,7 2-3 16,2 8 0-16,5 10 0 15,1 2 2-15,8 14 3 16,4 7 2-16,12 16 5 0,3 13-1 16,13 17-2-16,7 6-2 15,5 10-6-15,8 4 0 16,-1 1-1-16,-4 0-1 16,0 0 1-16,-6-1 0 15,5-4-2-15,1-3 0 16,-2-5 0-16,-10-5-1 15,-12-10 0-15,-7-3-1 16,-13-10-13-16,1-5-18 16,-9-7-84-16,-5-5-87 0,-4-4 125 15</inkml:trace>
  <inkml:trace contextRef="#ctx0" brushRef="#br0" timeOffset="26972.82">5291 15453 918 0,'-22'20'358'0,"8"-7"-238"15,6-3-44-15,7-8-23 0,8 0-2 16,5-4-2-16,-2-8 0 15,6-12-6-15,-3-8-9 16,1-15-20-16,9-7-8 16,8-12-9-16,2-4-16 15,15-3-59-15,-2-3-50 16,7 1-207-16,-1 3 213 16</inkml:trace>
  <inkml:trace contextRef="#ctx0" brushRef="#br0" timeOffset="27823.79">6316 15854 362 0,'-83'13'201'0,"48"-13"-28"16,-9-5-36-16,4-2-14 16,5 2-12-16,5 6-11 15,3 6-14-15,2 5-31 16,-4 7-14-16,2 5-22 15,2 5-8-15,-3 5-7 16,1 3-2-16,9 15-2 16,-1-5-1-16,18 14 0 15,4-3-1-15,10-10 2 16,9 3 1-16,12-6 2 16,8 2 2-16,8-6 3 15,8-2 0-15,11-4 1 16,-1-11-1-16,10-8-4 0,-12-14-1 15,-7-16-2-15,-2-10-1 16,-14-20-4-16,5-3-12 16,-8-18-57-16,2-1-77 15,-2-10 95-15</inkml:trace>
  <inkml:trace contextRef="#ctx0" brushRef="#br0" timeOffset="28614.11">6757 16886 18 0,'-12'15'8'0,"-6"-3"15"0,-1-2 32 16,2-6 81-16,2-2 35 16,7-1 45-16,7-1-15 15,0-5-48-15,0-5-22 16,-2-8-43-1,2 1-15-15,14-3-24 0,-4-4-7 16,15-1-14-16,4 1-6 0,-3-7-11 16,11 5-3-16,-6-13-7 15,0-6-1-15,5 1-14 16,0-4-20-16,3 10-59 16,-3 3-51-16,-1 8 87 15</inkml:trace>
  <inkml:trace contextRef="#ctx0" brushRef="#br0" timeOffset="29192.11">7046 16718 705 0,'-3'15'305'16,"2"5"-144"-16,1 1-53 16,4 4-34-16,3 2-16 15,3 4-31-15,4-2-13 16,11 3-14-16,4-3-3 0,7-1-13 15,3-2-9-15,1 0-23 16,4 0-10-16,-4-1-6 16,-6 1 8-16,-15-4 25 15,-7-2 15-15,-5-2 17 16,-7-3 3-16,-3-1-11 16,-7 4-22-16,-6-2-30 15,-3 3-7-15,-5 1 10 16,-4 0 21-16,1-1 28 15,-2-5 7-15,-1-1 2 16,6-3 0-16,1-1 1 16,4-1 0-16,8-2 7 15,-1-3 9-15,10-3 20 16,4-5 14-16,5-4 27 0,5-2 5 16,6-9 7-1,1 1-5-15,8-5-19 0,5-3-10 16,9 3-24-16,2 4-9 15,-3-4-20-15,1-1-13 16,-4-4-59-16,-4-2-49 16,5-3-176-16,2 7 182 15</inkml:trace>
  <inkml:trace contextRef="#ctx0" brushRef="#br0" timeOffset="29802.71">7761 17503 768 0,'-3'10'320'0,"-1"30"-189"15,15-34-56-15,0 6-48 16,6 6-2-16,-6 0-3 16,-4 6-9-16,12 4-10 15,10-1-3-15,6 6 0 16,2-5-2-16,7 4-4 16,4 2-6-16,10 4-20 15,0 2-9-15,-8-2-22 16,-5 3-9-16,-15 2-3 15,-6-5 3-15,-3-6-5 0,-7-10-16 16,-5-21-114-16,-4-1 134 16</inkml:trace>
  <inkml:trace contextRef="#ctx0" brushRef="#br0" timeOffset="30465.31">7557 17730 749 0,'-92'18'293'0,"80"-18"-188"16,5 2-42-16,2-3-5 15,-1-2-2-15,4-2-8 16,-1-1-7-16,3-4-18 16,0-3-7-16,7-9-4 0,1-6 1 15,4-6 8-15,1-1 3 16,10-5-1-16,4-4-3 15,14 1-9-15,6 0 0 16,15 9 6-16,5 6 5 16,3 3 7-16,-4 0-1 15,-1 6-9-15,3 2-5 16,3 7-8-16,14 10-1 0,-5 1-2 16,-1 6-1-16,-6 7 1 15,-8 2-1-15,-5 3 0 16,5 5 1-16,-4 0 1 15,-6 4 2-15,-7 5 3 16,-14 4 1-16,-9 0 1 16,-4 7-1-16,-7 0-3 15,-3-5-1-15,-10 5-3 16,-1-7-1-16,-2 5-2 16,-5-2-1-16,-3 1-4 15,-2 0-4-15,-5-2-12 16,-7 1-6-16,-2 2-10 15,-1 1 2-15,2-6 10 16,-3-9 7-16,-13-7 12 16,-2-7-3-16,-11-6-5 15,7 0-12-15,13-7-61 0,3-4-72 16,9 1 101-16</inkml:trace>
  <inkml:trace contextRef="#ctx0" brushRef="#br0" timeOffset="47105.44">6839 15869 393 0,'-1'0'174'0,"0"0"-50"16,15 1-79-16,-15-3 6 15,1 1 4-15,0-3-5 16,-1 3-29-16,-1 0-9 16,2-1-9-16,0 1-2 15,0 0-1-15,2-6 1 16,1 0-1-16,15-28 1 0,-14 24 0 16,-1 1 6-16,3-2 24 15,6-3 17-15,8 1 26 16,2-1 8-16,2-12 10 15,4 2 1-15,9-9 6 16,6-12 3-16,14-6-6 16,5-12-5-16,12-8-19 15,1-6-10-15,0-4-27 16,8 0-10-16,-2-2-15 16,1 9-5-16,-3 6-1 15,-10 5-2-15,-14 10 1 16,-6-3 0-16,-9 2 0 15,-1 0-1-15,-3 5 0 16,-1 3-1-16,-8 7 0 16,7 5-1-16,-5 12-1 15,-7 4-4-15,4 13-26 0,-22 5-20 16,-5 10-64-16,-1 14-61 16,-22 5 112-16</inkml:trace>
  <inkml:trace contextRef="#ctx0" brushRef="#br0" timeOffset="47866.92">7740 14380 736 0,'44'-23'284'16,"-47"27"-190"-16,-3-2-71 16,4 0-22-16,2-2 0 15,0 0 1-15,0 0 0 16,0 0 15-16,0-1 10 0,13-2 18 15,31-13 8-15,-22 0 3 16,4-3-1-16,4-5-7 16,2-1-6-16,8-6-14 15,3 0-7-15,10-2-2 16,0 2 3-16,-4 1 7 16,4 2 4-16,-2 7 7 15,-1-3 3-15,-1 6 6 16,-9 0 1-16,-2-2-9 15,-8 4-6-15,2 4-14 16,-4 1-6-16,-8 5-8 16,-2 2-2-16,-11 3-4 15,-9 3 0-15,-1 8-1 16,-4 4 0-16,-11 9-2 16,1 6-4-16,-9 3 1 15,-4 5 0-15,5 5 3 0,-2-2 2 16,1 8 0-16,3 0 1 15,0 1 0-15,1 7-1 16,3 2 2-16,0 2 0 16,4 12 1-16,4 2 0 15,3 3-2-15,6 0-1 16,7-1-34-16,-2-7-36 0,9 2-152 16,0-5-199-16,1-8 270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8T23:36:08.9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16323 7098 250 0,'-47'31'99'0,"52"-31"-19"15,-1 0 11-15,3 0 35 16,-4-5 8-16,4 3-24 16,7-1-13-16,3-5-19 15,0 0-7-15,3-1-20 16,3 0-10-16,0 2-20 0,0 3-6 16,5 2-7-16,-5-2 0 15,8 4 2-15,8 1 1 16,10-1-1-16,10 1-3 15,9-1-3-15,8-2 2 16,2 0 7-16,0-5 6 16,5-4 18-16,1 0 5 15,6-8 8-15,7 5 3 16,-1-4-4-16,4-1-1 0,10-3-3 16,9-8-1-16,7-3 1 15,9 0-2-15,7-6-2 16,-1 3-8-16,11-1-16 15,5 5-5-15,-15 4-11 16,-3 5 2-16,-8 4 2 16,-10 0 1-16,0 7 3 15,-2-3 1-15,-8 4-2 16,-1 2-3-16,-8-3-1 16,-14 4-1-16,-12 0 0 15,-9-2 1-15,-6 6 1 16,0-3 0-16,-14-3 2 15,3 4-2-15,-16-9-2 16,-4 3-3-16,-7-1-15 0,-9-3-14 16,-4 3-34-16,-2-3-24 15,-4-2-61-15,2 5-42 16,-7-8-149-16,-3 0 210 16</inkml:trace>
  <inkml:trace contextRef="#ctx0" brushRef="#br0" timeOffset="1976.41">17704 10277 328 0,'3'2'203'0,"-2"-7"-9"16,-7 3-115-16,2-1-66 15,4 5 3-15,2 0 21 16,-2-2 11-16,0-1 12 16,0 0 0-16,6-3-9 15,0-5-6-15,30-40-14 16,-11 29-6-16,-15-13-13 0,24 13-5 16,8-1-5-16,-4-6 0 15,24 0 13-15,7-11 4 16,27-1 5-16,-4-18 0 15,16 6-8-15,1-1 0 16,7-10 6-16,15 9 7 0,2-8 12 16,4-3 2-16,2 7 5 15,-1 2-3-15,10 7-5 16,-7-6-4-16,-10 5-7 16,6-4-1-16,-13-1-6 15,4 3-1-15,-11 1-5 16,0 6-2-16,1 3-5 15,-18-1-1-15,5-2-4 16,-12-2-2-16,-20-9-19 16,1 3-36-16,-14-2-157 15,-3-2 140-15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8T23:38:30.1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4062 11309 620 0,'-3'-9'285'0,"3"15"-147"16,-2-5-29-16,2-2-48 15,0 1-17-15,0 0-1 16,7 20 0-16,13 40-5 16,-12-35 10-16,1 11 3 15,1 8-8-15,5 17-17 16,8 14-10-16,7 8-12 15,9 8-1-15,-4-9-1 16,3-7 1-16,-6-3-1 16,-3-2 1-16,0-11 2 15,-11-14 0-15,-3-16 3 16,-11-18 2-16,-4-17 5 0,-4-2 0 16,-3-19-2-1,-9-17-2-15,-15-13-8 0,3-10-1 16,-18-14-2-16,13 5 0 15,-8-28 0-15,4 3 0 16,7-1-1-16,1-1 0 16,17 24-3-16,1-4 1 15,9 12 0-15,2 0 0 0,8 22 2 16,-4 9 0-16,12 20 4 16,1 12 5-16,4 10 9 15,8 14 2-15,16 19-2 16,7 7-2-16,7 21-5 15,3 7 0-15,-8 5-1 16,-4 0 0-16,-2 3-3 16,2 4-3-16,-1-2 0 15,11 3 0-15,-9-19-1 16,-7-11-1-16,-11-17-9 16,-9-5-25-16,2-10-101 15,-19-5-97-15,-5-7 139 16</inkml:trace>
  <inkml:trace contextRef="#ctx0" brushRef="#br0" timeOffset="243.99">4269 11934 709 0,'-7'12'313'15,"2"-9"-175"-15,10-7-16 0,26-22-20 16,8-6-19-16,14-13 1 16,11 0-8-16,-8-10-20 15,11 2-9-15,7 4-16 16,4 0-8-16,-2 15-34 16,-9-5-72-16,-7 14 57 15</inkml:trace>
  <inkml:trace contextRef="#ctx0" brushRef="#br0" timeOffset="810.18">5405 12404 1060 0,'7'35'365'0,"-21"-25"-343"15,-1 3-7-15,2 5-11 16,-3 18-1-16,-7 4 1 15,-15 8 1-15,-10 10-1 16,-7 6-1-16,-1 7-3 16,13 10 0-16,6 2 0 15,10 2-2-15,7 5 0 0,18-1 1 16,2-11 0-16,21-13 33 16,11-23 32-16,35-26 56 15,10-19 16-15,19-39-17 16,2-19-28-16,-13-24-52 15,4-7-15-15,-10-5-13 16,-6 5-27-16,-10 7-198 16,-2 12 155-16</inkml:trace>
  <inkml:trace contextRef="#ctx0" brushRef="#br0" timeOffset="1404.02">6011 13707 910 0,'-36'78'342'0,"36"-83"-258"16,4-1-53-16,5-1-12 15,6-3 8-15,1-2 18 16,2-3 3-16,3-6-15 16,1-2-8-16,8-6-17 15,-1-5-3-15,9-8-27 16,1 0-44-16,1 4-191 15,4 6 170-15</inkml:trace>
  <inkml:trace contextRef="#ctx0" brushRef="#br0" timeOffset="1894.16">6251 13845 844 0,'7'36'382'0,"-2"-1"-164"16,2-2-126-16,8-1-25 16,2 4-20-16,6-2-7 0,3 3-22 15,4 0-9-15,4-3-9 16,0 4-2-16,1-4-10 15,-2 1-7-15,-4 0-15 16,-5-2-9-16,-7 6-33 16,-7-3-25-16,-11 2-52 15,-5-2-16-15,-10-3 27 16,-2-1 32-16,-7-11 71 16,0-4 33-16,-2-5 41 15,0-3 16-15,2-5 24 16,4 3 8-16,5-4-5 15,5-3-6-15,5 5-23 16,2-1-12-16,7-4-19 16,5 1-1-16,8-4 9 0,2-7 5 15,11-3 6 1,0-5-2-16,13-5-8 0,2-5-5 16,14-3-9-16,5-1-6 15,6-3-14-15,2 2-27 16,-6 1-147-16,-10 2 126 15</inkml:trace>
  <inkml:trace contextRef="#ctx0" brushRef="#br0" timeOffset="2378.23">7140 15014 895 0,'-1'0'354'0,"-3"10"-225"16,-4 48-78-16,22-27-18 0,7 6-5 15,5 6-1-15,8 7-15 16,-3 6-4-16,6 5-13 16,2 2-11-16,-4 10-20 15,3 7-5 1,-2 0-16-16,-6 3-4 0,-2-13-7 16,-3-10-14-16,-9-14-50 15,-1-13-69-15,-9-19 129 16</inkml:trace>
  <inkml:trace contextRef="#ctx0" brushRef="#br0" timeOffset="2861.47">7072 15069 782 0,'70'-25'354'15,"-44"39"-180"-15,12 4-49 16,9 0-60-16,0 3-7 16,13-1 2-16,1-4-8 0,8-2-19 15,6-8-9-15,9-9-13 16,2-5-2-16,0-11 0 15,-4 1 2-15,2 3 3 16,-4 1-1-16,-9 9-4 16,-7 10-3-16,-17 6-6 15,-10 4 0-15,-18 13-2 16,-10-1-1-16,-16 10-2 16,-9 5-2-16,-19 4-1 15,1 7 2-15,-23 1 4 16,1 10 2-16,-3 5 0 15,-10-1 1-15,7 1-1 16,-7-10 0-16,7-4-2 16,0-7-4-16,1-11-9 15,4-8-6-15,2-15-29 0,8-11-24 16,13-14-118-16,8-11-170 16,13-14 234-16</inkml:trace>
  <inkml:trace contextRef="#ctx0" brushRef="#br0" timeOffset="3792.35">5020 10816 609 0,'-6'0'264'16,"2"5"-141"-16,4 1-59 15,1 4-5-15,0 8-4 16,-1 4-3-16,0 8-12 15,0 6-6-15,2 14-3 16,3 8 1-16,5 16-4 16,4 12-9-16,6 3-15 15,1-2-3-15,9-2-1 16,4-4 0-16,9-1-2 0,5-8-1 16,4-15 0-16,-5-14 1 15,-5-24 1-15,-4-11 1 16,-11-13-6-16,1-9-12 15,-9-16-85-15,-3-11-104 16,-9-16 130-16</inkml:trace>
  <inkml:trace contextRef="#ctx0" brushRef="#br0" timeOffset="5143.12">4955 11350 605 0,'-26'24'256'0,"17"-8"-159"15,1-4-15-15,9-9-15 16,16 0 3-16,2-2 20 16,3-6 2-16,1-9-19 15,-1-3-10-15,4-9-22 16,4-1-11-16,3 0-15 15,3 2-5-15,-6-5-7 16,6 8-2-16,4 8 0 0,-9-2-1 16,6 10-2-16,-5 2-1 15,-9 5-1-15,6 11 0 16,-7 14 2-16,-2 2 0 16,-8 6 2-16,-5-5 2 15,4 7 2-15,-1 0 4 16,9 2 5-16,4 6 1 15,-3-10 0-15,3 1-3 16,2 0-4-16,-1-11 0 0,5-8 3 16,0-8 4-16,-3-21 6 15,8-3 2-15,-1-17-3 16,-5-6-5-16,-9-6-7 16,-10-1-3-16,-9 2-4 15,-6 7-3-15,-15-4-7 16,-2 12-4-16,-21 5-1 15,-1-4 2-15,8 28 5 16,-8 1 1-16,15 11-7 16,6 16-3-16,2-10-6 15,3-5 3-15,5 6 8 16,2-11 5-16,6 4 5 16,6 7 1-16,2-10 0 15,5 0 1-15,-2-10 7 16,4-7 4-16,4-2 7 0,6 3 2 15,7-1-5-15,6 8-3 16,4-4-5-16,1-3-3 16,10 13 0-16,4-3-1 15,-6 9 0-15,-3 2 0 16,-15-4-1-16,-8-3 0 16,-5 0 0-16,3 5 0 0,-10-7-1 15,-1 3 1-15,-4-5 1 16,-2-3 1-16,0 0 3 15,0-2 1-15,0 1 2 16,0 0 0-16,0 0-3 16,1-13-1-16,6-34 0 15,-5 28 2-15,3-3 4 16,1 6 2-16,3 8 1 16,0 4-2-16,4 4-4 15,5 1-2-15,3 7-3 16,1-5-1-16,2 10-2 15,-3 1 1-15,-4-9 1 16,4 5 0-16,-7-21 2 16,0-5 0-16,9 5 0 15,-6-9 0-15,1-3-3 16,-7-2-1-16,-3-7-1 0,3-4 0 16,-3 14 0-16,10 5 0 15,-18 2-2-15,0 2 1 16,8 12-4-16,-8 1 0 15,10 6 1-15,0 6 1 16,2-5 2-16,12 7 1 16,-1-3 0-16,3 0 1 0,-7-2 0 15,-3-7 0-15,1-6 1 16,-5-13 1-16,7 2-1 16,-6-6 0-16,-1-4-1 15,6 10 0-15,-10-6-1 16,1 4 0-16,1 7-1 15,-1 2 0-15,3 9-3 16,0 0 1-16,6 6 0 16,0 3-1-16,1 3 2 15,0-1 0-15,1-1 1 16,2-4 1-16,-2-6 0 16,-5-2 2-16,-4-3 0 15,5-3-1-15,-5-6 0 16,6 0 0-16,-6-8 0 15,3 4 0-15,0-6 0 16,4 5-1-16,-3-2 1 16,0-5-1-16,-2 8 0 0,-7 2 0 15,8 5 0-15,-5 14-1 16,3 4-1-16,-1-7 0 16,-2 16 0-16,0-11-1 15,-4-5-22-15,0 2-28 16,-1-16-153-16,0-7 137 15</inkml:trace>
  <inkml:trace contextRef="#ctx0" brushRef="#br0" timeOffset="5339.25">6876 10385 1180 0,'-37'15'411'16,"38"-6"-360"-16,13-2-129 16,9-1-52-16,0 2-135 15,-4-2-114-15,-4-6 240 16</inkml:trace>
  <inkml:trace contextRef="#ctx0" brushRef="#br0" timeOffset="5824.16">7268 10432 957 0,'35'3'340'15,"-44"4"-274"-15,-6 1-67 16,7 5-1-16,-11 9 2 15,4 4 1-15,-11 8 32 16,-15-2 16-16,12 6 19 16,-7 0-4-16,15 0-28 15,10-3-18-15,9-8-20 16,3 0 0-16,11-3-16 16,10 2-9-16,7-11-11 15,8-5-2-15,1-11 8 16,8-9 10-16,-1-12 13 15,-6-12 7-15,-6-4 5 16,-10-11 3-16,-3 8 5 16,-1 5 3-16,-4 9 11 15,-4 12 0-15,-2 7-3 0,1 8-1 16,7 12-10-16,5 9 2 16,5 18-1-16,3 1-2 15,-7 2-1-15,0 0-1 16,-3-17 1-16,-6-4-1 15,5-3 2-15,-5-16 1 16,-23-13-5-16,10 0-22 16,-19-24-114-16,8 5-104 15,2-11 139-15</inkml:trace>
  <inkml:trace contextRef="#ctx0" brushRef="#br0" timeOffset="6010.16">7511 10315 972 0,'-5'9'399'0,"-2"-2"-242"15,1-4-87-15,6 3-58 16,0-1-9-16,0-2-3 16,-2 0 0-16,1-4-58 15,-1 0-52-15,1 0-200 16,-3-11 193-16</inkml:trace>
  <inkml:trace contextRef="#ctx0" brushRef="#br0" timeOffset="6240.52">7663 9978 1158 0,'23'30'411'0,"-3"10"-335"15,4 9-76-15,13 7 2 0,0 3-2 16,-9-4-1-16,2 1-1 16,-5-8 2-16,-1-9-8 15,-4 0-17-15,-3-10-51 16,-7-6-34-16,-4-9-59 16,-4-4-63-16,-7-10 154 15</inkml:trace>
  <inkml:trace contextRef="#ctx0" brushRef="#br0" timeOffset="6858.19">7686 10415 1144 0,'9'-7'400'0,"13"2"-360"15,6-4-17-15,10-2-19 0,4-3-1 16,-1-4-1-16,-3 1 0 15,-6-5 1-15,-2 1-1 16,-4 3-1-16,-2 2 1 16,4 10-3-16,-1 5-1 15,-3 10-3-15,3 10-1 16,-3 11-14-16,-4 1-9 16,-1 3-14-16,-3-7 1 15,2-10 16-15,3-6 12 0,-3-13 20 16,-1-5 8-16,-4-12 8 15,-2-6 2-15,0-19-4 16,-2-8-4-16,1-12-8 16,0 1-1-16,2 12-2 15,5 9 2-15,-1 15 6 16,4 10 3-16,5 13 10 16,1 6 3-16,7 13-1 15,0 6-2-15,4 8-12 16,5 9-5-16,-4 16-6 15,4 6-2-15,-9 11 0 16,-2 3 0-16,-3-2-1 16,-6 4-2-16,-6-6 1 15,-9-9 1-15,-6-7 0 0,-9-15 2 16,-4 1-1 0,-9-7-3-16,-4-12 0 0,-6-3 2 15,-14-24 8-15,-4-10 15 16,-7-18 23-16,2-13-7 15,8-12-7-15,8-6-15 16,18-7-23-16,10 2 3 16,16-1-5-16,11 4-10 15,13 4-30-15,9 5-22 16,2 11-110-16,-1 3-162 0,-13 19 225 16</inkml:trace>
  <inkml:trace contextRef="#ctx0" brushRef="#br0" timeOffset="8408.17">6103 12447 944 0,'-107'75'362'15,"87"-45"-271"-15,4 2-35 16,1 4-38-16,-3-3-10 16,3 2-6-16,1 0-1 15,3 1-1-15,5 2 0 16,5-2 0-16,4 1-1 16,12-3-1-16,5-3 0 0,9-10 1 15,3-10 0-15,1-13 1 16,5-12 1-16,-3-13 3 15,-2-6-1-15,-4-5 0 16,-5-1 0-16,-11-7-2 16,-3 0 0-16,-12-4-5 15,-10 0-2-15,-4 9 1 16,-5 4 0-16,1 8 4 16,5 5 1-16,6 6-2 15,7 5-2-15,11 4-1 16,4 4 1-16,10-1 7 15,6 4 8-15,7 1 9 16,6 0 3-16,2 3 3 16,-8 1 1-16,0 4 0 15,-4-3 1-15,-3 3 2 0,2-4-2 16,-8-1-7 0,-1 3-4-16,-7-4-10 0,-4-1-4 15,-2 0-1-15,-5 1 1 16,-3-2 2-16,-1 0 3 15,0 0 1-15,-1-1 0 16,0-3-4-16,0-14-2 16,4-30-2-16,2 26-1 15,6 4 0-15,1 3-2 16,3 6-1-16,4 4 0 0,2 8 0 16,0 4 2-16,2 9 2 15,4-3 4-15,-6-2 0 16,0-2-1-16,1-7-1 15,-5-1 0-15,5-7 0 16,-9-8 0-16,-3-6-1 16,-4-8 1-16,-3-8-3 15,5-4 0-15,0 2-2 16,7 2-3-16,-3 2-1 16,-1 3 0-16,-3 1 2 15,-2 4 2-15,1 5 2 16,-2 1-1-16,2 5 1 15,-2-1 0-15,6 4-2 16,0 3-1-16,5 5 1 0,2 3 0 16,6 6 2-1,2 4 0-15,1 6 2 0,1 2 1 16,-4 0-1-16,5-1-1 16,4 0 0-16,3 1 0 15,-3 0 0-15,9 8-1 16,-21-7 0-16,-6 2 1 15,-7 2-1-15,-9-4 0 0,6 7 2 16,-5-8 0-16,-4-3 2 16,1-1 0-16,-11-12-2 15,4 0-1-15,-8-4-1 16,-1-10 0-16,10-3 0 16,-1-4 1-16,1-8 0 15,5-2-1-15,9-2 0 16,4-3-1-16,8 6-1 15,3 1 1-15,3 10 4 16,-2 6 6-16,8 8 14 16,-3 3 9-16,-3 3 12 15,4 6-1-15,-3 1-6 16,-1 2-7-16,-4-3-14 16,-5-2-6-16,-5-4-7 15,-4-1-8-15,-6-6-42 0,-2-7-35 16,-9-3-153-16,-3-6-157 15,-3-3 249-15</inkml:trace>
  <inkml:trace contextRef="#ctx0" brushRef="#br0" timeOffset="8567.45">7393 11581 787 0,'3'6'392'15,"3"-4"-108"-15,6 2-183 16,3-4-36-16,4-2-41 15,-2-4-11-15,2-4-66 16,-3-2-51-16,0-4-124 16,0-2-78-16,-2-3 188 15</inkml:trace>
  <inkml:trace contextRef="#ctx0" brushRef="#br0" timeOffset="9109.6">7587 11492 415 0,'49'19'272'15,"-62"7"-20"1,4 3-56-16,-3-2-24 0,0 1-46 16,6-7-28-16,1-6-48 15,5 3-18-15,6-8-24 0,3 4-4 16,12-2-3-16,6-5 0 16,6-6-1-16,4 5 1 15,1-3-1-15,-3 6-1 16,-1 11 0-16,-4-7 0 15,-8 8 1-15,-6 2 1 16,-8-8 2-16,-3 5-1 16,-5-5 2-16,-2 1-1 15,-8-3-1-15,-1-2-2 0,-4-4-2 16,1 0-3-16,-1-4-1 16,2-1 1-16,9-5 1 15,4-3 1-15,5-10 0 16,3-6-2-1,2-9-7-15,0-9-3 0,3-8-1 16,1-5 1-16,0 0 10 16,-2 1 3-16,0 4 4 15,-3 3 4-15,-2 5 11 16,-4 0 6-16,-5 4 18 16,-3 5 8-16,0 7 1 15,1 4-7-15,5 10-18 16,3 5-6-16,5 11 0 15,3 9 6-15,1 13 3 16,0 7-3-16,1 13-13 0,1 3-7 16,2 7-4-16,0-4-2 15,1-5-39-15,3-2-39 16,-1-14-111-16,-5-10-65 16,-5-12 154-16</inkml:trace>
  <inkml:trace contextRef="#ctx0" brushRef="#br0" timeOffset="9325.53">7986 11542 1235 0,'10'-41'442'0,"13"36"-360"16,6-1-72-16,4-1-27 15,-4 2-7-15,-5-2-7 16,2 0-11-16,-9 1-51 16,8 1-49-16,-12-6-227 15,-6 2 233-15</inkml:trace>
  <inkml:trace contextRef="#ctx0" brushRef="#br0" timeOffset="10890.1">8365 11526 1116 0,'7'10'425'16,"-3"-12"-305"-16,4-6-74 15,-1-5-34-15,-2-1-9 16,-3-8-25-16,-2-5-19 16,-2-3-40-16,-2-4-15 15,-7-5 7-15,1 0 17 0,-9 0 41 16,1-1 19-16,1 15 18 15,6 9 9-15,0 11 6 16,5 10 0-16,1 13-3 16,-4 6-4-16,6 12 9 15,1 6 4-15,1 4 12 16,3-1 2-16,6 3-6 16,4-2 0-16,7-5-9 15,3-4-5-15,-1-11-9 16,-1-7-3-16,-1-15 0 15,-1-7 3-15,3-13 2 16,0-7 0-16,2-7-4 16,-3-3-4-16,-2-4-3 15,-1 2-1-15,-3-1 0 0,-2 3 0 16,-3 4-1 0,3 5 0-16,-1 7 3 0,5 1 1 15,-3 10-1-15,0 2 1 16,5 11-3-16,-13 4-2 15,10 7 1-15,-3 1 0 16,-6 2 3-16,6-1 2 16,-3-6 4-16,-5-5 1 15,3-7 1-15,5 1 1 0,-4-6 4 16,2-4 1-16,7-6-3 16,-7-5-2-16,0-10-8 15,8 5-2-15,-9-4-3 16,0 1 0-16,-2 3 1 15,-4-2 0-15,7 8-1 16,-2 4 1-16,4 8 8 16,2 4 2-16,3 5 1 15,1 4-2-15,2 2-7 16,2-2-1-16,-2 1-1 16,-4-4 1-16,3-4 2 15,-1 0 2-15,-6-9 3 16,3-2 0-16,-6-6-1 15,2 0-1-15,-3-3-4 16,-4 1-1-16,-1-3-1 0,-2 2-1 16,12 2 0-16,-2-3-2 15,15 6 0-15,-15-5 0 16,0-2-1-16,-1 3 1 16,-8-4 1-16,10 4 1 15,-5 4 0-15,14 8 0 16,-15-4 0-16,2-3 0 15,1 3 0-15,-10 0 1 0,2 3 1 16,1 6 1-16,-4 1 7 16,2 0 1-16,-1 0-1 15,0 0 0-15,0 0-7 16,-5 4-2-16,-9 11 1 16,-33 31-1-16,37-24 0 15,-4-1 0-15,11-1 0 16,0 0-1-16,-10 0 0 15,7 1-1-15,0-2 0 16,2 0 1-16,11-3-1 16,5 2 1-16,-1-7 1 15,8-1 1-15,-3-11 1 16,-2-10 0-16,20 0 1 16,-2-9-1-16,7-4 0 15,0-6-1-15,-9-10-1 16,1-1 1-16,0-4-2 0,1 3 0 15,0-4 0-15,-1-6-2 16,-7 5 1-16,-7 2 1 16,-1 17-1-16,-1 9-1 15,0 17-1-15,0 6 0 16,1 16 0-16,-2 7 2 16,-1 12 1-16,4 3 0 15,-6-1 1-15,-8-9-1 0,0-13 1 16,1-4 0-16,6-13 1 15,7-1 1-15,-1-10 1 16,-2-8-2-16,0-8-2 16,4 2-5-16,-1-11-5 15,2-3-2-15,-4 0 0 16,-5-7 3-16,-1 8 5 16,0 6 2-16,0 7 1 15,3 5-3-15,3 16 0 16,2 4 0-16,6 17 1 15,0 7 3-15,8 18 0 16,1 2 0-16,1 7 0 16,5 8 0-16,-8-7 1 15,3 8 0-15,-5-1-1 16,-14-8 1-16,0 0-1 16,-6 0 0-16,-7-11 0 0,0 0 1 15,-9-7 0-15,-11-9 0 16,-4-5 1-16,-1-3-1 15,-11-11 2-15,4 1 1 16,-2-6 4-16,-1-4 3 16,6-8 4-16,-1-4 0 15,5-16 0-15,9-4-4 0,8-20-6 16,10-12-2-16,22-7-5 16,8-4-11-16,20-2-40 15,10 0-30-15,9-3-140 16,7 1 140-16</inkml:trace>
  <inkml:trace contextRef="#ctx0" brushRef="#br0" timeOffset="13312.55">8508 14866 853 0,'-40'67'334'15,"33"-71"-216"-15,1-1-14 0,0 2-21 16,2 2-8-16,1 1-33 16,0 4-19-16,2-4-22 15,1 0-3-15,1 12-5 16,15 40 2-16,4-19 0 16,5 3 2-16,8-1 2 15,1-1-1-15,-1-14 2 16,2-5 0-16,2-13 4 15,-1-5 8-15,-2-12 18 16,-4-10 7-16,-7-7 9 16,-4-9-5-16,-3-6-17 15,-1-4-8-15,-4-7-13 0,-2 3-4 16,-7-2-6-16,-4 5-1 16,-2 16-3-16,2 4 0 15,2 17 3-15,1 5-1 16,0 10 2-16,2 4 2 15,2 13 3-15,3 12 2 16,6 3 3-16,5 6 3 0,8 0 4 16,3-5 2-1,3-1-3-15,4-6-1 0,-3-9-5 16,-3-3 0-16,-3-13 3 16,-10-5 3-16,-3-8 5 15,5-5 2-15,-3-11-4 16,5 1-3-16,-4-9-7 15,-9-7-2-15,0-3-4 16,-2-3-1-16,0-3-3 16,0 5 0-16,-5 4 2 15,0-1 0-15,-1 4 3 16,-1 4 1-16,-3 4 0 16,0 7 0-16,-2 9-2 15,3 6 0-15,2 6-3 16,1 4 0-16,5 0 3 15,-6 0 0-15,0 0 4 0,8 0 4 16,13 0 8-16,29-4 5 16,-22-2 4-16,5-1 0 15,5 7-6-15,-2 1-4 16,6 8-6-16,-7 4-1 16,0 4-2-16,-6 2 0 15,-3 2-2-15,0-1 1 0,-8-5-1 16,3-4 0-1,-1-9 0-15,-3-1-1 0,-1-6 1 16,1-4-1-16,-4-6 1 16,-1-5 1-16,-1-5 0 15,-2-6 0-15,0-4 0 16,-5-6-1-16,1 2-4 16,-4 0-1-16,-2 1 0 15,-1 4 2-15,-4 1 1 16,1 4 1-16,-2 12 1 15,2 3 0-15,1 7-3 16,3 6-1-16,-1 8-3 16,0 2-1-16,1 15 3 15,0 5 1-15,2 6 4 16,0 3 0-16,4-4 4 16,1 1 1-16,1-11-1 0,0-4 0 15,1-8-4-15,-2-10 1 16,3-4 3-16,1-4 2 15,-3-13 0-15,2-4 0 16,-2-10-5-16,-2-9-1 16,3 6-1-16,-3 1 0 15,0 8 1-15,2 8 0 16,1 11 0-16,4 1 3 16,6 10 2-16,5 6 0 0,3 3 0 15,0 0-3-15,-1-1-1 16,-3-2-1-16,1-9 0 15,-6-6 0-15,-1-7 0 16,2-6-1-16,-11-8-1 16,5-2-2-16,-5-11-12 15,-2-4-6-15,-2-6-10 16,-8 0-1-16,-4-3 11 16,-1 5 7-16,-12 0 13 15,-1 0 4-15,-1 3 11 16,-6-1 4-16,18 14 2 15,-1 5-2-15,13 17-7 16,6 5-1-16,4 13 4 16,10 8 2-16,-1 13-1 15,-2 4-2-15,8 17-8 16,-1 6 0-16,-1 11-2 0,6 8-1 16,-9-2 0-16,-3-2 0 15,-2-12-1-15,0-7 0 16,-3-10 0-16,-5-3 0 15,1-17 2-15,-5-5 2 16,-3-16 3-16,-1-8 0 16,-1-5-4-16,-1-9-4 0,4-8-15 15,2-7-5-15,11-5-1 16,4-3 2-16,7 4 7 16,9-3 6-16,3 6 1 15,7 6 1-15,-5 8 1 16,-1 5-1-16,-7 14-19 15,-1 10-9-15,-6 11-10 16,-3 11-2-16,-16 6 17 16,-4 2 6-16,-7 4 2 15,-10 0-1-15,-4-3 4 16,-3-2 4-16,-5-9 10 16,6 1 3-16,2-11 0 15,-7-8 1-15,7-9 0 16,5-11 0-16,3-14-1 15,5-6 1-15,7-12-1 0,0-7 2 16,13-3-2-16,4 0 0 16,10 3 4-16,1 6 6 15,7 9 12-15,6 9 8 16,-2 15 9-16,7 6-2 16,-7 17-4-16,1 2-3 15,-2 8-5-15,-3 4-4 16,-6-2-6-16,-4 1-6 0,-7 0-6 15,-4-7-1-15,-8-10-4 16,-3-3-20-16,-12-10-167 16,-7-10 135-16</inkml:trace>
  <inkml:trace contextRef="#ctx0" brushRef="#br0" timeOffset="13514.44">10748 13214 939 0,'8'0'467'15,"5"17"-48"-15,5-7-381 16,1-1-26-16,-1-1-36 16,-2-2-29-16,-6-2-73 0,1-3-43 15,-4-1-103-15,2-3-110 16,0-1 251-16</inkml:trace>
  <inkml:trace contextRef="#ctx0" brushRef="#br0" timeOffset="14093.27">11184 13810 1020 0,'0'-12'365'0,"6"-12"-303"16,4-6-90-16,0-18-20 16,-1-2 8-16,-6-13 23 15,-6-7 9-15,-7-12 15 16,-3-6 5-16,-3-7 1 16,-1-1 0-16,4 7 2 15,3 8-4-15,4 20-2 16,5 13-4-16,1 19-19 15,0 14-12-15,8 17-4 16,1 10 3-16,4 18 18 16,0 6 16-16,-1 16 37 15,-1 7 18-15,3 12 29 0,2 7 2 16,1 2-19-16,5-1-17 16,0-3-31-16,3-10-11 15,-1-11-12-15,-3-9-1 16,1-24-2-16,-1-9 0 15,-2-16 0-15,0-6 1 16,3-7 2-16,-9-6 0 16,-3-7-1-16,-1-5-2 0,-4-3-6 15,8 0-4-15,-2 0 0 16,3 7 4-16,3 12 5 16,0 4 9-16,2 16 7 15,8 2 7-15,-5 5 7 16,-1 4-2-16,3 4-7 15,-4 2-6-15,-4 2 0 16,0 1 3-16,-5-9 1 16,-3-1 0-16,-1-7-15 15,-2-3-18-15,-2-6-69 16,-3-9-74-16,-6-10 96 16</inkml:trace>
  <inkml:trace contextRef="#ctx0" brushRef="#br0" timeOffset="14275.04">11571 13028 1331 0,'12'10'504'0,"2"-2"-328"16,-5-9-170-16,-2 1-17 15,3-6-45-15,-6-5-33 16,2-4-110-16,4-8-94 15,-4-10 186-15</inkml:trace>
  <inkml:trace contextRef="#ctx0" brushRef="#br0" timeOffset="14507.36">11911 12492 1368 0,'19'25'532'0,"-3"10"-365"16,13 10-101-16,1 14-66 16,-5-1 1-16,-1 0 0 15,-1-4-2-15,1-7-11 16,10 2-5-16,-11-5-18 16,-2-5-12-16,-6-7-34 15,-2-3-33-15,-5-8-142 0,1-3 164 16</inkml:trace>
  <inkml:trace contextRef="#ctx0" brushRef="#br0" timeOffset="15230.04">11899 13026 1352 0,'-46'67'471'0,"60"-64"-423"15,10-1-37-15,8-12-15 16,5-7-1-16,-5-16 0 16,10-9 3-16,1-12 8 15,-2-6 6-15,6-2 7 16,-10-1-1-16,-2 2-6 16,-3 11-9-16,-4 17-20 15,1 12-14-15,-4 29-14 16,-5 10 1-16,-7 21 17 15,3 10 11-15,-7 10 26 16,1 3 10-16,5-4 14 16,-10-1 2-16,1-9-2 15,2-6-7-15,-4-5-6 0,3-13-1 16,0-9-2-16,-9-13-1 16,4-9-6-16,1-8-7 15,-1-19-11-15,9-1-4 16,-6-16-3-16,-2-1 2 15,1-3 8-15,-9-6 2 16,10 11 1-16,2 0 0 16,7 16-1-16,9 11-2 0,0 16-2 15,1 7-2-15,6 15-2 16,1 12 0-16,-3 12 2 16,2 10 0-16,3 13-9 15,3 14-5-15,0 23 2 16,3 14 1-16,-5 19 12 15,-4 6 6-15,-9 15-1 16,-8 4-8-16,-3 5-21 16,-12-6-22-16,-22-22-64 15,-6-12-31-15,-27-25-29 16,1-9 21-16,-1-18 94 16,-3-11 61-16,-5-24 90 15,1-12 20-15,-4-30-8 16,-1-13-15-16,11-26-14 15,3-14-3-15,23-24 3 16,14-11 4-16,28-29-11 0,17-8-11 16,28-11-24-16,13-7-13 15,18 7-30-15,6 0-21 16,6 1-71-16,2 1-77 16,10 4 115-16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8T23:41:09.6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7311 9430 202 0,'-34'33'84'16,"26"-34"-38"-16,14 2-4 15,-13-1 12-15,4 0 28 16,2 0 10-16,-1 0-13 0,2 0-10 16,-1 0-22-16,0 0-12 15,-1 0-22-15,-2 3-9 16,2 1-5-16,-1 0-2 15,3 0 2-15,3 0 0 16,13 3 3-16,36 22 12 16,-24-28 31-16,7-1 14 15,3-1 20-15,13 1-1 0,16 0-22 16,7 2-9-16,2-2-17 16,6 1-7-16,-7 1-7 15,-3-1-2 1,14 9-3-16,0 2 4 0,6 3 10 15,3-1 1-15,-8-5 1 16,6 2-3-16,7-5-10 16,3 0 4-16,4-6 13 15,-1-3 6-15,2 0 4 16,1-3-2-16,1 1-9 16,-3 0-5-16,3 5-3 15,-4 2-2-15,-4 4-6 16,-2 2-2-1,-12-2-8-15,-3 0-2 0,-3-6-1 16,3-1 0-16,-5-8 0 16,-8-4-1-16,-3-4 0 0,-9-2-1 15,-4-2 1-15,9 5 0 16,-12-1 1-16,-8 4-1 16,-9 4 0-16,-13-1-2 15,-6 3-23-15,2 6-23 16,-19-1-106-16,-8 1-94 15,-23 2 153-15</inkml:trace>
  <inkml:trace contextRef="#ctx0" brushRef="#br0" timeOffset="851.3">7956 9048 299 0,'-2'-1'166'0,"-3"0"-28"15,3 3-75-15,1-2-51 16,0 0-7-16,-6 3 3 15,-10 2 12-15,-29 40 18 16,28-24 6-16,-7-3 7 16,0 2-5-16,-3 7-3 15,-11-4 0-15,-2 10-10 16,-6-3-5-16,-7-5-14 16,0 1-8-16,5-3-4 0,2-3-2 15,1-1 0-15,-4-3 0 16,-4 0 1-16,-1-3-1 15,2-2 3-15,7 5 6 16,5-4 11-16,6-1 1 16,10-3 0-16,1 0-8 0,6-5-11 15,5 3-1 1,4-1-1-16,5 3 0 0,2-5 1 16,1-3 2-16,2 2 6 15,-1-2 7-15,0 0 6 16,6 2 1-16,21 4-2 15,27 12-3-15,-14-5-4 16,13 3-2 0,-3 2-4-16,5-2-1 0,2 14-3 15,-7-4-1-15,12 4 1 16,1-3 1-16,9-14 11 16,-1 1 8-1,13 2 10-15,2-4 2 16,-9-12-6-16,9 2-7 0,-6-4-8 15,-1-4-3-15,0 12-2 16,-6 0-1-16,-17-11-5 16,-4 4-3-16,-8 2-65 0,-6 2-98 15,0 11 106-15</inkml:trace>
  <inkml:trace contextRef="#ctx0" brushRef="#br0" timeOffset="14235.79">13427 7058 428 0,'-12'5'141'0,"2"4"-106"0,2 6-53 16,-11 3 11-16,10 12 35 16,-2 5 13-16,-1 9 22 15,-2-1 5-15,4 2 2 16,-5 3-1-16,5 1-8 16,1 6-3-16,2 5-11 15,-2-1-5-15,9 21-11 16,2 7-5-16,2 22-3 15,4 7 1-15,-4 10 3 16,3 17 5-16,-6 1 12 16,3 8 6-16,-4-10 9 15,-4-15 3-15,-3-23 1 16,-1-15-4-16,1-17-11 16,1-13-8-16,-3-20-15 15,2-1-5-15,-3-7-6 0,3-3-3 16,2-2-5-16,1-11-2 15,-2-12-14-15,-1-14-12 16,0-1-43-16,0-6-41 16,-2-16-119-16,6 2-99 15,-4-10 201-15</inkml:trace>
  <inkml:trace contextRef="#ctx0" brushRef="#br0" timeOffset="15241.18">12951 8651 657 0,'10'-1'231'15,"12"-8"-194"-15,2 2-34 16,1 5 17-16,6 8 8 0,-1 13 16 15,-6 1 7-15,4 11 7 16,-5 2 6-16,-2 9 5 16,-1 10-4-16,0 7-20 15,2 2-13-15,-9-6-20 16,0-3-6-16,0-7-3 16,-2-1-1-16,8-1 1 15,-7-7 0-15,-2-9 1 16,6 1 2-16,-7-13 7 15,-4 8 5-15,2-3 6 16,-5-6 0-16,0 0-4 16,6-7-3-16,-6-6-1 15,6-1 1-15,-8-17-1 16,8-13-3-16,-2-16-5 16,-5-9-4-16,17-14-4 15,-11 0-1-15,24-14-5 16,2-12 0-16,6-4 1 0,14-4 2 15,3-1 3-15,11 2 0 16,6-3-13-16,-1 9-19 16,-4 13-87-16,-8 5-101 15,-13 23 137-15</inkml:trace>
  <inkml:trace contextRef="#ctx0" brushRef="#br0" timeOffset="22837.09">7971 7501 277 0,'55'21'150'0,"-59"-27"-25"15,1 1-40-15,-2-4-14 16,5 0 7-16,-4-2 18 16,-1 1 3-16,2 0-2 15,-1 1-7-15,-1 3-25 16,1 0-13-16,1 3-26 16,-1 0-11-16,1 4-15 15,3-1-2-15,-2 0-3 0,1 0 0 16,-4 18 2-16,-2 37 1 15,4-25 2-15,-2 2 0 16,1 8-1-16,1 2 1 16,1 9 0-16,1-1-1 15,1 5 1-15,0 2 0 16,2-9 0-16,-1-1 1 16,2-9-1-16,-1-6 1 0,2-4 0 15,-3-2-1-15,3-6 0 16,-2-1 1-16,-3-8 1 15,0-2 0-15,-4-6 2 16,3-4 0 0,2 1 0-1,-2 0-1-15,1-1-5 0,0 0-3 0,-1 0-2 16,2 0 0-16,0 0 3 16,0-1 0-16,16 2 3 15,32 3 0-15,-24-3 1 16,3 0 0-16,-2-5 2 15,1-1-1-15,2-2 1 16,-6-3 0-16,7-2-1 16,-11-1 2-16,-2-6-2 15,7 2 0-15,-4 0 0 16,4-2 0-16,-2 3 0 0,-6-4 1 16,-7-1 0-16,2 7 1 15,-6-2 1-15,0 4 0 16,-2 3 0-16,-2-2 0 15,0-2 0-15,-2-1 1 16,-5-2-2-16,0 3 1 16,0 3-2-16,-2-1 0 15,0 4-1-15,1-5-1 0,1 3 0 16,4 6-1 0,-1-1-2-16,3 3 0 0,0 2-1 15,0 0-1-15,0 0 4 16,-1 11 0-16,-1 33 1 15,-3-24 1-15,5 2 3 16,1 4 0-16,0 3 0 16,3 5 0-16,4 5 0 15,-1 2 0 1,8 12 2-16,-7-3 0 0,4 10 0 16,-5 0-2-16,-4-9-1 15,4 3 0-15,-2-23-1 16,-1-2-1-16,-1-14-2 15,-2-9-10-15,2-6-62 0,0-7-61 16,2-7 81-16</inkml:trace>
  <inkml:trace contextRef="#ctx0" brushRef="#br0" timeOffset="23345.6">8680 7654 312 0,'38'15'155'0,"-49"4"-25"16,-22-4-3-16,12 11 0 15,-4-1-8-15,-1 0-34 16,13 6-20-16,-15-14-32 16,9-5-10-16,3-3-17 15,9-1-5-15,3-2-3 16,7 2-2-16,8-5 4 16,8 6 6-16,13-6 14 15,2 2 5-15,10 6 10 16,-2-5 1-16,3 6-8 0,8 8 2 15,-13-2-1-15,1 1 0 16,-3 4 4-16,-7-2-4 16,-3 4-4-16,-2 3-4 15,-11 0-5-15,2 1-3 16,-5 1-5-16,-5-2-2 16,-1-2-1-16,-9-1 0 15,-1-3-1-15,-4-3 0 0,-4-2-2 16,-2-9-2-16,-8-6-10 15,4 1-11-15,-5-9-42 16,1 2-30-16,4-8-102 16,2-3-103-16,1-7 191 15</inkml:trace>
  <inkml:trace contextRef="#ctx0" brushRef="#br0" timeOffset="23921.75">8734 7715 307 0,'-55'-11'179'16,"50"10"-7"-16,-6 1-19 16,12-5-26-16,-7 4-22 0,15 1-45 15,7-2-17-15,-9-7-17 16,6-6 4-16,7-9 12 16,1 2 5-16,19-2-2 15,4 3-6-15,-5-3-16 16,4 2-7-16,0-1-10 15,3 2-2-15,1 7-2 16,-3-1-2-16,-6 0-2 16,-2 2-7-16,-10 2-32 15,3 0-31-15,1 7-98 16,-8-5-91-16,-2 8 164 16</inkml:trace>
  <inkml:trace contextRef="#ctx0" brushRef="#br0" timeOffset="24356.22">9315 7841 612 0,'-5'19'281'0,"6"9"-112"0,6-2-104 16,5 0-17-16,-1 4-12 15,1-5-1-15,-5-3-6 16,-2 0-5-16,6 0-6 16,-3-4-4-16,7 0-6 15,3-2-4-15,1-6-4 16,4-2-1-16,1-13-1 15,-1-6-1 1,-1-6 0-16,7-8 0 16,-5 1 1-16,8-1 2 0,-11-7 0 15,-3 0 1-15,3-1 1 16,-10-4 1-16,3 5 2 16,-10-3 1-16,-15-7 1 15,-3 5-2-15,-3-2 0 16,-7-1-1-16,-5 6 3 0,-2 3 1 15,-10 8 4-15,-1 7-1 16,2 12-1-16,-3 4-4 16,1 9-6-16,3 7-2 15,0 11-16-15,-5 6-23 16,-6 12-104-16,6 9-119 16,-2 13 165-16</inkml:trace>
  <inkml:trace contextRef="#ctx0" brushRef="#br0" timeOffset="33954.05">11878 9984 127 0,'20'11'96'0,"-24"-13"18"0,7 2-22 16,-13-1-35-16,4-3-14 15,0 2-21-15,-5 0-4 16,4-3 0-16,2 3 0 16,0-4 0-16,-2 1-2 15,4 4-5 1,1 2-3-16,1 2-7 0,0-3-1 15,1 0 0-15,0 10 0 16,2 15 9-16,4 30 5 0,-5-26 14 16,3 4 6-16,2 5 9 15,-1-2 1-15,6 1-4 16,2-1-3-16,-2-14-9 16,12 4-2-16,-5-16-3 15,0-7-1-15,7-3 0 16,-6-6-2-16,5-3-6 15,-3-6-1-15,0-5-6 16,-2-9-1-16,-3-2-2 16,2-2-1-16,-4 3-1 15,-5 6 0-15,-4 1 1 16,-3 3 1-16,-2 6 1 16,0 4 1-16,1 8-2 15,0 1 1-15,-1 2 10 16,0-1 6-16,0 0 13 15,1 5 4-15,4 14-4 0,8 28-1 16,-7-24-8-16,2 2-4 16,4 3-7-16,2 1-5 15,3 0-6-15,4 9 0 16,3-2-2-16,-1 0-1 16,2 0 0-16,0-11-1 15,-4-7-8-15,0 0-10 0,-3-12-33 16,-5-3-20-16,3-5-66 15,-10-6-41-15,-4-7 114 16</inkml:trace>
  <inkml:trace contextRef="#ctx0" brushRef="#br0" timeOffset="34371.91">12481 10124 291 0,'17'-73'159'0,"-27"71"-22"15,2 2-39-15,4 0 1 16,4 4 8 0,-6 1-4-16,7 5-23 0,-3-2-12 15,0 0-23-15,5 1-9 16,-2-2-13-16,6-1-4 15,5 6-5-15,5-1-1 16,14 4-4-16,7 6-3 16,4 2-3-16,-1-4-1 15,-2 0-1-15,5 2 1 16,-3-1 0-16,-2 2 0 0,-4 2 1 16,-2-6 3-16,-16-2 11 15,1 0 5-15,-13-3 6 16,-4 4-1-16,-6-1-11 15,-6 1-4-15,-5 0-12 16,-3 1-7-16,-8 1-32 16,0 0-24-16,-8-4-59 15,0-2-35-15,4-3-137 16,0-1 185-16</inkml:trace>
  <inkml:trace contextRef="#ctx0" brushRef="#br0" timeOffset="34739.71">12578 10051 701 0,'14'-6'263'15,"6"0"-182"-15,-1-1-3 0,7 3 5 16,-3-2 1-16,-2-5-9 16,-3-3-9-16,-2-3-16 31,1 2-11-31,-1-1-22 0,1 3-8 0,-4 0-11 16,-2 2-13-16,-3 7-66 31,4-1-51-31,-2 3-201 0,-2 0 208 0</inkml:trace>
  <inkml:trace contextRef="#ctx0" brushRef="#br0" timeOffset="35104.25">12928 10236 481 0,'10'29'218'0,"6"-5"-97"0,4-7-56 15,12-1-35-15,3-4-7 16,-9-12 5-16,5 3 6 16,-8-8 4-16,-3-2 0 15,3-9-10-15,-5-5-10 16,1-3-11-16,-6-7-4 16,-3 1-5-16,-4-4-4 15,-6 1 1-15,-4 3 1 16,-7 4 5-16,-2 3 3 15,-11-2 6 1,-4 7 6-16,-11-3 13 16,0 6 5-16,-1 5 3 15,-2 3-2-15,13 12-11 0,-3 3-6 0,13 11-11 16,-4 0-4-16,3 7-7 16,3 2-6-16,1 5-23 15,7 1-24-15,6 2-90 16,2-1-115-16,2 3 167 15</inkml:trace>
  <inkml:trace contextRef="#ctx0" brushRef="#br0" timeOffset="37297.33">13997 10214 284 0,'-40'47'144'31,"42"-53"-35"-31,-2-3-52 0,-1-6 0 0,10 12 8 16,-9-6 7-16,4-2 2 15,1 0-6-15,1-5-12 16,-1 0-9-16,12 4-19 15,-6-3-9-15,8 4-8 16,4-1-5-16,-3 2-4 16,6 5-1-16,-5-4 0 15,0 4 0 1,5 5 5-16,4 12 5 0,-9 0 6 16,-3 9 0-16,-9 4-3 15,-9-3-5-15,-4 20-4 16,-6-5-1-16,-8 8 0 0,-2-2-2 15,-5-4 0-15,4-1 0 16,3-3 1-16,4-2-1 16,4 2-1-16,0-5 1 15,8-3-1-15,2-2 0 16,4-12 0-16,4 3 2 16,2-13 3-16,3-10 1 15,11-9 2-15,4-9-2 0,13-10-3 16,3-1-2-16,4-7-2 15,1-2 0-15,-5-3 0 16,7 1 0-16,-10-1 0 16,0 6-1-16,-8 7 1 15,-5 2 0-15,-4 15 1 16,-3 2 1-16,4 18 4 16,-1 17 4-16,4 11 10 15,1 4 2-15,-1 4 5 16,-4-4-2-16,-4-7-6 15,-1 3-1-15,3-7-4 16,2-8-1-16,-4-4 1 16,-8-11 1-16,-2-8-2 15,0-5 0-15,2-9-7 16,2-1-3-16,-6-15-6 16,1 3-6-16,1-9-9 15,-4 0-3-15,0 7 3 0,-3-6 3 16,-3 12 10-16,-10-4 3 15,5 7 2-15,1 3 2 16,-10 2 0-16,2 7-1 16,-6 6-1-16,-4 5 0 15,0 7-1-15,9 9-2 16,-11 3 1-16,9 5-1 0,3 3 0 16,-5 2-2-16,7 4-15 15,3-4-22-15,4 3-67 16,10-3-51-16,10-5 96 15</inkml:trace>
  <inkml:trace contextRef="#ctx0" brushRef="#br0" timeOffset="37745.12">15238 10404 264 0,'37'10'130'0,"-7"0"-34"0,9 2-62 16,-8-8 7-16,2 2 11 16,-2-6 42-16,-7-4 26 15,-8-5 26-15,-3-6 5 16,-3-7-23-16,-6-12-20 0,-1-14-48 15,-4-5-17-15,-8-8-21 16,2 7-9-16,-16 3-6 16,-1 4 0-1,-9 7 0-15,-4 5 0 16,-1 9 1 0,1 5 0-16,4 14-2 0,1 1-1 0,7 18-5 15,-4 8-1-15,1 12-2 16,2 7-1-16,3 11-5 15,2 6-9-15,10 23-48 16,-3-9-40-16,4-6-143 16,4-4 154-16</inkml:trace>
  <inkml:trace contextRef="#ctx0" brushRef="#br0" timeOffset="38910.5">16067 10311 541 0,'0'-8'252'0,"3"-1"-101"0,8 5-21 15,12-7-39-15,8 2-8 16,9-2-15-16,9-2-13 16,5 1-19-16,3-2-7 15,0 3-14-15,-4 0-8 16,-5 0-9-16,-4 1-10 16,-10 3-48-16,-8 2-43 15,-8 5-253-15,-11-1 235 0</inkml:trace>
  <inkml:trace contextRef="#ctx0" brushRef="#br0" timeOffset="39326.72">16181 10544 859 0,'0'3'311'0,"9"0"-230"15,-4-3-27-15,17 6-6 16,1-1-2-16,3-2-23 16,-3-3-8-16,-2-5-7 0,-2-5-1 15,9-2-4 1,6-5-2-16,4-12-4 16,10 4-4-16,1-7-34 0,3 2-42 15,18 4-153 1,2-7 150-16</inkml:trace>
  <inkml:trace contextRef="#ctx0" brushRef="#br0" timeOffset="40925.44">17582 10008 164 0,'12'23'138'16,"-10"-24"8"-16,-2-2-35 15,1 0-21-15,-1 3-28 0,0 0-7 16,0 0-1 0,0 0 3-16,0 0 10 0,3-1 8 15,10 0 4 1,24-2-3-16,-24 1-16 0,1 2-9 15,-2-3-15-15,-4-3-5 16,9 0-3-16,5-3-1 16,-4 0-5-16,10 3-3 15,-6-6-6-15,-5 1-2 16,5-1 1-16,-1 2 0 0,0 0 2 16,-3-2-1-16,-2 3-4 15,-2 2-1 1,-1-1-4-16,-1 0 0 15,0 2-3-15,-1-5 0 0,-2 10 1 16,-2-1 0-16,-2-2 0 16,-5 2 0-16,2 3 0 15,-2-1 0-15,0 0 1 16,0 0-1-16,0 0 2 16,0-1-1-16,0 0-1 15,0 1 0-15,0-1 0 94,-2 0 0-94,1 0 0 16,0-1 0-16,-1 1 2 0,1 0 1 0,0 0 1 0,0 0 0 0,0 0-2 15,0 0-2-15,-1 0-2 0,2 1 1 0,0 0 0 0,0 0 1 0,0 0 0 0,0 0-1 16,0 0 0-16,0 0-1 0,0 0 0 0,-1 0-1 15,0 0 0-15,0 0 1 16,1 0 0-16,0 0 0 0,0 0 0 16,-2 0 1-1,1 0-1-15,0 4 1 0,0 1 0 16,0 1 0-16,0 1 1 16,1-5 1-16,-2 2 0 15,0 7 1-15,-9 25-2 16,7-26-1-16,2 1 0 15,0-2 0-15,2 6 0 16,0 3 0-16,0 4-1 16,0 5 0-16,0 5 0 15,0 6 0-15,0 16 0 16,0-1 1-16,2 10 0 16,5-3 0-16,3-5 1 15,1-1-1-15,-1-3 0 16,-1-3 0-16,-2-6 0 0,2-2-1 15,-3-9 0-15,0-4 0 16,-5-9 0 0,-1-6-4-16,-2-8-30 0,-4-4-43 15,1-6-148-15,-4-5-155 16,-4-5 236-16</inkml:trace>
  <inkml:trace contextRef="#ctx0" brushRef="#br0" timeOffset="41636.85">17728 10327 474 0,'-26'-5'217'0,"20"14"-80"16,-1 0-1-16,6 0-14 0,-4 0-13 16,3-8-33-16,9 2-12 15,0-2-12-15,2-3-5 16,1-1-12 0,-7-6-11-16,-1-8-18 0,9 5-5 15,7-2-4-15,0 0-2 16,12-2 1-16,-3-2 2 15,9-3 0 1,3-1 2-16,-1 0 0 0,-1 1 0 16,4-2 1-16,0 1 0 15,3 7 1-15,1 1 0 16,-3 2 0-16,0 3 1 0,-5 1 1 16,-4-1 0-16,-7 3-1 15,-3-1 2-15,-8-2 2 16,1 1 2-16,-2 0 0 15,-4 0 1-15,0 1 3 16,-1 2 1-16,-5-1 3 16,-1 4-1-16,-2 0-5 15,-1 1-2-15,-1 0-6 16,0 1-2-16,-1-1-2 16,1 1-4-16,0 0 0 15,0 0 0-15,-10 1 2 16,-27 9 0-16,24-4 1 15,2-3-1-15,0 3 0 16,1 3 0-16,1-4 0 16,0 3 2-16,6-2 0 0,4 0 0 15,-2-4-1 1,8 0 0-16,-6-2 0 0,0 0 0 16,0 0-1-16,0 0-3 15,0 0-22-15,0 0-22 16,0 0-64-1,0 0-46-15,0 0 98 0</inkml:trace>
  <inkml:trace contextRef="#ctx0" brushRef="#br0" timeOffset="42971.43">18102 9619 980 0,'-14'9'346'0,"-1"-4"-305"16,2 1-30-16,7 4-15 15,-1-1 3-15,-6 1 21 16,-1-4 17-1,-2-1 16-15,2 1 0 0,-5 6-17 16,-1 5-15-16,1 9-17 16,-5 5-3-16,1 4-1 15,2 4-1-15,-2 1-1 0,3 3 1 16,0 5 0 0,-4-1 0-16,11 7 2 15,8 10 3-15,1 0 4 0,9 1 2 16,12-1-1-16,-1-13-1 15,9-1-5-15,1 2 0 16,-7-4-1-16,5-1 0 0,2-4 1 16,1 0-1-16,4-10 3 15,0-3 1-15,1-16 6 16,3-4 4-16,6-12 5 16,-3-7-1-16,5-8-2 15,-8-13-3-15,-5-7-5 16,0-5-2-16,-3-2-5 15,-1 1-3 1,-7-7-4-16,-4 4-3 16,-15-1-3-16,-3 0-1 0,-9 2 3 15,-11-1 1-15,-5 7 3 16,4 6 0-16,-16 6 2 16,-3 0 1-16,7 13 0 15,-1 4 0-15,9 10 1 16,8 6 0-16,-4 3 0 15,0 2 2-15,7 3 1 16,0-1 0-16,5 11 1 0,0 3-1 16,0 6 0-1,2 0-2-15,1-3-2 0,0-3-1 16,3-6-11-16,2 5-16 16,2-8-58-16,1-1-43 0,1 0-142 15,3-1 167-15</inkml:trace>
  <inkml:trace contextRef="#ctx0" brushRef="#br0" timeOffset="43646.1">18629 9842 701 0,'-6'76'258'16,"4"-71"-187"-16,4 5-69 16,-2-2 2-16,0 1 27 15,-5 2 13-15,3-2 15 16,2 2-1-16,0-3-24 16,2 0-11-16,3 1-15 15,9 0-2-15,-3 1-1 16,10-3 1-16,6 0 7 15,-2 0 8-15,15-7 15 16,6 2 7-16,-4 0 5 16,1 0 0-16,-7 5-2 0,1 2-3 15,-6 3-5-15,-5 0-5 16,-4 10-10 0,-8 4-3-16,-5 4-7 0,-7 9-2 15,-17-4-3-15,-3-3 0 16,-10-3-4-16,-2-3-1 15,-1-2-6-15,-2-1-8 16,-2-3-21-16,-4-6-14 0,3-3-49 16,1-3-37-16,-5-9-176 15,-3-10 198 1</inkml:trace>
  <inkml:trace contextRef="#ctx0" brushRef="#br0" timeOffset="44252.6">18563 10063 894 0,'91'-86'332'16,"-64"76"-235"-16,16-1-86 15,3 1 6-15,1-9 26 16,1 0 17-16,-7-4 24 15,3-9-1-15,2 5-20 16,4-6-13-16,0 4-23 0,-3 4-10 16,-6 1-11-16,-7 11-6 15,-8 3-11 1,-1 12-7-16,-7 13-10 0,-5 12 0 16,-5 10 5-16,-6 4 6 15,-6 4 11-15,-4-1 2 16,-7 3 5-16,-3 0 1 0,3 3 3 31,4 0 1-31,7 3-1 16,6-5 1-16,7-1-3 0,-4-8-1 0,6-10 0 15,1-10-1-15,-1-14 4 16,4-1 1 0,4-13 5-16,1-5 0 0,-2-16-3 15,-6-16-2-15,5 0-6 16,-3-7 0-16,1 4 0 15,3 6 0-15,-14-6 0 16,-4 6 1-16,-11 6-1 16,-5 7 0-16,-6 6 0 15,-1 5 0-15,-3 2-3 16,-4 1-4-16,-1 8-12 16,0 8-8-16,-3 13-23 0,4 5-16 15,3 8-48-15,-5-2-38 16,-5-2 96-16</inkml:trace>
  <inkml:trace contextRef="#ctx0" brushRef="#br0" timeOffset="51474.01">7291 11936 186 0,'19'-12'153'0,"-19"18"18"15,-8-4-42 1,0 0-15-16,6 3-16 0,-5-2-5 16,-2-1-20-1,8 0-10-15,-10-2-27 0,5-1-13 16,9 2-16-16,-3 0-6 15,0-2-2 1,0 0 0-16,0 0 6 16,24-8 6-16,36-44 10 0,-24 22 2 15,6-5 1 1,-3-2-2-16,5-3 8 16,-1 2 5-16,3 3 11 0,0-2 2 0,-8 11-8 15,2 2-9-15,-13 8-13 16,-4 8-6-16,-6 5-9 15,-12 4 1 1,1 10 2-16,-3 8 1 0,-3 4 6 16,4 15 0-16,-2 9 5 15,-4 0-1-15,5 13 0 16,-3-11-2-16,4 3-5 16,1 2-3-16,10 4-4 15,4 8-1-15,-1 4-2 16,3 6 0-16,-7-3 0 15,-3-6-3-15,-3-9-11 16,-1-9-6-16,-2-15-21 16,-4-10-18-16,-1-12-47 15,0-9-49-15,-5-7 97 0</inkml:trace>
  <inkml:trace contextRef="#ctx0" brushRef="#br0" timeOffset="52073.39">7533 12265 661 0,'-79'-1'275'15,"78"-1"-152"-15,8-7-73 16,6-6-7-16,10 0-4 15,4-11 2-15,7-6 2 16,8-2-1-16,6-6-3 16,1 2-3-16,7-1-11 15,-5 0-5-15,-2 2-9 16,1 4-5-16,-5 4-4 16,0 6-2-16,-5 8 0 15,-1 3-1-15,-3 11 0 16,-4 1 1-16,-6 10 6 15,-6 0 8-15,-4 6 12 0,1 5 6 16,-2 5 3-16,-4 7-2 16,-11 5-9-16,1 5-3 15,-1 6-11 1,7 4-3 15,1 1-6-15,-2-2-1-16,-1-10 0 0,0-6-3 0,8-9-3 15,-6-12-1-15,6-8 0 0,1-5 2 0,-9-15 4 0,7 2 1 16,0-8 2-16,-1-1-1 0,0-6-3 16,-1 0-4-16,-3-9-7 15,-3-4-4-15,-2-3 0 16,-2-6 3-16,-6 3 8 16,-2 2 4-16,-6 0 3 15,-3 2 0-15,-2 5-1 16,-2 5 0-16,4 10-1 15,-3 6 0-15,-7 7-2 16,4 3 0-16,5 8-3 16,2 3-3-16,3 9-2 15,2 4-1-15,-1 0 2 16,5 9 1-16,7 4 1 16,4 1-1-16,4 6-43 15,5-3-49-15,10-2 64 16</inkml:trace>
  <inkml:trace contextRef="#ctx0" brushRef="#br0" timeOffset="52571.96">8691 12002 1281 0,'34'19'4'0,"-10"-4"2"15,15 14 11-15,4 0 13 16,-22-7 5-16,-3-6 7 16,2-8-7-16,-4-8-14 15,4-6-7-15,2-9-7 16,-2-3-2-16,-2-11-2 15,0-2-1-15,-2-5-2 16,0 5 0-16,0-1-1 16,-6 1 1-16,-1 0 2 15,-9-3 5-15,-9 3 19 0,-7 0 11 16,-15 4 19 0,-3 0 3-16,-6 8-15 0,-1 4-9 15,-5 11-20-15,0 11-7 16,3 10-8-16,-3 12-6 15,17 14-11-15,-3 0-11 16,16 7-54-16,7-3-41 0,9-2-250 16,19 1 243-16</inkml:trace>
  <inkml:trace contextRef="#ctx0" brushRef="#br0" timeOffset="54106.36">9729 12060 785 0,'-7'-4'309'16,"3"-1"-187"-16,10 3-104 16,3-2-13-16,9 5-5 15,-1-5-1-15,5-6-1 16,-1 1 1-16,5-9 1 15,5 3 0-15,9 1 1 16,17 0 0-16,4-1 0 0,3 1-1 16,11 2 0-16,-13-1 0 31,20 2-1-31,8 3 1 16,9 2 0-16,8 0 0 0,-2 3 1 0,2 3-1 15,-3 0 1-15,11 2 0 16,3-1 8-16,4 4 5 15,12 0 3-15,-2 0-2 0,10 4-7 16,9-5-5-16,-14-3-1 16,0 1 1-16,2-3 15 15,-8 0 13-15,1-8 27 16,0-3 8 0,1-9-6-16,3-2-9 0,7-3-20 15,1-5-7-15,3-2-1 16,-9-5 2-16,8-3 13 15,0-3 3-15,1 5 0 16,12 0-6-16,-5 4-15 16,0 0-8-16,-3 3-6 15,-9-7-2-15,0 3-2 16,-4-1 0-16,-4-1 0 0,4 5 0 16,-13-4 0-1,-4 4 0-15,-6-1 1 16,-10 0 2-16,-1 4 1 15,4-2 0-15,-3 2 1 0,8 2 1 16,-5 3 7-16,-6 1 6 16,-1 5 20-16,-7 2 9 15,-3 4 3-15,-8-2-3 16,-2-2-18-16,-6-5-12 16,-9-2-11-1,3 4-5-15,-9-2-2 16,0 0 0-16,1 6-2 0,-5-1 0 0,-7 0 0 15,2 3 0-15,-10 2-1 16,-7 2-1-16,-10 7 0 16,-7 3-3-16,-9-3-11 15,-5 0-9-15,-1 3-17 16,-3 0-8 0,0 0-20-16,0 0-12 0,0 0-37 15,-20 4-31-15,-36 4-141 16,23-5 186-16</inkml:trace>
  <inkml:trace contextRef="#ctx0" brushRef="#br0" timeOffset="54999.22">16648 10482 506 0,'-40'36'218'15,"43"-30"-86"-15,4 1-72 16,-1 1 8-16,3-2 18 16,-1-3-2-16,5-3-19 15,2-5-11-15,14-3-18 16,8-2-1-16,7-1 2 16,4-3 1-16,7-6 1 15,1 3-2 1,11 0 1-1,10 6 2-15,0 4 8 16,2-1 6-16,-8 2 8 0,-9-1 0 31,-10 4-5-31,-6 0-6 0,-10 5-13 0,0 2-8 0,-15 5-13 16,-4 3-5-16,-9 3-10 16,-8 0-1-16,-5 4 0 15,-4 2-1-15,-9 4 1 16,-4-1-1-16,-6 5 0 0,-4 2 0 15,-4 1 0-15,-1 0 0 16,-18-9 0-16,11 12-1 16,-1-3 1-16,-2 2 0 15,12 4 0-15,-14-16-1 16,1 4 1-16,2-7-1 62,6 1 0-62,3-2-2 0,1-2-13 0,6 3-10 0,1-6-14 0,5 2-3 16,5-6-6-16,-1-1-7 0,2 1-21 0,0-2-11 0,-7 4-41 16,5 0-39-16,-2 1-200 15,-2 0 237-15</inkml:trace>
  <inkml:trace contextRef="#ctx0" brushRef="#br0" timeOffset="56060.23">10416 11408 556 0,'10'50'219'16,"-11"-49"-132"-16,-1-1-50 15,0 0-11-15,1 0-3 0,-1-1 1 16,1 0 5-16,0 0 11 16,-1 0 6-16,-12 0-8 15,-32 0-7-15,29 3-17 16,1 5-8-16,-4 1-10 16,3 5-7-16,-10 7-8 15,0 1-6-15,-13 6-11 16,-1 6 1-16,7 13 9 31,-12-9 7-31,3 9 15 0,-4 0 3 16,8-16 1-1,19-16 0-15,2 1 1 0,-52 50 1 16,9-5 10-16,1-2 12 0,40-34 19 0,-5-3 4 16,11-12 2-1,8-3-6-15,-4-6 0 0,15 1 9 16,13 3 16-16,0-2 6 15,16 0-2-15,7 1-9 16,0 0-19-16,10 1-9 16,13 6-12-16,-1-5-3 15,11 9-8-15,4 2-2 16,-2 9-4-16,0 3-2 0,-5-1-3 16,-7 1-4-16,-2-5-92 15,4 0 59-15,-4 1 3 16</inkml:trace>
  <inkml:trace contextRef="#ctx0" brushRef="#br0" timeOffset="65019.88">10437 5284 333 0,'-1'32'140'0,"-10"-7"-82"15,2 3-6-15,6 3 10 16,-3-3 18-16,-1 0 32 16,0 0 4-16,-3 2-13 15,-2 1-13-15,5 6-28 16,-1 0-12-16,5 8-24 15,3 2-6-15,4 12-9 16,2 5-3-16,-2 3-3 16,0 5-1-1,-4-9-1-15,1 3 0 0,3 6 0 16,-1 5 1-16,2 15 4 16,4 5 4-16,-2 7 3 15,0 8 1-15,-1 7-2 0,-6 5-3 16,0 12-2-1,-3 4 0-15,-5 4 4 16,-2-2 2-16,-2 3 8 16,0-6 2-16,4-6 3 0,2-3 0 15,6-6-4-15,5 1-2 16,4-2 0-16,-2 1-1 16,-2 7 1-1,-2 2-1-15,-3 0-4 0,0 7-1 0,-4 0-2 16,-6 0 0-1,-3-6 3-15,1 4 2 16,-3-9 4-16,3-5 0 0,2-1-5 16,1-3-4-16,5-1-6 15,-2-3-2-15,4-4 2 16,-4-5 2 0,3-3 3-16,1 1 3 15,-2-3 1-15,1-1-1 16,1-10-4-16,-1-2-1 0,3 5-7 15,-4-2-1 1,1-1-1 0,4-1 0-16,1-8 0 0,2 3 1 15,-2-4 2-15,-2-4 1 0,4-7-1 16,-1-13-1-16,1-7-2 16,3 0-1-1,-3-8-1-15,4 12 0 0,-2 0 0 16,4-1 0-16,-2 9 0 0,-1-8 0 15,1-4 0 1,-2-7 0-16,0-11 0 16,2-7-3-16,-2-12-11 0,1-4-15 15,1-7-43-15,0-3-30 0,7-3-90 16,0-2-85-16,2-6 180 16</inkml:trace>
  <inkml:trace contextRef="#ctx0" brushRef="#br0" timeOffset="70359.55">9018 11145 807 0,'-92'43'291'0,"75"-48"-237"16,1 4-30-16,-5 2-16 0,2-1 2 16,-10 0 12-1,-1-1 6-15,-3-3 19 16,-1 2 4-16,1 2-8 0,-9 0-11 16,4 3-18-16,-5 6-6 15,-4-6-10-15,3 8-4 16,-7-5-7-16,-1-7-1 31,0 1 2-31,0-4 2 0,6-3 7 0,-3 6 2 16,2-4 1-16,2 5 1 15,-6 0 0-15,7 2 0 0,-4 3-1 16,-1 0 0 0,-8 8 0-16,3-5-1 0,-11 1-2 15,5 4-1-15,0-6-11 16,1 7-4-16,8 5-2 15,2-5 2-15,3 1 10 16,7 0 2-16,-4-2-2 16,11 6-2-16,1 1 0 15,-9 0 3-15,8 4 5 16,-9-2 3-16,8 3 1 16,6 2 2-16,0 1 2 15,6-1 2-15,4 4 5 16,-3-5 2-16,6 2 1 15,0 0-2-15,4 0-4 16,0 2-3-16,2 4-4 16,3 0-2-16,-2 3 0 0,3 2 0 15,2 0 1-15,1 2 4 16,1 5 11-16,1 0 5 16,4 2 6-16,1-5 1 15,1-2-3-15,1-2-4 0,4-4-1 16,0 3 1-16,2-4 1 15,2 0 0-15,3-2-2 16,0-1-2 0,4 2-3-16,0-2-1 0,4-1-4 15,4 1-1-15,5-3 2 16,-2 0 3-16,7 0 7 16,2 2 7-16,-2-5 5 15,5 0 2-15,-4-7 0 16,-2-1-5-16,5 1-8 15,4-3-3-15,4 0-10 16,5-2-1-16,1-4 0 16,-4-1 2-16,-2 0 7 15,-2-1 4-15,-1-1 3 16,0-4-1-16,8 2-7 0,-1-4-4 16,-1 0-4-1,4-1-1-15,-4-1-1 0,1 2 1 16,-2 2 4-1,-2 4 1-15,-1-4 1 16,4-2-1 0,-1-3-5-16,4-4-1 0,3-6-2 0,3 1 0 15,0-5-2-15,1 3 1 16,-4 0 2-16,-2-3 2 16,4 7 3-16,-1-6 3 15,-1 5 2-15,-2 0 0 0,-6-4-5 16,1-4-2-16,-4-8-7 15,4 2 0 1,0-3 0-16,-10-1 0 0,2 5 3 16,0 0 0-16,-7-3 0 15,5 3 0-15,-8-2-3 16,-4-1-1-16,-3 3-3 16,-2 0-2-16,-5-2 1 15,1 1-1-15,-3-8 4 16,4-3 1-16,-1-2 0 15,1 0-1-15,-7-1 1 16,-5 1 0-16,-9 2 0 16,0-3 2-16,-1 5-1 15,2-2 0-15,-5 0-1 16,-5-1 0-16,2 3 1 0,-6-3 0 16,-2-1 0-16,2-1 0 15,-8-1-1-15,-5 2 1 16,3 6 0-16,-1 3-1 15,-4-4 1-15,2 5-1 16,-4-4-1-16,0 0 0 0,-1 2-2 16,-2-3-1-1,0 2 0-15,-2 2-1 0,-3-8 0 16,-10-2 0-16,6 2 0 16,-6-4-2-1,-1 7-1-15,10 8-1 16,-12 0-2-16,5 2-2 0,-10 3-1 15,-4 1-1-15,-12 4 3 16,0 3 2-16,3 0 6 16,-6-2-1-16,6 1-4 15,-5 1-5-15,-9 1-17 16,9 5-8-16,-2 4-9 16,7 3-2-16,-1 9 6 15,0 3-3-15,-7 9-24 16,-8 3-23-16,1 10-83 0,-11 0-78 15,-1 12 164-15</inkml:trace>
  <inkml:trace contextRef="#ctx0" brushRef="#br0" timeOffset="100052.95">20578 6008 74 0,'-9'10'57'0,"5"-1"34"16,-9 1 1-16,5-3 13 15,8-3 8-15,-8-1 5 16,4 1-5-16,4-4-7 16,-11-2-4-16,11-1-18 15,0 1-14-15,2-2-30 0,-2 3-11 16,6-1-19-16,22-4-2 15,49-9 5 1,-22 2 3 0,1-3 8-16,9-5 3 15,13 8 7-15,1-1 4 0,17 0-1 0,-2 2-4 16,-9-8-10-16,-9-6-7 16,-12 10-9-1,-2-3-2-15,-8 3-4 0,-9 9-2 16,-23-3-30-16,-6 10-36 15,-23-1-112 1,-5 0-85-16,-1 4 160 0</inkml:trace>
  <inkml:trace contextRef="#ctx0" brushRef="#br0" timeOffset="100333.51">21024 5945 592 0,'-11'4'219'0,"5"1"-160"0,6 7-42 0,5 9 6 0,6 5 26 0,-2 2 17 16,-2-2 26-16,2-3 3 16,7 5-1-16,-5 3-2 15,7 8-19-15,-2 6-9 16,-4 9-23-16,1 2-14 15,0 4-16-15,1 0-5 16,-1 1-4 0,4 5 0-16,0 8-5 0,-1 1-12 15,-2-6-46-15,-3-8-48 0,-1-16-209 16,-4-8 206-16</inkml:trace>
  <inkml:trace contextRef="#ctx0" brushRef="#br0" timeOffset="101033.54">21821 5819 840 0,'46'-2'300'15,"-56"17"-252"-15,2 8-34 16,2 4-8-16,2-1 12 31,0 0 15-31,0-2 33 16,-2 0 15-16,4-2 5 0,0-1-8 0,2 4-24 0,6 4-13 15,4 15-17-15,2 6-5 16,3 16-9 0,2 10-2-16,-2 1-3 0,4-5-1 15,-5-14-2-15,2-12-2 16,0-12-21-16,-16-8-23 16,10-1-89-16,-10 0-103 0,-13 1 148 15</inkml:trace>
  <inkml:trace contextRef="#ctx0" brushRef="#br0" timeOffset="102308.88">21582 7487 711 0,'1'0'332'0,"1"6"-50"16,14 8-275-1,-4-1-8-15,0 4 1 0,-9-7 0 16,-1 7 1-16,0-3 1 15,0-2-1-15,10 3-1 16,-10-8-28-16,5-3-39 16,1-1-171-16,3 3 155 0</inkml:trace>
  <inkml:trace contextRef="#ctx0" brushRef="#br0" timeOffset="102503.83">21785 7811 410 0,'0'28'229'0,"3"1"-30"0,5 0-92 16,1 4-17-16,5-5-7 0,-1-3-5 0,-1 1-24 0,1-1-14 0,0-4-23 0,1-2-9 16,-3-8-22-1,7 1-37-15,-5-4-110 0,-1 1-71 16,3 2 134-16</inkml:trace>
  <inkml:trace contextRef="#ctx0" brushRef="#br0" timeOffset="102760.61">21954 8467 245 0,'9'15'172'0,"5"5"-3"15,3-3-76-15,0 0-29 16,-11 0-59-16,4 5-50 15,-4 1 28-15</inkml:trace>
  <inkml:trace contextRef="#ctx0" brushRef="#br0" timeOffset="102883.32">22204 8899 694 0,'0'17'266'16,"4"-2"-199"-16,4 1-32 0,2-1-43 15,-1-2-18-15,-2-4-36 16,-1-2-28-16,1-1 54 16</inkml:trace>
  <inkml:trace contextRef="#ctx0" brushRef="#br0" timeOffset="106509.4">21237 9985 463 0,'29'52'191'0,"-34"-50"-125"16,5 2-18-16,0-1-40 0,0-3 7 16,0 0 40-16,0 0 16 0,0-1 19 0,0-1-2 0,0 1-31 0,6-3-15 15,13-7-22 1,33-19-7-16,-15 13-7 16,12-1-1-16,20-3 0 31,8-2 1-31,6-9 2 0,-1-1 2 0,2-2 3 15,-7-8 1-15,4 3-2 0,-4 2-3 16,-18 3-6-16,-7 8-13 16,-24 13-180-16,-8-2 139 15</inkml:trace>
  <inkml:trace contextRef="#ctx0" brushRef="#br0" timeOffset="107125.62">21618 9985 161 0,'53'1'140'0,"-49"1"37"15,-1 2-1-15,1 0-21 16,-4-4-18-16,0 0-22 15,2 10-13-15,5 19-25 16,9 36-10-16,-2-10-20 16,9 11-8-16,7 6-17 15,4 6-7-15,2 2-8 16,3 4 0-16,1 13 1 16,0 1 5-16,-6-13 6 0,-9-12 1 15,-8-24-1-15,-3-9-4 31,0-9-8-15,0-7-4-16,-6-10-38 16,0-4-42-16,-7-11-306 0,4-3 260 0</inkml:trace>
  <inkml:trace contextRef="#ctx0" brushRef="#br0" timeOffset="108017.73">22430 9981 212 0,'4'-10'145'0,"8"-2"27"16,2 1-30-16,4-4-23 16,5 0-2-16,-7-4-15 0,9 1-12 15,2-2-17-15,2 2-8 16,3 6-20-16,-5-1-10 15,2 10-19-15,-1 3-6 16,1 6-6-16,-1 12-1 16,-2 7-2-16,-3 4-1 15,-7 8 1 1,-7-3-1-16,-9 8 0 0,-6 5 1 16,-10 6 0-16,-4 3 0 15,-11 3 1-15,1-1-2 0,-3-2 2 16,-2-3-1-1,-6-7 0-15,1 2 1 0,5 2 1 16,-1 0 4-16,13-3 10 16,1 0 6-16,3-9 6 15,8-9-1-15,6-7 8 16,6-8 11-16,13-16 23 16,9-10 9-16,17-21-2 15,10-8-14-15,13-11-26 16,9 1-12-16,6-1-15 15,-3 4-4-15,16 4-4 16,-4 3 0-16,-5-1-2 16,1 1-2-16,-14 2-37 0,-3 0-45 15,-1 6-220 1,-5-1 200-16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8T23:44:40.7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3824 12544 200 0,'-39'38'109'0,"30"-24"-21"16,-1-7-22-16,-1-2-21 16,-1-1-7-16,-1-7-12 0,2 1-6 15,-1-12-6 1,1-1-2-16,1-5 0 15,0-4-1-15,2 2-2 0,0-1-2 16,-2 4-5-16,-1-2-1 16,-1 9 0-16,-1 2 1 15,-1 7 15 1,2 3 13-16,-3 0 33 0,3 3 15 16,-3-1 16-16,-2 3-3 15,3-3-15-15,-4 0-9 16,4 3-16-1,1-2-4 1,-4 1-12-16,-4-1-5 16,-3-3-11-16,-5 2-4 15,-1 2-6 1,2 0-2-16,0 3-1 16,-3-2 1-1,4-3-2 1,-2 1 0-1,0-6-3-15,0 1-1 0,-3-1-1 16,-1 0 0-16,-6 3-1 0,0 0 0 16,-1-1 1-16,4 5 0 0,1 4 0 15,1 3 1-15,-1 5 0 16,-2 1 1 0,2 1-1-16,-2-2 0 15,6 2 1-15,0-5 1 0,3-2-1 16,1 1 1-16,2-1 0 15,0 4-1-15,1 0 0 0,4-1 1 16,1 0-3 0,9 2 1-16,-5 4 0 15,0-2-1-15,-1-2 2 32,-3-1 2-17,4 3 1-15,-1 1 1 16,2 5-1-1,-1-2-1-15,4-1-2 16,1 5-1-16,0-1 3 16,3 0 1-16,1 0 3 0,2-2 1 15,4 1-1-15,-2-1-1 0,5 2-2 16,5 1-2-16,6 1 0 16,-2 0 0-16,8-3-1 0,-1 1 0 15,3-9-1-15,3 0-1 16,-2-1 0-16,8-2-2 0,10 6 2 15,2 0-1-15,7-1 1 16,0-1 0-16,-1-4 1 0,6 0-1 0,6 1 1 16,1-2 1-16,3-1-1 0,-2 1 1 15,-4-1 1-15,3-3 0 0,3 2 0 16,-2-1 0-16,11 1 2 16,-2 1 0-16,1 2 1 0,1-1 0 15,0 4-2-15,2 3-1 16,-1 0-1-1,5 4-1 1,-3-3 0-16,-7 3 0 16,-4-7 0-1,-7-7 0 1,10 7 0 0,-1-2 0-16,8 0 0 0,-1 4 0 15,-4-7 0 1,0-10 1-16,0 9 1 15,6-6-1 1,-3-4 2 0,4 3 1-16,-7-8 2 15,-7-3 5 1,-1 2 11-16,-2-4 3 0,1-2 2 0,-3-5-4 16,3-2-11-16,0-3-5 15,-6-2-5-15,1 4-1 16,-9-4-2-1,-1 5 1-15,-1-2 0 16,-1 1-1 0,-2-1 1 15,-2 1 0-15,-7 0 0-1,-2 1 2-15,-9-1 0 16,0-2 0-16,-4 0 1 15,-3 1-1-15,-1 1 1 0,-6 0-1 16,-3 0 2-16,-3 2-1 0,-6-3 0 0,-3-2 0 16,-4-2 0-16,-4-3-2 0,-4 2 0 0,-6-3-2 15,2 2 0-15,5-1 0 16,-7-2-1-16,0 3 0 0,-6-4 0 0,-9-1 0 16,7 5 0-16,3-3 0 15,4 6 1-15,1-1 0 0,0 4 0 0,-1-1 0 16,-4 0 1-16,2 7 1 15,-11-7 3-15,-7-1 3 0,3-2 1 16,-1-3 1-16,0 0-4 0,5 2-3 16,-7 4-1-16,0-1-1 15,2 8-1-15,-2 1 0 16,0 4-1-16,-6 1-2 16,-3 1 1-16,-6 2 1 15,-4 1-1-15,2 1 0 16,-7-2-1-16,1 2-1 0,-11-3 0 0,12 5 0 15,-13 0 2-15,-1 0 1 0,5-2 1 0,-11-4 2 0,11 1-2 0,-2-1 1 16,0 2-1-16,-2 2 0 0,1 1 1 0,3 3 0 0,1 4-1 16,1-1 0-16,-5 3 0 15,-4-2 0 1,1 4 0 0,-1-2-3-16,5 3-18 15,9 3-25-15,0-1-82 16,4-1-102 15,11 6 145-31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8T23:45:42.1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13634 7411 220 0,'3'-22'135'0,"5"10"-7"16,0 8-25-16,-3-3-28 15,2 13-7-15,-4 4 6 16,-1 0-3-16,-2 15-18 15,-2-4 0-15,-2 6-28 16,-8-4-7-16,3 7-11 16,1 7-4-16,2 4-2 15,5 11 0-15,-1 5-1 16,0-1 1 0,0-2 0-16,0-3-1 15,0-12 4-15,0-3 3 0,2-5 10 16,0-4 4-16,0-7 9 0,0-3 4 15,-5-12 12-15,1-2 10 16,3-4-6 0,0-3-6-16,1 3-23 0,-2-1-13 15,2-13-8-15,4-33-2 16,0 22-2-16,3 11 1 16,0 8-3-16,1 5 1 15,2 8 2-15,-2-6 1 0,3 6 4 16,2 2 2-16,4 4-1 15,5 7-1-15,3 0-2 16,3 3 2-16,4 4 2 16,7 2 0-16,2 2 3 15,-10-1 0-15,8-10 2 16,-8 0 2 0,2-8 5-16,5-8 1 0,-10-4 1 15,-4-5 2-15,-3-9 3 16,-2 0 1-16,-1-10-1 15,-1-2-4-15,0-8-8 16,-3-5-4-16,-3-5-3 0,-4-9-1 16,-5-6-1-16,-2-2 2 15,0 5-8-15,-2 3-2 16,-3 10 1-16,-3 7-2 16,-4 1 7-16,-2 2 1 15,0 6-1-15,-4 3 0 16,-2 1-2-16,-3 3-1 15,-10-2 1-15,-4-3-1 0,-7 6-3 16,-4-6-1-16,-9 5 0 16,1 2 0-16,3 0 3 15,2 11 1-15,8 7-2 16,5 6-1-16,7 10 1 16,3-3-1-16,2 4 1 15,3 3 2-15,-1 0 1 16,8 7 1-16,-4-3 0 15,-3 1-2-15,18 0-3 16,-1-1 0-16,11 2-1 16,-1 0 1-16,4 6 2 15,-3 1 1-15,12 5 2 16,12 6-1-16,3 4 1 16,1-1 0-16,3-9 0 15,-3-2 1-15,7-17 1 0,7-2 1 16,3-6 0-16,0-11 1 15,10-4 1-15,-9-11 0 16,8-3 0-16,-5 2 0 16,-12-7-1-16,-1 1 1 15,-12 2 2-15,1 3 4 16,-9 5 4-16,-3 2 2 16,-7 3-1-16,-1-1-2 0,-7 0-7 15,-2 3-3-15,3 6-5 16,-2 0-1-1,-2 0-1-15,0 0 0 0,0 7 3 16,5 15 0-16,13 37 1 16,-7-27 0-16,3 0-1 15,2-3 1-15,-5-11 0 16,9 6 0-16,-2-13 1 16,2-7 1-16,2-2 1 15,-4-9 1-15,10-4 1 16,-1-2-1-16,5-9-1 15,1 2 0-15,-3-9 0 16,-4-3-1-16,1-1 1 16,-1-3 0-16,-2 5 1 15,0 4 7-15,-1 6 10 16,-5 6 6-16,-6 8 7 0,4 4-2 16,-7 10-6-16,9 5-4 15,3 10-8-15,2 4 0 16,-10 1-2-16,-3 1-2 15,-10-5 0-15,6 9-4 16,11-2-3-16,5-1 0 16,12 1-1-16,-11-17 2 15,0-10 1 1,-2-3 1-16,-1-13 1 16,2-4-1-16,6-9-4 0,-4-6-3 0,5-6-8 15,2 0-2-15,-6-4 2 16,0 0 2-1,-3 3 5 1,-3 2 2-16,-5 3 1 0,-5 5 1 0,-6 7-10 16,5 4-1-16,-19 6-1 15,5 7-2-15,-6 1 10 16,-10 4-3-16,4 9-1 16,-6 2 1-16,-2 11 2 15,-2 4 1-15,4 8 2 16,1 3 0-16,0 3 1 15,3-2 0-15,7 6-1 32,3 2-1-32,9-1 2 0,4 5 3 0,15-10 5 0,6-3 3 15,21-11 5-15,4-7 1 16,15-12 0-16,12-5-1 16,2-18-5-16,-6-12-2 31,5-7-13-16,-7-13-25-15,0-9-164 94,7 2 134-94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8T23:46:12.3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10792 5565 139 0,'0'-1'95'15,"0"1"23"-15,0 0-10 16,0 0 11-16,0 0 8 0,0 0-1 15,0 0-3-15,0 0-27 16,0-1-6-16,-1 0-18 16,0 0-10-16,-1 0-11 15,1 0-16-15,0 0-20 16,0 1-7-16,0 0-4 16,0 0-1-16,-6 11 9 15,-10 43 6-15,13-19 6 16,4 14 5-16,1 6 0 15,2 10-1-15,3-1-4 16,0-10-5-16,5 0-7 16,-3-14-3-16,1-3-5 15,2-10 0 1,-6-12-6-16,1-2-15 0,-1-14-80 0,0-4-120 16,2-12 138-16</inkml:trace>
  <inkml:trace contextRef="#ctx0" brushRef="#br0" timeOffset="493.64">10890 5809 914 0,'104'64'311'16,"-77"-36"-281"-16,-4 2-32 15,-6 0 1 1,6 6 3-16,-8-7 14 0,4 1 40 16,3-2 13-16,-6-5 19 15,0 0-7-15,0-8-35 16,-5-5-12-16,2-7-18 16,4-4-5-16,-2-8-7 15,2 0-4-15,-1-11-10 16,-3-4-2-16,-5-4 2 15,-1-9 4 1,-2-13 7-16,-1 0 2 0,-4-14 1 0,0 3 2 16,-9 3 0-16,1 3 1 15,-7 21-2 1,1 5-1-16,2 21-4 16,-6 3-1-16,-1 11-5 0,-2 5 1 15,0 11 2-15,-1 3 1 16,-1 0 1-16,4 6 1 15,-4-6-1-15,1-6-1 16,14 3-3-16,-2-5-6 0,11 4-28 16,10 2-22-16,13-6-64 15,7-3-40-15,6-10-142 16,5-5 191-16</inkml:trace>
  <inkml:trace contextRef="#ctx0" brushRef="#br0" timeOffset="1885.63">11643 5672 639 0,'-101'36'250'16,"88"-32"-191"-16,7 8-11 16,0 0-35-16,12 6 1 15,-3 1 31 1,-10-4 21-16,2 4 27 0,2 3 3 0,-5 1-18 15,24 18-19-15,-3-8-32 16,-3-5-12-16,0 0-13 16,-14-11-3-1,8 6-12-15,-8 0-13 0,16-1-46 16,-5-3-29 0,-2-4-64-16,11-1-41 15,-9-2 132-15</inkml:trace>
  <inkml:trace contextRef="#ctx0" brushRef="#br0" timeOffset="2432.96">11695 6057 822 0,'81'-25'269'0,"-66"31"-269"0,3 6-7 15,1 4 7 1,-5-4 3-16,3 3 24 0,2 0 14 16,-2 0 25-16,8 3 6 15,-6-6-11-15,-2-2-12 0,9 0-25 16,-11-8-7-16,8-3-11 16,9-2-2-16,-11-9-1 15,7-1-1-15,-5-5-1 16,-3-1 0-1,1-5 0 1,-5-4 1-16,-2-6 0 0,-4-3 2 16,-5-5 2-16,-4-1 2 0,-7-1 3 15,-9-4 6-15,-10 9 13 16,-19 0 2 0,10 18 3-16,-2 15-7 0,-6 12-16 15,9 10-6-15,-17 14-6 16,2-1 0-16,0 10 0 0,6-3-1 15,4-8-1 1,7 2-5-16,14-5-50 0,4-3-60 16,16-3 73-16</inkml:trace>
  <inkml:trace contextRef="#ctx0" brushRef="#br0" timeOffset="3778.64">12778 6092 848 0,'15'68'305'0,"-7"-68"-240"15,4 3-60-15,8 3-4 16,-2-3 1-16,4-2 28 16,-4-2 17-16,-4-9 17 15,9 5 2-15,0-4-28 16,1 0-18-16,19 5-25 0,-1-3-14 94,9 4-77-94,8 1-72 15,-8 5 103-15</inkml:trace>
  <inkml:trace contextRef="#ctx0" brushRef="#br0" timeOffset="3942.09">14116 6177 921 0,'50'0'297'0,"13"-1"-310"16,9 1-10-16,-16-3-17 0,3-5 4 0,-7 1 5 15,-11-5 1-15,7-4-42 16,-6 0-44-16,-5-3 68 15</inkml:trace>
  <inkml:trace contextRef="#ctx0" brushRef="#br0" timeOffset="4103.09">15150 6014 956 0,'52'-5'353'15,"6"5"-268"-15,6 0-25 16,-2-6-16-1,-4 2-3-15,-5-3-15 0,-10-3-8 16,-3 9-10-16,-3-3-6 16,1 1-18-16,1 1-19 31,-13-5-59-31,-10-1-32 16,-4 8-76-16,-7-2-57 0,-5 3 169 15</inkml:trace>
  <inkml:trace contextRef="#ctx0" brushRef="#br0" timeOffset="5092.52">11666 6550 825 0,'-3'-5'332'16,"-1"3"-208"-16,7 5-74 16,-2 3-21-16,-3-1-1 15,-4 3 5-15,-3 6-1 16,1 2-4-16,-1 8-9 15,3 6-6-15,-2 11-8 16,7 15-3-16,5 8-1 0,3-2-2 16,6-6-34-1,-8-14-35-15,7-8-110 16,2-6-80-16,8-11 158 0</inkml:trace>
  <inkml:trace contextRef="#ctx0" brushRef="#br0" timeOffset="5520.61">12063 6732 1045 0,'16'7'371'0,"12"4"-308"0,10 8-51 0,0 3-9 16,1 4 0-16,-5-1 2 15,-4 0 6 1,1 0 12-16,1 1 5 0,-4-7 0 16,-5-1-5-16,0-8-11 15,-1-6-4-15,-4-5-8 16,-1-3-3-16,-9-10-28 16,-3-5-14-16,-3-4-15 15,8-1 0-15,-9-9 27 16,-1 1 15-1,-3-15 22-15,-12-1 8 0,8 2 14 16,0 2 10-16,-8 8 12 0,-8 6-1 16,-11 7-9-16,-2 8-10 15,2 13-16-15,8 2-4 16,2 18-5-16,-5 2-1 16,-2 5-1-16,4 7 1 15,6 5 0-15,2 2-1 16,8 7 0-1,1 0-1-15,6-6-14 0,4-3-18 0,9-5-51 16,7-8-34 0,5-20-147-16,5-4 169 0</inkml:trace>
  <inkml:trace contextRef="#ctx0" brushRef="#br0" timeOffset="5866.15">12751 6566 1231 0,'6'38'438'16,"7"8"-364"-16,15 18-62 16,2 5-7-16,2 0 0 15,-10-6 3-15,-9-11 8 16,4-8 3-16,-15-15-1 0,14-4-4 15,1-10-13-15,-17-8-10 16,12-5-51-16,-5-3-51 16,3-13 66-16</inkml:trace>
  <inkml:trace contextRef="#ctx0" brushRef="#br0" timeOffset="5965.35">13160 6641 978 0,'7'14'391'0,"-1"4"-220"16,5 20-63-16,-1 15-17 16,-1 9-11-16,-2 7-35 15,-2-10-14-15,-1-11-16 16,2-10-4-16,1-13-9 16,2-6-13-16,5-7-63 15,3-3-57-15,11-9-314 16,5 0 292-16</inkml:trace>
  <inkml:trace contextRef="#ctx0" brushRef="#br0" timeOffset="6372.7">13904 7013 1022 0,'62'0'343'15,"-4"2"-402"-15,-2 3-63 16,11 7-30-16,-2 1 11 16,-6-3 97-16,10 0 31 15,-16-10 28-15,3-4 0 16,8-6-92-16,-11-6 57 16</inkml:trace>
  <inkml:trace contextRef="#ctx0" brushRef="#br0" timeOffset="6432.68">15596 6981 912 0,'94'-9'236'31,"-2"1"-303"-31,1 2-85 0,-10-4-26 0,-25 3 2 16,-3 7 111-16</inkml:trace>
  <inkml:trace contextRef="#ctx0" brushRef="#br0" timeOffset="6467.98">16677 6870 617 0,'44'9'396'0,"0"2"36"16,3-6-195-16,-8-5-7 0,-3 2-43 15,-5 3-39-15,-14-8-119 16,-1 0-65-16,-9-6-103 16,-7-21-63-16,-18-16 126 15</inkml:trace>
  <inkml:trace contextRef="#ctx0" brushRef="#br0" timeOffset="30045.15">14599 9954 215 0,'19'-20'135'0,"-25"16"21"0,-3 4-57 0,-1-8-30 15,2 2-10-15,-5-2-25 32,-1-5-4-32,1 4 12 0,1 0 9 0,-1 4 10 15,-3-4-3-15,-6-4-20 16,0 4-9-16,1 1-16 16,1 4-5-16,-6 4-5 15,3-1-2-15,-11 1-1 16,-1-5 0-1,6 5 0-15,-8 0 1 0,2 6 9 0,1-4 10 16,-1 5 14-16,0 0 3 16,1 6-5-16,3 4-10 31,1-2-15-31,-3-1-2 0,0-5-3 0,-14-1 2 0,15 4 8 16,-2 2 4-16,2 4 9 31,9 5 1-31,-13 0-2 15,4-4-4-15,1 10-7 0,0-3-4 0,1 3-5 16,-2 4-1-16,6 2 0 16,-8-1 2-16,12 9 8 15,1-3 6-15,2-7 7 16,3 1 2-16,0-6-1 16,6 4-3-1,1-1-2-15,10 1-3 0,-1 1-2 16,-5-2-3-16,8 5-5 15,-2 0-3-15,15 10-3 16,4 2-1-16,3-4-1 16,9 5 1-16,-5-10-1 15,8 1 0 1,1 0 0-16,-4-8 0 0,8 2 0 0,1 3 0 16,0 1 1-16,11 11-1 31,-4-6 0-31,0-2 2 0,-1 0 14 15,-8-14 10-15,6-2 12 0,-3-11 2 16,5-2-10-16,1-1-8 16,3-5-10-16,12 6-3 15,-10-8-3-15,3 1-2 16,-1-2 0-16,-11-4 0 0,12 1 0 16,-8-11 0-16,8 3-2 15,-2-4 0 1,5-4 0-16,5-1 0 0,-8-11 1 15,2 3-1-15,-8-4 0 16,-3-1 1 0,4 10-1-16,-3-3 0 0,-2-4-1 15,0 4 0-15,-1-10 2 16,-3 3 1-16,1 2 4 16,0 1 1-16,-5-1-1 15,-3-3-1-15,-6 3-3 16,-2-4 0-16,-3-2 0 15,-1-1-1-15,-3 2-1 16,-1 0 1-16,-4-4-1 16,-4-2 1-16,-4-8-1 0,-7-3 0 15,-2 9-2-15,-2-2 0 16,-9 1-1-16,-1 0-1 16,-6-8 0-16,-4-5-1 15,-4-1 1-15,-7 1 0 16,-11-3 1-16,9 13-1 15,0-2 0-15,-3 2 0 0,13 12 0 16,-16-2 1-16,-6 4-1 16,6 2 0-16,-6 3 0 15,0-5 0-15,-5 6-1 16,-7-5-1-16,-4 6 0 16,-2 8-1-16,-2 6-2 15,2 5 1-15,-2 10-3 16,-6-4-1-16,6 10-4 15,0 10-5-15,-2-1-13 16,3 8-8-16,6 10-25 16,4-2-16-16,13 5-44 15,5 1-27 1,-2-10-111-16,0 0 163 0</inkml:trace>
  <inkml:trace contextRef="#ctx0" brushRef="#br0" timeOffset="31844.65">22660 2911 109 0,'-14'6'50'0,"0"-1"-10"0,-2 4 34 15,-6 3 27-15,-4-6 47 16,-1 0 21-16,-6-6-29 16,2-8-13-16,1-1-34 15,1 1-21-15,0-11-38 16,5 11-15-16,-3-1-12 15,-4-8-1-15,1 10 2 16,-1-3 1-16,1 0 3 16,2 9-1-1,-3 4-5-15,-1-1-4 16,-4 3-2-16,-4-1-1 0,-1 7-1 31,-3-1 1-31,0 5 0 0,4 0 0 16,-5 0 0-16,5-1-1 0,-1 7 0 15,-2 3 0-15,0 0 2 16,-8 1 0-16,-5-3 3 0,8 2 4 16,2 2 10-16,3 5 4 15,6 3 5-15,-2 0-1 16,6 3-4-16,2 6 1 0,7 4 1 16,4 3 1-16,4-4-3 15,3-2-3-15,5-1-9 16,3-7-3-16,5 5-4 15,10 2-1-15,3 5-1 16,3 6 0-16,4 3 0 16,3-4-1-16,5 1 1 15,7-2 0-15,13-6 0 16,5 2 2-16,14-12 0 16,0-2 1-16,5-5 0 15,6-6-1-15,5-3-1 16,5 0 1-16,9-5 1 15,2 2 0-15,0-8 2 16,6-2 0-16,-1-7-1 16,-1-3 2-16,-1-5 3 15,-11-4 3-15,9 0 9 16,-1 0 3-16,2-3 3 0,-3-2-1 16,-4-1-2-1,-4-2 0-15,-7-5-2 0,4-2-1 16,-8-10-6-16,-3-3-4 15,-6-12-3-15,-10-8-1 16,9 0-1-16,-14-6 0 16,-12 8 1-16,8 6 0 0,-27-1 0 15,5 5 0-15,-5-3 1 16,-12 1 2-16,-9-8 5 16,-4 1 1-16,-18 5-4 15,-7-1-3-15,-3 12-7 16,0 7-2-16,-4 6 0 15,-6 2 0 1,-20 2-5-16,-10 1 0 16,-13 1-4-16,-2 2 0 0,-14 4 0 15,-4 3 0-15,-11-2 4 16,-3 5 0 0,-3 5 1-1,1 4-1-15,9 23 0 0,-11-7 1 0,0 5 0 16,0 2 2-16,-10-6-3 15,11 12-5-15,3 6-22 16,-5 0-16-16,1 3-51 0,-1 3-41 16,-4 15-163-16,3 9 194 15</inkml:trace>
  <inkml:trace contextRef="#ctx0" brushRef="#br0" timeOffset="37758.6">13966 12966 459 0,'-88'47'176'0,"68"-43"-90"0,5-3-27 0,-7-3 10 0,7 1 5 16,-4 0-12-16,-1 0-5 16,2 1 0-1,-4-4-1-15,1 0-10 0,0 1-8 16,-2 0-17-16,1 1-5 15,-1-1-11-15,0-1-2 0,-3-1-2 16,0 1 0 0,1 4 0-16,-12 3 0 15,9 4 1 1,0 4 0-16,-9-2-1 0,8 4 0 0,-8 3 0 16,-1-1 0-16,4 6-1 15,2 2 0-15,1 1 0 16,2 2 0-1,2 5-1-15,-2-3 1 16,6 5 0-16,-4 0-1 0,-7-4 1 16,12 0 0-16,-9-2 1 15,5 0 0-15,6 3 1 16,-9-1 1-16,11 10 0 16,-4-10 0-16,5 4 3 15,2-5 0-15,-3-2 4 0,9 10 1 16,7-2 0-16,2 7 0 15,6-3-3 1,4-3 0-16,6 1-1 0,11-5 2 16,-2 2 0-16,4-3 1 15,2-1 0-15,-9 0 0 16,19-3 3 0,-2 5 1-16,1-1 5 15,4 0 0-15,-9 3 0 0,7-4 0 0,5 0-4 16,8 4 0-16,3-5 2 15,2 2 0-15,1-5 0 32,-5-4-4-32,3 1-4 0,-4-3-3 0,8 0-1 15,8-1-2-15,2 2-1 16,7-1-1-16,0 2 0 16,-6 1-1-16,9-4 2 15,-5 1 0-15,6-1 1 16,2-1 2-16,0-1 10 15,-1 2 7-15,-1-3 13 16,3 2 5-16,3-8 1 16,-1-3-3-1,-2-6-11-15,1-9-6 0,-1-3-9 16,5 0-4-16,2-4-2 0,-3-2-1 16,1-3 2-16,-6-6 1 15,-2 2 4-15,-2-7-1 16,-6 1 0-16,-10-4-1 15,-13-13-2-15,0 8-3 16,-2-12-1-16,2 2-2 16,-1-4 0-16,-9-8 0 0,-6 4-2 15,-2-8-1-15,2 15 0 16,-2 2-1-16,-12 1 2 16,-10 8 2-16,-8-4-1 15,-3-1 1-15,-6 3-2 31,0-2-3-31,-9-2-4 0,-1 3 0 0,-8 2-1 16,-4 4-2-16,-2 4 0 16,-11-1 0-16,-12-4 1 15,0 0-1-15,-17-3-4 16,2 0-6-16,1 6-4 16,-1-2 1-16,-9 2-2 15,-2 3-2-15,-9 1-1 16,-1 5-2-16,0 5 8 15,11-1 6-15,-5-3 11 0,0-2 5 16,12-3 3-16,-10-4 0 16,13 2-2-1,4-1 0-15,-6 1 1 0,3 11 1 16,-8-4 2-16,-3 5 1 16,-1 13-1-1,-11-8 1-15,-3 13 0 0,-5 6 1 16,-9-4-1-16,3 14-1 15,-9 2-4-15,-3 0-2 0,0 14-9 16,5-3-7 0,5 8-55-16,10 3-44 0,6 4-207 15,2 3 206-15</inkml:trace>
  <inkml:trace contextRef="#ctx0" brushRef="#br0" timeOffset="43272.61">11471 13051 603 0,'-37'7'240'0,"0"0"-154"0,2 15-38 16,9-21-23 0,-1-1-3-16,-3-8-7 0,-4-18-4 15,1 12 5-15,-6 1 4 16,-5 0 11-16,0 4 2 15,-5 1-10-15,-4 4-5 0,4 5-13 16,-2 2-3-16,-1 0-2 16,9 1 0-16,0-3 0 15,-3 0 0-15,4 4 0 16,-10-1 0-16,-4 8 2 16,1 0 2-16,-7 7 4 15,10 6 0-15,3 4 0 16,6 3-3-16,4 3-5 15,-3-2 0-15,8 1-1 16,-1 2-1-16,2 0 1 16,5 5-1-16,4 1 0 0,0 3 2 15,13 5 2-15,7 4 1 16,9 3 3-16,11 1 1 16,1-2 0-16,10-3 0 15,-2-7 0-15,3 1-1 16,12-3 3-16,-8-5 3 15,9 4 5-15,0-7 4 16,-1-1 1-16,5 2-1 16,14-6-2-16,-1 7-2 0,3-6-3 15,0-2-4-15,-6-4-3 16,1-3-3-16,-3 0-1 16,2-1-1-16,5 2-1 15,8 0 1-15,-2-3-2 16,-7-7 1-16,4-2 0 15,-8 2 0-15,9-1 0 16,8 4 1-16,-7-4 0 16,4-1-1-16,-5-1 0 15,-1 1 0-15,-5 1 1 16,-3 1 0-16,1 1 1 16,1 3 0-16,4-6 2 15,5 3 0-15,-1-9 3 16,-4-9 2-16,-4-5 4 15,-7-9 0-15,4 4-2 0,0 6-1 16,3-1 0 0,6 0 0-16,-2-6-1 0,1-6-1 15,-6-4-6-15,-5-2-1 16,1 2-1-16,-4-1 1 16,4 2 0-16,4-2 0 15,-4 3 0-15,5 1 1 16,-6-4 0-16,-3 3 0 15,-2-7 0-15,-8-1 0 0,-4 0 0 32,-4-3 0-32,0 0 2 0,-6-1 1 0,1-1 13 15,-2 0 3-15,-7 4 4 16,3-3 0-16,-12 1-12 16,-3-7-3-16,-4 2-4 15,-7 1-1-15,-7 0-1 16,-2-1-1-16,-9 1-1 15,-5-3-2 1,-5-6-1-16,-2 2-1 0,-11-9-1 16,2 4-2-16,-16 0-1 15,7 0-1-15,-11 3 2 16,-5-4 0-16,9 10 2 16,-8 1-1-16,5 11 0 0,7 7 0 15,-3 7-1-15,-9 1 0 16,-6 4-3-16,-2 0 0 15,1 2-2-15,4-3 2 16,-5-11 3-16,-8-2 2 16,-4-3 1-16,0 3 0 15,7 12 0-15,25 8 0 16,-8 3-2-16,-1 9 0 16,1 8-1-16,-17 0 0 0,17 16-29 15,3 0-32-15,-5 1-131 16,8 8-165-16,-18-13 230 15</inkml:trace>
  <inkml:trace contextRef="#ctx0" brushRef="#br0" timeOffset="120066.79">801 6599 583 0,'-40'48'228'16,"34"-49"-144"-16,1 1-15 0,1 1-11 15,-4 0 1-15,0 2-10 16,-2 4-11-16,-1-1-14 15,-1-1-4-15,4 5-9 16,-1 0-4-16,2 13-7 16,-1 4-1-16,2 25 0 15,4 8 0-15,-6 10 0 16,8 4 1 0,-4-3-1-16,3 5 0 15,6 10 0-15,-5-1 1 16,7-9 0-16,2-8 2 15,3-16 1-15,7-2 2 0,-1-6 2 16,5 0 1-16,2 2 3 16,-2-4 3-16,8 16 9 15,-5-9 1-15,1-2 3 0,1 5 0 16,-12-12-1-16,3 11 3 16,-7 6 2-16,-4 5 0 15,-8 11-1-15,-1 0 0 16,-7-8-3-16,-3-5-3 15,7-12-7-15,-4-2-4 16,8 1-7-16,-1-3-3 16,1-1-1-16,3 2 0 0,-3-2 0 15,2 7 2-15,-2 4 3 16,-4-3 5-16,-3 2 10 16,-2-6 2-16,-5 6 0 15,4 5-5-15,1 13-11 16,2 5-4-16,9 9-4 15,0-3-3-15,5-15-54 16,4-12-68 0,19-31 80-16</inkml:trace>
  <inkml:trace contextRef="#ctx0" brushRef="#br0" timeOffset="121178.85">840 10107 875 0,'-18'92'298'0,"4"-61"-288"0,3-6-3 15,8 9-8-15,-2-1 0 16,-2 2 3-16,1 6 2 15,-9 1 10 1,1-1 4-16,-2 4 3 0,-4-3-1 16,1 16-10-16,2 5-4 15,-6 2-5 1,3 3 0 0,7-11-1-16,3-14 0 0,20-16 6 15,10-4 10-15,8-18 22 0,6-5 11 0,2-4 12 16,6-3 2-16,3 1-8 15,-1 4-4 1,-2 7-13-16,0 7-9 16,-2 11-13-16,2 6-3 15,-10 12-6-15,-3 7 0 0,-9 17-3 16,-5 5 0-16,-5 5 0 16,-4 2-1-16,-2 6 3 15,-2 4 0 1,-4 15 5-16,0 4 5 15,-7 4 0-15,-5-1 0 0,6 0-9 16,-1-1-18-16,8-24-94 0,9-14-120 16,7-42 141-16</inkml:trace>
  <inkml:trace contextRef="#ctx0" brushRef="#br0" timeOffset="182828.68">850 14331 558 0,'-2'0'270'0,"2"0"-99"0,-1 0-80 0,0 0-59 16,0 0-10-16,-1 0-8 16,1 0-3-16,0 0-6 15,1 0 2-15,0 0 5 16,0-1 1-16,1 0-1 16,12-4-1-16,28-7-2 15,-18 11 1-15,1 1 8 16,6 6 7-16,9 3 17 15,-9-3 9 1,6 2 13-16,1-3 1 0,2 0-9 16,10 2-8-16,2-1-20 0,4 0-6 15,6-6-10-15,9 1-2 16,7-1-5-16,3-3-1 16,1 3-1-1,-1-1-1-15,11 3 0 0,6 7 0 0,4 1 1 16,1 4 1-16,-5 6-1 15,-1 2 1 1,8 4-1-16,-2 0-1 0,2-4 1 16,-3-5-1-16,3-2 0 15,5-5 0-15,1-4 0 16,9 3 0-16,5-5 0 16,2-2 1-1,10-5 0-15,-3-4-1 0,6-4 1 16,0 4 0-16,3-2 7 15,-2 5 7-15,-9 0 16 16,3-4 5-16,-3 5-4 16,3-4-4-16,-6 2-16 15,2 1-4 1,-8-1-4-16,-1-2-2 0,7 5-1 0,-9-7 0 16,-1 3 0-1,-5-3 3-15,-12 1 12 16,2 5 5-16,-6 2 10 15,-15 0 2-15,-2 2-4 0,-7 3-3 16,-16 2-8-16,3 0-2 16,-13-1-5-16,-6-2-1 15,-5 0-1-15,-4-2-1 16,-2-2-3-16,-3-1-1 16,-9-3-3-16,-5-2-1 0,-3 6-1 15,-1-3 0-15,-5-1-3 16,-3 1-3-16,-8-5-14 15,4-2-11-15,-4 0-39 16,3-1-28-16,-1 0-82 16,0 2-59-16,-4 0 150 15</inkml:trace>
  <inkml:trace contextRef="#ctx0" brushRef="#br0" timeOffset="184021.17">6515 14243 753 0,'85'31'299'15,"-85"-31"-164"-15,3 2-92 0,3 2 8 16,-1-2 20-16,0 5 4 15,5-5-15-15,-7 3-9 16,10-4-15-16,2 2-4 16,-2 2-2-16,8-3-3 15,3 8-5-15,-1-4-3 16,8 6-9-16,4 4-4 0,5 1-4 16,6 3 0-1,-1 2 1-15,-6-1 1 16,-2-2 11-1,-2 1 7-15,0 1 14 0,0-3 5 0,-7-1-1 16,5 4 0-16,-14-9 0 16,1 1-3-16,-16-5-5 15,-5-7-3 1,-5 3-10-16,-4-4-2 0,3 2-5 16,-9 3-1-16,-10-3-8 15,-6 1-3-15,-8 6-5 16,0-5-5-16,-3 14-13 15,-2 3-6-15,-8 7-34 16,-4 7-21-16,3 4-57 16,-2 9-55-16,2 10 127 15</inkml:trace>
  <inkml:trace contextRef="#ctx0" brushRef="#br0" timeOffset="185541.32">7542 14875 322 0,'-35'-64'169'0,"28"55"-30"15,2 2-9-15,0 4-4 16,-2-4-8-16,-1 10-18 16,1 2-7-16,-4 2-21 15,0 2-10-15,0 2-16 0,2 0-9 16,2 8-13-16,4 5-6 15,3 9-10-15,5 10-2 16,3 11-4-16,4 11-1 16,3 9 1-1,-1-3 1-15,7 4 1 16,1-3 0 0,8 2 0-16,3-2-1 0,9 1 10 15,-1 0 7-15,-5-18 5 0,7-3 5 16,-10-21-1-16,-2-11-2 15,4-10 0-15,-7-9-1 0,2-11-8 16,-3-8-6-16,-6-21-8 16,-3-5-12-16,-3-11-98 15,-8-6-130-15,-7 5 149 16</inkml:trace>
  <inkml:trace contextRef="#ctx0" brushRef="#br0" timeOffset="185831.85">7707 15391 1137 0,'41'-2'506'0,"-41"2"-267"0,0-1-77 16,16-8-114-16,6-5-9 15,8-7-10 1,-1-5-10-16,-5-6-17 0,-2-1-14 15,-7-13-51-15,-4 4-32 16,-7-6-101-16,-6-4-64 16,-10 7 165-16</inkml:trace>
  <inkml:trace contextRef="#ctx0" brushRef="#br0" timeOffset="185901.78">7641 14855 771 0,'-4'8'428'0,"-8"-1"-89"0,9-1-158 16,6-4-42-16,6-2-51 16,16-3-14-16,-3-10-13 15,9-2-6-15,19-12-23 16,-6 1-10-16,10-8-17 16,-10-10-4-16,-3 4-22 31,-3-10-26-31,5 9-101 0,-6 5-102 31,3 2 155-31</inkml:trace>
  <inkml:trace contextRef="#ctx0" brushRef="#br0" timeOffset="186327.77">8060 15318 928 0,'13'-2'406'0,"-9"1"-224"15,10-1-67-15,5-8-86 16,12-3-6-16,7 1-1 16,4 2-3-16,2 4-10 15,-6-4-2-15,7 10-3 16,-12 1-3-16,4 2-3 16,-5 5-19-16,1-2-72 15,-4-3-58-15,-1 2-172 0,3 2 197 16</inkml:trace>
  <inkml:trace contextRef="#ctx0" brushRef="#br0" timeOffset="186594.9">8589 15246 535 0,'-22'-55'299'0,"1"41"-49"0,-11 1-116 0,3 0-25 15,4 2-31 1,2 7-11-16,8 4-17 0,2 6-6 15,4 12 4-15,-4 3 0 0,-1 1 0 16,-1 10-3 0,-2 7-19-16,-1 2-8 0,0 9-11 15,2 0-4-15,0 5-3 32,3 2 0-32,18 6-3 0,3 2-4 0,8-6-46 15,7-7-47-15,-5-15-219 16,5-12 206-16</inkml:trace>
  <inkml:trace contextRef="#ctx0" brushRef="#br0" timeOffset="186887.3">8912 15371 1276 0,'-10'32'452'0,"10"1"-392"15,7 4-33-15,3 2-18 16,4 8-3-16,1 2-3 16,-2 2-3-16,5 3 0 15,0-5 0-15,6 7-3 16,5 0-2-16,3 5-20 31,5 7-16-31,-2-7-44 0,-1 1-19 16,-10-20-18-16,-4-12-24 15,-2-19 101-15</inkml:trace>
  <inkml:trace contextRef="#ctx0" brushRef="#br0" timeOffset="187326.84">8951 14978 1064 0,'2'1'455'16,"-5"-2"-262"-16,3-1-84 15,0 1-80-15,0 0-20 16,0 0-10-16,12-4-2 16,34-2-1-16,-24 11 0 0,8 9-1 15,0 5 1-15,5 4-3 16,1 6-3-16,-13-1-10 15,3 9 0-15,-7 9 4 16,-8-8 6 0,-12 1 12-16,-8-5 3 0,-11-6 3 15,-9 7 1-15,-4 0-1 16,-4-5 1-16,-6 1-1 16,2-4 0-16,0 2-1 15,-1-2-2-15,-3-7-5 16,5 1-2-16,6-8-51 15,0-3-51-15,14-1-179 0,5 1 176 16</inkml:trace>
  <inkml:trace contextRef="#ctx0" brushRef="#br0" timeOffset="188110.69">9372 15538 1038 0,'0'7'423'0,"1"-12"-262"16,6-8-94-16,5-16-67 0,3-6 0 16,0-15-1-16,-2-4 0 15,-4-10-3-15,3 1-2 16,-8-12-4-16,-6-8-6 94,-4-2-5-79,-8-8 1 32,-7 0 5-47,2 12 5 0,-10-3 7 0,2 5 0 0,8 17 2 0,3 4 1 0,7 32 3 0,-2 8 1 0,5 19 2 16,0 14 1-16,-1 22 1 0,2 15 3 0,2 24 9 0,-1 6 3 0,11 16-1 0,10 1-3 0,11 14-11 0,6 4-4 0,11-8-4 0,-1 1-2 15,15-20 0-15,-7-20 1 0,-3-20 1 16,-2-18 1-16,-12-17 4 16,9-12 3-16,-8-16 11 15,1-6 6-15,-14-21 1 16,0 2-3-16,-8-11-14 15,-3-2-9-15,-4-2-9 16,-7-6 0-16,-2 13 2 16,1 8 4-16,-4 9 3 15,1 13 2-15,1 3 0 0,2 3 0 16,9 14-2-16,4 14 0 16,7 15 0-16,1 3 0 15,2 7 2-15,1 1 1 16,5 4 0-16,1 3 1 15,4-4-4-15,-6-9 0 16,-5-9 0-16,3-10 0 16,-12-19 0-16,4-6 0 15,-7-16-27-15,-9-7-45 0,2-11 47 16</inkml:trace>
  <inkml:trace contextRef="#ctx0" brushRef="#br0" timeOffset="188427.32">9938 14866 1334 0,'6'0'503'15,"33"12"-341"-15,-28-6-181 16,16-6-37-16,-6-1-82 15,4-2-50-15,11-1-169 16,-3 1 221-16</inkml:trace>
  <inkml:trace contextRef="#ctx0" brushRef="#br0" timeOffset="188892.01">10554 14893 978 0,'9'52'336'0,"-22"-41"-296"16,6 2-14-16,-4 0 6 15,3 4 12-15,-13-3 9 16,-2 6-2-16,4-7-7 15,0 5-11-15,11-1-22 16,-1-1-6-16,9 13-10 16,13-5-7-16,9 2-15 15,6 4-3-15,11-4 2 16,-3 1 6-16,-4-4 16 16,5-4 5-16,-4-7 11 0,-4-6 17 15,0-4 30-15,-8-5 2 16,-8-1 19-16,2 3-11 94,-4-3-24-79,-2 0-2-15,1 0-27 0,-4 0-7 0,3 5-2 16,3 6 5-16,3 4 13 0,5 7 2 0,-4-3 2 0,0 3-5 15,-3-6-12-15,-5-10-3 0,4 3-7 0,-4-6-2 0,7-5-13 16,-14-2-12-16,0-13-29 0,-3-4-19 0,4 1-76 16,9 2-94-16,-2-5 160 0</inkml:trace>
  <inkml:trace contextRef="#ctx0" brushRef="#br0" timeOffset="189173.84">10896 14880 1371 0,'57'8'530'16,"-57"10"-335"-16,1-3-211 0,4-6-53 16,3-7-98-16,-8-5-67 15,9-7 144-15</inkml:trace>
  <inkml:trace contextRef="#ctx0" brushRef="#br0" timeOffset="189344.99">11196 14665 1040 0,'5'47'463'0,"3"-2"-205"16,1 4-118-16,8 7-75 15,1 3-11-15,5 11-20 16,1 7-11-16,3 1-13 16,-1-4-3-1,5-3-5-15,-4-6-1 0,-10-15-14 16,5-1-15-16,-9-17-43 16,8-7-24-16,-6-20-58 15,-1-12-36-15,-11-16-141 16,-16-12 207-16</inkml:trace>
  <inkml:trace contextRef="#ctx0" brushRef="#br0" timeOffset="189552.45">11238 15207 1269 0,'4'3'503'16,"6"-2"-331"-16,6 8-37 15,10-13-41-15,3-15-17 0,27-8-33 16,-1-17-17-1,24-17-60-15,8 0-49 0,-3-24 51 16</inkml:trace>
  <inkml:trace contextRef="#ctx0" brushRef="#br0" timeOffset="-210067.17">21871 1819 165 0,'-37'74'109'0,"26"-86"1"16,3 3-16-16,-2 2-1 15,5 0 13-15,2 3 24 0,-3-8 0 16,6 4-15-16,-2 2-10 16,2 0-32-16,2 5-20 15,5-2-33-15,6 3-11 16,11 0-8-16,8 0 1 16,14-9 0-16,11 0 0 31,12-2 0-31,5 0-1 15,12 0 0-15,-1-3 0 0,20-3 7 0,7 2 2 0,2 0 6 32,6 3 2-17,-2 3 0-15,2-2 3 0,-3 2 8 0,-3-3 5 16,-11 5 4-16,-4 0-2 0,-4-1-10 16,-8 3-6-16,-11 2-10 15,-9 2-4-15,-6 3-2 16,-13 1-2-16,-5-1 0 15,-4 3-1-15,-15-1-1 16,6 0 0-16,-14 2 0 16,-3-1-1-16,-12-3-1 15,6 6 0-15,-4-2-1 16,-2-3 0-16,6 6 0 16,-5-3 1-16,3 1 0 15,3 4-1-15,-4 1 1 0,-2 3 1 16,-1 12-1-16,2 9 1 15,-1 2 1-15,6 9 0 16,-2-1 0-16,-1 1 0 16,9 1 0-16,0-1 1 15,4 8 8-15,0 3 5 16,-2 12 5-16,-1 13 8 0,1 9 9 16,-4 1 2-1,2 9 0-15,-6-10-7 0,-1 21-4 16,-2-1-2-16,-5 4 5 15,2 13-2-15,-9-5-8 16,-3 4 0-16,-5 4-4 16,-5 1-2-16,-3 3 1 15,0-1-5-15,2 16-3 16,-2-1 0-16,2-1-3 16,1 10-2-16,-4-3 1 15,3 3-1-15,-21-4-2 16,25 15 3-16,-2-6 1 15,-1 5-2-15,20 19 2 16,-27-19-2-16,1 17 0 16,-2-3-1-16,1 0-1 15,-4 5 0-15,5-7 0 0,-1 5 1 16,1 9-1-16,6-1 2 16,2 7-1-16,5-1 0 15,6-10-1-15,2 4 0 16,1-10-1-16,1 9-1 15,0-6 2-15,2-2-1 16,-1 13 1-16,2-8 0 0,0 12 0 16,-1 6 0-16,2-9 0 15,-3-2 1-15,-4-8 4 16,-2-3 3-16,-8-3 14 16,1-3 1-16,-4 5-3 15,-1-6-4-15,1-1-13 16,-1 3-2-16,-3-9-2 15,-5 1-3-15,0-1-7 16,-3-9-8-16,2 3-17 16,3 1-7-16,0-9-12 15,2 2-3-15,5-2 4 16,-1-3-1-16,-2 0 17 16,2 0 10-16,1-9 18 15,0-5 9-15,3-7 4 16,-1-4 2-16,3-10 11 0,-2-5 6 15,5-9 12-15,4-12 5 16,5-3 2-16,4-7-1 16,-5-13-6-16,3-3-3 15,-2-14-7-15,-3-6-3 16,3-3-7-16,2-2-2 16,-8-5-8-16,6 1-1 15,-11-14 1-15,3-12-1 31,6-6 0-31,-1 0-1 0,-2 19 0 0,-16-11-1 0,14 3 0 16,-1-10 0 0,-5-5 0-16,13 5 0 0,-4 1 2 15,-3-3 1-15,6 2 3 16,-8-4 2-16,0-2 4 16,2 1 2-16,-6-2 2 15,4 2 1-15,-2 0-1 16,-3-1-1-16,-2-1-2 15,-1 1 0-15,-5 1 0 16,0 1 0-16,-5-2-1 16,-2 0 0-16,-8-4 2 15,-5-2 3-15,-2-5 2 16,-12-1 1-16,2-4 1 16,-9-1-1-16,-8 2-4 0,-1-6-4 15,-12 5-5-15,-8 1-4 16,-10 1-3-16,-4 5-1 15,-9 4-1-15,3 3-1 16,-5 10 1-16,-2 6 1 16,-1 3-1-16,-2 3 1 15,6 8 0-15,4 2 0 16,3 1 0-16,6 3-1 0,15-5-5 16,5-2-4-1,13-5-10 1,9 1-5-1,6-7-13-15,9-2-10 0,11-6-43 16,13-8-39-16,15-14-169 0,10-14 190 0</inkml:trace>
  <inkml:trace contextRef="#ctx0" brushRef="#br0" timeOffset="-209199.56">24101 8081 259 0,'-14'4'79'0,"0"-3"-37"0,-6 2-85 0,-6 1 20 16,-8-1 70-16,6 1 33 0,-8 0 27 16,10 1 1-16,-1-2-5 15,-10-3-5-15,8 0-20 16,-6-2-8-16,14 0 0 16,3 1-2-16,8-3 0 15,-1 1-1-15,7 1-2 16,3 1-3-1,7-3-7-15,8 1-2 0,9-5-7 16,10 2 2-16,11-1-1 16,2 1-5-16,8-2-6 15,0-2 1 1,8 0 4-16,0-1-3 0,6 5-9 16,-3-2-8-16,0 4-15 15,-2 3-4-15,-13 1 0 16,3 0-1-16,-17 0 0 15,1-1 0-15,-12-3-4 0,-7 1-11 16,-9 0-52 0,-3-2-36-16,-12 2-119 0,-3-2-85 15,-10-1 195-15</inkml:trace>
  <inkml:trace contextRef="#ctx0" brushRef="#br0" timeOffset="-208862.46">24192 7995 754 0,'-16'0'352'0,"9"8"-158"15,4 5-58-15,6 6-46 16,7 7 4-16,4 5 5 16,2 7-9-16,5 12-40 15,-2 2-16-15,1 3-10 16,0 1-4-16,6-7-2 15,-7-2-1-15,-2-1-5 16,4-3-3-16,-12 1-7 16,9 6-1 15,-3 2-14-31,-1 6-22 0,-1-5-77 0,-5-8-67 0,3-7 108 16</inkml:trace>
  <inkml:trace contextRef="#ctx0" brushRef="#br0" timeOffset="-207756.16">24935 8026 808 0,'-23'44'308'0,"29"-37"-209"16,6 4-63-16,-5 0 1 0,-7 2 23 16,-10 2 11-1,13 2 2-15,2 0-6 16,7 8-16-16,5 6-9 0,-1 11-16 15,0 3-8-15,7 14-14 16,2 6-9-16,8 23-76 16,0 14-55-1,2 23 81-15</inkml:trace>
  <inkml:trace contextRef="#ctx0" brushRef="#br0" timeOffset="52814.99">284 8961 673 0,'-26'5'251'0,"4"-2"-188"0,3-2-42 16,4 3-18 0,-2-1 1-16,-1 1 22 15,-1 1 13-15,5 1 13 16,-4 0 1-16,13 1-22 0,-8 4-14 16,1 0-15-16,12 0-3 15,0 4-2-15,6-3 1 16,15 2 1-16,2 0 1 15,8-6 8-15,4-3 7 16,2-6 15 0,0-4 10-16,6-4 9 0,5 0 0 15,10-1-10 1,7 3-10-16,0 0-15 16,6 0-3-16,-8 7-4 15,-3-1 0-15,8 6-2 0,3 2-2 16,9 1 0-16,5 0 1 0,-2-2 0 15,-6 0 1-15,6 0 3 16,-5 0 0-16,12 1 5 16,5 4 2-16,-5-3 2 15,6 7 2-15,-5-8-1 16,3 0 2-16,5 2 6 16,0-6 2-16,5 0-1 15,0-2-2-15,7-2-9 0,-4 0-3 16,3-1-6-16,3 1-2 15,-1-2-1 1,7 3-2-16,-15-7 0 16,13 14-1-16,-2-1 0 0,3 4 1 15,6 5 1-15,-4-17 0 16,4 1 0-16,-8-8-1 16,16-2 0-16,-1 2 1 15,-2-8 6-15,6 1 4 16,1 2 9-16,-3 0-1 15,-5 7-3-15,6 2-3 0,-4 0-6 16,2 0 1 0,-2 2 4-16,3-1 2 0,-2-5 0 15,6 0 0-15,6-2-7 16,2-2-2-16,3 1-2 16,-9 1-1-16,6-2 0 15,5 4-1-15,-6 2 3 16,2 4 3-16,5 2 3 15,-10 0 2 1,2 2-2-16,4 1-1 16,-5-1-4-16,-2-1-2 0,3-3-2 0,1-7 0 15,-2 7-1 1,6-4-1-16,8 0 1 0,-13 3-1 16,13-2 0-16,4 1 0 15,-8 6 1-15,10 4 0 16,-5 4 0-16,-5 1 1 15,0 3 0-15,-4-1 0 16,-7-7 1-16,1 4-2 16,3-6 0-16,-1-2-1 15,-3 4 0-15,12-3 0 0,-11-2 0 16,2 4-1 0,3 1 1-16,-8 1-1 0,-3 6 0 15,-3-2 1-15,-10-1-1 16,1 2 1-16,-1 1-1 15,-4-4 2-15,-5 1-2 16,-3-3 2-16,-3-3-2 16,-1 1 0-16,-3 1 0 15,-2-2 0-15,-6 7 0 16,1 0 0-16,-12 3 0 16,0 4 0-16,-8 4-2 15,-2 1-1-15,-10-3-1 16,1-4 0-16,-12-8 0 15,-1 4 0-15,0 0 1 16,-5 12-2-16,-5-14-5 16,-3 1-1-16,-1-4-4 15,2-8-1-15,7 12-5 0,-7-10-1 16,5 2 0-16,-7-2-2 16,-6-3-16-16,5 8-16 15,-7-2-56-15,-1-1-44 16,-5-4-162-1,0 2 200-15</inkml:trace>
  <inkml:trace contextRef="#ctx0" brushRef="#br0" timeOffset="61022.44">11346 14067 891 0,'-56'28'412'0,"70"-25"-210"16,15-3-78-16,10 9 13 16,17 4-58-16,2 2-3 0,14 12-12 15,6 4-16-15,5 1-18 16,19 7-10-16,6-6-32 16,6-4-35-16,17-11-162 15,0-7 141-15</inkml:trace>
  <inkml:trace contextRef="#ctx0" brushRef="#br0" timeOffset="136466.18">14501 7726 493 0,'-114'6'182'0,"98"8"-143"16,4 7-15-16,0 11 7 16,-4-1 15-16,0 9 29 15,-6-5 14-15,5 0 0 16,-7 1-9-1,15 6-28-15,6 6-18 0,10 13-26 16,12 9-4-16,17 3-3 31,-7-9 0-31,8-17 0 0,5-17 1 0,4-21 7 16,9-8 6-16,4-20 6 16,-3-9 2-16,-4-28 3 15,2-5-2-15,3-10-1 16,-16-1-2-16,-1 9-5 15,-13-7-1-15,-27-8 23 0,-3 1 14 16,-32-3-2-16,-1 9-3 16,-9 19-19-16,-2 11-9 15,9 23 6 1,0 11-3-16,8 17-12 0,-6 3-8 16,7 22-5-16,-2 2-1 15,3 7 1-15,10 11 0 0,5-6-1 16,7 2-2-1,7-8-19-15,6-3-20 16,14-8-65-16,2 1-51 16,8 0-179-16,2 0 215 0</inkml:trace>
  <inkml:trace contextRef="#ctx0" brushRef="#br0" timeOffset="136985.01">15013 8444 398 0,'6'11'182'0,"7"6"-32"15,6 0-107-15,-4-4 29 16,-2-11 62-1,-1-3 25-15,-4-16 2 0,3-8-15 16,7-21-50-16,-2-18-25 16,9-15-42-16,-2-7-14 15,-3-9-15-15,-1 1-5 16,-9-8-3-16,-6-3-1 16,1 12 4-16,2 12 2 0,-7 26 2 15,0 15 0-15,-2 18-3 16,-8 10-4-16,0 12-5 15,-7 8 0-15,-9 12 2 16,-3 8 4-16,0 13 7 16,2 7 0-1,7 12 4-15,4 14 2 0,7 3 6 16,1 3 2-16,8 2 1 16,6-8-2-16,9-5-5 15,-1-2-4-15,10-11-3 16,-3-12-1-16,5-12 0 15,9-10-2-15,2-9-17 16,16 1-16-16,-12-11-75 16,0-3-54-16,-2-4-183 15,-16-10 213-15</inkml:trace>
  <inkml:trace contextRef="#ctx0" brushRef="#br0" timeOffset="137584.27">15881 8262 677 0,'13'-12'266'0,"-1"-12"-166"0,-2 2-74 16,-10-8-23-16,-9 1-1 16,-8-1 14-16,-14 4 16 15,-2 6 38-15,-1 3 13 0,-10 9-1 16,8 2-11-16,-2 15-33 15,3 8-12-15,3 11-14 16,4 6-5-16,7 12-7 16,4 8 0-1,8-6 0-15,2 2 0 0,9-5 0 16,6-6 0-16,7-3-1 16,3-7-1-16,5-13 3 15,-2-6 6-15,6-12 10 16,-1-4 3-16,-5-18 0 15,1-6-4-15,5-9-7 0,5-10-4 16,-21-22-1-16,17-1 1 16,-15-7 8-16,-1 4 9 15,4 9 21-15,-20-5 8 16,-1 2 5-16,-16-2-17 16,24 30-19-16,-4 12-9 15,2 19-8-15,8 12 6 16,-12 5-1-16,8 6-4 0,-1 22-4 15,-7 6 0-15,10 11 1 16,-7 3 1-16,11-1 2 16,5 9-1-16,8 15-1 15,7 9-2-15,-3 5-19 16,8-4-22 0,-8-14-67-16,4-15-39 15,-3-20-55-15,-4-11-33 0,1-22 155 16</inkml:trace>
  <inkml:trace contextRef="#ctx0" brushRef="#br0" timeOffset="138362.2">16413 7274 956 0,'-44'111'341'16,"35"-53"-297"-16,7 2-18 16,-8 8-18-16,5 6 11 15,-3 15 31-15,1 8 13 16,14 10 3-16,-3 10-10 15,0 13-29-15,-3 3-12 16,-2 3-7 0,-10-9-1-16,3-15-3 15,-4-6-6-15,0-27-37 0,7-11-34 16,5-33-97-16,0-13-74 0,2-18 152 16</inkml:trace>
  <inkml:trace contextRef="#ctx0" brushRef="#br0" timeOffset="138851.34">16760 7964 856 0,'35'29'306'0,"-16"11"-258"0,-1 6-11 15,1 14 27-15,-29-3 18 16,1 8 33-16,-25-14-7 16,21 1-31-16,-1-1-19 0,-5-13-32 15,26 5-11 1,-23-20-10-1,4-8-2-15,3-15-4 16,-5-5-6-16,12-13-8 0,0-3-3 16,4-14 0-16,4-7 3 15,-6-15 7-15,7-7 3 0,-6-5 4 16,5 0 1-16,-6 7 5 16,-6 8 2-16,7 11-2 15,-1 11-1-15,1 14 1 16,4 4-1-16,5 15 4 15,-8 3 1 1,21 13 0-16,-6 4 2 0,8 5-1 16,3 3 0-16,2 1-1 15,3 2-1-15,1 4-4 16,1 5-1-16,1 4-3 16,1 0 0-16,-4-9-1 0,1 2-2 15,-3-16 0-15,-6-6 1 16,5-8 3-16,-3-20 4 15,-4-2 0 1,-5-15-1-16,-9-13 1 0,1 3 0 16,-8-17 2-16,8 4 4 15,-13-8 3-15,-6-4 5 16,-9-8 6-16,-3-11 2 0,1-8-1 16,-3 0-6-16,0 15-10 15,1 13-6-15,9 26-5 16,11 8-3-16,2 13-6 15,-3 5-10-15,3 2-35 16,-4 5-26 0,4 8-99-16,0 5-53 15,3 14 143-15</inkml:trace>
  <inkml:trace contextRef="#ctx0" brushRef="#br0" timeOffset="140585.34">17602 8061 586 0,'47'36'261'15,"-40"-25"-101"-15,7 2-75 16,1 0-9-16,-6-5 4 16,9-4 3-16,-12-4 4 0,-3-5-1 15,16-9-13-15,-11-4-19 16,2-4-31-16,7-1-11 15,-5-5-10-15,6 3-1 16,-2-2-2-16,3-3-2 16,-8 6 0-16,-6 0-1 15,-6-5-3-15,-8 6-1 16,-4 3 2-16,0 0 0 0,-11-1 6 16,2 4 0-16,-6-8 0 15,-5 13 0-15,13 12 1 16,-5 4 0-16,11 17 5 15,-4-4 3-15,5 16 3 16,-5 1-1-16,5-1-2 16,10 10 1-16,3-6 8 15,2 1 3-15,13 5 1 16,-1-3-2-16,11 2-11 16,8 1-4-16,8 6-3 15,-4-8-2-15,-8-20 0 16,3-6 1-16,-9-27 3 15,8-5 3-15,3-4 1 16,-2-4-2-16,-4-4-4 16,1-3-1-16,-2-1 0 0,-4-4-1 15,-4 2 3-15,-4 1-1 16,-1 7 3-16,-4 4 0 16,-1 8 3-16,-8 0-1 15,-1 11-5-15,-3 4-1 16,3 8-4-16,1 8 0 15,0-2 2-15,5 3 0 16,-6-3 0-16,1 4 0 0,8 4 1 16,-4-2-1-16,-1 3 1 15,7 3 0-15,-12-4 0 16,-2-1-1-16,14-3 0 16,-14-9 0-16,16-2 1 15,1-6 2-15,-11-11 2 16,17 0 0-16,-8-5-1 15,2-5-2-15,13 8 1 16,-7-4-1 0,-3 0 2-16,3 6 0 0,-6 2 4 15,-2 3 0-15,2 0 5 16,-5-1 0-16,-4 0-1 16,3 2 0-16,-2 4-5 0,3 5-1 15,-1 1 2-15,-2 2 3 16,8 5 5-1,-2 5 1-15,4 0 0 0,1 6-2 16,-4-12-5 0,2 3-2-16,5-2-2 0,-1-10 2 15,2-2 6-15,8-7 2 16,-5-14 2-16,-10-2-2 16,9-3-4-16,-9-6-3 0,0 3-2 15,7-5-1-15,-7 2 0 16,-11-1-2-1,-7-3-3-15,-1 5 1 0,-13-1 0 16,13 10 1-16,-18-1 0 16,3 7-1-16,3 9-1 15,-7-9-1-15,14 9-1 16,0-7-3-16,10-13-8 16,5 1-5-16,19-7-32 15,5-6-30-15,19-6-107 16,5-9 118-16</inkml:trace>
  <inkml:trace contextRef="#ctx0" brushRef="#br0" timeOffset="143821.18">11777 2742 858 0,'-28'8'190'0,"17"6"-218"0</inkml:trace>
  <inkml:trace contextRef="#ctx0" brushRef="#br0" timeOffset="150809.34">1636 14524 780 0,'-74'93'328'0,"52"-78"-174"0,16 3-78 16,-8 6-34-16,-1-16-3 16,-6 3-8-16,0 0-8 15,-7-15-18-15,2 12-4 16,1-3-5-16,-6 2-5 0,2-2-13 16,3 5-7-1,-2-7-13-15,0-2-4 0,3 11 5 16,-4-6 6-1,2-2 17-15,-10 5 9 16,1-3 13-16,-4 2 9 0,-4 3 17 16,9 2 9-16,-4 1 6 15,2 1-3-15,3 5-11 16,-3-3-6-16,1 6-10 16,4 1-4-16,4 4-5 15,-1 2-4 1,1 5-2-16,1 5 0 0,2 7 2 15,6 7 3-15,3-3 10 16,-5-2 5-16,7-2 10 16,-3-8 1-16,9 0 0 15,5 1 0-15,3 8 2 16,5-5 0-16,3 7-1 0,-8-8-3 16,4-7-8-16,3 3-3 15,4-6-6-15,19 7-1 16,-5-5-5-16,-1-1-1 15,-1-6-3-15,0-1 0 16,1-1-2-16,3 4 0 16,4 0 1-16,0-1-1 0,4-7-1 15,4-2-2 1,10-1 0-16,-2-6-1 16,-1-1 2-16,9 6 0 0,-6-5 2 15,4 9 0-15,2 2 0 16,-9-5 1-16,9 4 0 15,-2-4-1-15,4-5 1 16,8-2-1-16,0 2 0 16,0-4 0 15,5 9 1-31,-2-5 0 16,4-1-1-1,8 5 0-15,-1-4 0 16,-3 3 0-1,-3-2-1-15,-6-2 0 0,4 2-1 0,1-5 2 0,4 4 0 16,3-1 1-16,-3-1 2 0,-2 2 0 0,-1-1 4 16,0-1 2-16,2 4 2 0,-4-6 0 15,1 0-2-15,-6 7-1 16,2-11 0-16,3 6 1 16,2-2 0-16,3-9 1 15,0 3-2-15,-7 0 0 0,-5-5-5 16,0 3-1-16,-1-1-1 15,4-11-1-15,3 2 1 16,2-5 0-16,-2-4 0 16,-1 7 0-16,-2-5 1 15,1 2-1-15,-4 0-1 16,-2 0 1-16,3-1 1 16,-6 1 0-16,0-1 0 15,-4-4 2-15,-7-6 0 16,-1-2 1-16,-5-6 1 15,12 3 0-15,-2 0 0 16,-5-7-1-16,0 5 0 16,-10-9 1-16,-3 4-1 15,-6 3-1-15,-1-7-1 16,-3 4-1-16,-2-4-1 16,1-2 1-16,-8 0-2 0,1 2 0 15,-6-15 0 1,-2-1-2-16,-1 4 0 15,-6-4 1-15,0 16 1 0,-1-1 1 16,-7-3 1-16,-1 4 1 16,-2 2 0-16,-6 0 0 15,3 5 1-15,-2 5-1 16,-8-3 2-16,2 11 1 0,-11-7 0 16,3 10 1-16,-9-3-2 31,3-5-1-31,-8 8 0 0,-5-7-2 15,5 10 0-15,-10 2 1 0,5-5-1 16,-4 3 0-16,0 1 0 16,6 0-2-16,-6 2 0 15,0-3 0-15,-7 2 0 16,-7-5-1 0,0 3 0-1,0 2 0 1,1 0 1-16,-3 0 1 0,1-2 0 15,-6-1 0-15,0-6 0 0,7 0 0 0,-3-4-1 16,3 5 0-16,-1-3-1 16,-8-3 1-16,6 8 0 15,-6-7 0-15,2 7 0 16,6 1 0-16,-14-9 0 0,6 5 0 16,2 3-1-16,-1 1-1 15,8 7 1-15,-3 1 0 16,-8-2 0-16,-2 5 1 15,7 2 2-15,-3 3-1 16,1 1 3-16,0 1 0 31,-10 4 6-15,5 3 0-16,4 5 1 0,-2 0 0 0,-3 5-2 16,-3 0 0-16,2 7-1 0,-6-1-2 0,1 10-1 15,-2 4-1-15,-1-5-4 16,4 7-1-16,-5-4-30 15,10 5-27-15,-3 6-90 16,-3-1-90-16,9 7 150 16</inkml:trace>
  <inkml:trace contextRef="#ctx0" brushRef="#br0" timeOffset="154558.39">14621 2589 236 0,'3'-4'106'0,"-1"4"-38"0,6 0-31 15,-1 1 28-15,-1 0 20 16,-3 5 27-16,-3-2-8 16,1-2-33-16,3 5-13 0,-2-6-13 15,3 0-1 1,3-2-3-16,0-5-5 0,7 0-14 15,4-2-7 1,9-2-8-16,7 2-3 0,4-9-2 31,4 6 0-31,3-4 0 0,0-3 2 0,3 4 5 16,-6-8 1-16,-3 5 1 16,-4-5-1-1,-2 5-5-15,8 4 0 16,0 0-2-16,1 0 0 0,-8 0-1 15,-6-2 0-15,-3 2 0 16,-1 5-1-16,-5 1 0 16,-1 2-1-16,-6 3 1 15,-5-4-1-15,1 4 1 0,-4-1 0 16,-2-1 0 0,3 4-1-1,-6 0 0-15,0 0-2 0,0 0 0 0,0 0 1 16,0 9 2-16,0 16 2 15,-6 26 0-15,2-17-1 16,-9-2-1-16,5 6 1 16,0 6 0-16,5 1 2 0,-2 4 3 15,6 3 2-15,13 31 1 16,-13-1 2-16,5 15-3 16,-9 1-3-16,-6-11-3 15,3 12-2-15,0 8-1 16,1 3-1-16,-1 0 2 15,2 0 9-15,10 5 14 16,-1-2 7-16,0 3 6 16,8-3 0-16,-11-1 8 15,0 3-6-15,-2-10 5 16,-15-7-2-16,14-10-11 16,-4-4 1-16,5 1-10 15,5 0-6-15,-14-20-9 16,-1-11-2-16,2-18 2 0,5-8 2 15,14-8 0-15,2-4 0 16,-3-5-3 0,-4-1-2-16,-5-8-2 0,2 1 0 15,2 4-1-15,2-6 0 16,1 4 0-16,-3 4-1 16,2 0 0-16,-2 3-1 15,0 7 0-15,-1-4-1 16,-4 0 0-16,0 1 1 15,-6-6 0-15,3 9 1 16,1 3 0-16,2 3 1 0,-9-8 1 16,0 1 0-16,-8-6-1 15,-3-5 2-15,5 8-1 16,-4-3 2 0,4-1 0-16,1 4 2 0,-7-9 3 15,6 3 3 1,-6-2 4-16,-8-5 0 0,9 10 0 15,-12-1-1-15,-1 0-4 16,-3 0 0-16,0-1-2 16,-6-6-1-16,-7 4-4 15,2 2 0-15,-6 2-2 16,-5 2 0-16,1 4 1 16,0 2-1-16,-1 0-1 0,7 5 0 15,5 0-1-15,4 0 1 16,1-1-1-16,2 1 0 15,3-2-3-15,-4-7-7 16,6-9-44-16,-2-5-43 16,-2-13-191-16,8-4 184 15</inkml:trace>
  <inkml:trace contextRef="#ctx0" brushRef="#br0" timeOffset="155714.66">16022 1879 487 0,'-12'10'164'16,"3"-4"-154"-16,8 3-12 0,-1-2 18 0,3-5 64 0,1 2 25 0,5-10 31 15,-1-4-6-15,8-11-42 16,5-6-20-16,8 1-28 16,7 1-12-16,6-2-14 15,7-3-2-15,-5 2 0 16,3-5 0-16,0 1 0 16,-6 5-4-16,3-2-4 15,-7 0-1-15,-10 1-4 16,-3 0-5-16,-4-4-32 15,0 2-26-15,-3-3-100 16,2 3-108-16,-6 14 174 16</inkml:trace>
  <inkml:trace contextRef="#ctx0" brushRef="#br0" timeOffset="156632.24">16387 1745 190 0,'-70'45'80'0,"63"-26"0"0,6 0 26 0,-10-1 32 0,3 2 5 15,7 0-37-15,-2 3-22 0,2 3-22 16,1 4-11-16,-3 2-17 16,0 0-5-16,5 7-16 15,-1-5-5-15,-1 7-7 16,-4 6 1-16,3 11 0 15,-9 3-1-15,5 15 1 16,3-1-2 0,-4-7-1-16,10-3-11 0,0-23-25 15,-1-7-14-15,-6-16-54 16,8-6-49-16,4-13 100 16</inkml:trace>
  <inkml:trace contextRef="#ctx0" brushRef="#br0" timeOffset="159422.94">16715 2234 447 0,'16'12'164'0,"-3"-1"-120"0,-9-3-35 15,10 2 10-15,-6-3 5 16,-3-4 18-16,10-2 12 16,-4-5 4-16,-3-8 2 15,-8-9-13-15,0-1-14 16,5-8-17-16,1 2-6 16,3 1-7-16,1-3-1 15,-14 2-2-15,4 3 0 0,-5 2 0 16,-12 2 1-1,8 5 0-15,-14-1 2 16,0 9 10-16,3 8 6 0,-4 6 3 16,8 9-2-16,-7-2-10 15,4 8-5-15,-3 2-2 16,-1 1 4-16,5 3 16 16,-1 1 7-16,8 7 10 15,0 0-3-15,5 5-14 16,6 0-8-16,6 0-10 15,4 1-3-15,11-4-2 16,7 10 0-16,-4-24 0 0,5-6 2 16,5-10 1-16,-8-16 0 15,8 6 0-15,-2-4 1 16,-1 1-1-16,4-5 1 16,3-16 0-16,-4 1-1 15,-4-13-1-15,-3 3-1 16,-2 4 1-16,2 0 0 0,-5 5 2 15,-3 2-1 1,-6 3 2-16,-6 1 1 16,-5 1 1-16,-1 1 0 0,-2 0-1 15,-1 3-1-15,2 5-4 16,0-1-1-16,4 5-3 16,-1-2-1-16,4 6 1 15,-1 1 2-15,5 5 2 16,0 6 1-16,-1 2 1 15,2 4-1-15,1 3 1 16,-1 5-1-16,2 3 1 16,-6 2-1-1,-6 6 0-15,4 4-1 0,-6 3 0 16,5 4 1-16,7-2 0 16,-1-7-1-16,-8-10 2 0,5-6 1 15,-8-16 5 1,-2 2 2-16,12-11 3 0,-10-7 0 15,5-16-2 1,7-9-1-16,-1-13 1 0,11-1 0 16,2-1 1-16,-4-1 0 15,1 2 0-15,-2 1 2 16,0 11 0-16,-4 0-2 16,5 17-7-16,2 13-5 15,3 14-1-15,4 13-2 16,-5 5 3-16,3 2 0 0,-3-2 2 15,-4 2-1-15,-3-2 1 16,-10-3 0-16,1-4-1 16,-3-3 1-16,5-3 1 15,1-3 0-15,-8-5 0 16,4-2 1-16,6-1-2 16,-10-2-1-16,4-4 0 15,2-1-1-15,-12-6 1 16,8-2 0-16,-1-6 0 15,-4-6 1-15,10-2-1 16,-7-8 0-16,-2-7 1 16,6 8 0-16,-16 8-3 15,9 11-3-15,1 18-5 0,5 7 0 16,8 15 2-16,-6 1 1 16,4 12 5-1,-5 3 0-15,1-7 1 16,4-1 0-16,2-11 0 0,2-8 0 15,2-3 2-15,-1-8 1 16,2-4 0-16,-2-5 0 16,-3-11-3-16,0-2-2 15,3-8-7 1,-1 0-1 0,3-1-2-16,-1-5 2 0,1 1 3 15,-4-2 3-15,2 3 3 16,-3 3 0-16,3 9 0 0,1 6-1 15,5 5 0 1,-6 4 0-16,-11 5-1 0,4 2 2 0,-10 3 1 16,6 4 1-16,4 3 2 15,-8-3 0-15,3 3 0 16,-8-1-1-16,-8-6-1 16,5 5-1-16,7 12 0 15,-7-8-1-15,6 9-1 16,-3 8 0-16,-10-2 1 15,13 14 0-15,-5 2 3 16,5 2 1-16,-5 0 8 0,2 0 3 16,6 2 2-1,-8-2 1-15,10 12-6 0,6-1-2 16,-8 8-2-16,5-3 0 16,-2-4 0-16,-11-5 2 15,5-7-1-15,-5-3-2 16,-2-10-2-16,6 2-2 15,-4-9 0-15,8-1-1 16,-6-3 1-16,3-4 0 0,-3 2 1 16,-4-2 0-16,-4-3 1 15,4-3 0-15,5-1-1 16,-3-6 0-16,5-4-2 16,0 2 1-16,-1-3 1 15,0 0 0-15,-1-1 0 16,1 1-2-1,0 0-2-15,0-1-1 0,1-11 0 16,9-28 1-16,-5 23-1 16,-1 1 1-16,-3-2-2 15,0 3-1-15,0 2-1 16,2 1-1-16,2-1 1 16,-3-2 1-16,-3-2 2 15,0-1 1-15,-6-7 0 0,0-5 1 16,7-7-1-16,0 2 0 15,0-17-2 1,2-3-1-16,-3-15-1 0,0-8 0 16,0 4 1-16,0-4 2 15,6 0 0-15,0 8 0 16,16 2 0-16,-6 4-1 16,4 18-1-16,-1-4 1 15,0 9 1-15,0 5 0 0,1 0 1 16,3 2 0-16,-12 2 0 15,7-1-1-15,0 7-4 16,1 4-2-16,4 7-4 16,-3 4-1-16,3 19-1 15,2 6 2-15,-2 9 4 16,2 6 2-16,-4-5 4 16,-1 0 0-16,5 1 1 15,-1-2 1-15,0-1 0 16,2 0 0-16,-5-5 1 15,-5 3-1-15,-8 0 2 16,-2-1 1-16,-13 2 2 16,2 0-1-16,-14 4 1 15,-7 1 0-15,-1 1-2 16,-4 6 0 0,0-3-1-16,0 2 0 0,3-1-2 0,-2-3 0 15,5-6-2-15,-7-8-11 16,6-4-82-16,2-9-91 15,-13-7 114-15</inkml:trace>
  <inkml:trace contextRef="#ctx0" brushRef="#br0" timeOffset="171260.14">18946 1971 196 0,'37'-17'113'15,"-31"12"-16"-15,-3 1-15 16,-1-12-20-16,0 6-5 0,-2-12-1 15,2-2 0 1,-1 4-4-16,4-2-5 0,1 6-11 16,3 0-2-16,10 3 6 15,1-6 4-15,19 3 0 16,3-2-5-16,14 0-15 16,2-2-5-1,-3 1 0-15,7 2 4 0,1 4 8 16,5 6 5-16,14 4 6 15,3 1 0-15,-6 2 0 16,3 0-5-16,0 4-6 16,0 5-3-16,4 4-7 15,-2 2 0-15,-14 7-7 16,-10 1-2-16,-3 8 1 16,-5 4 1-16,-7 9-2 15,0 3-1-15,-8 7-6 16,-8 3-3-16,-7-5-2 0,-6-3-5 15,-7-10-19-15,-1 0-16 16,7-6-53-16,0 2-38 16,1 0-181-16,1-4 201 15</inkml:trace>
  <inkml:trace contextRef="#ctx0" brushRef="#br0" timeOffset="171694.62">20229 2127 817 0,'13'3'282'0,"10"10"-256"0,5 5-28 0,9 2-2 16,-1 3 3-16,3 4 9 15,0 0 11-15,2 10 17 16,-2-1 6-16,-8 3 3 16,-1 4-8-16,-11-7-17 15,-9-5-6-15,2-3-9 16,-2 0-2-16,0-7-1 15,0-4 1 1,0-15 8-16,-7-5 2 0,6-17 4 16,3-5 0-16,3-17-2 15,7-6-1-15,-4-8 4 16,1 1 1-16,1 3-4 16,-1 4-1-16,-6 9-8 15,-1 4-2-15,-5 4-8 16,-6-2-14-16,2 5-66 15,-6-3-64-15,-7 7 90 16</inkml:trace>
  <inkml:trace contextRef="#ctx0" brushRef="#br0" timeOffset="172380.93">19169 2182 662 0,'26'-14'194'16,"8"5"-231"-16,-3 6 0 16,6 0 35-16,-2-1 35 15,0 2 45-15,3 0 14 0,7 2 1 16,2 2-6-16,20 6-24 16,3 3-14-16,9 9-26 46,0 7-11-46,-6 17-11 0,5 9-1 16,-10 2 0-16,-6 5 1 0,-12-9 0 16,-12-10 1-16,-14-4-1 0,2-5 1 15,-10-2-1-15,-1-2 1 16,-1-3-1-16,-8-7 0 16,0-4 0-16,-5-4-1 0,0 2-6 15,-1-1-9-15,-2-2-38 16,-1 1-33-16,-10-8-157 15,4-4 157-15</inkml:trace>
  <inkml:trace contextRef="#ctx0" brushRef="#br0" timeOffset="172791.32">19751 2751 741 0,'3'17'265'0,"10"0"-209"0,5 4-43 15,-1-2 24 1,6-6 44-16,5 4 20 0,6 3 20 16,0-11-8-16,12 4-14 15,-5-3-15-15,-9-9-27 31,-5 3-17-31,0 8-29 0,-1-4-7 16,2 3-4-16,6 9 0 0,-16-15 0 16,-2-1 0-16,-3-9 1 15,0-7 3-15,-5-9 2 16,5-3 0-16,3-14-1 16,9-8-1-16,5-13-2 15,-2-7-2-15,2-5-19 16,-5-6-16-16,1-16-41 15,-6-9-39-15,9-1-230 16,-2 5 232-16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963D870-8D81-4F4F-83E2-5B405A6D8BA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B77205C-DFA9-456D-9F9C-65EA3FE194D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B5780F19-ECAD-41DD-B555-AF2EA82BB91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7327799-B6C4-4494-9CF4-5D12390CA21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320005F6-FDF6-460E-BBD0-3AD2F36BAEA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C41C2E2E-F851-452D-9B4E-F164249E99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AA9BA707-A042-4CBE-9EE4-BF612033B1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E472B600-FCC1-4ED9-81C9-9A887F164E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708EA2D-B593-4F7D-BDBF-F865B78115AC}" type="slidenum">
              <a:rPr lang="en-US" altLang="en-US" sz="1300" smtClean="0">
                <a:latin typeface="Times New Roman" panose="02020603050405020304" pitchFamily="18" charset="0"/>
              </a:rPr>
              <a:pPr/>
              <a:t>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B7AAE8A7-8BD2-4527-AAB7-9BCE699B5D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38033AE9-AC55-444B-A355-0360558018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4F27AE75-4976-4F65-A9EB-6DA63263CA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69B6032-1F5C-4A5B-BC15-B8879BC2C18B}" type="slidenum">
              <a:rPr lang="en-US" altLang="en-US" sz="1300" smtClean="0">
                <a:latin typeface="Times New Roman" panose="02020603050405020304" pitchFamily="18" charset="0"/>
              </a:rPr>
              <a:pPr/>
              <a:t>23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329F8EA8-BBE9-4637-8E93-09B7453DCA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4C20205D-3715-4831-8A2F-3A1380DF57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B6917FEA-0E40-4709-932C-FAA2B697BB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4FCEB58-BB1B-4067-BB0C-3DEF91BADEB2}" type="slidenum">
              <a:rPr lang="en-US" altLang="en-US" sz="1300" smtClean="0">
                <a:latin typeface="Times New Roman" panose="02020603050405020304" pitchFamily="18" charset="0"/>
              </a:rPr>
              <a:pPr/>
              <a:t>25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A4AAF7F9-29AC-4BEF-84C2-5206CF633F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D7CC7612-F8D6-4F2B-B32A-FF7B55886C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AB53FE0C-C72F-4959-8D22-CBAD2E2AB9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542B847-4FC0-4904-98EC-FD0014D4FC8B}" type="slidenum">
              <a:rPr lang="en-US" altLang="en-US" sz="1300" smtClean="0">
                <a:latin typeface="Times New Roman" panose="02020603050405020304" pitchFamily="18" charset="0"/>
              </a:rPr>
              <a:pPr/>
              <a:t>26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5FCDA78A-8F86-45B8-99D1-B1C24E1946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D2C3B356-AC50-48A3-9356-AE9E33BD65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4036EDAD-8DF7-46F8-B6E1-C8EC967A94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1D5E815-023A-48B8-82C8-BD58FB90DACE}" type="slidenum">
              <a:rPr lang="en-US" altLang="en-US" sz="1300" smtClean="0">
                <a:latin typeface="Times New Roman" panose="02020603050405020304" pitchFamily="18" charset="0"/>
              </a:rPr>
              <a:pPr/>
              <a:t>28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6E04723E-7718-41E5-8AA9-29652A6517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BCEAC6B-31BE-4B4C-B4EE-D32E681DC7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4036EDAD-8DF7-46F8-B6E1-C8EC967A94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1D5E815-023A-48B8-82C8-BD58FB90DACE}" type="slidenum">
              <a:rPr lang="en-US" altLang="en-US" sz="1300" smtClean="0">
                <a:latin typeface="Times New Roman" panose="02020603050405020304" pitchFamily="18" charset="0"/>
              </a:rPr>
              <a:pPr/>
              <a:t>29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6E04723E-7718-41E5-8AA9-29652A6517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BCEAC6B-31BE-4B4C-B4EE-D32E681DC7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6676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B8BB01D1-E222-418D-8E1A-B50F6F26D3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898F4DB-14B0-4A67-94B7-A14A7735C135}" type="slidenum">
              <a:rPr lang="en-US" altLang="en-US" sz="1300" smtClean="0">
                <a:latin typeface="Times New Roman" panose="02020603050405020304" pitchFamily="18" charset="0"/>
              </a:rPr>
              <a:pPr/>
              <a:t>30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EDC0C2BC-4095-4E6F-8F89-3224305B0F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74CFC2DA-9598-4253-A15C-958395532B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61F5830C-5E05-41B0-89D6-E30642ABD6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3B115FA-F6D7-4781-96D9-09238EA058E0}" type="slidenum">
              <a:rPr lang="en-US" altLang="en-US" sz="1300" smtClean="0">
                <a:latin typeface="Times New Roman" panose="02020603050405020304" pitchFamily="18" charset="0"/>
              </a:rPr>
              <a:pPr/>
              <a:t>31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15529B6A-F7D3-42A0-B80B-69F3E79D5F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02DEF159-7D88-4769-83FC-C3D9EE6921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2243F0F9-5805-480B-971E-CB793A426D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983ED5-171F-4EEB-97FC-2BC4B7AF768E}" type="slidenum">
              <a:rPr lang="en-US" altLang="en-US" sz="1300" smtClean="0">
                <a:latin typeface="Times New Roman" panose="02020603050405020304" pitchFamily="18" charset="0"/>
              </a:rPr>
              <a:pPr/>
              <a:t>32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D50459AC-4682-400B-BFC7-E4ADF6C355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B446B912-9342-414C-8648-0FFE1AA610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87EEEE8A-8481-4029-973D-1249B9539A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3AE7A08-65AF-4AB2-9AAA-805F3C8E0E35}" type="slidenum">
              <a:rPr lang="en-US" altLang="en-US" sz="1300" smtClean="0">
                <a:latin typeface="Times New Roman" panose="02020603050405020304" pitchFamily="18" charset="0"/>
              </a:rPr>
              <a:pPr/>
              <a:t>33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3F6BB16E-4A10-47BF-9E24-1EE6C66F0D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0A3689E2-4CBA-44C5-AB18-DE0310B3B4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C5D47B49-3F57-4824-A91D-A3E400CA6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2284ED3-B371-474A-B8CA-C8F77D395A30}" type="slidenum">
              <a:rPr lang="en-US" altLang="en-US" sz="1300" smtClean="0">
                <a:latin typeface="Times New Roman" panose="02020603050405020304" pitchFamily="18" charset="0"/>
              </a:rPr>
              <a:pPr/>
              <a:t>34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A4A4CF3E-C6A8-4EA8-8B22-1E1C5AF440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C4465459-DB36-4F54-BB44-EDB6FF6774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956850C-C7F4-4A5D-9234-D4F7ED4FC95A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484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8500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8482" name="Text Box 2"/>
          <p:cNvSpPr txBox="1">
            <a:spLocks noChangeArrowheads="1"/>
          </p:cNvSpPr>
          <p:nvPr/>
        </p:nvSpPr>
        <p:spPr bwMode="auto">
          <a:xfrm>
            <a:off x="914400" y="4416425"/>
            <a:ext cx="50292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FE4FF33F-0099-4811-A946-870EBCC1CD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55650" indent="-290513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62050" indent="-231775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27188" indent="-231775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92325" indent="-231775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49525" indent="-231775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3006725" indent="-231775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63925" indent="-231775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921125" indent="-231775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F1F51AB7-71FC-4F6D-982F-59F2C43EC336}" type="slidenum">
              <a:rPr lang="en-US" altLang="en-US" sz="1300" smtClean="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41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B32879AC-3517-4D66-B17F-44DA97AB9E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3263"/>
            <a:ext cx="4625975" cy="3468687"/>
          </a:xfrm>
          <a:ln w="12700" cap="flat">
            <a:solidFill>
              <a:schemeClr val="tx1"/>
            </a:solidFill>
          </a:ln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C11F0BB1-5FE2-4237-8EAA-3F949B8325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62" tIns="45223" rIns="92062" bIns="45223"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002FEE7E-45EB-4A95-9FE8-36601D6B54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3263"/>
            <a:ext cx="4625975" cy="3468687"/>
          </a:xfrm>
          <a:ln cap="flat"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47093C5A-C03D-466E-92D0-4954824262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7A2FB664-6209-4882-8AA7-CC3CCC9F73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8E336C3-C25D-4607-86CB-D2B33FE40C89}" type="slidenum">
              <a:rPr lang="en-US" altLang="en-US" sz="1300" smtClean="0">
                <a:latin typeface="Times New Roman" panose="02020603050405020304" pitchFamily="18" charset="0"/>
              </a:rPr>
              <a:pPr/>
              <a:t>51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F0A00CE3-25C4-47DE-8AA9-D368A169D0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EB6B5FBD-FAAF-4F81-AA2E-873D11CB02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3E32A011-77DC-4614-AC85-D741EA3862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51CB638-0976-4214-8164-5392640CCD1F}" type="slidenum">
              <a:rPr lang="en-US" altLang="en-US" sz="1300" smtClean="0">
                <a:latin typeface="Times New Roman" panose="02020603050405020304" pitchFamily="18" charset="0"/>
              </a:rPr>
              <a:pPr/>
              <a:t>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A8FD8ADE-5B8E-417B-9201-249924AD15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B275B2C2-5901-4564-AB10-85AA841538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4EBA512A-10E3-4201-B217-DCD75A3777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1D00BEB-FB9D-4C84-9225-8A2DDDE3A3B4}" type="slidenum">
              <a:rPr lang="en-US" altLang="en-US" sz="1300" smtClean="0">
                <a:latin typeface="Times New Roman" panose="02020603050405020304" pitchFamily="18" charset="0"/>
              </a:rPr>
              <a:pPr/>
              <a:t>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FD4BCB02-D9FD-46D1-A88D-882CB467B2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604037FB-13AE-4BD1-AC06-2F6F2D4C65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4BD5AEB7-179D-466A-B6CC-025E502C93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A08F52A-A696-441B-AF32-DF8F36108B92}" type="slidenum">
              <a:rPr lang="en-US" altLang="en-US" sz="1300" smtClean="0">
                <a:latin typeface="Times New Roman" panose="02020603050405020304" pitchFamily="18" charset="0"/>
              </a:rPr>
              <a:pPr/>
              <a:t>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499B7114-2600-4C24-8613-3F41975382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BA698FC0-5695-4966-AC44-2A7BA34A7C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4BD5AEB7-179D-466A-B6CC-025E502C93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A08F52A-A696-441B-AF32-DF8F36108B92}" type="slidenum">
              <a:rPr lang="en-US" altLang="en-US" sz="1300" smtClean="0">
                <a:latin typeface="Times New Roman" panose="02020603050405020304" pitchFamily="18" charset="0"/>
              </a:rPr>
              <a:pPr/>
              <a:t>10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499B7114-2600-4C24-8613-3F41975382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BA698FC0-5695-4966-AC44-2A7BA34A7C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737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5A4B6167-89A8-4A2E-8959-ECFDF2F257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CCDD222-8BBF-498F-8A44-22ADF300574B}" type="slidenum">
              <a:rPr lang="en-US" altLang="en-US" sz="1300" smtClean="0">
                <a:latin typeface="Times New Roman" panose="02020603050405020304" pitchFamily="18" charset="0"/>
              </a:rPr>
              <a:pPr/>
              <a:t>11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0DC5C9B5-92CD-4164-A85F-51119F6C72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EDBCA060-C2B5-4FE8-A61F-D6F4696090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DD40D0A6-4F0A-4F01-AC38-F696F2E8EE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E60CD03-1981-4F2A-8B7A-23CD0335EECB}" type="slidenum">
              <a:rPr lang="en-US" altLang="en-US" sz="1300" smtClean="0">
                <a:latin typeface="Times New Roman" panose="02020603050405020304" pitchFamily="18" charset="0"/>
              </a:rPr>
              <a:pPr/>
              <a:t>12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2C3F3282-9A96-435D-AC65-DDE01894E5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DE460D86-E7AE-4733-8608-6FC2912BDF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4B2609F1-1952-4A5B-A06B-CBBAC39693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80A2F8E-8E43-4614-A626-A6501F2074B2}" type="slidenum">
              <a:rPr lang="en-US" altLang="en-US" sz="1300" smtClean="0">
                <a:latin typeface="Times New Roman" panose="02020603050405020304" pitchFamily="18" charset="0"/>
              </a:rPr>
              <a:pPr/>
              <a:t>22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154D4745-228C-40A4-996A-C49B1441B5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BA856695-2407-4BC2-A99E-7333A1CCD0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jpeg"/><Relationship Id="rId4" Type="http://schemas.openxmlformats.org/officeDocument/2006/relationships/hyperlink" Target="http://www.db-book.com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2">
            <a:extLst>
              <a:ext uri="{FF2B5EF4-FFF2-40B4-BE49-F238E27FC236}">
                <a16:creationId xmlns:a16="http://schemas.microsoft.com/office/drawing/2014/main" id="{2E80EED9-BA7C-484E-B6C2-F2FC8BA11892}"/>
              </a:ext>
            </a:extLst>
          </p:cNvPr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4" name="Rectangle 2">
                        <a:extLst>
                          <a:ext uri="{FF2B5EF4-FFF2-40B4-BE49-F238E27FC236}">
                            <a16:creationId xmlns:a16="http://schemas.microsoft.com/office/drawing/2014/main" id="{2E80EED9-BA7C-484E-B6C2-F2FC8BA1189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>
            <a:extLst>
              <a:ext uri="{FF2B5EF4-FFF2-40B4-BE49-F238E27FC236}">
                <a16:creationId xmlns:a16="http://schemas.microsoft.com/office/drawing/2014/main" id="{0A663E6E-F71F-4293-AE4E-51EAF47A8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>
                <a:solidFill>
                  <a:srgbClr val="CC3300"/>
                </a:solidFill>
              </a:rPr>
              <a:t>Database System Concepts, 6</a:t>
            </a:r>
            <a:r>
              <a:rPr lang="en-US" altLang="en-US" b="1" baseline="30000">
                <a:solidFill>
                  <a:srgbClr val="CC3300"/>
                </a:solidFill>
              </a:rPr>
              <a:t>th</a:t>
            </a:r>
            <a:r>
              <a:rPr lang="en-US" altLang="en-US" b="1">
                <a:solidFill>
                  <a:srgbClr val="CC3300"/>
                </a:solidFill>
              </a:rPr>
              <a:t> Ed</a:t>
            </a:r>
            <a:r>
              <a:rPr lang="en-US" altLang="en-US">
                <a:solidFill>
                  <a:srgbClr val="CC330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altLang="en-US" sz="1200" b="1">
                <a:solidFill>
                  <a:srgbClr val="CC3300"/>
                </a:solidFill>
              </a:rPr>
            </a:br>
            <a:r>
              <a:rPr lang="en-US" altLang="en-US" sz="1200" b="1">
                <a:solidFill>
                  <a:srgbClr val="CC3300"/>
                </a:solidFill>
              </a:rPr>
              <a:t>See </a:t>
            </a:r>
            <a:r>
              <a:rPr lang="en-US" altLang="en-US" sz="1200" b="1">
                <a:solidFill>
                  <a:srgbClr val="CC3300"/>
                </a:solidFill>
                <a:hlinkClick r:id="rId4"/>
              </a:rPr>
              <a:t>www.db-book.com</a:t>
            </a:r>
            <a:r>
              <a:rPr lang="en-US" alt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Cover-6Ed">
            <a:extLst>
              <a:ext uri="{FF2B5EF4-FFF2-40B4-BE49-F238E27FC236}">
                <a16:creationId xmlns:a16="http://schemas.microsoft.com/office/drawing/2014/main" id="{7C4BAE37-054D-44AA-A71C-44CC88C76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92238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69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CEA743F-A318-481A-8D03-670FB9F4CBC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F6CDEB1-0965-4F0C-A77F-8DBB3D7CA4F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BF63A606-582D-47C7-98C6-C65D28D90E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848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748304-062B-4109-94CB-37497E6D78A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1AD90-0FFF-4C71-B684-BDEDD8E633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9068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F79F53-D9BB-4E8C-BD07-C04D511D882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216590-1F37-4D78-94CC-61BA5D2BF4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6459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12B9F5-1E1A-4E4C-9FEE-248015D25CC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DA63D-0028-40D6-9C5A-D37F5106EC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4276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D8B33D-6C58-4C71-8BE5-2E0A5A2006B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C7B186-38AA-478F-9C0B-DCD6B4E9A5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2798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E5F1E96-3F45-4CB2-967F-D3E19588EC7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BE5B0-F01B-4458-A9A5-DD7450CCF7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7892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26060AD-930D-4ECE-B715-7030BBAB91F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057C6E-A8BE-474F-A388-96E2C3531F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3346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3E5D283-2249-434D-BB5C-1849D0860D2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837AA1-56A8-4094-98F9-17AA67BA73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1317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D0022257-FE4D-4C6D-8277-806FA514F71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E610C5-18E8-40AE-AA8C-9E4933C7CB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4817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2489088-FE45-46DD-9C44-865DFF04BB4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0F67B9-1958-4828-9C02-624552BE8F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9352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CAF9E59-4154-40EB-9F5B-F8C399C786B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DFB53B-4FCD-4182-AC65-F442FA2F7D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610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9DDF4C1-5DBF-4125-8B7B-D82F29CCAE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95971" name="Rectangle 3">
            <a:extLst>
              <a:ext uri="{FF2B5EF4-FFF2-40B4-BE49-F238E27FC236}">
                <a16:creationId xmlns:a16="http://schemas.microsoft.com/office/drawing/2014/main" id="{5659ECA8-A506-4AAA-9F90-B041714FC9C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D4D4AF89-05EA-4CB4-AB6A-E057ECBF6A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95972" name="Text Box 4">
            <a:extLst>
              <a:ext uri="{FF2B5EF4-FFF2-40B4-BE49-F238E27FC236}">
                <a16:creationId xmlns:a16="http://schemas.microsoft.com/office/drawing/2014/main" id="{88C478D8-42D0-41BE-A8BB-D98E856FB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chemeClr val="tx2"/>
                </a:solidFill>
              </a:rPr>
              <a:t>©Silberschatz, Korth and Sudarshan</a:t>
            </a:r>
          </a:p>
        </p:txBody>
      </p:sp>
      <p:sp>
        <p:nvSpPr>
          <p:cNvPr id="595973" name="Text Box 5">
            <a:extLst>
              <a:ext uri="{FF2B5EF4-FFF2-40B4-BE49-F238E27FC236}">
                <a16:creationId xmlns:a16="http://schemas.microsoft.com/office/drawing/2014/main" id="{B8A45F29-5BEB-4286-A02D-0DC1C38B7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6588" y="6613525"/>
            <a:ext cx="5143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chemeClr val="tx2"/>
                </a:solidFill>
              </a:rPr>
              <a:t>14.</a:t>
            </a:r>
            <a:fld id="{D71EF4B8-0D5F-4A8F-A8D0-978A9EC07D3B}" type="slidenum">
              <a:rPr lang="en-US" altLang="en-US" sz="1000" b="1" smtClean="0">
                <a:solidFill>
                  <a:schemeClr val="tx2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>
              <a:solidFill>
                <a:schemeClr val="tx2"/>
              </a:solidFill>
            </a:endParaRPr>
          </a:p>
        </p:txBody>
      </p:sp>
      <p:sp>
        <p:nvSpPr>
          <p:cNvPr id="595974" name="Rectangle 6">
            <a:extLst>
              <a:ext uri="{FF2B5EF4-FFF2-40B4-BE49-F238E27FC236}">
                <a16:creationId xmlns:a16="http://schemas.microsoft.com/office/drawing/2014/main" id="{CDAA7BDB-5CCE-4B1A-A865-E235C27FEC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87150F4-7088-4B33-84BD-1D662894A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>
                <a:solidFill>
                  <a:schemeClr val="tx2"/>
                </a:solidFill>
              </a:rPr>
              <a:t>Database System Concepts - 6</a:t>
            </a:r>
            <a:r>
              <a:rPr lang="en-US" altLang="en-US" sz="1000" b="1" baseline="30000">
                <a:solidFill>
                  <a:schemeClr val="tx2"/>
                </a:solidFill>
              </a:rPr>
              <a:t>th</a:t>
            </a:r>
            <a:r>
              <a:rPr lang="en-US" altLang="en-US" sz="1000" b="1">
                <a:solidFill>
                  <a:schemeClr val="tx2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8F40F043-F150-4D4E-AFF2-A8939F3C8AB2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33" name="Picture 9" descr="Cover-6Ed">
            <a:extLst>
              <a:ext uri="{FF2B5EF4-FFF2-40B4-BE49-F238E27FC236}">
                <a16:creationId xmlns:a16="http://schemas.microsoft.com/office/drawing/2014/main" id="{E1B7F64D-413D-4829-AF8C-A5F19A3CC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668338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customXml" Target="../ink/ink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customXml" Target="../ink/ink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customXml" Target="../ink/ink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customXml" Target="../ink/ink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customXml" Target="../ink/ink1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customXml" Target="../ink/ink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customXml" Target="../ink/ink1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>
            <a:extLst>
              <a:ext uri="{FF2B5EF4-FFF2-40B4-BE49-F238E27FC236}">
                <a16:creationId xmlns:a16="http://schemas.microsoft.com/office/drawing/2014/main" id="{3CA126E2-C25D-41DC-A2AC-31B6FBC3230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74054" y="2286000"/>
            <a:ext cx="5781823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Lecture 9: Transactions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>
            <a:extLst>
              <a:ext uri="{FF2B5EF4-FFF2-40B4-BE49-F238E27FC236}">
                <a16:creationId xmlns:a16="http://schemas.microsoft.com/office/drawing/2014/main" id="{A2E80EBA-D348-462A-A666-B4674B819D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Example of Fund Transfer (continued)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E0CFAC5D-EE24-483B-80A2-5BB68B0226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8688" y="1055688"/>
            <a:ext cx="7653337" cy="5006975"/>
          </a:xfrm>
        </p:spPr>
        <p:txBody>
          <a:bodyPr/>
          <a:lstStyle/>
          <a:p>
            <a:r>
              <a:rPr lang="en-US" altLang="en-US" sz="1600" b="1" dirty="0">
                <a:solidFill>
                  <a:srgbClr val="000099"/>
                </a:solidFill>
              </a:rPr>
              <a:t>Durability requirement</a:t>
            </a:r>
            <a:r>
              <a:rPr lang="en-US" altLang="en-US" sz="1600" dirty="0"/>
              <a:t> — once the user has been notified that the transaction has completed (i.e., the transfer of the $50 has taken place), the updates to the database by the transaction must persist even if there are software or hardware failures. How?</a:t>
            </a:r>
          </a:p>
          <a:p>
            <a:pPr lvl="1"/>
            <a:r>
              <a:rPr lang="en-US" altLang="en-US" sz="1600" dirty="0"/>
              <a:t>By ensuring updates have been written to disk</a:t>
            </a:r>
          </a:p>
          <a:p>
            <a:pPr lvl="1"/>
            <a:r>
              <a:rPr lang="en-US" altLang="en-US" sz="1600" dirty="0"/>
              <a:t>Information about updates is written to disk</a:t>
            </a:r>
          </a:p>
          <a:p>
            <a:pPr lvl="1"/>
            <a:r>
              <a:rPr lang="en-US" altLang="en-US" sz="1600" dirty="0"/>
              <a:t>Backups taken with restore capability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9952630-7F5E-4F7E-9D72-0E222518E068}"/>
                  </a:ext>
                </a:extLst>
              </p14:cNvPr>
              <p14:cNvContentPartPr/>
              <p14:nvPr/>
            </p14:nvContentPartPr>
            <p14:xfrm>
              <a:off x="1460520" y="3592080"/>
              <a:ext cx="3205800" cy="2154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9952630-7F5E-4F7E-9D72-0E222518E0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1160" y="3582720"/>
                <a:ext cx="3224520" cy="217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0407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>
            <a:extLst>
              <a:ext uri="{FF2B5EF4-FFF2-40B4-BE49-F238E27FC236}">
                <a16:creationId xmlns:a16="http://schemas.microsoft.com/office/drawing/2014/main" id="{38D52AB7-B622-475F-A2F3-ACCFCD61FC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Example of Fund Transfer (continued)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617BD212-0798-4DBB-BEF8-3FE24F342B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615237" cy="4884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>
                <a:solidFill>
                  <a:srgbClr val="000099"/>
                </a:solidFill>
              </a:rPr>
              <a:t>Isolation requirement</a:t>
            </a:r>
            <a:r>
              <a:rPr lang="en-US" altLang="en-US"/>
              <a:t> — if between steps 3 and 6, another transaction T2 is allowed to access the partially updated database, it will see an inconsistent database (the sum  </a:t>
            </a:r>
            <a:r>
              <a:rPr lang="en-US" altLang="en-US" i="1"/>
              <a:t>A + B</a:t>
            </a:r>
            <a:r>
              <a:rPr lang="en-US" altLang="en-US"/>
              <a:t> will be less than it should be).</a:t>
            </a:r>
            <a:br>
              <a:rPr lang="en-US" altLang="en-US"/>
            </a:br>
            <a:r>
              <a:rPr lang="en-US" altLang="en-US"/>
              <a:t>         </a:t>
            </a:r>
            <a:r>
              <a:rPr lang="en-US" altLang="en-US" b="1"/>
              <a:t>T1                                        T2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/>
              <a:t>1.	</a:t>
            </a:r>
            <a:r>
              <a:rPr lang="en-US" altLang="en-US" sz="1600" b="1"/>
              <a:t>read</a:t>
            </a:r>
            <a:r>
              <a:rPr lang="en-US" altLang="en-US" sz="1600"/>
              <a:t>(</a:t>
            </a:r>
            <a:r>
              <a:rPr lang="en-US" altLang="en-US" sz="1600" i="1"/>
              <a:t>A</a:t>
            </a:r>
            <a:r>
              <a:rPr lang="en-US" altLang="en-US" sz="1600"/>
              <a:t>)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/>
              <a:t>2.	</a:t>
            </a:r>
            <a:r>
              <a:rPr lang="en-US" altLang="en-US" sz="1600" i="1"/>
              <a:t>A</a:t>
            </a:r>
            <a:r>
              <a:rPr lang="en-US" altLang="en-US" sz="1600"/>
              <a:t> := </a:t>
            </a:r>
            <a:r>
              <a:rPr lang="en-US" altLang="en-US" sz="1600" i="1"/>
              <a:t>A – </a:t>
            </a:r>
            <a:r>
              <a:rPr lang="en-US" altLang="en-US" sz="1600"/>
              <a:t>50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/>
              <a:t>3.	</a:t>
            </a:r>
            <a:r>
              <a:rPr lang="en-US" altLang="en-US" sz="1600" b="1"/>
              <a:t>write</a:t>
            </a:r>
            <a:r>
              <a:rPr lang="en-US" altLang="en-US" sz="1600"/>
              <a:t>(</a:t>
            </a:r>
            <a:r>
              <a:rPr lang="en-US" altLang="en-US" sz="1600" i="1"/>
              <a:t>A</a:t>
            </a:r>
            <a:r>
              <a:rPr lang="en-US" altLang="en-US" sz="1600"/>
              <a:t>)</a:t>
            </a:r>
            <a:br>
              <a:rPr lang="en-US" altLang="en-US" sz="1600"/>
            </a:br>
            <a:r>
              <a:rPr lang="en-US" altLang="en-US" sz="1600"/>
              <a:t>                                      read(A), read(B), print(A+B)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/>
              <a:t>4.	</a:t>
            </a:r>
            <a:r>
              <a:rPr lang="en-US" altLang="en-US" sz="1600" b="1"/>
              <a:t>read</a:t>
            </a:r>
            <a:r>
              <a:rPr lang="en-US" altLang="en-US" sz="1600"/>
              <a:t>(</a:t>
            </a:r>
            <a:r>
              <a:rPr lang="en-US" altLang="en-US" sz="1600" i="1"/>
              <a:t>B</a:t>
            </a:r>
            <a:r>
              <a:rPr lang="en-US" altLang="en-US" sz="1600"/>
              <a:t>)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/>
              <a:t>5.	</a:t>
            </a:r>
            <a:r>
              <a:rPr lang="en-US" altLang="en-US" sz="1600" i="1"/>
              <a:t>B</a:t>
            </a:r>
            <a:r>
              <a:rPr lang="en-US" altLang="en-US" sz="1600"/>
              <a:t> := </a:t>
            </a:r>
            <a:r>
              <a:rPr lang="en-US" altLang="en-US" sz="1600" i="1"/>
              <a:t>B + </a:t>
            </a:r>
            <a:r>
              <a:rPr lang="en-US" altLang="en-US" sz="1600"/>
              <a:t>50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/>
              <a:t>6.	</a:t>
            </a:r>
            <a:r>
              <a:rPr lang="en-US" altLang="en-US" sz="1600" b="1"/>
              <a:t>write</a:t>
            </a:r>
            <a:r>
              <a:rPr lang="en-US" altLang="en-US" sz="1600"/>
              <a:t>(</a:t>
            </a:r>
            <a:r>
              <a:rPr lang="en-US" altLang="en-US" sz="1600" i="1"/>
              <a:t>B)</a:t>
            </a: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Isolation can be ensured trivially by running transactions </a:t>
            </a:r>
            <a:r>
              <a:rPr lang="en-US" altLang="en-US" b="1">
                <a:solidFill>
                  <a:srgbClr val="000099"/>
                </a:solidFill>
              </a:rPr>
              <a:t>serially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 that is, one after the other.   </a:t>
            </a:r>
          </a:p>
          <a:p>
            <a:pPr>
              <a:lnSpc>
                <a:spcPct val="90000"/>
              </a:lnSpc>
            </a:pPr>
            <a:r>
              <a:rPr lang="en-US" altLang="en-US"/>
              <a:t>However, executing multiple transactions concurrently has significant benefits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17D2464-46F1-49CE-BC4E-4158846301BD}"/>
                  </a:ext>
                </a:extLst>
              </p14:cNvPr>
              <p14:cNvContentPartPr/>
              <p14:nvPr/>
            </p14:nvContentPartPr>
            <p14:xfrm>
              <a:off x="2489400" y="1902240"/>
              <a:ext cx="5956920" cy="2724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17D2464-46F1-49CE-BC4E-4158846301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80040" y="1892880"/>
                <a:ext cx="5975640" cy="2743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>
            <a:extLst>
              <a:ext uri="{FF2B5EF4-FFF2-40B4-BE49-F238E27FC236}">
                <a16:creationId xmlns:a16="http://schemas.microsoft.com/office/drawing/2014/main" id="{0514BB3C-EB40-4F04-990E-1CCF14639E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ACID Properties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0B793636-5D81-41C5-9623-476FE5F59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2081213"/>
            <a:ext cx="7872413" cy="4333875"/>
          </a:xfrm>
        </p:spPr>
        <p:txBody>
          <a:bodyPr/>
          <a:lstStyle/>
          <a:p>
            <a:r>
              <a:rPr lang="en-US" altLang="en-US" b="1">
                <a:solidFill>
                  <a:srgbClr val="000099"/>
                </a:solidFill>
              </a:rPr>
              <a:t>Atomicity</a:t>
            </a:r>
            <a:r>
              <a:rPr lang="en-US" altLang="en-US" b="1"/>
              <a:t>. </a:t>
            </a:r>
            <a:r>
              <a:rPr lang="en-US" altLang="en-US"/>
              <a:t> Either all operations of the transaction are properly reflected in the database or none are.</a:t>
            </a:r>
          </a:p>
          <a:p>
            <a:r>
              <a:rPr lang="en-US" altLang="en-US" b="1">
                <a:solidFill>
                  <a:srgbClr val="000099"/>
                </a:solidFill>
              </a:rPr>
              <a:t>Consistency</a:t>
            </a:r>
            <a:r>
              <a:rPr lang="en-US" altLang="en-US" b="1"/>
              <a:t>.</a:t>
            </a:r>
            <a:r>
              <a:rPr lang="en-US" altLang="en-US"/>
              <a:t>  Execution of a transaction in isolation preserves the consistency of the database, from start of transaction to end.</a:t>
            </a:r>
          </a:p>
          <a:p>
            <a:r>
              <a:rPr lang="en-US" altLang="en-US" b="1">
                <a:solidFill>
                  <a:srgbClr val="000099"/>
                </a:solidFill>
              </a:rPr>
              <a:t>Isolation</a:t>
            </a:r>
            <a:r>
              <a:rPr lang="en-US" altLang="en-US" b="1"/>
              <a:t>.</a:t>
            </a:r>
            <a:r>
              <a:rPr lang="en-US" altLang="en-US"/>
              <a:t>  Although multiple transactions may execute concurrently, each transaction must be unaware of other concurrently executing transactions.  Intermediate transaction results must be hidden from other concurrently executed transactions.  </a:t>
            </a:r>
          </a:p>
          <a:p>
            <a:pPr lvl="1"/>
            <a:r>
              <a:rPr lang="en-US" altLang="en-US"/>
              <a:t>That is, for every pair of transactions </a:t>
            </a:r>
            <a:r>
              <a:rPr lang="en-US" altLang="en-US" i="1"/>
              <a:t>T</a:t>
            </a:r>
            <a:r>
              <a:rPr lang="en-US" altLang="en-US" i="1" baseline="-25000"/>
              <a:t>i</a:t>
            </a:r>
            <a:r>
              <a:rPr lang="en-US" altLang="en-US" i="1"/>
              <a:t> </a:t>
            </a:r>
            <a:r>
              <a:rPr lang="en-US" altLang="en-US"/>
              <a:t>and </a:t>
            </a:r>
            <a:r>
              <a:rPr lang="en-US" altLang="en-US" i="1"/>
              <a:t>T</a:t>
            </a:r>
            <a:r>
              <a:rPr lang="en-US" altLang="en-US" i="1" baseline="-25000"/>
              <a:t>j</a:t>
            </a:r>
            <a:r>
              <a:rPr lang="en-US" altLang="en-US" i="1"/>
              <a:t>, </a:t>
            </a:r>
            <a:r>
              <a:rPr lang="en-US" altLang="en-US"/>
              <a:t>it appears to </a:t>
            </a:r>
            <a:r>
              <a:rPr lang="en-US" altLang="en-US" i="1"/>
              <a:t>T</a:t>
            </a:r>
            <a:r>
              <a:rPr lang="en-US" altLang="en-US" i="1" baseline="-25000"/>
              <a:t>i</a:t>
            </a:r>
            <a:r>
              <a:rPr lang="en-US" altLang="en-US" i="1"/>
              <a:t> </a:t>
            </a:r>
            <a:r>
              <a:rPr lang="en-US" altLang="en-US"/>
              <a:t>that either </a:t>
            </a:r>
            <a:r>
              <a:rPr lang="en-US" altLang="en-US" i="1"/>
              <a:t>T</a:t>
            </a:r>
            <a:r>
              <a:rPr lang="en-US" altLang="en-US" i="1" baseline="-25000"/>
              <a:t>j</a:t>
            </a:r>
            <a:r>
              <a:rPr lang="en-US" altLang="en-US" i="1"/>
              <a:t>, </a:t>
            </a:r>
            <a:r>
              <a:rPr lang="en-US" altLang="en-US"/>
              <a:t>finished execution before </a:t>
            </a:r>
            <a:r>
              <a:rPr lang="en-US" altLang="en-US" i="1"/>
              <a:t>T</a:t>
            </a:r>
            <a:r>
              <a:rPr lang="en-US" altLang="en-US" i="1" baseline="-25000"/>
              <a:t>i</a:t>
            </a:r>
            <a:r>
              <a:rPr lang="en-US" altLang="en-US"/>
              <a:t> started, or </a:t>
            </a:r>
            <a:r>
              <a:rPr lang="en-US" altLang="en-US" i="1"/>
              <a:t>T</a:t>
            </a:r>
            <a:r>
              <a:rPr lang="en-US" altLang="en-US" i="1" baseline="-25000"/>
              <a:t>j</a:t>
            </a:r>
            <a:r>
              <a:rPr lang="en-US" altLang="en-US"/>
              <a:t> started execution after </a:t>
            </a:r>
            <a:r>
              <a:rPr lang="en-US" altLang="en-US" i="1"/>
              <a:t>T</a:t>
            </a:r>
            <a:r>
              <a:rPr lang="en-US" altLang="en-US" i="1" baseline="-25000"/>
              <a:t>i</a:t>
            </a:r>
            <a:r>
              <a:rPr lang="en-US" altLang="en-US"/>
              <a:t> finished.</a:t>
            </a:r>
          </a:p>
          <a:p>
            <a:r>
              <a:rPr lang="en-US" altLang="en-US" b="1">
                <a:solidFill>
                  <a:srgbClr val="000099"/>
                </a:solidFill>
              </a:rPr>
              <a:t>Durability</a:t>
            </a:r>
            <a:r>
              <a:rPr lang="en-US" altLang="en-US" b="1"/>
              <a:t>.  </a:t>
            </a:r>
            <a:r>
              <a:rPr lang="en-US" altLang="en-US"/>
              <a:t>After a transaction completes successfully, the changes it has made to the database persist, even if there are system failures. </a:t>
            </a:r>
            <a:endParaRPr lang="en-US" altLang="en-US" i="1"/>
          </a:p>
        </p:txBody>
      </p:sp>
      <p:sp>
        <p:nvSpPr>
          <p:cNvPr id="28676" name="Text Box 4">
            <a:extLst>
              <a:ext uri="{FF2B5EF4-FFF2-40B4-BE49-F238E27FC236}">
                <a16:creationId xmlns:a16="http://schemas.microsoft.com/office/drawing/2014/main" id="{122EAD8F-6629-4D49-A2AB-084507FEB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1106488"/>
            <a:ext cx="82423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800"/>
              <a:t>A  </a:t>
            </a:r>
            <a:r>
              <a:rPr lang="en-US" altLang="en-US" sz="1800" b="1">
                <a:solidFill>
                  <a:srgbClr val="000099"/>
                </a:solidFill>
              </a:rPr>
              <a:t>transaction</a:t>
            </a:r>
            <a:r>
              <a:rPr kumimoji="0" lang="en-US" altLang="en-US" sz="1800"/>
              <a:t>  is a unit of program execution that accesses and possibly updates various data items.To preserve the integrity of data the database system must ensure: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ABD34A80-DAA6-401F-B478-E8ED351D7E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Database state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0F1BF940-CBE6-4281-9CD7-F795981C0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Consistent database state:</a:t>
            </a:r>
          </a:p>
          <a:p>
            <a:pPr lvl="1" eaLnBrk="1" hangingPunct="1"/>
            <a:r>
              <a:rPr lang="en-US" altLang="en-US"/>
              <a:t>All </a:t>
            </a:r>
            <a:r>
              <a:rPr lang="en-US" altLang="en-US" i="1"/>
              <a:t>entity</a:t>
            </a:r>
            <a:r>
              <a:rPr lang="en-US" altLang="en-US"/>
              <a:t> and </a:t>
            </a:r>
            <a:r>
              <a:rPr lang="en-US" altLang="en-US" i="1"/>
              <a:t>referential</a:t>
            </a:r>
            <a:r>
              <a:rPr lang="en-US" altLang="en-US"/>
              <a:t> integrity constraints are satisfied</a:t>
            </a:r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/>
            <a:r>
              <a:rPr lang="en-US" altLang="en-US"/>
              <a:t>To ensure database consistency:</a:t>
            </a:r>
          </a:p>
          <a:p>
            <a:pPr lvl="1" eaLnBrk="1" hangingPunct="1"/>
            <a:r>
              <a:rPr lang="en-US" altLang="en-US"/>
              <a:t>A transaction changes the database from one consistent state to another consistent state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6" descr="Fig10-01">
            <a:extLst>
              <a:ext uri="{FF2B5EF4-FFF2-40B4-BE49-F238E27FC236}">
                <a16:creationId xmlns:a16="http://schemas.microsoft.com/office/drawing/2014/main" id="{B088368C-2123-41D3-BEDC-E41D146DF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838200"/>
            <a:ext cx="8262937" cy="543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8BCA89E-8874-409B-BE35-006ED20D3093}"/>
                  </a:ext>
                </a:extLst>
              </p14:cNvPr>
              <p14:cNvContentPartPr/>
              <p14:nvPr/>
            </p14:nvContentPartPr>
            <p14:xfrm>
              <a:off x="828360" y="4467240"/>
              <a:ext cx="1307880" cy="473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8BCA89E-8874-409B-BE35-006ED20D309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9000" y="4457880"/>
                <a:ext cx="1326600" cy="492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>
            <a:extLst>
              <a:ext uri="{FF2B5EF4-FFF2-40B4-BE49-F238E27FC236}">
                <a16:creationId xmlns:a16="http://schemas.microsoft.com/office/drawing/2014/main" id="{3203DCCE-9D73-44F0-9AB0-3FABDF23C5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Customer’s Sales Transaction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1455785D-4137-4B60-9AB9-B4E2441B85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 dirty="0"/>
              <a:t>When a customer makes a purchase: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 dirty="0"/>
              <a:t>Write a new customer invoice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 dirty="0"/>
              <a:t>Write the corresponding invoice lines 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 dirty="0"/>
              <a:t>Reduce QOH for the corresponding product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 dirty="0"/>
              <a:t>Update CUST_BALANCE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 dirty="0"/>
              <a:t>Update ACCT_TRANSACTION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D8F3DA2-05DF-412A-98D3-54C60C9D4A79}"/>
                  </a:ext>
                </a:extLst>
              </p14:cNvPr>
              <p14:cNvContentPartPr/>
              <p14:nvPr/>
            </p14:nvContentPartPr>
            <p14:xfrm>
              <a:off x="4842360" y="2617920"/>
              <a:ext cx="837360" cy="327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D8F3DA2-05DF-412A-98D3-54C60C9D4A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33000" y="2608560"/>
                <a:ext cx="856080" cy="345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>
            <a:extLst>
              <a:ext uri="{FF2B5EF4-FFF2-40B4-BE49-F238E27FC236}">
                <a16:creationId xmlns:a16="http://schemas.microsoft.com/office/drawing/2014/main" id="{53ED9A9C-F32D-44E1-8AE7-7A877A50D2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sz="2800" dirty="0"/>
              <a:t>What is the action happening here?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Invoice is created for customer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Items purchased create in Invoice Lines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QOH reduces for the product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CUS_BALANCE increases when a customer makes  a purchase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ACCT_TRANSACTION table:</a:t>
            </a:r>
          </a:p>
          <a:p>
            <a:pPr lvl="1" eaLnBrk="1" hangingPunct="1"/>
            <a:r>
              <a:rPr lang="en-US" altLang="en-US" dirty="0"/>
              <a:t>Records all customer purchases and payments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>
            <a:extLst>
              <a:ext uri="{FF2B5EF4-FFF2-40B4-BE49-F238E27FC236}">
                <a16:creationId xmlns:a16="http://schemas.microsoft.com/office/drawing/2014/main" id="{8C72848E-C229-4215-B009-26DC0ED3D5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0513" y="829994"/>
            <a:ext cx="8529930" cy="5275384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1600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INVOICE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 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(1009,10016,’18-Oct-2019’, 256.99, 20.56,277.55,’cred’,0.00,277.55)</a:t>
            </a:r>
          </a:p>
          <a:p>
            <a:pPr eaLnBrk="1" hangingPunct="1">
              <a:lnSpc>
                <a:spcPct val="80000"/>
              </a:lnSpc>
            </a:pP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INSERT INTO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(1009,1,’89-WRE-Q’,1,256.99,256.99)</a:t>
            </a:r>
          </a:p>
          <a:p>
            <a:pPr eaLnBrk="1" hangingPunct="1">
              <a:lnSpc>
                <a:spcPct val="80000"/>
              </a:lnSpc>
            </a:pPr>
            <a:endParaRPr lang="en-US" altLang="en-US" sz="1600" dirty="0">
              <a:solidFill>
                <a:srgbClr val="FF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UPDATE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SET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PROD_QOH = PROD_QOH -1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WHERE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PROD_CODE = ’89-WRE-Q’</a:t>
            </a:r>
          </a:p>
          <a:p>
            <a:pPr eaLnBrk="1" hangingPunct="1">
              <a:lnSpc>
                <a:spcPct val="80000"/>
              </a:lnSpc>
            </a:pPr>
            <a:endParaRPr lang="en-US" altLang="en-US" sz="16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 UPDATE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CUSTOMER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SET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CUS_BALANCE = CUS_BALANCE + 277.5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WHERE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CUS_CODE = 10016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 dirty="0">
              <a:solidFill>
                <a:srgbClr val="FF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ACCT_TRANSACTION </a:t>
            </a:r>
            <a:r>
              <a:rPr lang="en-US" altLang="en-US" sz="1600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(10007,’18-Jan-2008’,10016,’charge’,277.55)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dirty="0">
              <a:solidFill>
                <a:srgbClr val="0000FF"/>
              </a:solidFill>
              <a:latin typeface="Arial Rounded MT Bold" panose="020F0704030504030204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 COMMIT;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>
              <a:solidFill>
                <a:srgbClr val="FF3300"/>
              </a:solidFill>
              <a:latin typeface="Arial Rounded MT Bold" panose="020F0704030504030204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dirty="0">
              <a:solidFill>
                <a:srgbClr val="0000FF"/>
              </a:solidFill>
              <a:latin typeface="Arial Rounded MT Bold" panose="020F0704030504030204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dirty="0">
              <a:solidFill>
                <a:srgbClr val="0000FF"/>
              </a:solidFill>
              <a:latin typeface="Arial Rounded MT Bold" panose="020F07040305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DA92118-3DE3-4A29-B417-EF7B61A35A65}"/>
                  </a:ext>
                </a:extLst>
              </p14:cNvPr>
              <p14:cNvContentPartPr/>
              <p14:nvPr/>
            </p14:nvContentPartPr>
            <p14:xfrm>
              <a:off x="30960" y="493200"/>
              <a:ext cx="9021600" cy="5456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DA92118-3DE3-4A29-B417-EF7B61A35A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00" y="483840"/>
                <a:ext cx="9040320" cy="5475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>
            <a:extLst>
              <a:ext uri="{FF2B5EF4-FFF2-40B4-BE49-F238E27FC236}">
                <a16:creationId xmlns:a16="http://schemas.microsoft.com/office/drawing/2014/main" id="{24919BC8-FB87-4C60-A7AA-F8C6A72B66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fld id="{DB543DF8-4221-435E-99A2-84738987CC25}" type="slidenum">
              <a:rPr kumimoji="0" lang="en-US" altLang="en-US" smtClean="0">
                <a:latin typeface="Arial" panose="020B0604020202020204" pitchFamily="34" charset="0"/>
              </a:rPr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18</a:t>
            </a:fld>
            <a:endParaRPr kumimoji="0" lang="en-US" altLang="en-US">
              <a:latin typeface="Arial" panose="020B0604020202020204" pitchFamily="34" charset="0"/>
            </a:endParaRPr>
          </a:p>
        </p:txBody>
      </p:sp>
      <p:pic>
        <p:nvPicPr>
          <p:cNvPr id="16387" name="Picture 7" descr="Fig10-02">
            <a:extLst>
              <a:ext uri="{FF2B5EF4-FFF2-40B4-BE49-F238E27FC236}">
                <a16:creationId xmlns:a16="http://schemas.microsoft.com/office/drawing/2014/main" id="{EDFA79F9-F8F5-4E0C-B8EF-6E004762C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680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64C0323-5F1D-4104-87E4-A1B3D6D97087}"/>
                  </a:ext>
                </a:extLst>
              </p14:cNvPr>
              <p14:cNvContentPartPr/>
              <p14:nvPr/>
            </p14:nvContentPartPr>
            <p14:xfrm>
              <a:off x="2875680" y="4106520"/>
              <a:ext cx="6138720" cy="2215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64C0323-5F1D-4104-87E4-A1B3D6D9708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66320" y="4097160"/>
                <a:ext cx="6157440" cy="2233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>
            <a:extLst>
              <a:ext uri="{FF2B5EF4-FFF2-40B4-BE49-F238E27FC236}">
                <a16:creationId xmlns:a16="http://schemas.microsoft.com/office/drawing/2014/main" id="{A72587E5-2562-48F7-B8D8-372AD2B2AB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Failure!!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1B140732-76F4-4DEC-A16A-0817F5F4E6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What if a computer failure takes place after step 3?</a:t>
            </a:r>
          </a:p>
          <a:p>
            <a:pPr lvl="1" eaLnBrk="1" hangingPunct="1"/>
            <a:r>
              <a:rPr lang="en-US" altLang="en-US" dirty="0"/>
              <a:t>A new invoice and invoice line is added</a:t>
            </a:r>
          </a:p>
          <a:p>
            <a:pPr lvl="1" eaLnBrk="1" hangingPunct="1"/>
            <a:r>
              <a:rPr lang="en-US" altLang="en-US" dirty="0"/>
              <a:t>The product QOH is updated</a:t>
            </a:r>
          </a:p>
          <a:p>
            <a:pPr lvl="1" eaLnBrk="1" hangingPunct="1"/>
            <a:r>
              <a:rPr lang="en-US" altLang="en-US" dirty="0">
                <a:solidFill>
                  <a:srgbClr val="0000FF"/>
                </a:solidFill>
              </a:rPr>
              <a:t>Customer is not charged!!</a:t>
            </a:r>
          </a:p>
          <a:p>
            <a:pPr lvl="1" eaLnBrk="1" hangingPunct="1"/>
            <a:r>
              <a:rPr lang="en-US" altLang="en-US" dirty="0">
                <a:solidFill>
                  <a:srgbClr val="0000FF"/>
                </a:solidFill>
              </a:rPr>
              <a:t>The transaction is not reported in ACCT_TRANSACTION!!</a:t>
            </a:r>
          </a:p>
          <a:p>
            <a:pPr lvl="1" eaLnBrk="1" hangingPunct="1"/>
            <a:r>
              <a:rPr lang="en-US" altLang="en-US" dirty="0">
                <a:solidFill>
                  <a:srgbClr val="FF3300"/>
                </a:solidFill>
                <a:sym typeface="Wingdings" panose="05000000000000000000" pitchFamily="2" charset="2"/>
              </a:rPr>
              <a:t> </a:t>
            </a:r>
            <a:r>
              <a:rPr lang="en-US" altLang="en-US" b="1" dirty="0">
                <a:solidFill>
                  <a:srgbClr val="FF3300"/>
                </a:solidFill>
                <a:sym typeface="Wingdings" panose="05000000000000000000" pitchFamily="2" charset="2"/>
              </a:rPr>
              <a:t>INCONSISTENT Database state</a:t>
            </a:r>
            <a:endParaRPr lang="en-US" altLang="en-US" b="1" dirty="0">
              <a:solidFill>
                <a:srgbClr val="FF33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Roadmap</a:t>
            </a:r>
          </a:p>
        </p:txBody>
      </p:sp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768350" y="727075"/>
            <a:ext cx="7661275" cy="4903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Wingdings" panose="05000000000000000000" pitchFamily="2" charset="2"/>
              <a:buChar char=""/>
            </a:pPr>
            <a:r>
              <a:rPr lang="en-US" altLang="en-US" sz="1800" b="1"/>
              <a:t>Database Designer:</a:t>
            </a:r>
          </a:p>
          <a:p>
            <a:pPr lvl="1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800"/>
              <a:t>Introduction to the Relational Model (Chapter 2)</a:t>
            </a:r>
          </a:p>
          <a:p>
            <a:pPr lvl="1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800"/>
              <a:t>Database Design and the Relational Mode (Chapters 7 and 8)</a:t>
            </a:r>
          </a:p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Wingdings" panose="05000000000000000000" pitchFamily="2" charset="2"/>
              <a:buChar char=""/>
            </a:pPr>
            <a:r>
              <a:rPr lang="en-US" altLang="en-US" sz="1800" b="1"/>
              <a:t>Database Programmer:</a:t>
            </a:r>
          </a:p>
          <a:p>
            <a:pPr lvl="1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800"/>
              <a:t>Introduction to SQL (Chapter 3)</a:t>
            </a:r>
          </a:p>
          <a:p>
            <a:pPr lvl="1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800"/>
              <a:t>Intermediate SQL (Chapter 4)</a:t>
            </a:r>
          </a:p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Wingdings" panose="05000000000000000000" pitchFamily="2" charset="2"/>
              <a:buChar char=""/>
            </a:pPr>
            <a:r>
              <a:rPr lang="en-US" altLang="en-US" sz="1800" b="1"/>
              <a:t>Design database applications for Casual Users:</a:t>
            </a:r>
          </a:p>
          <a:p>
            <a:pPr lvl="1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800"/>
              <a:t>Advanced SQL (Chapter 5)</a:t>
            </a:r>
          </a:p>
          <a:p>
            <a:pPr lvl="1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800"/>
              <a:t>Human Computer Interaction</a:t>
            </a:r>
          </a:p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Wingdings" panose="05000000000000000000" pitchFamily="2" charset="2"/>
              <a:buChar char=""/>
            </a:pPr>
            <a:r>
              <a:rPr lang="en-US" altLang="en-US" sz="1800" b="1"/>
              <a:t>Database Administrator:</a:t>
            </a:r>
          </a:p>
          <a:p>
            <a:pPr lvl="1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800"/>
              <a:t>Transaction Management (Chapter 14)</a:t>
            </a:r>
          </a:p>
          <a:p>
            <a:pPr lvl="1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800"/>
              <a:t>Concurrency Control (Chapter 15)</a:t>
            </a:r>
          </a:p>
          <a:p>
            <a:pPr lvl="1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800"/>
              <a:t>Recovery (Chapter 16)</a:t>
            </a:r>
          </a:p>
          <a:p>
            <a:pPr lvl="1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800"/>
              <a:t>Indexing (Chapter 11)</a:t>
            </a:r>
          </a:p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Wingdings" panose="05000000000000000000" pitchFamily="2" charset="2"/>
              <a:buChar char=""/>
            </a:pPr>
            <a:r>
              <a:rPr lang="en-US" altLang="en-US" sz="1800" b="1"/>
              <a:t>Database systems developers:</a:t>
            </a:r>
          </a:p>
          <a:p>
            <a:pPr lvl="1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800"/>
              <a:t>Query Evaluation and Optimization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731C6D6-C6AE-48CB-AC47-48FDFA4396A5}"/>
                  </a:ext>
                </a:extLst>
              </p14:cNvPr>
              <p14:cNvContentPartPr/>
              <p14:nvPr/>
            </p14:nvContentPartPr>
            <p14:xfrm>
              <a:off x="298440" y="2469960"/>
              <a:ext cx="4285800" cy="3556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731C6D6-C6AE-48CB-AC47-48FDFA4396A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9080" y="2460600"/>
                <a:ext cx="4304520" cy="3575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>
            <a:extLst>
              <a:ext uri="{FF2B5EF4-FFF2-40B4-BE49-F238E27FC236}">
                <a16:creationId xmlns:a16="http://schemas.microsoft.com/office/drawing/2014/main" id="{846E1DC0-B0D2-4A14-84CE-B54B7D31AF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Solution?!!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229923A8-B449-45A3-9A77-F4A5D77BBF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solidFill>
                  <a:srgbClr val="FF3300"/>
                </a:solidFill>
              </a:rPr>
              <a:t>DBMS Transaction Management:</a:t>
            </a:r>
          </a:p>
          <a:p>
            <a:pPr lvl="1" eaLnBrk="1" hangingPunct="1"/>
            <a:r>
              <a:rPr lang="en-US" altLang="en-US" sz="1600"/>
              <a:t>Module of DBMS to monitor transaction progress and performance</a:t>
            </a:r>
          </a:p>
          <a:p>
            <a:pPr eaLnBrk="1" hangingPunct="1">
              <a:buFontTx/>
              <a:buNone/>
            </a:pPr>
            <a:endParaRPr lang="en-US" altLang="en-US" sz="2800"/>
          </a:p>
          <a:p>
            <a:pPr eaLnBrk="1" hangingPunct="1"/>
            <a:r>
              <a:rPr lang="en-US" altLang="en-US" b="1">
                <a:solidFill>
                  <a:srgbClr val="FF3300"/>
                </a:solidFill>
              </a:rPr>
              <a:t>ROLL BACK (when there is a failure)</a:t>
            </a:r>
          </a:p>
          <a:p>
            <a:pPr lvl="1" eaLnBrk="1" hangingPunct="1"/>
            <a:r>
              <a:rPr lang="en-US" altLang="en-US" sz="1600"/>
              <a:t>Cancel the operations of the uncompleted transaction</a:t>
            </a:r>
          </a:p>
          <a:p>
            <a:pPr lvl="1" eaLnBrk="1" hangingPunct="1"/>
            <a:r>
              <a:rPr lang="en-US" altLang="en-US" sz="1600"/>
              <a:t>Return INVOICE, LINE, and PRODUCT tables to their states before the transaction</a:t>
            </a:r>
          </a:p>
          <a:p>
            <a:pPr lvl="1" eaLnBrk="1" hangingPunct="1"/>
            <a:r>
              <a:rPr lang="en-US" altLang="en-US" sz="1600">
                <a:solidFill>
                  <a:srgbClr val="0000FF"/>
                </a:solidFill>
              </a:rPr>
              <a:t>Roll back the database to a previous consistent state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3BAAA32-3552-44CB-B44E-ECF27F3A7940}"/>
                  </a:ext>
                </a:extLst>
              </p14:cNvPr>
              <p14:cNvContentPartPr/>
              <p14:nvPr/>
            </p14:nvContentPartPr>
            <p14:xfrm>
              <a:off x="2216160" y="2996280"/>
              <a:ext cx="3183120" cy="629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3BAAA32-3552-44CB-B44E-ECF27F3A79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06800" y="2986920"/>
                <a:ext cx="3201840" cy="648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6D8D9-DCEA-4AAA-8E70-548ADF805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Transaction Log</a:t>
            </a:r>
          </a:p>
        </p:txBody>
      </p:sp>
      <p:pic>
        <p:nvPicPr>
          <p:cNvPr id="19459" name="Picture 6" descr="Tbl10-01">
            <a:extLst>
              <a:ext uri="{FF2B5EF4-FFF2-40B4-BE49-F238E27FC236}">
                <a16:creationId xmlns:a16="http://schemas.microsoft.com/office/drawing/2014/main" id="{4E0AD51B-8E02-491D-83AE-D46B08569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777240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2716EB5-EE39-45C3-B9F2-5A701B237578}"/>
                  </a:ext>
                </a:extLst>
              </p14:cNvPr>
              <p14:cNvContentPartPr/>
              <p14:nvPr/>
            </p14:nvContentPartPr>
            <p14:xfrm>
              <a:off x="371520" y="2022840"/>
              <a:ext cx="8295120" cy="2314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2716EB5-EE39-45C3-B9F2-5A701B23757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2160" y="2013480"/>
                <a:ext cx="8313840" cy="2333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>
            <a:extLst>
              <a:ext uri="{FF2B5EF4-FFF2-40B4-BE49-F238E27FC236}">
                <a16:creationId xmlns:a16="http://schemas.microsoft.com/office/drawing/2014/main" id="{73164E33-2D81-48C8-B98A-E68F3DCE38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Transaction State Diagram</a:t>
            </a:r>
          </a:p>
        </p:txBody>
      </p:sp>
      <p:pic>
        <p:nvPicPr>
          <p:cNvPr id="31747" name="Picture 10">
            <a:extLst>
              <a:ext uri="{FF2B5EF4-FFF2-40B4-BE49-F238E27FC236}">
                <a16:creationId xmlns:a16="http://schemas.microsoft.com/office/drawing/2014/main" id="{9F47B57C-65FB-47E7-95FC-E24B08120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338" y="1182688"/>
            <a:ext cx="5843587" cy="401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BB528ED-5214-4807-B265-6AD514D31219}"/>
                  </a:ext>
                </a:extLst>
              </p14:cNvPr>
              <p14:cNvContentPartPr/>
              <p14:nvPr/>
            </p14:nvContentPartPr>
            <p14:xfrm>
              <a:off x="5078880" y="755640"/>
              <a:ext cx="4002840" cy="5262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BB528ED-5214-4807-B265-6AD514D312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69520" y="746280"/>
                <a:ext cx="4021560" cy="5280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>
            <a:extLst>
              <a:ext uri="{FF2B5EF4-FFF2-40B4-BE49-F238E27FC236}">
                <a16:creationId xmlns:a16="http://schemas.microsoft.com/office/drawing/2014/main" id="{C07DAA9A-B84B-42AA-BBDF-B6CEB1D9D5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Transaction State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8C2461B7-E240-437F-AB4D-B83F788C91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106488"/>
            <a:ext cx="7493000" cy="5072062"/>
          </a:xfrm>
        </p:spPr>
        <p:txBody>
          <a:bodyPr/>
          <a:lstStyle/>
          <a:p>
            <a:r>
              <a:rPr lang="en-US" altLang="en-US" b="1">
                <a:solidFill>
                  <a:srgbClr val="000099"/>
                </a:solidFill>
              </a:rPr>
              <a:t>Active</a:t>
            </a:r>
            <a:r>
              <a:rPr lang="en-US" altLang="en-US" b="1">
                <a:solidFill>
                  <a:schemeClr val="tx2"/>
                </a:solidFill>
              </a:rPr>
              <a:t> </a:t>
            </a:r>
            <a:r>
              <a:rPr lang="en-US" altLang="en-US"/>
              <a:t>–</a:t>
            </a:r>
            <a:r>
              <a:rPr lang="en-US" altLang="en-US" b="1">
                <a:solidFill>
                  <a:schemeClr val="tx2"/>
                </a:solidFill>
              </a:rPr>
              <a:t> </a:t>
            </a:r>
            <a:r>
              <a:rPr lang="en-US" altLang="en-US"/>
              <a:t>the initial state; the transaction stays in this state while it is executing</a:t>
            </a:r>
          </a:p>
          <a:p>
            <a:r>
              <a:rPr lang="en-US" altLang="en-US" b="1">
                <a:solidFill>
                  <a:srgbClr val="000099"/>
                </a:solidFill>
              </a:rPr>
              <a:t>Partially committed</a:t>
            </a:r>
            <a:r>
              <a:rPr lang="en-US" altLang="en-US" b="1">
                <a:solidFill>
                  <a:schemeClr val="tx2"/>
                </a:solidFill>
              </a:rPr>
              <a:t> </a:t>
            </a:r>
            <a:r>
              <a:rPr lang="en-US" altLang="en-US"/>
              <a:t>–</a:t>
            </a:r>
            <a:r>
              <a:rPr lang="en-US" altLang="en-US" b="1">
                <a:solidFill>
                  <a:schemeClr val="tx2"/>
                </a:solidFill>
              </a:rPr>
              <a:t> </a:t>
            </a:r>
            <a:r>
              <a:rPr lang="en-US" altLang="en-US"/>
              <a:t>after the final statement has been executed.</a:t>
            </a:r>
          </a:p>
          <a:p>
            <a:r>
              <a:rPr lang="en-US" altLang="en-US" b="1">
                <a:solidFill>
                  <a:srgbClr val="000099"/>
                </a:solidFill>
              </a:rPr>
              <a:t>Failed</a:t>
            </a:r>
            <a:r>
              <a:rPr lang="en-US" altLang="en-US" b="1">
                <a:solidFill>
                  <a:schemeClr val="tx2"/>
                </a:solidFill>
              </a:rPr>
              <a:t> </a:t>
            </a:r>
            <a:r>
              <a:rPr lang="en-US" altLang="en-US" sz="1600" b="1"/>
              <a:t>-- </a:t>
            </a:r>
            <a:r>
              <a:rPr lang="en-US" altLang="en-US"/>
              <a:t>after the discovery that normal execution can no longer proceed.</a:t>
            </a:r>
          </a:p>
          <a:p>
            <a:r>
              <a:rPr lang="en-US" altLang="en-US" b="1">
                <a:solidFill>
                  <a:srgbClr val="000099"/>
                </a:solidFill>
              </a:rPr>
              <a:t>Aborted</a:t>
            </a:r>
            <a:r>
              <a:rPr lang="en-US" altLang="en-US" b="1">
                <a:solidFill>
                  <a:schemeClr val="tx2"/>
                </a:solidFill>
              </a:rPr>
              <a:t> </a:t>
            </a:r>
            <a:r>
              <a:rPr lang="en-US" altLang="en-US"/>
              <a:t>– after the transaction has been rolled back and the database restored to its state prior to the start of the transaction.  Two options after it has been aborted:</a:t>
            </a:r>
          </a:p>
          <a:p>
            <a:pPr lvl="1"/>
            <a:r>
              <a:rPr lang="en-US" altLang="en-US"/>
              <a:t>restart the transaction</a:t>
            </a:r>
          </a:p>
          <a:p>
            <a:pPr lvl="2"/>
            <a:r>
              <a:rPr lang="en-US" altLang="en-US"/>
              <a:t> can be done only if no internal logical error</a:t>
            </a:r>
          </a:p>
          <a:p>
            <a:pPr lvl="1"/>
            <a:r>
              <a:rPr lang="en-US" altLang="en-US"/>
              <a:t>kill the transaction</a:t>
            </a:r>
          </a:p>
          <a:p>
            <a:r>
              <a:rPr lang="en-US" altLang="en-US" b="1">
                <a:solidFill>
                  <a:srgbClr val="000099"/>
                </a:solidFill>
              </a:rPr>
              <a:t>Committed</a:t>
            </a:r>
            <a:r>
              <a:rPr lang="en-US" altLang="en-US" b="1">
                <a:solidFill>
                  <a:schemeClr val="tx2"/>
                </a:solidFill>
              </a:rPr>
              <a:t> </a:t>
            </a:r>
            <a:r>
              <a:rPr lang="en-US" altLang="en-US"/>
              <a:t>– after successful completion.</a:t>
            </a:r>
          </a:p>
          <a:p>
            <a:endParaRPr lang="en-US" altLang="en-US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>
                <a:solidFill>
                  <a:srgbClr val="FF0000"/>
                </a:solidFill>
              </a:rPr>
              <a:t>Note: External or user facing writes! E.g. Email, ATM, Web booking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6265-6303-44E6-B0C4-2659E031D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50" y="3619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Issues to deal with when working with Transactions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766D1D23-7209-43A4-953F-785FBB18EA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/>
          </a:p>
          <a:p>
            <a:r>
              <a:rPr lang="en-US" altLang="en-US" dirty="0"/>
              <a:t>Failures of various kinds, such as hardware failures and system crashes</a:t>
            </a:r>
          </a:p>
          <a:p>
            <a:pPr lvl="1"/>
            <a:r>
              <a:rPr lang="en-US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altLang="en-US" b="1" dirty="0">
                <a:solidFill>
                  <a:srgbClr val="FF0000"/>
                </a:solidFill>
              </a:rPr>
              <a:t>Use Database recovery algorithms</a:t>
            </a:r>
          </a:p>
          <a:p>
            <a:endParaRPr lang="en-US" altLang="en-US" dirty="0"/>
          </a:p>
          <a:p>
            <a:r>
              <a:rPr lang="en-US" altLang="en-US" dirty="0"/>
              <a:t>Concurrent execution of multiple transactions</a:t>
            </a:r>
          </a:p>
          <a:p>
            <a:pPr lvl="1"/>
            <a:r>
              <a:rPr lang="en-US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altLang="en-US" b="1" dirty="0">
                <a:solidFill>
                  <a:srgbClr val="FF0000"/>
                </a:solidFill>
              </a:rPr>
              <a:t>Use Concurrency control algorithms</a:t>
            </a:r>
          </a:p>
          <a:p>
            <a:pPr lvl="1"/>
            <a:endParaRPr lang="en-US" altLang="en-US" b="1" dirty="0">
              <a:solidFill>
                <a:srgbClr val="FF0000"/>
              </a:solidFill>
            </a:endParaRPr>
          </a:p>
          <a:p>
            <a:r>
              <a:rPr lang="en-US" altLang="en-US" dirty="0"/>
              <a:t>Note: DBMS cannot guarantee the correctness of the </a:t>
            </a:r>
            <a:r>
              <a:rPr lang="en-US" altLang="en-US" b="1" u="sng" dirty="0"/>
              <a:t>semantic meaning </a:t>
            </a:r>
            <a:r>
              <a:rPr lang="en-US" altLang="en-US" dirty="0"/>
              <a:t>of the user’s transaction</a:t>
            </a:r>
          </a:p>
          <a:p>
            <a:endParaRPr lang="en-US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>
            <a:extLst>
              <a:ext uri="{FF2B5EF4-FFF2-40B4-BE49-F238E27FC236}">
                <a16:creationId xmlns:a16="http://schemas.microsoft.com/office/drawing/2014/main" id="{3608C9BA-C209-4D24-A38A-2FE6312FFB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Concurrent Transaction Executions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DD3D6BD3-625D-49B4-B5B2-11CEFB93E4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106488"/>
            <a:ext cx="7439025" cy="509905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Advantages of Concurrent Execution:</a:t>
            </a:r>
          </a:p>
          <a:p>
            <a:pPr lvl="1">
              <a:defRPr/>
            </a:pPr>
            <a:r>
              <a:rPr lang="en-US" altLang="en-US" b="1" dirty="0">
                <a:solidFill>
                  <a:srgbClr val="FF0000"/>
                </a:solidFill>
                <a:ea typeface="ＭＳ Ｐゴシック" pitchFamily="34" charset="-128"/>
              </a:rPr>
              <a:t>Increased throughput:</a:t>
            </a:r>
          </a:p>
          <a:p>
            <a:pPr lvl="2">
              <a:defRPr/>
            </a:pPr>
            <a:r>
              <a:rPr lang="en-US" altLang="en-US" dirty="0">
                <a:ea typeface="ＭＳ Ｐゴシック" pitchFamily="34" charset="-128"/>
              </a:rPr>
              <a:t>Increased processor and disk utilization, leading to better transaction </a:t>
            </a:r>
            <a:r>
              <a:rPr lang="en-US" altLang="en-US" i="1" dirty="0">
                <a:ea typeface="ＭＳ Ｐゴシック" pitchFamily="34" charset="-128"/>
              </a:rPr>
              <a:t>throughput</a:t>
            </a:r>
          </a:p>
          <a:p>
            <a:pPr lvl="2">
              <a:defRPr/>
            </a:pPr>
            <a:r>
              <a:rPr lang="en-US" altLang="en-US" dirty="0">
                <a:ea typeface="ＭＳ Ｐゴシック" pitchFamily="34" charset="-128"/>
              </a:rPr>
              <a:t>one transaction can be using the CPU while another is reading from or writing to the disk</a:t>
            </a:r>
          </a:p>
          <a:p>
            <a:pPr lvl="1">
              <a:defRPr/>
            </a:pPr>
            <a:r>
              <a:rPr lang="en-US" altLang="en-US" b="1" dirty="0">
                <a:solidFill>
                  <a:srgbClr val="FF0000"/>
                </a:solidFill>
                <a:ea typeface="ＭＳ Ｐゴシック" pitchFamily="34" charset="-128"/>
              </a:rPr>
              <a:t>Reduced average response time:</a:t>
            </a:r>
          </a:p>
          <a:p>
            <a:pPr lvl="2">
              <a:defRPr/>
            </a:pPr>
            <a:r>
              <a:rPr lang="en-US" altLang="en-US" dirty="0">
                <a:ea typeface="ＭＳ Ｐゴシック" pitchFamily="34" charset="-128"/>
              </a:rPr>
              <a:t>short transactions need not wait behind long ones.</a:t>
            </a:r>
          </a:p>
          <a:p>
            <a:pPr>
              <a:defRPr/>
            </a:pPr>
            <a:r>
              <a:rPr lang="en-US" altLang="en-US" b="1" dirty="0">
                <a:solidFill>
                  <a:srgbClr val="000099"/>
                </a:solidFill>
                <a:ea typeface="ＭＳ Ｐゴシック" pitchFamily="34" charset="-128"/>
              </a:rPr>
              <a:t>Concurrency control schemes</a:t>
            </a:r>
            <a:r>
              <a:rPr lang="en-US" altLang="en-US" i="1" dirty="0">
                <a:ea typeface="ＭＳ Ｐゴシック" pitchFamily="34" charset="-128"/>
              </a:rPr>
              <a:t> </a:t>
            </a:r>
            <a:r>
              <a:rPr lang="en-US" altLang="en-US" dirty="0">
                <a:ea typeface="ＭＳ Ｐゴシック" pitchFamily="34" charset="-128"/>
              </a:rPr>
              <a:t>– mechanisms  to achieve isolation</a:t>
            </a:r>
          </a:p>
          <a:p>
            <a:pPr lvl="1">
              <a:defRPr/>
            </a:pPr>
            <a:r>
              <a:rPr lang="en-US" altLang="en-US" dirty="0">
                <a:ea typeface="ＭＳ Ｐゴシック" pitchFamily="34" charset="-128"/>
              </a:rPr>
              <a:t>control the interaction among the concurrent transactions in order to prevent them from destroying the consistency of the database</a:t>
            </a:r>
          </a:p>
          <a:p>
            <a:pPr marL="457200" lvl="1" indent="0">
              <a:buFont typeface="Monotype Sorts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indent="-285750">
              <a:buFont typeface="Wingdings" panose="05000000000000000000" pitchFamily="2" charset="2"/>
              <a:buChar char="v"/>
              <a:defRPr/>
            </a:pPr>
            <a:r>
              <a:rPr lang="en-US" altLang="en-US" b="1" dirty="0">
                <a:solidFill>
                  <a:srgbClr val="FF0000"/>
                </a:solidFill>
                <a:ea typeface="ＭＳ Ｐゴシック" pitchFamily="34" charset="-128"/>
              </a:rPr>
              <a:t>But, what happens to isolation property in this case? </a:t>
            </a:r>
          </a:p>
          <a:p>
            <a:pPr indent="-285750">
              <a:buFont typeface="Wingdings" panose="05000000000000000000" pitchFamily="2" charset="2"/>
              <a:buChar char="v"/>
              <a:defRPr/>
            </a:pPr>
            <a:r>
              <a:rPr lang="en-US" altLang="en-US" b="1" dirty="0">
                <a:solidFill>
                  <a:srgbClr val="FF0000"/>
                </a:solidFill>
                <a:ea typeface="ＭＳ Ｐゴシック" pitchFamily="34" charset="-128"/>
              </a:rPr>
              <a:t>How do we handle this situation?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>
            <a:extLst>
              <a:ext uri="{FF2B5EF4-FFF2-40B4-BE49-F238E27FC236}">
                <a16:creationId xmlns:a16="http://schemas.microsoft.com/office/drawing/2014/main" id="{622DBF97-A8BC-4173-8FAB-E7AD1011DB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Schedules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2FB698A1-2806-4110-9977-86B4AEC337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106488"/>
            <a:ext cx="7810500" cy="4981575"/>
          </a:xfrm>
        </p:spPr>
        <p:txBody>
          <a:bodyPr/>
          <a:lstStyle/>
          <a:p>
            <a:r>
              <a:rPr lang="en-US" altLang="en-US" b="1" dirty="0">
                <a:solidFill>
                  <a:srgbClr val="000099"/>
                </a:solidFill>
              </a:rPr>
              <a:t>Schedule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– a sequence of instructions that specify the chronological order in which instructions of concurrent transactions are executed</a:t>
            </a:r>
          </a:p>
          <a:p>
            <a:pPr lvl="1"/>
            <a:r>
              <a:rPr lang="en-US" altLang="en-US" dirty="0"/>
              <a:t>a schedule for a set of transactions must consist of all instructions of those transactions</a:t>
            </a:r>
          </a:p>
          <a:p>
            <a:pPr lvl="1"/>
            <a:r>
              <a:rPr lang="en-US" altLang="en-US" dirty="0"/>
              <a:t>must preserve the order in which the instructions appear in each individual transaction.</a:t>
            </a:r>
          </a:p>
          <a:p>
            <a:endParaRPr lang="en-US" altLang="en-US" dirty="0"/>
          </a:p>
          <a:p>
            <a:r>
              <a:rPr lang="en-US" altLang="en-US" b="1" dirty="0">
                <a:solidFill>
                  <a:srgbClr val="000099"/>
                </a:solidFill>
              </a:rPr>
              <a:t>Commit - </a:t>
            </a:r>
            <a:r>
              <a:rPr lang="en-US" altLang="en-US" dirty="0"/>
              <a:t>A transaction that successfully completes its execution will have a commit instruction as the last statement </a:t>
            </a:r>
          </a:p>
          <a:p>
            <a:pPr lvl="1"/>
            <a:r>
              <a:rPr lang="en-US" altLang="en-US" dirty="0"/>
              <a:t>by default, a transaction is assumed to execute commit instruction as its last step</a:t>
            </a:r>
          </a:p>
          <a:p>
            <a:endParaRPr lang="en-US" altLang="en-US" dirty="0"/>
          </a:p>
          <a:p>
            <a:r>
              <a:rPr lang="en-US" altLang="en-US" b="1" dirty="0">
                <a:solidFill>
                  <a:srgbClr val="000099"/>
                </a:solidFill>
              </a:rPr>
              <a:t>Abort - </a:t>
            </a:r>
            <a:r>
              <a:rPr lang="en-US" altLang="en-US" dirty="0"/>
              <a:t>A transaction that fails to successfully complete its execution will have an abort instruction as the last statement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27B0-40D5-4B3B-9917-5265FCF1C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1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E2EBE44B-C587-479F-B80A-44BD652F6E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Assume the following two transactions are running concurrently in the system:</a:t>
            </a:r>
          </a:p>
          <a:p>
            <a:pPr lvl="1"/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:</a:t>
            </a:r>
          </a:p>
          <a:p>
            <a:pPr lvl="2"/>
            <a:r>
              <a:rPr lang="en-US" altLang="en-US" dirty="0"/>
              <a:t>transfer $50 from </a:t>
            </a:r>
            <a:r>
              <a:rPr lang="en-US" altLang="en-US" i="1" dirty="0"/>
              <a:t>A </a:t>
            </a:r>
            <a:r>
              <a:rPr lang="en-US" altLang="en-US" dirty="0"/>
              <a:t>to </a:t>
            </a:r>
            <a:r>
              <a:rPr lang="en-US" altLang="en-US" i="1" dirty="0"/>
              <a:t>B.</a:t>
            </a:r>
            <a:endParaRPr lang="en-US" altLang="en-US" dirty="0"/>
          </a:p>
          <a:p>
            <a:pPr lvl="1"/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 :</a:t>
            </a:r>
          </a:p>
          <a:p>
            <a:pPr lvl="2"/>
            <a:r>
              <a:rPr lang="en-US" altLang="en-US" dirty="0"/>
              <a:t>transfer 10% of the balance from </a:t>
            </a:r>
            <a:r>
              <a:rPr lang="en-US" altLang="en-US" i="1" dirty="0"/>
              <a:t>A </a:t>
            </a:r>
            <a:r>
              <a:rPr lang="en-US" altLang="en-US" dirty="0"/>
              <a:t>to </a:t>
            </a:r>
            <a:r>
              <a:rPr lang="en-US" altLang="en-US" i="1" dirty="0"/>
              <a:t>B.</a:t>
            </a:r>
            <a:r>
              <a:rPr lang="en-US" altLang="en-US" dirty="0"/>
              <a:t>  </a:t>
            </a:r>
          </a:p>
          <a:p>
            <a:pPr lvl="2"/>
            <a:endParaRPr lang="en-US" altLang="en-US" dirty="0"/>
          </a:p>
          <a:p>
            <a:r>
              <a:rPr lang="en-US" altLang="en-US" dirty="0"/>
              <a:t>Assume:</a:t>
            </a:r>
          </a:p>
          <a:p>
            <a:pPr lvl="1"/>
            <a:r>
              <a:rPr lang="en-US" altLang="en-US" dirty="0"/>
              <a:t>Starting balance of A = $1000</a:t>
            </a:r>
          </a:p>
          <a:p>
            <a:pPr lvl="1"/>
            <a:r>
              <a:rPr lang="en-US" altLang="en-US" dirty="0"/>
              <a:t>Starting balance of B = $2000</a:t>
            </a:r>
          </a:p>
          <a:p>
            <a:pPr lvl="1"/>
            <a:r>
              <a:rPr lang="en-US" altLang="en-US" dirty="0"/>
              <a:t>Total A + B = $3000         </a:t>
            </a:r>
            <a:r>
              <a:rPr lang="en-US" altLang="en-US" b="1" dirty="0">
                <a:solidFill>
                  <a:srgbClr val="002060"/>
                </a:solidFill>
                <a:sym typeface="Wingdings" panose="05000000000000000000" pitchFamily="2" charset="2"/>
              </a:rPr>
              <a:t> Consistency Property</a:t>
            </a:r>
            <a:endParaRPr lang="en-US" altLang="en-US" b="1" dirty="0">
              <a:solidFill>
                <a:srgbClr val="002060"/>
              </a:solidFill>
            </a:endParaRP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>
            <a:extLst>
              <a:ext uri="{FF2B5EF4-FFF2-40B4-BE49-F238E27FC236}">
                <a16:creationId xmlns:a16="http://schemas.microsoft.com/office/drawing/2014/main" id="{68E6F718-5C36-4183-8CC4-D5856A2FB8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Example 1: Schedule 1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09E66663-683D-478A-BFBB-AF7C175E00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262812" cy="1184275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sz="2000"/>
              <a:t>A </a:t>
            </a:r>
            <a:r>
              <a:rPr lang="en-US" altLang="en-US" sz="2000">
                <a:solidFill>
                  <a:srgbClr val="000099"/>
                </a:solidFill>
              </a:rPr>
              <a:t>serial </a:t>
            </a:r>
            <a:r>
              <a:rPr lang="en-US" altLang="en-US" sz="2000"/>
              <a:t>schedule in which </a:t>
            </a:r>
            <a:r>
              <a:rPr lang="en-US" altLang="en-US" sz="2000" i="1"/>
              <a:t>T</a:t>
            </a:r>
            <a:r>
              <a:rPr lang="en-US" altLang="en-US" sz="2000" baseline="-25000"/>
              <a:t>1</a:t>
            </a:r>
            <a:r>
              <a:rPr lang="en-US" altLang="en-US" sz="2000"/>
              <a:t> is followed by </a:t>
            </a:r>
            <a:r>
              <a:rPr lang="en-US" altLang="en-US" sz="2000" i="1"/>
              <a:t>T</a:t>
            </a:r>
            <a:r>
              <a:rPr lang="en-US" altLang="en-US" sz="2000" baseline="-25000"/>
              <a:t>2</a:t>
            </a:r>
            <a:r>
              <a:rPr lang="en-US" altLang="en-US"/>
              <a:t> </a:t>
            </a:r>
            <a:r>
              <a:rPr lang="en-US" altLang="en-US" sz="2000"/>
              <a:t>:</a:t>
            </a:r>
          </a:p>
          <a:p>
            <a:pPr>
              <a:lnSpc>
                <a:spcPct val="80000"/>
              </a:lnSpc>
              <a:buFont typeface="Monotype Sorts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sz="1400"/>
              <a:t>		</a:t>
            </a:r>
          </a:p>
        </p:txBody>
      </p:sp>
      <p:pic>
        <p:nvPicPr>
          <p:cNvPr id="38916" name="Picture 13">
            <a:extLst>
              <a:ext uri="{FF2B5EF4-FFF2-40B4-BE49-F238E27FC236}">
                <a16:creationId xmlns:a16="http://schemas.microsoft.com/office/drawing/2014/main" id="{02A6184D-E604-46D2-9C2B-C4DC2E23C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25" y="1685925"/>
            <a:ext cx="3506788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FD4EE5A-FB5A-4004-A1D1-023CAB241EEF}"/>
                  </a:ext>
                </a:extLst>
              </p14:cNvPr>
              <p14:cNvContentPartPr/>
              <p14:nvPr/>
            </p14:nvContentPartPr>
            <p14:xfrm>
              <a:off x="1340280" y="1629000"/>
              <a:ext cx="3717000" cy="4523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FD4EE5A-FB5A-4004-A1D1-023CAB241EE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30920" y="1619640"/>
                <a:ext cx="3735720" cy="4541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>
            <a:extLst>
              <a:ext uri="{FF2B5EF4-FFF2-40B4-BE49-F238E27FC236}">
                <a16:creationId xmlns:a16="http://schemas.microsoft.com/office/drawing/2014/main" id="{68E6F718-5C36-4183-8CC4-D5856A2FB8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Example 1: Schedule 1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09E66663-683D-478A-BFBB-AF7C175E00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262812" cy="1184275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sz="2000"/>
              <a:t>A </a:t>
            </a:r>
            <a:r>
              <a:rPr lang="en-US" altLang="en-US" sz="2000">
                <a:solidFill>
                  <a:srgbClr val="000099"/>
                </a:solidFill>
              </a:rPr>
              <a:t>serial </a:t>
            </a:r>
            <a:r>
              <a:rPr lang="en-US" altLang="en-US" sz="2000"/>
              <a:t>schedule in which </a:t>
            </a:r>
            <a:r>
              <a:rPr lang="en-US" altLang="en-US" sz="2000" i="1"/>
              <a:t>T</a:t>
            </a:r>
            <a:r>
              <a:rPr lang="en-US" altLang="en-US" sz="2000" baseline="-25000"/>
              <a:t>1</a:t>
            </a:r>
            <a:r>
              <a:rPr lang="en-US" altLang="en-US" sz="2000"/>
              <a:t> is followed by </a:t>
            </a:r>
            <a:r>
              <a:rPr lang="en-US" altLang="en-US" sz="2000" i="1"/>
              <a:t>T</a:t>
            </a:r>
            <a:r>
              <a:rPr lang="en-US" altLang="en-US" sz="2000" baseline="-25000"/>
              <a:t>2</a:t>
            </a:r>
            <a:r>
              <a:rPr lang="en-US" altLang="en-US"/>
              <a:t> </a:t>
            </a:r>
            <a:r>
              <a:rPr lang="en-US" altLang="en-US" sz="2000"/>
              <a:t>:</a:t>
            </a:r>
          </a:p>
          <a:p>
            <a:pPr>
              <a:lnSpc>
                <a:spcPct val="80000"/>
              </a:lnSpc>
              <a:buFont typeface="Monotype Sorts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sz="1400"/>
              <a:t>		</a:t>
            </a:r>
          </a:p>
        </p:txBody>
      </p:sp>
      <p:pic>
        <p:nvPicPr>
          <p:cNvPr id="38916" name="Picture 13">
            <a:extLst>
              <a:ext uri="{FF2B5EF4-FFF2-40B4-BE49-F238E27FC236}">
                <a16:creationId xmlns:a16="http://schemas.microsoft.com/office/drawing/2014/main" id="{02A6184D-E604-46D2-9C2B-C4DC2E23C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25" y="1685925"/>
            <a:ext cx="3506788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Rectangle 1">
            <a:extLst>
              <a:ext uri="{FF2B5EF4-FFF2-40B4-BE49-F238E27FC236}">
                <a16:creationId xmlns:a16="http://schemas.microsoft.com/office/drawing/2014/main" id="{E22381EE-AA59-405F-9D85-90FA8F175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0688" y="1685925"/>
            <a:ext cx="2008187" cy="47148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1000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950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950 (A)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2000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2050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2050 (B)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0" lang="en-US" altLang="en-US" dirty="0"/>
              <a:t>Total A+B= 3000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950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95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855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855 (A)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2050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2145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2145 (B)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Total A+B= 3000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7CF76C7-0402-4B08-932E-EF5353644A9C}"/>
                  </a:ext>
                </a:extLst>
              </p14:cNvPr>
              <p14:cNvContentPartPr/>
              <p14:nvPr/>
            </p14:nvContentPartPr>
            <p14:xfrm>
              <a:off x="206640" y="2107800"/>
              <a:ext cx="7573680" cy="3943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7CF76C7-0402-4B08-932E-EF5353644A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7280" y="2098440"/>
                <a:ext cx="7592400" cy="396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6857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Oval 2">
            <a:extLst>
              <a:ext uri="{FF2B5EF4-FFF2-40B4-BE49-F238E27FC236}">
                <a16:creationId xmlns:a16="http://schemas.microsoft.com/office/drawing/2014/main" id="{D5D39F71-E5C3-4262-824F-C0A0D8F5D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1688" y="2176463"/>
            <a:ext cx="2611437" cy="4460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>
              <a:latin typeface="Arial" panose="020B0604020202020204" pitchFamily="34" charset="0"/>
            </a:endParaRPr>
          </a:p>
        </p:txBody>
      </p:sp>
      <p:sp>
        <p:nvSpPr>
          <p:cNvPr id="93187" name="Text Box 3">
            <a:extLst>
              <a:ext uri="{FF2B5EF4-FFF2-40B4-BE49-F238E27FC236}">
                <a16:creationId xmlns:a16="http://schemas.microsoft.com/office/drawing/2014/main" id="{40E77F03-9B41-41EA-BC19-469C4DBC2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463" y="2968625"/>
            <a:ext cx="21113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>
                <a:latin typeface="Arial" panose="020B0604020202020204" pitchFamily="34" charset="0"/>
              </a:rPr>
              <a:t>Query  Parser</a:t>
            </a:r>
          </a:p>
        </p:txBody>
      </p:sp>
      <p:sp>
        <p:nvSpPr>
          <p:cNvPr id="93188" name="Text Box 4">
            <a:extLst>
              <a:ext uri="{FF2B5EF4-FFF2-40B4-BE49-F238E27FC236}">
                <a16:creationId xmlns:a16="http://schemas.microsoft.com/office/drawing/2014/main" id="{ED0218A0-6B40-4940-A13C-3848AE498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463" y="3621088"/>
            <a:ext cx="21113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>
                <a:latin typeface="Arial" panose="020B0604020202020204" pitchFamily="34" charset="0"/>
              </a:rPr>
              <a:t>Query  Optimizer</a:t>
            </a:r>
          </a:p>
        </p:txBody>
      </p:sp>
      <p:sp>
        <p:nvSpPr>
          <p:cNvPr id="93189" name="Text Box 5">
            <a:extLst>
              <a:ext uri="{FF2B5EF4-FFF2-40B4-BE49-F238E27FC236}">
                <a16:creationId xmlns:a16="http://schemas.microsoft.com/office/drawing/2014/main" id="{9429BE3D-4A94-4D08-AE61-DA290F900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5363" y="4235450"/>
            <a:ext cx="21113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>
                <a:latin typeface="Arial" panose="020B0604020202020204" pitchFamily="34" charset="0"/>
              </a:rPr>
              <a:t>Query  Operators</a:t>
            </a:r>
          </a:p>
        </p:txBody>
      </p:sp>
      <p:sp>
        <p:nvSpPr>
          <p:cNvPr id="7174" name="Text Box 6">
            <a:extLst>
              <a:ext uri="{FF2B5EF4-FFF2-40B4-BE49-F238E27FC236}">
                <a16:creationId xmlns:a16="http://schemas.microsoft.com/office/drawing/2014/main" id="{8B300376-FE82-4EAD-9AAD-92E7D6B37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1450" y="2151063"/>
            <a:ext cx="2303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Arial" panose="020B0604020202020204" pitchFamily="34" charset="0"/>
              </a:rPr>
              <a:t>DBMS</a:t>
            </a:r>
          </a:p>
        </p:txBody>
      </p:sp>
      <p:sp>
        <p:nvSpPr>
          <p:cNvPr id="93191" name="Text Box 7">
            <a:extLst>
              <a:ext uri="{FF2B5EF4-FFF2-40B4-BE49-F238E27FC236}">
                <a16:creationId xmlns:a16="http://schemas.microsoft.com/office/drawing/2014/main" id="{1F671F9A-17A5-4DE9-A863-78CAD55D0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9338" y="2852738"/>
            <a:ext cx="1497012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>
                <a:latin typeface="Arial" panose="020B0604020202020204" pitchFamily="34" charset="0"/>
              </a:rPr>
              <a:t>DB Designer</a:t>
            </a:r>
          </a:p>
        </p:txBody>
      </p:sp>
      <p:sp>
        <p:nvSpPr>
          <p:cNvPr id="93192" name="Text Box 8">
            <a:extLst>
              <a:ext uri="{FF2B5EF4-FFF2-40B4-BE49-F238E27FC236}">
                <a16:creationId xmlns:a16="http://schemas.microsoft.com/office/drawing/2014/main" id="{E1E7F2EF-0C2F-4EFA-A40C-08A906C3B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715963"/>
            <a:ext cx="3341688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>
                <a:latin typeface="Arial" panose="020B0604020202020204" pitchFamily="34" charset="0"/>
              </a:rPr>
              <a:t>DB Application  Programmer</a:t>
            </a:r>
          </a:p>
        </p:txBody>
      </p:sp>
      <p:sp>
        <p:nvSpPr>
          <p:cNvPr id="93193" name="Text Box 9">
            <a:extLst>
              <a:ext uri="{FF2B5EF4-FFF2-40B4-BE49-F238E27FC236}">
                <a16:creationId xmlns:a16="http://schemas.microsoft.com/office/drawing/2014/main" id="{BB53CF90-F77A-479D-B685-DEF892C43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8950" y="779463"/>
            <a:ext cx="22288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>
                <a:latin typeface="Arial" panose="020B0604020202020204" pitchFamily="34" charset="0"/>
              </a:rPr>
              <a:t>DB Casual User</a:t>
            </a:r>
          </a:p>
        </p:txBody>
      </p:sp>
      <p:sp>
        <p:nvSpPr>
          <p:cNvPr id="93194" name="Text Box 10">
            <a:extLst>
              <a:ext uri="{FF2B5EF4-FFF2-40B4-BE49-F238E27FC236}">
                <a16:creationId xmlns:a16="http://schemas.microsoft.com/office/drawing/2014/main" id="{C0851EBF-821E-4606-8C80-39778D391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3429000"/>
            <a:ext cx="2228850" cy="3667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>
                <a:latin typeface="Arial" panose="020B0604020202020204" pitchFamily="34" charset="0"/>
              </a:rPr>
              <a:t>DB Administrator</a:t>
            </a:r>
          </a:p>
        </p:txBody>
      </p:sp>
      <p:grpSp>
        <p:nvGrpSpPr>
          <p:cNvPr id="2" name="Group 11">
            <a:extLst>
              <a:ext uri="{FF2B5EF4-FFF2-40B4-BE49-F238E27FC236}">
                <a16:creationId xmlns:a16="http://schemas.microsoft.com/office/drawing/2014/main" id="{A8A5E673-01F7-42C0-A398-2F6D8AED6D07}"/>
              </a:ext>
            </a:extLst>
          </p:cNvPr>
          <p:cNvGrpSpPr>
            <a:grpSpLocks/>
          </p:cNvGrpSpPr>
          <p:nvPr/>
        </p:nvGrpSpPr>
        <p:grpSpPr bwMode="auto">
          <a:xfrm>
            <a:off x="5954713" y="2776538"/>
            <a:ext cx="1420812" cy="641350"/>
            <a:chOff x="3751" y="1749"/>
            <a:chExt cx="895" cy="404"/>
          </a:xfrm>
        </p:grpSpPr>
        <p:sp>
          <p:nvSpPr>
            <p:cNvPr id="7286" name="Line 12">
              <a:extLst>
                <a:ext uri="{FF2B5EF4-FFF2-40B4-BE49-F238E27FC236}">
                  <a16:creationId xmlns:a16="http://schemas.microsoft.com/office/drawing/2014/main" id="{8914DF60-F726-4F99-84DC-85FC36D306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51" y="1942"/>
              <a:ext cx="8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7" name="Text Box 13">
              <a:extLst>
                <a:ext uri="{FF2B5EF4-FFF2-40B4-BE49-F238E27FC236}">
                  <a16:creationId xmlns:a16="http://schemas.microsoft.com/office/drawing/2014/main" id="{749B8775-5A32-447B-8E7D-13E9E89700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" y="1749"/>
              <a:ext cx="67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>
                  <a:latin typeface="Arial" panose="020B0604020202020204" pitchFamily="34" charset="0"/>
                </a:rPr>
                <a:t>Data Model</a:t>
              </a:r>
            </a:p>
          </p:txBody>
        </p:sp>
      </p:grpSp>
      <p:grpSp>
        <p:nvGrpSpPr>
          <p:cNvPr id="3" name="Group 14">
            <a:extLst>
              <a:ext uri="{FF2B5EF4-FFF2-40B4-BE49-F238E27FC236}">
                <a16:creationId xmlns:a16="http://schemas.microsoft.com/office/drawing/2014/main" id="{3A1B6C4E-0CDB-45CE-8105-E44ECBCE13F5}"/>
              </a:ext>
            </a:extLst>
          </p:cNvPr>
          <p:cNvGrpSpPr>
            <a:grpSpLocks/>
          </p:cNvGrpSpPr>
          <p:nvPr/>
        </p:nvGrpSpPr>
        <p:grpSpPr bwMode="auto">
          <a:xfrm>
            <a:off x="2420938" y="3305175"/>
            <a:ext cx="966787" cy="366713"/>
            <a:chOff x="1525" y="2082"/>
            <a:chExt cx="609" cy="231"/>
          </a:xfrm>
        </p:grpSpPr>
        <p:sp>
          <p:nvSpPr>
            <p:cNvPr id="7284" name="Text Box 15">
              <a:extLst>
                <a:ext uri="{FF2B5EF4-FFF2-40B4-BE49-F238E27FC236}">
                  <a16:creationId xmlns:a16="http://schemas.microsoft.com/office/drawing/2014/main" id="{E338680D-5C78-4C32-9368-0C63871D29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9" y="2082"/>
              <a:ext cx="60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>
                  <a:latin typeface="Arial" panose="020B0604020202020204" pitchFamily="34" charset="0"/>
                </a:rPr>
                <a:t>Tuning</a:t>
              </a:r>
            </a:p>
          </p:txBody>
        </p:sp>
        <p:sp>
          <p:nvSpPr>
            <p:cNvPr id="7285" name="Line 16">
              <a:extLst>
                <a:ext uri="{FF2B5EF4-FFF2-40B4-BE49-F238E27FC236}">
                  <a16:creationId xmlns:a16="http://schemas.microsoft.com/office/drawing/2014/main" id="{7E0F3305-BEB5-45AD-94E7-B10657CE7D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5" y="2305"/>
              <a:ext cx="5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7">
            <a:extLst>
              <a:ext uri="{FF2B5EF4-FFF2-40B4-BE49-F238E27FC236}">
                <a16:creationId xmlns:a16="http://schemas.microsoft.com/office/drawing/2014/main" id="{8E2BFFF7-4AE7-4C15-BDEA-A898D593DB70}"/>
              </a:ext>
            </a:extLst>
          </p:cNvPr>
          <p:cNvGrpSpPr>
            <a:grpSpLocks/>
          </p:cNvGrpSpPr>
          <p:nvPr/>
        </p:nvGrpSpPr>
        <p:grpSpPr bwMode="auto">
          <a:xfrm>
            <a:off x="4297363" y="1141413"/>
            <a:ext cx="458787" cy="1168400"/>
            <a:chOff x="2761" y="728"/>
            <a:chExt cx="289" cy="736"/>
          </a:xfrm>
        </p:grpSpPr>
        <p:sp>
          <p:nvSpPr>
            <p:cNvPr id="7282" name="Line 18">
              <a:extLst>
                <a:ext uri="{FF2B5EF4-FFF2-40B4-BE49-F238E27FC236}">
                  <a16:creationId xmlns:a16="http://schemas.microsoft.com/office/drawing/2014/main" id="{964FB3B2-E5CD-4D59-B932-45C4505BB7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7" y="728"/>
              <a:ext cx="0" cy="6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3" name="Text Box 19">
              <a:extLst>
                <a:ext uri="{FF2B5EF4-FFF2-40B4-BE49-F238E27FC236}">
                  <a16:creationId xmlns:a16="http://schemas.microsoft.com/office/drawing/2014/main" id="{ECC11754-9FD5-4B25-94D9-EA6AC4360C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1" y="786"/>
              <a:ext cx="289" cy="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>
                  <a:latin typeface="Arial" panose="020B0604020202020204" pitchFamily="34" charset="0"/>
                </a:rPr>
                <a:t>SQL </a:t>
              </a:r>
            </a:p>
          </p:txBody>
        </p:sp>
      </p:grpSp>
      <p:sp>
        <p:nvSpPr>
          <p:cNvPr id="93204" name="Line 20">
            <a:extLst>
              <a:ext uri="{FF2B5EF4-FFF2-40B4-BE49-F238E27FC236}">
                <a16:creationId xmlns:a16="http://schemas.microsoft.com/office/drawing/2014/main" id="{82B569E2-4305-4214-B5F2-479EE887CBB3}"/>
              </a:ext>
            </a:extLst>
          </p:cNvPr>
          <p:cNvSpPr>
            <a:spLocks noChangeShapeType="1"/>
          </p:cNvSpPr>
          <p:nvPr/>
        </p:nvSpPr>
        <p:spPr bwMode="auto">
          <a:xfrm>
            <a:off x="7913688" y="1163638"/>
            <a:ext cx="0" cy="344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05" name="Text Box 21">
            <a:extLst>
              <a:ext uri="{FF2B5EF4-FFF2-40B4-BE49-F238E27FC236}">
                <a16:creationId xmlns:a16="http://schemas.microsoft.com/office/drawing/2014/main" id="{755F636A-897E-431D-B2DE-1C5BB4958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9675" y="3929063"/>
            <a:ext cx="1806575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>
                <a:latin typeface="Arial" panose="020B0604020202020204" pitchFamily="34" charset="0"/>
              </a:rPr>
              <a:t>DB Developer</a:t>
            </a:r>
          </a:p>
        </p:txBody>
      </p:sp>
      <p:sp>
        <p:nvSpPr>
          <p:cNvPr id="93206" name="AutoShape 22">
            <a:extLst>
              <a:ext uri="{FF2B5EF4-FFF2-40B4-BE49-F238E27FC236}">
                <a16:creationId xmlns:a16="http://schemas.microsoft.com/office/drawing/2014/main" id="{A00FBDFA-5864-4FD1-BEC3-3CBE19D4B9E0}"/>
              </a:ext>
            </a:extLst>
          </p:cNvPr>
          <p:cNvSpPr>
            <a:spLocks/>
          </p:cNvSpPr>
          <p:nvPr/>
        </p:nvSpPr>
        <p:spPr bwMode="auto">
          <a:xfrm>
            <a:off x="3419475" y="2814638"/>
            <a:ext cx="153988" cy="3033712"/>
          </a:xfrm>
          <a:prstGeom prst="leftBrace">
            <a:avLst>
              <a:gd name="adj1" fmla="val 16417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>
              <a:latin typeface="Arial" panose="020B0604020202020204" pitchFamily="34" charset="0"/>
            </a:endParaRPr>
          </a:p>
        </p:txBody>
      </p:sp>
      <p:sp>
        <p:nvSpPr>
          <p:cNvPr id="93207" name="Line 23">
            <a:extLst>
              <a:ext uri="{FF2B5EF4-FFF2-40B4-BE49-F238E27FC236}">
                <a16:creationId xmlns:a16="http://schemas.microsoft.com/office/drawing/2014/main" id="{2091D1FF-8567-4D83-A28E-B023C87CB7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59038" y="4518025"/>
            <a:ext cx="998537" cy="831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08" name="Text Box 24">
            <a:extLst>
              <a:ext uri="{FF2B5EF4-FFF2-40B4-BE49-F238E27FC236}">
                <a16:creationId xmlns:a16="http://schemas.microsoft.com/office/drawing/2014/main" id="{2D7FBEE5-1CE6-41F0-8252-BE603C1B8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2863" y="1304925"/>
            <a:ext cx="253365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200" b="1">
                <a:latin typeface="Franklin Gothic Medium" panose="020B0603020102020204" pitchFamily="34" charset="0"/>
              </a:rPr>
              <a:t>SELECT StudentID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200" b="1">
                <a:latin typeface="Franklin Gothic Medium" panose="020B0603020102020204" pitchFamily="34" charset="0"/>
              </a:rPr>
              <a:t>FROM Enrollement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200" b="1">
                <a:latin typeface="Franklin Gothic Medium" panose="020B0603020102020204" pitchFamily="34" charset="0"/>
              </a:rPr>
              <a:t>Where CourseID = CS101</a:t>
            </a:r>
          </a:p>
        </p:txBody>
      </p:sp>
      <p:grpSp>
        <p:nvGrpSpPr>
          <p:cNvPr id="5" name="Group 25">
            <a:extLst>
              <a:ext uri="{FF2B5EF4-FFF2-40B4-BE49-F238E27FC236}">
                <a16:creationId xmlns:a16="http://schemas.microsoft.com/office/drawing/2014/main" id="{6EF12E49-DCBA-4CEF-A25B-587B4AF7F86A}"/>
              </a:ext>
            </a:extLst>
          </p:cNvPr>
          <p:cNvGrpSpPr>
            <a:grpSpLocks/>
          </p:cNvGrpSpPr>
          <p:nvPr/>
        </p:nvGrpSpPr>
        <p:grpSpPr bwMode="auto">
          <a:xfrm>
            <a:off x="7529513" y="1508125"/>
            <a:ext cx="1589087" cy="1050925"/>
            <a:chOff x="4743" y="950"/>
            <a:chExt cx="1001" cy="662"/>
          </a:xfrm>
        </p:grpSpPr>
        <p:grpSp>
          <p:nvGrpSpPr>
            <p:cNvPr id="7277" name="Group 26">
              <a:extLst>
                <a:ext uri="{FF2B5EF4-FFF2-40B4-BE49-F238E27FC236}">
                  <a16:creationId xmlns:a16="http://schemas.microsoft.com/office/drawing/2014/main" id="{AF1EF092-19EB-4B1E-979E-17D58663A1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3" y="950"/>
              <a:ext cx="920" cy="662"/>
              <a:chOff x="4705" y="942"/>
              <a:chExt cx="920" cy="662"/>
            </a:xfrm>
          </p:grpSpPr>
          <p:sp>
            <p:nvSpPr>
              <p:cNvPr id="7279" name="Rectangle 27">
                <a:extLst>
                  <a:ext uri="{FF2B5EF4-FFF2-40B4-BE49-F238E27FC236}">
                    <a16:creationId xmlns:a16="http://schemas.microsoft.com/office/drawing/2014/main" id="{2D649E67-C9C5-4837-B44B-A695EF6314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3" y="942"/>
                <a:ext cx="847" cy="6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7280" name="Rectangle 28">
                <a:extLst>
                  <a:ext uri="{FF2B5EF4-FFF2-40B4-BE49-F238E27FC236}">
                    <a16:creationId xmlns:a16="http://schemas.microsoft.com/office/drawing/2014/main" id="{051B1CD1-D1C7-43BA-9A16-ED69C1A985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6" y="1370"/>
                <a:ext cx="538" cy="1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7281" name="Text Box 29">
                <a:extLst>
                  <a:ext uri="{FF2B5EF4-FFF2-40B4-BE49-F238E27FC236}">
                    <a16:creationId xmlns:a16="http://schemas.microsoft.com/office/drawing/2014/main" id="{D13E2A2A-083D-40DF-851B-87DE2060EB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05" y="1195"/>
                <a:ext cx="92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en-US" sz="1000" b="1">
                    <a:latin typeface="Franklin Gothic Medium" panose="020B0603020102020204" pitchFamily="34" charset="0"/>
                  </a:rPr>
                  <a:t>Enter Course ID</a:t>
                </a:r>
              </a:p>
            </p:txBody>
          </p:sp>
        </p:grpSp>
        <p:sp>
          <p:nvSpPr>
            <p:cNvPr id="7278" name="Text Box 30">
              <a:extLst>
                <a:ext uri="{FF2B5EF4-FFF2-40B4-BE49-F238E27FC236}">
                  <a16:creationId xmlns:a16="http://schemas.microsoft.com/office/drawing/2014/main" id="{20DACFD9-8E15-470C-9DDF-85827A21C9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5" y="983"/>
              <a:ext cx="9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000" b="1">
                  <a:latin typeface="Arial" panose="020B0604020202020204" pitchFamily="34" charset="0"/>
                </a:rPr>
                <a:t>Course Information</a:t>
              </a:r>
            </a:p>
          </p:txBody>
        </p:sp>
      </p:grpSp>
      <p:sp>
        <p:nvSpPr>
          <p:cNvPr id="93215" name="Text Box 31">
            <a:extLst>
              <a:ext uri="{FF2B5EF4-FFF2-40B4-BE49-F238E27FC236}">
                <a16:creationId xmlns:a16="http://schemas.microsoft.com/office/drawing/2014/main" id="{46C28679-B3B9-43E5-B92A-37C0B5B6A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779463"/>
            <a:ext cx="16525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>
                <a:latin typeface="Arial" panose="020B0604020202020204" pitchFamily="34" charset="0"/>
              </a:rPr>
              <a:t>Create Tables</a:t>
            </a:r>
          </a:p>
        </p:txBody>
      </p:sp>
      <p:sp>
        <p:nvSpPr>
          <p:cNvPr id="93216" name="Text Box 32">
            <a:extLst>
              <a:ext uri="{FF2B5EF4-FFF2-40B4-BE49-F238E27FC236}">
                <a16:creationId xmlns:a16="http://schemas.microsoft.com/office/drawing/2014/main" id="{5DB3DA01-5264-499B-8A80-9724E9990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801688"/>
            <a:ext cx="16525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>
                <a:latin typeface="Arial" panose="020B0604020202020204" pitchFamily="34" charset="0"/>
              </a:rPr>
              <a:t>Enter Data</a:t>
            </a:r>
          </a:p>
        </p:txBody>
      </p:sp>
      <p:sp>
        <p:nvSpPr>
          <p:cNvPr id="93217" name="Text Box 33">
            <a:extLst>
              <a:ext uri="{FF2B5EF4-FFF2-40B4-BE49-F238E27FC236}">
                <a16:creationId xmlns:a16="http://schemas.microsoft.com/office/drawing/2014/main" id="{67D4E8D4-AF47-4A40-B29E-A75D443A0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288" y="817563"/>
            <a:ext cx="26892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400" b="1">
                <a:latin typeface="Arial" panose="020B0604020202020204" pitchFamily="34" charset="0"/>
              </a:rPr>
              <a:t>Queries:</a:t>
            </a:r>
            <a:r>
              <a:rPr kumimoji="0" lang="en-US" altLang="en-US" sz="1400">
                <a:latin typeface="Arial" panose="020B0604020202020204" pitchFamily="34" charset="0"/>
              </a:rPr>
              <a:t> Find all  students who are  enrolled in CS101</a:t>
            </a:r>
            <a:r>
              <a:rPr kumimoji="0" lang="en-US" altLang="en-US">
                <a:latin typeface="Arial" panose="020B0604020202020204" pitchFamily="34" charset="0"/>
              </a:rPr>
              <a:t>                                </a:t>
            </a:r>
          </a:p>
        </p:txBody>
      </p:sp>
      <p:grpSp>
        <p:nvGrpSpPr>
          <p:cNvPr id="7" name="Group 34">
            <a:extLst>
              <a:ext uri="{FF2B5EF4-FFF2-40B4-BE49-F238E27FC236}">
                <a16:creationId xmlns:a16="http://schemas.microsoft.com/office/drawing/2014/main" id="{0068FDC4-9E32-4653-B1C8-5FC38DA16C28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1471613"/>
            <a:ext cx="3033713" cy="366712"/>
            <a:chOff x="2832" y="927"/>
            <a:chExt cx="1911" cy="231"/>
          </a:xfrm>
        </p:grpSpPr>
        <p:sp>
          <p:nvSpPr>
            <p:cNvPr id="7275" name="Text Box 35">
              <a:extLst>
                <a:ext uri="{FF2B5EF4-FFF2-40B4-BE49-F238E27FC236}">
                  <a16:creationId xmlns:a16="http://schemas.microsoft.com/office/drawing/2014/main" id="{40E855C3-89FB-4D26-833F-D04B7CA06E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3" y="927"/>
              <a:ext cx="9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>
                  <a:latin typeface="Arial" panose="020B0604020202020204" pitchFamily="34" charset="0"/>
                </a:rPr>
                <a:t>Java / C++</a:t>
              </a:r>
            </a:p>
          </p:txBody>
        </p:sp>
        <p:sp>
          <p:nvSpPr>
            <p:cNvPr id="7276" name="Line 36">
              <a:extLst>
                <a:ext uri="{FF2B5EF4-FFF2-40B4-BE49-F238E27FC236}">
                  <a16:creationId xmlns:a16="http://schemas.microsoft.com/office/drawing/2014/main" id="{22A87C57-49A8-4BFA-91A7-C7EE0B1651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2" y="1144"/>
              <a:ext cx="19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37">
            <a:extLst>
              <a:ext uri="{FF2B5EF4-FFF2-40B4-BE49-F238E27FC236}">
                <a16:creationId xmlns:a16="http://schemas.microsoft.com/office/drawing/2014/main" id="{8DEB8546-13A6-415D-8E75-78F75DB68563}"/>
              </a:ext>
            </a:extLst>
          </p:cNvPr>
          <p:cNvGrpSpPr>
            <a:grpSpLocks/>
          </p:cNvGrpSpPr>
          <p:nvPr/>
        </p:nvGrpSpPr>
        <p:grpSpPr bwMode="auto">
          <a:xfrm>
            <a:off x="6108700" y="3416300"/>
            <a:ext cx="2359025" cy="3249613"/>
            <a:chOff x="4010" y="2233"/>
            <a:chExt cx="1486" cy="2047"/>
          </a:xfrm>
        </p:grpSpPr>
        <p:sp>
          <p:nvSpPr>
            <p:cNvPr id="7253" name="Text Box 38">
              <a:extLst>
                <a:ext uri="{FF2B5EF4-FFF2-40B4-BE49-F238E27FC236}">
                  <a16:creationId xmlns:a16="http://schemas.microsoft.com/office/drawing/2014/main" id="{DBB7601B-E543-4AAA-B828-267CD6B67A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9" y="2571"/>
              <a:ext cx="629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400">
                  <a:latin typeface="Arial" panose="020B0604020202020204" pitchFamily="34" charset="0"/>
                </a:rPr>
                <a:t>Students</a:t>
              </a:r>
            </a:p>
          </p:txBody>
        </p:sp>
        <p:sp>
          <p:nvSpPr>
            <p:cNvPr id="7254" name="Text Box 39">
              <a:extLst>
                <a:ext uri="{FF2B5EF4-FFF2-40B4-BE49-F238E27FC236}">
                  <a16:creationId xmlns:a16="http://schemas.microsoft.com/office/drawing/2014/main" id="{74D7F70B-944A-4F3D-90A6-82C1EB6CC2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9" y="3745"/>
              <a:ext cx="629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400">
                  <a:latin typeface="Arial" panose="020B0604020202020204" pitchFamily="34" charset="0"/>
                </a:rPr>
                <a:t>Courses</a:t>
              </a:r>
            </a:p>
          </p:txBody>
        </p:sp>
        <p:sp>
          <p:nvSpPr>
            <p:cNvPr id="7255" name="Text Box 40">
              <a:extLst>
                <a:ext uri="{FF2B5EF4-FFF2-40B4-BE49-F238E27FC236}">
                  <a16:creationId xmlns:a16="http://schemas.microsoft.com/office/drawing/2014/main" id="{35F76DE4-46C3-49B9-AD3A-125E9DCEFA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9" y="3181"/>
              <a:ext cx="10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400">
                  <a:latin typeface="Arial" panose="020B0604020202020204" pitchFamily="34" charset="0"/>
                </a:rPr>
                <a:t>Enrollment</a:t>
              </a:r>
            </a:p>
          </p:txBody>
        </p:sp>
        <p:sp>
          <p:nvSpPr>
            <p:cNvPr id="7256" name="AutoShape 41">
              <a:extLst>
                <a:ext uri="{FF2B5EF4-FFF2-40B4-BE49-F238E27FC236}">
                  <a16:creationId xmlns:a16="http://schemas.microsoft.com/office/drawing/2014/main" id="{4D948618-E52E-4372-9522-0272DA17A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0" y="3031"/>
              <a:ext cx="961" cy="484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7257" name="Line 42">
              <a:extLst>
                <a:ext uri="{FF2B5EF4-FFF2-40B4-BE49-F238E27FC236}">
                  <a16:creationId xmlns:a16="http://schemas.microsoft.com/office/drawing/2014/main" id="{ED5CA23D-6F1E-44AA-8CC6-D39AE49C7B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4" y="2775"/>
              <a:ext cx="0" cy="2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258" name="Group 43">
              <a:extLst>
                <a:ext uri="{FF2B5EF4-FFF2-40B4-BE49-F238E27FC236}">
                  <a16:creationId xmlns:a16="http://schemas.microsoft.com/office/drawing/2014/main" id="{8AE17930-DB7A-4D86-9ABA-2BED4616A4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0" y="2244"/>
              <a:ext cx="777" cy="173"/>
              <a:chOff x="4235" y="2235"/>
              <a:chExt cx="777" cy="173"/>
            </a:xfrm>
          </p:grpSpPr>
          <p:sp>
            <p:nvSpPr>
              <p:cNvPr id="7273" name="Oval 44">
                <a:extLst>
                  <a:ext uri="{FF2B5EF4-FFF2-40B4-BE49-F238E27FC236}">
                    <a16:creationId xmlns:a16="http://schemas.microsoft.com/office/drawing/2014/main" id="{FF5EC157-4360-4D64-962F-CDF6F4C29A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5" y="2257"/>
                <a:ext cx="701" cy="14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7274" name="Text Box 45">
                <a:extLst>
                  <a:ext uri="{FF2B5EF4-FFF2-40B4-BE49-F238E27FC236}">
                    <a16:creationId xmlns:a16="http://schemas.microsoft.com/office/drawing/2014/main" id="{C5C03435-D3B8-4352-98B0-E5E1369087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86" y="2235"/>
                <a:ext cx="72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en-US" sz="1200">
                    <a:latin typeface="Arial" panose="020B0604020202020204" pitchFamily="34" charset="0"/>
                  </a:rPr>
                  <a:t>StudentID</a:t>
                </a:r>
              </a:p>
            </p:txBody>
          </p:sp>
        </p:grpSp>
        <p:grpSp>
          <p:nvGrpSpPr>
            <p:cNvPr id="7259" name="Group 46">
              <a:extLst>
                <a:ext uri="{FF2B5EF4-FFF2-40B4-BE49-F238E27FC236}">
                  <a16:creationId xmlns:a16="http://schemas.microsoft.com/office/drawing/2014/main" id="{6D5FAB5B-9D94-449C-8CDD-FD7AD4C4A3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61" y="2233"/>
              <a:ext cx="632" cy="173"/>
              <a:chOff x="4235" y="2235"/>
              <a:chExt cx="777" cy="181"/>
            </a:xfrm>
          </p:grpSpPr>
          <p:sp>
            <p:nvSpPr>
              <p:cNvPr id="7271" name="Oval 47">
                <a:extLst>
                  <a:ext uri="{FF2B5EF4-FFF2-40B4-BE49-F238E27FC236}">
                    <a16:creationId xmlns:a16="http://schemas.microsoft.com/office/drawing/2014/main" id="{8E79F6BE-6372-4BCD-8ACE-086E289ECB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5" y="2257"/>
                <a:ext cx="701" cy="14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7272" name="Text Box 48">
                <a:extLst>
                  <a:ext uri="{FF2B5EF4-FFF2-40B4-BE49-F238E27FC236}">
                    <a16:creationId xmlns:a16="http://schemas.microsoft.com/office/drawing/2014/main" id="{C99B8E21-C876-4D29-9AE0-3B8C1A9362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85" y="2235"/>
                <a:ext cx="727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en-US" sz="1200">
                    <a:latin typeface="Arial" panose="020B0604020202020204" pitchFamily="34" charset="0"/>
                  </a:rPr>
                  <a:t>SName</a:t>
                </a:r>
              </a:p>
            </p:txBody>
          </p:sp>
        </p:grpSp>
        <p:sp>
          <p:nvSpPr>
            <p:cNvPr id="7260" name="Line 49">
              <a:extLst>
                <a:ext uri="{FF2B5EF4-FFF2-40B4-BE49-F238E27FC236}">
                  <a16:creationId xmlns:a16="http://schemas.microsoft.com/office/drawing/2014/main" id="{3F40D07C-97C1-41A4-854B-8244C36738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85" y="2378"/>
              <a:ext cx="48" cy="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61" name="Line 50">
              <a:extLst>
                <a:ext uri="{FF2B5EF4-FFF2-40B4-BE49-F238E27FC236}">
                  <a16:creationId xmlns:a16="http://schemas.microsoft.com/office/drawing/2014/main" id="{494A1034-CFC2-4871-8994-E907F24891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25" y="2402"/>
              <a:ext cx="169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262" name="Group 51">
              <a:extLst>
                <a:ext uri="{FF2B5EF4-FFF2-40B4-BE49-F238E27FC236}">
                  <a16:creationId xmlns:a16="http://schemas.microsoft.com/office/drawing/2014/main" id="{3CBF4753-73A2-4C4F-ABE6-0F2FB66E98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64" y="4080"/>
              <a:ext cx="632" cy="173"/>
              <a:chOff x="4235" y="2235"/>
              <a:chExt cx="777" cy="181"/>
            </a:xfrm>
          </p:grpSpPr>
          <p:sp>
            <p:nvSpPr>
              <p:cNvPr id="7269" name="Oval 52">
                <a:extLst>
                  <a:ext uri="{FF2B5EF4-FFF2-40B4-BE49-F238E27FC236}">
                    <a16:creationId xmlns:a16="http://schemas.microsoft.com/office/drawing/2014/main" id="{E10DD65F-0F38-4969-95B5-5282C523FF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5" y="2257"/>
                <a:ext cx="701" cy="14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7270" name="Text Box 53">
                <a:extLst>
                  <a:ext uri="{FF2B5EF4-FFF2-40B4-BE49-F238E27FC236}">
                    <a16:creationId xmlns:a16="http://schemas.microsoft.com/office/drawing/2014/main" id="{D6EADE22-7ABF-49BA-951A-6140A508EF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85" y="2235"/>
                <a:ext cx="727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en-US" sz="1200">
                    <a:latin typeface="Arial" panose="020B0604020202020204" pitchFamily="34" charset="0"/>
                  </a:rPr>
                  <a:t>CName</a:t>
                </a:r>
              </a:p>
            </p:txBody>
          </p:sp>
        </p:grpSp>
        <p:sp>
          <p:nvSpPr>
            <p:cNvPr id="7263" name="Line 54">
              <a:extLst>
                <a:ext uri="{FF2B5EF4-FFF2-40B4-BE49-F238E27FC236}">
                  <a16:creationId xmlns:a16="http://schemas.microsoft.com/office/drawing/2014/main" id="{23DAAEFD-7465-4B85-8392-7FFABFCEDE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9" y="3947"/>
              <a:ext cx="49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264" name="Group 55">
              <a:extLst>
                <a:ext uri="{FF2B5EF4-FFF2-40B4-BE49-F238E27FC236}">
                  <a16:creationId xmlns:a16="http://schemas.microsoft.com/office/drawing/2014/main" id="{9CCED998-4B47-416F-A8C7-5FFD099C4A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16" y="4107"/>
              <a:ext cx="777" cy="173"/>
              <a:chOff x="4235" y="2235"/>
              <a:chExt cx="777" cy="173"/>
            </a:xfrm>
          </p:grpSpPr>
          <p:sp>
            <p:nvSpPr>
              <p:cNvPr id="7267" name="Oval 56">
                <a:extLst>
                  <a:ext uri="{FF2B5EF4-FFF2-40B4-BE49-F238E27FC236}">
                    <a16:creationId xmlns:a16="http://schemas.microsoft.com/office/drawing/2014/main" id="{55CD4CCC-798A-4B97-B704-C995F3E6B7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5" y="2257"/>
                <a:ext cx="701" cy="14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7268" name="Text Box 57">
                <a:extLst>
                  <a:ext uri="{FF2B5EF4-FFF2-40B4-BE49-F238E27FC236}">
                    <a16:creationId xmlns:a16="http://schemas.microsoft.com/office/drawing/2014/main" id="{619349A2-B119-4E15-B6FE-AD008D5BCF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86" y="2235"/>
                <a:ext cx="72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en-US" sz="1200">
                    <a:latin typeface="Arial" panose="020B0604020202020204" pitchFamily="34" charset="0"/>
                  </a:rPr>
                  <a:t>CourseID</a:t>
                </a:r>
              </a:p>
            </p:txBody>
          </p:sp>
        </p:grpSp>
        <p:sp>
          <p:nvSpPr>
            <p:cNvPr id="7265" name="Line 58">
              <a:extLst>
                <a:ext uri="{FF2B5EF4-FFF2-40B4-BE49-F238E27FC236}">
                  <a16:creationId xmlns:a16="http://schemas.microsoft.com/office/drawing/2014/main" id="{C3D9826B-DD53-4396-AB2F-C97F42D116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73" y="3956"/>
              <a:ext cx="97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66" name="Line 59">
              <a:extLst>
                <a:ext uri="{FF2B5EF4-FFF2-40B4-BE49-F238E27FC236}">
                  <a16:creationId xmlns:a16="http://schemas.microsoft.com/office/drawing/2014/main" id="{8FE73B64-0678-4890-A780-51DB657125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4" y="3515"/>
              <a:ext cx="0" cy="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60">
            <a:extLst>
              <a:ext uri="{FF2B5EF4-FFF2-40B4-BE49-F238E27FC236}">
                <a16:creationId xmlns:a16="http://schemas.microsoft.com/office/drawing/2014/main" id="{67EB0F1F-80CC-47ED-94D4-DFD15BC4F4B7}"/>
              </a:ext>
            </a:extLst>
          </p:cNvPr>
          <p:cNvGrpSpPr>
            <a:grpSpLocks/>
          </p:cNvGrpSpPr>
          <p:nvPr/>
        </p:nvGrpSpPr>
        <p:grpSpPr bwMode="auto">
          <a:xfrm>
            <a:off x="3881438" y="2738438"/>
            <a:ext cx="1966912" cy="3097212"/>
            <a:chOff x="2299" y="1725"/>
            <a:chExt cx="1239" cy="1951"/>
          </a:xfrm>
        </p:grpSpPr>
        <p:sp>
          <p:nvSpPr>
            <p:cNvPr id="7229" name="Text Box 61">
              <a:extLst>
                <a:ext uri="{FF2B5EF4-FFF2-40B4-BE49-F238E27FC236}">
                  <a16:creationId xmlns:a16="http://schemas.microsoft.com/office/drawing/2014/main" id="{C0821F81-7080-4F71-BF1D-5C5FE315D6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9" y="1725"/>
              <a:ext cx="604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200">
                  <a:latin typeface="Arial" panose="020B0604020202020204" pitchFamily="34" charset="0"/>
                </a:rPr>
                <a:t>Student_Id</a:t>
              </a:r>
            </a:p>
          </p:txBody>
        </p:sp>
        <p:sp>
          <p:nvSpPr>
            <p:cNvPr id="7230" name="Text Box 62">
              <a:extLst>
                <a:ext uri="{FF2B5EF4-FFF2-40B4-BE49-F238E27FC236}">
                  <a16:creationId xmlns:a16="http://schemas.microsoft.com/office/drawing/2014/main" id="{7B57195F-0327-48C6-9498-0C40D2EE59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4" y="1725"/>
              <a:ext cx="460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200">
                  <a:latin typeface="Arial" panose="020B0604020202020204" pitchFamily="34" charset="0"/>
                </a:rPr>
                <a:t>SName</a:t>
              </a:r>
            </a:p>
          </p:txBody>
        </p:sp>
        <p:sp>
          <p:nvSpPr>
            <p:cNvPr id="7231" name="Text Box 63">
              <a:extLst>
                <a:ext uri="{FF2B5EF4-FFF2-40B4-BE49-F238E27FC236}">
                  <a16:creationId xmlns:a16="http://schemas.microsoft.com/office/drawing/2014/main" id="{FA76F3A4-FB7D-4B7A-BA35-F1C02AFACF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9" y="2547"/>
              <a:ext cx="604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200">
                  <a:latin typeface="Arial" panose="020B0604020202020204" pitchFamily="34" charset="0"/>
                </a:rPr>
                <a:t>Course_Id</a:t>
              </a:r>
            </a:p>
          </p:txBody>
        </p:sp>
        <p:sp>
          <p:nvSpPr>
            <p:cNvPr id="7232" name="Text Box 64">
              <a:extLst>
                <a:ext uri="{FF2B5EF4-FFF2-40B4-BE49-F238E27FC236}">
                  <a16:creationId xmlns:a16="http://schemas.microsoft.com/office/drawing/2014/main" id="{568323FC-CDEB-4599-B22E-785F75B357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4" y="2547"/>
              <a:ext cx="460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200">
                  <a:latin typeface="Arial" panose="020B0604020202020204" pitchFamily="34" charset="0"/>
                </a:rPr>
                <a:t>CName</a:t>
              </a:r>
            </a:p>
          </p:txBody>
        </p:sp>
        <p:sp>
          <p:nvSpPr>
            <p:cNvPr id="7233" name="Text Box 65">
              <a:extLst>
                <a:ext uri="{FF2B5EF4-FFF2-40B4-BE49-F238E27FC236}">
                  <a16:creationId xmlns:a16="http://schemas.microsoft.com/office/drawing/2014/main" id="{CE6FF0B6-B497-498B-A3D9-5797F4FBB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9" y="3137"/>
              <a:ext cx="607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200">
                  <a:latin typeface="Arial" panose="020B0604020202020204" pitchFamily="34" charset="0"/>
                </a:rPr>
                <a:t>Student_Id</a:t>
              </a:r>
            </a:p>
          </p:txBody>
        </p:sp>
        <p:sp>
          <p:nvSpPr>
            <p:cNvPr id="7234" name="Text Box 66">
              <a:extLst>
                <a:ext uri="{FF2B5EF4-FFF2-40B4-BE49-F238E27FC236}">
                  <a16:creationId xmlns:a16="http://schemas.microsoft.com/office/drawing/2014/main" id="{BBB35A7F-40FC-4FF3-B3A3-6A0CC93040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4" y="3138"/>
              <a:ext cx="634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200">
                  <a:latin typeface="Arial" panose="020B0604020202020204" pitchFamily="34" charset="0"/>
                </a:rPr>
                <a:t>Course_ID</a:t>
              </a:r>
            </a:p>
          </p:txBody>
        </p:sp>
        <p:grpSp>
          <p:nvGrpSpPr>
            <p:cNvPr id="7235" name="Group 67">
              <a:extLst>
                <a:ext uri="{FF2B5EF4-FFF2-40B4-BE49-F238E27FC236}">
                  <a16:creationId xmlns:a16="http://schemas.microsoft.com/office/drawing/2014/main" id="{D3B5E6DC-63C6-4D44-9EBD-B616AD44A1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99" y="1908"/>
              <a:ext cx="1065" cy="179"/>
              <a:chOff x="2445" y="1908"/>
              <a:chExt cx="1065" cy="179"/>
            </a:xfrm>
          </p:grpSpPr>
          <p:sp>
            <p:nvSpPr>
              <p:cNvPr id="7251" name="Text Box 68">
                <a:extLst>
                  <a:ext uri="{FF2B5EF4-FFF2-40B4-BE49-F238E27FC236}">
                    <a16:creationId xmlns:a16="http://schemas.microsoft.com/office/drawing/2014/main" id="{A1BD415D-7BAF-4F88-831D-7F7274E9B6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5" y="1908"/>
                <a:ext cx="604" cy="17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kumimoji="0" lang="en-US" altLang="en-US" sz="1200">
                  <a:latin typeface="Arial" panose="020B0604020202020204" pitchFamily="34" charset="0"/>
                </a:endParaRPr>
              </a:p>
            </p:txBody>
          </p:sp>
          <p:sp>
            <p:nvSpPr>
              <p:cNvPr id="7252" name="Text Box 69">
                <a:extLst>
                  <a:ext uri="{FF2B5EF4-FFF2-40B4-BE49-F238E27FC236}">
                    <a16:creationId xmlns:a16="http://schemas.microsoft.com/office/drawing/2014/main" id="{270F61E9-81B1-48C9-A132-2F2778B2C0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0" y="1908"/>
                <a:ext cx="460" cy="17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kumimoji="0" lang="en-US" altLang="en-US" sz="12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7236" name="Group 70">
              <a:extLst>
                <a:ext uri="{FF2B5EF4-FFF2-40B4-BE49-F238E27FC236}">
                  <a16:creationId xmlns:a16="http://schemas.microsoft.com/office/drawing/2014/main" id="{15E1333F-3EDD-4DA0-93F1-E17A3718CF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99" y="2086"/>
              <a:ext cx="1065" cy="179"/>
              <a:chOff x="2445" y="1908"/>
              <a:chExt cx="1065" cy="179"/>
            </a:xfrm>
          </p:grpSpPr>
          <p:sp>
            <p:nvSpPr>
              <p:cNvPr id="7249" name="Text Box 71">
                <a:extLst>
                  <a:ext uri="{FF2B5EF4-FFF2-40B4-BE49-F238E27FC236}">
                    <a16:creationId xmlns:a16="http://schemas.microsoft.com/office/drawing/2014/main" id="{CDD3E686-CCD9-467B-99EF-E8FABD5391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5" y="1908"/>
                <a:ext cx="604" cy="17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kumimoji="0" lang="en-US" altLang="en-US" sz="1200">
                  <a:latin typeface="Arial" panose="020B0604020202020204" pitchFamily="34" charset="0"/>
                </a:endParaRPr>
              </a:p>
            </p:txBody>
          </p:sp>
          <p:sp>
            <p:nvSpPr>
              <p:cNvPr id="7250" name="Text Box 72">
                <a:extLst>
                  <a:ext uri="{FF2B5EF4-FFF2-40B4-BE49-F238E27FC236}">
                    <a16:creationId xmlns:a16="http://schemas.microsoft.com/office/drawing/2014/main" id="{12656961-90C8-43C7-94B2-F955C99994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0" y="1908"/>
                <a:ext cx="460" cy="17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kumimoji="0" lang="en-US" altLang="en-US" sz="12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7237" name="Group 73">
              <a:extLst>
                <a:ext uri="{FF2B5EF4-FFF2-40B4-BE49-F238E27FC236}">
                  <a16:creationId xmlns:a16="http://schemas.microsoft.com/office/drawing/2014/main" id="{FA585D24-3E5B-4E89-A0C6-D1AC71B2F7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99" y="2265"/>
              <a:ext cx="1065" cy="179"/>
              <a:chOff x="2445" y="1908"/>
              <a:chExt cx="1065" cy="179"/>
            </a:xfrm>
          </p:grpSpPr>
          <p:sp>
            <p:nvSpPr>
              <p:cNvPr id="7247" name="Text Box 74">
                <a:extLst>
                  <a:ext uri="{FF2B5EF4-FFF2-40B4-BE49-F238E27FC236}">
                    <a16:creationId xmlns:a16="http://schemas.microsoft.com/office/drawing/2014/main" id="{F3E59422-D198-47E8-A6D6-A7F691D917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5" y="1908"/>
                <a:ext cx="604" cy="17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kumimoji="0" lang="en-US" altLang="en-US" sz="1200">
                  <a:latin typeface="Arial" panose="020B0604020202020204" pitchFamily="34" charset="0"/>
                </a:endParaRPr>
              </a:p>
            </p:txBody>
          </p:sp>
          <p:sp>
            <p:nvSpPr>
              <p:cNvPr id="7248" name="Text Box 75">
                <a:extLst>
                  <a:ext uri="{FF2B5EF4-FFF2-40B4-BE49-F238E27FC236}">
                    <a16:creationId xmlns:a16="http://schemas.microsoft.com/office/drawing/2014/main" id="{756871FE-557C-4DE4-9485-7449FE3AFD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0" y="1908"/>
                <a:ext cx="460" cy="17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kumimoji="0" lang="en-US" altLang="en-US" sz="12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7238" name="Group 76">
              <a:extLst>
                <a:ext uri="{FF2B5EF4-FFF2-40B4-BE49-F238E27FC236}">
                  <a16:creationId xmlns:a16="http://schemas.microsoft.com/office/drawing/2014/main" id="{8BA8C654-401B-49E7-92E7-DF5B7B7810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99" y="2904"/>
              <a:ext cx="1065" cy="179"/>
              <a:chOff x="2445" y="2547"/>
              <a:chExt cx="1065" cy="179"/>
            </a:xfrm>
          </p:grpSpPr>
          <p:sp>
            <p:nvSpPr>
              <p:cNvPr id="7245" name="Text Box 77">
                <a:extLst>
                  <a:ext uri="{FF2B5EF4-FFF2-40B4-BE49-F238E27FC236}">
                    <a16:creationId xmlns:a16="http://schemas.microsoft.com/office/drawing/2014/main" id="{740E8407-8F75-4D07-876B-14B75B2C04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5" y="2547"/>
                <a:ext cx="604" cy="17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kumimoji="0" lang="en-US" altLang="en-US" sz="1200">
                  <a:latin typeface="Arial" panose="020B0604020202020204" pitchFamily="34" charset="0"/>
                </a:endParaRPr>
              </a:p>
            </p:txBody>
          </p:sp>
          <p:sp>
            <p:nvSpPr>
              <p:cNvPr id="7246" name="Text Box 78">
                <a:extLst>
                  <a:ext uri="{FF2B5EF4-FFF2-40B4-BE49-F238E27FC236}">
                    <a16:creationId xmlns:a16="http://schemas.microsoft.com/office/drawing/2014/main" id="{51B86FF0-9ECE-4388-BE45-FF349EBE30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0" y="2547"/>
                <a:ext cx="460" cy="17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kumimoji="0" lang="en-US" altLang="en-US" sz="12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239" name="Text Box 79">
              <a:extLst>
                <a:ext uri="{FF2B5EF4-FFF2-40B4-BE49-F238E27FC236}">
                  <a16:creationId xmlns:a16="http://schemas.microsoft.com/office/drawing/2014/main" id="{2A4F8795-2DA5-4CC4-808A-A1022A031D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9" y="2725"/>
              <a:ext cx="604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endParaRPr kumimoji="0"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7240" name="Text Box 80">
              <a:extLst>
                <a:ext uri="{FF2B5EF4-FFF2-40B4-BE49-F238E27FC236}">
                  <a16:creationId xmlns:a16="http://schemas.microsoft.com/office/drawing/2014/main" id="{E6A19F1D-4273-44FF-8F0A-9259CF48B1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9" y="3319"/>
              <a:ext cx="604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endParaRPr kumimoji="0"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7241" name="Text Box 81">
              <a:extLst>
                <a:ext uri="{FF2B5EF4-FFF2-40B4-BE49-F238E27FC236}">
                  <a16:creationId xmlns:a16="http://schemas.microsoft.com/office/drawing/2014/main" id="{996F4AE4-107E-4F5C-99EB-E84EBF6225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4" y="3317"/>
              <a:ext cx="631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endParaRPr kumimoji="0"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7242" name="Text Box 82">
              <a:extLst>
                <a:ext uri="{FF2B5EF4-FFF2-40B4-BE49-F238E27FC236}">
                  <a16:creationId xmlns:a16="http://schemas.microsoft.com/office/drawing/2014/main" id="{1DE72A17-8406-4A7C-AF96-4477D59611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4" y="3497"/>
              <a:ext cx="631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endParaRPr kumimoji="0"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7243" name="Text Box 83">
              <a:extLst>
                <a:ext uri="{FF2B5EF4-FFF2-40B4-BE49-F238E27FC236}">
                  <a16:creationId xmlns:a16="http://schemas.microsoft.com/office/drawing/2014/main" id="{D5422F54-1D4D-419C-9FF3-01269948A7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9" y="3497"/>
              <a:ext cx="604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endParaRPr kumimoji="0"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7244" name="Text Box 84">
              <a:extLst>
                <a:ext uri="{FF2B5EF4-FFF2-40B4-BE49-F238E27FC236}">
                  <a16:creationId xmlns:a16="http://schemas.microsoft.com/office/drawing/2014/main" id="{56B421FE-8B70-49C9-A1E5-3A0183C6D2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4" y="2728"/>
              <a:ext cx="460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endParaRPr kumimoji="0" lang="en-US" altLang="en-US" sz="1200">
                <a:latin typeface="Arial" panose="020B0604020202020204" pitchFamily="34" charset="0"/>
              </a:endParaRPr>
            </a:p>
          </p:txBody>
        </p:sp>
      </p:grpSp>
      <p:grpSp>
        <p:nvGrpSpPr>
          <p:cNvPr id="18" name="Group 85">
            <a:extLst>
              <a:ext uri="{FF2B5EF4-FFF2-40B4-BE49-F238E27FC236}">
                <a16:creationId xmlns:a16="http://schemas.microsoft.com/office/drawing/2014/main" id="{0E533FB2-1E73-4639-80B1-644513A8F768}"/>
              </a:ext>
            </a:extLst>
          </p:cNvPr>
          <p:cNvGrpSpPr>
            <a:grpSpLocks/>
          </p:cNvGrpSpPr>
          <p:nvPr/>
        </p:nvGrpSpPr>
        <p:grpSpPr bwMode="auto">
          <a:xfrm>
            <a:off x="3932238" y="3035300"/>
            <a:ext cx="1843087" cy="2813050"/>
            <a:chOff x="2469" y="1912"/>
            <a:chExt cx="1161" cy="1772"/>
          </a:xfrm>
        </p:grpSpPr>
        <p:sp>
          <p:nvSpPr>
            <p:cNvPr id="7214" name="Text Box 86">
              <a:extLst>
                <a:ext uri="{FF2B5EF4-FFF2-40B4-BE49-F238E27FC236}">
                  <a16:creationId xmlns:a16="http://schemas.microsoft.com/office/drawing/2014/main" id="{F44A51E4-AFF2-425E-90EC-EAB3D875A8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4" y="2090"/>
              <a:ext cx="48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400">
                  <a:solidFill>
                    <a:srgbClr val="FF3300"/>
                  </a:solidFill>
                  <a:latin typeface="Arial" panose="020B0604020202020204" pitchFamily="34" charset="0"/>
                </a:rPr>
                <a:t>Joe</a:t>
              </a:r>
            </a:p>
          </p:txBody>
        </p:sp>
        <p:grpSp>
          <p:nvGrpSpPr>
            <p:cNvPr id="7215" name="Group 87">
              <a:extLst>
                <a:ext uri="{FF2B5EF4-FFF2-40B4-BE49-F238E27FC236}">
                  <a16:creationId xmlns:a16="http://schemas.microsoft.com/office/drawing/2014/main" id="{5BA33A5F-FD36-42FE-8CDC-6F6EF890DA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9" y="1912"/>
              <a:ext cx="1161" cy="1772"/>
              <a:chOff x="2469" y="1912"/>
              <a:chExt cx="1161" cy="1772"/>
            </a:xfrm>
          </p:grpSpPr>
          <p:sp>
            <p:nvSpPr>
              <p:cNvPr id="7216" name="Text Box 88">
                <a:extLst>
                  <a:ext uri="{FF2B5EF4-FFF2-40B4-BE49-F238E27FC236}">
                    <a16:creationId xmlns:a16="http://schemas.microsoft.com/office/drawing/2014/main" id="{00CE9615-92EA-4169-B44F-2D09344ACE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4" y="3492"/>
                <a:ext cx="48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en-US" sz="1400">
                    <a:solidFill>
                      <a:srgbClr val="FF3300"/>
                    </a:solidFill>
                    <a:latin typeface="Arial" panose="020B0604020202020204" pitchFamily="34" charset="0"/>
                  </a:rPr>
                  <a:t>10051</a:t>
                </a:r>
              </a:p>
            </p:txBody>
          </p:sp>
          <p:sp>
            <p:nvSpPr>
              <p:cNvPr id="7217" name="Text Box 89">
                <a:extLst>
                  <a:ext uri="{FF2B5EF4-FFF2-40B4-BE49-F238E27FC236}">
                    <a16:creationId xmlns:a16="http://schemas.microsoft.com/office/drawing/2014/main" id="{A1218CEA-FB57-4D43-AAAC-060761A9A5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69" y="2090"/>
                <a:ext cx="48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en-US" sz="1400">
                    <a:solidFill>
                      <a:srgbClr val="FF3300"/>
                    </a:solidFill>
                    <a:latin typeface="Arial" panose="020B0604020202020204" pitchFamily="34" charset="0"/>
                  </a:rPr>
                  <a:t>10554</a:t>
                </a:r>
              </a:p>
            </p:txBody>
          </p:sp>
          <p:sp>
            <p:nvSpPr>
              <p:cNvPr id="7218" name="Text Box 90">
                <a:extLst>
                  <a:ext uri="{FF2B5EF4-FFF2-40B4-BE49-F238E27FC236}">
                    <a16:creationId xmlns:a16="http://schemas.microsoft.com/office/drawing/2014/main" id="{98418D34-F1D8-43F6-B48B-06C55CCDBB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69" y="2257"/>
                <a:ext cx="48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en-US" sz="1400">
                    <a:solidFill>
                      <a:srgbClr val="FF3300"/>
                    </a:solidFill>
                    <a:latin typeface="Arial" panose="020B0604020202020204" pitchFamily="34" charset="0"/>
                  </a:rPr>
                  <a:t>10345</a:t>
                </a:r>
              </a:p>
            </p:txBody>
          </p:sp>
          <p:sp>
            <p:nvSpPr>
              <p:cNvPr id="7219" name="Text Box 91">
                <a:extLst>
                  <a:ext uri="{FF2B5EF4-FFF2-40B4-BE49-F238E27FC236}">
                    <a16:creationId xmlns:a16="http://schemas.microsoft.com/office/drawing/2014/main" id="{2A67A793-672E-48DE-8DFB-7B37957934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" y="1912"/>
                <a:ext cx="48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en-US" sz="1400">
                    <a:solidFill>
                      <a:srgbClr val="FF3300"/>
                    </a:solidFill>
                    <a:latin typeface="Arial" panose="020B0604020202020204" pitchFamily="34" charset="0"/>
                  </a:rPr>
                  <a:t>Adam</a:t>
                </a:r>
              </a:p>
            </p:txBody>
          </p:sp>
          <p:sp>
            <p:nvSpPr>
              <p:cNvPr id="7220" name="Text Box 92">
                <a:extLst>
                  <a:ext uri="{FF2B5EF4-FFF2-40B4-BE49-F238E27FC236}">
                    <a16:creationId xmlns:a16="http://schemas.microsoft.com/office/drawing/2014/main" id="{F13A79E3-D222-430C-A977-949636C209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5" y="2257"/>
                <a:ext cx="48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en-US" sz="1400">
                    <a:solidFill>
                      <a:srgbClr val="FF3300"/>
                    </a:solidFill>
                    <a:latin typeface="Arial" panose="020B0604020202020204" pitchFamily="34" charset="0"/>
                  </a:rPr>
                  <a:t>Lina</a:t>
                </a:r>
              </a:p>
            </p:txBody>
          </p:sp>
          <p:sp>
            <p:nvSpPr>
              <p:cNvPr id="7221" name="Text Box 93">
                <a:extLst>
                  <a:ext uri="{FF2B5EF4-FFF2-40B4-BE49-F238E27FC236}">
                    <a16:creationId xmlns:a16="http://schemas.microsoft.com/office/drawing/2014/main" id="{A49901B5-4940-4C9C-960A-6405E26F58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72" y="2741"/>
                <a:ext cx="5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tabLst>
                    <a:tab pos="58738" algn="l"/>
                  </a:tabLst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tabLst>
                    <a:tab pos="58738" algn="l"/>
                  </a:tabLst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tabLst>
                    <a:tab pos="58738" algn="l"/>
                  </a:tabLst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tabLst>
                    <a:tab pos="58738" algn="l"/>
                  </a:tabLst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tabLst>
                    <a:tab pos="58738" algn="l"/>
                  </a:tabLst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tabLst>
                    <a:tab pos="58738" algn="l"/>
                  </a:tabLst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tabLst>
                    <a:tab pos="58738" algn="l"/>
                  </a:tabLst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tabLst>
                    <a:tab pos="58738" algn="l"/>
                  </a:tabLst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tabLst>
                    <a:tab pos="58738" algn="l"/>
                  </a:tabLst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en-US" sz="1400">
                    <a:solidFill>
                      <a:srgbClr val="FF3300"/>
                    </a:solidFill>
                    <a:latin typeface="Arial" panose="020B0604020202020204" pitchFamily="34" charset="0"/>
                  </a:rPr>
                  <a:t>CS101</a:t>
                </a:r>
              </a:p>
            </p:txBody>
          </p:sp>
          <p:sp>
            <p:nvSpPr>
              <p:cNvPr id="7222" name="Text Box 94">
                <a:extLst>
                  <a:ext uri="{FF2B5EF4-FFF2-40B4-BE49-F238E27FC236}">
                    <a16:creationId xmlns:a16="http://schemas.microsoft.com/office/drawing/2014/main" id="{4A27CF73-8E21-4B1C-94FB-550D8042BF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75" y="2912"/>
                <a:ext cx="5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tabLst>
                    <a:tab pos="58738" algn="l"/>
                  </a:tabLst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tabLst>
                    <a:tab pos="58738" algn="l"/>
                  </a:tabLst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tabLst>
                    <a:tab pos="58738" algn="l"/>
                  </a:tabLst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tabLst>
                    <a:tab pos="58738" algn="l"/>
                  </a:tabLst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tabLst>
                    <a:tab pos="58738" algn="l"/>
                  </a:tabLst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tabLst>
                    <a:tab pos="58738" algn="l"/>
                  </a:tabLst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tabLst>
                    <a:tab pos="58738" algn="l"/>
                  </a:tabLst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tabLst>
                    <a:tab pos="58738" algn="l"/>
                  </a:tabLst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tabLst>
                    <a:tab pos="58738" algn="l"/>
                  </a:tabLst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en-US" sz="1400">
                    <a:solidFill>
                      <a:srgbClr val="FF3300"/>
                    </a:solidFill>
                    <a:latin typeface="Arial" panose="020B0604020202020204" pitchFamily="34" charset="0"/>
                  </a:rPr>
                  <a:t>CS122</a:t>
                </a:r>
              </a:p>
            </p:txBody>
          </p:sp>
          <p:sp>
            <p:nvSpPr>
              <p:cNvPr id="7223" name="Text Box 95">
                <a:extLst>
                  <a:ext uri="{FF2B5EF4-FFF2-40B4-BE49-F238E27FC236}">
                    <a16:creationId xmlns:a16="http://schemas.microsoft.com/office/drawing/2014/main" id="{C3DCD7CE-F224-499B-AE06-CCF41FBEDB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9" y="2738"/>
                <a:ext cx="41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en-US" sz="1400">
                    <a:solidFill>
                      <a:srgbClr val="FF3300"/>
                    </a:solidFill>
                    <a:latin typeface="Arial" panose="020B0604020202020204" pitchFamily="34" charset="0"/>
                  </a:rPr>
                  <a:t>DB</a:t>
                </a:r>
              </a:p>
            </p:txBody>
          </p:sp>
          <p:sp>
            <p:nvSpPr>
              <p:cNvPr id="7224" name="Text Box 96">
                <a:extLst>
                  <a:ext uri="{FF2B5EF4-FFF2-40B4-BE49-F238E27FC236}">
                    <a16:creationId xmlns:a16="http://schemas.microsoft.com/office/drawing/2014/main" id="{7105709A-4E21-434A-8335-CDEDD445D1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6" y="2895"/>
                <a:ext cx="41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en-US" sz="1400">
                    <a:solidFill>
                      <a:srgbClr val="FF3300"/>
                    </a:solidFill>
                    <a:latin typeface="Arial" panose="020B0604020202020204" pitchFamily="34" charset="0"/>
                  </a:rPr>
                  <a:t>Math</a:t>
                </a:r>
              </a:p>
            </p:txBody>
          </p:sp>
          <p:sp>
            <p:nvSpPr>
              <p:cNvPr id="7225" name="Text Box 97">
                <a:extLst>
                  <a:ext uri="{FF2B5EF4-FFF2-40B4-BE49-F238E27FC236}">
                    <a16:creationId xmlns:a16="http://schemas.microsoft.com/office/drawing/2014/main" id="{9366667B-63C9-479C-A696-8B48455A81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69" y="3323"/>
                <a:ext cx="48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en-US" sz="1400">
                    <a:solidFill>
                      <a:srgbClr val="FF3300"/>
                    </a:solidFill>
                    <a:latin typeface="Arial" panose="020B0604020202020204" pitchFamily="34" charset="0"/>
                  </a:rPr>
                  <a:t>10345</a:t>
                </a:r>
              </a:p>
            </p:txBody>
          </p:sp>
          <p:sp>
            <p:nvSpPr>
              <p:cNvPr id="7226" name="Text Box 98">
                <a:extLst>
                  <a:ext uri="{FF2B5EF4-FFF2-40B4-BE49-F238E27FC236}">
                    <a16:creationId xmlns:a16="http://schemas.microsoft.com/office/drawing/2014/main" id="{268D5644-3D71-4A5F-953A-4C908151B7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98" y="3323"/>
                <a:ext cx="5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tabLst>
                    <a:tab pos="58738" algn="l"/>
                  </a:tabLst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tabLst>
                    <a:tab pos="58738" algn="l"/>
                  </a:tabLst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tabLst>
                    <a:tab pos="58738" algn="l"/>
                  </a:tabLst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tabLst>
                    <a:tab pos="58738" algn="l"/>
                  </a:tabLst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tabLst>
                    <a:tab pos="58738" algn="l"/>
                  </a:tabLst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tabLst>
                    <a:tab pos="58738" algn="l"/>
                  </a:tabLst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tabLst>
                    <a:tab pos="58738" algn="l"/>
                  </a:tabLst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tabLst>
                    <a:tab pos="58738" algn="l"/>
                  </a:tabLst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tabLst>
                    <a:tab pos="58738" algn="l"/>
                  </a:tabLst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en-US" sz="1400">
                    <a:solidFill>
                      <a:srgbClr val="FF3300"/>
                    </a:solidFill>
                    <a:latin typeface="Arial" panose="020B0604020202020204" pitchFamily="34" charset="0"/>
                  </a:rPr>
                  <a:t>CS101</a:t>
                </a:r>
              </a:p>
            </p:txBody>
          </p:sp>
          <p:sp>
            <p:nvSpPr>
              <p:cNvPr id="7227" name="Text Box 99">
                <a:extLst>
                  <a:ext uri="{FF2B5EF4-FFF2-40B4-BE49-F238E27FC236}">
                    <a16:creationId xmlns:a16="http://schemas.microsoft.com/office/drawing/2014/main" id="{FCE80A52-A5FC-406B-9053-904A1BFD37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4" y="3492"/>
                <a:ext cx="5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tabLst>
                    <a:tab pos="58738" algn="l"/>
                  </a:tabLst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tabLst>
                    <a:tab pos="58738" algn="l"/>
                  </a:tabLst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tabLst>
                    <a:tab pos="58738" algn="l"/>
                  </a:tabLst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tabLst>
                    <a:tab pos="58738" algn="l"/>
                  </a:tabLst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tabLst>
                    <a:tab pos="58738" algn="l"/>
                  </a:tabLst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tabLst>
                    <a:tab pos="58738" algn="l"/>
                  </a:tabLst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tabLst>
                    <a:tab pos="58738" algn="l"/>
                  </a:tabLst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tabLst>
                    <a:tab pos="58738" algn="l"/>
                  </a:tabLst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tabLst>
                    <a:tab pos="58738" algn="l"/>
                  </a:tabLst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en-US" sz="1400">
                    <a:solidFill>
                      <a:srgbClr val="FF3300"/>
                    </a:solidFill>
                    <a:latin typeface="Arial" panose="020B0604020202020204" pitchFamily="34" charset="0"/>
                  </a:rPr>
                  <a:t>CS101</a:t>
                </a:r>
              </a:p>
            </p:txBody>
          </p:sp>
          <p:sp>
            <p:nvSpPr>
              <p:cNvPr id="7228" name="Text Box 100">
                <a:extLst>
                  <a:ext uri="{FF2B5EF4-FFF2-40B4-BE49-F238E27FC236}">
                    <a16:creationId xmlns:a16="http://schemas.microsoft.com/office/drawing/2014/main" id="{6AA10F01-45AF-46E5-96B7-25B5974D7A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69" y="1918"/>
                <a:ext cx="48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en-US" sz="1400">
                    <a:solidFill>
                      <a:srgbClr val="FF3300"/>
                    </a:solidFill>
                    <a:latin typeface="Arial" panose="020B0604020202020204" pitchFamily="34" charset="0"/>
                  </a:rPr>
                  <a:t>10032</a:t>
                </a:r>
              </a:p>
            </p:txBody>
          </p:sp>
        </p:grpSp>
      </p:grpSp>
      <p:sp>
        <p:nvSpPr>
          <p:cNvPr id="93285" name="Text Box 101">
            <a:extLst>
              <a:ext uri="{FF2B5EF4-FFF2-40B4-BE49-F238E27FC236}">
                <a16:creationId xmlns:a16="http://schemas.microsoft.com/office/drawing/2014/main" id="{5D3130AA-454E-44EC-9040-894B6FDBB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929063"/>
            <a:ext cx="3305175" cy="104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11430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en-US" sz="1400">
                <a:latin typeface="Arial" panose="020B0604020202020204" pitchFamily="34" charset="0"/>
              </a:rPr>
              <a:t>Handles security and authorization</a:t>
            </a:r>
          </a:p>
          <a:p>
            <a:pPr lvl="1"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en-US" sz="1400">
                <a:latin typeface="Arial" panose="020B0604020202020204" pitchFamily="34" charset="0"/>
              </a:rPr>
              <a:t>Data availability, crash recovery </a:t>
            </a:r>
          </a:p>
          <a:p>
            <a:pPr lvl="1"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en-US" sz="1400">
                <a:latin typeface="Arial" panose="020B0604020202020204" pitchFamily="34" charset="0"/>
              </a:rPr>
              <a:t>Database tuning as needs evolve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kumimoji="0" lang="en-US" altLang="en-US" sz="1400">
              <a:latin typeface="Arial" panose="020B0604020202020204" pitchFamily="34" charset="0"/>
            </a:endParaRPr>
          </a:p>
        </p:txBody>
      </p:sp>
      <p:sp>
        <p:nvSpPr>
          <p:cNvPr id="7196" name="Oval 102">
            <a:extLst>
              <a:ext uri="{FF2B5EF4-FFF2-40B4-BE49-F238E27FC236}">
                <a16:creationId xmlns:a16="http://schemas.microsoft.com/office/drawing/2014/main" id="{AB82FEA5-01DD-4CF1-9037-8BCF0F211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3275" y="5897563"/>
            <a:ext cx="2611438" cy="3349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>
              <a:latin typeface="Arial" panose="020B0604020202020204" pitchFamily="34" charset="0"/>
            </a:endParaRPr>
          </a:p>
        </p:txBody>
      </p:sp>
      <p:sp>
        <p:nvSpPr>
          <p:cNvPr id="7197" name="Line 103">
            <a:extLst>
              <a:ext uri="{FF2B5EF4-FFF2-40B4-BE49-F238E27FC236}">
                <a16:creationId xmlns:a16="http://schemas.microsoft.com/office/drawing/2014/main" id="{9A9D59DE-D086-4FE2-94C2-71A095CBAA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4713" y="2373313"/>
            <a:ext cx="4762" cy="3667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8" name="Line 104">
            <a:extLst>
              <a:ext uri="{FF2B5EF4-FFF2-40B4-BE49-F238E27FC236}">
                <a16:creationId xmlns:a16="http://schemas.microsoft.com/office/drawing/2014/main" id="{AD404660-8E38-4496-AFC5-2D26C87B067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3275" y="2378075"/>
            <a:ext cx="0" cy="3662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" name="Group 105">
            <a:extLst>
              <a:ext uri="{FF2B5EF4-FFF2-40B4-BE49-F238E27FC236}">
                <a16:creationId xmlns:a16="http://schemas.microsoft.com/office/drawing/2014/main" id="{1C7F6023-28C4-4302-85FA-D2969974D1AD}"/>
              </a:ext>
            </a:extLst>
          </p:cNvPr>
          <p:cNvGrpSpPr>
            <a:grpSpLocks/>
          </p:cNvGrpSpPr>
          <p:nvPr/>
        </p:nvGrpSpPr>
        <p:grpSpPr bwMode="auto">
          <a:xfrm>
            <a:off x="3971925" y="5622925"/>
            <a:ext cx="1222375" cy="1085850"/>
            <a:chOff x="2565" y="3539"/>
            <a:chExt cx="770" cy="684"/>
          </a:xfrm>
        </p:grpSpPr>
        <p:grpSp>
          <p:nvGrpSpPr>
            <p:cNvPr id="7207" name="Group 106">
              <a:extLst>
                <a:ext uri="{FF2B5EF4-FFF2-40B4-BE49-F238E27FC236}">
                  <a16:creationId xmlns:a16="http://schemas.microsoft.com/office/drawing/2014/main" id="{A7CE7139-3327-4856-872E-6AE946AC4C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5" y="3920"/>
              <a:ext cx="770" cy="303"/>
              <a:chOff x="2557" y="3904"/>
              <a:chExt cx="770" cy="303"/>
            </a:xfrm>
          </p:grpSpPr>
          <p:sp>
            <p:nvSpPr>
              <p:cNvPr id="7209" name="Oval 107">
                <a:extLst>
                  <a:ext uri="{FF2B5EF4-FFF2-40B4-BE49-F238E27FC236}">
                    <a16:creationId xmlns:a16="http://schemas.microsoft.com/office/drawing/2014/main" id="{C373C247-823F-41B7-B0CF-25ACEA806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9" y="3904"/>
                <a:ext cx="726" cy="11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7210" name="Text Box 108">
                <a:extLst>
                  <a:ext uri="{FF2B5EF4-FFF2-40B4-BE49-F238E27FC236}">
                    <a16:creationId xmlns:a16="http://schemas.microsoft.com/office/drawing/2014/main" id="{84094BFD-7F17-4C77-8B8C-048830725F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77" y="4015"/>
                <a:ext cx="75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en-US" sz="1400" b="1">
                    <a:latin typeface="Arial" panose="020B0604020202020204" pitchFamily="34" charset="0"/>
                  </a:rPr>
                  <a:t>Disk</a:t>
                </a:r>
              </a:p>
            </p:txBody>
          </p:sp>
          <p:sp>
            <p:nvSpPr>
              <p:cNvPr id="7211" name="Line 109">
                <a:extLst>
                  <a:ext uri="{FF2B5EF4-FFF2-40B4-BE49-F238E27FC236}">
                    <a16:creationId xmlns:a16="http://schemas.microsoft.com/office/drawing/2014/main" id="{411BC2C9-4E46-48AD-90AA-4200223F70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5" y="3965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12" name="Line 110">
                <a:extLst>
                  <a:ext uri="{FF2B5EF4-FFF2-40B4-BE49-F238E27FC236}">
                    <a16:creationId xmlns:a16="http://schemas.microsoft.com/office/drawing/2014/main" id="{157064C6-880A-4BF7-B588-68D63694E3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7" y="3968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13" name="Line 111">
                <a:extLst>
                  <a:ext uri="{FF2B5EF4-FFF2-40B4-BE49-F238E27FC236}">
                    <a16:creationId xmlns:a16="http://schemas.microsoft.com/office/drawing/2014/main" id="{A993ABFE-42A6-41BC-BF13-E827B7F3E6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7" y="4180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208" name="Line 112">
              <a:extLst>
                <a:ext uri="{FF2B5EF4-FFF2-40B4-BE49-F238E27FC236}">
                  <a16:creationId xmlns:a16="http://schemas.microsoft.com/office/drawing/2014/main" id="{42EDF80C-2803-4DDD-B78C-6F5D0281F1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3" y="3539"/>
              <a:ext cx="0" cy="4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" name="Group 113">
            <a:extLst>
              <a:ext uri="{FF2B5EF4-FFF2-40B4-BE49-F238E27FC236}">
                <a16:creationId xmlns:a16="http://schemas.microsoft.com/office/drawing/2014/main" id="{9E797CA5-1947-42FA-B181-273FAA26F40A}"/>
              </a:ext>
            </a:extLst>
          </p:cNvPr>
          <p:cNvGrpSpPr>
            <a:grpSpLocks/>
          </p:cNvGrpSpPr>
          <p:nvPr/>
        </p:nvGrpSpPr>
        <p:grpSpPr bwMode="auto">
          <a:xfrm>
            <a:off x="3883025" y="4849813"/>
            <a:ext cx="1611313" cy="730250"/>
            <a:chOff x="1840" y="2934"/>
            <a:chExt cx="1015" cy="460"/>
          </a:xfrm>
        </p:grpSpPr>
        <p:sp>
          <p:nvSpPr>
            <p:cNvPr id="7205" name="AutoShape 114">
              <a:extLst>
                <a:ext uri="{FF2B5EF4-FFF2-40B4-BE49-F238E27FC236}">
                  <a16:creationId xmlns:a16="http://schemas.microsoft.com/office/drawing/2014/main" id="{FD52992C-CA19-4313-B0BD-EA84678BB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2934"/>
              <a:ext cx="919" cy="46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7206" name="Text Box 115">
              <a:extLst>
                <a:ext uri="{FF2B5EF4-FFF2-40B4-BE49-F238E27FC236}">
                  <a16:creationId xmlns:a16="http://schemas.microsoft.com/office/drawing/2014/main" id="{C55320DF-8F51-4BE0-B32C-C3D7278CA7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7" y="3128"/>
              <a:ext cx="79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>
                  <a:latin typeface="Arial" panose="020B0604020202020204" pitchFamily="34" charset="0"/>
                </a:rPr>
                <a:t>Index</a:t>
              </a:r>
            </a:p>
          </p:txBody>
        </p:sp>
      </p:grpSp>
      <p:sp>
        <p:nvSpPr>
          <p:cNvPr id="93300" name="Line 116">
            <a:extLst>
              <a:ext uri="{FF2B5EF4-FFF2-40B4-BE49-F238E27FC236}">
                <a16:creationId xmlns:a16="http://schemas.microsoft.com/office/drawing/2014/main" id="{B4C3F5BA-76F5-421F-B0D0-7604D0FDB85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2475" y="3352800"/>
            <a:ext cx="0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301" name="Line 117">
            <a:extLst>
              <a:ext uri="{FF2B5EF4-FFF2-40B4-BE49-F238E27FC236}">
                <a16:creationId xmlns:a16="http://schemas.microsoft.com/office/drawing/2014/main" id="{5688274D-DD32-49CE-9C73-7445F68EFC0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4005263"/>
            <a:ext cx="0" cy="26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302" name="Line 118">
            <a:extLst>
              <a:ext uri="{FF2B5EF4-FFF2-40B4-BE49-F238E27FC236}">
                <a16:creationId xmlns:a16="http://schemas.microsoft.com/office/drawing/2014/main" id="{84AD27F4-B847-4663-B0B9-3EAF4EBDD42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4595813"/>
            <a:ext cx="0" cy="26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4" name="Text Box 119">
            <a:extLst>
              <a:ext uri="{FF2B5EF4-FFF2-40B4-BE49-F238E27FC236}">
                <a16:creationId xmlns:a16="http://schemas.microsoft.com/office/drawing/2014/main" id="{5A2A46C4-8813-4B8F-9496-850ACA7FC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1275"/>
            <a:ext cx="67214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3600" b="1">
                <a:latin typeface="Arial" panose="020B0604020202020204" pitchFamily="34" charset="0"/>
              </a:rPr>
              <a:t>A Bird’s Eye View of DBMS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618 0.01804 L -0.2776 0.20948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93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80" y="9572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animBg="1"/>
      <p:bldP spid="93188" grpId="0" animBg="1"/>
      <p:bldP spid="93189" grpId="0" animBg="1"/>
      <p:bldP spid="93191" grpId="0" animBg="1"/>
      <p:bldP spid="93192" grpId="0" animBg="1"/>
      <p:bldP spid="93193" grpId="0" animBg="1"/>
      <p:bldP spid="93194" grpId="0" animBg="1"/>
      <p:bldP spid="93205" grpId="0" animBg="1"/>
      <p:bldP spid="93205" grpId="1" animBg="1"/>
      <p:bldP spid="93206" grpId="0" animBg="1"/>
      <p:bldP spid="93208" grpId="0"/>
      <p:bldP spid="93215" grpId="0"/>
      <p:bldP spid="93215" grpId="1"/>
      <p:bldP spid="93216" grpId="0"/>
      <p:bldP spid="93216" grpId="1"/>
      <p:bldP spid="93217" grpId="0"/>
      <p:bldP spid="9328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>
            <a:extLst>
              <a:ext uri="{FF2B5EF4-FFF2-40B4-BE49-F238E27FC236}">
                <a16:creationId xmlns:a16="http://schemas.microsoft.com/office/drawing/2014/main" id="{A262BFBF-9A7D-4434-830A-1207A16989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Example 1: Schedule 2</a:t>
            </a:r>
          </a:p>
        </p:txBody>
      </p:sp>
      <p:sp>
        <p:nvSpPr>
          <p:cNvPr id="40963" name="Text Box 5">
            <a:extLst>
              <a:ext uri="{FF2B5EF4-FFF2-40B4-BE49-F238E27FC236}">
                <a16:creationId xmlns:a16="http://schemas.microsoft.com/office/drawing/2014/main" id="{C2C2920D-5757-4400-8EAF-A67EB25C0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363" y="1089025"/>
            <a:ext cx="7880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en-US" altLang="en-US" sz="2000"/>
              <a:t> A serial schedule where </a:t>
            </a:r>
            <a:r>
              <a:rPr kumimoji="0" lang="en-US" altLang="en-US" sz="2000" i="1"/>
              <a:t>T</a:t>
            </a:r>
            <a:r>
              <a:rPr kumimoji="0" lang="en-US" altLang="en-US" sz="2000" i="1" baseline="-25000"/>
              <a:t>2</a:t>
            </a:r>
            <a:r>
              <a:rPr kumimoji="0" lang="en-US" altLang="en-US" sz="2000"/>
              <a:t> is followed by </a:t>
            </a:r>
            <a:r>
              <a:rPr lang="en-US" altLang="en-US" sz="2000" i="1"/>
              <a:t>T</a:t>
            </a:r>
            <a:r>
              <a:rPr lang="en-US" altLang="en-US" sz="2000" baseline="-25000"/>
              <a:t>1</a:t>
            </a:r>
          </a:p>
        </p:txBody>
      </p:sp>
      <p:pic>
        <p:nvPicPr>
          <p:cNvPr id="40964" name="Picture 11">
            <a:extLst>
              <a:ext uri="{FF2B5EF4-FFF2-40B4-BE49-F238E27FC236}">
                <a16:creationId xmlns:a16="http://schemas.microsoft.com/office/drawing/2014/main" id="{33DC8D26-FB58-4FCE-AB3F-F6121D9E8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1485900"/>
            <a:ext cx="3827463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0F9B43B-67AB-4A45-8F78-B4FE059043D9}"/>
              </a:ext>
            </a:extLst>
          </p:cNvPr>
          <p:cNvSpPr/>
          <p:nvPr/>
        </p:nvSpPr>
        <p:spPr bwMode="auto">
          <a:xfrm>
            <a:off x="5948363" y="5403850"/>
            <a:ext cx="2897187" cy="609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dirty="0">
                <a:latin typeface="Helvetica" charset="0"/>
                <a:ea typeface="ＭＳ Ｐゴシック" panose="020B0600070205080204" pitchFamily="34" charset="-128"/>
              </a:rPr>
              <a:t>What is the total at the end </a:t>
            </a:r>
          </a:p>
          <a:p>
            <a:pPr>
              <a:defRPr/>
            </a:pPr>
            <a:r>
              <a:rPr lang="en-US" dirty="0">
                <a:latin typeface="Helvetica" charset="0"/>
                <a:ea typeface="ＭＳ Ｐゴシック" panose="020B0600070205080204" pitchFamily="34" charset="-128"/>
              </a:rPr>
              <a:t>of this transaction?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>
            <a:extLst>
              <a:ext uri="{FF2B5EF4-FFF2-40B4-BE49-F238E27FC236}">
                <a16:creationId xmlns:a16="http://schemas.microsoft.com/office/drawing/2014/main" id="{A262BFBF-9A7D-4434-830A-1207A16989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Example 1: Schedule 2</a:t>
            </a:r>
          </a:p>
        </p:txBody>
      </p:sp>
      <p:sp>
        <p:nvSpPr>
          <p:cNvPr id="43011" name="Text Box 5">
            <a:extLst>
              <a:ext uri="{FF2B5EF4-FFF2-40B4-BE49-F238E27FC236}">
                <a16:creationId xmlns:a16="http://schemas.microsoft.com/office/drawing/2014/main" id="{ED95BEEC-8D18-4BB3-8072-73CD9818E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363" y="1089025"/>
            <a:ext cx="7880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en-US" altLang="en-US" sz="2000"/>
              <a:t> A serial schedule where </a:t>
            </a:r>
            <a:r>
              <a:rPr kumimoji="0" lang="en-US" altLang="en-US" sz="2000" i="1"/>
              <a:t>T</a:t>
            </a:r>
            <a:r>
              <a:rPr kumimoji="0" lang="en-US" altLang="en-US" sz="2000" i="1" baseline="-25000"/>
              <a:t>2</a:t>
            </a:r>
            <a:r>
              <a:rPr kumimoji="0" lang="en-US" altLang="en-US" sz="2000"/>
              <a:t> is followed by </a:t>
            </a:r>
            <a:r>
              <a:rPr lang="en-US" altLang="en-US" sz="2000" i="1"/>
              <a:t>T</a:t>
            </a:r>
            <a:r>
              <a:rPr lang="en-US" altLang="en-US" sz="2000" baseline="-25000"/>
              <a:t>1</a:t>
            </a:r>
          </a:p>
        </p:txBody>
      </p:sp>
      <p:pic>
        <p:nvPicPr>
          <p:cNvPr id="43012" name="Picture 11">
            <a:extLst>
              <a:ext uri="{FF2B5EF4-FFF2-40B4-BE49-F238E27FC236}">
                <a16:creationId xmlns:a16="http://schemas.microsoft.com/office/drawing/2014/main" id="{1C8B9ECB-95B0-407E-9795-BA15E84A4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1485900"/>
            <a:ext cx="3827463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Rectangle 4">
            <a:extLst>
              <a:ext uri="{FF2B5EF4-FFF2-40B4-BE49-F238E27FC236}">
                <a16:creationId xmlns:a16="http://schemas.microsoft.com/office/drawing/2014/main" id="{EB5BA687-7F4F-4FAD-837A-FFD455A75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2275" y="1992313"/>
            <a:ext cx="3119438" cy="45767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1000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100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900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900(A)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2000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2100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2100(B)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900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850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850(A)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2100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2150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2150(B)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Total A+ B = 850 + 2150 = 3000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580FEF4-79A7-4CFA-9714-F50E29B78BFB}"/>
                  </a:ext>
                </a:extLst>
              </p14:cNvPr>
              <p14:cNvContentPartPr/>
              <p14:nvPr/>
            </p14:nvContentPartPr>
            <p14:xfrm>
              <a:off x="6145920" y="2132640"/>
              <a:ext cx="2520360" cy="4260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580FEF4-79A7-4CFA-9714-F50E29B78BF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36560" y="2123280"/>
                <a:ext cx="2539080" cy="4279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>
            <a:extLst>
              <a:ext uri="{FF2B5EF4-FFF2-40B4-BE49-F238E27FC236}">
                <a16:creationId xmlns:a16="http://schemas.microsoft.com/office/drawing/2014/main" id="{E59165AE-E1F8-4EAE-A46D-4FFCCD9DC1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Example 1: Schedule 3</a:t>
            </a:r>
          </a:p>
        </p:txBody>
      </p:sp>
      <p:sp>
        <p:nvSpPr>
          <p:cNvPr id="47107" name="Rectangle 4">
            <a:extLst>
              <a:ext uri="{FF2B5EF4-FFF2-40B4-BE49-F238E27FC236}">
                <a16:creationId xmlns:a16="http://schemas.microsoft.com/office/drawing/2014/main" id="{3D6DC7D5-4080-4E23-8948-272DFF5292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727075"/>
            <a:ext cx="6765925" cy="876300"/>
          </a:xfrm>
          <a:noFill/>
        </p:spPr>
        <p:txBody>
          <a:bodyPr/>
          <a:lstStyle/>
          <a:p>
            <a:pPr>
              <a:lnSpc>
                <a:spcPct val="9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/>
              <a:t>Let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and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 be the transactions defined previously</a:t>
            </a:r>
            <a:r>
              <a:rPr lang="en-US" altLang="en-US" i="1" dirty="0"/>
              <a:t>.</a:t>
            </a:r>
            <a:r>
              <a:rPr lang="en-US" altLang="en-US" dirty="0"/>
              <a:t>  The following schedule is not a serial schedule, but it is </a:t>
            </a:r>
            <a:r>
              <a:rPr lang="en-US" altLang="en-US" i="1" dirty="0">
                <a:solidFill>
                  <a:srgbClr val="000099"/>
                </a:solidFill>
              </a:rPr>
              <a:t>equivalent</a:t>
            </a:r>
            <a:r>
              <a:rPr lang="en-US" altLang="en-US" dirty="0">
                <a:solidFill>
                  <a:srgbClr val="000099"/>
                </a:solidFill>
              </a:rPr>
              <a:t> </a:t>
            </a:r>
            <a:r>
              <a:rPr lang="en-US" altLang="en-US" dirty="0"/>
              <a:t>to Schedule 1. How?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/>
              <a:t>		</a:t>
            </a:r>
            <a:endParaRPr lang="en-US" altLang="en-US" i="1" dirty="0"/>
          </a:p>
        </p:txBody>
      </p:sp>
      <p:sp>
        <p:nvSpPr>
          <p:cNvPr id="47108" name="Rectangle 7">
            <a:extLst>
              <a:ext uri="{FF2B5EF4-FFF2-40B4-BE49-F238E27FC236}">
                <a16:creationId xmlns:a16="http://schemas.microsoft.com/office/drawing/2014/main" id="{31778FDA-3171-40D3-9830-8F3C28823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746" y="6074485"/>
            <a:ext cx="67246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tabLst>
                <a:tab pos="1947863" algn="l"/>
                <a:tab pos="2684463" algn="l"/>
                <a:tab pos="3594100" algn="l"/>
                <a:tab pos="42862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tabLst>
                <a:tab pos="1947863" algn="l"/>
                <a:tab pos="2684463" algn="l"/>
                <a:tab pos="3594100" algn="l"/>
                <a:tab pos="42862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tabLst>
                <a:tab pos="1947863" algn="l"/>
                <a:tab pos="2684463" algn="l"/>
                <a:tab pos="3594100" algn="l"/>
                <a:tab pos="42862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tabLst>
                <a:tab pos="1947863" algn="l"/>
                <a:tab pos="2684463" algn="l"/>
                <a:tab pos="3594100" algn="l"/>
                <a:tab pos="42862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1947863" algn="l"/>
                <a:tab pos="2684463" algn="l"/>
                <a:tab pos="3594100" algn="l"/>
                <a:tab pos="42862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947863" algn="l"/>
                <a:tab pos="2684463" algn="l"/>
                <a:tab pos="3594100" algn="l"/>
                <a:tab pos="42862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947863" algn="l"/>
                <a:tab pos="2684463" algn="l"/>
                <a:tab pos="3594100" algn="l"/>
                <a:tab pos="42862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947863" algn="l"/>
                <a:tab pos="2684463" algn="l"/>
                <a:tab pos="3594100" algn="l"/>
                <a:tab pos="42862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947863" algn="l"/>
                <a:tab pos="2684463" algn="l"/>
                <a:tab pos="3594100" algn="l"/>
                <a:tab pos="42862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SzTx/>
              <a:buFont typeface="Monotype Sorts" charset="2"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In Schedules 1, 2 and 3, the sum A + B is preserved.</a:t>
            </a:r>
          </a:p>
        </p:txBody>
      </p:sp>
      <p:pic>
        <p:nvPicPr>
          <p:cNvPr id="47109" name="Picture 13">
            <a:extLst>
              <a:ext uri="{FF2B5EF4-FFF2-40B4-BE49-F238E27FC236}">
                <a16:creationId xmlns:a16="http://schemas.microsoft.com/office/drawing/2014/main" id="{E9EFD0E2-21D7-4A3F-B671-FB854A5C5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145" y="1603376"/>
            <a:ext cx="3273425" cy="444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98949E7-4B80-42AE-B043-93CF1FE7BCC8}"/>
              </a:ext>
            </a:extLst>
          </p:cNvPr>
          <p:cNvSpPr/>
          <p:nvPr/>
        </p:nvSpPr>
        <p:spPr bwMode="auto">
          <a:xfrm>
            <a:off x="5838092" y="1617783"/>
            <a:ext cx="2475914" cy="406556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1000</a:t>
            </a:r>
          </a:p>
          <a:p>
            <a:r>
              <a:rPr lang="en-US" altLang="en-US" dirty="0"/>
              <a:t>950</a:t>
            </a:r>
          </a:p>
          <a:p>
            <a:r>
              <a:rPr lang="en-US" altLang="en-US" dirty="0"/>
              <a:t>950(A)</a:t>
            </a:r>
          </a:p>
          <a:p>
            <a:endParaRPr lang="en-US" altLang="en-US" dirty="0"/>
          </a:p>
          <a:p>
            <a:r>
              <a:rPr lang="en-US" altLang="en-US" dirty="0"/>
              <a:t>950 </a:t>
            </a:r>
          </a:p>
          <a:p>
            <a:r>
              <a:rPr lang="en-US" altLang="en-US" dirty="0"/>
              <a:t>95</a:t>
            </a:r>
          </a:p>
          <a:p>
            <a:r>
              <a:rPr lang="en-US" altLang="en-US" dirty="0"/>
              <a:t>855 (A)</a:t>
            </a:r>
          </a:p>
          <a:p>
            <a:endParaRPr lang="en-US" altLang="en-US" dirty="0"/>
          </a:p>
          <a:p>
            <a:r>
              <a:rPr lang="en-US" altLang="en-US" dirty="0"/>
              <a:t>2000</a:t>
            </a:r>
          </a:p>
          <a:p>
            <a:r>
              <a:rPr lang="en-US" altLang="en-US" dirty="0"/>
              <a:t>2050</a:t>
            </a:r>
          </a:p>
          <a:p>
            <a:r>
              <a:rPr lang="en-US" altLang="en-US" dirty="0"/>
              <a:t>2050 (B)</a:t>
            </a:r>
          </a:p>
          <a:p>
            <a:r>
              <a:rPr lang="en-US" altLang="en-US" dirty="0"/>
              <a:t>Commit (A=855, B=2050)</a:t>
            </a:r>
          </a:p>
          <a:p>
            <a:endParaRPr lang="en-US" altLang="en-US" dirty="0"/>
          </a:p>
          <a:p>
            <a:r>
              <a:rPr lang="en-US" altLang="en-US" dirty="0"/>
              <a:t>2050</a:t>
            </a:r>
          </a:p>
          <a:p>
            <a:r>
              <a:rPr lang="en-US" altLang="en-US" dirty="0"/>
              <a:t>2145</a:t>
            </a:r>
          </a:p>
          <a:p>
            <a:r>
              <a:rPr lang="en-US" altLang="en-US" dirty="0"/>
              <a:t>2145 (A=855, B=2145)</a:t>
            </a:r>
          </a:p>
          <a:p>
            <a:endParaRPr lang="en-US" alt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950E54-E3C6-4305-8E26-1482D1962DD7}"/>
              </a:ext>
            </a:extLst>
          </p:cNvPr>
          <p:cNvSpPr/>
          <p:nvPr/>
        </p:nvSpPr>
        <p:spPr bwMode="auto">
          <a:xfrm>
            <a:off x="5838092" y="5712264"/>
            <a:ext cx="3108960" cy="3905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Total A+ B = 855 + 2145 = 3000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E5A65BD-B7F9-4FE9-A570-9927E4FB8673}"/>
                  </a:ext>
                </a:extLst>
              </p14:cNvPr>
              <p14:cNvContentPartPr/>
              <p14:nvPr/>
            </p14:nvContentPartPr>
            <p14:xfrm>
              <a:off x="160920" y="1268280"/>
              <a:ext cx="8012880" cy="4968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E5A65BD-B7F9-4FE9-A570-9927E4FB86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1560" y="1258920"/>
                <a:ext cx="8031600" cy="4986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/>
      <p:bldP spid="3" grpId="0" animBg="1"/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>
            <a:extLst>
              <a:ext uri="{FF2B5EF4-FFF2-40B4-BE49-F238E27FC236}">
                <a16:creationId xmlns:a16="http://schemas.microsoft.com/office/drawing/2014/main" id="{77843EF0-DEDD-4CAA-BD55-46AA59FC01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Example 1: Schedule 4</a:t>
            </a:r>
          </a:p>
        </p:txBody>
      </p:sp>
      <p:sp>
        <p:nvSpPr>
          <p:cNvPr id="49155" name="Rectangle 4">
            <a:extLst>
              <a:ext uri="{FF2B5EF4-FFF2-40B4-BE49-F238E27FC236}">
                <a16:creationId xmlns:a16="http://schemas.microsoft.com/office/drawing/2014/main" id="{F707717A-E9EF-437C-A8FA-E24B127D38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6724650" cy="749300"/>
          </a:xfrm>
          <a:noFill/>
        </p:spPr>
        <p:txBody>
          <a:bodyPr/>
          <a:lstStyle/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/>
              <a:t>The following concurrent schedule does not preserve the value of (</a:t>
            </a:r>
            <a:r>
              <a:rPr lang="en-US" altLang="en-US" i="1"/>
              <a:t>A </a:t>
            </a:r>
            <a:r>
              <a:rPr lang="en-US" altLang="en-US"/>
              <a:t>+ </a:t>
            </a:r>
            <a:r>
              <a:rPr lang="en-US" altLang="en-US" i="1"/>
              <a:t>B</a:t>
            </a:r>
            <a:r>
              <a:rPr lang="en-US" altLang="en-US"/>
              <a:t> </a:t>
            </a:r>
            <a:r>
              <a:rPr lang="en-US" altLang="en-US" i="1"/>
              <a:t>)</a:t>
            </a:r>
            <a:r>
              <a:rPr lang="en-US" altLang="en-US"/>
              <a:t>. Assign values and see why?			</a:t>
            </a:r>
            <a:endParaRPr lang="en-US" altLang="en-US" i="1"/>
          </a:p>
        </p:txBody>
      </p:sp>
      <p:pic>
        <p:nvPicPr>
          <p:cNvPr id="49156" name="Picture 15">
            <a:extLst>
              <a:ext uri="{FF2B5EF4-FFF2-40B4-BE49-F238E27FC236}">
                <a16:creationId xmlns:a16="http://schemas.microsoft.com/office/drawing/2014/main" id="{A14A488A-BE3B-488C-A011-68F5827A5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663" y="2098675"/>
            <a:ext cx="3419475" cy="427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20D711C-9A37-4317-98C6-B1673E5F4549}"/>
                  </a:ext>
                </a:extLst>
              </p14:cNvPr>
              <p14:cNvContentPartPr/>
              <p14:nvPr/>
            </p14:nvContentPartPr>
            <p14:xfrm>
              <a:off x="3686760" y="3130200"/>
              <a:ext cx="1185120" cy="1414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20D711C-9A37-4317-98C6-B1673E5F454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77400" y="3120840"/>
                <a:ext cx="1203840" cy="1433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>
            <a:extLst>
              <a:ext uri="{FF2B5EF4-FFF2-40B4-BE49-F238E27FC236}">
                <a16:creationId xmlns:a16="http://schemas.microsoft.com/office/drawing/2014/main" id="{77843EF0-DEDD-4CAA-BD55-46AA59FC01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Example 1: Schedule 4</a:t>
            </a:r>
          </a:p>
        </p:txBody>
      </p:sp>
      <p:sp>
        <p:nvSpPr>
          <p:cNvPr id="51203" name="Rectangle 4">
            <a:extLst>
              <a:ext uri="{FF2B5EF4-FFF2-40B4-BE49-F238E27FC236}">
                <a16:creationId xmlns:a16="http://schemas.microsoft.com/office/drawing/2014/main" id="{5BD7BF93-F733-4EB5-B437-5D06599449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6724650" cy="749300"/>
          </a:xfrm>
          <a:noFill/>
        </p:spPr>
        <p:txBody>
          <a:bodyPr/>
          <a:lstStyle/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/>
              <a:t>The following concurrent schedule does not preserve the value of (</a:t>
            </a:r>
            <a:r>
              <a:rPr lang="en-US" altLang="en-US" i="1" dirty="0"/>
              <a:t>A </a:t>
            </a:r>
            <a:r>
              <a:rPr lang="en-US" altLang="en-US" dirty="0"/>
              <a:t>+ </a:t>
            </a:r>
            <a:r>
              <a:rPr lang="en-US" altLang="en-US" i="1" dirty="0"/>
              <a:t>B</a:t>
            </a:r>
            <a:r>
              <a:rPr lang="en-US" altLang="en-US" dirty="0"/>
              <a:t> </a:t>
            </a:r>
            <a:r>
              <a:rPr lang="en-US" altLang="en-US" i="1" dirty="0"/>
              <a:t>)</a:t>
            </a:r>
            <a:r>
              <a:rPr lang="en-US" altLang="en-US" dirty="0"/>
              <a:t>. Assign values and see why?			</a:t>
            </a:r>
            <a:endParaRPr lang="en-US" altLang="en-US" i="1" dirty="0"/>
          </a:p>
        </p:txBody>
      </p:sp>
      <p:pic>
        <p:nvPicPr>
          <p:cNvPr id="51204" name="Picture 15">
            <a:extLst>
              <a:ext uri="{FF2B5EF4-FFF2-40B4-BE49-F238E27FC236}">
                <a16:creationId xmlns:a16="http://schemas.microsoft.com/office/drawing/2014/main" id="{DD8AA182-5D5C-40C7-9179-AD5881F1B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75" y="2055813"/>
            <a:ext cx="3419475" cy="427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FA43ED4-958F-4FD0-83E0-8A6F1E5E3589}"/>
              </a:ext>
            </a:extLst>
          </p:cNvPr>
          <p:cNvSpPr/>
          <p:nvPr/>
        </p:nvSpPr>
        <p:spPr bwMode="auto">
          <a:xfrm>
            <a:off x="5078432" y="2039815"/>
            <a:ext cx="1237957" cy="402077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latin typeface="Helvetica" charset="0"/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dirty="0">
              <a:latin typeface="Helvetica" charset="0"/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US" dirty="0">
                <a:latin typeface="Helvetica" charset="0"/>
                <a:ea typeface="ＭＳ Ｐゴシック" panose="020B0600070205080204" pitchFamily="34" charset="-128"/>
              </a:rPr>
              <a:t>1000</a:t>
            </a:r>
          </a:p>
          <a:p>
            <a:pPr>
              <a:defRPr/>
            </a:pPr>
            <a:r>
              <a:rPr lang="en-US" dirty="0">
                <a:latin typeface="Helvetica" charset="0"/>
                <a:ea typeface="ＭＳ Ｐゴシック" panose="020B0600070205080204" pitchFamily="34" charset="-128"/>
              </a:rPr>
              <a:t>950</a:t>
            </a:r>
          </a:p>
          <a:p>
            <a:pPr>
              <a:defRPr/>
            </a:pPr>
            <a:endParaRPr lang="en-US" dirty="0">
              <a:latin typeface="Helvetica" charset="0"/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dirty="0">
              <a:latin typeface="Helvetica" charset="0"/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dirty="0">
              <a:latin typeface="Helvetica" charset="0"/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dirty="0">
              <a:latin typeface="Helvetica" charset="0"/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dirty="0">
              <a:latin typeface="Helvetica" charset="0"/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US" dirty="0">
                <a:highlight>
                  <a:srgbClr val="FF0000"/>
                </a:highlight>
                <a:latin typeface="Helvetica" charset="0"/>
                <a:ea typeface="ＭＳ Ｐゴシック" panose="020B0600070205080204" pitchFamily="34" charset="-128"/>
              </a:rPr>
              <a:t>A=950</a:t>
            </a:r>
          </a:p>
          <a:p>
            <a:pPr>
              <a:defRPr/>
            </a:pPr>
            <a:r>
              <a:rPr lang="en-US" dirty="0">
                <a:latin typeface="Helvetica" charset="0"/>
                <a:ea typeface="ＭＳ Ｐゴシック" panose="020B0600070205080204" pitchFamily="34" charset="-128"/>
              </a:rPr>
              <a:t>2000</a:t>
            </a:r>
          </a:p>
          <a:p>
            <a:pPr>
              <a:defRPr/>
            </a:pPr>
            <a:r>
              <a:rPr lang="en-US" dirty="0">
                <a:latin typeface="Helvetica" charset="0"/>
                <a:ea typeface="ＭＳ Ｐゴシック" panose="020B0600070205080204" pitchFamily="34" charset="-128"/>
              </a:rPr>
              <a:t>2050</a:t>
            </a:r>
          </a:p>
          <a:p>
            <a:pPr>
              <a:defRPr/>
            </a:pPr>
            <a:r>
              <a:rPr lang="en-US" dirty="0">
                <a:latin typeface="Helvetica" charset="0"/>
                <a:ea typeface="ＭＳ Ｐゴシック" panose="020B0600070205080204" pitchFamily="34" charset="-128"/>
              </a:rPr>
              <a:t>2050</a:t>
            </a:r>
          </a:p>
          <a:p>
            <a:pPr>
              <a:defRPr/>
            </a:pPr>
            <a:r>
              <a:rPr lang="en-US" dirty="0">
                <a:highlight>
                  <a:srgbClr val="00FF00"/>
                </a:highlight>
                <a:latin typeface="Helvetica" charset="0"/>
                <a:ea typeface="ＭＳ Ｐゴシック" panose="020B0600070205080204" pitchFamily="34" charset="-128"/>
              </a:rPr>
              <a:t>A=950</a:t>
            </a:r>
          </a:p>
          <a:p>
            <a:pPr>
              <a:defRPr/>
            </a:pPr>
            <a:r>
              <a:rPr lang="en-US" dirty="0">
                <a:highlight>
                  <a:srgbClr val="00FF00"/>
                </a:highlight>
                <a:latin typeface="Helvetica" charset="0"/>
                <a:ea typeface="ＭＳ Ｐゴシック" panose="020B0600070205080204" pitchFamily="34" charset="-128"/>
              </a:rPr>
              <a:t>B=2050</a:t>
            </a:r>
          </a:p>
          <a:p>
            <a:pPr>
              <a:defRPr/>
            </a:pPr>
            <a:endParaRPr lang="en-US" dirty="0">
              <a:latin typeface="Helvetica" charset="0"/>
              <a:ea typeface="ＭＳ Ｐゴシック" panose="020B0600070205080204" pitchFamily="3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52ED7F-1D19-475D-A5AA-D234CEBCD058}"/>
              </a:ext>
            </a:extLst>
          </p:cNvPr>
          <p:cNvSpPr/>
          <p:nvPr/>
        </p:nvSpPr>
        <p:spPr bwMode="auto">
          <a:xfrm>
            <a:off x="6457071" y="2056472"/>
            <a:ext cx="2532184" cy="402077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latin typeface="Helvetica" charset="0"/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dirty="0">
              <a:latin typeface="Helvetica" charset="0"/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dirty="0">
              <a:latin typeface="Helvetica" charset="0"/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dirty="0">
              <a:latin typeface="Helvetica" charset="0"/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US" dirty="0">
                <a:latin typeface="Helvetica" charset="0"/>
                <a:ea typeface="ＭＳ Ｐゴシック" panose="020B0600070205080204" pitchFamily="34" charset="-128"/>
              </a:rPr>
              <a:t>1000 (No Write of A in T1)</a:t>
            </a:r>
          </a:p>
          <a:p>
            <a:pPr>
              <a:defRPr/>
            </a:pPr>
            <a:r>
              <a:rPr lang="en-US" dirty="0">
                <a:latin typeface="Helvetica" charset="0"/>
                <a:ea typeface="ＭＳ Ｐゴシック" panose="020B0600070205080204" pitchFamily="34" charset="-128"/>
              </a:rPr>
              <a:t>100</a:t>
            </a:r>
          </a:p>
          <a:p>
            <a:pPr>
              <a:defRPr/>
            </a:pPr>
            <a:r>
              <a:rPr lang="en-US" dirty="0">
                <a:latin typeface="Helvetica" charset="0"/>
                <a:ea typeface="ＭＳ Ｐゴシック" panose="020B0600070205080204" pitchFamily="34" charset="-128"/>
              </a:rPr>
              <a:t>900</a:t>
            </a:r>
          </a:p>
          <a:p>
            <a:pPr>
              <a:defRPr/>
            </a:pPr>
            <a:r>
              <a:rPr lang="en-US" dirty="0">
                <a:latin typeface="Helvetica" charset="0"/>
                <a:ea typeface="ＭＳ Ｐゴシック" panose="020B0600070205080204" pitchFamily="34" charset="-128"/>
              </a:rPr>
              <a:t>A=900</a:t>
            </a:r>
          </a:p>
          <a:p>
            <a:pPr>
              <a:defRPr/>
            </a:pPr>
            <a:r>
              <a:rPr lang="en-US" dirty="0">
                <a:latin typeface="Helvetica" charset="0"/>
                <a:ea typeface="ＭＳ Ｐゴシック" panose="020B0600070205080204" pitchFamily="34" charset="-128"/>
              </a:rPr>
              <a:t>B=2000</a:t>
            </a:r>
          </a:p>
          <a:p>
            <a:pPr>
              <a:defRPr/>
            </a:pPr>
            <a:endParaRPr lang="en-US" dirty="0">
              <a:latin typeface="Helvetica" charset="0"/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dirty="0">
              <a:latin typeface="Helvetica" charset="0"/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dirty="0">
              <a:latin typeface="Helvetica" charset="0"/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dirty="0">
              <a:latin typeface="Helvetica" charset="0"/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dirty="0">
              <a:latin typeface="Helvetica" charset="0"/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US" dirty="0">
                <a:latin typeface="Helvetica" charset="0"/>
                <a:ea typeface="ＭＳ Ｐゴシック" panose="020B0600070205080204" pitchFamily="34" charset="-128"/>
              </a:rPr>
              <a:t>2150</a:t>
            </a:r>
          </a:p>
          <a:p>
            <a:pPr>
              <a:defRPr/>
            </a:pPr>
            <a:r>
              <a:rPr lang="en-US" dirty="0">
                <a:highlight>
                  <a:srgbClr val="FF0000"/>
                </a:highlight>
                <a:latin typeface="Helvetica" charset="0"/>
                <a:ea typeface="ＭＳ Ｐゴシック" panose="020B0600070205080204" pitchFamily="34" charset="-128"/>
              </a:rPr>
              <a:t>B=2150</a:t>
            </a:r>
          </a:p>
          <a:p>
            <a:pPr>
              <a:defRPr/>
            </a:pPr>
            <a:endParaRPr lang="en-US" dirty="0">
              <a:latin typeface="Helvetica" charset="0"/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dirty="0">
              <a:latin typeface="Helvetica" charset="0"/>
              <a:ea typeface="ＭＳ Ｐゴシック" panose="020B0600070205080204" pitchFamily="34" charset="-128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929D16-9207-4871-818D-61DDB180DBD2}"/>
              </a:ext>
            </a:extLst>
          </p:cNvPr>
          <p:cNvSpPr/>
          <p:nvPr/>
        </p:nvSpPr>
        <p:spPr bwMode="auto">
          <a:xfrm>
            <a:off x="5078432" y="6133515"/>
            <a:ext cx="3910823" cy="37982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Helvetica" charset="0"/>
              </a:rPr>
              <a:t>A + B = 950 + 2150 = </a:t>
            </a:r>
            <a:r>
              <a:rPr lang="en-US" sz="1800" b="1" dirty="0">
                <a:highlight>
                  <a:srgbClr val="FF0000"/>
                </a:highlight>
                <a:latin typeface="Helvetica" charset="0"/>
              </a:rPr>
              <a:t>310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Helvetica" charset="0"/>
              </a:rPr>
              <a:t>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DBE5E37-FFE7-4D22-8E88-276E11D65DBC}"/>
                  </a:ext>
                </a:extLst>
              </p14:cNvPr>
              <p14:cNvContentPartPr/>
              <p14:nvPr/>
            </p14:nvContentPartPr>
            <p14:xfrm>
              <a:off x="652320" y="2911320"/>
              <a:ext cx="7559640" cy="3697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DBE5E37-FFE7-4D22-8E88-276E11D65DB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2960" y="2901960"/>
                <a:ext cx="7578360" cy="3716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9C5BF3D3-2C55-44DE-81B4-D0351368C6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Class Exercise 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41BBDDB1-740A-499B-AF91-F3FAEEF7B2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727076"/>
            <a:ext cx="7893514" cy="5716588"/>
          </a:xfrm>
        </p:spPr>
        <p:txBody>
          <a:bodyPr/>
          <a:lstStyle/>
          <a:p>
            <a:pPr eaLnBrk="1" hangingPunct="1"/>
            <a:r>
              <a:rPr lang="en-US" altLang="en-US" dirty="0"/>
              <a:t>Create a Schedule T1 followed by T2, for the following operations on the PRODUCT table:</a:t>
            </a:r>
          </a:p>
          <a:p>
            <a:pPr eaLnBrk="1" hangingPunct="1"/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Assume Product P = 35</a:t>
            </a:r>
          </a:p>
          <a:p>
            <a:pPr lvl="1" eaLnBrk="1" hangingPunct="1"/>
            <a:r>
              <a:rPr lang="en-US" altLang="en-US" dirty="0"/>
              <a:t>T1:  Add 100 units to each product </a:t>
            </a:r>
            <a:r>
              <a:rPr lang="en-US" altLang="en-US" dirty="0">
                <a:sym typeface="Wingdings" panose="05000000000000000000" pitchFamily="2" charset="2"/>
              </a:rPr>
              <a:t> </a:t>
            </a:r>
          </a:p>
          <a:p>
            <a:pPr lvl="2" eaLnBrk="1" hangingPunct="1"/>
            <a:r>
              <a:rPr lang="en-US" altLang="en-US" dirty="0">
                <a:sym typeface="Wingdings" panose="05000000000000000000" pitchFamily="2" charset="2"/>
              </a:rPr>
              <a:t>P = P +100</a:t>
            </a:r>
          </a:p>
          <a:p>
            <a:pPr lvl="1" eaLnBrk="1" hangingPunct="1"/>
            <a:r>
              <a:rPr lang="en-US" altLang="en-US" dirty="0">
                <a:sym typeface="Wingdings" panose="05000000000000000000" pitchFamily="2" charset="2"/>
              </a:rPr>
              <a:t>T2: Sell 30 units from each product </a:t>
            </a:r>
          </a:p>
          <a:p>
            <a:pPr lvl="2" eaLnBrk="1" hangingPunct="1"/>
            <a:r>
              <a:rPr lang="en-US" altLang="en-US" dirty="0"/>
              <a:t>P = P - 30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Add Read, Write, Commit as needed. Check Total.</a:t>
            </a:r>
          </a:p>
          <a:p>
            <a:endParaRPr lang="en-US" alt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7724BF6-7275-49D0-A103-ADD3C3970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141751"/>
              </p:ext>
            </p:extLst>
          </p:nvPr>
        </p:nvGraphicFramePr>
        <p:xfrm>
          <a:off x="1160463" y="3429000"/>
          <a:ext cx="3411537" cy="2916240"/>
        </p:xfrm>
        <a:graphic>
          <a:graphicData uri="http://schemas.openxmlformats.org/drawingml/2006/table">
            <a:tbl>
              <a:tblPr/>
              <a:tblGrid>
                <a:gridCol w="1692442">
                  <a:extLst>
                    <a:ext uri="{9D8B030D-6E8A-4147-A177-3AD203B41FA5}">
                      <a16:colId xmlns:a16="http://schemas.microsoft.com/office/drawing/2014/main" val="471052129"/>
                    </a:ext>
                  </a:extLst>
                </a:gridCol>
                <a:gridCol w="1719095">
                  <a:extLst>
                    <a:ext uri="{9D8B030D-6E8A-4147-A177-3AD203B41FA5}">
                      <a16:colId xmlns:a16="http://schemas.microsoft.com/office/drawing/2014/main" val="2861579872"/>
                    </a:ext>
                  </a:extLst>
                </a:gridCol>
              </a:tblGrid>
              <a:tr h="291624">
                <a:tc gridSpan="2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733143"/>
                  </a:ext>
                </a:extLst>
              </a:tr>
              <a:tr h="2916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9526" marR="9526" marT="952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9526" marR="9526" marT="95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628351"/>
                  </a:ext>
                </a:extLst>
              </a:tr>
              <a:tr h="29162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 P</a:t>
                      </a:r>
                    </a:p>
                  </a:txBody>
                  <a:tcPr marL="9526" marR="9526" marT="952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9831345"/>
                  </a:ext>
                </a:extLst>
              </a:tr>
              <a:tr h="29162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 = 35 + 100</a:t>
                      </a:r>
                    </a:p>
                  </a:txBody>
                  <a:tcPr marL="9526" marR="9526" marT="952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877694"/>
                  </a:ext>
                </a:extLst>
              </a:tr>
              <a:tr h="29162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Write P (135)</a:t>
                      </a:r>
                    </a:p>
                  </a:txBody>
                  <a:tcPr marL="9526" marR="9526" marT="952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295303"/>
                  </a:ext>
                </a:extLst>
              </a:tr>
              <a:tr h="29162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commit;</a:t>
                      </a:r>
                    </a:p>
                  </a:txBody>
                  <a:tcPr marL="9526" marR="9526" marT="952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881659"/>
                  </a:ext>
                </a:extLst>
              </a:tr>
              <a:tr h="29162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6" marR="9526" marT="952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 P (135)</a:t>
                      </a:r>
                    </a:p>
                  </a:txBody>
                  <a:tcPr marL="9526" marR="9526" marT="95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2930578"/>
                  </a:ext>
                </a:extLst>
              </a:tr>
              <a:tr h="29162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6" marR="9526" marT="952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 = 135 – 30</a:t>
                      </a:r>
                    </a:p>
                  </a:txBody>
                  <a:tcPr marL="9526" marR="9526" marT="95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61065"/>
                  </a:ext>
                </a:extLst>
              </a:tr>
              <a:tr h="29162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6" marR="9526" marT="952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Write P (105)</a:t>
                      </a:r>
                    </a:p>
                  </a:txBody>
                  <a:tcPr marL="9526" marR="9526" marT="95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554886"/>
                  </a:ext>
                </a:extLst>
              </a:tr>
              <a:tr h="29162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6" marR="9526" marT="952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commit;</a:t>
                      </a:r>
                    </a:p>
                  </a:txBody>
                  <a:tcPr marL="9526" marR="9526" marT="95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377696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741504F-50A3-4E31-9285-C615150CCFEA}"/>
                  </a:ext>
                </a:extLst>
              </p14:cNvPr>
              <p14:cNvContentPartPr/>
              <p14:nvPr/>
            </p14:nvContentPartPr>
            <p14:xfrm>
              <a:off x="4919400" y="3660120"/>
              <a:ext cx="3826080" cy="2936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741504F-50A3-4E31-9285-C615150CCF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10040" y="3650760"/>
                <a:ext cx="3844800" cy="2955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>
            <a:extLst>
              <a:ext uri="{FF2B5EF4-FFF2-40B4-BE49-F238E27FC236}">
                <a16:creationId xmlns:a16="http://schemas.microsoft.com/office/drawing/2014/main" id="{BB2DBBBE-8008-4270-9E08-3503550810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i="1" dirty="0"/>
              <a:t>Simplified view of transactions</a:t>
            </a:r>
            <a:endParaRPr lang="en-US" altLang="en-US" dirty="0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C7C7C0E5-CE7F-415D-BC3E-D05BEB43C2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 eaLnBrk="1" hangingPunct="1">
              <a:buClr>
                <a:schemeClr val="tx2"/>
              </a:buClr>
              <a:buSzPct val="90000"/>
              <a:buFont typeface="Monotype Sorts" charset="2"/>
              <a:buChar char="n"/>
              <a:defRPr/>
            </a:pPr>
            <a:r>
              <a:rPr lang="en-US" altLang="en-US" dirty="0"/>
              <a:t>Simplified schedules consist of only </a:t>
            </a:r>
            <a:r>
              <a:rPr lang="en-US" altLang="en-US" b="1" dirty="0"/>
              <a:t>read</a:t>
            </a:r>
            <a:r>
              <a:rPr lang="en-US" altLang="en-US" dirty="0"/>
              <a:t> and </a:t>
            </a:r>
            <a:r>
              <a:rPr lang="en-US" altLang="en-US" b="1" dirty="0"/>
              <a:t>write </a:t>
            </a:r>
            <a:r>
              <a:rPr lang="en-US" altLang="en-US" dirty="0"/>
              <a:t>instructions.</a:t>
            </a:r>
            <a:endParaRPr lang="en-US" b="1" dirty="0"/>
          </a:p>
          <a:p>
            <a:pPr lvl="1" eaLnBrk="1" hangingPunct="1">
              <a:defRPr/>
            </a:pPr>
            <a:r>
              <a:rPr lang="en-US" b="1" dirty="0"/>
              <a:t>READ:</a:t>
            </a:r>
          </a:p>
          <a:p>
            <a:pPr lvl="2" eaLnBrk="1" hangingPunct="1">
              <a:defRPr/>
            </a:pPr>
            <a:r>
              <a:rPr lang="en-US" dirty="0"/>
              <a:t>Does not alter the database state</a:t>
            </a:r>
          </a:p>
          <a:p>
            <a:pPr lvl="1" eaLnBrk="1" hangingPunct="1">
              <a:buFontTx/>
              <a:buNone/>
              <a:defRPr/>
            </a:pPr>
            <a:r>
              <a:rPr lang="en-US" sz="2000" dirty="0">
                <a:solidFill>
                  <a:srgbClr val="FF3300"/>
                </a:solidFill>
                <a:latin typeface="Arial Rounded MT Bold" pitchFamily="34" charset="0"/>
              </a:rPr>
              <a:t>			</a:t>
            </a:r>
            <a:r>
              <a:rPr lang="en-US" sz="1600" dirty="0">
                <a:solidFill>
                  <a:srgbClr val="FF3300"/>
                </a:solidFill>
                <a:latin typeface="Arial Rounded MT Bold" pitchFamily="34" charset="0"/>
              </a:rPr>
              <a:t>SELECT </a:t>
            </a:r>
            <a:r>
              <a:rPr lang="en-US" sz="1600" dirty="0">
                <a:solidFill>
                  <a:srgbClr val="0000FF"/>
                </a:solidFill>
                <a:latin typeface="Arial Rounded MT Bold" pitchFamily="34" charset="0"/>
              </a:rPr>
              <a:t>CUS_CODE, CUS_BALANCE</a:t>
            </a:r>
          </a:p>
          <a:p>
            <a:pPr lvl="1" eaLnBrk="1" hangingPunct="1">
              <a:buFontTx/>
              <a:buNone/>
              <a:defRPr/>
            </a:pPr>
            <a:r>
              <a:rPr lang="en-US" sz="1600" dirty="0">
                <a:solidFill>
                  <a:srgbClr val="FF3300"/>
                </a:solidFill>
                <a:latin typeface="Arial Rounded MT Bold" pitchFamily="34" charset="0"/>
              </a:rPr>
              <a:t>			FROM</a:t>
            </a:r>
            <a:r>
              <a:rPr lang="en-US" sz="1600" dirty="0">
                <a:latin typeface="Arial Rounded MT Bold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Arial Rounded MT Bold" pitchFamily="34" charset="0"/>
              </a:rPr>
              <a:t>CUSTOMER</a:t>
            </a:r>
          </a:p>
          <a:p>
            <a:pPr lvl="1" eaLnBrk="1" hangingPunct="1">
              <a:buFontTx/>
              <a:buNone/>
              <a:defRPr/>
            </a:pPr>
            <a:r>
              <a:rPr lang="en-US" sz="1600" dirty="0">
                <a:solidFill>
                  <a:srgbClr val="FF3300"/>
                </a:solidFill>
                <a:latin typeface="Arial Rounded MT Bold" pitchFamily="34" charset="0"/>
              </a:rPr>
              <a:t>			WHERE</a:t>
            </a:r>
            <a:r>
              <a:rPr lang="en-US" sz="1600" dirty="0">
                <a:latin typeface="Arial Rounded MT Bold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Arial Rounded MT Bold" pitchFamily="34" charset="0"/>
              </a:rPr>
              <a:t>CUS_CODE = 1001</a:t>
            </a:r>
            <a:r>
              <a:rPr lang="en-US" dirty="0">
                <a:solidFill>
                  <a:srgbClr val="0000FF"/>
                </a:solidFill>
                <a:latin typeface="Arial Rounded MT Bold" pitchFamily="34" charset="0"/>
              </a:rPr>
              <a:t>	</a:t>
            </a:r>
          </a:p>
          <a:p>
            <a:pPr lvl="1" eaLnBrk="1" hangingPunct="1">
              <a:defRPr/>
            </a:pPr>
            <a:r>
              <a:rPr lang="en-US" b="1" dirty="0">
                <a:latin typeface="+mj-lt"/>
              </a:rPr>
              <a:t>WRITE:</a:t>
            </a:r>
          </a:p>
          <a:p>
            <a:pPr lvl="2" eaLnBrk="1" hangingPunct="1">
              <a:defRPr/>
            </a:pPr>
            <a:r>
              <a:rPr lang="en-US" dirty="0">
                <a:latin typeface="+mj-lt"/>
              </a:rPr>
              <a:t>changes the database state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>
                <a:solidFill>
                  <a:srgbClr val="FF3300"/>
                </a:solidFill>
                <a:latin typeface="Arial Rounded MT Bold" pitchFamily="34" charset="0"/>
              </a:rPr>
              <a:t>      		</a:t>
            </a:r>
            <a:r>
              <a:rPr lang="en-US" sz="1600" dirty="0">
                <a:solidFill>
                  <a:srgbClr val="FF3300"/>
                </a:solidFill>
                <a:latin typeface="Arial Rounded MT Bold" pitchFamily="34" charset="0"/>
              </a:rPr>
              <a:t>UPDATE</a:t>
            </a:r>
            <a:r>
              <a:rPr lang="en-US" sz="1600" dirty="0">
                <a:latin typeface="Arial Rounded MT Bold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Arial Rounded MT Bold" pitchFamily="34" charset="0"/>
              </a:rPr>
              <a:t>PRODUCT</a:t>
            </a:r>
            <a:r>
              <a:rPr lang="en-US" sz="1600" dirty="0">
                <a:latin typeface="Arial Rounded MT Bold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600" dirty="0">
                <a:solidFill>
                  <a:srgbClr val="FF3300"/>
                </a:solidFill>
                <a:latin typeface="Arial Rounded MT Bold" pitchFamily="34" charset="0"/>
              </a:rPr>
              <a:t>      			SET</a:t>
            </a:r>
            <a:r>
              <a:rPr lang="en-US" sz="1600" dirty="0">
                <a:latin typeface="Arial Rounded MT Bold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Arial Rounded MT Bold" pitchFamily="34" charset="0"/>
              </a:rPr>
              <a:t>PROD_QOH = PROD_QOH </a:t>
            </a:r>
            <a:r>
              <a:rPr lang="en-US" sz="1600" b="1" dirty="0">
                <a:solidFill>
                  <a:srgbClr val="0000FF"/>
                </a:solidFill>
                <a:latin typeface="Arial Rounded MT Bold" pitchFamily="34" charset="0"/>
              </a:rPr>
              <a:t>+10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600" dirty="0">
                <a:solidFill>
                  <a:srgbClr val="FF3300"/>
                </a:solidFill>
                <a:latin typeface="Arial Rounded MT Bold" pitchFamily="34" charset="0"/>
              </a:rPr>
              <a:t>      			WHERE</a:t>
            </a:r>
            <a:r>
              <a:rPr lang="en-US" sz="1600" dirty="0">
                <a:latin typeface="Arial Rounded MT Bold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Arial Rounded MT Bold" pitchFamily="34" charset="0"/>
              </a:rPr>
              <a:t>PROD_CODE = ’89-WRE-Q’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1600" dirty="0">
              <a:solidFill>
                <a:srgbClr val="0000FF"/>
              </a:solidFill>
              <a:latin typeface="Arial Rounded MT Bold" pitchFamily="34" charset="0"/>
            </a:endParaRPr>
          </a:p>
          <a:p>
            <a:pPr marL="342900" lvl="1" indent="-342900" eaLnBrk="1" hangingPunct="1">
              <a:lnSpc>
                <a:spcPct val="90000"/>
              </a:lnSpc>
              <a:buClr>
                <a:schemeClr val="tx2"/>
              </a:buClr>
              <a:buSzPct val="90000"/>
              <a:defRPr/>
            </a:pPr>
            <a:r>
              <a:rPr lang="en-US" altLang="en-US" dirty="0"/>
              <a:t>We assume that transactions may perform arbitrary computations on data in local buffers in between reads and writes. 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1600" dirty="0"/>
          </a:p>
          <a:p>
            <a:pPr lvl="1" eaLnBrk="1" hangingPunct="1">
              <a:defRPr/>
            </a:pPr>
            <a:endParaRPr lang="en-US" dirty="0">
              <a:latin typeface="+mj-lt"/>
            </a:endParaRPr>
          </a:p>
          <a:p>
            <a:pPr lvl="1" eaLnBrk="1" hangingPunct="1">
              <a:buFontTx/>
              <a:buNone/>
              <a:defRPr/>
            </a:pPr>
            <a:r>
              <a:rPr lang="en-US" dirty="0">
                <a:solidFill>
                  <a:srgbClr val="0000FF"/>
                </a:solidFill>
                <a:latin typeface="Arial Rounded MT Bold" pitchFamily="34" charset="0"/>
              </a:rPr>
              <a:t>	</a:t>
            </a:r>
          </a:p>
          <a:p>
            <a:pPr eaLnBrk="1" hangingPunct="1">
              <a:defRPr/>
            </a:pPr>
            <a:endParaRPr lang="en-US" dirty="0">
              <a:solidFill>
                <a:srgbClr val="0000FF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7" descr="Tbl10-03">
            <a:extLst>
              <a:ext uri="{FF2B5EF4-FFF2-40B4-BE49-F238E27FC236}">
                <a16:creationId xmlns:a16="http://schemas.microsoft.com/office/drawing/2014/main" id="{2E8E8584-2293-4658-B66D-D263D5DC6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60" y="1010176"/>
            <a:ext cx="8796337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Text Box 5">
            <a:extLst>
              <a:ext uri="{FF2B5EF4-FFF2-40B4-BE49-F238E27FC236}">
                <a16:creationId xmlns:a16="http://schemas.microsoft.com/office/drawing/2014/main" id="{AEB0BEFC-E21C-493B-9F70-5ADC4483C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4235" y="5577413"/>
            <a:ext cx="4454525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>
                <a:solidFill>
                  <a:srgbClr val="0000FF"/>
                </a:solidFill>
                <a:latin typeface="Arial" panose="020B0604020202020204" pitchFamily="34" charset="0"/>
              </a:rPr>
              <a:t>T1: R(Q) W(Q) C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>
                <a:solidFill>
                  <a:srgbClr val="0000FF"/>
                </a:solidFill>
                <a:latin typeface="Arial" panose="020B0604020202020204" pitchFamily="34" charset="0"/>
              </a:rPr>
              <a:t>T2:                          R(Q) W(Q)C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5DDD520-551C-4281-ACAF-173196BFCF61}"/>
              </a:ext>
            </a:extLst>
          </p:cNvPr>
          <p:cNvSpPr txBox="1">
            <a:spLocks noChangeArrowheads="1"/>
          </p:cNvSpPr>
          <p:nvPr/>
        </p:nvSpPr>
        <p:spPr>
          <a:xfrm>
            <a:off x="768350" y="117475"/>
            <a:ext cx="8077200" cy="6096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MS PGothic" panose="020B0600070205080204" pitchFamily="34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MS PGothic" panose="020B0600070205080204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MS PGothic" panose="020B0600070205080204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MS PGothic" panose="020B0600070205080204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MS PGothic" panose="020B0600070205080204" pitchFamily="34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9pPr>
          </a:lstStyle>
          <a:p>
            <a:pPr eaLnBrk="1" hangingPunct="1">
              <a:defRPr/>
            </a:pPr>
            <a:r>
              <a:rPr lang="en-US" i="1" kern="0" dirty="0"/>
              <a:t>Notation for transactions</a:t>
            </a:r>
            <a:endParaRPr lang="en-US" altLang="en-US" kern="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9754D10-71B6-4A08-9D9B-35FF5B6B5646}"/>
                  </a:ext>
                </a:extLst>
              </p14:cNvPr>
              <p14:cNvContentPartPr/>
              <p14:nvPr/>
            </p14:nvContentPartPr>
            <p14:xfrm>
              <a:off x="1097640" y="2583720"/>
              <a:ext cx="5434200" cy="3789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9754D10-71B6-4A08-9D9B-35FF5B6B564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8280" y="2574360"/>
                <a:ext cx="5452920" cy="3807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A2E17-3301-49F2-B558-C13137A30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pitchFamily="34" charset="-128"/>
              </a:rPr>
              <a:t>Problems of Concurrent Transactions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B288E49E-CEA0-4923-B36A-640A055EBA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When two transactions are working on the database concurrently, the following problems might arise:</a:t>
            </a:r>
          </a:p>
          <a:p>
            <a:pPr lvl="1"/>
            <a:r>
              <a:rPr lang="en-US" altLang="en-US"/>
              <a:t>Lost Update </a:t>
            </a:r>
            <a:r>
              <a:rPr lang="en-US" altLang="en-US">
                <a:sym typeface="Wingdings" panose="05000000000000000000" pitchFamily="2" charset="2"/>
              </a:rPr>
              <a:t>  </a:t>
            </a:r>
            <a:endParaRPr lang="en-US" altLang="en-US"/>
          </a:p>
          <a:p>
            <a:pPr lvl="1"/>
            <a:r>
              <a:rPr lang="en-US" altLang="en-US"/>
              <a:t>Dirty Read</a:t>
            </a:r>
          </a:p>
          <a:p>
            <a:pPr lvl="1"/>
            <a:r>
              <a:rPr lang="en-US" altLang="en-US"/>
              <a:t>Unrepeatable read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F5281DA1-4519-421D-82AA-FEA9FEE808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Lost Update Problem</a:t>
            </a:r>
          </a:p>
        </p:txBody>
      </p:sp>
      <p:pic>
        <p:nvPicPr>
          <p:cNvPr id="57347" name="Picture 6" descr="Tbl10-04">
            <a:extLst>
              <a:ext uri="{FF2B5EF4-FFF2-40B4-BE49-F238E27FC236}">
                <a16:creationId xmlns:a16="http://schemas.microsoft.com/office/drawing/2014/main" id="{814739E3-7035-4840-88B8-5EC14D73B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1816100"/>
            <a:ext cx="7772400" cy="264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3" name="Text Box 7">
            <a:extLst>
              <a:ext uri="{FF2B5EF4-FFF2-40B4-BE49-F238E27FC236}">
                <a16:creationId xmlns:a16="http://schemas.microsoft.com/office/drawing/2014/main" id="{24322CA4-869C-4711-9CC2-A79A51577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1638" y="4772025"/>
            <a:ext cx="4454525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>
                <a:solidFill>
                  <a:srgbClr val="0000FF"/>
                </a:solidFill>
                <a:latin typeface="Arial" panose="020B0604020202020204" pitchFamily="34" charset="0"/>
              </a:rPr>
              <a:t>T1: R(Q)                </a:t>
            </a:r>
            <a:r>
              <a:rPr kumimoji="0" lang="en-US" altLang="en-US">
                <a:solidFill>
                  <a:srgbClr val="FF3300"/>
                </a:solidFill>
                <a:latin typeface="Arial" panose="020B0604020202020204" pitchFamily="34" charset="0"/>
              </a:rPr>
              <a:t>W(Q)</a:t>
            </a:r>
            <a:r>
              <a:rPr kumimoji="0" lang="en-US" altLang="en-US">
                <a:solidFill>
                  <a:srgbClr val="0000FF"/>
                </a:solidFill>
                <a:latin typeface="Arial" panose="020B0604020202020204" pitchFamily="34" charset="0"/>
              </a:rPr>
              <a:t> C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>
                <a:solidFill>
                  <a:srgbClr val="0000FF"/>
                </a:solidFill>
                <a:latin typeface="Arial" panose="020B0604020202020204" pitchFamily="34" charset="0"/>
              </a:rPr>
              <a:t>T2:           R(Q)                         W(Q)C</a:t>
            </a:r>
          </a:p>
        </p:txBody>
      </p:sp>
      <p:sp>
        <p:nvSpPr>
          <p:cNvPr id="34824" name="Text Box 8">
            <a:extLst>
              <a:ext uri="{FF2B5EF4-FFF2-40B4-BE49-F238E27FC236}">
                <a16:creationId xmlns:a16="http://schemas.microsoft.com/office/drawing/2014/main" id="{AA6F0AC9-D7B4-4634-BACB-C83DFD621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603" y="5718175"/>
            <a:ext cx="75121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400" b="1" dirty="0">
                <a:solidFill>
                  <a:srgbClr val="FF3300"/>
                </a:solidFill>
                <a:latin typeface="Arial" panose="020B0604020202020204" pitchFamily="34" charset="0"/>
              </a:rPr>
              <a:t>Lost Update of T1 (135)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3279AE6-4C9E-48AB-B9AA-25F7DD258823}"/>
                  </a:ext>
                </a:extLst>
              </p14:cNvPr>
              <p14:cNvContentPartPr/>
              <p14:nvPr/>
            </p14:nvContentPartPr>
            <p14:xfrm>
              <a:off x="2601720" y="3280680"/>
              <a:ext cx="4945320" cy="2574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3279AE6-4C9E-48AB-B9AA-25F7DD25882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92360" y="3271320"/>
                <a:ext cx="4964040" cy="2592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3" grpId="0" animBg="1"/>
      <p:bldP spid="348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>
            <a:extLst>
              <a:ext uri="{FF2B5EF4-FFF2-40B4-BE49-F238E27FC236}">
                <a16:creationId xmlns:a16="http://schemas.microsoft.com/office/drawing/2014/main" id="{11F2EB40-4D36-4D23-9AF2-8EEEE0F926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Real-world Transactions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E1753EF-C377-41BC-8D0A-371E4D77D0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3388" y="1209675"/>
            <a:ext cx="8416925" cy="49403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Examples: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/>
              <a:t>Buying a product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/>
              <a:t>Registering in a course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/>
              <a:t>Making a deposit in a checking account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/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One transaction consists of more than one query: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/>
              <a:t>Sales transaction: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/>
              <a:t>Updating (or adding) the customer account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/>
              <a:t>Adjusting the product inventory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/>
              <a:t>Updating the seller’s account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/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A transaction should be either </a:t>
            </a:r>
            <a:r>
              <a:rPr lang="en-US" altLang="en-US" i="1" u="sng">
                <a:solidFill>
                  <a:srgbClr val="FF0000"/>
                </a:solidFill>
              </a:rPr>
              <a:t>entirely completed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r>
              <a:rPr lang="en-US" altLang="en-US"/>
              <a:t>or </a:t>
            </a:r>
            <a:r>
              <a:rPr lang="en-US" altLang="en-US" i="1" u="sng">
                <a:solidFill>
                  <a:srgbClr val="FF0000"/>
                </a:solidFill>
              </a:rPr>
              <a:t>entirely aborted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>
            <a:extLst>
              <a:ext uri="{FF2B5EF4-FFF2-40B4-BE49-F238E27FC236}">
                <a16:creationId xmlns:a16="http://schemas.microsoft.com/office/drawing/2014/main" id="{9FE5F370-55C4-4C1B-8936-72EB2FF971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Lost Updates Problem (continued)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A915CADD-B7E1-4544-888D-472F833103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64500" cy="4362450"/>
          </a:xfrm>
        </p:spPr>
        <p:txBody>
          <a:bodyPr/>
          <a:lstStyle/>
          <a:p>
            <a:pPr eaLnBrk="1" hangingPunct="1"/>
            <a:r>
              <a:rPr lang="en-US" altLang="en-US"/>
              <a:t>When two transactions are updating the same data element and one of the updates is lost:</a:t>
            </a:r>
          </a:p>
          <a:p>
            <a:pPr lvl="1" eaLnBrk="1" hangingPunct="1"/>
            <a:r>
              <a:rPr lang="en-US" altLang="en-US"/>
              <a:t>Overwritten by the other transaction</a:t>
            </a:r>
          </a:p>
          <a:p>
            <a:pPr lvl="1" eaLnBrk="1" hangingPunct="1"/>
            <a:endParaRPr lang="en-US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FB68688B-F999-49EA-8B83-73DD84FC8D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7700" y="133350"/>
            <a:ext cx="7772400" cy="65405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en-US" dirty="0"/>
              <a:t>Example 2</a:t>
            </a:r>
          </a:p>
        </p:txBody>
      </p:sp>
      <p:sp>
        <p:nvSpPr>
          <p:cNvPr id="59395" name="Rectangle 4">
            <a:extLst>
              <a:ext uri="{FF2B5EF4-FFF2-40B4-BE49-F238E27FC236}">
                <a16:creationId xmlns:a16="http://schemas.microsoft.com/office/drawing/2014/main" id="{7AFF8E30-D3B5-4F0F-9855-E49214E6A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825" y="1304925"/>
            <a:ext cx="6026150" cy="831850"/>
          </a:xfrm>
          <a:prstGeom prst="rect">
            <a:avLst/>
          </a:prstGeom>
          <a:noFill/>
          <a:ln w="12700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solidFill>
                  <a:srgbClr val="0000CC"/>
                </a:solidFill>
                <a:latin typeface="Book Antiqua" panose="02040602050305030304" pitchFamily="18" charset="0"/>
              </a:rPr>
              <a:t>T1:	BEGIN   A=A+100,   B=B-100   END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solidFill>
                  <a:srgbClr val="0000CC"/>
                </a:solidFill>
                <a:latin typeface="Book Antiqua" panose="02040602050305030304" pitchFamily="18" charset="0"/>
              </a:rPr>
              <a:t>T2:	BEGIN   A=1.1*A,   B=1.1*B   END</a:t>
            </a:r>
          </a:p>
        </p:txBody>
      </p:sp>
      <p:sp>
        <p:nvSpPr>
          <p:cNvPr id="59396" name="Rectangle 5">
            <a:extLst>
              <a:ext uri="{FF2B5EF4-FFF2-40B4-BE49-F238E27FC236}">
                <a16:creationId xmlns:a16="http://schemas.microsoft.com/office/drawing/2014/main" id="{2536DAAB-FC02-4925-9216-64C7244DB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514600"/>
            <a:ext cx="86106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kumimoji="0" lang="en-US" altLang="en-US" sz="1800">
                <a:latin typeface="Arial" panose="020B0604020202020204" pitchFamily="34" charset="0"/>
              </a:rPr>
              <a:t>T1 is transferring $100 from B’s account to A’s account.  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endParaRPr kumimoji="0" lang="en-US" altLang="en-US" sz="180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kumimoji="0" lang="en-US" altLang="en-US" sz="1800">
                <a:latin typeface="Arial" panose="020B0604020202020204" pitchFamily="34" charset="0"/>
              </a:rPr>
              <a:t>T2 is crediting both accounts with a 10% interest payment.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</a:pPr>
            <a:endParaRPr kumimoji="0" lang="en-US" altLang="en-US" sz="180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kumimoji="0" lang="en-US" altLang="en-US" sz="1800">
                <a:latin typeface="Arial" panose="020B0604020202020204" pitchFamily="34" charset="0"/>
              </a:rPr>
              <a:t>There is no guarantee that </a:t>
            </a:r>
            <a:r>
              <a:rPr kumimoji="0" lang="en-US" altLang="en-US" sz="1800">
                <a:solidFill>
                  <a:srgbClr val="000099"/>
                </a:solidFill>
                <a:latin typeface="Arial" panose="020B0604020202020204" pitchFamily="34" charset="0"/>
              </a:rPr>
              <a:t>T1</a:t>
            </a:r>
            <a:r>
              <a:rPr kumimoji="0" lang="en-US" altLang="en-US" sz="1800" i="1">
                <a:solidFill>
                  <a:srgbClr val="0000CC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800">
                <a:latin typeface="Arial" panose="020B0604020202020204" pitchFamily="34" charset="0"/>
              </a:rPr>
              <a:t>will execute before </a:t>
            </a:r>
            <a:r>
              <a:rPr kumimoji="0" lang="en-US" altLang="en-US" sz="1800">
                <a:solidFill>
                  <a:srgbClr val="0000CC"/>
                </a:solidFill>
                <a:latin typeface="Arial" panose="020B0604020202020204" pitchFamily="34" charset="0"/>
              </a:rPr>
              <a:t>T2</a:t>
            </a:r>
            <a:r>
              <a:rPr kumimoji="0" lang="en-US" altLang="en-US" sz="1800">
                <a:latin typeface="Arial" panose="020B0604020202020204" pitchFamily="34" charset="0"/>
              </a:rPr>
              <a:t> or vice-versa, if both are submitted together.  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endParaRPr kumimoji="0" lang="en-US" altLang="en-US" sz="180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kumimoji="0" lang="en-US" altLang="en-US" sz="1800">
                <a:latin typeface="Arial" panose="020B0604020202020204" pitchFamily="34" charset="0"/>
              </a:rPr>
              <a:t>However, the net effect </a:t>
            </a:r>
            <a:r>
              <a:rPr kumimoji="0" lang="en-US" altLang="en-US" sz="1800" i="1">
                <a:latin typeface="Arial" panose="020B0604020202020204" pitchFamily="34" charset="0"/>
              </a:rPr>
              <a:t>must </a:t>
            </a:r>
            <a:r>
              <a:rPr kumimoji="0" lang="en-US" altLang="en-US" sz="1800">
                <a:latin typeface="Arial" panose="020B0604020202020204" pitchFamily="34" charset="0"/>
              </a:rPr>
              <a:t>be equivalent to these two transactions running serially in some order.</a:t>
            </a: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823C6F4B-EA70-43E4-A7F2-EFAABC084F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Example 2 (continued)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F7097536-796B-456B-AE73-F671BD9863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069975"/>
            <a:ext cx="9067800" cy="6096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Consider the following schedules:</a:t>
            </a:r>
          </a:p>
        </p:txBody>
      </p:sp>
      <p:sp>
        <p:nvSpPr>
          <p:cNvPr id="61444" name="Rectangle 4">
            <a:extLst>
              <a:ext uri="{FF2B5EF4-FFF2-40B4-BE49-F238E27FC236}">
                <a16:creationId xmlns:a16="http://schemas.microsoft.com/office/drawing/2014/main" id="{356233B8-2D26-41B0-82A9-C34D716CB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628900"/>
            <a:ext cx="8875712" cy="582613"/>
          </a:xfrm>
          <a:prstGeom prst="rect">
            <a:avLst/>
          </a:prstGeom>
          <a:noFill/>
          <a:ln w="12700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solidFill>
                  <a:srgbClr val="0000CC"/>
                </a:solidFill>
                <a:latin typeface="Book Antiqua" panose="02040602050305030304" pitchFamily="18" charset="0"/>
              </a:rPr>
              <a:t>T1:	 R(A), A=A+100 ,W(A)   		          R(B),B=B-100,W(B)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solidFill>
                  <a:srgbClr val="0000CC"/>
                </a:solidFill>
                <a:latin typeface="Book Antiqua" panose="02040602050305030304" pitchFamily="18" charset="0"/>
              </a:rPr>
              <a:t>T2:	   	                        R(A),A=1.1*A, W(A) 		          R(B),B=1.1*B,W(B)</a:t>
            </a:r>
          </a:p>
        </p:txBody>
      </p:sp>
      <p:sp>
        <p:nvSpPr>
          <p:cNvPr id="61445" name="Rectangle 6">
            <a:extLst>
              <a:ext uri="{FF2B5EF4-FFF2-40B4-BE49-F238E27FC236}">
                <a16:creationId xmlns:a16="http://schemas.microsoft.com/office/drawing/2014/main" id="{D02B0CC8-206E-4D79-A00C-3B9CBCC48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805" y="4395788"/>
            <a:ext cx="8636000" cy="582612"/>
          </a:xfrm>
          <a:prstGeom prst="rect">
            <a:avLst/>
          </a:prstGeom>
          <a:noFill/>
          <a:ln w="12700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solidFill>
                  <a:srgbClr val="0000CC"/>
                </a:solidFill>
                <a:latin typeface="Book Antiqua" panose="02040602050305030304" pitchFamily="18" charset="0"/>
              </a:rPr>
              <a:t>T1:	 R(A),A=A+100,W(A),R(B)   		     		           B=B-100,W(B)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solidFill>
                  <a:srgbClr val="0000CC"/>
                </a:solidFill>
                <a:latin typeface="Book Antiqua" panose="02040602050305030304" pitchFamily="18" charset="0"/>
              </a:rPr>
              <a:t>T2:	   	                              R(A),A=1.1*A,W(A), R(B), B=1.1*B,W(B)</a:t>
            </a:r>
          </a:p>
        </p:txBody>
      </p:sp>
      <p:sp>
        <p:nvSpPr>
          <p:cNvPr id="61446" name="TextBox 1">
            <a:extLst>
              <a:ext uri="{FF2B5EF4-FFF2-40B4-BE49-F238E27FC236}">
                <a16:creationId xmlns:a16="http://schemas.microsoft.com/office/drawing/2014/main" id="{AAD572B4-CBEE-4D14-AC28-AA56166CA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8" y="2047875"/>
            <a:ext cx="15367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/>
              <a:t>Schedule 1:</a:t>
            </a:r>
          </a:p>
        </p:txBody>
      </p:sp>
      <p:sp>
        <p:nvSpPr>
          <p:cNvPr id="61447" name="TextBox 9">
            <a:extLst>
              <a:ext uri="{FF2B5EF4-FFF2-40B4-BE49-F238E27FC236}">
                <a16:creationId xmlns:a16="http://schemas.microsoft.com/office/drawing/2014/main" id="{F94DEB77-12AB-46C1-9AE0-0D8DAC838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8" y="3663950"/>
            <a:ext cx="15367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/>
              <a:t>Schedule 2:</a:t>
            </a:r>
          </a:p>
        </p:txBody>
      </p:sp>
      <p:sp>
        <p:nvSpPr>
          <p:cNvPr id="61448" name="TextBox 1">
            <a:extLst>
              <a:ext uri="{FF2B5EF4-FFF2-40B4-BE49-F238E27FC236}">
                <a16:creationId xmlns:a16="http://schemas.microsoft.com/office/drawing/2014/main" id="{EA261B7F-8633-4087-A2EC-7B23BC9A9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5335588"/>
            <a:ext cx="787558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/>
              <a:t>Schedule 2 causes the lost update problem because the value of B that was written by T2 is overwritten by T1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8C61684-CCEF-4FE7-B822-C1E9A2C74CEC}"/>
                  </a:ext>
                </a:extLst>
              </p14:cNvPr>
              <p14:cNvContentPartPr/>
              <p14:nvPr/>
            </p14:nvContentPartPr>
            <p14:xfrm>
              <a:off x="1377360" y="1649520"/>
              <a:ext cx="7355520" cy="3435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8C61684-CCEF-4FE7-B822-C1E9A2C74C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68000" y="1640160"/>
                <a:ext cx="7374240" cy="3453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A2E17-3301-49F2-B558-C13137A30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pitchFamily="34" charset="-128"/>
              </a:rPr>
              <a:t>Problems of Concurrent Transactions</a:t>
            </a:r>
          </a:p>
        </p:txBody>
      </p:sp>
      <p:sp>
        <p:nvSpPr>
          <p:cNvPr id="63491" name="Content Placeholder 2">
            <a:extLst>
              <a:ext uri="{FF2B5EF4-FFF2-40B4-BE49-F238E27FC236}">
                <a16:creationId xmlns:a16="http://schemas.microsoft.com/office/drawing/2014/main" id="{85749AAF-EFF3-46DF-9EBA-1044FC6832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When two transactions are working on the database concurrently, the following problems might arise:</a:t>
            </a:r>
          </a:p>
          <a:p>
            <a:pPr lvl="1"/>
            <a:r>
              <a:rPr lang="en-US" altLang="en-US"/>
              <a:t>Lost Update</a:t>
            </a:r>
          </a:p>
          <a:p>
            <a:pPr lvl="1"/>
            <a:r>
              <a:rPr lang="en-US" altLang="en-US"/>
              <a:t>Dirty Read  </a:t>
            </a:r>
            <a:r>
              <a:rPr lang="en-US" altLang="en-US">
                <a:sym typeface="Wingdings" panose="05000000000000000000" pitchFamily="2" charset="2"/>
              </a:rPr>
              <a:t>  </a:t>
            </a:r>
            <a:endParaRPr lang="en-US" altLang="en-US"/>
          </a:p>
          <a:p>
            <a:pPr lvl="1"/>
            <a:r>
              <a:rPr lang="en-US" altLang="en-US"/>
              <a:t>Unrepeatable read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6" descr="Tbl10-07.bmp">
            <a:extLst>
              <a:ext uri="{FF2B5EF4-FFF2-40B4-BE49-F238E27FC236}">
                <a16:creationId xmlns:a16="http://schemas.microsoft.com/office/drawing/2014/main" id="{9B4B0E2B-3E24-4B65-98AC-0526052C1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39900"/>
            <a:ext cx="9144000" cy="279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Text Box 5">
            <a:extLst>
              <a:ext uri="{FF2B5EF4-FFF2-40B4-BE49-F238E27FC236}">
                <a16:creationId xmlns:a16="http://schemas.microsoft.com/office/drawing/2014/main" id="{AF05DBAC-09DE-47E9-B152-A9DCD79AC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3" y="4735513"/>
            <a:ext cx="54165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>
                <a:solidFill>
                  <a:srgbClr val="0000FF"/>
                </a:solidFill>
                <a:latin typeface="Arial" panose="020B0604020202020204" pitchFamily="34" charset="0"/>
              </a:rPr>
              <a:t>T1: R(Q)  W(Q)              Abort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>
                <a:solidFill>
                  <a:srgbClr val="0000FF"/>
                </a:solidFill>
                <a:latin typeface="Arial" panose="020B0604020202020204" pitchFamily="34" charset="0"/>
              </a:rPr>
              <a:t>T2:                      </a:t>
            </a:r>
            <a:r>
              <a:rPr kumimoji="0" lang="en-US" altLang="en-US">
                <a:solidFill>
                  <a:srgbClr val="FF3300"/>
                </a:solidFill>
                <a:latin typeface="Arial" panose="020B0604020202020204" pitchFamily="34" charset="0"/>
              </a:rPr>
              <a:t>R(Q)</a:t>
            </a:r>
            <a:r>
              <a:rPr kumimoji="0" lang="en-US" altLang="en-US">
                <a:solidFill>
                  <a:srgbClr val="0000FF"/>
                </a:solidFill>
                <a:latin typeface="Arial" panose="020B0604020202020204" pitchFamily="34" charset="0"/>
              </a:rPr>
              <a:t>                         W(Q) C</a:t>
            </a:r>
          </a:p>
        </p:txBody>
      </p:sp>
      <p:sp>
        <p:nvSpPr>
          <p:cNvPr id="37894" name="Text Box 6">
            <a:extLst>
              <a:ext uri="{FF2B5EF4-FFF2-40B4-BE49-F238E27FC236}">
                <a16:creationId xmlns:a16="http://schemas.microsoft.com/office/drawing/2014/main" id="{3585660C-7B40-4DB3-A978-1722BDAAC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4300" y="6040438"/>
            <a:ext cx="6145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400" b="1">
                <a:solidFill>
                  <a:srgbClr val="FF3300"/>
                </a:solidFill>
                <a:latin typeface="Arial" panose="020B0604020202020204" pitchFamily="34" charset="0"/>
              </a:rPr>
              <a:t>T2 Read Uncommitted Data (Dirty Read)</a:t>
            </a:r>
          </a:p>
        </p:txBody>
      </p:sp>
      <p:sp>
        <p:nvSpPr>
          <p:cNvPr id="28678" name="Rectangle 2">
            <a:extLst>
              <a:ext uri="{FF2B5EF4-FFF2-40B4-BE49-F238E27FC236}">
                <a16:creationId xmlns:a16="http://schemas.microsoft.com/office/drawing/2014/main" id="{FA5B1071-9896-4056-9814-54BC8DF455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8350" y="117474"/>
            <a:ext cx="8077200" cy="99387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Problem 2</a:t>
            </a:r>
            <a:r>
              <a:rPr lang="en-US" altLang="en-US"/>
              <a:t>: Dirty Read</a:t>
            </a:r>
            <a:br>
              <a:rPr lang="en-US" altLang="en-US" dirty="0"/>
            </a:br>
            <a:r>
              <a:rPr lang="en-US" altLang="en-US" dirty="0"/>
              <a:t>Reading Uncommitted Data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C6F5C13-69C9-408F-95CC-788BF45C607A}"/>
                  </a:ext>
                </a:extLst>
              </p14:cNvPr>
              <p14:cNvContentPartPr/>
              <p14:nvPr/>
            </p14:nvContentPartPr>
            <p14:xfrm>
              <a:off x="937800" y="2387520"/>
              <a:ext cx="7246800" cy="2616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C6F5C13-69C9-408F-95CC-788BF45C60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8440" y="2378160"/>
                <a:ext cx="7265520" cy="2635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animBg="1"/>
      <p:bldP spid="3789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>
            <a:extLst>
              <a:ext uri="{FF2B5EF4-FFF2-40B4-BE49-F238E27FC236}">
                <a16:creationId xmlns:a16="http://schemas.microsoft.com/office/drawing/2014/main" id="{F44B8ACA-E15E-4831-87D1-94C6C51D71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Dirty Read: Reading Uncommitted Data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E93FA680-4AFD-461F-A2F3-BE8A7B1E41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136775"/>
          </a:xfrm>
        </p:spPr>
        <p:txBody>
          <a:bodyPr/>
          <a:lstStyle/>
          <a:p>
            <a:pPr eaLnBrk="1" hangingPunct="1"/>
            <a:r>
              <a:rPr lang="en-US" altLang="en-US"/>
              <a:t>When T1 and T2 are executed concurrently and T1 is rolled back after T2 has already accessed the uncommitted data</a:t>
            </a:r>
          </a:p>
        </p:txBody>
      </p:sp>
      <p:pic>
        <p:nvPicPr>
          <p:cNvPr id="65540" name="Picture 7" descr="Tbl10-05">
            <a:extLst>
              <a:ext uri="{FF2B5EF4-FFF2-40B4-BE49-F238E27FC236}">
                <a16:creationId xmlns:a16="http://schemas.microsoft.com/office/drawing/2014/main" id="{41FB9D4B-0BA9-4B6B-BF8B-3B0562617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3346450"/>
            <a:ext cx="76200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6" descr="Tbl10-06.bmp">
            <a:extLst>
              <a:ext uri="{FF2B5EF4-FFF2-40B4-BE49-F238E27FC236}">
                <a16:creationId xmlns:a16="http://schemas.microsoft.com/office/drawing/2014/main" id="{C090171E-815F-48D0-AEBB-A6F3113F9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6600"/>
            <a:ext cx="9144000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3" name="Text Box 5">
            <a:extLst>
              <a:ext uri="{FF2B5EF4-FFF2-40B4-BE49-F238E27FC236}">
                <a16:creationId xmlns:a16="http://schemas.microsoft.com/office/drawing/2014/main" id="{514D9F20-3FD5-42D4-BA27-E9F792A07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8100" y="5233988"/>
            <a:ext cx="4494213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>
                <a:solidFill>
                  <a:srgbClr val="0000FF"/>
                </a:solidFill>
                <a:latin typeface="Arial" panose="020B0604020202020204" pitchFamily="34" charset="0"/>
              </a:rPr>
              <a:t>T1: R(Q) W(Q)   Abort                                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>
                <a:solidFill>
                  <a:srgbClr val="0000FF"/>
                </a:solidFill>
                <a:latin typeface="Arial" panose="020B0604020202020204" pitchFamily="34" charset="0"/>
              </a:rPr>
              <a:t>T2:                                   R(Q)  W(Q)C</a:t>
            </a:r>
          </a:p>
        </p:txBody>
      </p:sp>
      <p:sp>
        <p:nvSpPr>
          <p:cNvPr id="30725" name="Rectangle 2">
            <a:extLst>
              <a:ext uri="{FF2B5EF4-FFF2-40B4-BE49-F238E27FC236}">
                <a16:creationId xmlns:a16="http://schemas.microsoft.com/office/drawing/2014/main" id="{D1B43046-0825-4226-86AA-C17BCFD0BA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Correct sequence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9E04ACA-9ED4-4551-B6FF-6208A67DA3DB}"/>
                  </a:ext>
                </a:extLst>
              </p14:cNvPr>
              <p14:cNvContentPartPr/>
              <p14:nvPr/>
            </p14:nvContentPartPr>
            <p14:xfrm>
              <a:off x="1689480" y="2970000"/>
              <a:ext cx="5592600" cy="2684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9E04ACA-9ED4-4551-B6FF-6208A67DA3D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80120" y="2960640"/>
                <a:ext cx="5611320" cy="2703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4" name="Text Box 6">
            <a:extLst>
              <a:ext uri="{FF2B5EF4-FFF2-40B4-BE49-F238E27FC236}">
                <a16:creationId xmlns:a16="http://schemas.microsoft.com/office/drawing/2014/main" id="{78324B1D-3C18-44E7-83E1-E4065144E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50" y="5478463"/>
            <a:ext cx="8077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400" b="1">
                <a:solidFill>
                  <a:srgbClr val="FF3300"/>
                </a:solidFill>
                <a:latin typeface="Arial" panose="020B0604020202020204" pitchFamily="34" charset="0"/>
              </a:rPr>
              <a:t>In this case no row exists that has an id of 1 and an age of 21. T2 Read Uncommitted Data (Dirty Read)</a:t>
            </a:r>
          </a:p>
        </p:txBody>
      </p:sp>
      <p:sp>
        <p:nvSpPr>
          <p:cNvPr id="28678" name="Rectangle 2">
            <a:extLst>
              <a:ext uri="{FF2B5EF4-FFF2-40B4-BE49-F238E27FC236}">
                <a16:creationId xmlns:a16="http://schemas.microsoft.com/office/drawing/2014/main" id="{FA5B1071-9896-4056-9814-54BC8DF455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Problem 2: Reading Uncommitted Data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EFBF07A-7419-4F93-97EC-5F573083E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437387"/>
              </p:ext>
            </p:extLst>
          </p:nvPr>
        </p:nvGraphicFramePr>
        <p:xfrm>
          <a:off x="365125" y="1290638"/>
          <a:ext cx="8302626" cy="3956049"/>
        </p:xfrm>
        <a:graphic>
          <a:graphicData uri="http://schemas.openxmlformats.org/drawingml/2006/table">
            <a:tbl>
              <a:tblPr/>
              <a:tblGrid>
                <a:gridCol w="4151313">
                  <a:extLst>
                    <a:ext uri="{9D8B030D-6E8A-4147-A177-3AD203B41FA5}">
                      <a16:colId xmlns:a16="http://schemas.microsoft.com/office/drawing/2014/main" val="2379134157"/>
                    </a:ext>
                  </a:extLst>
                </a:gridCol>
                <a:gridCol w="4151313">
                  <a:extLst>
                    <a:ext uri="{9D8B030D-6E8A-4147-A177-3AD203B41FA5}">
                      <a16:colId xmlns:a16="http://schemas.microsoft.com/office/drawing/2014/main" val="2544926729"/>
                    </a:ext>
                  </a:extLst>
                </a:gridCol>
              </a:tblGrid>
              <a:tr h="385956">
                <a:tc>
                  <a:txBody>
                    <a:bodyPr/>
                    <a:lstStyle/>
                    <a:p>
                      <a:r>
                        <a:rPr lang="en-US" sz="1800"/>
                        <a:t>Transaction 1</a:t>
                      </a:r>
                    </a:p>
                  </a:txBody>
                  <a:tcPr marL="91444" marR="91444" marT="45722" marB="457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Transaction 2</a:t>
                      </a:r>
                    </a:p>
                  </a:txBody>
                  <a:tcPr marL="91444" marR="91444" marT="45722" marB="457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434965"/>
                  </a:ext>
                </a:extLst>
              </a:tr>
              <a:tr h="964890">
                <a:tc>
                  <a:txBody>
                    <a:bodyPr/>
                    <a:lstStyle/>
                    <a:p>
                      <a:pPr rtl="0"/>
                      <a:r>
                        <a:rPr lang="en-US" sz="1800" i="1" dirty="0">
                          <a:solidFill>
                            <a:srgbClr val="408080"/>
                          </a:solidFill>
                          <a:effectLst/>
                        </a:rPr>
                        <a:t>/* Query 1 */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</a:p>
                    <a:p>
                      <a:pPr rtl="0"/>
                      <a:r>
                        <a:rPr lang="en-US" sz="1800" b="1" dirty="0">
                          <a:solidFill>
                            <a:srgbClr val="008000"/>
                          </a:solidFill>
                          <a:effectLst/>
                        </a:rPr>
                        <a:t>SELECT</a:t>
                      </a:r>
                      <a:r>
                        <a:rPr lang="en-US" sz="1800" dirty="0">
                          <a:effectLst/>
                        </a:rPr>
                        <a:t> age </a:t>
                      </a:r>
                      <a:r>
                        <a:rPr lang="en-US" sz="1800" b="1" dirty="0">
                          <a:solidFill>
                            <a:srgbClr val="008000"/>
                          </a:solidFill>
                          <a:effectLst/>
                        </a:rPr>
                        <a:t>FROM</a:t>
                      </a:r>
                      <a:r>
                        <a:rPr lang="en-US" sz="1800" dirty="0">
                          <a:effectLst/>
                        </a:rPr>
                        <a:t> users </a:t>
                      </a:r>
                    </a:p>
                    <a:p>
                      <a:pPr rtl="0"/>
                      <a:r>
                        <a:rPr lang="en-US" sz="1800" b="1" dirty="0">
                          <a:solidFill>
                            <a:srgbClr val="008000"/>
                          </a:solidFill>
                          <a:effectLst/>
                        </a:rPr>
                        <a:t>WHERE</a:t>
                      </a:r>
                      <a:r>
                        <a:rPr lang="en-US" sz="1800" dirty="0">
                          <a:effectLst/>
                        </a:rPr>
                        <a:t> id </a:t>
                      </a:r>
                      <a:r>
                        <a:rPr lang="en-US" sz="1800" dirty="0">
                          <a:solidFill>
                            <a:srgbClr val="666666"/>
                          </a:solidFill>
                          <a:effectLst/>
                        </a:rPr>
                        <a:t>=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>
                          <a:solidFill>
                            <a:srgbClr val="666666"/>
                          </a:solidFill>
                          <a:effectLst/>
                        </a:rPr>
                        <a:t>1</a:t>
                      </a:r>
                      <a:r>
                        <a:rPr lang="en-US" sz="1800" dirty="0">
                          <a:effectLst/>
                        </a:rPr>
                        <a:t>; </a:t>
                      </a:r>
                      <a:r>
                        <a:rPr lang="en-US" sz="1800" i="1" dirty="0">
                          <a:solidFill>
                            <a:srgbClr val="408080"/>
                          </a:solidFill>
                          <a:effectLst/>
                        </a:rPr>
                        <a:t>/* will read 20 */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</a:p>
                  </a:txBody>
                  <a:tcPr marL="91444" marR="91444" marT="45722" marB="457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2" marB="457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634765"/>
                  </a:ext>
                </a:extLst>
              </a:tr>
              <a:tr h="96489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2" marB="457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800" i="1" dirty="0">
                          <a:solidFill>
                            <a:srgbClr val="408080"/>
                          </a:solidFill>
                          <a:effectLst/>
                        </a:rPr>
                        <a:t>/* Query 2 */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</a:p>
                    <a:p>
                      <a:pPr rtl="0"/>
                      <a:r>
                        <a:rPr lang="en-US" sz="1800" b="1" dirty="0">
                          <a:solidFill>
                            <a:srgbClr val="008000"/>
                          </a:solidFill>
                          <a:effectLst/>
                        </a:rPr>
                        <a:t>UPDATE</a:t>
                      </a:r>
                      <a:r>
                        <a:rPr lang="en-US" sz="1800" dirty="0">
                          <a:effectLst/>
                        </a:rPr>
                        <a:t> users </a:t>
                      </a:r>
                      <a:r>
                        <a:rPr lang="en-US" sz="1800" b="1" dirty="0">
                          <a:solidFill>
                            <a:srgbClr val="008000"/>
                          </a:solidFill>
                          <a:effectLst/>
                        </a:rPr>
                        <a:t>SET</a:t>
                      </a:r>
                      <a:r>
                        <a:rPr lang="en-US" sz="1800" dirty="0">
                          <a:effectLst/>
                        </a:rPr>
                        <a:t> age </a:t>
                      </a:r>
                      <a:r>
                        <a:rPr lang="en-US" sz="1800" dirty="0">
                          <a:solidFill>
                            <a:srgbClr val="666666"/>
                          </a:solidFill>
                          <a:effectLst/>
                        </a:rPr>
                        <a:t>=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>
                          <a:solidFill>
                            <a:srgbClr val="666666"/>
                          </a:solidFill>
                          <a:effectLst/>
                        </a:rPr>
                        <a:t>21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</a:p>
                    <a:p>
                      <a:pPr rtl="0"/>
                      <a:r>
                        <a:rPr lang="en-US" sz="1800" b="1" dirty="0">
                          <a:solidFill>
                            <a:srgbClr val="008000"/>
                          </a:solidFill>
                          <a:effectLst/>
                        </a:rPr>
                        <a:t>WHERE</a:t>
                      </a:r>
                      <a:r>
                        <a:rPr lang="en-US" sz="1800" dirty="0">
                          <a:effectLst/>
                        </a:rPr>
                        <a:t> id </a:t>
                      </a:r>
                      <a:r>
                        <a:rPr lang="en-US" sz="1800" dirty="0">
                          <a:solidFill>
                            <a:srgbClr val="666666"/>
                          </a:solidFill>
                          <a:effectLst/>
                        </a:rPr>
                        <a:t>=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>
                          <a:solidFill>
                            <a:srgbClr val="666666"/>
                          </a:solidFill>
                          <a:effectLst/>
                        </a:rPr>
                        <a:t>1</a:t>
                      </a:r>
                      <a:r>
                        <a:rPr lang="en-US" sz="1800" dirty="0">
                          <a:effectLst/>
                        </a:rPr>
                        <a:t>; </a:t>
                      </a:r>
                      <a:r>
                        <a:rPr lang="en-US" sz="1800" i="1" dirty="0">
                          <a:solidFill>
                            <a:srgbClr val="408080"/>
                          </a:solidFill>
                          <a:effectLst/>
                        </a:rPr>
                        <a:t>/* No commit here */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</a:p>
                  </a:txBody>
                  <a:tcPr marL="91444" marR="91444" marT="45722" marB="457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382925"/>
                  </a:ext>
                </a:extLst>
              </a:tr>
              <a:tr h="964890">
                <a:tc>
                  <a:txBody>
                    <a:bodyPr/>
                    <a:lstStyle/>
                    <a:p>
                      <a:pPr rtl="0"/>
                      <a:r>
                        <a:rPr lang="en-US" sz="1800" i="1" dirty="0">
                          <a:solidFill>
                            <a:srgbClr val="408080"/>
                          </a:solidFill>
                          <a:effectLst/>
                        </a:rPr>
                        <a:t>/* Query 1 */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</a:p>
                    <a:p>
                      <a:pPr rtl="0"/>
                      <a:r>
                        <a:rPr lang="en-US" sz="1800" b="1" dirty="0">
                          <a:solidFill>
                            <a:srgbClr val="008000"/>
                          </a:solidFill>
                          <a:effectLst/>
                        </a:rPr>
                        <a:t>SELECT</a:t>
                      </a:r>
                      <a:r>
                        <a:rPr lang="en-US" sz="1800" dirty="0">
                          <a:effectLst/>
                        </a:rPr>
                        <a:t> age </a:t>
                      </a:r>
                      <a:r>
                        <a:rPr lang="en-US" sz="1800" b="1" dirty="0">
                          <a:solidFill>
                            <a:srgbClr val="008000"/>
                          </a:solidFill>
                          <a:effectLst/>
                        </a:rPr>
                        <a:t>FROM</a:t>
                      </a:r>
                      <a:r>
                        <a:rPr lang="en-US" sz="1800" dirty="0">
                          <a:effectLst/>
                        </a:rPr>
                        <a:t> users </a:t>
                      </a:r>
                    </a:p>
                    <a:p>
                      <a:pPr rtl="0"/>
                      <a:r>
                        <a:rPr lang="en-US" sz="1800" b="1" dirty="0">
                          <a:solidFill>
                            <a:srgbClr val="008000"/>
                          </a:solidFill>
                          <a:effectLst/>
                        </a:rPr>
                        <a:t>WHERE</a:t>
                      </a:r>
                      <a:r>
                        <a:rPr lang="en-US" sz="1800" dirty="0">
                          <a:effectLst/>
                        </a:rPr>
                        <a:t> id </a:t>
                      </a:r>
                      <a:r>
                        <a:rPr lang="en-US" sz="1800" dirty="0">
                          <a:solidFill>
                            <a:srgbClr val="666666"/>
                          </a:solidFill>
                          <a:effectLst/>
                        </a:rPr>
                        <a:t>=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>
                          <a:solidFill>
                            <a:srgbClr val="666666"/>
                          </a:solidFill>
                          <a:effectLst/>
                        </a:rPr>
                        <a:t>1</a:t>
                      </a:r>
                      <a:r>
                        <a:rPr lang="en-US" sz="1800" dirty="0">
                          <a:effectLst/>
                        </a:rPr>
                        <a:t>; </a:t>
                      </a:r>
                      <a:r>
                        <a:rPr lang="en-US" sz="1800" i="1" dirty="0">
                          <a:solidFill>
                            <a:srgbClr val="408080"/>
                          </a:solidFill>
                          <a:effectLst/>
                        </a:rPr>
                        <a:t>/* will read 21 */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</a:p>
                  </a:txBody>
                  <a:tcPr marL="91444" marR="91444" marT="45722" marB="457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2" marB="457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368364"/>
                  </a:ext>
                </a:extLst>
              </a:tr>
              <a:tr h="67542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2" marB="457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800" b="1" dirty="0">
                          <a:solidFill>
                            <a:srgbClr val="008000"/>
                          </a:solidFill>
                          <a:effectLst/>
                        </a:rPr>
                        <a:t>ROLLBACK</a:t>
                      </a:r>
                      <a:r>
                        <a:rPr lang="en-US" sz="1800" dirty="0">
                          <a:effectLst/>
                        </a:rPr>
                        <a:t>; </a:t>
                      </a:r>
                      <a:r>
                        <a:rPr lang="en-US" sz="1800" i="1" dirty="0">
                          <a:solidFill>
                            <a:srgbClr val="408080"/>
                          </a:solidFill>
                          <a:effectLst/>
                        </a:rPr>
                        <a:t>/* lock-based DIRTY READ */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</a:p>
                  </a:txBody>
                  <a:tcPr marL="91444" marR="91444" marT="45722" marB="457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1449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16A1B9D-BAB2-4F7B-9F1F-7B1340C7B86E}"/>
                  </a:ext>
                </a:extLst>
              </p14:cNvPr>
              <p14:cNvContentPartPr/>
              <p14:nvPr/>
            </p14:nvContentPartPr>
            <p14:xfrm>
              <a:off x="2472480" y="2225160"/>
              <a:ext cx="5351400" cy="3074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16A1B9D-BAB2-4F7B-9F1F-7B1340C7B8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63120" y="2215800"/>
                <a:ext cx="5370120" cy="3093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A2E17-3301-49F2-B558-C13137A30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pitchFamily="34" charset="-128"/>
              </a:rPr>
              <a:t>Problems of Concurrent Transactions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6CCE3648-34C6-4C41-88F0-31DC2BA167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When two transactions are working on the database concurrently, the following problems might arise:</a:t>
            </a:r>
          </a:p>
          <a:p>
            <a:pPr lvl="1">
              <a:defRPr/>
            </a:pPr>
            <a:r>
              <a:rPr lang="en-US" altLang="en-US" dirty="0">
                <a:ea typeface="ＭＳ Ｐゴシック" pitchFamily="34" charset="-128"/>
              </a:rPr>
              <a:t>Lost Update</a:t>
            </a:r>
          </a:p>
          <a:p>
            <a:pPr lvl="1">
              <a:defRPr/>
            </a:pPr>
            <a:r>
              <a:rPr lang="en-US" altLang="en-US" dirty="0">
                <a:ea typeface="ＭＳ Ｐゴシック" pitchFamily="34" charset="-128"/>
              </a:rPr>
              <a:t>Dirty Read  </a:t>
            </a:r>
          </a:p>
          <a:p>
            <a:pPr lvl="1">
              <a:defRPr/>
            </a:pPr>
            <a:r>
              <a:rPr lang="en-US" altLang="en-US" dirty="0">
                <a:ea typeface="ＭＳ Ｐゴシック" pitchFamily="34" charset="-128"/>
              </a:rPr>
              <a:t>Unrepeatable read </a:t>
            </a:r>
            <a:r>
              <a:rPr lang="en-US" altLang="en-US" dirty="0">
                <a:ea typeface="ＭＳ Ｐゴシック" pitchFamily="34" charset="-128"/>
                <a:sym typeface="Wingdings" panose="05000000000000000000" pitchFamily="2" charset="2"/>
              </a:rPr>
              <a:t>  </a:t>
            </a:r>
            <a:endParaRPr lang="en-US" altLang="en-US" dirty="0">
              <a:ea typeface="ＭＳ Ｐゴシック" pitchFamily="34" charset="-128"/>
            </a:endParaRPr>
          </a:p>
          <a:p>
            <a:pPr marL="457200" lvl="1" indent="0">
              <a:buFont typeface="Monotype Sorts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4C97E-9955-49AE-B14C-95AB2F5F4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Problem 3: Unrepeatable Reads</a:t>
            </a:r>
          </a:p>
        </p:txBody>
      </p:sp>
      <p:sp>
        <p:nvSpPr>
          <p:cNvPr id="71683" name="Rectangle 5">
            <a:extLst>
              <a:ext uri="{FF2B5EF4-FFF2-40B4-BE49-F238E27FC236}">
                <a16:creationId xmlns:a16="http://schemas.microsoft.com/office/drawing/2014/main" id="{C798DFAF-AD27-4A4C-B41E-5E9F26D912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81050" y="1920875"/>
            <a:ext cx="6988175" cy="739775"/>
          </a:xfrm>
          <a:ln w="12700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altLang="en-US" dirty="0">
                <a:solidFill>
                  <a:srgbClr val="0000CC"/>
                </a:solidFill>
                <a:latin typeface="Book Antiqua" panose="02040602050305030304" pitchFamily="18" charset="0"/>
              </a:rPr>
              <a:t>T1:	R(A)  		     	   R(A), W(A), C</a:t>
            </a:r>
          </a:p>
          <a:p>
            <a:r>
              <a:rPr lang="en-US" altLang="en-US" dirty="0">
                <a:solidFill>
                  <a:srgbClr val="0000CC"/>
                </a:solidFill>
                <a:latin typeface="Book Antiqua" panose="02040602050305030304" pitchFamily="18" charset="0"/>
              </a:rPr>
              <a:t>T2:		R(A), W(A), C</a:t>
            </a:r>
          </a:p>
        </p:txBody>
      </p:sp>
      <p:sp>
        <p:nvSpPr>
          <p:cNvPr id="71684" name="TextBox 5">
            <a:extLst>
              <a:ext uri="{FF2B5EF4-FFF2-40B4-BE49-F238E27FC236}">
                <a16:creationId xmlns:a16="http://schemas.microsoft.com/office/drawing/2014/main" id="{58C1D9D5-B66C-425B-ABC5-E9B8A65B0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" y="1276350"/>
            <a:ext cx="5692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/>
              <a:t>What is the problem in the following schedule?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9CB8D8-2602-4E2E-8A1E-4583F3CBC6D8}"/>
              </a:ext>
            </a:extLst>
          </p:cNvPr>
          <p:cNvSpPr txBox="1"/>
          <p:nvPr/>
        </p:nvSpPr>
        <p:spPr>
          <a:xfrm>
            <a:off x="687388" y="3094038"/>
            <a:ext cx="7904162" cy="13223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en-US" dirty="0">
                <a:ea typeface="ＭＳ Ｐゴシック" panose="020B0600070205080204" pitchFamily="34" charset="-128"/>
              </a:rPr>
              <a:t>In this example, T1 has read the original value of A, and is waiting for T2 to finish. </a:t>
            </a: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en-US" dirty="0">
                <a:ea typeface="ＭＳ Ｐゴシック" panose="020B0600070205080204" pitchFamily="34" charset="-128"/>
              </a:rPr>
              <a:t>T2 also reads the original value of A, overwrites A, and commits.</a:t>
            </a: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en-US" dirty="0">
                <a:ea typeface="ＭＳ Ｐゴシック" panose="020B0600070205080204" pitchFamily="34" charset="-128"/>
              </a:rPr>
              <a:t>However, when T1 reads to A, it discovers two different versions of A, </a:t>
            </a: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en-US" dirty="0">
                <a:ea typeface="ＭＳ Ｐゴシック" panose="020B0600070205080204" pitchFamily="34" charset="-128"/>
              </a:rPr>
              <a:t>and T1 would be forced to abort, because T1 would not know what to do. </a:t>
            </a:r>
          </a:p>
          <a:p>
            <a:pPr>
              <a:defRPr/>
            </a:pPr>
            <a:endParaRPr lang="en-US" dirty="0">
              <a:ea typeface="ＭＳ Ｐゴシック" panose="020B0600070205080204" pitchFamily="34" charset="-12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E95F08F-43A5-4514-8D4C-817FB3095D0D}"/>
                  </a:ext>
                </a:extLst>
              </p14:cNvPr>
              <p14:cNvContentPartPr/>
              <p14:nvPr/>
            </p14:nvContentPartPr>
            <p14:xfrm>
              <a:off x="1693440" y="1831680"/>
              <a:ext cx="3535200" cy="1333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E95F08F-43A5-4514-8D4C-817FB3095D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84080" y="1822320"/>
                <a:ext cx="3553920" cy="1351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30E060BF-D2BA-41F1-9DE2-1354DAF447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4963" y="146050"/>
            <a:ext cx="8229600" cy="6064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Database Transaction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A2BBA6A-369C-43A6-94FA-E199A11FBA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5763" y="970671"/>
            <a:ext cx="8208962" cy="5406317"/>
          </a:xfrm>
          <a:ln>
            <a:solidFill>
              <a:schemeClr val="accent1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Database request: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/>
              <a:t>Any action that READS from and/or WRITES to the database tables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/>
              <a:t>Each request generates several input/output (I/O) operations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A transaction may consist of: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/>
              <a:t>A series of </a:t>
            </a:r>
            <a:r>
              <a:rPr lang="en-US" altLang="en-US" sz="1600" dirty="0">
                <a:solidFill>
                  <a:srgbClr val="FF3300"/>
                </a:solidFill>
                <a:latin typeface="Arial Rounded MT Bold" panose="020F0704030504030204" pitchFamily="34" charset="0"/>
              </a:rPr>
              <a:t>SELECT</a:t>
            </a:r>
            <a:r>
              <a:rPr lang="en-US" altLang="en-US" sz="1600" dirty="0">
                <a:latin typeface="Arial Rounded MT Bold" panose="020F0704030504030204" pitchFamily="34" charset="0"/>
              </a:rPr>
              <a:t>/</a:t>
            </a:r>
            <a:r>
              <a:rPr lang="en-US" altLang="en-US" sz="1600" dirty="0">
                <a:solidFill>
                  <a:srgbClr val="FF3300"/>
                </a:solidFill>
                <a:latin typeface="Arial Rounded MT Bold" panose="020F0704030504030204" pitchFamily="34" charset="0"/>
              </a:rPr>
              <a:t>INSERT</a:t>
            </a:r>
            <a:r>
              <a:rPr lang="en-US" altLang="en-US" sz="1600" dirty="0">
                <a:latin typeface="Arial Rounded MT Bold" panose="020F0704030504030204" pitchFamily="34" charset="0"/>
              </a:rPr>
              <a:t>/</a:t>
            </a:r>
            <a:r>
              <a:rPr lang="en-US" altLang="en-US" sz="1600" dirty="0">
                <a:solidFill>
                  <a:srgbClr val="FF3300"/>
                </a:solidFill>
                <a:latin typeface="Arial Rounded MT Bold" panose="020F0704030504030204" pitchFamily="34" charset="0"/>
              </a:rPr>
              <a:t>UPDATE/DELETE</a:t>
            </a:r>
            <a:r>
              <a:rPr lang="en-US" altLang="en-US" sz="1600" dirty="0"/>
              <a:t> commands/queries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/>
              <a:t>Each query requires several database READ/WRITE operations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A database transaction should be either </a:t>
            </a:r>
            <a:r>
              <a:rPr lang="en-US" altLang="en-US" i="1" u="sng" dirty="0">
                <a:solidFill>
                  <a:srgbClr val="0000FF"/>
                </a:solidFill>
              </a:rPr>
              <a:t>entirely completed successfully</a:t>
            </a:r>
            <a:r>
              <a:rPr lang="en-US" altLang="en-US" dirty="0"/>
              <a:t> or </a:t>
            </a:r>
            <a:r>
              <a:rPr lang="en-US" altLang="en-US" i="1" u="sng" dirty="0">
                <a:solidFill>
                  <a:srgbClr val="0000FF"/>
                </a:solidFill>
              </a:rPr>
              <a:t>entirely aborted</a:t>
            </a:r>
            <a:r>
              <a:rPr lang="en-US" altLang="en-US" i="1" u="sng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b="1" dirty="0"/>
              <a:t>NO</a:t>
            </a:r>
            <a:r>
              <a:rPr lang="en-US" altLang="en-US" sz="1600" dirty="0"/>
              <a:t> intermediate states are accepted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/>
              <a:t>If one SQL statement fails: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 dirty="0"/>
              <a:t>The transaction should be </a:t>
            </a:r>
            <a:r>
              <a:rPr lang="en-US" altLang="en-US" sz="1600" b="1" i="1" u="sng" dirty="0">
                <a:solidFill>
                  <a:srgbClr val="0000FF"/>
                </a:solidFill>
              </a:rPr>
              <a:t>rolled back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55FDAD-BB30-4241-ADD0-22DCD6AE2C28}"/>
              </a:ext>
            </a:extLst>
          </p:cNvPr>
          <p:cNvSpPr/>
          <p:nvPr/>
        </p:nvSpPr>
        <p:spPr bwMode="auto">
          <a:xfrm>
            <a:off x="953941" y="3569676"/>
            <a:ext cx="6991643" cy="5380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b="1" dirty="0">
                <a:solidFill>
                  <a:srgbClr val="FF0000"/>
                </a:solidFill>
              </a:rPr>
              <a:t>Collection of operations that form a single logical unit of work </a:t>
            </a:r>
          </a:p>
          <a:p>
            <a:pPr algn="ctr"/>
            <a:r>
              <a:rPr lang="en-US" altLang="en-US" b="1" dirty="0">
                <a:solidFill>
                  <a:srgbClr val="FF0000"/>
                </a:solidFill>
              </a:rPr>
              <a:t>are called transactions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C2BAF-B32E-40BB-B9DA-AC7613DDB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4</a:t>
            </a:r>
          </a:p>
        </p:txBody>
      </p:sp>
      <p:sp>
        <p:nvSpPr>
          <p:cNvPr id="68611" name="Rectangle 4">
            <a:extLst>
              <a:ext uri="{FF2B5EF4-FFF2-40B4-BE49-F238E27FC236}">
                <a16:creationId xmlns:a16="http://schemas.microsoft.com/office/drawing/2014/main" id="{48F91850-1B85-4307-A701-8E165CAA6F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87413" y="1824623"/>
            <a:ext cx="7661275" cy="739775"/>
          </a:xfrm>
          <a:ln w="12700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altLang="en-US" dirty="0">
                <a:solidFill>
                  <a:srgbClr val="0000CC"/>
                </a:solidFill>
                <a:latin typeface="Book Antiqua" panose="02040602050305030304" pitchFamily="18" charset="0"/>
              </a:rPr>
              <a:t>T1: 	R(A), W(A)   	                         R(B), W(B), Abort</a:t>
            </a:r>
          </a:p>
          <a:p>
            <a:r>
              <a:rPr lang="en-US" altLang="en-US" dirty="0">
                <a:solidFill>
                  <a:srgbClr val="0000CC"/>
                </a:solidFill>
                <a:latin typeface="Book Antiqua" panose="02040602050305030304" pitchFamily="18" charset="0"/>
              </a:rPr>
              <a:t>T2:			R(A), W(A), C</a:t>
            </a:r>
          </a:p>
        </p:txBody>
      </p:sp>
      <p:sp>
        <p:nvSpPr>
          <p:cNvPr id="68612" name="TextBox 4">
            <a:extLst>
              <a:ext uri="{FF2B5EF4-FFF2-40B4-BE49-F238E27FC236}">
                <a16:creationId xmlns:a16="http://schemas.microsoft.com/office/drawing/2014/main" id="{627018F9-C03E-4C28-8932-1801A0F9A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" y="1181685"/>
            <a:ext cx="5692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/>
              <a:t>What is the problem in the following schedule?</a:t>
            </a:r>
          </a:p>
        </p:txBody>
      </p:sp>
      <p:sp>
        <p:nvSpPr>
          <p:cNvPr id="68613" name="Rectangle 2">
            <a:extLst>
              <a:ext uri="{FF2B5EF4-FFF2-40B4-BE49-F238E27FC236}">
                <a16:creationId xmlns:a16="http://schemas.microsoft.com/office/drawing/2014/main" id="{5326FBBE-59B0-4F47-91C3-CE3428F58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413" y="2997200"/>
            <a:ext cx="7661275" cy="863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b="1" dirty="0">
                <a:solidFill>
                  <a:srgbClr val="FF0000"/>
                </a:solidFill>
              </a:rPr>
              <a:t>What is a real life business scenario where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b="1" dirty="0">
                <a:solidFill>
                  <a:srgbClr val="FF0000"/>
                </a:solidFill>
              </a:rPr>
              <a:t>this can happen?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170493C-75CC-4989-9ABF-6D0EA3B3B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413" y="4439749"/>
            <a:ext cx="7742238" cy="186213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Real-world example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Alice and Bob are using a website to book tickets for a specific show.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Only one ticket is left for the specific show. Alice signs on first to see that only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one ticket is left, and finds it expensive. Alice takes time to decide. Bob signs on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and also finds one ticket left, and orders it instantly. Bob purchases and logs off.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Alice decides to buy a ticket, to find there are no tickets.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This is a typical read-write conflict situation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0371FD2-6B12-44D0-A827-EB41D2BA1BBE}"/>
                  </a:ext>
                </a:extLst>
              </p14:cNvPr>
              <p14:cNvContentPartPr/>
              <p14:nvPr/>
            </p14:nvContentPartPr>
            <p14:xfrm>
              <a:off x="6107760" y="1731240"/>
              <a:ext cx="1077120" cy="791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0371FD2-6B12-44D0-A827-EB41D2BA1B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98400" y="1721880"/>
                <a:ext cx="1095840" cy="810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>
            <a:extLst>
              <a:ext uri="{FF2B5EF4-FFF2-40B4-BE49-F238E27FC236}">
                <a16:creationId xmlns:a16="http://schemas.microsoft.com/office/drawing/2014/main" id="{63CE4FC3-850E-411E-9A5B-9A285368AB8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00664" y="2286000"/>
            <a:ext cx="5542671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Concurrency Control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>
            <a:extLst>
              <a:ext uri="{FF2B5EF4-FFF2-40B4-BE49-F238E27FC236}">
                <a16:creationId xmlns:a16="http://schemas.microsoft.com/office/drawing/2014/main" id="{8BFE3037-B3BA-47AC-88A9-3C75260F5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76200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Reading and Assignment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996D5CD-AADE-433E-9B6A-D2B49B29F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091735"/>
              </p:ext>
            </p:extLst>
          </p:nvPr>
        </p:nvGraphicFramePr>
        <p:xfrm>
          <a:off x="958850" y="868030"/>
          <a:ext cx="7696200" cy="718128"/>
        </p:xfrm>
        <a:graphic>
          <a:graphicData uri="http://schemas.openxmlformats.org/drawingml/2006/table">
            <a:tbl>
              <a:tblPr/>
              <a:tblGrid>
                <a:gridCol w="529230">
                  <a:extLst>
                    <a:ext uri="{9D8B030D-6E8A-4147-A177-3AD203B41FA5}">
                      <a16:colId xmlns:a16="http://schemas.microsoft.com/office/drawing/2014/main" val="3355968286"/>
                    </a:ext>
                  </a:extLst>
                </a:gridCol>
                <a:gridCol w="1223369">
                  <a:extLst>
                    <a:ext uri="{9D8B030D-6E8A-4147-A177-3AD203B41FA5}">
                      <a16:colId xmlns:a16="http://schemas.microsoft.com/office/drawing/2014/main" val="2022153753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975866892"/>
                    </a:ext>
                  </a:extLst>
                </a:gridCol>
                <a:gridCol w="2410580">
                  <a:extLst>
                    <a:ext uri="{9D8B030D-6E8A-4147-A177-3AD203B41FA5}">
                      <a16:colId xmlns:a16="http://schemas.microsoft.com/office/drawing/2014/main" val="1847549444"/>
                    </a:ext>
                  </a:extLst>
                </a:gridCol>
                <a:gridCol w="1247021">
                  <a:extLst>
                    <a:ext uri="{9D8B030D-6E8A-4147-A177-3AD203B41FA5}">
                      <a16:colId xmlns:a16="http://schemas.microsoft.com/office/drawing/2014/main" val="3294673331"/>
                    </a:ext>
                  </a:extLst>
                </a:gridCol>
              </a:tblGrid>
              <a:tr h="252912"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9pPr>
                    </a:lstStyle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</a:rPr>
                        <a:t>No.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4E82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9pPr>
                    </a:lstStyle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</a:rPr>
                        <a:t>Date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4E82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9pPr>
                    </a:lstStyle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</a:rPr>
                        <a:t>Topics and Required Reading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4E82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9pPr>
                    </a:lstStyle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</a:rPr>
                        <a:t>Assignments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4E8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9pPr>
                    </a:lstStyle>
                    <a:p>
                      <a:endParaRPr lang="en-US"/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4E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362753"/>
                  </a:ext>
                </a:extLst>
              </a:tr>
              <a:tr h="4387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9pPr>
                    </a:lstStyle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</a:rPr>
                        <a:t>start of class day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4E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01171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5FD9DF-EA86-4E13-9EE1-C2D332C76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0" y="1586158"/>
            <a:ext cx="7696200" cy="440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485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>
            <a:extLst>
              <a:ext uri="{FF2B5EF4-FFF2-40B4-BE49-F238E27FC236}">
                <a16:creationId xmlns:a16="http://schemas.microsoft.com/office/drawing/2014/main" id="{650AE751-6130-49A1-9C85-8A4FC9E061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8350" y="117474"/>
            <a:ext cx="8077200" cy="976313"/>
          </a:xfrm>
        </p:spPr>
        <p:txBody>
          <a:bodyPr/>
          <a:lstStyle/>
          <a:p>
            <a:pPr>
              <a:defRPr/>
            </a:pPr>
            <a:r>
              <a:rPr lang="en-US" dirty="0"/>
              <a:t>Example of Fund Transfer as database actions</a:t>
            </a:r>
            <a:endParaRPr lang="en-US" dirty="0">
              <a:ea typeface="+mj-ea"/>
            </a:endParaRP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9841F106-75B4-4E33-94F4-2182819A39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780972" cy="5208538"/>
          </a:xfrm>
        </p:spPr>
        <p:txBody>
          <a:bodyPr/>
          <a:lstStyle/>
          <a:p>
            <a:endParaRPr lang="en-US" altLang="en-US" dirty="0"/>
          </a:p>
          <a:p>
            <a:r>
              <a:rPr lang="en-US" altLang="en-US" dirty="0"/>
              <a:t>Transfer $50 from account A to account B:</a:t>
            </a:r>
          </a:p>
          <a:p>
            <a:pPr lvl="1">
              <a:buFont typeface="Monotype Sorts" charset="2"/>
              <a:buNone/>
            </a:pPr>
            <a:endParaRPr lang="en-US" altLang="en-US" sz="1600" dirty="0"/>
          </a:p>
          <a:p>
            <a:pPr lvl="1">
              <a:buFont typeface="Monotype Sorts" charset="2"/>
              <a:buNone/>
            </a:pPr>
            <a:r>
              <a:rPr lang="en-US" altLang="en-US" sz="1600" dirty="0"/>
              <a:t>1.	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	</a:t>
            </a:r>
            <a:r>
              <a:rPr lang="en-US" alt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alt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A –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</a:p>
          <a:p>
            <a:pPr lvl="1">
              <a:buFont typeface="Monotype Sorts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3.	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4.	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5.	</a:t>
            </a:r>
            <a:r>
              <a:rPr lang="en-US" alt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alt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B +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</a:p>
          <a:p>
            <a:pPr lvl="1">
              <a:buFont typeface="Monotype Sorts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6.	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B)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dirty="0"/>
          </a:p>
          <a:p>
            <a:r>
              <a:rPr lang="en-US" altLang="en-US" dirty="0">
                <a:ea typeface="ＭＳ Ｐゴシック" panose="020B0600070205080204" pitchFamily="34" charset="-128"/>
              </a:rPr>
              <a:t>Two main issues to deal with: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Failures of various kinds, such as hardware failures and system crashes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Concurrent execution of multiple transactions accessing same data</a:t>
            </a:r>
          </a:p>
          <a:p>
            <a:endParaRPr lang="en-US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50CC8B3-A07A-4DC7-B862-883C29850F3F}"/>
                  </a:ext>
                </a:extLst>
              </p14:cNvPr>
              <p14:cNvContentPartPr/>
              <p14:nvPr/>
            </p14:nvContentPartPr>
            <p14:xfrm>
              <a:off x="739440" y="1838520"/>
              <a:ext cx="6044760" cy="2329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50CC8B3-A07A-4DC7-B862-883C29850F3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0080" y="1829160"/>
                <a:ext cx="6063480" cy="2348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>
            <a:extLst>
              <a:ext uri="{FF2B5EF4-FFF2-40B4-BE49-F238E27FC236}">
                <a16:creationId xmlns:a16="http://schemas.microsoft.com/office/drawing/2014/main" id="{1ACA6AD1-BAF1-410C-A177-374A78BF4A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Example of Fund Transfer (continued)</a:t>
            </a:r>
          </a:p>
        </p:txBody>
      </p:sp>
      <p:sp>
        <p:nvSpPr>
          <p:cNvPr id="528387" name="Rectangle 3">
            <a:extLst>
              <a:ext uri="{FF2B5EF4-FFF2-40B4-BE49-F238E27FC236}">
                <a16:creationId xmlns:a16="http://schemas.microsoft.com/office/drawing/2014/main" id="{C6BCF443-392C-4DF0-978E-8723BDD9EB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84225" y="1106488"/>
            <a:ext cx="7812088" cy="5362575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altLang="en-US" sz="1600" b="1" dirty="0">
                <a:solidFill>
                  <a:srgbClr val="000099"/>
                </a:solidFill>
                <a:ea typeface="ＭＳ Ｐゴシック" pitchFamily="34" charset="-128"/>
              </a:rPr>
              <a:t>Consistency requirement</a:t>
            </a:r>
            <a:r>
              <a:rPr lang="en-US" altLang="en-US" sz="1600" dirty="0">
                <a:ea typeface="ＭＳ Ｐゴシック" pitchFamily="34" charset="-128"/>
              </a:rPr>
              <a:t> in above example: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600" dirty="0">
                <a:ea typeface="ＭＳ Ｐゴシック" pitchFamily="34" charset="-128"/>
              </a:rPr>
              <a:t> is that the sum of A and B be unchanged by the execution of the transaction</a:t>
            </a:r>
          </a:p>
          <a:p>
            <a:pPr>
              <a:lnSpc>
                <a:spcPct val="80000"/>
              </a:lnSpc>
              <a:defRPr/>
            </a:pPr>
            <a:endParaRPr lang="en-US" altLang="en-US" sz="1600" dirty="0">
              <a:ea typeface="ＭＳ Ｐゴシック" pitchFamily="34" charset="-128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en-US" sz="1600" dirty="0">
                <a:ea typeface="ＭＳ Ｐゴシック" pitchFamily="34" charset="-128"/>
              </a:rPr>
              <a:t>In general, consistency requirements include </a:t>
            </a:r>
          </a:p>
          <a:p>
            <a:pPr lvl="2">
              <a:lnSpc>
                <a:spcPct val="80000"/>
              </a:lnSpc>
              <a:defRPr/>
            </a:pPr>
            <a:r>
              <a:rPr lang="en-US" altLang="en-US" sz="1600" dirty="0">
                <a:ea typeface="ＭＳ Ｐゴシック" pitchFamily="34" charset="-128"/>
              </a:rPr>
              <a:t>Explicitly specified integrity constraints such as primary keys and foreign keys</a:t>
            </a:r>
          </a:p>
          <a:p>
            <a:pPr lvl="2">
              <a:lnSpc>
                <a:spcPct val="80000"/>
              </a:lnSpc>
              <a:defRPr/>
            </a:pPr>
            <a:r>
              <a:rPr lang="en-US" altLang="en-US" sz="1600" dirty="0">
                <a:ea typeface="ＭＳ Ｐゴシック" pitchFamily="34" charset="-128"/>
              </a:rPr>
              <a:t>Implicit integrity constraints</a:t>
            </a:r>
          </a:p>
          <a:p>
            <a:pPr lvl="3">
              <a:lnSpc>
                <a:spcPct val="80000"/>
              </a:lnSpc>
              <a:defRPr/>
            </a:pPr>
            <a:r>
              <a:rPr lang="en-US" altLang="en-US" sz="1600" dirty="0">
                <a:ea typeface="ＭＳ Ｐゴシック" pitchFamily="34" charset="-128"/>
              </a:rPr>
              <a:t>e.g. sum of balances of all accounts, minus sum of loan amounts must equal value of cash-in-hand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600" dirty="0">
                <a:ea typeface="ＭＳ Ｐゴシック" pitchFamily="34" charset="-128"/>
              </a:rPr>
              <a:t>A transaction must see a consistent database.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600" dirty="0">
                <a:ea typeface="ＭＳ Ｐゴシック" pitchFamily="34" charset="-128"/>
              </a:rPr>
              <a:t>During transaction execution the database may be temporarily </a:t>
            </a:r>
            <a:r>
              <a:rPr lang="en-US" altLang="en-US" sz="1600" u="sng" dirty="0">
                <a:ea typeface="ＭＳ Ｐゴシック" pitchFamily="34" charset="-128"/>
              </a:rPr>
              <a:t>inconsistent</a:t>
            </a:r>
            <a:r>
              <a:rPr lang="en-US" altLang="en-US" sz="1600" dirty="0">
                <a:ea typeface="ＭＳ Ｐゴシック" pitchFamily="34" charset="-128"/>
              </a:rPr>
              <a:t>.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600" dirty="0">
                <a:ea typeface="ＭＳ Ｐゴシック" pitchFamily="34" charset="-128"/>
              </a:rPr>
              <a:t>When the transaction completes successfully the database must be consistent</a:t>
            </a:r>
          </a:p>
          <a:p>
            <a:pPr>
              <a:lnSpc>
                <a:spcPct val="80000"/>
              </a:lnSpc>
              <a:defRPr/>
            </a:pPr>
            <a:endParaRPr lang="en-US" altLang="en-US" sz="1600" dirty="0">
              <a:ea typeface="ＭＳ Ｐゴシック" pitchFamily="34" charset="-128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en-US" u="sng" dirty="0">
                <a:solidFill>
                  <a:schemeClr val="bg1">
                    <a:lumMod val="25000"/>
                  </a:schemeClr>
                </a:solidFill>
                <a:ea typeface="ＭＳ Ｐゴシック" pitchFamily="34" charset="-128"/>
              </a:rPr>
              <a:t>Erroneous transaction logic can lead to inconsistency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600" dirty="0">
                <a:ea typeface="ＭＳ Ｐゴシック" pitchFamily="34" charset="-128"/>
              </a:rPr>
              <a:t>Ensuring consistency for individual transaction is the role of application developer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FBA13BA-9722-40D8-B768-2EDCC382BFC8}"/>
                  </a:ext>
                </a:extLst>
              </p14:cNvPr>
              <p14:cNvContentPartPr/>
              <p14:nvPr/>
            </p14:nvContentPartPr>
            <p14:xfrm>
              <a:off x="1799640" y="3515760"/>
              <a:ext cx="6786720" cy="3021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FBA13BA-9722-40D8-B768-2EDCC382BFC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0280" y="3506400"/>
                <a:ext cx="6805440" cy="3040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38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E40E053E-07CC-412E-94E3-C59B540CF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900" y="4014788"/>
            <a:ext cx="7527925" cy="739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>
              <a:latin typeface="Arial" panose="020B0604020202020204" pitchFamily="34" charset="0"/>
            </a:endParaRPr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E4B53560-3A58-471C-8B4C-BC48096A05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Failure-Related Problem</a:t>
            </a:r>
          </a:p>
        </p:txBody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22213793-F2C0-4F6F-8905-4EE3B2BD53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661275" cy="26003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dirty="0"/>
              <a:t>Transferring money between two accounts: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600" dirty="0">
              <a:solidFill>
                <a:srgbClr val="FF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600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ACCOUNTS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600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BALANCE1 = BALANCE1 – 50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600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ACCT_NUM = 8888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600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ACCOUNTS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600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BALANCE2 = BALANCE2 + 50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600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ACCT_NUM = 9999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2800" dirty="0">
              <a:solidFill>
                <a:srgbClr val="0000FF"/>
              </a:solidFill>
              <a:latin typeface="Arial Rounded MT Bold" pitchFamily="34" charset="0"/>
            </a:endParaRPr>
          </a:p>
          <a:p>
            <a:pPr marL="0" indent="0" eaLnBrk="1" hangingPunct="1">
              <a:lnSpc>
                <a:spcPct val="80000"/>
              </a:lnSpc>
              <a:buFont typeface="Monotype Sorts" charset="2"/>
              <a:buNone/>
              <a:defRPr/>
            </a:pPr>
            <a:r>
              <a:rPr lang="en-US" altLang="en-US" b="1" dirty="0">
                <a:solidFill>
                  <a:srgbClr val="FF3300"/>
                </a:solidFill>
              </a:rPr>
              <a:t>If the system fails between these two updates, money may be withdrawn but not re-deposited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07246BE-B925-4FB4-95D5-FA2AC4D5A193}"/>
                  </a:ext>
                </a:extLst>
              </p14:cNvPr>
              <p14:cNvContentPartPr/>
              <p14:nvPr/>
            </p14:nvContentPartPr>
            <p14:xfrm>
              <a:off x="5859360" y="2284560"/>
              <a:ext cx="1683000" cy="1416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07246BE-B925-4FB4-95D5-FA2AC4D5A1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50000" y="2275200"/>
                <a:ext cx="1701720" cy="1434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>
            <a:extLst>
              <a:ext uri="{FF2B5EF4-FFF2-40B4-BE49-F238E27FC236}">
                <a16:creationId xmlns:a16="http://schemas.microsoft.com/office/drawing/2014/main" id="{A2E80EBA-D348-462A-A666-B4674B819D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Example of Fund Transfer (continued)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E0CFAC5D-EE24-483B-80A2-5BB68B0226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8688" y="1055688"/>
            <a:ext cx="7653337" cy="5006975"/>
          </a:xfrm>
        </p:spPr>
        <p:txBody>
          <a:bodyPr/>
          <a:lstStyle/>
          <a:p>
            <a:r>
              <a:rPr lang="en-US" altLang="en-US" sz="1600" b="1" dirty="0">
                <a:solidFill>
                  <a:srgbClr val="000099"/>
                </a:solidFill>
              </a:rPr>
              <a:t>Atomicity requirement</a:t>
            </a:r>
            <a:r>
              <a:rPr lang="en-US" altLang="en-US" sz="1600" dirty="0"/>
              <a:t> </a:t>
            </a:r>
          </a:p>
          <a:p>
            <a:pPr lvl="1"/>
            <a:r>
              <a:rPr lang="en-US" altLang="en-US" sz="1600" dirty="0"/>
              <a:t>if the transaction fails after step 3 (write A) and before step 6 (write B), money will be “lost” leading to an </a:t>
            </a:r>
            <a:r>
              <a:rPr lang="en-US" altLang="en-US" sz="1600" b="1" u="sng" dirty="0"/>
              <a:t>inconsistent</a:t>
            </a:r>
            <a:r>
              <a:rPr lang="en-US" altLang="en-US" sz="1600" dirty="0"/>
              <a:t> database state</a:t>
            </a:r>
          </a:p>
          <a:p>
            <a:pPr lvl="2"/>
            <a:r>
              <a:rPr lang="en-US" altLang="en-US" sz="1600" dirty="0"/>
              <a:t>Failure could be due to software or hardware</a:t>
            </a:r>
          </a:p>
          <a:p>
            <a:pPr lvl="1"/>
            <a:r>
              <a:rPr lang="en-US" altLang="en-US" sz="1600" dirty="0"/>
              <a:t>the system should ensure that updates of a partially executed transaction are not reflected in the database</a:t>
            </a:r>
          </a:p>
          <a:p>
            <a:pPr lvl="1"/>
            <a:r>
              <a:rPr lang="en-US" altLang="en-US" sz="1600" i="1" dirty="0"/>
              <a:t>Rollback log</a:t>
            </a:r>
            <a:r>
              <a:rPr lang="en-US" altLang="en-US" sz="1600" dirty="0"/>
              <a:t>: database keeps track of old values. In case of failure, this value is restored (More in </a:t>
            </a:r>
            <a:r>
              <a:rPr lang="en-US" altLang="en-US" sz="1600" i="1" dirty="0"/>
              <a:t>Recovery</a:t>
            </a:r>
            <a:r>
              <a:rPr lang="en-US" altLang="en-US" sz="1600" dirty="0"/>
              <a:t> chapter)</a:t>
            </a:r>
          </a:p>
          <a:p>
            <a:endParaRPr lang="en-US" altLang="en-US" sz="1600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60897</TotalTime>
  <Words>3337</Words>
  <Application>Microsoft Office PowerPoint</Application>
  <PresentationFormat>On-screen Show (4:3)</PresentationFormat>
  <Paragraphs>543</Paragraphs>
  <Slides>52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6" baseType="lpstr">
      <vt:lpstr>Arial</vt:lpstr>
      <vt:lpstr>Arial Rounded MT Bold</vt:lpstr>
      <vt:lpstr>Book Antiqua</vt:lpstr>
      <vt:lpstr>Calibri</vt:lpstr>
      <vt:lpstr>Cambria</vt:lpstr>
      <vt:lpstr>Courier New</vt:lpstr>
      <vt:lpstr>Franklin Gothic Medium</vt:lpstr>
      <vt:lpstr>Helvetica</vt:lpstr>
      <vt:lpstr>Monotype Sorts</vt:lpstr>
      <vt:lpstr>Times New Roman</vt:lpstr>
      <vt:lpstr>Webdings</vt:lpstr>
      <vt:lpstr>Wingdings</vt:lpstr>
      <vt:lpstr>2_db-5-grey</vt:lpstr>
      <vt:lpstr>Clip</vt:lpstr>
      <vt:lpstr>Lecture 9: Transactions </vt:lpstr>
      <vt:lpstr>PowerPoint Presentation</vt:lpstr>
      <vt:lpstr>PowerPoint Presentation</vt:lpstr>
      <vt:lpstr>Real-world Transactions</vt:lpstr>
      <vt:lpstr>Database Transaction</vt:lpstr>
      <vt:lpstr>Example of Fund Transfer as database actions</vt:lpstr>
      <vt:lpstr>Example of Fund Transfer (continued)</vt:lpstr>
      <vt:lpstr>Failure-Related Problem</vt:lpstr>
      <vt:lpstr>Example of Fund Transfer (continued)</vt:lpstr>
      <vt:lpstr>Example of Fund Transfer (continued)</vt:lpstr>
      <vt:lpstr>Example of Fund Transfer (continued)</vt:lpstr>
      <vt:lpstr>ACID Properties</vt:lpstr>
      <vt:lpstr>Database state</vt:lpstr>
      <vt:lpstr>PowerPoint Presentation</vt:lpstr>
      <vt:lpstr>Customer’s Sales Transaction</vt:lpstr>
      <vt:lpstr>PowerPoint Presentation</vt:lpstr>
      <vt:lpstr>PowerPoint Presentation</vt:lpstr>
      <vt:lpstr>PowerPoint Presentation</vt:lpstr>
      <vt:lpstr>Failure!!</vt:lpstr>
      <vt:lpstr>Solution?!!</vt:lpstr>
      <vt:lpstr>Transaction Log</vt:lpstr>
      <vt:lpstr>Transaction State Diagram</vt:lpstr>
      <vt:lpstr>Transaction State</vt:lpstr>
      <vt:lpstr>Issues to deal with when working with Transactions</vt:lpstr>
      <vt:lpstr>Concurrent Transaction Executions</vt:lpstr>
      <vt:lpstr>Schedules</vt:lpstr>
      <vt:lpstr>Example 1</vt:lpstr>
      <vt:lpstr>Example 1: Schedule 1</vt:lpstr>
      <vt:lpstr>Example 1: Schedule 1</vt:lpstr>
      <vt:lpstr>Example 1: Schedule 2</vt:lpstr>
      <vt:lpstr>Example 1: Schedule 2</vt:lpstr>
      <vt:lpstr>Example 1: Schedule 3</vt:lpstr>
      <vt:lpstr>Example 1: Schedule 4</vt:lpstr>
      <vt:lpstr>Example 1: Schedule 4</vt:lpstr>
      <vt:lpstr>Class Exercise </vt:lpstr>
      <vt:lpstr>Simplified view of transactions</vt:lpstr>
      <vt:lpstr>PowerPoint Presentation</vt:lpstr>
      <vt:lpstr>Problems of Concurrent Transactions</vt:lpstr>
      <vt:lpstr>Lost Update Problem</vt:lpstr>
      <vt:lpstr>Lost Updates Problem (continued)</vt:lpstr>
      <vt:lpstr>Example 2</vt:lpstr>
      <vt:lpstr>Example 2 (continued)</vt:lpstr>
      <vt:lpstr>Problems of Concurrent Transactions</vt:lpstr>
      <vt:lpstr>Problem 2: Dirty Read Reading Uncommitted Data</vt:lpstr>
      <vt:lpstr>Dirty Read: Reading Uncommitted Data</vt:lpstr>
      <vt:lpstr>Correct sequence</vt:lpstr>
      <vt:lpstr>Problem 2: Reading Uncommitted Data</vt:lpstr>
      <vt:lpstr>Problems of Concurrent Transactions</vt:lpstr>
      <vt:lpstr>Problem 3: Unrepeatable Reads</vt:lpstr>
      <vt:lpstr>Example 4</vt:lpstr>
      <vt:lpstr>Concurrency Control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14: Transaction Processing</dc:title>
  <dc:creator>Silberschatz, Korth and Sudarshan</dc:creator>
  <cp:lastModifiedBy>Rajeev Goyal</cp:lastModifiedBy>
  <cp:revision>610</cp:revision>
  <cp:lastPrinted>1999-06-28T19:27:31Z</cp:lastPrinted>
  <dcterms:created xsi:type="dcterms:W3CDTF">2009-12-21T15:40:23Z</dcterms:created>
  <dcterms:modified xsi:type="dcterms:W3CDTF">2020-10-29T01:17:09Z</dcterms:modified>
</cp:coreProperties>
</file>