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3337-ED9D-4E14-90F8-31A14127DC9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FDD7-91B2-4418-9FB0-0D013EAF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65E6128E-B253-4F1B-B3B9-F16B487893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E528C05-DBF4-443B-9708-73C8258FE20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31EB09DC-5FB4-43BE-A96D-234EEE610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0D00CEA9-C7CB-40BB-856D-1476EF6C9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36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957-4AAC-4D3E-B3FE-1F96E5125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9CBEF-8B4C-41E3-B3F7-0AC1884B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FE55-8729-46AD-BFC8-993E276C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27D0-B37E-44B9-B166-33A0B73F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8D77-0518-4B25-8156-5C84E97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071-3703-48AF-AB20-DBDE40FF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A7E29-994B-460E-9FC4-EEE3FBA9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9EA4-B958-4CD5-A03C-67CF5963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3448-1908-4572-A0F4-AD5BA21C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1157-35D6-429C-85F0-0467FD6B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A8002-147E-471C-AF47-1158A6017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7131-64E6-4C06-8FE5-4FEDFF524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ECB2-BAB6-4B7A-A96B-EF8E4BFF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E037-7695-4657-B4F4-4B4E7FCF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DCAB-6F21-4C3D-BE7A-67F72CC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50E3-9E79-4A0E-A797-1EDC266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E09A-3499-4746-871D-9C897804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B00E-99A0-4FA6-B09B-6784CAB1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C93D-2458-46F7-9E6E-2DBE5FC2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A9F-FD2B-4654-980D-8C0CE19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3564-3EEC-4E6B-AE5E-0B7F2ED4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D2F1-1371-4DCB-90A1-DC07093A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1BE6-41C0-40B4-B826-30D81FEC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DAF7-74AC-4F81-B71C-CD164BE1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55D4-82FE-4F02-A652-405A893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9D4C-37F5-4507-80C7-BC37310E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3FB-C64D-4FBF-BBDA-4AA400E8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97731-39F0-4B1E-94F5-96650972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C2B0E-F2AB-41C0-9683-5A2F530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D19E2-93F0-474E-898C-D91C39E0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66C4-223C-4D0D-B22B-1B315AB1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7A0B-2F1D-4DFA-B75B-6933EB7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1934C-FB3E-479F-8921-FE13C902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7E2B3-4664-4B52-A0CA-628F4F1D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C291E-6373-4572-85C7-25B484F4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EBC1-0F3A-48DE-97BF-4520395E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760F3-475A-4093-9A5B-46989AA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BDC49-7441-4267-8781-3099D337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DA213-D07E-43F7-A831-5CB379BC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6EB-8A95-4415-BE15-B8E8AE1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27BF-7C92-462E-B766-46D094F2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F6C2-90A0-4BA3-988C-0D679312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06105-F5E6-428C-B249-51D145F6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EAE7D-196D-4B00-B5F8-78DC9D36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9AA7-396B-4D84-BA7B-CF3301AC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5180C-24F8-4DC1-9F10-8720428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2ABC-A78F-41C1-9600-94F769FD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6588-4FE8-4B75-8421-1F37AAC9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BA10C-9E10-4B0A-A3BF-C69FADAB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AF16-B7DD-4F2C-8248-0F14A63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528C-D3C0-4A05-859B-1EC2BC0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1DFF3-5E74-4CE7-9A4E-B121E28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E9-1CE0-4FE9-900B-23F290DC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223E0-F53B-4DAA-8EB3-BFF7E97F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FAB9-454B-4E98-9089-4105D242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CFBF-802A-4443-B327-55BE344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6B463-351B-4213-9455-EE975A9F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05B3-BBC3-4E87-9F69-61AFDF44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F3BC1-CB03-4D10-96B7-E52BADBB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B365-B98B-4F13-8A98-56EF4EE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C3A8-C98A-4688-A0D6-D2E167780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A31C-0E7B-46A8-A4F1-6D24C6E714D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6282-9598-4522-B8AF-C4993ACC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1C1A-1C2F-4F44-966E-9A644FD5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7EE4-7FDE-4FFF-B625-171249A8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3B518FA-3BEA-47D5-A7F6-CEA88B61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337" y="1"/>
            <a:ext cx="8671176" cy="64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06100E13-5D22-4B7D-BBFF-AC16B3A7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850232"/>
            <a:ext cx="11293642" cy="575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5F2D69C-0B17-4889-A00F-D6F1F0410B8D}"/>
              </a:ext>
            </a:extLst>
          </p:cNvPr>
          <p:cNvCxnSpPr>
            <a:cxnSpLocks/>
          </p:cNvCxnSpPr>
          <p:nvPr/>
        </p:nvCxnSpPr>
        <p:spPr>
          <a:xfrm>
            <a:off x="2317898" y="3721396"/>
            <a:ext cx="109515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34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Goyal</dc:creator>
  <cp:lastModifiedBy>Goyal, Rajeev</cp:lastModifiedBy>
  <cp:revision>2</cp:revision>
  <dcterms:created xsi:type="dcterms:W3CDTF">2018-01-13T17:30:24Z</dcterms:created>
  <dcterms:modified xsi:type="dcterms:W3CDTF">2018-09-05T21:19:21Z</dcterms:modified>
</cp:coreProperties>
</file>