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05" r:id="rId13"/>
    <p:sldId id="306" r:id="rId14"/>
    <p:sldId id="334" r:id="rId15"/>
    <p:sldId id="307" r:id="rId16"/>
    <p:sldId id="308" r:id="rId17"/>
    <p:sldId id="257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48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B5FA-A531-2246-83DC-DE8183C65B0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7030A0"/>
                </a:solidFill>
              </a:rPr>
              <a:t>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The Display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295401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GUIDisplay</a:t>
            </a:r>
            <a:r>
              <a:rPr lang="en-US" sz="2400" dirty="0"/>
              <a:t> extends Application implements </a:t>
            </a:r>
            <a:r>
              <a:rPr lang="en-US" sz="2400" dirty="0" err="1"/>
              <a:t>MicrowaveDisplay</a:t>
            </a:r>
            <a:r>
              <a:rPr lang="en-US" sz="2400" dirty="0"/>
              <a:t>, </a:t>
            </a:r>
            <a:r>
              <a:rPr lang="en-US" sz="2400" dirty="0" err="1"/>
              <a:t>EventHandler</a:t>
            </a:r>
            <a:r>
              <a:rPr lang="en-US" sz="2400" dirty="0"/>
              <a:t>&lt;</a:t>
            </a:r>
            <a:r>
              <a:rPr lang="en-US" sz="2400" dirty="0" err="1"/>
              <a:t>ActionEvent</a:t>
            </a:r>
            <a:r>
              <a:rPr lang="en-US" sz="2400" dirty="0"/>
              <a:t>&gt; {</a:t>
            </a:r>
          </a:p>
          <a:p>
            <a:r>
              <a:rPr lang="en-US" sz="2400" dirty="0"/>
              <a:t>	private Button </a:t>
            </a:r>
            <a:r>
              <a:rPr lang="en-US" sz="2400" dirty="0" err="1"/>
              <a:t>doorCloser</a:t>
            </a:r>
            <a:r>
              <a:rPr lang="en-US" sz="2400" dirty="0"/>
              <a:t> = new Button("close door");		private Button </a:t>
            </a:r>
            <a:r>
              <a:rPr lang="en-US" sz="2400" dirty="0" err="1"/>
              <a:t>doorOpener</a:t>
            </a:r>
            <a:r>
              <a:rPr lang="en-US" sz="2400" dirty="0"/>
              <a:t> = new Button("open door");</a:t>
            </a:r>
          </a:p>
          <a:p>
            <a:r>
              <a:rPr lang="en-US" sz="2400" dirty="0"/>
              <a:t>	private Button </a:t>
            </a:r>
            <a:r>
              <a:rPr lang="en-US" sz="2400" dirty="0" err="1"/>
              <a:t>cookButton</a:t>
            </a:r>
            <a:r>
              <a:rPr lang="en-US" sz="2400" dirty="0"/>
              <a:t> = new Button("cook");</a:t>
            </a:r>
          </a:p>
          <a:p>
            <a:r>
              <a:rPr lang="en-US" sz="2400" dirty="0"/>
              <a:t>    	private Text </a:t>
            </a:r>
            <a:r>
              <a:rPr lang="en-US" sz="2400" dirty="0" err="1"/>
              <a:t>doorStatus</a:t>
            </a:r>
            <a:r>
              <a:rPr lang="en-US" sz="2400" dirty="0"/>
              <a:t> = new Text("Door Closed");</a:t>
            </a:r>
          </a:p>
          <a:p>
            <a:r>
              <a:rPr lang="en-US" sz="2400" dirty="0"/>
              <a:t>    	private Text </a:t>
            </a:r>
            <a:r>
              <a:rPr lang="en-US" sz="2400" dirty="0" err="1"/>
              <a:t>timerValue</a:t>
            </a:r>
            <a:r>
              <a:rPr lang="en-US" sz="2400" dirty="0"/>
              <a:t> = new Text("            ");</a:t>
            </a:r>
          </a:p>
          <a:p>
            <a:r>
              <a:rPr lang="en-US" sz="2400" dirty="0"/>
              <a:t>    	private Text </a:t>
            </a:r>
            <a:r>
              <a:rPr lang="en-US" sz="2400" dirty="0" err="1"/>
              <a:t>lightStatus</a:t>
            </a:r>
            <a:r>
              <a:rPr lang="en-US" sz="2400" dirty="0"/>
              <a:t> = new Text("Light Off");</a:t>
            </a:r>
          </a:p>
          <a:p>
            <a:r>
              <a:rPr lang="en-US" sz="2400" dirty="0"/>
              <a:t>    	private Text </a:t>
            </a:r>
            <a:r>
              <a:rPr lang="en-US" sz="2400" dirty="0" err="1"/>
              <a:t>cookingStatus</a:t>
            </a:r>
            <a:r>
              <a:rPr lang="en-US" sz="2400" dirty="0"/>
              <a:t> = new Text("Not cooking");</a:t>
            </a:r>
          </a:p>
          <a:p>
            <a:r>
              <a:rPr lang="mr-IN" sz="2400" dirty="0"/>
              <a:t> </a:t>
            </a:r>
            <a:endParaRPr lang="en-US" sz="2400" dirty="0"/>
          </a:p>
          <a:p>
            <a:r>
              <a:rPr lang="en-US" sz="2400" dirty="0"/>
              <a:t>  // other fields and methods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66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Input Event Processing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2954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handle(</a:t>
            </a:r>
            <a:r>
              <a:rPr lang="en-US" sz="2400" dirty="0" err="1"/>
              <a:t>ActionEvent</a:t>
            </a:r>
            <a:r>
              <a:rPr lang="en-US" sz="2400" dirty="0"/>
              <a:t> event) {</a:t>
            </a:r>
          </a:p>
          <a:p>
            <a:r>
              <a:rPr lang="en-US" sz="2400" dirty="0"/>
              <a:t>	if (</a:t>
            </a:r>
            <a:r>
              <a:rPr lang="en-US" sz="2400" dirty="0" err="1"/>
              <a:t>event.getSource</a:t>
            </a:r>
            <a:r>
              <a:rPr lang="en-US" sz="2400" dirty="0"/>
              <a:t>().equals(</a:t>
            </a:r>
            <a:r>
              <a:rPr lang="en-US" sz="2400" dirty="0" err="1"/>
              <a:t>doorCloser</a:t>
            </a:r>
            <a:r>
              <a:rPr lang="en-US" sz="2400" dirty="0"/>
              <a:t>)) {</a:t>
            </a:r>
          </a:p>
          <a:p>
            <a:r>
              <a:rPr lang="en-US" sz="2400" dirty="0"/>
              <a:t>            		</a:t>
            </a:r>
            <a:r>
              <a:rPr lang="en-US" sz="2400" dirty="0" err="1"/>
              <a:t>microwave.doorClosed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} else if (</a:t>
            </a:r>
            <a:r>
              <a:rPr lang="en-US" sz="2400" dirty="0" err="1"/>
              <a:t>event.getSource</a:t>
            </a:r>
            <a:r>
              <a:rPr lang="en-US" sz="2400" dirty="0"/>
              <a:t>().equals(</a:t>
            </a:r>
            <a:r>
              <a:rPr lang="en-US" sz="2400" dirty="0" err="1"/>
              <a:t>doorOpener</a:t>
            </a:r>
            <a:r>
              <a:rPr lang="en-US" sz="2400" dirty="0"/>
              <a:t>)) {</a:t>
            </a:r>
          </a:p>
          <a:p>
            <a:r>
              <a:rPr lang="en-US" sz="2400" dirty="0"/>
              <a:t>            		</a:t>
            </a:r>
            <a:r>
              <a:rPr lang="en-US" sz="2400" dirty="0" err="1"/>
              <a:t>microwave.doorOpened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} else if (</a:t>
            </a:r>
            <a:r>
              <a:rPr lang="en-US" sz="2400" dirty="0" err="1"/>
              <a:t>event.getSource</a:t>
            </a:r>
            <a:r>
              <a:rPr lang="en-US" sz="2400" dirty="0"/>
              <a:t>().equals(</a:t>
            </a:r>
            <a:r>
              <a:rPr lang="en-US" sz="2400" dirty="0" err="1"/>
              <a:t>cookButton</a:t>
            </a:r>
            <a:r>
              <a:rPr lang="en-US" sz="2400" dirty="0"/>
              <a:t>)) {</a:t>
            </a:r>
          </a:p>
          <a:p>
            <a:r>
              <a:rPr lang="en-US" sz="2400" dirty="0"/>
              <a:t>        		</a:t>
            </a:r>
            <a:r>
              <a:rPr lang="en-US" sz="2400" dirty="0" err="1"/>
              <a:t>microwave.cookRequested</a:t>
            </a:r>
            <a:r>
              <a:rPr lang="en-US" sz="2400" dirty="0"/>
              <a:t>();</a:t>
            </a:r>
          </a:p>
          <a:p>
            <a:r>
              <a:rPr lang="mr-IN" sz="2400" dirty="0"/>
              <a:t>       </a:t>
            </a:r>
            <a:r>
              <a:rPr lang="en-US" sz="2400" dirty="0"/>
              <a:t>     </a:t>
            </a:r>
            <a:r>
              <a:rPr lang="mr-IN" sz="2400" dirty="0"/>
              <a:t>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70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52400"/>
            <a:ext cx="7924800" cy="868362"/>
          </a:xfrm>
        </p:spPr>
        <p:txBody>
          <a:bodyPr>
            <a:normAutofit/>
          </a:bodyPr>
          <a:lstStyle/>
          <a:p>
            <a:r>
              <a:rPr lang="en-US" dirty="0"/>
              <a:t>Example of Status Display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1981201"/>
            <a:ext cx="8191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showLightOn</a:t>
            </a:r>
            <a:r>
              <a:rPr lang="en-US" sz="2400" dirty="0"/>
              <a:t>() {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lightStatus.setText</a:t>
            </a:r>
            <a:r>
              <a:rPr lang="en-US" sz="2400" dirty="0"/>
              <a:t>("Light On");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1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152400"/>
            <a:ext cx="7848600" cy="868362"/>
          </a:xfrm>
        </p:spPr>
        <p:txBody>
          <a:bodyPr>
            <a:normAutofit/>
          </a:bodyPr>
          <a:lstStyle/>
          <a:p>
            <a:r>
              <a:rPr lang="en-US" dirty="0"/>
              <a:t>Microwave Fields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2954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enum</a:t>
            </a:r>
            <a:r>
              <a:rPr lang="en-US" sz="2400" dirty="0"/>
              <a:t> States {DOOR_CLOSED_STATE, 	DOOR_OPENED_STATE, COOKING_STATE};</a:t>
            </a:r>
          </a:p>
          <a:p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timeLeft</a:t>
            </a:r>
            <a:r>
              <a:rPr lang="en-US" sz="2400" dirty="0"/>
              <a:t>;</a:t>
            </a:r>
          </a:p>
          <a:p>
            <a:r>
              <a:rPr lang="en-US" sz="2400" dirty="0"/>
              <a:t>private States </a:t>
            </a:r>
            <a:r>
              <a:rPr lang="en-US" sz="2400" dirty="0" err="1"/>
              <a:t>currentState</a:t>
            </a:r>
            <a:r>
              <a:rPr lang="en-US" sz="2400" dirty="0"/>
              <a:t>;</a:t>
            </a:r>
          </a:p>
          <a:p>
            <a:r>
              <a:rPr lang="en-US" sz="2400" dirty="0"/>
              <a:t>private static Microwave instance;</a:t>
            </a:r>
          </a:p>
          <a:p>
            <a:r>
              <a:rPr lang="en-US" sz="2400" dirty="0"/>
              <a:t>private </a:t>
            </a:r>
            <a:r>
              <a:rPr lang="en-US" sz="2400" dirty="0" err="1"/>
              <a:t>MicrowaveDisplay</a:t>
            </a:r>
            <a:r>
              <a:rPr lang="en-US" sz="2400" dirty="0"/>
              <a:t> display;</a:t>
            </a:r>
          </a:p>
        </p:txBody>
      </p:sp>
    </p:spTree>
    <p:extLst>
      <p:ext uri="{BB962C8B-B14F-4D97-AF65-F5344CB8AC3E}">
        <p14:creationId xmlns:p14="http://schemas.microsoft.com/office/powerpoint/2010/main" val="394793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Microwave Constructor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1295400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setDisplay</a:t>
            </a:r>
            <a:r>
              <a:rPr lang="en-US" sz="2400" dirty="0"/>
              <a:t>(</a:t>
            </a:r>
            <a:r>
              <a:rPr lang="en-US" sz="2400" dirty="0" err="1"/>
              <a:t>MicrowaveDisplay</a:t>
            </a:r>
            <a:r>
              <a:rPr lang="en-US" sz="2400" dirty="0"/>
              <a:t> display)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this.display</a:t>
            </a:r>
            <a:r>
              <a:rPr lang="en-US" sz="2400" dirty="0"/>
              <a:t> = display;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currentState</a:t>
            </a:r>
            <a:r>
              <a:rPr lang="en-US" sz="2400" dirty="0"/>
              <a:t> = </a:t>
            </a:r>
            <a:r>
              <a:rPr lang="en-US" sz="2400" dirty="0" err="1"/>
              <a:t>States.</a:t>
            </a:r>
            <a:r>
              <a:rPr lang="en-US" sz="2400" i="1" dirty="0" err="1"/>
              <a:t>DOOR_CLOSED_STATE</a:t>
            </a:r>
            <a:r>
              <a:rPr lang="en-US" sz="2400" i="1" dirty="0"/>
              <a:t>;</a:t>
            </a:r>
          </a:p>
          <a:p>
            <a:r>
              <a:rPr lang="mr-IN" sz="2400" dirty="0"/>
              <a:t>       </a:t>
            </a:r>
            <a:r>
              <a:rPr lang="en-US" sz="2400" dirty="0" err="1"/>
              <a:t>timeLeft</a:t>
            </a:r>
            <a:r>
              <a:rPr lang="en-US" sz="2400" dirty="0"/>
              <a:t> </a:t>
            </a:r>
            <a:r>
              <a:rPr lang="mr-IN" sz="2400" dirty="0"/>
              <a:t>= 0;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display.showTimeLeft</a:t>
            </a:r>
            <a:r>
              <a:rPr lang="en-US" sz="2400" dirty="0"/>
              <a:t>(</a:t>
            </a:r>
            <a:r>
              <a:rPr lang="en-US" sz="2400" dirty="0" err="1"/>
              <a:t>timeLeft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display.showLightOff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display.showDoorClosed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display.showNotCooking</a:t>
            </a:r>
            <a:r>
              <a:rPr lang="en-US" sz="2400" dirty="0"/>
              <a:t>();</a:t>
            </a:r>
          </a:p>
          <a:p>
            <a:r>
              <a:rPr lang="mr-IN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156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1524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/>
              <a:t>Input Events: Clock Tick Event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190500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clockTicked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currentState</a:t>
            </a:r>
            <a:r>
              <a:rPr lang="en-US" sz="2400" dirty="0"/>
              <a:t> == </a:t>
            </a:r>
            <a:r>
              <a:rPr lang="en-US" sz="2400" dirty="0" err="1"/>
              <a:t>States.</a:t>
            </a:r>
            <a:r>
              <a:rPr lang="en-US" sz="2400" i="1" dirty="0" err="1"/>
              <a:t>COOKING_STATE</a:t>
            </a:r>
            <a:r>
              <a:rPr lang="en-US" sz="2400" i="1" dirty="0"/>
              <a:t>) {</a:t>
            </a:r>
          </a:p>
          <a:p>
            <a:r>
              <a:rPr lang="mr-IN" sz="2400" dirty="0"/>
              <a:t>            </a:t>
            </a:r>
            <a:r>
              <a:rPr lang="en-US" sz="2400" dirty="0"/>
              <a:t> </a:t>
            </a:r>
            <a:r>
              <a:rPr lang="mr-IN" sz="2400" dirty="0" err="1"/>
              <a:t>timeRemaining</a:t>
            </a:r>
            <a:r>
              <a:rPr lang="mr-IN" sz="2400" dirty="0"/>
              <a:t>--;</a:t>
            </a:r>
          </a:p>
          <a:p>
            <a:r>
              <a:rPr lang="en-US" sz="2400" dirty="0"/>
              <a:t>              </a:t>
            </a:r>
            <a:r>
              <a:rPr lang="en-US" sz="2400" dirty="0" err="1"/>
              <a:t>display.showTimeLeft</a:t>
            </a:r>
            <a:r>
              <a:rPr lang="en-US" sz="2400" dirty="0"/>
              <a:t>(</a:t>
            </a:r>
            <a:r>
              <a:rPr lang="en-US" sz="2400" dirty="0" err="1"/>
              <a:t>timeLeft</a:t>
            </a:r>
            <a:r>
              <a:rPr lang="en-US" sz="2400" dirty="0"/>
              <a:t>);</a:t>
            </a:r>
          </a:p>
          <a:p>
            <a:r>
              <a:rPr lang="mr-IN" sz="2400" dirty="0"/>
              <a:t>            </a:t>
            </a:r>
            <a:r>
              <a:rPr lang="en-US" sz="2400" dirty="0"/>
              <a:t> </a:t>
            </a:r>
            <a:r>
              <a:rPr lang="mr-IN" sz="2400" dirty="0" err="1"/>
              <a:t>if</a:t>
            </a:r>
            <a:r>
              <a:rPr lang="mr-IN" sz="2400" dirty="0"/>
              <a:t> (</a:t>
            </a:r>
            <a:r>
              <a:rPr lang="mr-IN" sz="2400" dirty="0" err="1"/>
              <a:t>timeRemaining</a:t>
            </a:r>
            <a:r>
              <a:rPr lang="mr-IN" sz="2400" dirty="0"/>
              <a:t> == 0) {</a:t>
            </a:r>
          </a:p>
          <a:p>
            <a:r>
              <a:rPr lang="en-US" sz="2400" dirty="0"/>
              <a:t>                     </a:t>
            </a:r>
            <a:r>
              <a:rPr lang="en-US" sz="2400" dirty="0" err="1"/>
              <a:t>currentState</a:t>
            </a:r>
            <a:r>
              <a:rPr lang="en-US" sz="2400" dirty="0"/>
              <a:t> = </a:t>
            </a:r>
            <a:r>
              <a:rPr lang="en-US" sz="2400" dirty="0" err="1"/>
              <a:t>States.</a:t>
            </a:r>
            <a:r>
              <a:rPr lang="en-US" sz="2400" i="1" dirty="0" err="1"/>
              <a:t>DOOR_CLOSED_STATE</a:t>
            </a:r>
            <a:r>
              <a:rPr lang="en-US" sz="2400" i="1" dirty="0"/>
              <a:t>;</a:t>
            </a:r>
          </a:p>
          <a:p>
            <a:r>
              <a:rPr lang="mr-IN" sz="2400" dirty="0"/>
              <a:t>                </a:t>
            </a:r>
            <a:r>
              <a:rPr lang="en-US" sz="2400" dirty="0"/>
              <a:t>   </a:t>
            </a:r>
            <a:r>
              <a:rPr lang="mr-IN" sz="2400" dirty="0" err="1"/>
              <a:t>display</a:t>
            </a:r>
            <a:r>
              <a:rPr lang="mr-IN" sz="2400" dirty="0"/>
              <a:t>.</a:t>
            </a:r>
            <a:r>
              <a:rPr lang="en-US" sz="2400" dirty="0" err="1"/>
              <a:t>showN</a:t>
            </a:r>
            <a:r>
              <a:rPr lang="mr-IN" sz="2400" dirty="0" err="1"/>
              <a:t>otCooking</a:t>
            </a:r>
            <a:r>
              <a:rPr lang="mr-IN" sz="2400" dirty="0"/>
              <a:t>();</a:t>
            </a:r>
          </a:p>
          <a:p>
            <a:r>
              <a:rPr lang="mr-IN" sz="2400" dirty="0"/>
              <a:t>               </a:t>
            </a:r>
            <a:r>
              <a:rPr lang="en-US" sz="2400" dirty="0"/>
              <a:t>   </a:t>
            </a:r>
            <a:r>
              <a:rPr lang="mr-IN" sz="2400" dirty="0"/>
              <a:t> </a:t>
            </a:r>
            <a:r>
              <a:rPr lang="mr-IN" sz="2400" dirty="0" err="1"/>
              <a:t>display</a:t>
            </a:r>
            <a:r>
              <a:rPr lang="mr-IN" sz="2400" dirty="0"/>
              <a:t>.</a:t>
            </a:r>
            <a:r>
              <a:rPr lang="en-US" sz="2400" dirty="0"/>
              <a:t>show</a:t>
            </a:r>
            <a:r>
              <a:rPr lang="mr-IN" sz="2400" dirty="0" err="1"/>
              <a:t>LightOff</a:t>
            </a:r>
            <a:r>
              <a:rPr lang="mr-IN" sz="2400" dirty="0"/>
              <a:t>();</a:t>
            </a:r>
          </a:p>
          <a:p>
            <a:r>
              <a:rPr lang="mr-IN" sz="2400" dirty="0"/>
              <a:t>            }</a:t>
            </a:r>
          </a:p>
          <a:p>
            <a:r>
              <a:rPr lang="mr-IN" sz="2400" dirty="0"/>
              <a:t>       }</a:t>
            </a:r>
          </a:p>
          <a:p>
            <a:r>
              <a:rPr lang="mr-IN" sz="2400" dirty="0"/>
              <a:t>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3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Input Events: Cook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1905001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cookRequested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currentState</a:t>
            </a:r>
            <a:r>
              <a:rPr lang="en-US" sz="2400" dirty="0"/>
              <a:t> == </a:t>
            </a:r>
            <a:r>
              <a:rPr lang="en-US" sz="2400" dirty="0" err="1"/>
              <a:t>States.</a:t>
            </a:r>
            <a:r>
              <a:rPr lang="en-US" sz="2400" i="1" dirty="0" err="1"/>
              <a:t>DOOR_CLOSED_STATE</a:t>
            </a:r>
            <a:r>
              <a:rPr lang="en-US" sz="2400" i="1" dirty="0"/>
              <a:t>) {</a:t>
            </a:r>
          </a:p>
          <a:p>
            <a:r>
              <a:rPr lang="en-US" sz="2400" dirty="0"/>
              <a:t>              </a:t>
            </a:r>
            <a:r>
              <a:rPr lang="en-US" sz="2400" dirty="0" err="1"/>
              <a:t>currentState</a:t>
            </a:r>
            <a:r>
              <a:rPr lang="en-US" sz="2400" dirty="0"/>
              <a:t> = </a:t>
            </a:r>
            <a:r>
              <a:rPr lang="en-US" sz="2400" dirty="0" err="1"/>
              <a:t>States.</a:t>
            </a:r>
            <a:r>
              <a:rPr lang="en-US" sz="2400" i="1" dirty="0" err="1"/>
              <a:t>COOKING_STATE</a:t>
            </a:r>
            <a:r>
              <a:rPr lang="en-US" sz="2400" i="1" dirty="0"/>
              <a:t>;</a:t>
            </a:r>
          </a:p>
          <a:p>
            <a:r>
              <a:rPr lang="en-US" sz="2400" dirty="0"/>
              <a:t>              </a:t>
            </a:r>
            <a:r>
              <a:rPr lang="en-US" sz="2400" dirty="0" err="1"/>
              <a:t>display.showCooking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 </a:t>
            </a:r>
            <a:r>
              <a:rPr lang="en-US" sz="2400" dirty="0" err="1"/>
              <a:t>display.showLightOn</a:t>
            </a:r>
            <a:r>
              <a:rPr lang="en-US" sz="2400" dirty="0"/>
              <a:t>();</a:t>
            </a:r>
          </a:p>
          <a:p>
            <a:r>
              <a:rPr lang="mr-IN" sz="2400" dirty="0"/>
              <a:t>            </a:t>
            </a:r>
            <a:r>
              <a:rPr lang="en-US" sz="2400" dirty="0"/>
              <a:t> </a:t>
            </a:r>
            <a:r>
              <a:rPr lang="en-US" sz="2400" dirty="0" err="1"/>
              <a:t>timeLeft</a:t>
            </a:r>
            <a:r>
              <a:rPr lang="en-US" sz="2400" dirty="0"/>
              <a:t> </a:t>
            </a:r>
            <a:r>
              <a:rPr lang="mr-IN" sz="2400" dirty="0"/>
              <a:t>= </a:t>
            </a:r>
            <a:r>
              <a:rPr lang="en-US" sz="2400" dirty="0"/>
              <a:t>6</a:t>
            </a:r>
            <a:r>
              <a:rPr lang="mr-IN" sz="2400" dirty="0"/>
              <a:t>0;</a:t>
            </a:r>
          </a:p>
          <a:p>
            <a:r>
              <a:rPr lang="en-US" sz="2400" dirty="0"/>
              <a:t>              </a:t>
            </a:r>
            <a:r>
              <a:rPr lang="en-US" sz="2400" dirty="0" err="1"/>
              <a:t>display.showTimeLeft</a:t>
            </a:r>
            <a:r>
              <a:rPr lang="en-US" sz="2400" dirty="0"/>
              <a:t>(</a:t>
            </a:r>
            <a:r>
              <a:rPr lang="en-US" sz="2400" dirty="0" err="1"/>
              <a:t>timeLeft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} else if (</a:t>
            </a:r>
            <a:r>
              <a:rPr lang="en-US" sz="2400" dirty="0" err="1"/>
              <a:t>currentState</a:t>
            </a:r>
            <a:r>
              <a:rPr lang="en-US" sz="2400" dirty="0"/>
              <a:t> == </a:t>
            </a:r>
            <a:r>
              <a:rPr lang="en-US" sz="2400" dirty="0" err="1"/>
              <a:t>States.</a:t>
            </a:r>
            <a:r>
              <a:rPr lang="en-US" sz="2400" i="1" dirty="0" err="1"/>
              <a:t>COOKING_STATE</a:t>
            </a:r>
            <a:r>
              <a:rPr lang="en-US" sz="2400" i="1" dirty="0"/>
              <a:t>) {</a:t>
            </a:r>
          </a:p>
          <a:p>
            <a:r>
              <a:rPr lang="mr-IN" sz="2400" dirty="0"/>
              <a:t>            </a:t>
            </a:r>
            <a:r>
              <a:rPr lang="en-US" sz="2400" dirty="0" err="1"/>
              <a:t>timeELft</a:t>
            </a:r>
            <a:r>
              <a:rPr lang="en-US" sz="2400" dirty="0"/>
              <a:t> </a:t>
            </a:r>
            <a:r>
              <a:rPr lang="mr-IN" sz="2400" dirty="0"/>
              <a:t>+= </a:t>
            </a:r>
            <a:r>
              <a:rPr lang="en-US" sz="2400" dirty="0"/>
              <a:t>6</a:t>
            </a:r>
            <a:r>
              <a:rPr lang="mr-IN" sz="2400" dirty="0"/>
              <a:t>0;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display.showTimeLeft</a:t>
            </a:r>
            <a:r>
              <a:rPr lang="en-US" sz="2400" dirty="0"/>
              <a:t>(</a:t>
            </a:r>
            <a:r>
              <a:rPr lang="en-US" sz="2400" dirty="0" err="1"/>
              <a:t>timeLeft</a:t>
            </a:r>
            <a:r>
              <a:rPr lang="en-US" sz="2400" dirty="0"/>
              <a:t>);</a:t>
            </a:r>
          </a:p>
          <a:p>
            <a:r>
              <a:rPr lang="mr-IN" sz="2400" dirty="0"/>
              <a:t>        }</a:t>
            </a:r>
            <a:endParaRPr lang="en-US" sz="2400" dirty="0"/>
          </a:p>
          <a:p>
            <a:r>
              <a:rPr lang="mr-IN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493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A Critique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of the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75310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Microwave Class Has Become Too Large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methods in our class may not seem too  complex, but in a larger system, things could easily get out of hand. </a:t>
            </a:r>
          </a:p>
          <a:p>
            <a:r>
              <a:rPr lang="en-US" dirty="0"/>
              <a:t>A number of conditionals in our methods. Each method that processes an event has  conditionals  that switch on the value stored in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currentState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Among the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between the display and the microwave</a:t>
            </a:r>
          </a:p>
          <a:p>
            <a:r>
              <a:rPr lang="en-US" dirty="0"/>
              <a:t>Communication between the clock and the microwave</a:t>
            </a:r>
          </a:p>
          <a:p>
            <a:r>
              <a:rPr lang="en-US" dirty="0"/>
              <a:t>In both these cases above, the system employs a  form of communication where the entire responsibility for the  communication rests with the sender, which is not desirable.</a:t>
            </a:r>
          </a:p>
          <a:p>
            <a:r>
              <a:rPr lang="en-US" dirty="0"/>
              <a:t>In the first case, it appears to be less harmful.</a:t>
            </a:r>
          </a:p>
          <a:p>
            <a:r>
              <a:rPr lang="en-US" dirty="0"/>
              <a:t>In the second case, moving the responsibility to the listener helps us to define a class that can be used across possibly many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10220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An Initial Solution</a:t>
            </a:r>
          </a:p>
        </p:txBody>
      </p:sp>
    </p:spTree>
    <p:extLst>
      <p:ext uri="{BB962C8B-B14F-4D97-AF65-F5344CB8AC3E}">
        <p14:creationId xmlns:p14="http://schemas.microsoft.com/office/powerpoint/2010/main" val="38935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A First Solution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2954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Nouns: Microwave, </a:t>
            </a:r>
            <a:r>
              <a:rPr lang="en-US" sz="2400" dirty="0" err="1"/>
              <a:t>Powertube</a:t>
            </a:r>
            <a:r>
              <a:rPr lang="en-US" sz="2400" dirty="0"/>
              <a:t>, Light, Display, Door, </a:t>
            </a:r>
            <a:r>
              <a:rPr lang="en-US" sz="2400" dirty="0" err="1"/>
              <a:t>CookButton</a:t>
            </a:r>
            <a:r>
              <a:rPr lang="en-US" sz="2400" dirty="0"/>
              <a:t>,  etc. </a:t>
            </a:r>
          </a:p>
          <a:p>
            <a:endParaRPr lang="en-US" sz="2400" dirty="0"/>
          </a:p>
          <a:p>
            <a:r>
              <a:rPr lang="en-US" sz="2400" dirty="0"/>
              <a:t>The Display and </a:t>
            </a:r>
            <a:r>
              <a:rPr lang="en-US" sz="2400" dirty="0" err="1"/>
              <a:t>CookButton</a:t>
            </a:r>
            <a:r>
              <a:rPr lang="en-US" sz="2400" dirty="0"/>
              <a:t> will be part of the user interface (GUI).</a:t>
            </a:r>
          </a:p>
          <a:p>
            <a:r>
              <a:rPr lang="en-US" sz="2400" dirty="0" err="1"/>
              <a:t>Powertube</a:t>
            </a:r>
            <a:r>
              <a:rPr lang="en-US" sz="2400" dirty="0"/>
              <a:t> and Light: message on the GUI. </a:t>
            </a:r>
          </a:p>
          <a:p>
            <a:r>
              <a:rPr lang="en-US" sz="2400" dirty="0"/>
              <a:t>Door:  GUI component(s).</a:t>
            </a:r>
          </a:p>
          <a:p>
            <a:r>
              <a:rPr lang="en-US" sz="2400" dirty="0"/>
              <a:t>Microwave:</a:t>
            </a:r>
          </a:p>
          <a:p>
            <a:r>
              <a:rPr lang="en-US" sz="2400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64860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Software Classes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295401"/>
            <a:ext cx="7391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Microwave: 	Keeps track of what state the oven is in, </a:t>
            </a:r>
          </a:p>
          <a:p>
            <a:r>
              <a:rPr lang="en-US" sz="2400" dirty="0"/>
              <a:t>		Turns the power-tube and light on/off. </a:t>
            </a:r>
          </a:p>
          <a:p>
            <a:r>
              <a:rPr lang="en-US" sz="2400" dirty="0"/>
              <a:t>		Listen to: </a:t>
            </a:r>
          </a:p>
          <a:p>
            <a:r>
              <a:rPr lang="en-US" sz="2400" dirty="0"/>
              <a:t>			Opening/closing of the door, </a:t>
            </a:r>
          </a:p>
          <a:p>
            <a:r>
              <a:rPr lang="en-US" sz="2400" dirty="0"/>
              <a:t>			Pushing of the Cook button, </a:t>
            </a:r>
          </a:p>
          <a:p>
            <a:r>
              <a:rPr lang="en-US" sz="2400" dirty="0"/>
              <a:t>			Timer running out</a:t>
            </a:r>
          </a:p>
          <a:p>
            <a:endParaRPr lang="en-US" sz="2400" dirty="0"/>
          </a:p>
          <a:p>
            <a:r>
              <a:rPr lang="en-US" sz="2400" dirty="0"/>
              <a:t>GUI Display:</a:t>
            </a:r>
          </a:p>
          <a:p>
            <a:r>
              <a:rPr lang="en-US" sz="2400" dirty="0"/>
              <a:t>	Components  for user input, </a:t>
            </a:r>
          </a:p>
          <a:p>
            <a:r>
              <a:rPr lang="en-US" sz="2400" dirty="0"/>
              <a:t>	Displays: 	cooking/not cooing</a:t>
            </a:r>
          </a:p>
          <a:p>
            <a:r>
              <a:rPr lang="en-US" sz="2400" dirty="0"/>
              <a:t>			door open/closed</a:t>
            </a:r>
          </a:p>
          <a:p>
            <a:r>
              <a:rPr lang="en-US" sz="2400" dirty="0"/>
              <a:t>			light on/off</a:t>
            </a:r>
          </a:p>
          <a:p>
            <a:r>
              <a:rPr lang="en-US" sz="2400" dirty="0"/>
              <a:t>			time</a:t>
            </a:r>
          </a:p>
          <a:p>
            <a:r>
              <a:rPr lang="en-US" sz="2400" dirty="0"/>
              <a:t>Clock:  Generates a clock tick event at regular intervals.</a:t>
            </a:r>
          </a:p>
        </p:txBody>
      </p:sp>
    </p:spTree>
    <p:extLst>
      <p:ext uri="{BB962C8B-B14F-4D97-AF65-F5344CB8AC3E}">
        <p14:creationId xmlns:p14="http://schemas.microsoft.com/office/powerpoint/2010/main" val="220746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MicrowaveDisplay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50" y="2133600"/>
            <a:ext cx="7194301" cy="3962400"/>
          </a:xfrm>
        </p:spPr>
      </p:pic>
    </p:spTree>
    <p:extLst>
      <p:ext uri="{BB962C8B-B14F-4D97-AF65-F5344CB8AC3E}">
        <p14:creationId xmlns:p14="http://schemas.microsoft.com/office/powerpoint/2010/main" val="330182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ClockTicked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207472"/>
            <a:ext cx="7886700" cy="3587645"/>
          </a:xfrm>
        </p:spPr>
      </p:pic>
    </p:spTree>
    <p:extLst>
      <p:ext uri="{BB962C8B-B14F-4D97-AF65-F5344CB8AC3E}">
        <p14:creationId xmlns:p14="http://schemas.microsoft.com/office/powerpoint/2010/main" val="163607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Open Door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003300"/>
            <a:ext cx="66421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6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295400"/>
            <a:ext cx="7391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Clock implements </a:t>
            </a:r>
            <a:r>
              <a:rPr lang="en-US" sz="2000" dirty="0" err="1"/>
              <a:t>Runnable</a:t>
            </a:r>
            <a:r>
              <a:rPr lang="en-US" sz="2000" dirty="0"/>
              <a:t> {</a:t>
            </a:r>
          </a:p>
          <a:p>
            <a:r>
              <a:rPr lang="en-US" sz="2000" dirty="0"/>
              <a:t>        private static Microwave microwave;</a:t>
            </a:r>
          </a:p>
          <a:p>
            <a:r>
              <a:rPr lang="en-US" sz="2000" dirty="0"/>
              <a:t>        public Clock() {</a:t>
            </a:r>
          </a:p>
          <a:p>
            <a:r>
              <a:rPr lang="en-US" sz="2000" dirty="0"/>
              <a:t>                microwave = </a:t>
            </a:r>
            <a:r>
              <a:rPr lang="en-US" sz="2000" dirty="0" err="1"/>
              <a:t>Microwave.instance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new Thread(this).start();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public void run() {</a:t>
            </a:r>
          </a:p>
          <a:p>
            <a:r>
              <a:rPr lang="en-US" sz="2000" dirty="0"/>
              <a:t>                try {</a:t>
            </a:r>
          </a:p>
          <a:p>
            <a:r>
              <a:rPr lang="en-US" sz="2000" dirty="0"/>
              <a:t>                         while (true) {</a:t>
            </a:r>
          </a:p>
          <a:p>
            <a:r>
              <a:rPr lang="en-US" sz="2000" dirty="0"/>
              <a:t>                                    </a:t>
            </a:r>
            <a:r>
              <a:rPr lang="en-US" sz="2000" dirty="0" err="1"/>
              <a:t>Thread.sleep</a:t>
            </a:r>
            <a:r>
              <a:rPr lang="en-US" sz="2000" dirty="0"/>
              <a:t>(1000);</a:t>
            </a:r>
          </a:p>
          <a:p>
            <a:r>
              <a:rPr lang="en-US" sz="2000" dirty="0"/>
              <a:t>                                    </a:t>
            </a:r>
            <a:r>
              <a:rPr lang="en-US" sz="2000" dirty="0" err="1"/>
              <a:t>microwave.clockTicked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         }</a:t>
            </a:r>
          </a:p>
          <a:p>
            <a:r>
              <a:rPr lang="en-US" sz="2000" dirty="0"/>
              <a:t>                 } catch(</a:t>
            </a:r>
            <a:r>
              <a:rPr lang="en-US" sz="2000" dirty="0" err="1"/>
              <a:t>InterruptedException</a:t>
            </a:r>
            <a:r>
              <a:rPr lang="en-US" sz="2000" dirty="0"/>
              <a:t> </a:t>
            </a:r>
            <a:r>
              <a:rPr lang="en-US" sz="2000" dirty="0" err="1"/>
              <a:t>ie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     }</a:t>
            </a:r>
          </a:p>
          <a:p>
            <a:r>
              <a:rPr lang="en-US" sz="2000"/>
              <a:t>        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19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Display Class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295400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Methods that process the input provided by the user.</a:t>
            </a:r>
          </a:p>
          <a:p>
            <a:endParaRPr lang="en-US" sz="2400" dirty="0"/>
          </a:p>
          <a:p>
            <a:r>
              <a:rPr lang="en-US" sz="2400" dirty="0"/>
              <a:t>Methods that can be invoked by Microwave to display output.</a:t>
            </a:r>
          </a:p>
        </p:txBody>
      </p:sp>
    </p:spTree>
    <p:extLst>
      <p:ext uri="{BB962C8B-B14F-4D97-AF65-F5344CB8AC3E}">
        <p14:creationId xmlns:p14="http://schemas.microsoft.com/office/powerpoint/2010/main" val="352912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868</Words>
  <Application>Microsoft Macintosh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Lecture 10</vt:lpstr>
      <vt:lpstr>PowerPoint Presentation</vt:lpstr>
      <vt:lpstr>A First Solution</vt:lpstr>
      <vt:lpstr>Software Classes</vt:lpstr>
      <vt:lpstr>MicrowaveDisplay</vt:lpstr>
      <vt:lpstr>ClockTicked</vt:lpstr>
      <vt:lpstr>Open Door</vt:lpstr>
      <vt:lpstr>Clock</vt:lpstr>
      <vt:lpstr>Display Class</vt:lpstr>
      <vt:lpstr>The Display Class</vt:lpstr>
      <vt:lpstr>Input Event Processing</vt:lpstr>
      <vt:lpstr>Example of Status Display</vt:lpstr>
      <vt:lpstr>Microwave Fields</vt:lpstr>
      <vt:lpstr>Microwave Constructor</vt:lpstr>
      <vt:lpstr>Input Events: Clock Tick Event</vt:lpstr>
      <vt:lpstr>Input Events: Cook Request</vt:lpstr>
      <vt:lpstr>PowerPoint Presentation</vt:lpstr>
      <vt:lpstr>The Microwave Class Has Become Too Large</vt:lpstr>
      <vt:lpstr>Communication Among the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Brahma Dathan</dc:creator>
  <cp:lastModifiedBy>Dathan, Brahma</cp:lastModifiedBy>
  <cp:revision>63</cp:revision>
  <dcterms:created xsi:type="dcterms:W3CDTF">2017-11-02T17:01:11Z</dcterms:created>
  <dcterms:modified xsi:type="dcterms:W3CDTF">2020-10-29T20:17:38Z</dcterms:modified>
</cp:coreProperties>
</file>