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1" r:id="rId3"/>
    <p:sldId id="350" r:id="rId4"/>
    <p:sldId id="351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1" r:id="rId13"/>
    <p:sldId id="360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7" r:id="rId28"/>
    <p:sldId id="379" r:id="rId29"/>
    <p:sldId id="378" r:id="rId30"/>
    <p:sldId id="376" r:id="rId31"/>
    <p:sldId id="381" r:id="rId32"/>
    <p:sldId id="382" r:id="rId33"/>
    <p:sldId id="3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4263-BE50-3C40-B695-81DEF8538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F0BF0-365B-8349-9D1E-215573B06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DB076-19E2-284C-860B-ED2E47BE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8D22-2881-BF41-9782-BE0D667718F3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569-7DE8-F944-ABF3-40E98564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51D42-497C-7D43-8261-2F13379D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D7D-585D-AB4B-91F6-DFBF0CBC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9DAF-A596-8544-95EB-1EBF4578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40E26-C5AC-EB49-82C3-BA43FDA3B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A086-3049-2045-A403-D1057655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8D22-2881-BF41-9782-BE0D667718F3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B580F-3C72-D94D-B6BC-E079D203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0BC3-155C-7642-B20C-E6A5DD65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D7D-585D-AB4B-91F6-DFBF0CBC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0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DF5DC-A79E-D449-A0F6-3C6D044E9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85444-F38B-2F41-828A-B452CED59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435B7-111F-8F47-ABBE-77D4F6B2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8D22-2881-BF41-9782-BE0D667718F3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BC72-D8E2-EF4E-8AE3-88491EE5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A955-B2BC-F649-859B-347E9775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D7D-585D-AB4B-91F6-DFBF0CBC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4911-A22A-4D4A-BAA6-3E1E87A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B584-2AFD-9245-93CE-661FEED3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B29B-9D80-A148-9151-C787866B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8D22-2881-BF41-9782-BE0D667718F3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73BEE-D912-4E47-A93D-20F247E3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ED89F-8EF7-954E-A47B-C73A68B3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D7D-585D-AB4B-91F6-DFBF0CBC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5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48CA-8B50-EF46-9C9C-42769ACC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B4C91-5D45-2A44-8BA2-32A7EA92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C2399-2484-3047-B7AC-108DBBE8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8D22-2881-BF41-9782-BE0D667718F3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1267-A942-EE48-818B-22E9DEB0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4676-66A6-9949-A8F7-A866F6B5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D7D-585D-AB4B-91F6-DFBF0CBC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9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A35-AF97-B746-A13E-706CE96D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33BF-B710-004B-9E4A-12E1E4084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1D39B-E52B-0F46-8159-9E003CEF0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A53FC-AEA1-034E-9A63-40F5F915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8D22-2881-BF41-9782-BE0D667718F3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04AAB-B0D6-BD42-8B52-4A9744BF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7BBA-52FF-FD4A-B99B-2B66AB1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D7D-585D-AB4B-91F6-DFBF0CBC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C775-77E7-0447-97CB-53AC2C6A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0A58-3B99-BE41-90E0-A9C6DF640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999BF-0368-4E42-9755-F4223A731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60524-FD92-A346-8D16-BFC90E3F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6E0BF-6387-1F46-98D8-937DE2B2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F475C-5769-0F46-9677-FB7F2169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8D22-2881-BF41-9782-BE0D667718F3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45E01-18DC-D84C-BF88-889A88D1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A9541-F5FF-2B46-BE5D-E9602D85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D7D-585D-AB4B-91F6-DFBF0CBC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4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07E5-C335-DE46-B802-221A8AA7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E98CA-9BBA-4C4F-B6F4-44D3982C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8D22-2881-BF41-9782-BE0D667718F3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94D97-4083-4E44-BE74-DCC9A8EB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94DD-9101-5340-BDB2-6A32023E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D7D-585D-AB4B-91F6-DFBF0CBC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89439-1059-344B-BBBF-1FA27840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8D22-2881-BF41-9782-BE0D667718F3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E12E4-19F6-3D49-BBD4-9F67F623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D2B85-346C-E54F-B38D-AE96C015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D7D-585D-AB4B-91F6-DFBF0CBC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8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E4DE-1530-5C42-AD1E-8EEE0B53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23B8-6559-B341-849E-0A1D1AF1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2D155-D6DB-FA4D-A9A4-99E055B5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80038-EAD9-8F49-B9DD-FB0A3394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8D22-2881-BF41-9782-BE0D667718F3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4A065-9EAA-C444-8E00-83EBA458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ACF57-DED2-C644-8113-48EA7E8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D7D-585D-AB4B-91F6-DFBF0CBC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9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1669-E830-674B-97B5-545613C1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CF602-B505-BE42-8639-8CFAAF319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3549F-C546-5B43-86AA-A7D406AC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98EAD-FC9B-F94D-BAAB-11A55644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8D22-2881-BF41-9782-BE0D667718F3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03BDD-F351-AC4F-97EF-3F343EA8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8AE56-4FEE-2C47-8632-91BE9E6A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D7D-585D-AB4B-91F6-DFBF0CBC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2C2C5-C54F-6A42-BE64-28E65896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82617-B0BD-014B-920D-8DAA6424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F0CC-DE0D-D148-9F06-512E62EFC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8D22-2881-BF41-9782-BE0D667718F3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7131D-FCE3-2C48-9D00-FD3C66297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81881-E6F2-A14C-A51D-581FC50AB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D7D-585D-AB4B-91F6-DFBF0CBC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713C-989A-2943-9E3C-1E5BDC8A3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rgbClr val="7030A0"/>
                </a:solidFill>
              </a:rPr>
              <a:t>Lecture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16319-8724-A645-9376-C7025E066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8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7"/>
          </a:xfrm>
        </p:spPr>
        <p:txBody>
          <a:bodyPr>
            <a:normAutofit fontScale="90000"/>
          </a:bodyPr>
          <a:lstStyle/>
          <a:p>
            <a:r>
              <a:rPr lang="en-US" dirty="0"/>
              <a:t>Undoing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6702"/>
            <a:ext cx="10515600" cy="55979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public void undo()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	if history stack is not empty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		undo the command at the top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		pop the history 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		push the popped entry onto the redo 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	}</a:t>
            </a:r>
            <a:endParaRPr lang="mr-IN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2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812"/>
          </a:xfrm>
        </p:spPr>
        <p:txBody>
          <a:bodyPr/>
          <a:lstStyle/>
          <a:p>
            <a:r>
              <a:rPr lang="en-US" dirty="0"/>
              <a:t>Redoing a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void redo() {</a:t>
            </a:r>
          </a:p>
          <a:p>
            <a:pPr marL="0" indent="0"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the redo stack is not empty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pop the redo stack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  redo the popped command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  push the command onto the undo stack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88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Implementation</a:t>
            </a: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Overview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2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C6D8-668E-9F4C-81E7-ABB089CD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0478-5BBA-AD48-AA4B-18C97E4D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– shapes and </a:t>
            </a:r>
            <a:r>
              <a:rPr lang="en-US" dirty="0" err="1"/>
              <a:t>Model.java</a:t>
            </a:r>
            <a:endParaRPr lang="en-US" dirty="0"/>
          </a:p>
          <a:p>
            <a:r>
              <a:rPr lang="en-US" dirty="0"/>
              <a:t>controller – states, events, undo-redo code, command classes</a:t>
            </a:r>
          </a:p>
          <a:p>
            <a:r>
              <a:rPr lang="en-US" dirty="0"/>
              <a:t>view – logical view implementation, physical view and renderer interfaces</a:t>
            </a:r>
          </a:p>
          <a:p>
            <a:r>
              <a:rPr lang="en-US" dirty="0" err="1"/>
              <a:t>gui</a:t>
            </a:r>
            <a:r>
              <a:rPr lang="en-US" dirty="0"/>
              <a:t> – controller (buttons, menus, panels) and view (renders, physical views)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DA93-F481-7C43-B996-3439063F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5A97-7667-1B42-A508-7A90F278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abstract class Command {</a:t>
            </a:r>
          </a:p>
          <a:p>
            <a:pPr marL="0" indent="0">
              <a:buNone/>
            </a:pPr>
            <a:r>
              <a:rPr lang="en-US" dirty="0"/>
              <a:t>    public abstract </a:t>
            </a:r>
            <a:r>
              <a:rPr lang="en-US" dirty="0" err="1"/>
              <a:t>boolean</a:t>
            </a:r>
            <a:r>
              <a:rPr lang="en-US" dirty="0"/>
              <a:t> undo();</a:t>
            </a:r>
          </a:p>
          <a:p>
            <a:pPr marL="0" indent="0">
              <a:buNone/>
            </a:pPr>
            <a:r>
              <a:rPr lang="en-US" dirty="0"/>
              <a:t>    public abstract </a:t>
            </a:r>
            <a:r>
              <a:rPr lang="en-US" dirty="0" err="1"/>
              <a:t>boolean</a:t>
            </a:r>
            <a:r>
              <a:rPr lang="en-US" dirty="0"/>
              <a:t> redo(); </a:t>
            </a:r>
          </a:p>
          <a:p>
            <a:pPr marL="0" indent="0">
              <a:buNone/>
            </a:pPr>
            <a:r>
              <a:rPr lang="en-US" dirty="0"/>
              <a:t>    public abstract void execute(); </a:t>
            </a:r>
          </a:p>
          <a:p>
            <a:pPr marL="0" indent="0">
              <a:buNone/>
            </a:pPr>
            <a:r>
              <a:rPr lang="en-US" dirty="0"/>
              <a:t>    public void end() {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0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81E6-D0E6-A04C-84A6-5F586712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6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PolygonCommand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ADBE-F8B3-0646-8EB4-A865F09C2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8660"/>
            <a:ext cx="10515600" cy="546830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b="1" dirty="0"/>
              <a:t>public</a:t>
            </a:r>
            <a:r>
              <a:rPr lang="en-US" sz="5500" dirty="0"/>
              <a:t> </a:t>
            </a:r>
            <a:r>
              <a:rPr lang="en-US" sz="5500" b="1" dirty="0"/>
              <a:t>class</a:t>
            </a:r>
            <a:r>
              <a:rPr lang="en-US" sz="5500" dirty="0"/>
              <a:t> </a:t>
            </a:r>
            <a:r>
              <a:rPr lang="en-US" sz="5500" dirty="0" err="1"/>
              <a:t>PolygonCommand</a:t>
            </a:r>
            <a:r>
              <a:rPr lang="en-US" sz="5500" dirty="0"/>
              <a:t> </a:t>
            </a:r>
            <a:r>
              <a:rPr lang="en-US" sz="5500" b="1" dirty="0"/>
              <a:t>extends</a:t>
            </a:r>
            <a:r>
              <a:rPr lang="en-US" sz="5500" dirty="0"/>
              <a:t> Command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b="1" dirty="0"/>
              <a:t>     private</a:t>
            </a:r>
            <a:r>
              <a:rPr lang="en-US" sz="5500" dirty="0"/>
              <a:t> Polygon polygon;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b="1" dirty="0"/>
              <a:t>     public</a:t>
            </a:r>
            <a:r>
              <a:rPr lang="en-US" sz="5500" dirty="0"/>
              <a:t> </a:t>
            </a:r>
            <a:r>
              <a:rPr lang="en-US" sz="5500" dirty="0" err="1"/>
              <a:t>PolygonCommand</a:t>
            </a:r>
            <a:r>
              <a:rPr lang="en-US" sz="5500" dirty="0"/>
              <a:t>(Point2D point)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/>
              <a:t>         polygon = </a:t>
            </a:r>
            <a:r>
              <a:rPr lang="en-US" sz="5500" b="1" dirty="0"/>
              <a:t>new</a:t>
            </a:r>
            <a:r>
              <a:rPr lang="en-US" sz="5500" dirty="0"/>
              <a:t> Polygon();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/>
              <a:t>         </a:t>
            </a:r>
            <a:r>
              <a:rPr lang="en-US" sz="5500" dirty="0" err="1"/>
              <a:t>polygon.addPoint</a:t>
            </a:r>
            <a:r>
              <a:rPr lang="en-US" sz="5500" dirty="0"/>
              <a:t>(point);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/>
              <a:t>         execute();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b="1" dirty="0"/>
              <a:t>     public</a:t>
            </a:r>
            <a:r>
              <a:rPr lang="en-US" sz="5500" dirty="0"/>
              <a:t> </a:t>
            </a:r>
            <a:r>
              <a:rPr lang="en-US" sz="5500" b="1" dirty="0"/>
              <a:t>void</a:t>
            </a:r>
            <a:r>
              <a:rPr lang="en-US" sz="5500" dirty="0"/>
              <a:t> execute()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/>
              <a:t>         </a:t>
            </a:r>
            <a:r>
              <a:rPr lang="en-US" sz="5500" dirty="0" err="1"/>
              <a:t>Model.</a:t>
            </a:r>
            <a:r>
              <a:rPr lang="en-US" sz="5500" i="1" dirty="0" err="1"/>
              <a:t>instance</a:t>
            </a:r>
            <a:r>
              <a:rPr lang="en-US" sz="5500" dirty="0"/>
              <a:t>().</a:t>
            </a:r>
            <a:r>
              <a:rPr lang="en-US" sz="5500" dirty="0" err="1"/>
              <a:t>addShape</a:t>
            </a:r>
            <a:r>
              <a:rPr lang="en-US" sz="5500" dirty="0"/>
              <a:t>(polygon);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b="1" dirty="0"/>
              <a:t>    public</a:t>
            </a:r>
            <a:r>
              <a:rPr lang="en-US" sz="5500" dirty="0"/>
              <a:t> </a:t>
            </a:r>
            <a:r>
              <a:rPr lang="en-US" sz="5500" b="1" dirty="0" err="1"/>
              <a:t>boolean</a:t>
            </a:r>
            <a:r>
              <a:rPr lang="en-US" sz="5500" dirty="0"/>
              <a:t> undo()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/>
              <a:t>         </a:t>
            </a:r>
            <a:r>
              <a:rPr lang="en-US" sz="5500" dirty="0" err="1"/>
              <a:t>Model.</a:t>
            </a:r>
            <a:r>
              <a:rPr lang="en-US" sz="5500" i="1" dirty="0" err="1"/>
              <a:t>instance</a:t>
            </a:r>
            <a:r>
              <a:rPr lang="en-US" sz="5500" dirty="0"/>
              <a:t>().</a:t>
            </a:r>
            <a:r>
              <a:rPr lang="en-US" sz="5500" dirty="0" err="1"/>
              <a:t>removeShape</a:t>
            </a:r>
            <a:r>
              <a:rPr lang="en-US" sz="5500" dirty="0"/>
              <a:t>(polygon);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b="1" dirty="0"/>
              <a:t>         return</a:t>
            </a:r>
            <a:r>
              <a:rPr lang="en-US" sz="5500" dirty="0"/>
              <a:t> </a:t>
            </a:r>
            <a:r>
              <a:rPr lang="en-US" sz="5500" b="1" dirty="0"/>
              <a:t>true</a:t>
            </a:r>
            <a:r>
              <a:rPr lang="en-US" sz="55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b="1" dirty="0"/>
              <a:t>    public</a:t>
            </a:r>
            <a:r>
              <a:rPr lang="en-US" sz="5500" dirty="0"/>
              <a:t> </a:t>
            </a:r>
            <a:r>
              <a:rPr lang="en-US" sz="5500" b="1" dirty="0" err="1"/>
              <a:t>boolean</a:t>
            </a:r>
            <a:r>
              <a:rPr lang="en-US" sz="5500" dirty="0"/>
              <a:t> redo()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/>
              <a:t>         execute();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b="1" dirty="0"/>
              <a:t>         return</a:t>
            </a:r>
            <a:r>
              <a:rPr lang="en-US" sz="5500" dirty="0"/>
              <a:t> </a:t>
            </a:r>
            <a:r>
              <a:rPr lang="en-US" sz="5500" b="1" dirty="0"/>
              <a:t>true</a:t>
            </a:r>
            <a:r>
              <a:rPr lang="en-US" sz="55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/>
              <a:t>   }</a:t>
            </a:r>
            <a:br>
              <a:rPr lang="en-US" sz="5500" dirty="0"/>
            </a:br>
            <a:r>
              <a:rPr lang="en-US" sz="5500" dirty="0"/>
              <a:t>   </a:t>
            </a:r>
            <a:r>
              <a:rPr lang="en-US" sz="5500" b="1" dirty="0"/>
              <a:t>public</a:t>
            </a:r>
            <a:r>
              <a:rPr lang="en-US" sz="5500" dirty="0"/>
              <a:t> </a:t>
            </a:r>
            <a:r>
              <a:rPr lang="en-US" sz="5500" b="1" dirty="0"/>
              <a:t>void</a:t>
            </a:r>
            <a:r>
              <a:rPr lang="en-US" sz="5500" dirty="0"/>
              <a:t> end()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/>
              <a:t>         </a:t>
            </a:r>
            <a:r>
              <a:rPr lang="en-US" sz="5500" dirty="0" err="1"/>
              <a:t>polygon.end</a:t>
            </a:r>
            <a:r>
              <a:rPr lang="en-US" sz="55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b="1" dirty="0"/>
              <a:t>   public</a:t>
            </a:r>
            <a:r>
              <a:rPr lang="en-US" sz="5500" dirty="0"/>
              <a:t> </a:t>
            </a:r>
            <a:r>
              <a:rPr lang="en-US" sz="5500" b="1" dirty="0"/>
              <a:t>void</a:t>
            </a:r>
            <a:r>
              <a:rPr lang="en-US" sz="5500" dirty="0"/>
              <a:t> </a:t>
            </a:r>
            <a:r>
              <a:rPr lang="en-US" sz="5500" dirty="0" err="1"/>
              <a:t>addPoint</a:t>
            </a:r>
            <a:r>
              <a:rPr lang="en-US" sz="5500" dirty="0"/>
              <a:t>(Point2D point)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/>
              <a:t>        </a:t>
            </a:r>
            <a:r>
              <a:rPr lang="en-US" sz="5500" dirty="0" err="1"/>
              <a:t>polygon.addPoint</a:t>
            </a:r>
            <a:r>
              <a:rPr lang="en-US" sz="5500" dirty="0"/>
              <a:t>(point);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/>
              <a:t>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1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0B54-C6ED-3F4A-ABBD-7B3D82B1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3A72-2A7F-5945-97D7-AB449A3E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package</a:t>
            </a:r>
            <a:r>
              <a:rPr lang="en-US" dirty="0"/>
              <a:t> </a:t>
            </a:r>
            <a:r>
              <a:rPr lang="en-US" dirty="0" err="1"/>
              <a:t>controller.events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ConfirmEvent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dirty="0" err="1"/>
              <a:t>DrawingEvent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dirty="0" err="1"/>
              <a:t>ConfirmEvent</a:t>
            </a:r>
            <a:r>
              <a:rPr lang="en-US" dirty="0"/>
              <a:t> </a:t>
            </a:r>
            <a:r>
              <a:rPr lang="en-US" i="1" dirty="0"/>
              <a:t>instance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ConfirmEvent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dirty="0" err="1"/>
              <a:t>ConfirmEvent</a:t>
            </a:r>
            <a:r>
              <a:rPr lang="en-US" dirty="0"/>
              <a:t> instance() {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i="1" dirty="0"/>
              <a:t>instance</a:t>
            </a:r>
            <a:r>
              <a:rPr lang="en-US" dirty="0"/>
              <a:t> == </a:t>
            </a:r>
            <a:r>
              <a:rPr lang="en-US" b="1" dirty="0"/>
              <a:t>null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            </a:t>
            </a:r>
            <a:r>
              <a:rPr lang="en-US" i="1" dirty="0"/>
              <a:t>instance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ConfirmEvent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i="1" dirty="0"/>
              <a:t>instance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2B3B-FD16-C143-BF69-BDC6174D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LineDrawingState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1ACA-0D10-8A4E-B7BD-05D9A96C7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8660"/>
            <a:ext cx="10515600" cy="5365433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public class </a:t>
            </a:r>
            <a:r>
              <a:rPr lang="en-US" sz="3800" dirty="0" err="1"/>
              <a:t>LineDrawingState</a:t>
            </a:r>
            <a:r>
              <a:rPr lang="en-US" sz="3800" dirty="0"/>
              <a:t> extends </a:t>
            </a:r>
            <a:r>
              <a:rPr lang="en-US" sz="3800" dirty="0" err="1"/>
              <a:t>DrawingState</a:t>
            </a:r>
            <a:r>
              <a:rPr lang="en-US" sz="3800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//.  Code for making it a </a:t>
            </a:r>
            <a:r>
              <a:rPr lang="en-US" sz="3800" dirty="0" err="1"/>
              <a:t>singlrton</a:t>
            </a:r>
            <a:endParaRPr lang="en-US" sz="3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   public void </a:t>
            </a:r>
            <a:r>
              <a:rPr lang="en-US" sz="3800" dirty="0" err="1"/>
              <a:t>handleEvent</a:t>
            </a:r>
            <a:r>
              <a:rPr lang="en-US" sz="3800" dirty="0"/>
              <a:t>(</a:t>
            </a:r>
            <a:r>
              <a:rPr lang="en-US" sz="3800" dirty="0" err="1"/>
              <a:t>PointInputEvent</a:t>
            </a:r>
            <a:r>
              <a:rPr lang="en-US" sz="3800" dirty="0"/>
              <a:t> 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            Command command = </a:t>
            </a:r>
            <a:r>
              <a:rPr lang="en-US" sz="3800" dirty="0" err="1"/>
              <a:t>DrawingContext.</a:t>
            </a:r>
            <a:r>
              <a:rPr lang="en-US" sz="3800" i="1" dirty="0" err="1"/>
              <a:t>instance</a:t>
            </a:r>
            <a:r>
              <a:rPr lang="en-US" sz="3800" dirty="0"/>
              <a:t>().</a:t>
            </a:r>
            <a:r>
              <a:rPr lang="en-US" sz="3800" dirty="0" err="1"/>
              <a:t>getCommand</a:t>
            </a:r>
            <a:r>
              <a:rPr lang="en-US" sz="38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            if (command == null)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                  command = new </a:t>
            </a:r>
            <a:r>
              <a:rPr lang="en-US" sz="3800" dirty="0" err="1"/>
              <a:t>LineCommand</a:t>
            </a:r>
            <a:r>
              <a:rPr lang="en-US" sz="3800" dirty="0"/>
              <a:t>(new Point2D(</a:t>
            </a:r>
            <a:r>
              <a:rPr lang="en-US" sz="3800" dirty="0" err="1"/>
              <a:t>event.getX</a:t>
            </a:r>
            <a:r>
              <a:rPr lang="en-US" sz="3800" dirty="0"/>
              <a:t>(), </a:t>
            </a:r>
            <a:r>
              <a:rPr lang="en-US" sz="3800" dirty="0" err="1"/>
              <a:t>event.getY</a:t>
            </a:r>
            <a:r>
              <a:rPr lang="en-US" sz="3800" dirty="0"/>
              <a:t>()));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                  </a:t>
            </a:r>
            <a:r>
              <a:rPr lang="en-US" sz="3800" dirty="0" err="1"/>
              <a:t>DrawingContext.</a:t>
            </a:r>
            <a:r>
              <a:rPr lang="en-US" sz="3800" i="1" dirty="0" err="1"/>
              <a:t>instance</a:t>
            </a:r>
            <a:r>
              <a:rPr lang="en-US" sz="3800" dirty="0"/>
              <a:t>().</a:t>
            </a:r>
            <a:r>
              <a:rPr lang="en-US" sz="3800" dirty="0" err="1"/>
              <a:t>setCommand</a:t>
            </a:r>
            <a:r>
              <a:rPr lang="en-US" sz="3800" dirty="0"/>
              <a:t>(command);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                  </a:t>
            </a:r>
            <a:r>
              <a:rPr lang="en-US" sz="3800" dirty="0" err="1"/>
              <a:t>UndoManager.</a:t>
            </a:r>
            <a:r>
              <a:rPr lang="en-US" sz="3800" i="1" dirty="0" err="1"/>
              <a:t>instance</a:t>
            </a:r>
            <a:r>
              <a:rPr lang="en-US" sz="3800" dirty="0"/>
              <a:t>().</a:t>
            </a:r>
            <a:r>
              <a:rPr lang="en-US" sz="3800" dirty="0" err="1"/>
              <a:t>beginCommand</a:t>
            </a:r>
            <a:r>
              <a:rPr lang="en-US" sz="3800" dirty="0"/>
              <a:t>(command);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                  </a:t>
            </a:r>
            <a:r>
              <a:rPr lang="en-US" sz="3800" dirty="0" err="1"/>
              <a:t>View.</a:t>
            </a:r>
            <a:r>
              <a:rPr lang="en-US" sz="3800" i="1" dirty="0" err="1"/>
              <a:t>instance</a:t>
            </a:r>
            <a:r>
              <a:rPr lang="en-US" sz="3800" dirty="0"/>
              <a:t>().update();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          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                  ((</a:t>
            </a:r>
            <a:r>
              <a:rPr lang="en-US" sz="3800" dirty="0" err="1"/>
              <a:t>LineCommand</a:t>
            </a:r>
            <a:r>
              <a:rPr lang="en-US" sz="3800" dirty="0"/>
              <a:t>) command).</a:t>
            </a:r>
            <a:r>
              <a:rPr lang="en-US" sz="3800" dirty="0" err="1"/>
              <a:t>setPoint</a:t>
            </a:r>
            <a:r>
              <a:rPr lang="en-US" sz="3800" dirty="0"/>
              <a:t>(1, new Point2D(</a:t>
            </a:r>
            <a:r>
              <a:rPr lang="en-US" sz="3800" dirty="0" err="1"/>
              <a:t>event.getX</a:t>
            </a:r>
            <a:r>
              <a:rPr lang="en-US" sz="3800" dirty="0"/>
              <a:t>(), </a:t>
            </a:r>
            <a:r>
              <a:rPr lang="en-US" sz="3800" dirty="0" err="1"/>
              <a:t>event.getY</a:t>
            </a:r>
            <a:r>
              <a:rPr lang="en-US" sz="3800" dirty="0"/>
              <a:t>()));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                  </a:t>
            </a:r>
            <a:r>
              <a:rPr lang="en-US" sz="3800" dirty="0" err="1"/>
              <a:t>View.</a:t>
            </a:r>
            <a:r>
              <a:rPr lang="en-US" sz="3800" i="1" dirty="0" err="1"/>
              <a:t>instance</a:t>
            </a:r>
            <a:r>
              <a:rPr lang="en-US" sz="3800" dirty="0"/>
              <a:t>().update();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                  </a:t>
            </a:r>
            <a:r>
              <a:rPr lang="en-US" sz="3800" dirty="0" err="1"/>
              <a:t>DrawingContext.</a:t>
            </a:r>
            <a:r>
              <a:rPr lang="en-US" sz="3800" i="1" dirty="0" err="1"/>
              <a:t>instance</a:t>
            </a:r>
            <a:r>
              <a:rPr lang="en-US" sz="3800" dirty="0"/>
              <a:t>().</a:t>
            </a:r>
            <a:r>
              <a:rPr lang="en-US" sz="3800" dirty="0" err="1"/>
              <a:t>setCommand</a:t>
            </a:r>
            <a:r>
              <a:rPr lang="en-US" sz="3800" dirty="0"/>
              <a:t>(null);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                  </a:t>
            </a:r>
            <a:r>
              <a:rPr lang="en-US" sz="3800" dirty="0" err="1"/>
              <a:t>DrawingContext.</a:t>
            </a:r>
            <a:r>
              <a:rPr lang="en-US" sz="3800" i="1" dirty="0" err="1"/>
              <a:t>instance</a:t>
            </a:r>
            <a:r>
              <a:rPr lang="en-US" sz="3800" dirty="0"/>
              <a:t>().</a:t>
            </a:r>
            <a:r>
              <a:rPr lang="en-US" sz="3800" dirty="0" err="1"/>
              <a:t>changeCurrentState</a:t>
            </a:r>
            <a:r>
              <a:rPr lang="en-US" sz="3800" dirty="0"/>
              <a:t>(</a:t>
            </a:r>
            <a:r>
              <a:rPr lang="en-US" sz="3800" dirty="0" err="1"/>
              <a:t>QuiescentState.</a:t>
            </a:r>
            <a:r>
              <a:rPr lang="en-US" sz="3800" i="1" dirty="0" err="1"/>
              <a:t>instance</a:t>
            </a:r>
            <a:r>
              <a:rPr lang="en-US" sz="3800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                  </a:t>
            </a:r>
            <a:r>
              <a:rPr lang="en-US" sz="3800" dirty="0" err="1"/>
              <a:t>UndoManager.</a:t>
            </a:r>
            <a:r>
              <a:rPr lang="en-US" sz="3800" i="1" dirty="0" err="1"/>
              <a:t>instance</a:t>
            </a:r>
            <a:r>
              <a:rPr lang="en-US" sz="3800" dirty="0"/>
              <a:t>().</a:t>
            </a:r>
            <a:r>
              <a:rPr lang="en-US" sz="3800" dirty="0" err="1"/>
              <a:t>endCommand</a:t>
            </a:r>
            <a:r>
              <a:rPr lang="en-US" sz="38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}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54057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E3C2-1C51-B947-966C-5051C889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90805"/>
            <a:ext cx="10515600" cy="4235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DrawingContext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5424-BC5E-DD4A-90DF-3580A77E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609219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DrawingContext</a:t>
            </a:r>
            <a:r>
              <a:rPr lang="en-US" dirty="0"/>
              <a:t> implements Controller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private </a:t>
            </a:r>
            <a:r>
              <a:rPr lang="en-US" dirty="0" err="1"/>
              <a:t>DrawingState</a:t>
            </a:r>
            <a:r>
              <a:rPr lang="en-US" dirty="0"/>
              <a:t> </a:t>
            </a:r>
            <a:r>
              <a:rPr lang="en-US" dirty="0" err="1"/>
              <a:t>currentState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private Command command;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private </a:t>
            </a:r>
            <a:r>
              <a:rPr lang="en-US" dirty="0" err="1"/>
              <a:t>DrawingContext</a:t>
            </a:r>
            <a:r>
              <a:rPr lang="en-US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currentState</a:t>
            </a:r>
            <a:r>
              <a:rPr lang="en-US" dirty="0"/>
              <a:t> = </a:t>
            </a:r>
            <a:r>
              <a:rPr lang="en-US" dirty="0" err="1"/>
              <a:t>QuiescentState.</a:t>
            </a:r>
            <a:r>
              <a:rPr lang="en-US" i="1" dirty="0" err="1"/>
              <a:t>instance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changeCurrentState</a:t>
            </a:r>
            <a:r>
              <a:rPr lang="en-US" dirty="0"/>
              <a:t>(</a:t>
            </a:r>
            <a:r>
              <a:rPr lang="en-US" dirty="0" err="1"/>
              <a:t>currentState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public void </a:t>
            </a:r>
            <a:r>
              <a:rPr lang="en-US" dirty="0" err="1"/>
              <a:t>changeCurrentState</a:t>
            </a:r>
            <a:r>
              <a:rPr lang="en-US" dirty="0"/>
              <a:t>(</a:t>
            </a:r>
            <a:r>
              <a:rPr lang="en-US" dirty="0" err="1"/>
              <a:t>DrawingState</a:t>
            </a:r>
            <a:r>
              <a:rPr lang="en-US" dirty="0"/>
              <a:t> </a:t>
            </a:r>
            <a:r>
              <a:rPr lang="en-US" dirty="0" err="1"/>
              <a:t>nextState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</a:t>
            </a:r>
            <a:r>
              <a:rPr lang="en-US" dirty="0" err="1"/>
              <a:t>currentState.leave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</a:t>
            </a:r>
            <a:r>
              <a:rPr lang="en-US" dirty="0" err="1"/>
              <a:t>currentState</a:t>
            </a:r>
            <a:r>
              <a:rPr lang="en-US" dirty="0"/>
              <a:t> = </a:t>
            </a:r>
            <a:r>
              <a:rPr lang="en-US" dirty="0" err="1"/>
              <a:t>nextState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</a:t>
            </a:r>
            <a:r>
              <a:rPr lang="en-US" dirty="0" err="1"/>
              <a:t>currentState.enter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public void </a:t>
            </a:r>
            <a:r>
              <a:rPr lang="en-US" dirty="0" err="1"/>
              <a:t>setCommand</a:t>
            </a:r>
            <a:r>
              <a:rPr lang="en-US" dirty="0"/>
              <a:t>(Command command)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</a:t>
            </a:r>
            <a:r>
              <a:rPr lang="en-US" dirty="0" err="1"/>
              <a:t>this.command</a:t>
            </a:r>
            <a:r>
              <a:rPr lang="en-US" dirty="0"/>
              <a:t> = command;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public Command </a:t>
            </a:r>
            <a:r>
              <a:rPr lang="en-US" dirty="0" err="1"/>
              <a:t>getCommand</a:t>
            </a:r>
            <a:r>
              <a:rPr lang="en-US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return command;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public void </a:t>
            </a:r>
            <a:r>
              <a:rPr lang="en-US" dirty="0" err="1"/>
              <a:t>handleEvent</a:t>
            </a:r>
            <a:r>
              <a:rPr lang="en-US" dirty="0"/>
              <a:t>(</a:t>
            </a:r>
            <a:r>
              <a:rPr lang="en-US" dirty="0" err="1"/>
              <a:t>CreateLineEvent</a:t>
            </a:r>
            <a:r>
              <a:rPr lang="en-US" dirty="0"/>
              <a:t> 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currentState.handleEvent</a:t>
            </a:r>
            <a:r>
              <a:rPr lang="en-US" dirty="0"/>
              <a:t>(event);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void </a:t>
            </a:r>
            <a:r>
              <a:rPr lang="en-US" dirty="0" err="1"/>
              <a:t>handleEvent</a:t>
            </a:r>
            <a:r>
              <a:rPr lang="en-US" dirty="0"/>
              <a:t>(</a:t>
            </a:r>
            <a:r>
              <a:rPr lang="en-US" dirty="0" err="1"/>
              <a:t>CreateLabelEvent</a:t>
            </a:r>
            <a:r>
              <a:rPr lang="en-US" dirty="0"/>
              <a:t> 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currentState.handleEvent</a:t>
            </a:r>
            <a:r>
              <a:rPr lang="en-US" dirty="0"/>
              <a:t>(event);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// etc.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2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5025-A0E4-9541-95F4-29C100F4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472"/>
            <a:ext cx="10515600" cy="58356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UndoManager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EB6D-D45A-FD42-A3ED-DA111F98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621188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UndoManager</a:t>
            </a:r>
            <a:r>
              <a:rPr lang="en-US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private</a:t>
            </a:r>
            <a:r>
              <a:rPr lang="en-US" dirty="0"/>
              <a:t> Stack&lt;Command&gt; history;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private</a:t>
            </a:r>
            <a:r>
              <a:rPr lang="en-US" dirty="0"/>
              <a:t> Stack&lt;Command&gt; </a:t>
            </a:r>
            <a:r>
              <a:rPr lang="en-US" dirty="0" err="1"/>
              <a:t>redoStack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beginCommand</a:t>
            </a:r>
            <a:r>
              <a:rPr lang="en-US" dirty="0"/>
              <a:t>(Command command)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redoStack.clear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history.push</a:t>
            </a:r>
            <a:r>
              <a:rPr lang="en-US" dirty="0"/>
              <a:t>(command);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endCommand</a:t>
            </a:r>
            <a:r>
              <a:rPr lang="en-US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Model.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updateView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undo()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  if</a:t>
            </a:r>
            <a:r>
              <a:rPr lang="en-US" dirty="0"/>
              <a:t> (!(</a:t>
            </a:r>
            <a:r>
              <a:rPr lang="en-US" dirty="0" err="1"/>
              <a:t>history.empty</a:t>
            </a:r>
            <a:r>
              <a:rPr lang="en-US" dirty="0"/>
              <a:t>()))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Command command = (</a:t>
            </a:r>
            <a:r>
              <a:rPr lang="en-US" dirty="0" err="1"/>
              <a:t>history.peek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     if</a:t>
            </a:r>
            <a:r>
              <a:rPr lang="en-US" dirty="0"/>
              <a:t> (</a:t>
            </a:r>
            <a:r>
              <a:rPr lang="en-US" dirty="0" err="1"/>
              <a:t>command.undo</a:t>
            </a:r>
            <a:r>
              <a:rPr lang="en-US" dirty="0"/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history.pop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redoStack.push</a:t>
            </a:r>
            <a:r>
              <a:rPr lang="en-US" dirty="0"/>
              <a:t>(command);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redo()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  if</a:t>
            </a:r>
            <a:r>
              <a:rPr lang="en-US" dirty="0"/>
              <a:t> (!(</a:t>
            </a:r>
            <a:r>
              <a:rPr lang="en-US" dirty="0" err="1"/>
              <a:t>redoStack.empty</a:t>
            </a:r>
            <a:r>
              <a:rPr lang="en-US" dirty="0"/>
              <a:t>()))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Command command = (</a:t>
            </a:r>
            <a:r>
              <a:rPr lang="en-US" dirty="0" err="1"/>
              <a:t>redoStack.peek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         if</a:t>
            </a:r>
            <a:r>
              <a:rPr lang="en-US" dirty="0"/>
              <a:t> (</a:t>
            </a:r>
            <a:r>
              <a:rPr lang="en-US" dirty="0" err="1"/>
              <a:t>command.redo</a:t>
            </a:r>
            <a:r>
              <a:rPr lang="en-US" dirty="0"/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redoStack.pop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history.push</a:t>
            </a:r>
            <a:r>
              <a:rPr lang="en-US" dirty="0"/>
              <a:t>(command);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3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Undo and Redo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40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B2E-C0BE-6649-A17C-0254D9FF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09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71E0-5CDB-C948-ADBB-2964F823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210"/>
            <a:ext cx="10515600" cy="619569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Model implements Serializable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private </a:t>
            </a:r>
            <a:r>
              <a:rPr lang="en-US" dirty="0" err="1"/>
              <a:t>PropertyChangeSupport</a:t>
            </a:r>
            <a:r>
              <a:rPr lang="en-US" dirty="0"/>
              <a:t> </a:t>
            </a:r>
            <a:r>
              <a:rPr lang="en-US" dirty="0" err="1"/>
              <a:t>propertyChangeSupport</a:t>
            </a:r>
            <a:r>
              <a:rPr lang="en-US" dirty="0"/>
              <a:t> = new </a:t>
            </a:r>
            <a:r>
              <a:rPr lang="en-US" dirty="0" err="1"/>
              <a:t>PropertyChangeSupport</a:t>
            </a:r>
            <a:r>
              <a:rPr lang="en-US" dirty="0"/>
              <a:t>(this);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private List&lt;Shape&gt; </a:t>
            </a:r>
            <a:r>
              <a:rPr lang="en-US" dirty="0" err="1"/>
              <a:t>shapeList</a:t>
            </a:r>
            <a:r>
              <a:rPr lang="en-US" dirty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public void </a:t>
            </a:r>
            <a:r>
              <a:rPr lang="en-US" dirty="0" err="1"/>
              <a:t>addShape</a:t>
            </a:r>
            <a:r>
              <a:rPr lang="en-US" dirty="0"/>
              <a:t>(Shape shape)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shapeList.add</a:t>
            </a:r>
            <a:r>
              <a:rPr lang="en-US" dirty="0"/>
              <a:t>(shape);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updateView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public void </a:t>
            </a:r>
            <a:r>
              <a:rPr lang="en-US" dirty="0" err="1"/>
              <a:t>removeShape</a:t>
            </a:r>
            <a:r>
              <a:rPr lang="en-US" dirty="0"/>
              <a:t>(Shape shape)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shapeList.remove</a:t>
            </a:r>
            <a:r>
              <a:rPr lang="en-US" dirty="0"/>
              <a:t>(shape);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updateView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   public Iterator&lt;Shape&gt; </a:t>
            </a:r>
            <a:r>
              <a:rPr lang="en-US" dirty="0" err="1"/>
              <a:t>getShapes</a:t>
            </a:r>
            <a:r>
              <a:rPr lang="en-US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return </a:t>
            </a:r>
            <a:r>
              <a:rPr lang="en-US" dirty="0" err="1"/>
              <a:t>shapeList.iterator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public void </a:t>
            </a:r>
            <a:r>
              <a:rPr lang="en-US" dirty="0" err="1"/>
              <a:t>addView</a:t>
            </a:r>
            <a:r>
              <a:rPr lang="en-US" dirty="0"/>
              <a:t>(View view)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propertyChangeSupport.addPropertyChangeListener</a:t>
            </a:r>
            <a:r>
              <a:rPr lang="en-US" dirty="0"/>
              <a:t>(view);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public void </a:t>
            </a:r>
            <a:r>
              <a:rPr lang="en-US" dirty="0" err="1"/>
              <a:t>removeView</a:t>
            </a:r>
            <a:r>
              <a:rPr lang="en-US" dirty="0"/>
              <a:t>(View view)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propertyChangeSupport.removePropertyChangeListener</a:t>
            </a:r>
            <a:r>
              <a:rPr lang="en-US" dirty="0"/>
              <a:t>(view);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public void </a:t>
            </a:r>
            <a:r>
              <a:rPr lang="en-US" dirty="0" err="1"/>
              <a:t>updateView</a:t>
            </a:r>
            <a:r>
              <a:rPr lang="en-US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propertyChangeSupport.firePropertyChange</a:t>
            </a:r>
            <a:r>
              <a:rPr lang="en-US" dirty="0"/>
              <a:t>(null, null, null);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// other members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27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E6FC-2577-C64C-9681-AE6B02DB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4622"/>
            <a:ext cx="10515600" cy="526415"/>
          </a:xfrm>
        </p:spPr>
        <p:txBody>
          <a:bodyPr>
            <a:normAutofit fontScale="90000"/>
          </a:bodyPr>
          <a:lstStyle/>
          <a:p>
            <a:r>
              <a:rPr lang="en-US" dirty="0"/>
              <a:t>Polygon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1FA2A-D47D-EF41-B871-D344DB01F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6"/>
            <a:ext cx="10515600" cy="602234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Polygon extends Shape implements Serializable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private transient Point2D[] points = new Point2D[10];;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private transient int </a:t>
            </a:r>
            <a:r>
              <a:rPr lang="en-US" dirty="0" err="1"/>
              <a:t>numberOfPoints</a:t>
            </a:r>
            <a:r>
              <a:rPr lang="en-US" dirty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public void </a:t>
            </a:r>
            <a:r>
              <a:rPr lang="en-US" dirty="0" err="1"/>
              <a:t>addPoint</a:t>
            </a:r>
            <a:r>
              <a:rPr lang="en-US" dirty="0"/>
              <a:t>(Point2D point)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if (</a:t>
            </a:r>
            <a:r>
              <a:rPr lang="en-US" dirty="0" err="1"/>
              <a:t>this.points.length</a:t>
            </a:r>
            <a:r>
              <a:rPr lang="en-US" dirty="0"/>
              <a:t> == </a:t>
            </a:r>
            <a:r>
              <a:rPr lang="en-US" dirty="0" err="1"/>
              <a:t>numberOfPoints</a:t>
            </a:r>
            <a:r>
              <a:rPr lang="en-US" dirty="0"/>
              <a:t> + 1)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Point2D[] temp = new Point2D[</a:t>
            </a:r>
            <a:r>
              <a:rPr lang="en-US" dirty="0" err="1"/>
              <a:t>numberOfPoints</a:t>
            </a:r>
            <a:r>
              <a:rPr lang="en-US" dirty="0"/>
              <a:t> * 2];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</a:t>
            </a:r>
            <a:r>
              <a:rPr lang="en-US" dirty="0" err="1"/>
              <a:t>System.</a:t>
            </a:r>
            <a:r>
              <a:rPr lang="en-US" i="1" dirty="0" err="1"/>
              <a:t>arraycopy</a:t>
            </a:r>
            <a:r>
              <a:rPr lang="en-US" dirty="0"/>
              <a:t>(points, 0, temp, 0, </a:t>
            </a:r>
            <a:r>
              <a:rPr lang="en-US" dirty="0" err="1"/>
              <a:t>numberOfPoints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points = temp;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points[</a:t>
            </a:r>
            <a:r>
              <a:rPr lang="en-US" dirty="0" err="1"/>
              <a:t>numberOfPoints</a:t>
            </a:r>
            <a:r>
              <a:rPr lang="en-US" dirty="0"/>
              <a:t>++] = point;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points[</a:t>
            </a:r>
            <a:r>
              <a:rPr lang="en-US" dirty="0" err="1"/>
              <a:t>numberOfPoints</a:t>
            </a:r>
            <a:r>
              <a:rPr lang="en-US" dirty="0"/>
              <a:t>] = point;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public void end()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addPoint</a:t>
            </a:r>
            <a:r>
              <a:rPr lang="en-US" dirty="0"/>
              <a:t>(points[0]);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public void render(Renderer renderer)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super.render</a:t>
            </a:r>
            <a:r>
              <a:rPr lang="en-US" dirty="0"/>
              <a:t>(renderer);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for (int index = 0; index &lt; </a:t>
            </a:r>
            <a:r>
              <a:rPr lang="en-US" dirty="0" err="1"/>
              <a:t>numberOfPoints</a:t>
            </a:r>
            <a:r>
              <a:rPr lang="en-US" dirty="0"/>
              <a:t>; index++)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renderer.draw</a:t>
            </a:r>
            <a:r>
              <a:rPr lang="en-US" dirty="0"/>
              <a:t>(points[index].</a:t>
            </a:r>
            <a:r>
              <a:rPr lang="en-US" dirty="0" err="1"/>
              <a:t>getX</a:t>
            </a:r>
            <a:r>
              <a:rPr lang="en-US" dirty="0"/>
              <a:t>(), points[index].</a:t>
            </a:r>
            <a:r>
              <a:rPr lang="en-US" dirty="0" err="1"/>
              <a:t>getY</a:t>
            </a:r>
            <a:r>
              <a:rPr lang="en-US" dirty="0"/>
              <a:t>(), points[index + 1].</a:t>
            </a:r>
            <a:r>
              <a:rPr lang="en-US" dirty="0" err="1"/>
              <a:t>getX</a:t>
            </a:r>
            <a:r>
              <a:rPr lang="en-US" dirty="0"/>
              <a:t>(),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points[index + 1].</a:t>
            </a:r>
            <a:r>
              <a:rPr lang="en-US" dirty="0" err="1"/>
              <a:t>getY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// other members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1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3526-C60C-C541-80ED-18707C23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09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en-US" dirty="0"/>
              <a:t>Renderer for FX (Singleton)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EDF1-A49B-5F43-A5BE-9A29FBC2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210"/>
            <a:ext cx="10515600" cy="586359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FXRenderer</a:t>
            </a:r>
            <a:r>
              <a:rPr lang="en-US" dirty="0"/>
              <a:t> implements Renderer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private </a:t>
            </a:r>
            <a:r>
              <a:rPr lang="en-US" dirty="0" err="1"/>
              <a:t>GraphicsContext</a:t>
            </a:r>
            <a:r>
              <a:rPr lang="en-US" dirty="0"/>
              <a:t> graphics;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private static </a:t>
            </a:r>
            <a:r>
              <a:rPr lang="en-US" dirty="0" err="1"/>
              <a:t>FXRenderer</a:t>
            </a:r>
            <a:r>
              <a:rPr lang="en-US" dirty="0"/>
              <a:t> </a:t>
            </a:r>
            <a:r>
              <a:rPr lang="en-US" i="1" dirty="0"/>
              <a:t>renderer</a:t>
            </a:r>
            <a:r>
              <a:rPr lang="en-US" dirty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void </a:t>
            </a:r>
            <a:r>
              <a:rPr lang="en-US" dirty="0" err="1"/>
              <a:t>setGraphics</a:t>
            </a:r>
            <a:r>
              <a:rPr lang="en-US" dirty="0"/>
              <a:t>(</a:t>
            </a:r>
            <a:r>
              <a:rPr lang="en-US" dirty="0" err="1"/>
              <a:t>GraphicsContext</a:t>
            </a:r>
            <a:r>
              <a:rPr lang="en-US" dirty="0"/>
              <a:t> graphics)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this.graphics</a:t>
            </a:r>
            <a:r>
              <a:rPr lang="en-US" dirty="0"/>
              <a:t> = graphics;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void draw(double x1, double y1, double x2, double y2)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graphics.strokeLine</a:t>
            </a:r>
            <a:r>
              <a:rPr lang="en-US" dirty="0"/>
              <a:t>(x1, y1, x2, y2);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void draw(double x1, double y1, String text)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graphics.strokeText</a:t>
            </a:r>
            <a:r>
              <a:rPr lang="en-US" dirty="0"/>
              <a:t>(text, x1, y1);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void draw(double x1, double y1, double radius, double </a:t>
            </a:r>
            <a:r>
              <a:rPr lang="en-US" dirty="0" err="1"/>
              <a:t>startAngle</a:t>
            </a:r>
            <a:r>
              <a:rPr lang="en-US" dirty="0"/>
              <a:t>, double </a:t>
            </a:r>
            <a:r>
              <a:rPr lang="en-US" dirty="0" err="1"/>
              <a:t>endAngle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graphics.strokeArc</a:t>
            </a:r>
            <a:r>
              <a:rPr lang="en-US" dirty="0"/>
              <a:t>(x1 - radius, y1 - radius, 2 * radius, 2 * radius, </a:t>
            </a:r>
            <a:r>
              <a:rPr lang="en-US" dirty="0" err="1"/>
              <a:t>startAngle</a:t>
            </a:r>
            <a:r>
              <a:rPr lang="en-US" dirty="0"/>
              <a:t>, </a:t>
            </a:r>
            <a:r>
              <a:rPr lang="en-US" dirty="0" err="1"/>
              <a:t>endAngle</a:t>
            </a:r>
            <a:r>
              <a:rPr lang="en-US" dirty="0"/>
              <a:t> - </a:t>
            </a:r>
            <a:r>
              <a:rPr lang="en-US" dirty="0" err="1"/>
              <a:t>startAngle</a:t>
            </a:r>
            <a:r>
              <a:rPr lang="en-US" dirty="0"/>
              <a:t>, </a:t>
            </a:r>
            <a:r>
              <a:rPr lang="en-US" dirty="0" err="1"/>
              <a:t>ArcType.</a:t>
            </a:r>
            <a:r>
              <a:rPr lang="en-US" i="1" dirty="0" err="1"/>
              <a:t>OPEN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void draw()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void </a:t>
            </a:r>
            <a:r>
              <a:rPr lang="en-US" dirty="0" err="1"/>
              <a:t>setColor</a:t>
            </a:r>
            <a:r>
              <a:rPr lang="en-US" dirty="0"/>
              <a:t>(int red, int green, int blue)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graphics.setStroke</a:t>
            </a:r>
            <a:r>
              <a:rPr lang="en-US" dirty="0"/>
              <a:t>(new Color(red / 255, green / 255, blue / 255, 1));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void draw(double x, double y)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draw(x, y, x, 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// other members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17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8384-D00C-7D48-A31A-41267224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985"/>
          </a:xfrm>
        </p:spPr>
        <p:txBody>
          <a:bodyPr>
            <a:normAutofit fontScale="90000"/>
          </a:bodyPr>
          <a:lstStyle/>
          <a:p>
            <a:r>
              <a:rPr lang="en-US" dirty="0"/>
              <a:t>Logical View (Singleton)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7393-111E-074A-9AA9-9755A38B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110"/>
            <a:ext cx="10515600" cy="589788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View implements </a:t>
            </a:r>
            <a:r>
              <a:rPr lang="en-US" dirty="0" err="1"/>
              <a:t>PropertyChangeListener</a:t>
            </a:r>
            <a:r>
              <a:rPr lang="en-US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private </a:t>
            </a:r>
            <a:r>
              <a:rPr lang="en-US" dirty="0" err="1"/>
              <a:t>PropertyChangeSupport</a:t>
            </a:r>
            <a:r>
              <a:rPr lang="en-US" dirty="0"/>
              <a:t> </a:t>
            </a:r>
            <a:r>
              <a:rPr lang="en-US" dirty="0" err="1"/>
              <a:t>propertyChangeSupport</a:t>
            </a:r>
            <a:r>
              <a:rPr lang="en-US" dirty="0"/>
              <a:t> = new </a:t>
            </a:r>
            <a:r>
              <a:rPr lang="en-US" dirty="0" err="1"/>
              <a:t>PropertyChangeSupport</a:t>
            </a:r>
            <a:r>
              <a:rPr lang="en-US" dirty="0"/>
              <a:t>(this);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public void </a:t>
            </a:r>
            <a:r>
              <a:rPr lang="en-US" dirty="0" err="1"/>
              <a:t>addPhysicalView</a:t>
            </a:r>
            <a:r>
              <a:rPr lang="en-US" dirty="0"/>
              <a:t>(</a:t>
            </a:r>
            <a:r>
              <a:rPr lang="en-US" dirty="0" err="1"/>
              <a:t>PhysicalView</a:t>
            </a:r>
            <a:r>
              <a:rPr lang="en-US" dirty="0"/>
              <a:t> </a:t>
            </a:r>
            <a:r>
              <a:rPr lang="en-US" dirty="0" err="1"/>
              <a:t>physicalView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propertyChangeSupport.addPropertyChangeListener</a:t>
            </a:r>
            <a:r>
              <a:rPr lang="en-US" dirty="0"/>
              <a:t>(</a:t>
            </a:r>
            <a:r>
              <a:rPr lang="en-US" dirty="0" err="1"/>
              <a:t>physicalView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}</a:t>
            </a:r>
            <a:br>
              <a:rPr lang="en-US" dirty="0"/>
            </a:br>
            <a:r>
              <a:rPr lang="en-US" dirty="0"/>
              <a:t>     public void </a:t>
            </a:r>
            <a:r>
              <a:rPr lang="en-US" dirty="0" err="1"/>
              <a:t>removePhysicalView</a:t>
            </a:r>
            <a:r>
              <a:rPr lang="en-US" dirty="0"/>
              <a:t>(</a:t>
            </a:r>
            <a:r>
              <a:rPr lang="en-US" dirty="0" err="1"/>
              <a:t>PhysicalView</a:t>
            </a:r>
            <a:r>
              <a:rPr lang="en-US" dirty="0"/>
              <a:t> </a:t>
            </a:r>
            <a:r>
              <a:rPr lang="en-US" dirty="0" err="1"/>
              <a:t>physicalView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propertyChangeSupport.removePropertyChangeListener</a:t>
            </a:r>
            <a:r>
              <a:rPr lang="en-US" dirty="0"/>
              <a:t>(</a:t>
            </a:r>
            <a:r>
              <a:rPr lang="en-US" dirty="0" err="1"/>
              <a:t>physicalView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public void </a:t>
            </a:r>
            <a:r>
              <a:rPr lang="en-US" dirty="0" err="1"/>
              <a:t>propertyChange</a:t>
            </a:r>
            <a:r>
              <a:rPr lang="en-US" dirty="0"/>
              <a:t>(</a:t>
            </a:r>
            <a:r>
              <a:rPr lang="en-US" dirty="0" err="1"/>
              <a:t>PropertyChangeEvent</a:t>
            </a:r>
            <a:r>
              <a:rPr lang="en-US" dirty="0"/>
              <a:t> 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update();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public void draw(Renderer renderer)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for (</a:t>
            </a:r>
            <a:r>
              <a:rPr lang="en-US" dirty="0" err="1"/>
              <a:t>PropertyChangeListener</a:t>
            </a:r>
            <a:r>
              <a:rPr lang="en-US" dirty="0"/>
              <a:t> </a:t>
            </a:r>
            <a:r>
              <a:rPr lang="en-US" u="sng" dirty="0"/>
              <a:t>listener</a:t>
            </a:r>
            <a:r>
              <a:rPr lang="en-US" dirty="0"/>
              <a:t> : </a:t>
            </a:r>
            <a:r>
              <a:rPr lang="en-US" dirty="0" err="1"/>
              <a:t>propertyChangeSupport.getPropertyChangeListeners</a:t>
            </a:r>
            <a:r>
              <a:rPr lang="en-US" dirty="0"/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Iterator&lt;Shape&gt; items = </a:t>
            </a:r>
            <a:r>
              <a:rPr lang="en-US" dirty="0" err="1"/>
              <a:t>Model.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getShapes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while (</a:t>
            </a:r>
            <a:r>
              <a:rPr lang="en-US" dirty="0" err="1"/>
              <a:t>items.hasNext</a:t>
            </a:r>
            <a:r>
              <a:rPr lang="en-US" dirty="0"/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Shape item = </a:t>
            </a:r>
            <a:r>
              <a:rPr lang="en-US" dirty="0" err="1"/>
              <a:t>items.next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</a:t>
            </a:r>
            <a:r>
              <a:rPr lang="en-US" dirty="0" err="1"/>
              <a:t>item.render</a:t>
            </a:r>
            <a:r>
              <a:rPr lang="en-US" dirty="0"/>
              <a:t>(renderer);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void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for (</a:t>
            </a:r>
            <a:r>
              <a:rPr lang="en-US" dirty="0" err="1"/>
              <a:t>PropertyChangeListener</a:t>
            </a:r>
            <a:r>
              <a:rPr lang="en-US" dirty="0"/>
              <a:t> listener : </a:t>
            </a:r>
            <a:r>
              <a:rPr lang="en-US" dirty="0" err="1"/>
              <a:t>propertyChangeSupport.getPropertyChangeListeners</a:t>
            </a:r>
            <a:r>
              <a:rPr lang="en-US" dirty="0"/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PhysicalView</a:t>
            </a:r>
            <a:r>
              <a:rPr lang="en-US" dirty="0"/>
              <a:t> view = (</a:t>
            </a:r>
            <a:r>
              <a:rPr lang="en-US" dirty="0" err="1"/>
              <a:t>PhysicalView</a:t>
            </a:r>
            <a:r>
              <a:rPr lang="en-US" dirty="0"/>
              <a:t>) listener;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view.propertyChange</a:t>
            </a:r>
            <a:r>
              <a:rPr lang="en-US" dirty="0"/>
              <a:t>(null);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// other members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81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7225-D423-B649-ADC2-0B0FC52E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6405"/>
          </a:xfrm>
        </p:spPr>
        <p:txBody>
          <a:bodyPr>
            <a:normAutofit fontScale="90000"/>
          </a:bodyPr>
          <a:lstStyle/>
          <a:p>
            <a:r>
              <a:rPr lang="en-US" dirty="0"/>
              <a:t>FX Physical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96BE-EC92-994F-A5F3-7B1AB26D6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1530"/>
            <a:ext cx="10515600" cy="536543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FXView</a:t>
            </a:r>
            <a:r>
              <a:rPr lang="en-US" dirty="0"/>
              <a:t> extends Stage implements </a:t>
            </a:r>
            <a:r>
              <a:rPr lang="en-US" dirty="0" err="1"/>
              <a:t>EventHandler</a:t>
            </a:r>
            <a:r>
              <a:rPr lang="en-US" dirty="0"/>
              <a:t>&lt;</a:t>
            </a:r>
            <a:r>
              <a:rPr lang="en-US" dirty="0" err="1"/>
              <a:t>WindowEvent</a:t>
            </a:r>
            <a:r>
              <a:rPr lang="en-US" dirty="0"/>
              <a:t>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private </a:t>
            </a:r>
            <a:r>
              <a:rPr lang="en-US" dirty="0" err="1"/>
              <a:t>FXPanel</a:t>
            </a:r>
            <a:r>
              <a:rPr lang="en-US" dirty="0"/>
              <a:t> </a:t>
            </a:r>
            <a:r>
              <a:rPr lang="en-US" dirty="0" err="1"/>
              <a:t>drawingPanel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public </a:t>
            </a:r>
            <a:r>
              <a:rPr lang="en-US" dirty="0" err="1"/>
              <a:t>FXView</a:t>
            </a:r>
            <a:r>
              <a:rPr lang="en-US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</a:t>
            </a:r>
            <a:r>
              <a:rPr lang="en-US" dirty="0" err="1"/>
              <a:t>drawingPanel</a:t>
            </a:r>
            <a:r>
              <a:rPr lang="en-US" dirty="0"/>
              <a:t> = new </a:t>
            </a:r>
            <a:r>
              <a:rPr lang="en-US" dirty="0" err="1"/>
              <a:t>FXPanel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Scene scene = new Scene(</a:t>
            </a:r>
            <a:r>
              <a:rPr lang="en-US" dirty="0" err="1"/>
              <a:t>drawingPanel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</a:t>
            </a:r>
            <a:r>
              <a:rPr lang="en-US" dirty="0" err="1"/>
              <a:t>setScene</a:t>
            </a:r>
            <a:r>
              <a:rPr lang="en-US" dirty="0"/>
              <a:t>(scene);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</a:t>
            </a:r>
            <a:r>
              <a:rPr lang="en-US" dirty="0" err="1"/>
              <a:t>setTitle</a:t>
            </a:r>
            <a:r>
              <a:rPr lang="en-US" dirty="0"/>
              <a:t>("FX View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</a:t>
            </a:r>
            <a:r>
              <a:rPr lang="en-US" dirty="0" err="1"/>
              <a:t>this.setOnCloseRequest</a:t>
            </a:r>
            <a:r>
              <a:rPr lang="en-US" dirty="0"/>
              <a:t>(this);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show();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public void handle(</a:t>
            </a:r>
            <a:r>
              <a:rPr lang="en-US" dirty="0" err="1"/>
              <a:t>WindowEvent</a:t>
            </a:r>
            <a:r>
              <a:rPr lang="en-US" dirty="0"/>
              <a:t> 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</a:t>
            </a:r>
            <a:r>
              <a:rPr lang="en-US" dirty="0" err="1"/>
              <a:t>View.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removePhysicalView</a:t>
            </a:r>
            <a:r>
              <a:rPr lang="en-US" dirty="0"/>
              <a:t>(</a:t>
            </a:r>
            <a:r>
              <a:rPr lang="en-US" dirty="0" err="1"/>
              <a:t>drawingPanel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37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D658-4657-BC4B-92B5-CEB65C6E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/>
              <a:t>A Button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1E35-0A7F-CB49-8AF6-0944000DF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051560"/>
            <a:ext cx="11510010" cy="51254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LabelButton</a:t>
            </a:r>
            <a:r>
              <a:rPr lang="en-US" dirty="0"/>
              <a:t> extends </a:t>
            </a:r>
            <a:r>
              <a:rPr lang="en-US" dirty="0" err="1"/>
              <a:t>GUIButton</a:t>
            </a: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public </a:t>
            </a:r>
            <a:r>
              <a:rPr lang="en-US" dirty="0" err="1"/>
              <a:t>LabelButton</a:t>
            </a:r>
            <a:r>
              <a:rPr lang="en-US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super("Label");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public void handle(</a:t>
            </a:r>
            <a:r>
              <a:rPr lang="en-US" dirty="0" err="1"/>
              <a:t>ActionEvent</a:t>
            </a:r>
            <a:r>
              <a:rPr lang="en-US" dirty="0"/>
              <a:t> event)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DrawingContext.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handleEvent</a:t>
            </a:r>
            <a:r>
              <a:rPr lang="en-US" dirty="0"/>
              <a:t>(</a:t>
            </a:r>
            <a:r>
              <a:rPr lang="en-US" dirty="0" err="1"/>
              <a:t>CreateLabelEvent.</a:t>
            </a:r>
            <a:r>
              <a:rPr lang="en-US" i="1" dirty="0" err="1"/>
              <a:t>instance</a:t>
            </a:r>
            <a:r>
              <a:rPr lang="en-US" dirty="0"/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75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959A-F097-6948-85FC-A9D435F8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92"/>
            <a:ext cx="10515600" cy="5378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FXPanel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B1F5-B09F-1946-8187-548991AD0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39305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FXPanel</a:t>
            </a:r>
            <a:r>
              <a:rPr lang="en-US" dirty="0"/>
              <a:t> extends Pane implements </a:t>
            </a:r>
            <a:r>
              <a:rPr lang="en-US" dirty="0" err="1"/>
              <a:t>PhysicalView</a:t>
            </a:r>
            <a:r>
              <a:rPr lang="en-US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private Canvas canvas;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</a:t>
            </a:r>
            <a:r>
              <a:rPr lang="en-US" dirty="0" err="1"/>
              <a:t>FXPanel</a:t>
            </a:r>
            <a:r>
              <a:rPr lang="en-US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View.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addPhysicalView</a:t>
            </a:r>
            <a:r>
              <a:rPr lang="en-US" dirty="0"/>
              <a:t>(this);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canvas = new Canvas(600, 600);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getChildren</a:t>
            </a:r>
            <a:r>
              <a:rPr lang="en-US" dirty="0"/>
              <a:t>().add(canvas);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draw();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void draw()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GraphicsContext</a:t>
            </a:r>
            <a:r>
              <a:rPr lang="en-US" dirty="0"/>
              <a:t> </a:t>
            </a:r>
            <a:r>
              <a:rPr lang="en-US" dirty="0" err="1"/>
              <a:t>graphicsContext</a:t>
            </a:r>
            <a:r>
              <a:rPr lang="en-US" dirty="0"/>
              <a:t> = canvas.getGraphicsContext2D();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(</a:t>
            </a:r>
            <a:r>
              <a:rPr lang="en-US" dirty="0" err="1"/>
              <a:t>FXRenderer.</a:t>
            </a:r>
            <a:r>
              <a:rPr lang="en-US" i="1" dirty="0" err="1"/>
              <a:t>instance</a:t>
            </a:r>
            <a:r>
              <a:rPr lang="en-US" dirty="0"/>
              <a:t>()).</a:t>
            </a:r>
            <a:r>
              <a:rPr lang="en-US" dirty="0" err="1"/>
              <a:t>setGraphics</a:t>
            </a:r>
            <a:r>
              <a:rPr lang="en-US" dirty="0"/>
              <a:t>(</a:t>
            </a:r>
            <a:r>
              <a:rPr lang="en-US" dirty="0" err="1"/>
              <a:t>graphicsContext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graphicsContext.setFill</a:t>
            </a:r>
            <a:r>
              <a:rPr lang="en-US" dirty="0"/>
              <a:t>(</a:t>
            </a:r>
            <a:r>
              <a:rPr lang="en-US" dirty="0" err="1"/>
              <a:t>Color.</a:t>
            </a:r>
            <a:r>
              <a:rPr lang="en-US" i="1" dirty="0" err="1"/>
              <a:t>WHITE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View.</a:t>
            </a:r>
            <a:r>
              <a:rPr lang="en-US" i="1" dirty="0" err="1"/>
              <a:t>instance</a:t>
            </a:r>
            <a:r>
              <a:rPr lang="en-US" dirty="0"/>
              <a:t>().draw(</a:t>
            </a:r>
            <a:r>
              <a:rPr lang="en-US" dirty="0" err="1"/>
              <a:t>FXRenderer.</a:t>
            </a:r>
            <a:r>
              <a:rPr lang="en-US" i="1" dirty="0" err="1"/>
              <a:t>instance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void </a:t>
            </a:r>
            <a:r>
              <a:rPr lang="en-US" dirty="0" err="1"/>
              <a:t>propertyChange</a:t>
            </a:r>
            <a:r>
              <a:rPr lang="en-US" dirty="0"/>
              <a:t>(</a:t>
            </a:r>
            <a:r>
              <a:rPr lang="en-US" dirty="0" err="1"/>
              <a:t>PropertyChangeEvent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draw();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// some unimportant lines of draw() and other members not shown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96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168D-C72B-3542-B9B3-A3866B79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Handler For Key Strokes Other Than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D814-36C8-D84B-93A8-D0A08A11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KeyPressedHandler</a:t>
            </a:r>
            <a:r>
              <a:rPr lang="en-US" dirty="0"/>
              <a:t> implements </a:t>
            </a:r>
            <a:r>
              <a:rPr lang="en-US" dirty="0" err="1"/>
              <a:t>EventHandler</a:t>
            </a:r>
            <a:r>
              <a:rPr lang="en-US" dirty="0"/>
              <a:t>&lt;</a:t>
            </a:r>
            <a:r>
              <a:rPr lang="en-US" dirty="0" err="1"/>
              <a:t>KeyEvent</a:t>
            </a:r>
            <a:r>
              <a:rPr lang="en-US" dirty="0"/>
              <a:t>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public void handle(</a:t>
            </a:r>
            <a:r>
              <a:rPr lang="en-US" dirty="0" err="1"/>
              <a:t>KeyEvent</a:t>
            </a:r>
            <a:r>
              <a:rPr lang="en-US" dirty="0"/>
              <a:t> </a:t>
            </a:r>
            <a:r>
              <a:rPr lang="en-US" dirty="0" err="1"/>
              <a:t>keyPressed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if (</a:t>
            </a:r>
            <a:r>
              <a:rPr lang="en-US" dirty="0" err="1"/>
              <a:t>keyPressed.getCode</a:t>
            </a:r>
            <a:r>
              <a:rPr lang="en-US" dirty="0"/>
              <a:t>().equals(</a:t>
            </a:r>
            <a:r>
              <a:rPr lang="en-US" dirty="0" err="1"/>
              <a:t>KeyCode.</a:t>
            </a:r>
            <a:r>
              <a:rPr lang="en-US" i="1" dirty="0" err="1"/>
              <a:t>BACK_SPACE</a:t>
            </a:r>
            <a:r>
              <a:rPr lang="en-US" dirty="0"/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</a:t>
            </a:r>
            <a:r>
              <a:rPr lang="en-US" dirty="0" err="1"/>
              <a:t>DrawingContext.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handleEvent</a:t>
            </a:r>
            <a:r>
              <a:rPr lang="en-US" dirty="0"/>
              <a:t>(</a:t>
            </a:r>
            <a:r>
              <a:rPr lang="en-US" dirty="0" err="1"/>
              <a:t>DeleteCharacterEvent.</a:t>
            </a:r>
            <a:r>
              <a:rPr lang="en-US" i="1" dirty="0" err="1"/>
              <a:t>instance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} else if (</a:t>
            </a:r>
            <a:r>
              <a:rPr lang="en-US" dirty="0" err="1"/>
              <a:t>keyPressed.getCode</a:t>
            </a:r>
            <a:r>
              <a:rPr lang="en-US" dirty="0"/>
              <a:t>().equals(</a:t>
            </a:r>
            <a:r>
              <a:rPr lang="en-US" dirty="0" err="1"/>
              <a:t>KeyCode.</a:t>
            </a:r>
            <a:r>
              <a:rPr lang="en-US" i="1" dirty="0" err="1"/>
              <a:t>ESCAPE</a:t>
            </a:r>
            <a:r>
              <a:rPr lang="en-US" dirty="0"/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</a:t>
            </a:r>
            <a:r>
              <a:rPr lang="en-US" dirty="0" err="1"/>
              <a:t>DrawingContext.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handleEvent</a:t>
            </a:r>
            <a:r>
              <a:rPr lang="en-US" dirty="0"/>
              <a:t>(</a:t>
            </a:r>
            <a:r>
              <a:rPr lang="en-US" dirty="0" err="1"/>
              <a:t>AbandonEvent.</a:t>
            </a:r>
            <a:r>
              <a:rPr lang="en-US" i="1" dirty="0" err="1"/>
              <a:t>instance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} else if (</a:t>
            </a:r>
            <a:r>
              <a:rPr lang="en-US" dirty="0" err="1"/>
              <a:t>keyPressed.getCode</a:t>
            </a:r>
            <a:r>
              <a:rPr lang="en-US" dirty="0"/>
              <a:t>().equals(</a:t>
            </a:r>
            <a:r>
              <a:rPr lang="en-US" dirty="0" err="1"/>
              <a:t>KeyCode.</a:t>
            </a:r>
            <a:r>
              <a:rPr lang="en-US" i="1" dirty="0" err="1"/>
              <a:t>ENTER</a:t>
            </a:r>
            <a:r>
              <a:rPr lang="en-US" dirty="0"/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if (</a:t>
            </a:r>
            <a:r>
              <a:rPr lang="en-US" dirty="0" err="1"/>
              <a:t>keyPressed.isShiftDown</a:t>
            </a:r>
            <a:r>
              <a:rPr lang="en-US" dirty="0"/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    </a:t>
            </a:r>
            <a:r>
              <a:rPr lang="en-US" dirty="0" err="1"/>
              <a:t>DrawingContext.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handleEvent</a:t>
            </a:r>
            <a:r>
              <a:rPr lang="en-US" dirty="0"/>
              <a:t>(</a:t>
            </a:r>
            <a:r>
              <a:rPr lang="en-US" dirty="0" err="1"/>
              <a:t>ShiftEnterKeyEvent.</a:t>
            </a:r>
            <a:r>
              <a:rPr lang="en-US" i="1" dirty="0" err="1"/>
              <a:t>instance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    </a:t>
            </a:r>
            <a:r>
              <a:rPr lang="en-US" dirty="0" err="1"/>
              <a:t>DrawingContext.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handleEvent</a:t>
            </a:r>
            <a:r>
              <a:rPr lang="en-US" dirty="0"/>
              <a:t>(</a:t>
            </a:r>
            <a:r>
              <a:rPr lang="en-US" dirty="0" err="1"/>
              <a:t>ConfirmEvent.</a:t>
            </a:r>
            <a:r>
              <a:rPr lang="en-US" i="1" dirty="0" err="1"/>
              <a:t>instance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35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E7EA-D668-8446-8598-C47A00AA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 For Key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5AB7-42A7-0C47-ADAE-717BEEFF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KeyTypedHandler</a:t>
            </a:r>
            <a:r>
              <a:rPr lang="en-US" dirty="0"/>
              <a:t> implements </a:t>
            </a:r>
            <a:r>
              <a:rPr lang="en-US" dirty="0" err="1"/>
              <a:t>EventHandler</a:t>
            </a:r>
            <a:r>
              <a:rPr lang="en-US" dirty="0"/>
              <a:t>&lt;</a:t>
            </a:r>
            <a:r>
              <a:rPr lang="en-US" dirty="0" err="1"/>
              <a:t>KeyEvent</a:t>
            </a:r>
            <a:r>
              <a:rPr lang="en-US" dirty="0"/>
              <a:t>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public void handle(</a:t>
            </a:r>
            <a:r>
              <a:rPr lang="en-US" dirty="0" err="1"/>
              <a:t>KeyEvent</a:t>
            </a:r>
            <a:r>
              <a:rPr lang="en-US" dirty="0"/>
              <a:t> </a:t>
            </a:r>
            <a:r>
              <a:rPr lang="en-US" dirty="0" err="1"/>
              <a:t>keyPressed</a:t>
            </a:r>
            <a:r>
              <a:rPr lang="en-US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    </a:t>
            </a:r>
            <a:r>
              <a:rPr lang="en-US" dirty="0" err="1"/>
              <a:t>DrawingContext.</a:t>
            </a:r>
            <a:r>
              <a:rPr lang="en-US" i="1" dirty="0" err="1"/>
              <a:t>instance</a:t>
            </a:r>
            <a:r>
              <a:rPr lang="en-US" dirty="0"/>
              <a:t>().</a:t>
            </a:r>
            <a:r>
              <a:rPr lang="en-US" dirty="0" err="1"/>
              <a:t>handleEvent</a:t>
            </a:r>
            <a:r>
              <a:rPr lang="en-US" dirty="0"/>
              <a:t>(new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                     </a:t>
            </a:r>
            <a:r>
              <a:rPr lang="en-US" dirty="0" err="1"/>
              <a:t>CharacterEvent</a:t>
            </a:r>
            <a:r>
              <a:rPr lang="en-US" dirty="0"/>
              <a:t>(</a:t>
            </a:r>
            <a:r>
              <a:rPr lang="en-US" dirty="0" err="1"/>
              <a:t>keyPressed.getCharacter</a:t>
            </a:r>
            <a:r>
              <a:rPr lang="en-US" dirty="0"/>
              <a:t>()));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7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5D22-E5AB-914A-B360-30A55BAF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285"/>
          </a:xfrm>
        </p:spPr>
        <p:txBody>
          <a:bodyPr>
            <a:normAutofit fontScale="90000"/>
          </a:bodyPr>
          <a:lstStyle/>
          <a:p>
            <a:r>
              <a:rPr lang="en-US" dirty="0"/>
              <a:t>Mouse Click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7C2F-1FE9-0840-9D03-5A02D050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MouseClickHandler</a:t>
            </a:r>
            <a:r>
              <a:rPr lang="en-US" dirty="0"/>
              <a:t> implements </a:t>
            </a:r>
            <a:r>
              <a:rPr lang="en-US" dirty="0" err="1"/>
              <a:t>EventHandler</a:t>
            </a:r>
            <a:r>
              <a:rPr lang="en-US" dirty="0"/>
              <a:t>&lt;</a:t>
            </a:r>
            <a:r>
              <a:rPr lang="en-US" dirty="0" err="1"/>
              <a:t>MouseEvent</a:t>
            </a:r>
            <a:r>
              <a:rPr lang="en-US" dirty="0"/>
              <a:t>&gt; {</a:t>
            </a:r>
          </a:p>
          <a:p>
            <a:pPr marL="0" indent="0">
              <a:buNone/>
            </a:pPr>
            <a:r>
              <a:rPr lang="en-US" dirty="0"/>
              <a:t>    public void handle(</a:t>
            </a:r>
            <a:r>
              <a:rPr lang="en-US" dirty="0" err="1"/>
              <a:t>MouseEvent</a:t>
            </a:r>
            <a:r>
              <a:rPr lang="en-US" dirty="0"/>
              <a:t> </a:t>
            </a:r>
            <a:r>
              <a:rPr lang="en-US" dirty="0" err="1"/>
              <a:t>mouseEvent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        if (</a:t>
            </a:r>
            <a:r>
              <a:rPr lang="en-US" dirty="0" err="1"/>
              <a:t>mouseEvent.isControlDown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            </a:t>
            </a:r>
            <a:r>
              <a:rPr lang="en-US" dirty="0" err="1"/>
              <a:t>DrawingContext.</a:t>
            </a:r>
            <a:r>
              <a:rPr lang="en-US" i="1" dirty="0" err="1"/>
              <a:t>instance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                   .</a:t>
            </a:r>
            <a:r>
              <a:rPr lang="en-US" dirty="0" err="1"/>
              <a:t>handleEvent</a:t>
            </a:r>
            <a:r>
              <a:rPr lang="en-US" dirty="0"/>
              <a:t>(new </a:t>
            </a:r>
            <a:r>
              <a:rPr lang="en-US" dirty="0" err="1"/>
              <a:t>ControlMouseClickEvent</a:t>
            </a:r>
            <a:r>
              <a:rPr lang="en-US" dirty="0"/>
              <a:t>((int) </a:t>
            </a:r>
            <a:r>
              <a:rPr lang="en-US" dirty="0" err="1"/>
              <a:t>mouseEvent.getX</a:t>
            </a:r>
            <a:r>
              <a:rPr lang="en-US" dirty="0"/>
              <a:t>(),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(int) </a:t>
            </a:r>
            <a:r>
              <a:rPr lang="en-US" dirty="0" err="1"/>
              <a:t>mouseEvent.getY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/>
              <a:t>        } else {</a:t>
            </a:r>
          </a:p>
          <a:p>
            <a:pPr marL="0" indent="0">
              <a:buNone/>
            </a:pPr>
            <a:r>
              <a:rPr lang="en-US" dirty="0"/>
              <a:t>            </a:t>
            </a:r>
            <a:r>
              <a:rPr lang="en-US" dirty="0" err="1"/>
              <a:t>DrawingContext.</a:t>
            </a:r>
            <a:r>
              <a:rPr lang="en-US" i="1" dirty="0" err="1"/>
              <a:t>instance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                   .</a:t>
            </a:r>
            <a:r>
              <a:rPr lang="en-US" dirty="0" err="1"/>
              <a:t>handleEvent</a:t>
            </a:r>
            <a:r>
              <a:rPr lang="en-US" dirty="0"/>
              <a:t>(new </a:t>
            </a:r>
            <a:r>
              <a:rPr lang="en-US" dirty="0" err="1"/>
              <a:t>PointInputEvent</a:t>
            </a:r>
            <a:r>
              <a:rPr lang="en-US" dirty="0"/>
              <a:t>((int) </a:t>
            </a:r>
            <a:r>
              <a:rPr lang="en-US" dirty="0" err="1"/>
              <a:t>mouseEvent.getX</a:t>
            </a:r>
            <a:r>
              <a:rPr lang="en-US" dirty="0"/>
              <a:t>(),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(int) </a:t>
            </a:r>
            <a:r>
              <a:rPr lang="en-US" dirty="0" err="1"/>
              <a:t>mouseEvent.getY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5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and Redo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commands as objects</a:t>
            </a:r>
          </a:p>
        </p:txBody>
      </p:sp>
    </p:spTree>
    <p:extLst>
      <p:ext uri="{BB962C8B-B14F-4D97-AF65-F5344CB8AC3E}">
        <p14:creationId xmlns:p14="http://schemas.microsoft.com/office/powerpoint/2010/main" val="2478347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4B5C-1BE2-064C-91C9-23845180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The Drawing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AB8F-732A-3E48-8594-1E5E0FAE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669914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DrawingProgram</a:t>
            </a:r>
            <a:r>
              <a:rPr lang="en-US" dirty="0"/>
              <a:t> extends Application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private </a:t>
            </a:r>
            <a:r>
              <a:rPr lang="en-US" dirty="0" err="1"/>
              <a:t>DrawingPanel</a:t>
            </a:r>
            <a:r>
              <a:rPr lang="en-US" dirty="0"/>
              <a:t> </a:t>
            </a:r>
            <a:r>
              <a:rPr lang="en-US" dirty="0" err="1"/>
              <a:t>drawingPanel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private </a:t>
            </a:r>
            <a:r>
              <a:rPr lang="en-US" dirty="0" err="1"/>
              <a:t>ButtonPanel</a:t>
            </a:r>
            <a:r>
              <a:rPr lang="en-US" dirty="0"/>
              <a:t> </a:t>
            </a:r>
            <a:r>
              <a:rPr lang="en-US" dirty="0" err="1"/>
              <a:t>buttonPanel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public void start(Stage </a:t>
            </a:r>
            <a:r>
              <a:rPr lang="en-US" dirty="0" err="1"/>
              <a:t>primaryStage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primaryStage.setTitle</a:t>
            </a:r>
            <a:r>
              <a:rPr lang="en-US" dirty="0"/>
              <a:t>("Drawing Program Version 1");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drawingPanel</a:t>
            </a:r>
            <a:r>
              <a:rPr lang="en-US" dirty="0"/>
              <a:t> = new </a:t>
            </a:r>
            <a:r>
              <a:rPr lang="en-US" dirty="0" err="1"/>
              <a:t>DrawingPanel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buttonPanel</a:t>
            </a:r>
            <a:r>
              <a:rPr lang="en-US" dirty="0"/>
              <a:t> = new </a:t>
            </a:r>
            <a:r>
              <a:rPr lang="en-US" dirty="0" err="1"/>
              <a:t>ButtonPanel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HBox</a:t>
            </a:r>
            <a:r>
              <a:rPr lang="en-US" dirty="0"/>
              <a:t> </a:t>
            </a:r>
            <a:r>
              <a:rPr lang="en-US" dirty="0" err="1"/>
              <a:t>hBox</a:t>
            </a:r>
            <a:r>
              <a:rPr lang="en-US" dirty="0"/>
              <a:t> = new </a:t>
            </a:r>
            <a:r>
              <a:rPr lang="en-US" dirty="0" err="1"/>
              <a:t>HBox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hBox.getChildren</a:t>
            </a:r>
            <a:r>
              <a:rPr lang="en-US" dirty="0"/>
              <a:t>().add(</a:t>
            </a:r>
            <a:r>
              <a:rPr lang="en-US" dirty="0" err="1"/>
              <a:t>buttonPanel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hBox.getChildren</a:t>
            </a:r>
            <a:r>
              <a:rPr lang="en-US" dirty="0"/>
              <a:t>().add(</a:t>
            </a:r>
            <a:r>
              <a:rPr lang="en-US" dirty="0" err="1"/>
              <a:t>drawingPanel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Scene scene = new Scene(</a:t>
            </a:r>
            <a:r>
              <a:rPr lang="en-US" dirty="0" err="1"/>
              <a:t>hBox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scene.setOnKeyTyped</a:t>
            </a:r>
            <a:r>
              <a:rPr lang="en-US" dirty="0"/>
              <a:t>(new </a:t>
            </a:r>
            <a:r>
              <a:rPr lang="en-US" dirty="0" err="1"/>
              <a:t>KeyTypedHandler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drawingPanel.setOnMousePressed</a:t>
            </a:r>
            <a:r>
              <a:rPr lang="en-US" dirty="0"/>
              <a:t>(new </a:t>
            </a:r>
            <a:r>
              <a:rPr lang="en-US" dirty="0" err="1"/>
              <a:t>MouseClickHandler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scene.setOnKeyPressed</a:t>
            </a:r>
            <a:r>
              <a:rPr lang="en-US" dirty="0"/>
              <a:t>(new </a:t>
            </a:r>
            <a:r>
              <a:rPr lang="en-US" dirty="0" err="1"/>
              <a:t>KeyPressedHandler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MenuBar</a:t>
            </a:r>
            <a:r>
              <a:rPr lang="en-US" dirty="0"/>
              <a:t> </a:t>
            </a:r>
            <a:r>
              <a:rPr lang="en-US" dirty="0" err="1"/>
              <a:t>menuBar</a:t>
            </a:r>
            <a:r>
              <a:rPr lang="en-US" dirty="0"/>
              <a:t> = new </a:t>
            </a:r>
            <a:r>
              <a:rPr lang="en-US" dirty="0" err="1"/>
              <a:t>MenuBar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drawingPanel.getChildren</a:t>
            </a:r>
            <a:r>
              <a:rPr lang="en-US" dirty="0"/>
              <a:t>().</a:t>
            </a:r>
            <a:r>
              <a:rPr lang="en-US" dirty="0" err="1"/>
              <a:t>addAll</a:t>
            </a:r>
            <a:r>
              <a:rPr lang="en-US" dirty="0"/>
              <a:t>(</a:t>
            </a:r>
            <a:r>
              <a:rPr lang="en-US" dirty="0" err="1"/>
              <a:t>menuBar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Menu </a:t>
            </a:r>
            <a:r>
              <a:rPr lang="en-US" dirty="0" err="1"/>
              <a:t>viewsMenu</a:t>
            </a:r>
            <a:r>
              <a:rPr lang="en-US" dirty="0"/>
              <a:t> = new Menu("Views");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MenuItem</a:t>
            </a:r>
            <a:r>
              <a:rPr lang="en-US" dirty="0"/>
              <a:t> </a:t>
            </a:r>
            <a:r>
              <a:rPr lang="en-US" dirty="0" err="1"/>
              <a:t>fxView</a:t>
            </a:r>
            <a:r>
              <a:rPr lang="en-US" dirty="0"/>
              <a:t> = new </a:t>
            </a:r>
            <a:r>
              <a:rPr lang="en-US" dirty="0" err="1"/>
              <a:t>FXViewMenuItem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MenuItem</a:t>
            </a:r>
            <a:r>
              <a:rPr lang="en-US" dirty="0"/>
              <a:t> </a:t>
            </a:r>
            <a:r>
              <a:rPr lang="en-US" dirty="0" err="1"/>
              <a:t>swingView</a:t>
            </a:r>
            <a:r>
              <a:rPr lang="en-US" dirty="0"/>
              <a:t> = new </a:t>
            </a:r>
            <a:r>
              <a:rPr lang="en-US" dirty="0" err="1"/>
              <a:t>SwingViewMenuItem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menuBar.getMenus</a:t>
            </a:r>
            <a:r>
              <a:rPr lang="en-US" dirty="0"/>
              <a:t>().</a:t>
            </a:r>
            <a:r>
              <a:rPr lang="en-US" dirty="0" err="1"/>
              <a:t>addAll</a:t>
            </a:r>
            <a:r>
              <a:rPr lang="en-US" dirty="0"/>
              <a:t>(</a:t>
            </a:r>
            <a:r>
              <a:rPr lang="en-US" dirty="0" err="1"/>
              <a:t>viewsMenu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viewsMenu.getItems</a:t>
            </a:r>
            <a:r>
              <a:rPr lang="en-US" dirty="0"/>
              <a:t>().add(</a:t>
            </a:r>
            <a:r>
              <a:rPr lang="en-US" dirty="0" err="1"/>
              <a:t>fxView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viewsMenu.getItems</a:t>
            </a:r>
            <a:r>
              <a:rPr lang="en-US" dirty="0"/>
              <a:t>().add(</a:t>
            </a:r>
            <a:r>
              <a:rPr lang="en-US" dirty="0" err="1"/>
              <a:t>swingView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primaryStage.setScene</a:t>
            </a:r>
            <a:r>
              <a:rPr lang="en-US" dirty="0"/>
              <a:t>(scene);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primaryStage.show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// not all members shown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4235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Serialization</a:t>
            </a: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Overview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37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4F5A-2661-D74F-B645-039897D7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C3B6-EB2D-4148-BFBA-1B2C420E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531971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save(File file) 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try</a:t>
            </a:r>
            <a:r>
              <a:rPr lang="en-US" dirty="0"/>
              <a:t> 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ObjectOutputStream</a:t>
            </a:r>
            <a:r>
              <a:rPr lang="en-US" dirty="0"/>
              <a:t> output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ObjectOutputStream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FileOutputStream</a:t>
            </a:r>
            <a:r>
              <a:rPr lang="en-US" dirty="0"/>
              <a:t>(file));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output.writeObject</a:t>
            </a:r>
            <a:r>
              <a:rPr lang="en-US" dirty="0"/>
              <a:t>(</a:t>
            </a:r>
            <a:r>
              <a:rPr lang="en-US" dirty="0" err="1"/>
              <a:t>shapeList</a:t>
            </a:r>
            <a:r>
              <a:rPr lang="en-US" dirty="0"/>
              <a:t>);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output.close</a:t>
            </a:r>
            <a:r>
              <a:rPr lang="en-US" dirty="0"/>
              <a:t>();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 </a:t>
            </a:r>
            <a:r>
              <a:rPr lang="en-US" b="1" dirty="0"/>
              <a:t>catch</a:t>
            </a:r>
            <a:r>
              <a:rPr lang="en-US" dirty="0"/>
              <a:t> (</a:t>
            </a:r>
            <a:r>
              <a:rPr lang="en-US" dirty="0" err="1"/>
              <a:t>IOException</a:t>
            </a:r>
            <a:r>
              <a:rPr lang="en-US" dirty="0"/>
              <a:t> </a:t>
            </a:r>
            <a:r>
              <a:rPr lang="en-US" dirty="0" err="1"/>
              <a:t>ioe</a:t>
            </a:r>
            <a:r>
              <a:rPr lang="en-US" dirty="0"/>
              <a:t>) 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ioe.printStackTrace</a:t>
            </a:r>
            <a:r>
              <a:rPr lang="en-US" dirty="0"/>
              <a:t>();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retrieve(File file) 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try</a:t>
            </a:r>
            <a:r>
              <a:rPr lang="en-US" dirty="0"/>
              <a:t> 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ObjectInputStream</a:t>
            </a:r>
            <a:r>
              <a:rPr lang="en-US" dirty="0"/>
              <a:t> input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ObjectInputStream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FileInputStream</a:t>
            </a:r>
            <a:r>
              <a:rPr lang="en-US" dirty="0"/>
              <a:t>(file));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shapeList</a:t>
            </a:r>
            <a:r>
              <a:rPr lang="en-US" dirty="0"/>
              <a:t> = </a:t>
            </a:r>
            <a:r>
              <a:rPr lang="en-US" u="sng" dirty="0"/>
              <a:t>(List&lt;Shape&gt;) </a:t>
            </a:r>
            <a:r>
              <a:rPr lang="en-US" u="sng" dirty="0" err="1"/>
              <a:t>input.readObject</a:t>
            </a:r>
            <a:r>
              <a:rPr lang="en-US" u="sng" dirty="0"/>
              <a:t>()</a:t>
            </a:r>
            <a:r>
              <a:rPr lang="en-US" dirty="0"/>
              <a:t>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updateView</a:t>
            </a:r>
            <a:r>
              <a:rPr lang="en-US" dirty="0"/>
              <a:t>();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input.close</a:t>
            </a:r>
            <a:r>
              <a:rPr lang="en-US" dirty="0"/>
              <a:t>();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 </a:t>
            </a:r>
            <a:r>
              <a:rPr lang="en-US" b="1" dirty="0"/>
              <a:t>catch</a:t>
            </a:r>
            <a:r>
              <a:rPr lang="en-US" dirty="0"/>
              <a:t> (</a:t>
            </a:r>
            <a:r>
              <a:rPr lang="en-US" dirty="0" err="1"/>
              <a:t>IOException</a:t>
            </a:r>
            <a:r>
              <a:rPr lang="en-US" dirty="0"/>
              <a:t> </a:t>
            </a:r>
            <a:r>
              <a:rPr lang="en-US" dirty="0" err="1"/>
              <a:t>ioe</a:t>
            </a:r>
            <a:r>
              <a:rPr lang="en-US" dirty="0"/>
              <a:t>) 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ioe.printStackTrace</a:t>
            </a:r>
            <a:r>
              <a:rPr lang="en-US" dirty="0"/>
              <a:t>();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 </a:t>
            </a:r>
            <a:r>
              <a:rPr lang="en-US" b="1" dirty="0"/>
              <a:t>catch</a:t>
            </a:r>
            <a:r>
              <a:rPr lang="en-US" dirty="0"/>
              <a:t> (</a:t>
            </a:r>
            <a:r>
              <a:rPr lang="en-US" dirty="0" err="1"/>
              <a:t>ClassNotFoundException</a:t>
            </a:r>
            <a:r>
              <a:rPr lang="en-US" dirty="0"/>
              <a:t> </a:t>
            </a:r>
            <a:r>
              <a:rPr lang="en-US" dirty="0" err="1"/>
              <a:t>cnfe</a:t>
            </a:r>
            <a:r>
              <a:rPr lang="en-US" dirty="0"/>
              <a:t>) 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cnfe.printStackTrace</a:t>
            </a:r>
            <a:r>
              <a:rPr lang="en-US" dirty="0"/>
              <a:t>();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8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8D9F-7E81-5246-B5FE-5D23D934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Code In Polygon To Do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5457-0D6B-D343-8584-1FCE6FFCF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99408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private void </a:t>
            </a:r>
            <a:r>
              <a:rPr lang="en-US" dirty="0" err="1"/>
              <a:t>readObject</a:t>
            </a:r>
            <a:r>
              <a:rPr lang="en-US" dirty="0"/>
              <a:t>(</a:t>
            </a:r>
            <a:r>
              <a:rPr lang="en-US" dirty="0" err="1"/>
              <a:t>ObjectInputStream</a:t>
            </a:r>
            <a:r>
              <a:rPr lang="en-US" dirty="0"/>
              <a:t> </a:t>
            </a:r>
            <a:r>
              <a:rPr lang="en-US" dirty="0" err="1"/>
              <a:t>serializedData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ClassNotFoundException</a:t>
            </a:r>
            <a:r>
              <a:rPr lang="en-US" dirty="0"/>
              <a:t> 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serializedData.defaultReadObject</a:t>
            </a:r>
            <a:r>
              <a:rPr lang="en-US" dirty="0"/>
              <a:t>();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double[] x = (double[]) </a:t>
            </a:r>
            <a:r>
              <a:rPr lang="en-US" dirty="0" err="1"/>
              <a:t>serializedData.readObject</a:t>
            </a:r>
            <a:r>
              <a:rPr lang="en-US" dirty="0"/>
              <a:t>();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double[] y = (double[]) </a:t>
            </a:r>
            <a:r>
              <a:rPr lang="en-US" dirty="0" err="1"/>
              <a:t>serializedData.readObject</a:t>
            </a:r>
            <a:r>
              <a:rPr lang="en-US" dirty="0"/>
              <a:t>();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numberOfPoints</a:t>
            </a:r>
            <a:r>
              <a:rPr lang="en-US" dirty="0"/>
              <a:t> = (int) </a:t>
            </a:r>
            <a:r>
              <a:rPr lang="en-US" dirty="0" err="1"/>
              <a:t>serializedData.readInt</a:t>
            </a:r>
            <a:r>
              <a:rPr lang="en-US" dirty="0"/>
              <a:t>();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points = new Point2D[</a:t>
            </a:r>
            <a:r>
              <a:rPr lang="en-US" dirty="0" err="1"/>
              <a:t>numberOfPoints</a:t>
            </a:r>
            <a:r>
              <a:rPr lang="en-US" dirty="0"/>
              <a:t> + 1];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(int index = 0; index &lt; </a:t>
            </a:r>
            <a:r>
              <a:rPr lang="en-US" dirty="0" err="1"/>
              <a:t>numberOfPoints</a:t>
            </a:r>
            <a:r>
              <a:rPr lang="en-US" dirty="0"/>
              <a:t>; index++) 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points[index] = new Point2D(x[index], y[index]);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points[</a:t>
            </a:r>
            <a:r>
              <a:rPr lang="en-US" dirty="0" err="1"/>
              <a:t>numberOfPoints</a:t>
            </a:r>
            <a:r>
              <a:rPr lang="en-US" dirty="0"/>
              <a:t>] = points[0];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/>
            </a:br>
            <a:r>
              <a:rPr lang="en-US" dirty="0"/>
              <a:t>private void </a:t>
            </a:r>
            <a:r>
              <a:rPr lang="en-US" dirty="0" err="1"/>
              <a:t>writeObject</a:t>
            </a:r>
            <a:r>
              <a:rPr lang="en-US" dirty="0"/>
              <a:t>(</a:t>
            </a:r>
            <a:r>
              <a:rPr lang="en-US" dirty="0" err="1"/>
              <a:t>ObjectOutputStream</a:t>
            </a:r>
            <a:r>
              <a:rPr lang="en-US" dirty="0"/>
              <a:t> </a:t>
            </a:r>
            <a:r>
              <a:rPr lang="en-US" dirty="0" err="1"/>
              <a:t>serializedData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serializedData.defaultWriteObject</a:t>
            </a:r>
            <a:r>
              <a:rPr lang="en-US" dirty="0"/>
              <a:t>();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double[] x = new double[</a:t>
            </a:r>
            <a:r>
              <a:rPr lang="en-US" dirty="0" err="1"/>
              <a:t>numberOfPoints</a:t>
            </a:r>
            <a:r>
              <a:rPr lang="en-US" dirty="0"/>
              <a:t>];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double[] y = new double[</a:t>
            </a:r>
            <a:r>
              <a:rPr lang="en-US" dirty="0" err="1"/>
              <a:t>numberOfPoints</a:t>
            </a:r>
            <a:r>
              <a:rPr lang="en-US" dirty="0"/>
              <a:t>];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(int index = 0; index &lt; </a:t>
            </a:r>
            <a:r>
              <a:rPr lang="en-US" dirty="0" err="1"/>
              <a:t>numberOfPoints</a:t>
            </a:r>
            <a:r>
              <a:rPr lang="en-US" dirty="0"/>
              <a:t>; index++) 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x[index] = points[index].</a:t>
            </a:r>
            <a:r>
              <a:rPr lang="en-US" sz="2600" dirty="0" err="1"/>
              <a:t>getX</a:t>
            </a:r>
            <a:r>
              <a:rPr lang="en-US" sz="2600" dirty="0"/>
              <a:t>();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y[index] = points[index].</a:t>
            </a:r>
            <a:r>
              <a:rPr lang="en-US" sz="2600" dirty="0" err="1"/>
              <a:t>getY</a:t>
            </a:r>
            <a:r>
              <a:rPr lang="en-US" sz="2600" dirty="0"/>
              <a:t>();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serializedData.writeObject</a:t>
            </a:r>
            <a:r>
              <a:rPr lang="en-US" dirty="0"/>
              <a:t>(x);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serializedData.writeObject</a:t>
            </a:r>
            <a:r>
              <a:rPr lang="en-US" dirty="0"/>
              <a:t>(y);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serializedData.writeInt</a:t>
            </a:r>
            <a:r>
              <a:rPr lang="en-US" dirty="0"/>
              <a:t>(</a:t>
            </a:r>
            <a:r>
              <a:rPr lang="en-US" dirty="0" err="1"/>
              <a:t>numberOfPoints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1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332" y="152400"/>
            <a:ext cx="9006468" cy="914400"/>
          </a:xfrm>
        </p:spPr>
        <p:txBody>
          <a:bodyPr>
            <a:normAutofit/>
          </a:bodyPr>
          <a:lstStyle/>
          <a:p>
            <a:r>
              <a:rPr lang="en-US" dirty="0"/>
              <a:t>The Command Pattern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4332" y="1219201"/>
            <a:ext cx="8854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Encapsulate a request as an object, thereby letting you parameterize clients with different requests, queue or log requests, and support undoable actions</a:t>
            </a:r>
          </a:p>
        </p:txBody>
      </p:sp>
      <p:pic>
        <p:nvPicPr>
          <p:cNvPr id="6" name="Picture 5" descr="C11F19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3048000"/>
            <a:ext cx="3733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9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914400"/>
          </a:xfrm>
        </p:spPr>
        <p:txBody>
          <a:bodyPr>
            <a:normAutofit/>
          </a:bodyPr>
          <a:lstStyle/>
          <a:p>
            <a:r>
              <a:rPr lang="en-US" dirty="0"/>
              <a:t>Stacks for Undo and Redo</a:t>
            </a:r>
          </a:p>
        </p:txBody>
      </p:sp>
      <p:pic>
        <p:nvPicPr>
          <p:cNvPr id="5" name="Picture 4" descr="C11F21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990601"/>
            <a:ext cx="4038600" cy="2516701"/>
          </a:xfrm>
          <a:prstGeom prst="rect">
            <a:avLst/>
          </a:prstGeom>
        </p:spPr>
      </p:pic>
      <p:pic>
        <p:nvPicPr>
          <p:cNvPr id="6" name="Picture 5" descr="C11F22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1" y="4191000"/>
            <a:ext cx="4901355" cy="22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6634" y="152400"/>
            <a:ext cx="8984166" cy="1066800"/>
          </a:xfrm>
        </p:spPr>
        <p:txBody>
          <a:bodyPr>
            <a:normAutofit/>
          </a:bodyPr>
          <a:lstStyle/>
          <a:p>
            <a:r>
              <a:rPr lang="en-US" dirty="0"/>
              <a:t>Subclass the behavior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6634" y="1676400"/>
            <a:ext cx="85269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public abstract class Command {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 public abstract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undo();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 public abstract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redo();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 public abstract void execute();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</a:t>
            </a:r>
            <a:r>
              <a:rPr lang="en-US" dirty="0" err="1"/>
              <a:t>Undos</a:t>
            </a:r>
            <a:r>
              <a:rPr lang="en-US" dirty="0"/>
              <a:t> and </a:t>
            </a:r>
            <a:r>
              <a:rPr lang="en-US" dirty="0" err="1"/>
              <a:t>Redos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class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UndoManager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private Stack&lt;Command&gt; history;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private Stack&lt;Command&gt;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redoStack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416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 New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beginCommand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(Command command)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clear the redo stack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push the command onto the history stack</a:t>
            </a:r>
          </a:p>
          <a:p>
            <a:pPr marL="0" indent="0"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25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a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endCommand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Model.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4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3029</Words>
  <Application>Microsoft Macintosh PowerPoint</Application>
  <PresentationFormat>Widescreen</PresentationFormat>
  <Paragraphs>434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Office Theme</vt:lpstr>
      <vt:lpstr>Lecture 13</vt:lpstr>
      <vt:lpstr>PowerPoint Presentation</vt:lpstr>
      <vt:lpstr>Undo and Redo</vt:lpstr>
      <vt:lpstr>The Command Pattern</vt:lpstr>
      <vt:lpstr>Stacks for Undo and Redo</vt:lpstr>
      <vt:lpstr>Subclass the behavior</vt:lpstr>
      <vt:lpstr>Managing Undos and Redos</vt:lpstr>
      <vt:lpstr>Handling a New Command</vt:lpstr>
      <vt:lpstr>Ending a Command</vt:lpstr>
      <vt:lpstr>Undoing</vt:lpstr>
      <vt:lpstr>Redoing a Command</vt:lpstr>
      <vt:lpstr>PowerPoint Presentation</vt:lpstr>
      <vt:lpstr>The Packages</vt:lpstr>
      <vt:lpstr>The Command Class</vt:lpstr>
      <vt:lpstr>PolygonCommand</vt:lpstr>
      <vt:lpstr>An Event Class</vt:lpstr>
      <vt:lpstr>LineDrawingState</vt:lpstr>
      <vt:lpstr>DrawingContext</vt:lpstr>
      <vt:lpstr>UndoManager</vt:lpstr>
      <vt:lpstr>Model</vt:lpstr>
      <vt:lpstr>Polygon Class</vt:lpstr>
      <vt:lpstr>Renderer for FX (Singleton)</vt:lpstr>
      <vt:lpstr>Logical View (Singleton)</vt:lpstr>
      <vt:lpstr>FX Physical View</vt:lpstr>
      <vt:lpstr>A Button Class</vt:lpstr>
      <vt:lpstr>FXPanel</vt:lpstr>
      <vt:lpstr>Handler For Key Strokes Other Than Characters</vt:lpstr>
      <vt:lpstr>Handler For Key Characters</vt:lpstr>
      <vt:lpstr>Mouse Click Handling</vt:lpstr>
      <vt:lpstr>The Drawing Program</vt:lpstr>
      <vt:lpstr>PowerPoint Presentation</vt:lpstr>
      <vt:lpstr>Model</vt:lpstr>
      <vt:lpstr>Code In Polygon To Do Serialization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Dathan, Brahma</dc:creator>
  <cp:lastModifiedBy>Dathan, Brahma</cp:lastModifiedBy>
  <cp:revision>26</cp:revision>
  <dcterms:created xsi:type="dcterms:W3CDTF">2020-11-15T17:51:58Z</dcterms:created>
  <dcterms:modified xsi:type="dcterms:W3CDTF">2020-11-15T20:26:34Z</dcterms:modified>
</cp:coreProperties>
</file>