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22" r:id="rId2"/>
    <p:sldId id="394" r:id="rId3"/>
    <p:sldId id="323" r:id="rId4"/>
    <p:sldId id="285" r:id="rId5"/>
    <p:sldId id="289" r:id="rId6"/>
    <p:sldId id="290" r:id="rId7"/>
    <p:sldId id="291" r:id="rId8"/>
    <p:sldId id="374" r:id="rId9"/>
    <p:sldId id="360" r:id="rId10"/>
    <p:sldId id="377" r:id="rId11"/>
    <p:sldId id="378" r:id="rId12"/>
    <p:sldId id="379" r:id="rId13"/>
    <p:sldId id="380" r:id="rId14"/>
    <p:sldId id="376" r:id="rId15"/>
    <p:sldId id="292" r:id="rId16"/>
    <p:sldId id="293" r:id="rId17"/>
    <p:sldId id="381" r:id="rId18"/>
    <p:sldId id="382" r:id="rId19"/>
    <p:sldId id="383" r:id="rId20"/>
    <p:sldId id="361" r:id="rId21"/>
    <p:sldId id="295" r:id="rId22"/>
    <p:sldId id="296" r:id="rId23"/>
    <p:sldId id="297" r:id="rId24"/>
    <p:sldId id="298" r:id="rId25"/>
    <p:sldId id="299" r:id="rId26"/>
    <p:sldId id="300" r:id="rId27"/>
    <p:sldId id="362" r:id="rId28"/>
    <p:sldId id="301" r:id="rId29"/>
    <p:sldId id="302" r:id="rId30"/>
    <p:sldId id="303" r:id="rId31"/>
    <p:sldId id="304" r:id="rId32"/>
    <p:sldId id="305" r:id="rId33"/>
    <p:sldId id="306" r:id="rId34"/>
    <p:sldId id="384" r:id="rId35"/>
    <p:sldId id="363" r:id="rId36"/>
    <p:sldId id="307" r:id="rId37"/>
    <p:sldId id="308" r:id="rId38"/>
    <p:sldId id="385" r:id="rId39"/>
    <p:sldId id="309" r:id="rId40"/>
    <p:sldId id="312" r:id="rId41"/>
    <p:sldId id="364" r:id="rId42"/>
    <p:sldId id="387" r:id="rId43"/>
    <p:sldId id="388" r:id="rId44"/>
    <p:sldId id="389" r:id="rId45"/>
    <p:sldId id="390" r:id="rId46"/>
    <p:sldId id="391" r:id="rId47"/>
    <p:sldId id="386" r:id="rId48"/>
    <p:sldId id="393" r:id="rId49"/>
    <p:sldId id="392" r:id="rId50"/>
    <p:sldId id="313" r:id="rId51"/>
    <p:sldId id="314" r:id="rId52"/>
    <p:sldId id="357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86"/>
    <p:restoredTop sz="89346" autoAdjust="0"/>
  </p:normalViewPr>
  <p:slideViewPr>
    <p:cSldViewPr>
      <p:cViewPr varScale="1">
        <p:scale>
          <a:sx n="101" d="100"/>
          <a:sy n="101" d="100"/>
        </p:scale>
        <p:origin x="159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A693-95FA-4F76-925F-28908E7B5E49}" type="datetimeFigureOut">
              <a:rPr lang="en-US" smtClean="0"/>
              <a:pPr/>
              <a:t>2/24/21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03B29-D2C4-4C60-B634-F45373110E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00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A693-95FA-4F76-925F-28908E7B5E49}" type="datetimeFigureOut">
              <a:rPr lang="en-US" smtClean="0"/>
              <a:pPr/>
              <a:t>2/24/21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03B29-D2C4-4C60-B634-F45373110E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353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A693-95FA-4F76-925F-28908E7B5E49}" type="datetimeFigureOut">
              <a:rPr lang="en-US" smtClean="0"/>
              <a:pPr/>
              <a:t>2/24/21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03B29-D2C4-4C60-B634-F45373110E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146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A693-95FA-4F76-925F-28908E7B5E49}" type="datetimeFigureOut">
              <a:rPr lang="en-US" smtClean="0"/>
              <a:pPr/>
              <a:t>2/24/21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03B29-D2C4-4C60-B634-F45373110E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02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A693-95FA-4F76-925F-28908E7B5E49}" type="datetimeFigureOut">
              <a:rPr lang="en-US" smtClean="0"/>
              <a:pPr/>
              <a:t>2/24/21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03B29-D2C4-4C60-B634-F45373110E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75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A693-95FA-4F76-925F-28908E7B5E49}" type="datetimeFigureOut">
              <a:rPr lang="en-US" smtClean="0"/>
              <a:pPr/>
              <a:t>2/24/21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03B29-D2C4-4C60-B634-F45373110E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8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A693-95FA-4F76-925F-28908E7B5E49}" type="datetimeFigureOut">
              <a:rPr lang="en-US" smtClean="0"/>
              <a:pPr/>
              <a:t>2/24/21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03B29-D2C4-4C60-B634-F45373110E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862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A693-95FA-4F76-925F-28908E7B5E49}" type="datetimeFigureOut">
              <a:rPr lang="en-US" smtClean="0"/>
              <a:pPr/>
              <a:t>2/24/21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03B29-D2C4-4C60-B634-F45373110E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90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A693-95FA-4F76-925F-28908E7B5E49}" type="datetimeFigureOut">
              <a:rPr lang="en-US" smtClean="0"/>
              <a:pPr/>
              <a:t>2/24/21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03B29-D2C4-4C60-B634-F45373110E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62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A693-95FA-4F76-925F-28908E7B5E49}" type="datetimeFigureOut">
              <a:rPr lang="en-US" smtClean="0"/>
              <a:pPr/>
              <a:t>2/24/21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03B29-D2C4-4C60-B634-F45373110E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5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A693-95FA-4F76-925F-28908E7B5E49}" type="datetimeFigureOut">
              <a:rPr lang="en-US" smtClean="0"/>
              <a:pPr/>
              <a:t>2/24/21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03B29-D2C4-4C60-B634-F45373110E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884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3A693-95FA-4F76-925F-28908E7B5E49}" type="datetimeFigureOut">
              <a:rPr lang="en-US" smtClean="0"/>
              <a:pPr/>
              <a:t>2/24/21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03B29-D2C4-4C60-B634-F45373110E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78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b="1" dirty="0">
                <a:solidFill>
                  <a:srgbClr val="7030A0"/>
                </a:solidFill>
              </a:rPr>
              <a:t>Lecture 8</a:t>
            </a:r>
          </a:p>
        </p:txBody>
      </p:sp>
    </p:spTree>
    <p:extLst>
      <p:ext uri="{BB962C8B-B14F-4D97-AF65-F5344CB8AC3E}">
        <p14:creationId xmlns:p14="http://schemas.microsoft.com/office/powerpoint/2010/main" val="497013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15894-076F-194C-BDDA-BADA12F66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Transfer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1180A-F6BB-DB40-885B-3D14266CE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public abstract class </a:t>
            </a:r>
            <a:r>
              <a:rPr lang="en-US" sz="2000" dirty="0" err="1"/>
              <a:t>DataTransfer</a:t>
            </a:r>
            <a:r>
              <a:rPr lang="en-US" sz="2000" dirty="0"/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    private String </a:t>
            </a:r>
            <a:r>
              <a:rPr lang="en-US" sz="2000" dirty="0" err="1"/>
              <a:t>bookId</a:t>
            </a:r>
            <a:r>
              <a:rPr lang="en-US" sz="20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    private String </a:t>
            </a:r>
            <a:r>
              <a:rPr lang="en-US" sz="2000" dirty="0" err="1"/>
              <a:t>bookTitle</a:t>
            </a:r>
            <a:r>
              <a:rPr lang="en-US" sz="20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    private String </a:t>
            </a:r>
            <a:r>
              <a:rPr lang="en-US" sz="2000" dirty="0" err="1"/>
              <a:t>bookAuthor</a:t>
            </a:r>
            <a:r>
              <a:rPr lang="en-US" sz="20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    private String </a:t>
            </a:r>
            <a:r>
              <a:rPr lang="en-US" sz="2000" dirty="0" err="1"/>
              <a:t>bookBorrower</a:t>
            </a:r>
            <a:r>
              <a:rPr lang="en-US" sz="20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    private String </a:t>
            </a:r>
            <a:r>
              <a:rPr lang="en-US" sz="2000" dirty="0" err="1"/>
              <a:t>bookDueDate</a:t>
            </a:r>
            <a:r>
              <a:rPr lang="en-US" sz="20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    private String </a:t>
            </a:r>
            <a:r>
              <a:rPr lang="en-US" sz="2000" dirty="0" err="1"/>
              <a:t>memberId</a:t>
            </a:r>
            <a:r>
              <a:rPr lang="en-US" sz="20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    private String </a:t>
            </a:r>
            <a:r>
              <a:rPr lang="en-US" sz="2000" dirty="0" err="1"/>
              <a:t>memberName</a:t>
            </a:r>
            <a:r>
              <a:rPr lang="en-US" sz="20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    private String </a:t>
            </a:r>
            <a:r>
              <a:rPr lang="en-US" sz="2000" dirty="0" err="1"/>
              <a:t>memberAddress</a:t>
            </a:r>
            <a:r>
              <a:rPr lang="en-US" sz="20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    private String </a:t>
            </a:r>
            <a:r>
              <a:rPr lang="en-US" sz="2000" dirty="0" err="1"/>
              <a:t>memberPhone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   // setters and getters</a:t>
            </a:r>
          </a:p>
        </p:txBody>
      </p:sp>
    </p:spTree>
    <p:extLst>
      <p:ext uri="{BB962C8B-B14F-4D97-AF65-F5344CB8AC3E}">
        <p14:creationId xmlns:p14="http://schemas.microsoft.com/office/powerpoint/2010/main" val="3953880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4CBBA-EF29-8447-A5DF-03B5CE95A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All Book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6B0CA-0F00-9341-B694-DCAC4A704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/>
              <a:t>      public void </a:t>
            </a:r>
            <a:r>
              <a:rPr lang="en-US" sz="2000" dirty="0" err="1"/>
              <a:t>setBookFields</a:t>
            </a:r>
            <a:r>
              <a:rPr lang="en-US" sz="2000" dirty="0"/>
              <a:t>(Book book)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/>
              <a:t>        if (</a:t>
            </a:r>
            <a:r>
              <a:rPr lang="en-US" sz="2000" dirty="0" err="1"/>
              <a:t>book.getBorrower</a:t>
            </a:r>
            <a:r>
              <a:rPr lang="en-US" sz="2000" dirty="0"/>
              <a:t>() != null)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/>
              <a:t>            </a:t>
            </a:r>
            <a:r>
              <a:rPr lang="en-US" sz="2000" dirty="0" err="1"/>
              <a:t>bookBorrower</a:t>
            </a:r>
            <a:r>
              <a:rPr lang="en-US" sz="2000" dirty="0"/>
              <a:t> = </a:t>
            </a:r>
            <a:r>
              <a:rPr lang="en-US" sz="2000" dirty="0" err="1"/>
              <a:t>book.getBorrower</a:t>
            </a:r>
            <a:r>
              <a:rPr lang="en-US" sz="2000" dirty="0"/>
              <a:t>().</a:t>
            </a:r>
            <a:r>
              <a:rPr lang="en-US" sz="2000" dirty="0" err="1"/>
              <a:t>getId</a:t>
            </a:r>
            <a:r>
              <a:rPr lang="en-US" sz="2000" dirty="0"/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/>
              <a:t>            </a:t>
            </a:r>
            <a:r>
              <a:rPr lang="en-US" sz="2000" dirty="0" err="1"/>
              <a:t>bookDueDate</a:t>
            </a:r>
            <a:r>
              <a:rPr lang="en-US" sz="2000" dirty="0"/>
              <a:t> = </a:t>
            </a:r>
            <a:r>
              <a:rPr lang="en-US" sz="2000" dirty="0" err="1"/>
              <a:t>book.getDueDate</a:t>
            </a:r>
            <a:r>
              <a:rPr lang="en-US" sz="2000" dirty="0"/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/>
              <a:t>        } else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/>
              <a:t>            </a:t>
            </a:r>
            <a:r>
              <a:rPr lang="en-US" sz="2000" dirty="0" err="1"/>
              <a:t>bookBorrower</a:t>
            </a:r>
            <a:r>
              <a:rPr lang="en-US" sz="2000" dirty="0"/>
              <a:t> = "none";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/>
              <a:t>            </a:t>
            </a:r>
            <a:r>
              <a:rPr lang="en-US" sz="2000" dirty="0" err="1"/>
              <a:t>bookDueDate</a:t>
            </a:r>
            <a:r>
              <a:rPr lang="en-US" sz="2000" dirty="0"/>
              <a:t> = "none";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/>
              <a:t>       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/>
              <a:t>        </a:t>
            </a:r>
            <a:r>
              <a:rPr lang="en-US" sz="2000" dirty="0" err="1"/>
              <a:t>bookId</a:t>
            </a:r>
            <a:r>
              <a:rPr lang="en-US" sz="2000" dirty="0"/>
              <a:t> = </a:t>
            </a:r>
            <a:r>
              <a:rPr lang="en-US" sz="2000" dirty="0" err="1"/>
              <a:t>book.getId</a:t>
            </a:r>
            <a:r>
              <a:rPr lang="en-US" sz="2000" dirty="0"/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/>
              <a:t>        </a:t>
            </a:r>
            <a:r>
              <a:rPr lang="en-US" sz="2000" dirty="0" err="1"/>
              <a:t>bookTitle</a:t>
            </a:r>
            <a:r>
              <a:rPr lang="en-US" sz="2000" dirty="0"/>
              <a:t> = </a:t>
            </a:r>
            <a:r>
              <a:rPr lang="en-US" sz="2000" dirty="0" err="1"/>
              <a:t>book.getTitle</a:t>
            </a:r>
            <a:r>
              <a:rPr lang="en-US" sz="2000" dirty="0"/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/>
              <a:t>        </a:t>
            </a:r>
            <a:r>
              <a:rPr lang="en-US" sz="2000" dirty="0" err="1"/>
              <a:t>bookAuthor</a:t>
            </a:r>
            <a:r>
              <a:rPr lang="en-US" sz="2000" dirty="0"/>
              <a:t> = </a:t>
            </a:r>
            <a:r>
              <a:rPr lang="en-US" sz="2000" dirty="0" err="1"/>
              <a:t>book.getAuthor</a:t>
            </a:r>
            <a:r>
              <a:rPr lang="en-US" sz="2000" dirty="0"/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/>
              <a:t>    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802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606FC-CF37-7C4B-94AE-9B61CAF53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field is ever null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07644-4096-7249-82F1-E8184E2C6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public void reset()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        </a:t>
            </a:r>
            <a:r>
              <a:rPr lang="en-US" sz="2000" dirty="0" err="1"/>
              <a:t>bookId</a:t>
            </a:r>
            <a:r>
              <a:rPr lang="en-US" sz="2000" dirty="0"/>
              <a:t> = "none";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        </a:t>
            </a:r>
            <a:r>
              <a:rPr lang="en-US" sz="2000" dirty="0" err="1"/>
              <a:t>bookTitle</a:t>
            </a:r>
            <a:r>
              <a:rPr lang="en-US" sz="2000" dirty="0"/>
              <a:t> = "none";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        </a:t>
            </a:r>
            <a:r>
              <a:rPr lang="en-US" sz="2000" dirty="0" err="1"/>
              <a:t>bookBorrower</a:t>
            </a:r>
            <a:r>
              <a:rPr lang="en-US" sz="2000" dirty="0"/>
              <a:t> = "none";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        </a:t>
            </a:r>
            <a:r>
              <a:rPr lang="en-US" sz="2000" dirty="0" err="1"/>
              <a:t>bookDueDate</a:t>
            </a:r>
            <a:r>
              <a:rPr lang="en-US" sz="2000" dirty="0"/>
              <a:t> = "none";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        </a:t>
            </a:r>
            <a:r>
              <a:rPr lang="en-US" sz="2000" dirty="0" err="1"/>
              <a:t>bookAuthor</a:t>
            </a:r>
            <a:r>
              <a:rPr lang="en-US" sz="2000" dirty="0"/>
              <a:t> = "none";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        </a:t>
            </a:r>
            <a:r>
              <a:rPr lang="en-US" sz="2000" dirty="0" err="1"/>
              <a:t>memberId</a:t>
            </a:r>
            <a:r>
              <a:rPr lang="en-US" sz="2000" dirty="0"/>
              <a:t> = "none";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        </a:t>
            </a:r>
            <a:r>
              <a:rPr lang="en-US" sz="2000" dirty="0" err="1"/>
              <a:t>memberName</a:t>
            </a:r>
            <a:r>
              <a:rPr lang="en-US" sz="2000" dirty="0"/>
              <a:t> = "none";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        </a:t>
            </a:r>
            <a:r>
              <a:rPr lang="en-US" sz="2000" dirty="0" err="1"/>
              <a:t>memberPhone</a:t>
            </a:r>
            <a:r>
              <a:rPr lang="en-US" sz="2000" dirty="0"/>
              <a:t> = "none";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        </a:t>
            </a:r>
            <a:r>
              <a:rPr lang="en-US" sz="2000" dirty="0" err="1"/>
              <a:t>memberAddress</a:t>
            </a:r>
            <a:r>
              <a:rPr lang="en-US" sz="2000" dirty="0"/>
              <a:t> = "none";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188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223F9-BC62-6448-9823-2BB11006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and Result are concrete subclasses of </a:t>
            </a:r>
            <a:r>
              <a:rPr lang="en-US" dirty="0" err="1"/>
              <a:t>DataTransferObject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8D2DC-B35F-A949-ACAF-7DE3D8AD2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498975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public class Result extends </a:t>
            </a:r>
            <a:r>
              <a:rPr lang="en-US" dirty="0" err="1"/>
              <a:t>DataTransfer</a:t>
            </a:r>
            <a:r>
              <a:rPr lang="en-US" dirty="0"/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    public static final int </a:t>
            </a:r>
            <a:r>
              <a:rPr lang="en-US" i="1" dirty="0"/>
              <a:t>BOOK_NOT_FOUND</a:t>
            </a:r>
            <a:r>
              <a:rPr lang="en-US" dirty="0"/>
              <a:t> = 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    public static final int </a:t>
            </a:r>
            <a:r>
              <a:rPr lang="en-US" i="1" dirty="0"/>
              <a:t>BOOK_NOT_ISSUED</a:t>
            </a:r>
            <a:r>
              <a:rPr lang="en-US" dirty="0"/>
              <a:t> = 2;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    public static final int </a:t>
            </a:r>
            <a:r>
              <a:rPr lang="en-US" i="1" dirty="0"/>
              <a:t>BOOK_HAS_HOLD</a:t>
            </a:r>
            <a:r>
              <a:rPr lang="en-US" dirty="0"/>
              <a:t> = 3;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    public static final int </a:t>
            </a:r>
            <a:r>
              <a:rPr lang="en-US" i="1" dirty="0"/>
              <a:t>BOOK_ISSUED</a:t>
            </a:r>
            <a:r>
              <a:rPr lang="en-US" dirty="0"/>
              <a:t> = 4;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    public static final int </a:t>
            </a:r>
            <a:r>
              <a:rPr lang="en-US" i="1" dirty="0"/>
              <a:t>HOLD_PLACED</a:t>
            </a:r>
            <a:r>
              <a:rPr lang="en-US" dirty="0"/>
              <a:t> = 5;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    public static final int </a:t>
            </a:r>
            <a:r>
              <a:rPr lang="en-US" i="1" dirty="0"/>
              <a:t>NO_HOLD_FOUND</a:t>
            </a:r>
            <a:r>
              <a:rPr lang="en-US" dirty="0"/>
              <a:t> = 6;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    public static final int </a:t>
            </a:r>
            <a:r>
              <a:rPr lang="en-US" i="1" dirty="0"/>
              <a:t>OPERATION_COMPLETED</a:t>
            </a:r>
            <a:r>
              <a:rPr lang="en-US" dirty="0"/>
              <a:t> = 7;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    public static final int </a:t>
            </a:r>
            <a:r>
              <a:rPr lang="en-US" i="1" dirty="0"/>
              <a:t>OPERATION_FAILED</a:t>
            </a:r>
            <a:r>
              <a:rPr lang="en-US" dirty="0"/>
              <a:t> = 8;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    public static final int </a:t>
            </a:r>
            <a:r>
              <a:rPr lang="en-US" i="1" dirty="0"/>
              <a:t>NO_SUCH_MEMBER</a:t>
            </a:r>
            <a:r>
              <a:rPr lang="en-US" dirty="0"/>
              <a:t> = 9;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    private int </a:t>
            </a:r>
            <a:r>
              <a:rPr lang="en-US" dirty="0" err="1"/>
              <a:t>resultCode</a:t>
            </a:r>
            <a:r>
              <a:rPr lang="en-US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    // setters and getters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582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5625"/>
            <a:ext cx="8705088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96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z="9600" b="1" dirty="0">
                <a:solidFill>
                  <a:srgbClr val="FF0000"/>
                </a:solidFill>
              </a:rPr>
              <a:t>Add Books</a:t>
            </a:r>
          </a:p>
        </p:txBody>
      </p:sp>
    </p:spTree>
    <p:extLst>
      <p:ext uri="{BB962C8B-B14F-4D97-AF65-F5344CB8AC3E}">
        <p14:creationId xmlns:p14="http://schemas.microsoft.com/office/powerpoint/2010/main" val="315922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90600" y="228600"/>
            <a:ext cx="7620000" cy="639762"/>
          </a:xfrm>
        </p:spPr>
        <p:txBody>
          <a:bodyPr>
            <a:normAutofit/>
          </a:bodyPr>
          <a:lstStyle/>
          <a:p>
            <a:r>
              <a:rPr lang="en-US" dirty="0" err="1"/>
              <a:t>addBooks</a:t>
            </a:r>
            <a:r>
              <a:rPr lang="en-US" dirty="0"/>
              <a:t> in </a:t>
            </a:r>
            <a:r>
              <a:rPr lang="en-US" dirty="0" err="1"/>
              <a:t>UserInterface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71600" y="990601"/>
            <a:ext cx="6781800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void </a:t>
            </a:r>
            <a:r>
              <a:rPr lang="en-US" dirty="0" err="1"/>
              <a:t>addBooks</a:t>
            </a:r>
            <a:r>
              <a:rPr lang="en-US" dirty="0"/>
              <a:t>() {</a:t>
            </a:r>
          </a:p>
          <a:p>
            <a:r>
              <a:rPr lang="en-US" dirty="0"/>
              <a:t>        do {</a:t>
            </a:r>
          </a:p>
          <a:p>
            <a:r>
              <a:rPr lang="en-US" dirty="0"/>
              <a:t>            </a:t>
            </a:r>
            <a:r>
              <a:rPr lang="en-US" dirty="0" err="1"/>
              <a:t>Request.</a:t>
            </a:r>
            <a:r>
              <a:rPr lang="en-US" i="1" dirty="0" err="1"/>
              <a:t>instance</a:t>
            </a:r>
            <a:r>
              <a:rPr lang="en-US" dirty="0"/>
              <a:t>().</a:t>
            </a:r>
            <a:r>
              <a:rPr lang="en-US" dirty="0" err="1"/>
              <a:t>setBookTitle</a:t>
            </a:r>
            <a:r>
              <a:rPr lang="en-US" dirty="0"/>
              <a:t>(</a:t>
            </a:r>
            <a:r>
              <a:rPr lang="en-US" dirty="0" err="1"/>
              <a:t>getName</a:t>
            </a:r>
            <a:r>
              <a:rPr lang="en-US" dirty="0"/>
              <a:t>("Enter  title"));</a:t>
            </a:r>
          </a:p>
          <a:p>
            <a:r>
              <a:rPr lang="en-US" dirty="0"/>
              <a:t>            </a:t>
            </a:r>
            <a:r>
              <a:rPr lang="en-US" dirty="0" err="1"/>
              <a:t>Request.</a:t>
            </a:r>
            <a:r>
              <a:rPr lang="en-US" i="1" dirty="0" err="1"/>
              <a:t>instance</a:t>
            </a:r>
            <a:r>
              <a:rPr lang="en-US" dirty="0"/>
              <a:t>().</a:t>
            </a:r>
            <a:r>
              <a:rPr lang="en-US" dirty="0" err="1"/>
              <a:t>setBookId</a:t>
            </a:r>
            <a:r>
              <a:rPr lang="en-US" dirty="0"/>
              <a:t>(</a:t>
            </a:r>
            <a:r>
              <a:rPr lang="en-US" dirty="0" err="1"/>
              <a:t>getToken</a:t>
            </a:r>
            <a:r>
              <a:rPr lang="en-US" dirty="0"/>
              <a:t>("Enter id"));</a:t>
            </a:r>
          </a:p>
          <a:p>
            <a:r>
              <a:rPr lang="en-US" dirty="0"/>
              <a:t>            </a:t>
            </a:r>
            <a:r>
              <a:rPr lang="en-US" dirty="0" err="1"/>
              <a:t>Request.</a:t>
            </a:r>
            <a:r>
              <a:rPr lang="en-US" i="1" dirty="0" err="1"/>
              <a:t>instance</a:t>
            </a:r>
            <a:r>
              <a:rPr lang="en-US" dirty="0"/>
              <a:t>().</a:t>
            </a:r>
            <a:r>
              <a:rPr lang="en-US" dirty="0" err="1"/>
              <a:t>setBookAuthor</a:t>
            </a:r>
            <a:r>
              <a:rPr lang="en-US" dirty="0"/>
              <a:t>(</a:t>
            </a:r>
            <a:r>
              <a:rPr lang="en-US" dirty="0" err="1"/>
              <a:t>getName</a:t>
            </a:r>
            <a:r>
              <a:rPr lang="en-US" dirty="0"/>
              <a:t>("Enter author"));</a:t>
            </a:r>
          </a:p>
          <a:p>
            <a:r>
              <a:rPr lang="en-US" dirty="0"/>
              <a:t>            Result result = </a:t>
            </a:r>
            <a:r>
              <a:rPr lang="en-US" i="1" dirty="0" err="1"/>
              <a:t>library</a:t>
            </a:r>
            <a:r>
              <a:rPr lang="en-US" dirty="0" err="1"/>
              <a:t>.addBook</a:t>
            </a:r>
            <a:r>
              <a:rPr lang="en-US" dirty="0"/>
              <a:t>(</a:t>
            </a:r>
            <a:r>
              <a:rPr lang="en-US" dirty="0" err="1"/>
              <a:t>Request.</a:t>
            </a:r>
            <a:r>
              <a:rPr lang="en-US" i="1" dirty="0" err="1"/>
              <a:t>instance</a:t>
            </a:r>
            <a:r>
              <a:rPr lang="en-US" dirty="0"/>
              <a:t>());</a:t>
            </a:r>
          </a:p>
          <a:p>
            <a:r>
              <a:rPr lang="en-US" dirty="0"/>
              <a:t>            if (</a:t>
            </a:r>
            <a:r>
              <a:rPr lang="en-US" dirty="0" err="1"/>
              <a:t>result.getResultCode</a:t>
            </a:r>
            <a:r>
              <a:rPr lang="en-US" dirty="0"/>
              <a:t>() != </a:t>
            </a:r>
            <a:r>
              <a:rPr lang="en-US" dirty="0" err="1"/>
              <a:t>Result.</a:t>
            </a:r>
            <a:r>
              <a:rPr lang="en-US" i="1" dirty="0" err="1"/>
              <a:t>OPERATION_COMPLETED</a:t>
            </a:r>
            <a:r>
              <a:rPr lang="en-US" dirty="0"/>
              <a:t>) {</a:t>
            </a:r>
          </a:p>
          <a:p>
            <a:r>
              <a:rPr lang="en-US" dirty="0"/>
              <a:t>                </a:t>
            </a:r>
            <a:r>
              <a:rPr lang="en-US" dirty="0" err="1"/>
              <a:t>System.</a:t>
            </a:r>
            <a:r>
              <a:rPr lang="en-US" i="1" dirty="0" err="1"/>
              <a:t>out</a:t>
            </a:r>
            <a:r>
              <a:rPr lang="en-US" dirty="0" err="1"/>
              <a:t>.println</a:t>
            </a:r>
            <a:r>
              <a:rPr lang="en-US" dirty="0"/>
              <a:t>("Book could not be added");</a:t>
            </a:r>
          </a:p>
          <a:p>
            <a:r>
              <a:rPr lang="en-US" dirty="0"/>
              <a:t>            } else {</a:t>
            </a:r>
          </a:p>
          <a:p>
            <a:r>
              <a:rPr lang="en-US" dirty="0"/>
              <a:t>                </a:t>
            </a:r>
            <a:r>
              <a:rPr lang="en-US" dirty="0" err="1"/>
              <a:t>System.</a:t>
            </a:r>
            <a:r>
              <a:rPr lang="en-US" i="1" dirty="0" err="1"/>
              <a:t>out</a:t>
            </a:r>
            <a:r>
              <a:rPr lang="en-US" dirty="0" err="1"/>
              <a:t>.println</a:t>
            </a:r>
            <a:r>
              <a:rPr lang="en-US" dirty="0"/>
              <a:t>("Book " + </a:t>
            </a:r>
            <a:r>
              <a:rPr lang="en-US" dirty="0" err="1"/>
              <a:t>result.getBookTitle</a:t>
            </a:r>
            <a:r>
              <a:rPr lang="en-US" dirty="0"/>
              <a:t>() + ”</a:t>
            </a:r>
          </a:p>
          <a:p>
            <a:r>
              <a:rPr lang="en-US" dirty="0"/>
              <a:t>                                                    added");</a:t>
            </a:r>
          </a:p>
          <a:p>
            <a:r>
              <a:rPr lang="en-US" dirty="0"/>
              <a:t>            }</a:t>
            </a:r>
          </a:p>
          <a:p>
            <a:r>
              <a:rPr lang="en-US" dirty="0"/>
              <a:t>        } while (</a:t>
            </a:r>
            <a:r>
              <a:rPr lang="en-US" dirty="0" err="1"/>
              <a:t>yesOrNo</a:t>
            </a:r>
            <a:r>
              <a:rPr lang="en-US" dirty="0"/>
              <a:t>("Add more books?"));</a:t>
            </a:r>
          </a:p>
          <a:p>
            <a:r>
              <a:rPr lang="en-US" dirty="0"/>
              <a:t>    }</a:t>
            </a:r>
          </a:p>
          <a:p>
            <a:endParaRPr lang="en-US" sz="2000" dirty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620000" cy="868362"/>
          </a:xfrm>
        </p:spPr>
        <p:txBody>
          <a:bodyPr/>
          <a:lstStyle/>
          <a:p>
            <a:r>
              <a:rPr lang="en-US" dirty="0" err="1"/>
              <a:t>addBook</a:t>
            </a:r>
            <a:r>
              <a:rPr lang="en-US" dirty="0"/>
              <a:t> in Library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1371600" y="1295400"/>
            <a:ext cx="7391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Result </a:t>
            </a:r>
            <a:r>
              <a:rPr lang="en-US" dirty="0" err="1"/>
              <a:t>addMember</a:t>
            </a:r>
            <a:r>
              <a:rPr lang="en-US" dirty="0"/>
              <a:t>(Request request) {</a:t>
            </a:r>
          </a:p>
          <a:p>
            <a:r>
              <a:rPr lang="en-US" dirty="0"/>
              <a:t>        Result result = new Result();</a:t>
            </a:r>
          </a:p>
          <a:p>
            <a:r>
              <a:rPr lang="en-US" dirty="0"/>
              <a:t>        Member member = new Member(</a:t>
            </a:r>
            <a:r>
              <a:rPr lang="en-US" dirty="0" err="1"/>
              <a:t>request.getMemberName</a:t>
            </a:r>
            <a:r>
              <a:rPr lang="en-US" dirty="0"/>
              <a:t>(), </a:t>
            </a:r>
          </a:p>
          <a:p>
            <a:r>
              <a:rPr lang="en-US" dirty="0"/>
              <a:t>                   </a:t>
            </a:r>
            <a:r>
              <a:rPr lang="en-US" dirty="0" err="1"/>
              <a:t>request.getMemberAddress</a:t>
            </a:r>
            <a:r>
              <a:rPr lang="en-US" dirty="0"/>
              <a:t>(), </a:t>
            </a:r>
            <a:r>
              <a:rPr lang="en-US" dirty="0" err="1"/>
              <a:t>request.getMemberPhone</a:t>
            </a:r>
            <a:r>
              <a:rPr lang="en-US" dirty="0"/>
              <a:t>());</a:t>
            </a:r>
          </a:p>
          <a:p>
            <a:r>
              <a:rPr lang="en-US" dirty="0"/>
              <a:t>        if (</a:t>
            </a:r>
            <a:r>
              <a:rPr lang="en-US" dirty="0" err="1"/>
              <a:t>members.insertMember</a:t>
            </a:r>
            <a:r>
              <a:rPr lang="en-US" dirty="0"/>
              <a:t>(member)) {</a:t>
            </a:r>
          </a:p>
          <a:p>
            <a:r>
              <a:rPr lang="en-US" dirty="0"/>
              <a:t>            </a:t>
            </a:r>
            <a:r>
              <a:rPr lang="en-US" dirty="0" err="1"/>
              <a:t>result.setResultCode</a:t>
            </a:r>
            <a:r>
              <a:rPr lang="en-US" dirty="0"/>
              <a:t>(</a:t>
            </a:r>
            <a:r>
              <a:rPr lang="en-US" dirty="0" err="1"/>
              <a:t>Result.</a:t>
            </a:r>
            <a:r>
              <a:rPr lang="en-US" i="1" dirty="0" err="1"/>
              <a:t>OPERATION_COMPLETED</a:t>
            </a:r>
            <a:r>
              <a:rPr lang="en-US" dirty="0"/>
              <a:t>);</a:t>
            </a:r>
          </a:p>
          <a:p>
            <a:r>
              <a:rPr lang="en-US" dirty="0"/>
              <a:t>            </a:t>
            </a:r>
            <a:r>
              <a:rPr lang="en-US" dirty="0" err="1"/>
              <a:t>result.setMemberFields</a:t>
            </a:r>
            <a:r>
              <a:rPr lang="en-US" dirty="0"/>
              <a:t>(member);</a:t>
            </a:r>
          </a:p>
          <a:p>
            <a:r>
              <a:rPr lang="en-US" dirty="0"/>
              <a:t>            return result;</a:t>
            </a:r>
          </a:p>
          <a:p>
            <a:r>
              <a:rPr lang="en-US" dirty="0"/>
              <a:t>        }</a:t>
            </a:r>
          </a:p>
          <a:p>
            <a:r>
              <a:rPr lang="en-US" dirty="0"/>
              <a:t>        </a:t>
            </a:r>
            <a:r>
              <a:rPr lang="en-US" dirty="0" err="1"/>
              <a:t>result.setResultCode</a:t>
            </a:r>
            <a:r>
              <a:rPr lang="en-US" dirty="0"/>
              <a:t>(</a:t>
            </a:r>
            <a:r>
              <a:rPr lang="en-US" dirty="0" err="1"/>
              <a:t>Result.</a:t>
            </a:r>
            <a:r>
              <a:rPr lang="en-US" i="1" dirty="0" err="1"/>
              <a:t>OPERATION_FAILED</a:t>
            </a:r>
            <a:r>
              <a:rPr lang="en-US" dirty="0"/>
              <a:t>);</a:t>
            </a:r>
          </a:p>
          <a:p>
            <a:r>
              <a:rPr lang="en-US" dirty="0"/>
              <a:t>        return result;</a:t>
            </a:r>
          </a:p>
          <a:p>
            <a:r>
              <a:rPr lang="en-US" dirty="0"/>
              <a:t>}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B969B-692C-3B47-A236-045D65005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Catalog is an Inner Class of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7715F-5200-3E48-AFE8-A80A7C7BF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public class Library implements Serializable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    private Catalog catalog = new Catalog();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    private </a:t>
            </a:r>
            <a:r>
              <a:rPr lang="en-US" dirty="0" err="1"/>
              <a:t>MemberList</a:t>
            </a:r>
            <a:r>
              <a:rPr lang="en-US" dirty="0"/>
              <a:t> members = new </a:t>
            </a:r>
            <a:r>
              <a:rPr lang="en-US" dirty="0" err="1"/>
              <a:t>MemberList</a:t>
            </a:r>
            <a:r>
              <a:rPr lang="en-US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    private static Library </a:t>
            </a:r>
            <a:r>
              <a:rPr lang="en-US" i="1" dirty="0"/>
              <a:t>library</a:t>
            </a:r>
            <a:r>
              <a:rPr lang="en-US" dirty="0"/>
              <a:t>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// singleton code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private class Catalog implements </a:t>
            </a:r>
            <a:r>
              <a:rPr lang="en-US" dirty="0" err="1"/>
              <a:t>Iterable</a:t>
            </a:r>
            <a:r>
              <a:rPr lang="en-US" dirty="0"/>
              <a:t>&lt;Book&gt;, Serializable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        private static final long </a:t>
            </a:r>
            <a:r>
              <a:rPr lang="en-US" i="1" dirty="0" err="1"/>
              <a:t>serialVersionUID</a:t>
            </a:r>
            <a:r>
              <a:rPr lang="en-US" dirty="0"/>
              <a:t> = 1L;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        private List&lt;Book&gt; books = new LinkedList&lt;Book&gt;();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    public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insertBook</a:t>
            </a:r>
            <a:r>
              <a:rPr lang="en-US" dirty="0"/>
              <a:t>(Book book)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            </a:t>
            </a:r>
            <a:r>
              <a:rPr lang="en-US" dirty="0" err="1"/>
              <a:t>books.add</a:t>
            </a:r>
            <a:r>
              <a:rPr lang="en-US" dirty="0"/>
              <a:t>(book);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            return true;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        }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78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99AEF-BA36-7C4C-BDFA-E861CE316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Member is Similar.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8739D-8594-D042-9AAD-01AC5F893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    private String id;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    private static final String </a:t>
            </a:r>
            <a:r>
              <a:rPr lang="en-US" i="1" dirty="0"/>
              <a:t>MEMBER_STRING</a:t>
            </a:r>
            <a:r>
              <a:rPr lang="en-US" dirty="0"/>
              <a:t> = "M";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    private static int </a:t>
            </a:r>
            <a:r>
              <a:rPr lang="en-US" i="1" dirty="0" err="1"/>
              <a:t>idCounter</a:t>
            </a:r>
            <a:r>
              <a:rPr lang="en-US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    public Member(String name, String address, String phone)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        </a:t>
            </a:r>
            <a:r>
              <a:rPr lang="en-US" dirty="0" err="1"/>
              <a:t>this.name</a:t>
            </a:r>
            <a:r>
              <a:rPr lang="en-US" dirty="0"/>
              <a:t> = name;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        </a:t>
            </a:r>
            <a:r>
              <a:rPr lang="en-US" dirty="0" err="1"/>
              <a:t>this.address</a:t>
            </a:r>
            <a:r>
              <a:rPr lang="en-US" dirty="0"/>
              <a:t> = address;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        </a:t>
            </a:r>
            <a:r>
              <a:rPr lang="en-US" dirty="0" err="1"/>
              <a:t>this.phone</a:t>
            </a:r>
            <a:r>
              <a:rPr lang="en-US" dirty="0"/>
              <a:t> = phone;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        id = </a:t>
            </a:r>
            <a:r>
              <a:rPr lang="en-US" i="1" dirty="0"/>
              <a:t>MEMBER_STRING</a:t>
            </a:r>
            <a:r>
              <a:rPr lang="en-US" dirty="0"/>
              <a:t> + ++</a:t>
            </a:r>
            <a:r>
              <a:rPr lang="en-US" i="1" dirty="0" err="1"/>
              <a:t>idCounter</a:t>
            </a:r>
            <a:r>
              <a:rPr lang="en-US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    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06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F527B-C826-C44D-A307-0347F9FFC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MemberList</a:t>
            </a:r>
            <a:r>
              <a:rPr lang="en-US" dirty="0"/>
              <a:t> is also an inner class of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F4C8A-B88D-214F-B800-5944C4C6A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5625"/>
            <a:ext cx="8058150" cy="4351338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private class </a:t>
            </a:r>
            <a:r>
              <a:rPr lang="en-US" dirty="0" err="1"/>
              <a:t>MemberList</a:t>
            </a:r>
            <a:r>
              <a:rPr lang="en-US" dirty="0"/>
              <a:t> implements </a:t>
            </a:r>
            <a:r>
              <a:rPr lang="en-US" dirty="0" err="1"/>
              <a:t>Iterable</a:t>
            </a:r>
            <a:r>
              <a:rPr lang="en-US" dirty="0"/>
              <a:t>&lt;Member&gt;, Serializable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        private static final long </a:t>
            </a:r>
            <a:r>
              <a:rPr lang="en-US" i="1" dirty="0" err="1"/>
              <a:t>serialVersionUID</a:t>
            </a:r>
            <a:r>
              <a:rPr lang="en-US" dirty="0"/>
              <a:t> = 1L;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        private List&lt;Member&gt; members = new LinkedList&lt;Member&gt;();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 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17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BB32B-3CD5-E749-A7C9-D352AF8F7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B0524-12B2-0844-A0A2-57E6DF3A7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Organized as several packages</a:t>
            </a:r>
          </a:p>
          <a:p>
            <a:r>
              <a:rPr lang="en-US" dirty="0"/>
              <a:t>Uses design patterns (Adapter, Singleton)</a:t>
            </a:r>
          </a:p>
          <a:p>
            <a:r>
              <a:rPr lang="en-US" dirty="0"/>
              <a:t>Code safety is addressed</a:t>
            </a:r>
          </a:p>
          <a:p>
            <a:r>
              <a:rPr lang="en-US" dirty="0"/>
              <a:t>Introduces some new concepts</a:t>
            </a:r>
          </a:p>
          <a:p>
            <a:pPr lvl="1"/>
            <a:r>
              <a:rPr lang="en-US" dirty="0"/>
              <a:t>Lambda functions</a:t>
            </a:r>
          </a:p>
          <a:p>
            <a:pPr lvl="1"/>
            <a:r>
              <a:rPr lang="en-US" dirty="0"/>
              <a:t>Data Transfer Object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0919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5625"/>
            <a:ext cx="8705088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96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z="9600" b="1" dirty="0">
                <a:solidFill>
                  <a:srgbClr val="FF0000"/>
                </a:solidFill>
              </a:rPr>
              <a:t>Issue Books</a:t>
            </a:r>
          </a:p>
        </p:txBody>
      </p:sp>
    </p:spTree>
    <p:extLst>
      <p:ext uri="{BB962C8B-B14F-4D97-AF65-F5344CB8AC3E}">
        <p14:creationId xmlns:p14="http://schemas.microsoft.com/office/powerpoint/2010/main" val="494461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228600"/>
            <a:ext cx="7620000" cy="868362"/>
          </a:xfrm>
        </p:spPr>
        <p:txBody>
          <a:bodyPr/>
          <a:lstStyle/>
          <a:p>
            <a:r>
              <a:rPr lang="en-US" dirty="0" err="1"/>
              <a:t>issueBooks</a:t>
            </a:r>
            <a:r>
              <a:rPr lang="en-US" dirty="0"/>
              <a:t> in </a:t>
            </a:r>
            <a:r>
              <a:rPr lang="en-US" dirty="0" err="1"/>
              <a:t>UserInterface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4400" y="1447800"/>
            <a:ext cx="7239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public void </a:t>
            </a:r>
            <a:r>
              <a:rPr lang="en-US" sz="2400" dirty="0" err="1"/>
              <a:t>issueBooks</a:t>
            </a:r>
            <a:r>
              <a:rPr lang="en-US" sz="2400" dirty="0"/>
              <a:t>() {</a:t>
            </a:r>
          </a:p>
          <a:p>
            <a:r>
              <a:rPr lang="en-US" sz="2400" dirty="0"/>
              <a:t>  Get </a:t>
            </a:r>
            <a:r>
              <a:rPr lang="en-US" sz="2400" dirty="0" err="1"/>
              <a:t>memberId</a:t>
            </a:r>
            <a:r>
              <a:rPr lang="en-US" sz="2400" dirty="0"/>
              <a:t> </a:t>
            </a:r>
          </a:p>
          <a:p>
            <a:r>
              <a:rPr lang="en-US" sz="2400" dirty="0"/>
              <a:t>  Search for member</a:t>
            </a:r>
          </a:p>
          <a:p>
            <a:r>
              <a:rPr lang="en-US" sz="2400" dirty="0"/>
              <a:t>  Loop</a:t>
            </a:r>
          </a:p>
          <a:p>
            <a:r>
              <a:rPr lang="en-US" sz="2400" dirty="0"/>
              <a:t>     get </a:t>
            </a:r>
            <a:r>
              <a:rPr lang="en-US" sz="2400" dirty="0" err="1"/>
              <a:t>bookId</a:t>
            </a:r>
            <a:endParaRPr lang="en-US" sz="2400" dirty="0"/>
          </a:p>
          <a:p>
            <a:r>
              <a:rPr lang="en-US" sz="2400" dirty="0"/>
              <a:t>     </a:t>
            </a:r>
            <a:r>
              <a:rPr lang="en-US" sz="2400" dirty="0" err="1"/>
              <a:t>issueBook</a:t>
            </a:r>
            <a:r>
              <a:rPr lang="en-US" sz="2400" dirty="0"/>
              <a:t> for </a:t>
            </a:r>
            <a:r>
              <a:rPr lang="en-US" sz="2400" dirty="0" err="1"/>
              <a:t>memberId</a:t>
            </a:r>
            <a:r>
              <a:rPr lang="en-US" sz="2400" dirty="0"/>
              <a:t> and </a:t>
            </a:r>
            <a:r>
              <a:rPr lang="en-US" sz="2400" dirty="0" err="1"/>
              <a:t>bookId</a:t>
            </a:r>
            <a:endParaRPr lang="en-US" sz="2400" dirty="0"/>
          </a:p>
          <a:p>
            <a:r>
              <a:rPr lang="en-US" sz="2400" dirty="0"/>
              <a:t>  while there is one more book to be issued;</a:t>
            </a:r>
          </a:p>
          <a:p>
            <a:r>
              <a:rPr lang="en-US" sz="2400" dirty="0"/>
              <a:t>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9200" y="304800"/>
            <a:ext cx="7620000" cy="868362"/>
          </a:xfrm>
        </p:spPr>
        <p:txBody>
          <a:bodyPr/>
          <a:lstStyle/>
          <a:p>
            <a:r>
              <a:rPr lang="en-US" dirty="0" err="1"/>
              <a:t>issueBooks</a:t>
            </a:r>
            <a:r>
              <a:rPr lang="en-US" dirty="0"/>
              <a:t> in </a:t>
            </a:r>
            <a:r>
              <a:rPr lang="en-US" dirty="0" err="1"/>
              <a:t>UserInterface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43000" y="1143000"/>
            <a:ext cx="7696200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    </a:t>
            </a:r>
            <a:r>
              <a:rPr lang="en-US" sz="2000" dirty="0" err="1"/>
              <a:t>Request.</a:t>
            </a:r>
            <a:r>
              <a:rPr lang="en-US" sz="2000" i="1" dirty="0" err="1"/>
              <a:t>instance</a:t>
            </a:r>
            <a:r>
              <a:rPr lang="en-US" sz="2000" dirty="0"/>
              <a:t>().</a:t>
            </a:r>
            <a:r>
              <a:rPr lang="en-US" sz="2000" dirty="0" err="1"/>
              <a:t>setMemberId</a:t>
            </a:r>
            <a:r>
              <a:rPr lang="en-US" sz="2000" dirty="0"/>
              <a:t>(</a:t>
            </a:r>
            <a:r>
              <a:rPr lang="en-US" sz="2000" dirty="0" err="1"/>
              <a:t>getToken</a:t>
            </a:r>
            <a:r>
              <a:rPr lang="en-US" sz="2000" dirty="0"/>
              <a:t>("Enter member id"));</a:t>
            </a:r>
          </a:p>
          <a:p>
            <a:r>
              <a:rPr lang="en-US" sz="2000" dirty="0"/>
              <a:t>    Result result = </a:t>
            </a:r>
            <a:r>
              <a:rPr lang="en-US" sz="2000" i="1" dirty="0" err="1"/>
              <a:t>library</a:t>
            </a:r>
            <a:r>
              <a:rPr lang="en-US" sz="2000" dirty="0" err="1"/>
              <a:t>.searchMembership</a:t>
            </a:r>
            <a:r>
              <a:rPr lang="en-US" sz="2000" dirty="0"/>
              <a:t>(</a:t>
            </a:r>
            <a:r>
              <a:rPr lang="en-US" sz="2000" dirty="0" err="1"/>
              <a:t>Request.</a:t>
            </a:r>
            <a:r>
              <a:rPr lang="en-US" sz="2000" i="1" dirty="0" err="1"/>
              <a:t>instance</a:t>
            </a:r>
            <a:r>
              <a:rPr lang="en-US" sz="2000" dirty="0"/>
              <a:t>());</a:t>
            </a:r>
          </a:p>
          <a:p>
            <a:r>
              <a:rPr lang="en-US" sz="2000" dirty="0"/>
              <a:t>    if (</a:t>
            </a:r>
            <a:r>
              <a:rPr lang="en-US" sz="2000" dirty="0" err="1"/>
              <a:t>result.getResultCode</a:t>
            </a:r>
            <a:r>
              <a:rPr lang="en-US" sz="2000" dirty="0"/>
              <a:t>() != </a:t>
            </a:r>
            <a:r>
              <a:rPr lang="en-US" sz="2000" dirty="0" err="1"/>
              <a:t>Result.</a:t>
            </a:r>
            <a:r>
              <a:rPr lang="en-US" sz="2000" i="1" dirty="0" err="1"/>
              <a:t>OPERATION_COMPLETED</a:t>
            </a:r>
            <a:r>
              <a:rPr lang="en-US" sz="2000" dirty="0"/>
              <a:t>) {</a:t>
            </a:r>
          </a:p>
          <a:p>
            <a:r>
              <a:rPr lang="en-US" sz="2000" dirty="0"/>
              <a:t>            </a:t>
            </a:r>
            <a:r>
              <a:rPr lang="en-US" sz="2000" dirty="0" err="1"/>
              <a:t>System.</a:t>
            </a:r>
            <a:r>
              <a:rPr lang="en-US" sz="2000" i="1" dirty="0" err="1"/>
              <a:t>out</a:t>
            </a:r>
            <a:r>
              <a:rPr lang="en-US" sz="2000" dirty="0" err="1"/>
              <a:t>.println</a:t>
            </a:r>
            <a:r>
              <a:rPr lang="en-US" sz="2000" dirty="0"/>
              <a:t>("No member with id " +</a:t>
            </a:r>
          </a:p>
          <a:p>
            <a:r>
              <a:rPr lang="en-US" sz="2000" dirty="0"/>
              <a:t>                    </a:t>
            </a:r>
            <a:r>
              <a:rPr lang="en-US" sz="2000" dirty="0" err="1"/>
              <a:t>Request.</a:t>
            </a:r>
            <a:r>
              <a:rPr lang="en-US" sz="2000" i="1" dirty="0" err="1"/>
              <a:t>instance</a:t>
            </a:r>
            <a:r>
              <a:rPr lang="en-US" sz="2000" dirty="0"/>
              <a:t>().</a:t>
            </a:r>
            <a:r>
              <a:rPr lang="en-US" sz="2000" dirty="0" err="1"/>
              <a:t>getMemberId</a:t>
            </a:r>
            <a:r>
              <a:rPr lang="en-US" sz="2000" dirty="0"/>
              <a:t>());</a:t>
            </a:r>
          </a:p>
          <a:p>
            <a:r>
              <a:rPr lang="en-US" sz="2000" dirty="0"/>
              <a:t>            return;</a:t>
            </a:r>
          </a:p>
          <a:p>
            <a:r>
              <a:rPr lang="en-US" sz="2000" dirty="0"/>
              <a:t>    }</a:t>
            </a:r>
          </a:p>
          <a:p>
            <a:r>
              <a:rPr lang="en-US" sz="2400" dirty="0"/>
              <a:t>  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Loop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     get </a:t>
            </a:r>
            <a:r>
              <a:rPr lang="en-US" sz="2000" dirty="0" err="1">
                <a:solidFill>
                  <a:schemeClr val="bg2">
                    <a:lumMod val="75000"/>
                  </a:schemeClr>
                </a:solidFill>
              </a:rPr>
              <a:t>bookId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     </a:t>
            </a:r>
            <a:r>
              <a:rPr lang="en-US" sz="2000" dirty="0" err="1">
                <a:solidFill>
                  <a:schemeClr val="bg2">
                    <a:lumMod val="75000"/>
                  </a:schemeClr>
                </a:solidFill>
              </a:rPr>
              <a:t>issueBook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 for </a:t>
            </a:r>
            <a:r>
              <a:rPr lang="en-US" sz="2000" dirty="0" err="1">
                <a:solidFill>
                  <a:schemeClr val="bg2">
                    <a:lumMod val="75000"/>
                  </a:schemeClr>
                </a:solidFill>
              </a:rPr>
              <a:t>memberId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 and </a:t>
            </a:r>
            <a:r>
              <a:rPr lang="en-US" sz="2000" dirty="0" err="1">
                <a:solidFill>
                  <a:schemeClr val="bg2">
                    <a:lumMod val="75000"/>
                  </a:schemeClr>
                </a:solidFill>
              </a:rPr>
              <a:t>bookId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  while there is one more book to be issued;</a:t>
            </a:r>
          </a:p>
          <a:p>
            <a:endParaRPr lang="en-US" sz="2000" dirty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391400" cy="868362"/>
          </a:xfrm>
        </p:spPr>
        <p:txBody>
          <a:bodyPr/>
          <a:lstStyle/>
          <a:p>
            <a:r>
              <a:rPr lang="en-US" dirty="0" err="1"/>
              <a:t>issueBooks</a:t>
            </a:r>
            <a:r>
              <a:rPr lang="en-US" dirty="0"/>
              <a:t> in </a:t>
            </a:r>
            <a:r>
              <a:rPr lang="en-US" dirty="0" err="1"/>
              <a:t>UserInterface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43000" y="1066800"/>
            <a:ext cx="7086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public void </a:t>
            </a:r>
            <a:r>
              <a:rPr lang="en-US" sz="2000" dirty="0" err="1"/>
              <a:t>issueBooks</a:t>
            </a:r>
            <a:r>
              <a:rPr lang="en-US" sz="2000" dirty="0"/>
              <a:t>() {</a:t>
            </a:r>
          </a:p>
          <a:p>
            <a:r>
              <a:rPr lang="en-US" sz="2000" dirty="0"/>
              <a:t>  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Get </a:t>
            </a:r>
            <a:r>
              <a:rPr lang="en-US" sz="2000" dirty="0" err="1">
                <a:solidFill>
                  <a:schemeClr val="bg2">
                    <a:lumMod val="75000"/>
                  </a:schemeClr>
                </a:solidFill>
              </a:rPr>
              <a:t>memberId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  Search for member</a:t>
            </a:r>
          </a:p>
          <a:p>
            <a:r>
              <a:rPr lang="en-US" sz="2400" dirty="0"/>
              <a:t>  </a:t>
            </a:r>
            <a:r>
              <a:rPr lang="en-US" dirty="0"/>
              <a:t>do {</a:t>
            </a:r>
          </a:p>
          <a:p>
            <a:r>
              <a:rPr lang="en-US" dirty="0"/>
              <a:t>            </a:t>
            </a:r>
            <a:r>
              <a:rPr lang="en-US" dirty="0" err="1"/>
              <a:t>Request.</a:t>
            </a:r>
            <a:r>
              <a:rPr lang="en-US" i="1" dirty="0" err="1"/>
              <a:t>instance</a:t>
            </a:r>
            <a:r>
              <a:rPr lang="en-US" dirty="0"/>
              <a:t>().</a:t>
            </a:r>
            <a:r>
              <a:rPr lang="en-US" dirty="0" err="1"/>
              <a:t>setBookId</a:t>
            </a:r>
            <a:r>
              <a:rPr lang="en-US" dirty="0"/>
              <a:t>(</a:t>
            </a:r>
            <a:r>
              <a:rPr lang="en-US" dirty="0" err="1"/>
              <a:t>getToken</a:t>
            </a:r>
            <a:r>
              <a:rPr lang="en-US" dirty="0"/>
              <a:t>("Enter book id"));</a:t>
            </a:r>
          </a:p>
          <a:p>
            <a:r>
              <a:rPr lang="en-US" dirty="0"/>
              <a:t>            result = </a:t>
            </a:r>
            <a:r>
              <a:rPr lang="en-US" i="1" dirty="0" err="1"/>
              <a:t>library</a:t>
            </a:r>
            <a:r>
              <a:rPr lang="en-US" dirty="0" err="1"/>
              <a:t>.issueBook</a:t>
            </a:r>
            <a:r>
              <a:rPr lang="en-US" dirty="0"/>
              <a:t>(</a:t>
            </a:r>
            <a:r>
              <a:rPr lang="en-US" dirty="0" err="1"/>
              <a:t>Request.</a:t>
            </a:r>
            <a:r>
              <a:rPr lang="en-US" i="1" dirty="0" err="1"/>
              <a:t>instance</a:t>
            </a:r>
            <a:r>
              <a:rPr lang="en-US" dirty="0"/>
              <a:t>());</a:t>
            </a:r>
          </a:p>
          <a:p>
            <a:r>
              <a:rPr lang="en-US" dirty="0"/>
              <a:t>            if (</a:t>
            </a:r>
            <a:r>
              <a:rPr lang="en-US" dirty="0" err="1"/>
              <a:t>result.getResultCode</a:t>
            </a:r>
            <a:r>
              <a:rPr lang="en-US" dirty="0"/>
              <a:t>() == </a:t>
            </a:r>
            <a:r>
              <a:rPr lang="en-US" dirty="0" err="1"/>
              <a:t>Result.</a:t>
            </a:r>
            <a:r>
              <a:rPr lang="en-US" i="1" dirty="0" err="1"/>
              <a:t>OPERATION_COMPLETED</a:t>
            </a:r>
            <a:r>
              <a:rPr lang="en-US" dirty="0"/>
              <a:t>) {</a:t>
            </a:r>
          </a:p>
          <a:p>
            <a:r>
              <a:rPr lang="en-US" dirty="0"/>
              <a:t>                </a:t>
            </a:r>
            <a:r>
              <a:rPr lang="en-US" dirty="0" err="1"/>
              <a:t>System.</a:t>
            </a:r>
            <a:r>
              <a:rPr lang="en-US" i="1" dirty="0" err="1"/>
              <a:t>out</a:t>
            </a:r>
            <a:r>
              <a:rPr lang="en-US" dirty="0" err="1"/>
              <a:t>.println</a:t>
            </a:r>
            <a:r>
              <a:rPr lang="en-US" dirty="0"/>
              <a:t>("Book " + </a:t>
            </a:r>
            <a:r>
              <a:rPr lang="en-US" dirty="0" err="1"/>
              <a:t>result.getBookTitle</a:t>
            </a:r>
            <a:r>
              <a:rPr lang="en-US" dirty="0"/>
              <a:t>() + " issued to " </a:t>
            </a:r>
          </a:p>
          <a:p>
            <a:r>
              <a:rPr lang="en-US" dirty="0"/>
              <a:t>                        + </a:t>
            </a:r>
            <a:r>
              <a:rPr lang="en-US" dirty="0" err="1"/>
              <a:t>result.getMemberName</a:t>
            </a:r>
            <a:r>
              <a:rPr lang="en-US" dirty="0"/>
              <a:t>()</a:t>
            </a:r>
          </a:p>
          <a:p>
            <a:r>
              <a:rPr lang="en-US" dirty="0"/>
              <a:t>                        + " is due on " + </a:t>
            </a:r>
            <a:r>
              <a:rPr lang="en-US" dirty="0" err="1"/>
              <a:t>result.getBookDueDate</a:t>
            </a:r>
            <a:r>
              <a:rPr lang="en-US" dirty="0"/>
              <a:t>());</a:t>
            </a:r>
          </a:p>
          <a:p>
            <a:r>
              <a:rPr lang="en-US" dirty="0"/>
              <a:t>            } else {</a:t>
            </a:r>
          </a:p>
          <a:p>
            <a:r>
              <a:rPr lang="en-US" dirty="0"/>
              <a:t>                </a:t>
            </a:r>
            <a:r>
              <a:rPr lang="en-US" dirty="0" err="1"/>
              <a:t>System.</a:t>
            </a:r>
            <a:r>
              <a:rPr lang="en-US" i="1" dirty="0" err="1"/>
              <a:t>out</a:t>
            </a:r>
            <a:r>
              <a:rPr lang="en-US" dirty="0" err="1"/>
              <a:t>.println</a:t>
            </a:r>
            <a:r>
              <a:rPr lang="en-US" dirty="0"/>
              <a:t>("Book could not be issued");</a:t>
            </a:r>
          </a:p>
          <a:p>
            <a:r>
              <a:rPr lang="en-US" dirty="0"/>
              <a:t>            }</a:t>
            </a:r>
          </a:p>
          <a:p>
            <a:r>
              <a:rPr lang="en-US" dirty="0"/>
              <a:t>   } while (</a:t>
            </a:r>
            <a:r>
              <a:rPr lang="en-US" dirty="0" err="1"/>
              <a:t>yesOrNo</a:t>
            </a:r>
            <a:r>
              <a:rPr lang="en-US" dirty="0"/>
              <a:t>("Issue more books?"));</a:t>
            </a:r>
            <a:endParaRPr lang="en-US" sz="2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620000" cy="868362"/>
          </a:xfrm>
        </p:spPr>
        <p:txBody>
          <a:bodyPr/>
          <a:lstStyle/>
          <a:p>
            <a:r>
              <a:rPr lang="en-US" dirty="0" err="1"/>
              <a:t>issueBooks</a:t>
            </a:r>
            <a:r>
              <a:rPr lang="en-US" dirty="0"/>
              <a:t> in Library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1066800" y="1371600"/>
            <a:ext cx="7848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public</a:t>
            </a:r>
            <a:r>
              <a:rPr lang="en-US" dirty="0"/>
              <a:t> Result </a:t>
            </a:r>
            <a:r>
              <a:rPr lang="en-US" dirty="0" err="1"/>
              <a:t>issueBook</a:t>
            </a:r>
            <a:r>
              <a:rPr lang="en-US" dirty="0"/>
              <a:t>(Request request) {</a:t>
            </a:r>
          </a:p>
          <a:p>
            <a:r>
              <a:rPr lang="en-US" dirty="0"/>
              <a:t>    Result result = </a:t>
            </a:r>
            <a:r>
              <a:rPr lang="en-US" b="1" dirty="0"/>
              <a:t>new</a:t>
            </a:r>
            <a:r>
              <a:rPr lang="en-US" dirty="0"/>
              <a:t> Result();</a:t>
            </a:r>
          </a:p>
          <a:p>
            <a:r>
              <a:rPr lang="en-US" dirty="0"/>
              <a:t>    Book book = </a:t>
            </a:r>
            <a:r>
              <a:rPr lang="en-US" dirty="0" err="1"/>
              <a:t>catalog.search</a:t>
            </a:r>
            <a:r>
              <a:rPr lang="en-US" dirty="0"/>
              <a:t>(</a:t>
            </a:r>
            <a:r>
              <a:rPr lang="en-US" dirty="0" err="1"/>
              <a:t>request.getBookId</a:t>
            </a:r>
            <a:r>
              <a:rPr lang="en-US" dirty="0"/>
              <a:t>());</a:t>
            </a:r>
          </a:p>
          <a:p>
            <a:r>
              <a:rPr lang="en-US" dirty="0"/>
              <a:t>    if (book == null)  set result appropriately and return it;</a:t>
            </a:r>
          </a:p>
          <a:p>
            <a:r>
              <a:rPr lang="en-US" dirty="0"/>
              <a:t>    if (</a:t>
            </a:r>
            <a:r>
              <a:rPr lang="en-US" dirty="0" err="1"/>
              <a:t>book.getBorrower</a:t>
            </a:r>
            <a:r>
              <a:rPr lang="en-US" dirty="0"/>
              <a:t>() != null) set result appropriately and return it;</a:t>
            </a:r>
          </a:p>
          <a:p>
            <a:r>
              <a:rPr lang="en-US" dirty="0"/>
              <a:t>    Member member = </a:t>
            </a:r>
            <a:r>
              <a:rPr lang="en-US" dirty="0" err="1"/>
              <a:t>memberList.search</a:t>
            </a:r>
            <a:r>
              <a:rPr lang="en-US" dirty="0"/>
              <a:t>(</a:t>
            </a:r>
            <a:r>
              <a:rPr lang="en-US" dirty="0" err="1"/>
              <a:t>memberID</a:t>
            </a:r>
            <a:r>
              <a:rPr lang="en-US" dirty="0"/>
              <a:t>);</a:t>
            </a:r>
          </a:p>
          <a:p>
            <a:r>
              <a:rPr lang="en-US" dirty="0"/>
              <a:t>    if (member == null) ) set result appropriately and return it;</a:t>
            </a:r>
          </a:p>
          <a:p>
            <a:r>
              <a:rPr lang="en-US" dirty="0"/>
              <a:t>    </a:t>
            </a:r>
            <a:r>
              <a:rPr lang="en-US" dirty="0" err="1"/>
              <a:t>book.issue</a:t>
            </a:r>
            <a:r>
              <a:rPr lang="en-US" dirty="0"/>
              <a:t>(member);</a:t>
            </a:r>
          </a:p>
          <a:p>
            <a:r>
              <a:rPr lang="en-US" dirty="0"/>
              <a:t>    </a:t>
            </a:r>
            <a:r>
              <a:rPr lang="en-US" dirty="0" err="1"/>
              <a:t>member.issue</a:t>
            </a:r>
            <a:r>
              <a:rPr lang="en-US" dirty="0"/>
              <a:t>(book);</a:t>
            </a:r>
          </a:p>
          <a:p>
            <a:r>
              <a:rPr lang="en-US" dirty="0"/>
              <a:t>    set result appropriately and return it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620000" cy="868362"/>
          </a:xfrm>
        </p:spPr>
        <p:txBody>
          <a:bodyPr/>
          <a:lstStyle/>
          <a:p>
            <a:r>
              <a:rPr lang="en-US" dirty="0"/>
              <a:t>issue in Book</a:t>
            </a:r>
          </a:p>
        </p:txBody>
      </p:sp>
      <p:sp>
        <p:nvSpPr>
          <p:cNvPr id="6" name="Rectangle 5"/>
          <p:cNvSpPr/>
          <p:nvPr/>
        </p:nvSpPr>
        <p:spPr>
          <a:xfrm>
            <a:off x="1371600" y="1143000"/>
            <a:ext cx="7239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/>
          </a:p>
          <a:p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066800" y="1120676"/>
            <a:ext cx="7010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</a:t>
            </a:r>
            <a:r>
              <a:rPr lang="en-US" dirty="0" err="1"/>
              <a:t>boolean</a:t>
            </a:r>
            <a:r>
              <a:rPr lang="en-US" dirty="0"/>
              <a:t> issue(Member member) {</a:t>
            </a:r>
          </a:p>
          <a:p>
            <a:r>
              <a:rPr lang="en-US" dirty="0"/>
              <a:t>        </a:t>
            </a:r>
            <a:r>
              <a:rPr lang="en-US" dirty="0" err="1"/>
              <a:t>borrowedBy</a:t>
            </a:r>
            <a:r>
              <a:rPr lang="en-US" dirty="0"/>
              <a:t> = member;</a:t>
            </a:r>
          </a:p>
          <a:p>
            <a:r>
              <a:rPr lang="en-US" dirty="0"/>
              <a:t>        </a:t>
            </a:r>
            <a:r>
              <a:rPr lang="en-US" dirty="0" err="1"/>
              <a:t>dueDate</a:t>
            </a:r>
            <a:r>
              <a:rPr lang="en-US" dirty="0"/>
              <a:t> = new </a:t>
            </a:r>
            <a:r>
              <a:rPr lang="en-US" dirty="0" err="1"/>
              <a:t>GregorianCalendar</a:t>
            </a:r>
            <a:r>
              <a:rPr lang="en-US" dirty="0"/>
              <a:t>();</a:t>
            </a:r>
          </a:p>
          <a:p>
            <a:r>
              <a:rPr lang="en-US" dirty="0"/>
              <a:t>        </a:t>
            </a:r>
            <a:r>
              <a:rPr lang="en-US" dirty="0" err="1"/>
              <a:t>dueDate.set</a:t>
            </a:r>
            <a:r>
              <a:rPr lang="en-US" dirty="0"/>
              <a:t>(</a:t>
            </a:r>
            <a:r>
              <a:rPr lang="en-US" dirty="0" err="1"/>
              <a:t>Calendar.</a:t>
            </a:r>
            <a:r>
              <a:rPr lang="en-US" i="1" dirty="0" err="1"/>
              <a:t>HOUR</a:t>
            </a:r>
            <a:r>
              <a:rPr lang="en-US" dirty="0"/>
              <a:t>, 0);</a:t>
            </a:r>
          </a:p>
          <a:p>
            <a:r>
              <a:rPr lang="en-US" dirty="0"/>
              <a:t>        </a:t>
            </a:r>
            <a:r>
              <a:rPr lang="en-US" dirty="0" err="1"/>
              <a:t>dueDate.set</a:t>
            </a:r>
            <a:r>
              <a:rPr lang="en-US" dirty="0"/>
              <a:t>(</a:t>
            </a:r>
            <a:r>
              <a:rPr lang="en-US" dirty="0" err="1"/>
              <a:t>Calendar.</a:t>
            </a:r>
            <a:r>
              <a:rPr lang="en-US" i="1" dirty="0" err="1"/>
              <a:t>MINUTE</a:t>
            </a:r>
            <a:r>
              <a:rPr lang="en-US" dirty="0"/>
              <a:t>, 0);</a:t>
            </a:r>
          </a:p>
          <a:p>
            <a:r>
              <a:rPr lang="en-US" dirty="0"/>
              <a:t>        </a:t>
            </a:r>
            <a:r>
              <a:rPr lang="en-US" dirty="0" err="1"/>
              <a:t>dueDate.set</a:t>
            </a:r>
            <a:r>
              <a:rPr lang="en-US" dirty="0"/>
              <a:t>(</a:t>
            </a:r>
            <a:r>
              <a:rPr lang="en-US" dirty="0" err="1"/>
              <a:t>Calendar.</a:t>
            </a:r>
            <a:r>
              <a:rPr lang="en-US" i="1" dirty="0" err="1"/>
              <a:t>SECOND</a:t>
            </a:r>
            <a:r>
              <a:rPr lang="en-US" dirty="0"/>
              <a:t>, 0);</a:t>
            </a:r>
          </a:p>
          <a:p>
            <a:r>
              <a:rPr lang="en-US" dirty="0"/>
              <a:t>        </a:t>
            </a:r>
            <a:r>
              <a:rPr lang="en-US" dirty="0" err="1"/>
              <a:t>dueDate.add</a:t>
            </a:r>
            <a:r>
              <a:rPr lang="en-US" dirty="0"/>
              <a:t>(</a:t>
            </a:r>
            <a:r>
              <a:rPr lang="en-US" dirty="0" err="1"/>
              <a:t>Calendar.</a:t>
            </a:r>
            <a:r>
              <a:rPr lang="en-US" i="1" dirty="0" err="1"/>
              <a:t>HOUR</a:t>
            </a:r>
            <a:r>
              <a:rPr lang="en-US" dirty="0"/>
              <a:t>, 11);</a:t>
            </a:r>
          </a:p>
          <a:p>
            <a:r>
              <a:rPr lang="en-US" dirty="0"/>
              <a:t>        </a:t>
            </a:r>
            <a:r>
              <a:rPr lang="en-US" dirty="0" err="1"/>
              <a:t>dueDate.add</a:t>
            </a:r>
            <a:r>
              <a:rPr lang="en-US" dirty="0"/>
              <a:t>(</a:t>
            </a:r>
            <a:r>
              <a:rPr lang="en-US" dirty="0" err="1"/>
              <a:t>Calendar.</a:t>
            </a:r>
            <a:r>
              <a:rPr lang="en-US" i="1" dirty="0" err="1"/>
              <a:t>MINUTE</a:t>
            </a:r>
            <a:r>
              <a:rPr lang="en-US" dirty="0"/>
              <a:t>, 59);</a:t>
            </a:r>
          </a:p>
          <a:p>
            <a:r>
              <a:rPr lang="en-US" dirty="0"/>
              <a:t>        </a:t>
            </a:r>
            <a:r>
              <a:rPr lang="en-US" dirty="0" err="1"/>
              <a:t>dueDate.add</a:t>
            </a:r>
            <a:r>
              <a:rPr lang="en-US" dirty="0"/>
              <a:t>(</a:t>
            </a:r>
            <a:r>
              <a:rPr lang="en-US" dirty="0" err="1"/>
              <a:t>Calendar.</a:t>
            </a:r>
            <a:r>
              <a:rPr lang="en-US" i="1" dirty="0" err="1"/>
              <a:t>SECOND</a:t>
            </a:r>
            <a:r>
              <a:rPr lang="en-US" dirty="0"/>
              <a:t>, 59);</a:t>
            </a:r>
          </a:p>
          <a:p>
            <a:r>
              <a:rPr lang="en-US" dirty="0"/>
              <a:t>        </a:t>
            </a:r>
            <a:r>
              <a:rPr lang="en-US" dirty="0" err="1"/>
              <a:t>dueDate.add</a:t>
            </a:r>
            <a:r>
              <a:rPr lang="en-US" dirty="0"/>
              <a:t>(</a:t>
            </a:r>
            <a:r>
              <a:rPr lang="en-US" dirty="0" err="1"/>
              <a:t>Calendar.</a:t>
            </a:r>
            <a:r>
              <a:rPr lang="en-US" i="1" dirty="0" err="1"/>
              <a:t>MONTH</a:t>
            </a:r>
            <a:r>
              <a:rPr lang="en-US" dirty="0"/>
              <a:t>, 1);</a:t>
            </a:r>
          </a:p>
          <a:p>
            <a:r>
              <a:rPr lang="en-US" dirty="0"/>
              <a:t>        return true;</a:t>
            </a:r>
          </a:p>
          <a:p>
            <a:r>
              <a:rPr lang="en-US" dirty="0"/>
              <a:t> 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620000" cy="868362"/>
          </a:xfrm>
        </p:spPr>
        <p:txBody>
          <a:bodyPr/>
          <a:lstStyle/>
          <a:p>
            <a:r>
              <a:rPr lang="en-US" dirty="0"/>
              <a:t>issue in Member</a:t>
            </a:r>
          </a:p>
        </p:txBody>
      </p:sp>
      <p:sp>
        <p:nvSpPr>
          <p:cNvPr id="6" name="Rectangle 5"/>
          <p:cNvSpPr/>
          <p:nvPr/>
        </p:nvSpPr>
        <p:spPr>
          <a:xfrm>
            <a:off x="1371600" y="1143000"/>
            <a:ext cx="7239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/>
          </a:p>
          <a:p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762000" y="1143000"/>
            <a:ext cx="7696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private</a:t>
            </a:r>
            <a:r>
              <a:rPr lang="en-US" dirty="0"/>
              <a:t> List&lt;Book&gt; </a:t>
            </a:r>
            <a:r>
              <a:rPr lang="en-US" dirty="0" err="1"/>
              <a:t>booksBorrowed</a:t>
            </a:r>
            <a:r>
              <a:rPr lang="en-US" dirty="0"/>
              <a:t> = </a:t>
            </a:r>
            <a:r>
              <a:rPr lang="en-US" b="1" dirty="0"/>
              <a:t>new</a:t>
            </a:r>
            <a:r>
              <a:rPr lang="en-US" dirty="0"/>
              <a:t> LinkedList&lt;Book&gt;();</a:t>
            </a:r>
          </a:p>
          <a:p>
            <a:r>
              <a:rPr lang="en-US" b="1" dirty="0"/>
              <a:t>private</a:t>
            </a:r>
            <a:r>
              <a:rPr lang="en-US" dirty="0"/>
              <a:t> </a:t>
            </a:r>
            <a:r>
              <a:rPr lang="en-US" dirty="0" err="1"/>
              <a:t>HoldList</a:t>
            </a:r>
            <a:r>
              <a:rPr lang="en-US" dirty="0"/>
              <a:t> </a:t>
            </a:r>
            <a:r>
              <a:rPr lang="en-US" dirty="0" err="1"/>
              <a:t>booksOnHold</a:t>
            </a:r>
            <a:r>
              <a:rPr lang="en-US" dirty="0"/>
              <a:t> =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dirty="0" err="1"/>
              <a:t>HoldList</a:t>
            </a:r>
            <a:r>
              <a:rPr lang="en-US" dirty="0"/>
              <a:t>();</a:t>
            </a:r>
          </a:p>
          <a:p>
            <a:r>
              <a:rPr lang="en-US" b="1" dirty="0"/>
              <a:t>private</a:t>
            </a:r>
            <a:r>
              <a:rPr lang="en-US" dirty="0"/>
              <a:t> List&lt;Transaction&gt; transactions = </a:t>
            </a:r>
            <a:r>
              <a:rPr lang="en-US" b="1" dirty="0"/>
              <a:t>new</a:t>
            </a:r>
            <a:r>
              <a:rPr lang="en-US" dirty="0"/>
              <a:t> LinkedList&lt;Transaction&gt;();</a:t>
            </a:r>
          </a:p>
          <a:p>
            <a:r>
              <a:rPr lang="en-US" dirty="0"/>
              <a:t>    </a:t>
            </a:r>
          </a:p>
          <a:p>
            <a:endParaRPr lang="en-US" dirty="0"/>
          </a:p>
          <a:p>
            <a:r>
              <a:rPr lang="en-US" dirty="0"/>
              <a:t>public </a:t>
            </a:r>
            <a:r>
              <a:rPr lang="en-US" dirty="0" err="1"/>
              <a:t>boolean</a:t>
            </a:r>
            <a:r>
              <a:rPr lang="en-US" dirty="0"/>
              <a:t> issue(Book </a:t>
            </a:r>
            <a:r>
              <a:rPr lang="en-US" dirty="0" err="1"/>
              <a:t>book</a:t>
            </a:r>
            <a:r>
              <a:rPr lang="en-US" dirty="0"/>
              <a:t>) {</a:t>
            </a:r>
          </a:p>
          <a:p>
            <a:r>
              <a:rPr lang="en-US" dirty="0"/>
              <a:t>  if (</a:t>
            </a:r>
            <a:r>
              <a:rPr lang="en-US" dirty="0" err="1"/>
              <a:t>booksBorrowed.add</a:t>
            </a:r>
            <a:r>
              <a:rPr lang="en-US" dirty="0"/>
              <a:t>(book)) {</a:t>
            </a:r>
          </a:p>
          <a:p>
            <a:r>
              <a:rPr lang="en-US" dirty="0"/>
              <a:t>    </a:t>
            </a:r>
            <a:r>
              <a:rPr lang="en-US" dirty="0" err="1"/>
              <a:t>transactions.add</a:t>
            </a:r>
            <a:r>
              <a:rPr lang="en-US" dirty="0"/>
              <a:t>(new Transaction ("Book issued ", </a:t>
            </a:r>
            <a:r>
              <a:rPr lang="en-US" dirty="0" err="1"/>
              <a:t>book.getTitle</a:t>
            </a:r>
            <a:r>
              <a:rPr lang="en-US" dirty="0"/>
              <a:t>()));</a:t>
            </a:r>
          </a:p>
          <a:p>
            <a:r>
              <a:rPr lang="en-US" dirty="0"/>
              <a:t>    return true;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return false;</a:t>
            </a:r>
          </a:p>
          <a:p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5625"/>
            <a:ext cx="8705088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96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z="9600" b="1" dirty="0">
                <a:solidFill>
                  <a:srgbClr val="FF0000"/>
                </a:solidFill>
              </a:rPr>
              <a:t>Transactions</a:t>
            </a:r>
          </a:p>
        </p:txBody>
      </p:sp>
    </p:spTree>
    <p:extLst>
      <p:ext uri="{BB962C8B-B14F-4D97-AF65-F5344CB8AC3E}">
        <p14:creationId xmlns:p14="http://schemas.microsoft.com/office/powerpoint/2010/main" val="16369224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620000" cy="868362"/>
          </a:xfrm>
        </p:spPr>
        <p:txBody>
          <a:bodyPr/>
          <a:lstStyle/>
          <a:p>
            <a:r>
              <a:rPr lang="en-US" dirty="0"/>
              <a:t>Transaction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371600" y="1143000"/>
            <a:ext cx="7239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/>
          </a:p>
          <a:p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219200" y="1143000"/>
            <a:ext cx="76962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public class Transaction implements </a:t>
            </a:r>
            <a:r>
              <a:rPr lang="en-US" sz="2400" dirty="0" err="1"/>
              <a:t>Serializable</a:t>
            </a:r>
            <a:r>
              <a:rPr lang="en-US" sz="2400" dirty="0"/>
              <a:t> {</a:t>
            </a:r>
          </a:p>
          <a:p>
            <a:r>
              <a:rPr lang="en-US" sz="2400" dirty="0"/>
              <a:t>  private String type;</a:t>
            </a:r>
          </a:p>
          <a:p>
            <a:r>
              <a:rPr lang="en-US" sz="2400" dirty="0"/>
              <a:t>  private String title;</a:t>
            </a:r>
          </a:p>
          <a:p>
            <a:r>
              <a:rPr lang="en-US" sz="2400" dirty="0"/>
              <a:t>  private Calendar date;</a:t>
            </a:r>
          </a:p>
          <a:p>
            <a:r>
              <a:rPr lang="en-US" sz="2400" dirty="0"/>
              <a:t>  public Transaction (String type, String title) {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this.type</a:t>
            </a:r>
            <a:r>
              <a:rPr lang="en-US" sz="2400" dirty="0"/>
              <a:t> = type;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this.title</a:t>
            </a:r>
            <a:r>
              <a:rPr lang="en-US" sz="2400" dirty="0"/>
              <a:t> = title;</a:t>
            </a:r>
          </a:p>
          <a:p>
            <a:r>
              <a:rPr lang="en-US" sz="2400" dirty="0"/>
              <a:t>    date = new </a:t>
            </a:r>
            <a:r>
              <a:rPr lang="en-US" sz="2400" dirty="0" err="1"/>
              <a:t>GregorianCalendar</a:t>
            </a:r>
            <a:r>
              <a:rPr lang="en-US" sz="2400" dirty="0"/>
              <a:t>();</a:t>
            </a:r>
          </a:p>
          <a:p>
            <a:r>
              <a:rPr lang="en-US" sz="2400" dirty="0"/>
              <a:t> }</a:t>
            </a:r>
          </a:p>
          <a:p>
            <a:r>
              <a:rPr lang="en-US" sz="2400" dirty="0"/>
              <a:t>  public </a:t>
            </a:r>
            <a:r>
              <a:rPr lang="en-US" sz="2400" dirty="0" err="1"/>
              <a:t>boolean</a:t>
            </a:r>
            <a:r>
              <a:rPr lang="en-US" sz="2400" dirty="0"/>
              <a:t> </a:t>
            </a:r>
            <a:r>
              <a:rPr lang="en-US" sz="2400" dirty="0" err="1"/>
              <a:t>onDate</a:t>
            </a:r>
            <a:r>
              <a:rPr lang="en-US" sz="2400" dirty="0"/>
              <a:t>(Calendar date) {</a:t>
            </a:r>
          </a:p>
          <a:p>
            <a:r>
              <a:rPr lang="en-US" sz="2400" dirty="0"/>
              <a:t>  }</a:t>
            </a:r>
          </a:p>
          <a:p>
            <a:r>
              <a:rPr lang="en-US" sz="2400" dirty="0"/>
              <a:t>}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620000" cy="868362"/>
          </a:xfrm>
        </p:spPr>
        <p:txBody>
          <a:bodyPr/>
          <a:lstStyle/>
          <a:p>
            <a:r>
              <a:rPr lang="en-US" dirty="0"/>
              <a:t>Transaction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371600" y="1143000"/>
            <a:ext cx="7239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/>
          </a:p>
          <a:p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219200" y="1225689"/>
            <a:ext cx="7467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public class Transaction implements </a:t>
            </a:r>
            <a:r>
              <a:rPr lang="en-US" sz="2400" dirty="0" err="1"/>
              <a:t>Serializable</a:t>
            </a:r>
            <a:r>
              <a:rPr lang="en-US" sz="2400" dirty="0"/>
              <a:t> {</a:t>
            </a:r>
          </a:p>
          <a:p>
            <a:r>
              <a:rPr lang="en-US" sz="2400" dirty="0"/>
              <a:t>  public </a:t>
            </a:r>
            <a:r>
              <a:rPr lang="en-US" sz="2400" dirty="0" err="1"/>
              <a:t>boolean</a:t>
            </a:r>
            <a:r>
              <a:rPr lang="en-US" sz="2400" dirty="0"/>
              <a:t> </a:t>
            </a:r>
            <a:r>
              <a:rPr lang="en-US" sz="2400" dirty="0" err="1"/>
              <a:t>onDate</a:t>
            </a:r>
            <a:r>
              <a:rPr lang="en-US" sz="2400" dirty="0"/>
              <a:t>(Calendar date) {</a:t>
            </a:r>
          </a:p>
          <a:p>
            <a:r>
              <a:rPr lang="en-US" sz="2400" dirty="0"/>
              <a:t>     return ((</a:t>
            </a:r>
            <a:r>
              <a:rPr lang="en-US" sz="2400" dirty="0" err="1"/>
              <a:t>date.get</a:t>
            </a:r>
            <a:r>
              <a:rPr lang="en-US" sz="2400" dirty="0"/>
              <a:t>(</a:t>
            </a:r>
            <a:r>
              <a:rPr lang="en-US" sz="2400" dirty="0" err="1"/>
              <a:t>Calendar.YEAR</a:t>
            </a:r>
            <a:r>
              <a:rPr lang="en-US" sz="2400" dirty="0"/>
              <a:t>) == </a:t>
            </a:r>
          </a:p>
          <a:p>
            <a:r>
              <a:rPr lang="en-US" sz="2400" dirty="0"/>
              <a:t>                  </a:t>
            </a:r>
            <a:r>
              <a:rPr lang="en-US" sz="2400" dirty="0" err="1"/>
              <a:t>this.date.get</a:t>
            </a:r>
            <a:r>
              <a:rPr lang="en-US" sz="2400" dirty="0"/>
              <a:t>(</a:t>
            </a:r>
            <a:r>
              <a:rPr lang="en-US" sz="2400" dirty="0" err="1"/>
              <a:t>Calendar.YEAR</a:t>
            </a:r>
            <a:r>
              <a:rPr lang="en-US" sz="2400" dirty="0"/>
              <a:t>)) &amp;&amp;</a:t>
            </a:r>
          </a:p>
          <a:p>
            <a:r>
              <a:rPr lang="en-US" sz="2400" dirty="0"/>
              <a:t>                  (</a:t>
            </a:r>
            <a:r>
              <a:rPr lang="en-US" sz="2400" dirty="0" err="1"/>
              <a:t>date.get</a:t>
            </a:r>
            <a:r>
              <a:rPr lang="en-US" sz="2400" dirty="0"/>
              <a:t>(</a:t>
            </a:r>
            <a:r>
              <a:rPr lang="en-US" sz="2400" dirty="0" err="1"/>
              <a:t>Calendar.MONTH</a:t>
            </a:r>
            <a:r>
              <a:rPr lang="en-US" sz="2400" dirty="0"/>
              <a:t>) == </a:t>
            </a:r>
          </a:p>
          <a:p>
            <a:r>
              <a:rPr lang="en-US" sz="2400" dirty="0"/>
              <a:t>                   </a:t>
            </a:r>
            <a:r>
              <a:rPr lang="en-US" sz="2400" dirty="0" err="1"/>
              <a:t>this.date.get</a:t>
            </a:r>
            <a:r>
              <a:rPr lang="en-US" sz="2400" dirty="0"/>
              <a:t>(</a:t>
            </a:r>
            <a:r>
              <a:rPr lang="en-US" sz="2400" dirty="0" err="1"/>
              <a:t>Calendar.MONTH</a:t>
            </a:r>
            <a:r>
              <a:rPr lang="en-US" sz="2400" dirty="0"/>
              <a:t>)) &amp;&amp;</a:t>
            </a:r>
          </a:p>
          <a:p>
            <a:r>
              <a:rPr lang="en-US" sz="2400" dirty="0"/>
              <a:t>                  (</a:t>
            </a:r>
            <a:r>
              <a:rPr lang="en-US" sz="2400" dirty="0" err="1"/>
              <a:t>date.get</a:t>
            </a:r>
            <a:r>
              <a:rPr lang="en-US" sz="2400" dirty="0"/>
              <a:t>(</a:t>
            </a:r>
            <a:r>
              <a:rPr lang="en-US" sz="2400" dirty="0" err="1"/>
              <a:t>Calendar.DATE</a:t>
            </a:r>
            <a:r>
              <a:rPr lang="en-US" sz="2400" dirty="0"/>
              <a:t>) == </a:t>
            </a:r>
          </a:p>
          <a:p>
            <a:r>
              <a:rPr lang="en-US" sz="2400" dirty="0"/>
              <a:t>                   </a:t>
            </a:r>
            <a:r>
              <a:rPr lang="en-US" sz="2400" dirty="0" err="1"/>
              <a:t>this.date.get</a:t>
            </a:r>
            <a:r>
              <a:rPr lang="en-US" sz="2400" dirty="0"/>
              <a:t>(</a:t>
            </a:r>
            <a:r>
              <a:rPr lang="en-US" sz="2400" dirty="0" err="1"/>
              <a:t>Calendar.DATE</a:t>
            </a:r>
            <a:r>
              <a:rPr lang="en-US" sz="2400" dirty="0"/>
              <a:t>)));</a:t>
            </a:r>
          </a:p>
          <a:p>
            <a:r>
              <a:rPr lang="en-US" sz="2400" dirty="0"/>
              <a:t>  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5625"/>
            <a:ext cx="8705088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96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z="9600" b="1" dirty="0">
                <a:solidFill>
                  <a:srgbClr val="FF0000"/>
                </a:solidFill>
              </a:rPr>
              <a:t>Commands</a:t>
            </a:r>
          </a:p>
        </p:txBody>
      </p:sp>
    </p:spTree>
    <p:extLst>
      <p:ext uri="{BB962C8B-B14F-4D97-AF65-F5344CB8AC3E}">
        <p14:creationId xmlns:p14="http://schemas.microsoft.com/office/powerpoint/2010/main" val="17458569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620000" cy="868362"/>
          </a:xfrm>
        </p:spPr>
        <p:txBody>
          <a:bodyPr/>
          <a:lstStyle/>
          <a:p>
            <a:r>
              <a:rPr lang="en-US" dirty="0"/>
              <a:t>Transaction (continued)</a:t>
            </a:r>
          </a:p>
        </p:txBody>
      </p:sp>
      <p:sp>
        <p:nvSpPr>
          <p:cNvPr id="6" name="Rectangle 5"/>
          <p:cNvSpPr/>
          <p:nvPr/>
        </p:nvSpPr>
        <p:spPr>
          <a:xfrm>
            <a:off x="1371600" y="1143000"/>
            <a:ext cx="7239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/>
          </a:p>
          <a:p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219200" y="1225689"/>
            <a:ext cx="7162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sz="2400" dirty="0"/>
              <a:t>public String </a:t>
            </a:r>
            <a:r>
              <a:rPr lang="en-US" sz="2400" dirty="0" err="1"/>
              <a:t>getType</a:t>
            </a:r>
            <a:r>
              <a:rPr lang="en-US" sz="2400" dirty="0"/>
              <a:t>() {</a:t>
            </a:r>
          </a:p>
          <a:p>
            <a:r>
              <a:rPr lang="en-US" sz="2400" dirty="0"/>
              <a:t>    return type;</a:t>
            </a:r>
          </a:p>
          <a:p>
            <a:r>
              <a:rPr lang="en-US" sz="2400" dirty="0"/>
              <a:t>  }</a:t>
            </a:r>
          </a:p>
          <a:p>
            <a:r>
              <a:rPr lang="en-US" sz="2400" dirty="0"/>
              <a:t>  public String </a:t>
            </a:r>
            <a:r>
              <a:rPr lang="en-US" sz="2400" dirty="0" err="1"/>
              <a:t>getTitle</a:t>
            </a:r>
            <a:r>
              <a:rPr lang="en-US" sz="2400" dirty="0"/>
              <a:t>() {</a:t>
            </a:r>
          </a:p>
          <a:p>
            <a:r>
              <a:rPr lang="en-US" sz="2400" dirty="0"/>
              <a:t>     return title;</a:t>
            </a:r>
          </a:p>
          <a:p>
            <a:r>
              <a:rPr lang="en-US" sz="2400" dirty="0"/>
              <a:t>  }</a:t>
            </a:r>
          </a:p>
          <a:p>
            <a:r>
              <a:rPr lang="en-US" sz="2400" dirty="0"/>
              <a:t>  public Calendar </a:t>
            </a:r>
            <a:r>
              <a:rPr lang="en-US" sz="2400" dirty="0" err="1"/>
              <a:t>getDate</a:t>
            </a:r>
            <a:r>
              <a:rPr lang="en-US" sz="2400" dirty="0"/>
              <a:t>() {</a:t>
            </a:r>
          </a:p>
          <a:p>
            <a:r>
              <a:rPr lang="en-US" sz="2400" dirty="0"/>
              <a:t>     return date;</a:t>
            </a:r>
          </a:p>
          <a:p>
            <a:r>
              <a:rPr lang="en-US" sz="2400" dirty="0"/>
              <a:t>  }</a:t>
            </a:r>
          </a:p>
          <a:p>
            <a:r>
              <a:rPr lang="en-US" sz="2400" dirty="0"/>
              <a:t>  public String </a:t>
            </a:r>
            <a:r>
              <a:rPr lang="en-US" sz="2400" dirty="0" err="1"/>
              <a:t>toString</a:t>
            </a:r>
            <a:r>
              <a:rPr lang="en-US" sz="2400" dirty="0"/>
              <a:t>() {</a:t>
            </a:r>
          </a:p>
          <a:p>
            <a:r>
              <a:rPr lang="en-US" sz="2400" dirty="0"/>
              <a:t>     return (type + "   " + title);</a:t>
            </a:r>
          </a:p>
          <a:p>
            <a:r>
              <a:rPr lang="en-US" sz="2400" dirty="0"/>
              <a:t>  }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620000" cy="868362"/>
          </a:xfrm>
        </p:spPr>
        <p:txBody>
          <a:bodyPr/>
          <a:lstStyle/>
          <a:p>
            <a:r>
              <a:rPr lang="en-US" dirty="0" err="1"/>
              <a:t>getTransactions</a:t>
            </a:r>
            <a:r>
              <a:rPr lang="en-US" dirty="0"/>
              <a:t> in </a:t>
            </a:r>
            <a:r>
              <a:rPr lang="en-US" dirty="0" err="1"/>
              <a:t>UserInterface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71600" y="1143000"/>
            <a:ext cx="7239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/>
          </a:p>
          <a:p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533400" y="1066800"/>
            <a:ext cx="8153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public</a:t>
            </a:r>
            <a:r>
              <a:rPr lang="en-US" dirty="0"/>
              <a:t> </a:t>
            </a:r>
            <a:r>
              <a:rPr lang="en-US" b="1" dirty="0"/>
              <a:t>void</a:t>
            </a:r>
            <a:r>
              <a:rPr lang="en-US" dirty="0"/>
              <a:t> </a:t>
            </a:r>
            <a:r>
              <a:rPr lang="en-US" dirty="0" err="1"/>
              <a:t>getTransactions</a:t>
            </a:r>
            <a:r>
              <a:rPr lang="en-US" dirty="0"/>
              <a:t>() {</a:t>
            </a:r>
          </a:p>
          <a:p>
            <a:r>
              <a:rPr lang="en-US" dirty="0"/>
              <a:t>        </a:t>
            </a:r>
            <a:r>
              <a:rPr lang="en-US" dirty="0" err="1"/>
              <a:t>Request.</a:t>
            </a:r>
            <a:r>
              <a:rPr lang="en-US" i="1" dirty="0" err="1"/>
              <a:t>instance</a:t>
            </a:r>
            <a:r>
              <a:rPr lang="en-US" dirty="0"/>
              <a:t>().</a:t>
            </a:r>
            <a:r>
              <a:rPr lang="en-US" dirty="0" err="1"/>
              <a:t>setMemberId</a:t>
            </a:r>
            <a:r>
              <a:rPr lang="en-US" dirty="0"/>
              <a:t>(</a:t>
            </a:r>
            <a:r>
              <a:rPr lang="en-US" dirty="0" err="1"/>
              <a:t>getToken</a:t>
            </a:r>
            <a:r>
              <a:rPr lang="en-US" dirty="0"/>
              <a:t>("Enter member id"));</a:t>
            </a:r>
          </a:p>
          <a:p>
            <a:r>
              <a:rPr lang="en-US" dirty="0"/>
              <a:t>        </a:t>
            </a:r>
            <a:r>
              <a:rPr lang="en-US" dirty="0" err="1"/>
              <a:t>Request.</a:t>
            </a:r>
            <a:r>
              <a:rPr lang="en-US" i="1" dirty="0" err="1"/>
              <a:t>instance</a:t>
            </a:r>
            <a:r>
              <a:rPr lang="en-US" dirty="0"/>
              <a:t>().</a:t>
            </a:r>
            <a:r>
              <a:rPr lang="en-US" dirty="0" err="1"/>
              <a:t>setDate</a:t>
            </a:r>
            <a:r>
              <a:rPr lang="en-US" dirty="0"/>
              <a:t>(</a:t>
            </a:r>
            <a:r>
              <a:rPr lang="en-US" dirty="0" err="1"/>
              <a:t>getDate</a:t>
            </a:r>
            <a:r>
              <a:rPr lang="en-US" dirty="0"/>
              <a:t>("Please enter the date for which you want </a:t>
            </a:r>
          </a:p>
          <a:p>
            <a:r>
              <a:rPr lang="en-US" dirty="0"/>
              <a:t>                    records as mm/dd/</a:t>
            </a:r>
            <a:r>
              <a:rPr lang="en-US" dirty="0" err="1"/>
              <a:t>yy</a:t>
            </a:r>
            <a:r>
              <a:rPr lang="en-US" dirty="0"/>
              <a:t>"));</a:t>
            </a:r>
          </a:p>
          <a:p>
            <a:r>
              <a:rPr lang="en-US" dirty="0"/>
              <a:t>        Iterator&lt;Transaction&gt; result = </a:t>
            </a:r>
            <a:r>
              <a:rPr lang="en-US" i="1" dirty="0" err="1"/>
              <a:t>library</a:t>
            </a:r>
            <a:r>
              <a:rPr lang="en-US" dirty="0" err="1"/>
              <a:t>.getTransactions</a:t>
            </a:r>
            <a:r>
              <a:rPr lang="en-US" dirty="0"/>
              <a:t>(</a:t>
            </a:r>
            <a:r>
              <a:rPr lang="en-US" dirty="0" err="1"/>
              <a:t>Request.</a:t>
            </a:r>
            <a:r>
              <a:rPr lang="en-US" i="1" dirty="0" err="1"/>
              <a:t>instance</a:t>
            </a:r>
            <a:r>
              <a:rPr lang="en-US" dirty="0"/>
              <a:t>());</a:t>
            </a:r>
          </a:p>
          <a:p>
            <a:r>
              <a:rPr lang="en-US" dirty="0"/>
              <a:t>        </a:t>
            </a:r>
            <a:r>
              <a:rPr lang="en-US" b="1" dirty="0"/>
              <a:t>while</a:t>
            </a:r>
            <a:r>
              <a:rPr lang="en-US" dirty="0"/>
              <a:t> (</a:t>
            </a:r>
            <a:r>
              <a:rPr lang="en-US" dirty="0" err="1"/>
              <a:t>result.hasNext</a:t>
            </a:r>
            <a:r>
              <a:rPr lang="en-US" dirty="0"/>
              <a:t>()) {</a:t>
            </a:r>
          </a:p>
          <a:p>
            <a:r>
              <a:rPr lang="en-US" dirty="0"/>
              <a:t>            Transaction transaction = (Transaction) </a:t>
            </a:r>
            <a:r>
              <a:rPr lang="en-US" dirty="0" err="1"/>
              <a:t>result.next</a:t>
            </a:r>
            <a:r>
              <a:rPr lang="en-US" dirty="0"/>
              <a:t>();</a:t>
            </a:r>
          </a:p>
          <a:p>
            <a:r>
              <a:rPr lang="en-US" dirty="0"/>
              <a:t>            </a:t>
            </a:r>
            <a:r>
              <a:rPr lang="en-US" dirty="0" err="1"/>
              <a:t>System.</a:t>
            </a:r>
            <a:r>
              <a:rPr lang="en-US" b="1" i="1" dirty="0" err="1"/>
              <a:t>out</a:t>
            </a:r>
            <a:r>
              <a:rPr lang="en-US" dirty="0" err="1"/>
              <a:t>.println</a:t>
            </a:r>
            <a:r>
              <a:rPr lang="en-US" dirty="0"/>
              <a:t>(</a:t>
            </a:r>
            <a:r>
              <a:rPr lang="en-US" dirty="0" err="1"/>
              <a:t>transaction.getType</a:t>
            </a:r>
            <a:r>
              <a:rPr lang="en-US" dirty="0"/>
              <a:t>() + "   " + </a:t>
            </a:r>
            <a:r>
              <a:rPr lang="en-US" dirty="0" err="1"/>
              <a:t>transaction.getTitle</a:t>
            </a:r>
            <a:r>
              <a:rPr lang="en-US" dirty="0"/>
              <a:t>() + "\n");</a:t>
            </a:r>
          </a:p>
          <a:p>
            <a:r>
              <a:rPr lang="en-US" dirty="0"/>
              <a:t>        }</a:t>
            </a:r>
          </a:p>
          <a:p>
            <a:r>
              <a:rPr lang="en-US" dirty="0"/>
              <a:t>        </a:t>
            </a:r>
            <a:r>
              <a:rPr lang="en-US" dirty="0" err="1"/>
              <a:t>System.</a:t>
            </a:r>
            <a:r>
              <a:rPr lang="en-US" b="1" i="1" dirty="0" err="1"/>
              <a:t>out</a:t>
            </a:r>
            <a:r>
              <a:rPr lang="en-US" dirty="0" err="1"/>
              <a:t>.println</a:t>
            </a:r>
            <a:r>
              <a:rPr lang="en-US" dirty="0"/>
              <a:t>("\n End of transactions \n");</a:t>
            </a:r>
          </a:p>
          <a:p>
            <a:r>
              <a:rPr lang="en-US" dirty="0"/>
              <a:t>    }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620000" cy="868362"/>
          </a:xfrm>
        </p:spPr>
        <p:txBody>
          <a:bodyPr/>
          <a:lstStyle/>
          <a:p>
            <a:r>
              <a:rPr lang="en-US" dirty="0" err="1"/>
              <a:t>getTransactions</a:t>
            </a:r>
            <a:r>
              <a:rPr lang="en-US" dirty="0"/>
              <a:t> in Library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1371600" y="1143000"/>
            <a:ext cx="7239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/>
          </a:p>
          <a:p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219200" y="1676400"/>
            <a:ext cx="7391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   public Iterator&lt;Transaction&gt; </a:t>
            </a:r>
            <a:r>
              <a:rPr lang="en-US" dirty="0" err="1"/>
              <a:t>getTransactions</a:t>
            </a:r>
            <a:r>
              <a:rPr lang="en-US" dirty="0"/>
              <a:t>(Request request) {</a:t>
            </a:r>
          </a:p>
          <a:p>
            <a:r>
              <a:rPr lang="en-US" dirty="0"/>
              <a:t>        Member member = </a:t>
            </a:r>
            <a:r>
              <a:rPr lang="en-US" dirty="0" err="1"/>
              <a:t>members.search</a:t>
            </a:r>
            <a:r>
              <a:rPr lang="en-US" dirty="0"/>
              <a:t>(</a:t>
            </a:r>
            <a:r>
              <a:rPr lang="en-US" dirty="0" err="1"/>
              <a:t>request.getMemberId</a:t>
            </a:r>
            <a:r>
              <a:rPr lang="en-US" dirty="0"/>
              <a:t>());</a:t>
            </a:r>
          </a:p>
          <a:p>
            <a:r>
              <a:rPr lang="en-US" dirty="0"/>
              <a:t>        if (member == null) {</a:t>
            </a:r>
          </a:p>
          <a:p>
            <a:r>
              <a:rPr lang="en-US" dirty="0"/>
              <a:t>            return new LinkedList&lt;Transaction&gt;().iterator();</a:t>
            </a:r>
          </a:p>
          <a:p>
            <a:r>
              <a:rPr lang="en-US" dirty="0"/>
              <a:t>        }</a:t>
            </a:r>
          </a:p>
          <a:p>
            <a:r>
              <a:rPr lang="en-US" dirty="0"/>
              <a:t>        return </a:t>
            </a:r>
            <a:r>
              <a:rPr lang="en-US" dirty="0" err="1"/>
              <a:t>member.getTransactionsOnDate</a:t>
            </a:r>
            <a:r>
              <a:rPr lang="en-US" dirty="0"/>
              <a:t>(</a:t>
            </a:r>
            <a:r>
              <a:rPr lang="en-US" dirty="0" err="1"/>
              <a:t>request.getDate</a:t>
            </a:r>
            <a:r>
              <a:rPr lang="en-US" dirty="0"/>
              <a:t>());</a:t>
            </a:r>
          </a:p>
          <a:p>
            <a:r>
              <a:rPr lang="en-US" dirty="0"/>
              <a:t>    }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620000" cy="868362"/>
          </a:xfrm>
        </p:spPr>
        <p:txBody>
          <a:bodyPr/>
          <a:lstStyle/>
          <a:p>
            <a:r>
              <a:rPr lang="en-US" dirty="0" err="1"/>
              <a:t>getTransactions</a:t>
            </a:r>
            <a:r>
              <a:rPr lang="en-US" dirty="0"/>
              <a:t> in Member</a:t>
            </a:r>
          </a:p>
        </p:txBody>
      </p:sp>
      <p:sp>
        <p:nvSpPr>
          <p:cNvPr id="6" name="Rectangle 5"/>
          <p:cNvSpPr/>
          <p:nvPr/>
        </p:nvSpPr>
        <p:spPr>
          <a:xfrm>
            <a:off x="1371600" y="1143000"/>
            <a:ext cx="7239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/>
          </a:p>
          <a:p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533400" y="1225689"/>
            <a:ext cx="8229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Iterator&lt;Transaction&gt; </a:t>
            </a:r>
            <a:r>
              <a:rPr lang="en-US" dirty="0" err="1"/>
              <a:t>getTransactionsOnDate</a:t>
            </a:r>
            <a:r>
              <a:rPr lang="en-US" dirty="0"/>
              <a:t>(Calendar date) {</a:t>
            </a:r>
          </a:p>
          <a:p>
            <a:r>
              <a:rPr lang="en-US" dirty="0"/>
              <a:t>        return new </a:t>
            </a:r>
            <a:r>
              <a:rPr lang="en-US" dirty="0" err="1"/>
              <a:t>FilteredIterator</a:t>
            </a:r>
            <a:r>
              <a:rPr lang="en-US" dirty="0"/>
              <a:t>(</a:t>
            </a:r>
            <a:r>
              <a:rPr lang="en-US" dirty="0" err="1"/>
              <a:t>transactions.iterator</a:t>
            </a:r>
            <a:r>
              <a:rPr lang="en-US" dirty="0"/>
              <a:t>(), </a:t>
            </a:r>
          </a:p>
          <a:p>
            <a:r>
              <a:rPr lang="en-US" dirty="0"/>
              <a:t>                             transaction -&gt; </a:t>
            </a:r>
            <a:r>
              <a:rPr lang="en-US" dirty="0" err="1"/>
              <a:t>transaction.onDate</a:t>
            </a:r>
            <a:r>
              <a:rPr lang="en-US" dirty="0"/>
              <a:t>(date));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B4487-C028-7446-A039-69BDE2D6F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33400"/>
            <a:ext cx="7886700" cy="6172200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public class </a:t>
            </a:r>
            <a:r>
              <a:rPr lang="en-US" dirty="0" err="1"/>
              <a:t>FilteredIterator</a:t>
            </a:r>
            <a:r>
              <a:rPr lang="en-US" dirty="0"/>
              <a:t> implements Iterator&lt;Transaction&gt;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    private Transaction item;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    private Predicate&lt;Transaction&gt; predicate;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    private Iterator&lt;Transaction&gt; iterator;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    public </a:t>
            </a:r>
            <a:r>
              <a:rPr lang="en-US" dirty="0" err="1"/>
              <a:t>FilteredIterator</a:t>
            </a:r>
            <a:r>
              <a:rPr lang="en-US" dirty="0"/>
              <a:t>(Iterator&lt;Transaction&gt; iterator, Predicate&lt;Transaction&gt; predicate)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        </a:t>
            </a:r>
            <a:r>
              <a:rPr lang="en-US" dirty="0" err="1"/>
              <a:t>this.predicate</a:t>
            </a:r>
            <a:r>
              <a:rPr lang="en-US" dirty="0"/>
              <a:t> = predicate;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        </a:t>
            </a:r>
            <a:r>
              <a:rPr lang="en-US" dirty="0" err="1"/>
              <a:t>this.iterator</a:t>
            </a:r>
            <a:r>
              <a:rPr lang="en-US" dirty="0"/>
              <a:t> = iterator;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        </a:t>
            </a:r>
            <a:r>
              <a:rPr lang="en-US" dirty="0" err="1"/>
              <a:t>getNextItem</a:t>
            </a:r>
            <a:r>
              <a:rPr lang="en-US" dirty="0"/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    }    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public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hasNext</a:t>
            </a:r>
            <a:r>
              <a:rPr lang="en-US" dirty="0"/>
              <a:t>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        return item != null;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    }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    public Transaction next()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        if (!</a:t>
            </a:r>
            <a:r>
              <a:rPr lang="en-US" dirty="0" err="1"/>
              <a:t>hasNext</a:t>
            </a:r>
            <a:r>
              <a:rPr lang="en-US" dirty="0"/>
              <a:t>())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            throw new </a:t>
            </a:r>
            <a:r>
              <a:rPr lang="en-US" dirty="0" err="1"/>
              <a:t>NoSuchElementException</a:t>
            </a:r>
            <a:r>
              <a:rPr lang="en-US" dirty="0"/>
              <a:t>("No such element");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    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        Transaction </a:t>
            </a:r>
            <a:r>
              <a:rPr lang="en-US" dirty="0" err="1"/>
              <a:t>returnValue</a:t>
            </a:r>
            <a:r>
              <a:rPr lang="en-US" dirty="0"/>
              <a:t> = item;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        </a:t>
            </a:r>
            <a:r>
              <a:rPr lang="en-US" dirty="0" err="1"/>
              <a:t>getNextItem</a:t>
            </a:r>
            <a:r>
              <a:rPr lang="en-US" dirty="0"/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        return </a:t>
            </a:r>
            <a:r>
              <a:rPr lang="en-US" dirty="0" err="1"/>
              <a:t>returnValue</a:t>
            </a:r>
            <a:r>
              <a:rPr lang="en-US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    }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    private void </a:t>
            </a:r>
            <a:r>
              <a:rPr lang="en-US" dirty="0" err="1"/>
              <a:t>getNextItem</a:t>
            </a:r>
            <a:r>
              <a:rPr lang="en-US" dirty="0"/>
              <a:t>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        while (</a:t>
            </a:r>
            <a:r>
              <a:rPr lang="en-US" dirty="0" err="1"/>
              <a:t>iterator.hasNext</a:t>
            </a:r>
            <a:r>
              <a:rPr lang="en-US" dirty="0"/>
              <a:t>())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            item = </a:t>
            </a:r>
            <a:r>
              <a:rPr lang="en-US" dirty="0" err="1"/>
              <a:t>iterator.next</a:t>
            </a:r>
            <a:r>
              <a:rPr lang="en-US" dirty="0"/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            if (</a:t>
            </a:r>
            <a:r>
              <a:rPr lang="en-US" dirty="0" err="1"/>
              <a:t>predicate.test</a:t>
            </a:r>
            <a:r>
              <a:rPr lang="en-US" dirty="0"/>
              <a:t>(item))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                return;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        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    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        item = null;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8335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5625"/>
            <a:ext cx="8705088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96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z="9600" b="1" dirty="0">
                <a:solidFill>
                  <a:srgbClr val="FF0000"/>
                </a:solidFill>
              </a:rPr>
              <a:t>Holds</a:t>
            </a:r>
          </a:p>
        </p:txBody>
      </p:sp>
    </p:spTree>
    <p:extLst>
      <p:ext uri="{BB962C8B-B14F-4D97-AF65-F5344CB8AC3E}">
        <p14:creationId xmlns:p14="http://schemas.microsoft.com/office/powerpoint/2010/main" val="16648885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152400"/>
            <a:ext cx="6781800" cy="563562"/>
          </a:xfrm>
        </p:spPr>
        <p:txBody>
          <a:bodyPr>
            <a:normAutofit/>
          </a:bodyPr>
          <a:lstStyle/>
          <a:p>
            <a:r>
              <a:rPr lang="en-US" dirty="0"/>
              <a:t>Hold</a:t>
            </a:r>
          </a:p>
        </p:txBody>
      </p:sp>
      <p:sp>
        <p:nvSpPr>
          <p:cNvPr id="6" name="Rectangle 5"/>
          <p:cNvSpPr/>
          <p:nvPr/>
        </p:nvSpPr>
        <p:spPr>
          <a:xfrm>
            <a:off x="1371600" y="1143000"/>
            <a:ext cx="7239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/>
          </a:p>
          <a:p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219200" y="609601"/>
            <a:ext cx="73914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public class Hold implements </a:t>
            </a:r>
            <a:r>
              <a:rPr lang="en-US" sz="2400" dirty="0" err="1"/>
              <a:t>Serializable</a:t>
            </a:r>
            <a:r>
              <a:rPr lang="en-US" sz="2400" dirty="0"/>
              <a:t> {</a:t>
            </a:r>
          </a:p>
          <a:p>
            <a:r>
              <a:rPr lang="en-US" sz="2400" dirty="0"/>
              <a:t>  private Book </a:t>
            </a:r>
            <a:r>
              <a:rPr lang="en-US" sz="2400" dirty="0" err="1"/>
              <a:t>book</a:t>
            </a:r>
            <a:r>
              <a:rPr lang="en-US" sz="2400" dirty="0"/>
              <a:t>;</a:t>
            </a:r>
          </a:p>
          <a:p>
            <a:r>
              <a:rPr lang="en-US" sz="2400" dirty="0"/>
              <a:t>  private Member </a:t>
            </a:r>
            <a:r>
              <a:rPr lang="en-US" sz="2400" dirty="0" err="1"/>
              <a:t>member</a:t>
            </a:r>
            <a:r>
              <a:rPr lang="en-US" sz="2400" dirty="0"/>
              <a:t>;</a:t>
            </a:r>
          </a:p>
          <a:p>
            <a:r>
              <a:rPr lang="en-US" sz="2400" dirty="0"/>
              <a:t>  private Calendar date;</a:t>
            </a:r>
          </a:p>
          <a:p>
            <a:r>
              <a:rPr lang="en-US" sz="2400" dirty="0"/>
              <a:t>  public Hold(Member </a:t>
            </a:r>
            <a:r>
              <a:rPr lang="en-US" sz="2400" dirty="0" err="1"/>
              <a:t>member</a:t>
            </a:r>
            <a:r>
              <a:rPr lang="en-US" sz="2400" dirty="0"/>
              <a:t>, Book </a:t>
            </a:r>
            <a:r>
              <a:rPr lang="en-US" sz="2400" dirty="0" err="1"/>
              <a:t>book</a:t>
            </a:r>
            <a:r>
              <a:rPr lang="en-US" sz="2400" dirty="0"/>
              <a:t>, </a:t>
            </a:r>
            <a:r>
              <a:rPr lang="en-US" sz="2400" dirty="0" err="1"/>
              <a:t>int</a:t>
            </a:r>
            <a:r>
              <a:rPr lang="en-US" sz="2400" dirty="0"/>
              <a:t> duration) {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this.book</a:t>
            </a:r>
            <a:r>
              <a:rPr lang="en-US" sz="2400" dirty="0"/>
              <a:t> = book;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this.member</a:t>
            </a:r>
            <a:r>
              <a:rPr lang="en-US" sz="2400" dirty="0"/>
              <a:t> = member;</a:t>
            </a:r>
          </a:p>
          <a:p>
            <a:r>
              <a:rPr lang="en-US" sz="2400" dirty="0"/>
              <a:t>    date = new </a:t>
            </a:r>
            <a:r>
              <a:rPr lang="en-US" sz="2400" dirty="0" err="1"/>
              <a:t>GregorianCalendar</a:t>
            </a:r>
            <a:r>
              <a:rPr lang="en-US" sz="2400" dirty="0"/>
              <a:t>();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date.add</a:t>
            </a:r>
            <a:r>
              <a:rPr lang="en-US" sz="2400" dirty="0"/>
              <a:t>(</a:t>
            </a:r>
            <a:r>
              <a:rPr lang="en-US" sz="2400" dirty="0" err="1"/>
              <a:t>Calendar.DATE</a:t>
            </a:r>
            <a:r>
              <a:rPr lang="en-US" sz="2400" dirty="0"/>
              <a:t>, duration);</a:t>
            </a:r>
          </a:p>
          <a:p>
            <a:r>
              <a:rPr lang="en-US" sz="2400" dirty="0"/>
              <a:t>  }</a:t>
            </a:r>
          </a:p>
          <a:p>
            <a:r>
              <a:rPr lang="en-US" sz="2400" dirty="0"/>
              <a:t> //  getters</a:t>
            </a:r>
          </a:p>
          <a:p>
            <a:r>
              <a:rPr lang="en-US" sz="2400" dirty="0"/>
              <a:t> public </a:t>
            </a:r>
            <a:r>
              <a:rPr lang="en-US" sz="2400" dirty="0" err="1"/>
              <a:t>boolean</a:t>
            </a:r>
            <a:r>
              <a:rPr lang="en-US" sz="2400" dirty="0"/>
              <a:t> </a:t>
            </a:r>
            <a:r>
              <a:rPr lang="en-US" sz="2400" dirty="0" err="1"/>
              <a:t>isValid</a:t>
            </a:r>
            <a:r>
              <a:rPr lang="en-US" sz="2400" dirty="0"/>
              <a:t>() {</a:t>
            </a:r>
          </a:p>
          <a:p>
            <a:r>
              <a:rPr lang="en-US" sz="2400" dirty="0"/>
              <a:t>  return (</a:t>
            </a:r>
            <a:r>
              <a:rPr lang="en-US" sz="2400" dirty="0" err="1"/>
              <a:t>System.currentTimeMillis</a:t>
            </a:r>
            <a:r>
              <a:rPr lang="en-US" sz="2400" dirty="0"/>
              <a:t>() &lt; </a:t>
            </a:r>
          </a:p>
          <a:p>
            <a:r>
              <a:rPr lang="en-US" sz="2400" dirty="0"/>
              <a:t>               </a:t>
            </a:r>
            <a:r>
              <a:rPr lang="en-US" sz="2400" dirty="0" err="1"/>
              <a:t>date.getTimeInMillis</a:t>
            </a:r>
            <a:r>
              <a:rPr lang="en-US" sz="2400" dirty="0"/>
              <a:t>());</a:t>
            </a:r>
          </a:p>
          <a:p>
            <a:r>
              <a:rPr lang="en-US" sz="2400" dirty="0"/>
              <a:t>  }</a:t>
            </a:r>
          </a:p>
          <a:p>
            <a:r>
              <a:rPr lang="en-US" sz="2400" dirty="0"/>
              <a:t>}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620000" cy="868362"/>
          </a:xfrm>
        </p:spPr>
        <p:txBody>
          <a:bodyPr/>
          <a:lstStyle/>
          <a:p>
            <a:r>
              <a:rPr lang="en-US" dirty="0"/>
              <a:t>Place Holds in Member</a:t>
            </a:r>
          </a:p>
        </p:txBody>
      </p:sp>
      <p:sp>
        <p:nvSpPr>
          <p:cNvPr id="6" name="Rectangle 5"/>
          <p:cNvSpPr/>
          <p:nvPr/>
        </p:nvSpPr>
        <p:spPr>
          <a:xfrm>
            <a:off x="1371600" y="1143000"/>
            <a:ext cx="7239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/>
          </a:p>
          <a:p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219200" y="1295400"/>
            <a:ext cx="7239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 </a:t>
            </a:r>
          </a:p>
          <a:p>
            <a:r>
              <a:rPr lang="en-US" sz="2000" dirty="0"/>
              <a:t>private </a:t>
            </a:r>
            <a:r>
              <a:rPr lang="en-US" sz="2000" dirty="0" err="1"/>
              <a:t>HoldList</a:t>
            </a:r>
            <a:r>
              <a:rPr lang="en-US" sz="2000" dirty="0"/>
              <a:t> </a:t>
            </a:r>
            <a:r>
              <a:rPr lang="en-US" sz="2000" dirty="0" err="1"/>
              <a:t>booksOnHold</a:t>
            </a:r>
            <a:r>
              <a:rPr lang="en-US" sz="2000" dirty="0"/>
              <a:t> = new </a:t>
            </a:r>
            <a:r>
              <a:rPr lang="en-US" sz="2000" dirty="0" err="1"/>
              <a:t>HoldList</a:t>
            </a:r>
            <a:r>
              <a:rPr lang="en-US" sz="2000" dirty="0"/>
              <a:t>();</a:t>
            </a:r>
          </a:p>
          <a:p>
            <a:r>
              <a:rPr lang="en-US" sz="2000" dirty="0"/>
              <a:t>public </a:t>
            </a:r>
            <a:r>
              <a:rPr lang="en-US" sz="2000" dirty="0" err="1"/>
              <a:t>boolean</a:t>
            </a:r>
            <a:r>
              <a:rPr lang="en-US" sz="2000" dirty="0"/>
              <a:t> </a:t>
            </a:r>
            <a:r>
              <a:rPr lang="en-US" sz="2000" dirty="0" err="1"/>
              <a:t>placeHold</a:t>
            </a:r>
            <a:r>
              <a:rPr lang="en-US" sz="2000" dirty="0"/>
              <a:t>(Hold hold) {</a:t>
            </a:r>
          </a:p>
          <a:p>
            <a:r>
              <a:rPr lang="en-US" sz="2000" dirty="0"/>
              <a:t>        </a:t>
            </a:r>
            <a:r>
              <a:rPr lang="en-US" sz="2000" dirty="0" err="1"/>
              <a:t>transactions.add</a:t>
            </a:r>
            <a:r>
              <a:rPr lang="en-US" sz="2000" dirty="0"/>
              <a:t>(new Transaction("Hold placed", </a:t>
            </a:r>
          </a:p>
          <a:p>
            <a:r>
              <a:rPr lang="en-US" sz="2000" dirty="0"/>
              <a:t>                                                </a:t>
            </a:r>
            <a:r>
              <a:rPr lang="en-US" sz="2000" dirty="0" err="1"/>
              <a:t>hold.getBook</a:t>
            </a:r>
            <a:r>
              <a:rPr lang="en-US" sz="2000" dirty="0"/>
              <a:t>().</a:t>
            </a:r>
            <a:r>
              <a:rPr lang="en-US" sz="2000" dirty="0" err="1"/>
              <a:t>getTitle</a:t>
            </a:r>
            <a:r>
              <a:rPr lang="en-US" sz="2000" dirty="0"/>
              <a:t>()));</a:t>
            </a:r>
          </a:p>
          <a:p>
            <a:r>
              <a:rPr lang="en-US" sz="2000" dirty="0"/>
              <a:t>        return </a:t>
            </a:r>
            <a:r>
              <a:rPr lang="en-US" sz="2000" dirty="0" err="1"/>
              <a:t>booksOnHold.addHold</a:t>
            </a:r>
            <a:r>
              <a:rPr lang="en-US" sz="2000" dirty="0"/>
              <a:t>(hold);</a:t>
            </a:r>
          </a:p>
          <a:p>
            <a:r>
              <a:rPr lang="en-US" sz="2000" dirty="0"/>
              <a:t> }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919E5-58CE-6642-AFA1-1E015FC94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HoldList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EF67E-1CBD-A04A-B821-6FACB37CE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public class </a:t>
            </a:r>
            <a:r>
              <a:rPr lang="en-US" u="sng" dirty="0" err="1"/>
              <a:t>HoldList</a:t>
            </a:r>
            <a:r>
              <a:rPr lang="en-US" dirty="0"/>
              <a:t> implements </a:t>
            </a:r>
            <a:r>
              <a:rPr lang="en-US" dirty="0" err="1"/>
              <a:t>Iterable</a:t>
            </a:r>
            <a:r>
              <a:rPr lang="en-US" dirty="0"/>
              <a:t>&lt;Hold&gt;, Serializable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    private List&lt;Hold&gt; holds = new LinkedList&lt;Hold&gt;();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    public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addHold</a:t>
            </a:r>
            <a:r>
              <a:rPr lang="en-US" dirty="0"/>
              <a:t>(Hold hold)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        </a:t>
            </a:r>
            <a:r>
              <a:rPr lang="en-US" dirty="0" err="1"/>
              <a:t>holds.add</a:t>
            </a:r>
            <a:r>
              <a:rPr lang="en-US" dirty="0"/>
              <a:t>(hold);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        return true;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public Hold </a:t>
            </a:r>
            <a:r>
              <a:rPr lang="en-US" dirty="0" err="1"/>
              <a:t>removeHoldOnBook</a:t>
            </a:r>
            <a:r>
              <a:rPr lang="en-US" dirty="0"/>
              <a:t>(String </a:t>
            </a:r>
            <a:r>
              <a:rPr lang="en-US" dirty="0" err="1"/>
              <a:t>bookId</a:t>
            </a:r>
            <a:r>
              <a:rPr lang="en-US" dirty="0"/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        for (</a:t>
            </a:r>
            <a:r>
              <a:rPr lang="en-US" dirty="0" err="1"/>
              <a:t>ListIterator</a:t>
            </a:r>
            <a:r>
              <a:rPr lang="en-US" dirty="0"/>
              <a:t>&lt;Hold&gt; iterator = </a:t>
            </a:r>
            <a:r>
              <a:rPr lang="en-US" dirty="0" err="1"/>
              <a:t>holds.listIterator</a:t>
            </a:r>
            <a:r>
              <a:rPr lang="en-US" dirty="0"/>
              <a:t>(); </a:t>
            </a:r>
            <a:r>
              <a:rPr lang="en-US" dirty="0" err="1"/>
              <a:t>iterator.hasNext</a:t>
            </a:r>
            <a:r>
              <a:rPr lang="en-US" dirty="0"/>
              <a:t>();)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            Hold hold = </a:t>
            </a:r>
            <a:r>
              <a:rPr lang="en-US" dirty="0" err="1"/>
              <a:t>iterator.next</a:t>
            </a:r>
            <a:r>
              <a:rPr lang="en-US" dirty="0"/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            String id = </a:t>
            </a:r>
            <a:r>
              <a:rPr lang="en-US" dirty="0" err="1"/>
              <a:t>hold.getBook</a:t>
            </a:r>
            <a:r>
              <a:rPr lang="en-US" dirty="0"/>
              <a:t>().</a:t>
            </a:r>
            <a:r>
              <a:rPr lang="en-US" dirty="0" err="1"/>
              <a:t>getId</a:t>
            </a:r>
            <a:r>
              <a:rPr lang="en-US" dirty="0"/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            if (</a:t>
            </a:r>
            <a:r>
              <a:rPr lang="en-US" dirty="0" err="1"/>
              <a:t>id.equals</a:t>
            </a:r>
            <a:r>
              <a:rPr lang="en-US" dirty="0"/>
              <a:t>(</a:t>
            </a:r>
            <a:r>
              <a:rPr lang="en-US" dirty="0" err="1"/>
              <a:t>bookId</a:t>
            </a:r>
            <a:r>
              <a:rPr lang="en-US" dirty="0"/>
              <a:t>))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                </a:t>
            </a:r>
            <a:r>
              <a:rPr lang="en-US" dirty="0" err="1"/>
              <a:t>iterator.remove</a:t>
            </a:r>
            <a:r>
              <a:rPr lang="en-US" dirty="0"/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                return hold;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        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    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        return null;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// etc.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6951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620000" cy="868362"/>
          </a:xfrm>
        </p:spPr>
        <p:txBody>
          <a:bodyPr/>
          <a:lstStyle/>
          <a:p>
            <a:r>
              <a:rPr lang="en-US" dirty="0"/>
              <a:t>Remove Holds in Library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1371600" y="1143000"/>
            <a:ext cx="7239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/>
          </a:p>
          <a:p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219200" y="1295400"/>
            <a:ext cx="7696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sz="2400" dirty="0"/>
              <a:t>public int </a:t>
            </a:r>
            <a:r>
              <a:rPr lang="en-US" sz="2400" dirty="0" err="1"/>
              <a:t>removeHold</a:t>
            </a:r>
            <a:r>
              <a:rPr lang="en-US" sz="2400" dirty="0"/>
              <a:t>(Request request) {</a:t>
            </a:r>
          </a:p>
          <a:p>
            <a:r>
              <a:rPr lang="en-US" sz="2400" dirty="0"/>
              <a:t>    // check member and book are valid</a:t>
            </a:r>
          </a:p>
          <a:p>
            <a:r>
              <a:rPr lang="en-US" sz="2400" dirty="0"/>
              <a:t>    if (</a:t>
            </a:r>
            <a:r>
              <a:rPr lang="en-US" sz="2400" dirty="0" err="1"/>
              <a:t>member.removeHold</a:t>
            </a:r>
            <a:r>
              <a:rPr lang="en-US" sz="2400" dirty="0"/>
              <a:t>(</a:t>
            </a:r>
            <a:r>
              <a:rPr lang="en-US" sz="2400" dirty="0" err="1"/>
              <a:t>request.getBookId</a:t>
            </a:r>
            <a:r>
              <a:rPr lang="en-US" sz="2400" dirty="0"/>
              <a:t>()) &amp;&amp;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book.removeHold</a:t>
            </a:r>
            <a:r>
              <a:rPr lang="en-US" sz="2400" dirty="0"/>
              <a:t>(</a:t>
            </a:r>
            <a:r>
              <a:rPr lang="en-US" sz="2400" dirty="0" err="1"/>
              <a:t>request.getMemberId</a:t>
            </a:r>
            <a:r>
              <a:rPr lang="en-US" sz="2400" dirty="0"/>
              <a:t>())) {</a:t>
            </a:r>
          </a:p>
          <a:p>
            <a:r>
              <a:rPr lang="en-US" sz="2400" dirty="0"/>
              <a:t>        </a:t>
            </a:r>
            <a:r>
              <a:rPr lang="en-US" sz="2400" dirty="0" err="1"/>
              <a:t>result.setResultCode</a:t>
            </a:r>
            <a:r>
              <a:rPr lang="en-US" sz="2400" dirty="0"/>
              <a:t>(</a:t>
            </a:r>
            <a:r>
              <a:rPr lang="en-US" sz="2400" dirty="0" err="1"/>
              <a:t>Result.</a:t>
            </a:r>
            <a:r>
              <a:rPr lang="en-US" sz="2400" i="1" dirty="0" err="1"/>
              <a:t>OPERATION_COMPLETED</a:t>
            </a:r>
            <a:r>
              <a:rPr lang="en-US" sz="2400" dirty="0"/>
              <a:t>);</a:t>
            </a:r>
          </a:p>
          <a:p>
            <a:r>
              <a:rPr lang="en-US" sz="2400" dirty="0"/>
              <a:t>    } else {</a:t>
            </a:r>
          </a:p>
          <a:p>
            <a:r>
              <a:rPr lang="en-US" sz="2400" dirty="0"/>
              <a:t>            </a:t>
            </a:r>
            <a:r>
              <a:rPr lang="en-US" sz="2400" dirty="0" err="1"/>
              <a:t>result.setResultCode</a:t>
            </a:r>
            <a:r>
              <a:rPr lang="en-US" sz="2400" dirty="0"/>
              <a:t>(</a:t>
            </a:r>
            <a:r>
              <a:rPr lang="en-US" sz="2400" dirty="0" err="1"/>
              <a:t>Result.</a:t>
            </a:r>
            <a:r>
              <a:rPr lang="en-US" sz="2400" i="1" dirty="0" err="1"/>
              <a:t>NO_HOLD_FOUND</a:t>
            </a:r>
            <a:r>
              <a:rPr lang="en-US" sz="2400" dirty="0"/>
              <a:t>);</a:t>
            </a:r>
          </a:p>
          <a:p>
            <a:r>
              <a:rPr lang="en-US" sz="2400" dirty="0"/>
              <a:t>    }</a:t>
            </a:r>
          </a:p>
          <a:p>
            <a:r>
              <a:rPr lang="en-US" sz="2400" dirty="0"/>
              <a:t>    return result;</a:t>
            </a:r>
          </a:p>
          <a:p>
            <a:r>
              <a:rPr lang="en-US" sz="2400" dirty="0"/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620000" cy="1066800"/>
          </a:xfrm>
        </p:spPr>
        <p:txBody>
          <a:bodyPr>
            <a:normAutofit/>
          </a:bodyPr>
          <a:lstStyle/>
          <a:p>
            <a:r>
              <a:rPr lang="en-US" dirty="0"/>
              <a:t>User Interface</a:t>
            </a:r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762000" y="228600"/>
            <a:ext cx="76200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47800" y="1305342"/>
            <a:ext cx="6096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Add a member</a:t>
            </a:r>
          </a:p>
          <a:p>
            <a:r>
              <a:rPr lang="en-US" sz="2000" dirty="0"/>
              <a:t>Add books</a:t>
            </a:r>
          </a:p>
          <a:p>
            <a:r>
              <a:rPr lang="en-US" sz="2000" dirty="0"/>
              <a:t>Issue books</a:t>
            </a:r>
          </a:p>
          <a:p>
            <a:r>
              <a:rPr lang="en-US" sz="2000" dirty="0"/>
              <a:t>Return books </a:t>
            </a:r>
          </a:p>
          <a:p>
            <a:r>
              <a:rPr lang="en-US" sz="2000" dirty="0"/>
              <a:t>Renew books</a:t>
            </a:r>
          </a:p>
          <a:p>
            <a:r>
              <a:rPr lang="en-US" sz="2000" dirty="0"/>
              <a:t>Remove books</a:t>
            </a:r>
          </a:p>
          <a:p>
            <a:r>
              <a:rPr lang="en-US" sz="2000" dirty="0"/>
              <a:t>Place a hold on a book</a:t>
            </a:r>
          </a:p>
          <a:p>
            <a:r>
              <a:rPr lang="en-US" sz="2000" dirty="0"/>
              <a:t>Remove a hold on a book</a:t>
            </a:r>
          </a:p>
          <a:p>
            <a:r>
              <a:rPr lang="en-US" sz="2000" dirty="0"/>
              <a:t>Process Holds</a:t>
            </a:r>
          </a:p>
          <a:p>
            <a:r>
              <a:rPr lang="en-US" sz="2000" dirty="0"/>
              <a:t>Print a member's transactions on a given date</a:t>
            </a:r>
          </a:p>
          <a:p>
            <a:r>
              <a:rPr lang="en-US" sz="2000" dirty="0"/>
              <a:t>Save data for long-term storage</a:t>
            </a:r>
          </a:p>
          <a:p>
            <a:r>
              <a:rPr lang="en-US" sz="2000" dirty="0"/>
              <a:t>Exit</a:t>
            </a:r>
          </a:p>
          <a:p>
            <a:r>
              <a:rPr lang="en-US" sz="2000" dirty="0"/>
              <a:t>Help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620000" cy="868362"/>
          </a:xfrm>
        </p:spPr>
        <p:txBody>
          <a:bodyPr/>
          <a:lstStyle/>
          <a:p>
            <a:r>
              <a:rPr lang="en-US" dirty="0"/>
              <a:t>Process Hold in Library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1371600" y="1143000"/>
            <a:ext cx="7239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/>
          </a:p>
          <a:p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965200" y="914400"/>
            <a:ext cx="762000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</a:p>
          <a:p>
            <a:r>
              <a:rPr lang="en-US" dirty="0"/>
              <a:t>          </a:t>
            </a:r>
            <a:r>
              <a:rPr lang="en-US" sz="2400" dirty="0"/>
              <a:t>Hold hold = </a:t>
            </a:r>
            <a:r>
              <a:rPr lang="en-US" sz="2400" dirty="0" err="1"/>
              <a:t>book.getNextHold</a:t>
            </a:r>
            <a:r>
              <a:rPr lang="en-US" sz="2400" dirty="0"/>
              <a:t>();</a:t>
            </a:r>
          </a:p>
          <a:p>
            <a:r>
              <a:rPr lang="en-US" sz="2400" dirty="0"/>
              <a:t>        if (hold == null) {</a:t>
            </a:r>
          </a:p>
          <a:p>
            <a:r>
              <a:rPr lang="en-US" sz="2400" dirty="0"/>
              <a:t>            </a:t>
            </a:r>
            <a:r>
              <a:rPr lang="en-US" sz="2400" dirty="0" err="1"/>
              <a:t>result.setResultCode</a:t>
            </a:r>
            <a:r>
              <a:rPr lang="en-US" sz="2400" dirty="0"/>
              <a:t>(</a:t>
            </a:r>
            <a:r>
              <a:rPr lang="en-US" sz="2400" dirty="0" err="1"/>
              <a:t>Result.</a:t>
            </a:r>
            <a:r>
              <a:rPr lang="en-US" sz="2400" i="1" dirty="0" err="1"/>
              <a:t>NO_HOLD_FOUND</a:t>
            </a:r>
            <a:r>
              <a:rPr lang="en-US" sz="2400" dirty="0"/>
              <a:t>);</a:t>
            </a:r>
          </a:p>
          <a:p>
            <a:r>
              <a:rPr lang="en-US" sz="2400" dirty="0"/>
              <a:t>            return result;</a:t>
            </a:r>
          </a:p>
          <a:p>
            <a:r>
              <a:rPr lang="en-US" sz="2400" dirty="0"/>
              <a:t>        }</a:t>
            </a:r>
          </a:p>
          <a:p>
            <a:r>
              <a:rPr lang="en-US" sz="2400" dirty="0"/>
              <a:t>        </a:t>
            </a:r>
            <a:r>
              <a:rPr lang="en-US" sz="2400" dirty="0" err="1"/>
              <a:t>hold.getMember</a:t>
            </a:r>
            <a:r>
              <a:rPr lang="en-US" sz="2400" dirty="0"/>
              <a:t>().</a:t>
            </a:r>
            <a:r>
              <a:rPr lang="en-US" sz="2400" dirty="0" err="1"/>
              <a:t>removeHold</a:t>
            </a:r>
            <a:r>
              <a:rPr lang="en-US" sz="2400" dirty="0"/>
              <a:t>(</a:t>
            </a:r>
            <a:r>
              <a:rPr lang="en-US" sz="2400" dirty="0" err="1"/>
              <a:t>request.getBookId</a:t>
            </a:r>
            <a:r>
              <a:rPr lang="en-US" sz="2400" dirty="0"/>
              <a:t>());</a:t>
            </a:r>
          </a:p>
          <a:p>
            <a:r>
              <a:rPr lang="en-US" sz="2400" dirty="0"/>
              <a:t>        </a:t>
            </a:r>
            <a:r>
              <a:rPr lang="en-US" sz="2400" dirty="0" err="1"/>
              <a:t>hold.getBook</a:t>
            </a:r>
            <a:r>
              <a:rPr lang="en-US" sz="2400" dirty="0"/>
              <a:t>().</a:t>
            </a:r>
            <a:r>
              <a:rPr lang="en-US" sz="2400" dirty="0" err="1"/>
              <a:t>removeHold</a:t>
            </a:r>
            <a:r>
              <a:rPr lang="en-US" sz="2400" dirty="0"/>
              <a:t>(</a:t>
            </a:r>
            <a:r>
              <a:rPr lang="en-US" sz="2400" dirty="0" err="1"/>
              <a:t>hold.getMember</a:t>
            </a:r>
            <a:r>
              <a:rPr lang="en-US" sz="2400" dirty="0"/>
              <a:t>().</a:t>
            </a:r>
            <a:r>
              <a:rPr lang="en-US" sz="2400" dirty="0" err="1"/>
              <a:t>getId</a:t>
            </a:r>
            <a:r>
              <a:rPr lang="en-US" sz="2400" dirty="0"/>
              <a:t>());</a:t>
            </a:r>
          </a:p>
          <a:p>
            <a:r>
              <a:rPr lang="en-US" sz="2400" dirty="0"/>
              <a:t>        </a:t>
            </a:r>
            <a:r>
              <a:rPr lang="en-US" sz="2400" dirty="0" err="1"/>
              <a:t>result.setResultCode</a:t>
            </a:r>
            <a:r>
              <a:rPr lang="en-US" sz="2400" dirty="0"/>
              <a:t>(</a:t>
            </a:r>
            <a:r>
              <a:rPr lang="en-US" sz="2400" dirty="0" err="1"/>
              <a:t>Result.</a:t>
            </a:r>
            <a:r>
              <a:rPr lang="en-US" sz="2400" i="1" dirty="0" err="1"/>
              <a:t>OPERATION_COMPLETED</a:t>
            </a:r>
            <a:r>
              <a:rPr lang="en-US" sz="2400" dirty="0"/>
              <a:t>);</a:t>
            </a:r>
          </a:p>
          <a:p>
            <a:r>
              <a:rPr lang="en-US" sz="2400" dirty="0"/>
              <a:t>        </a:t>
            </a:r>
            <a:r>
              <a:rPr lang="en-US" sz="2400" dirty="0" err="1"/>
              <a:t>result.setMemberFields</a:t>
            </a:r>
            <a:r>
              <a:rPr lang="en-US" sz="2400" dirty="0"/>
              <a:t>(</a:t>
            </a:r>
            <a:r>
              <a:rPr lang="en-US" sz="2400" dirty="0" err="1"/>
              <a:t>hold.getMember</a:t>
            </a:r>
            <a:r>
              <a:rPr lang="en-US" sz="2400" dirty="0"/>
              <a:t>());</a:t>
            </a:r>
          </a:p>
          <a:p>
            <a:r>
              <a:rPr lang="en-US" sz="2400" dirty="0"/>
              <a:t>        return result;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5625"/>
            <a:ext cx="8705088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96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z="9600" b="1" dirty="0">
                <a:solidFill>
                  <a:srgbClr val="FF0000"/>
                </a:solidFill>
              </a:rPr>
              <a:t>Renew Books</a:t>
            </a:r>
          </a:p>
        </p:txBody>
      </p:sp>
    </p:spTree>
    <p:extLst>
      <p:ext uri="{BB962C8B-B14F-4D97-AF65-F5344CB8AC3E}">
        <p14:creationId xmlns:p14="http://schemas.microsoft.com/office/powerpoint/2010/main" val="10565715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06077-BD30-9F47-BD9B-AEAF8747E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315911"/>
          </a:xfrm>
        </p:spPr>
        <p:txBody>
          <a:bodyPr>
            <a:normAutofit fontScale="90000"/>
          </a:bodyPr>
          <a:lstStyle/>
          <a:p>
            <a:r>
              <a:rPr lang="en-US" dirty="0"/>
              <a:t>Code in </a:t>
            </a:r>
            <a:r>
              <a:rPr lang="en-US" dirty="0" err="1"/>
              <a:t>UserInterface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92082-F86A-0946-844B-D5C776F26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90600"/>
            <a:ext cx="8534400" cy="5186363"/>
          </a:xfrm>
        </p:spPr>
        <p:txBody>
          <a:bodyPr>
            <a:normAutofit fontScale="62500" lnSpcReduction="20000"/>
          </a:bodyPr>
          <a:lstStyle/>
          <a:p>
            <a:pPr marL="10287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b="1" dirty="0"/>
              <a:t>public</a:t>
            </a:r>
            <a:r>
              <a:rPr lang="en-US" sz="2900" dirty="0"/>
              <a:t> </a:t>
            </a:r>
            <a:r>
              <a:rPr lang="en-US" sz="2900" b="1" dirty="0"/>
              <a:t>void</a:t>
            </a:r>
            <a:r>
              <a:rPr lang="en-US" sz="2900" dirty="0"/>
              <a:t> </a:t>
            </a:r>
            <a:r>
              <a:rPr lang="en-US" sz="2900" dirty="0" err="1"/>
              <a:t>renewBooks</a:t>
            </a:r>
            <a:r>
              <a:rPr lang="en-US" sz="2900" dirty="0"/>
              <a:t>() {</a:t>
            </a:r>
          </a:p>
          <a:p>
            <a:pPr marL="10287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/>
              <a:t>        </a:t>
            </a:r>
            <a:r>
              <a:rPr lang="en-US" sz="2900" dirty="0" err="1"/>
              <a:t>Request.</a:t>
            </a:r>
            <a:r>
              <a:rPr lang="en-US" sz="2900" i="1" dirty="0" err="1"/>
              <a:t>instance</a:t>
            </a:r>
            <a:r>
              <a:rPr lang="en-US" sz="2900" dirty="0"/>
              <a:t>().</a:t>
            </a:r>
            <a:r>
              <a:rPr lang="en-US" sz="2900" dirty="0" err="1"/>
              <a:t>setMemberId</a:t>
            </a:r>
            <a:r>
              <a:rPr lang="en-US" sz="2900" dirty="0"/>
              <a:t>(</a:t>
            </a:r>
            <a:r>
              <a:rPr lang="en-US" sz="2900" dirty="0" err="1"/>
              <a:t>getToken</a:t>
            </a:r>
            <a:r>
              <a:rPr lang="en-US" sz="2900" dirty="0"/>
              <a:t>("Enter member id"));</a:t>
            </a:r>
          </a:p>
          <a:p>
            <a:pPr marL="10287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/>
              <a:t>        Result result = </a:t>
            </a:r>
            <a:r>
              <a:rPr lang="en-US" sz="2900" i="1" dirty="0" err="1"/>
              <a:t>library</a:t>
            </a:r>
            <a:r>
              <a:rPr lang="en-US" sz="2900" dirty="0" err="1"/>
              <a:t>.searchMembership</a:t>
            </a:r>
            <a:r>
              <a:rPr lang="en-US" sz="2900" dirty="0"/>
              <a:t>(</a:t>
            </a:r>
            <a:r>
              <a:rPr lang="en-US" sz="2900" dirty="0" err="1"/>
              <a:t>Request.</a:t>
            </a:r>
            <a:r>
              <a:rPr lang="en-US" sz="2900" i="1" dirty="0" err="1"/>
              <a:t>instance</a:t>
            </a:r>
            <a:r>
              <a:rPr lang="en-US" sz="2900" dirty="0"/>
              <a:t>());</a:t>
            </a:r>
          </a:p>
          <a:p>
            <a:pPr marL="10287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/>
              <a:t>        </a:t>
            </a:r>
            <a:r>
              <a:rPr lang="en-US" sz="2900" b="1" dirty="0"/>
              <a:t>if</a:t>
            </a:r>
            <a:r>
              <a:rPr lang="en-US" sz="2900" dirty="0"/>
              <a:t> (</a:t>
            </a:r>
            <a:r>
              <a:rPr lang="en-US" sz="2900" dirty="0" err="1"/>
              <a:t>result.getResultCode</a:t>
            </a:r>
            <a:r>
              <a:rPr lang="en-US" sz="2900" dirty="0"/>
              <a:t>() != </a:t>
            </a:r>
            <a:r>
              <a:rPr lang="en-US" sz="2900" dirty="0" err="1"/>
              <a:t>Result.</a:t>
            </a:r>
            <a:r>
              <a:rPr lang="en-US" sz="2900" b="1" i="1" dirty="0" err="1"/>
              <a:t>OPERATION_COMPLETED</a:t>
            </a:r>
            <a:r>
              <a:rPr lang="en-US" sz="2900" dirty="0"/>
              <a:t>) display error; return</a:t>
            </a:r>
          </a:p>
          <a:p>
            <a:pPr marL="10287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/>
              <a:t>     </a:t>
            </a:r>
            <a:r>
              <a:rPr lang="en-US" sz="2900" dirty="0">
                <a:solidFill>
                  <a:srgbClr val="FF0000"/>
                </a:solidFill>
              </a:rPr>
              <a:t>   Iterator&lt;Result&gt; </a:t>
            </a:r>
            <a:r>
              <a:rPr lang="en-US" sz="2900" dirty="0" err="1">
                <a:solidFill>
                  <a:srgbClr val="FF0000"/>
                </a:solidFill>
              </a:rPr>
              <a:t>issuedBooks</a:t>
            </a:r>
            <a:r>
              <a:rPr lang="en-US" sz="2900" dirty="0">
                <a:solidFill>
                  <a:srgbClr val="FF0000"/>
                </a:solidFill>
              </a:rPr>
              <a:t> = </a:t>
            </a:r>
            <a:r>
              <a:rPr lang="en-US" sz="2900" i="1" dirty="0" err="1">
                <a:solidFill>
                  <a:srgbClr val="FF0000"/>
                </a:solidFill>
              </a:rPr>
              <a:t>library</a:t>
            </a:r>
            <a:r>
              <a:rPr lang="en-US" sz="2900" dirty="0" err="1">
                <a:solidFill>
                  <a:srgbClr val="FF0000"/>
                </a:solidFill>
              </a:rPr>
              <a:t>.getBooks</a:t>
            </a:r>
            <a:r>
              <a:rPr lang="en-US" sz="2900" dirty="0">
                <a:solidFill>
                  <a:srgbClr val="FF0000"/>
                </a:solidFill>
              </a:rPr>
              <a:t>(</a:t>
            </a:r>
            <a:r>
              <a:rPr lang="en-US" sz="2900" dirty="0" err="1">
                <a:solidFill>
                  <a:srgbClr val="FF0000"/>
                </a:solidFill>
              </a:rPr>
              <a:t>Request.</a:t>
            </a:r>
            <a:r>
              <a:rPr lang="en-US" sz="2900" i="1" dirty="0" err="1">
                <a:solidFill>
                  <a:srgbClr val="FF0000"/>
                </a:solidFill>
              </a:rPr>
              <a:t>instance</a:t>
            </a:r>
            <a:r>
              <a:rPr lang="en-US" sz="2900" dirty="0">
                <a:solidFill>
                  <a:srgbClr val="FF0000"/>
                </a:solidFill>
              </a:rPr>
              <a:t>());</a:t>
            </a:r>
          </a:p>
          <a:p>
            <a:pPr marL="10287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/>
              <a:t>        </a:t>
            </a:r>
            <a:r>
              <a:rPr lang="en-US" sz="2900" b="1" dirty="0"/>
              <a:t>while</a:t>
            </a:r>
            <a:r>
              <a:rPr lang="en-US" sz="2900" dirty="0"/>
              <a:t> (</a:t>
            </a:r>
            <a:r>
              <a:rPr lang="en-US" sz="2900" dirty="0" err="1"/>
              <a:t>issuedBooks.hasNext</a:t>
            </a:r>
            <a:r>
              <a:rPr lang="en-US" sz="2900" dirty="0"/>
              <a:t>()) {</a:t>
            </a:r>
          </a:p>
          <a:p>
            <a:pPr marL="10287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/>
              <a:t>            result = </a:t>
            </a:r>
            <a:r>
              <a:rPr lang="en-US" sz="2900" dirty="0" err="1"/>
              <a:t>issuedBooks.next</a:t>
            </a:r>
            <a:r>
              <a:rPr lang="en-US" sz="2900" dirty="0"/>
              <a:t>();</a:t>
            </a:r>
          </a:p>
          <a:p>
            <a:pPr marL="10287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/>
              <a:t>            </a:t>
            </a:r>
            <a:r>
              <a:rPr lang="en-US" sz="2900" b="1" dirty="0"/>
              <a:t>if</a:t>
            </a:r>
            <a:r>
              <a:rPr lang="en-US" sz="2900" dirty="0"/>
              <a:t> (</a:t>
            </a:r>
            <a:r>
              <a:rPr lang="en-US" sz="2900" dirty="0" err="1"/>
              <a:t>yesOrNo</a:t>
            </a:r>
            <a:r>
              <a:rPr lang="en-US" sz="2900" dirty="0"/>
              <a:t>(</a:t>
            </a:r>
            <a:r>
              <a:rPr lang="en-US" sz="2900" dirty="0" err="1"/>
              <a:t>result.getBookTitle</a:t>
            </a:r>
            <a:r>
              <a:rPr lang="en-US" sz="2900" dirty="0"/>
              <a:t>())) {</a:t>
            </a:r>
          </a:p>
          <a:p>
            <a:pPr marL="10287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/>
              <a:t>                </a:t>
            </a:r>
            <a:r>
              <a:rPr lang="en-US" sz="2900" dirty="0" err="1"/>
              <a:t>Request.</a:t>
            </a:r>
            <a:r>
              <a:rPr lang="en-US" sz="2900" i="1" dirty="0" err="1"/>
              <a:t>instance</a:t>
            </a:r>
            <a:r>
              <a:rPr lang="en-US" sz="2900" dirty="0"/>
              <a:t>().</a:t>
            </a:r>
            <a:r>
              <a:rPr lang="en-US" sz="2900" dirty="0" err="1"/>
              <a:t>setBookId</a:t>
            </a:r>
            <a:r>
              <a:rPr lang="en-US" sz="2900" dirty="0"/>
              <a:t>(</a:t>
            </a:r>
            <a:r>
              <a:rPr lang="en-US" sz="2900" dirty="0" err="1"/>
              <a:t>result.getBookId</a:t>
            </a:r>
            <a:r>
              <a:rPr lang="en-US" sz="2900" dirty="0"/>
              <a:t>());</a:t>
            </a:r>
          </a:p>
          <a:p>
            <a:pPr marL="10287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/>
              <a:t>                result = </a:t>
            </a:r>
            <a:r>
              <a:rPr lang="en-US" sz="2900" i="1" dirty="0" err="1"/>
              <a:t>library</a:t>
            </a:r>
            <a:r>
              <a:rPr lang="en-US" sz="2900" dirty="0" err="1"/>
              <a:t>.renewBook</a:t>
            </a:r>
            <a:r>
              <a:rPr lang="en-US" sz="2900" dirty="0"/>
              <a:t>(</a:t>
            </a:r>
            <a:r>
              <a:rPr lang="en-US" sz="2900" dirty="0" err="1"/>
              <a:t>Request.</a:t>
            </a:r>
            <a:r>
              <a:rPr lang="en-US" sz="2900" i="1" dirty="0" err="1"/>
              <a:t>instance</a:t>
            </a:r>
            <a:r>
              <a:rPr lang="en-US" sz="2900" dirty="0"/>
              <a:t>());</a:t>
            </a:r>
          </a:p>
          <a:p>
            <a:pPr marL="10287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/>
              <a:t>                </a:t>
            </a:r>
            <a:r>
              <a:rPr lang="en-US" sz="2900" b="1" dirty="0"/>
              <a:t>if</a:t>
            </a:r>
            <a:r>
              <a:rPr lang="en-US" sz="2900" dirty="0"/>
              <a:t> (</a:t>
            </a:r>
            <a:r>
              <a:rPr lang="en-US" sz="2900" dirty="0" err="1"/>
              <a:t>result.getResultCode</a:t>
            </a:r>
            <a:r>
              <a:rPr lang="en-US" sz="2900" dirty="0"/>
              <a:t>() == </a:t>
            </a:r>
            <a:r>
              <a:rPr lang="en-US" sz="2900" dirty="0" err="1"/>
              <a:t>Result.</a:t>
            </a:r>
            <a:r>
              <a:rPr lang="en-US" sz="2900" b="1" i="1" dirty="0" err="1"/>
              <a:t>OPERATION_COMPLETED</a:t>
            </a:r>
            <a:r>
              <a:rPr lang="en-US" sz="2900" dirty="0"/>
              <a:t>) </a:t>
            </a:r>
          </a:p>
          <a:p>
            <a:pPr marL="10287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/>
              <a:t>                    </a:t>
            </a:r>
            <a:r>
              <a:rPr lang="en-US" sz="2900" dirty="0" err="1"/>
              <a:t>System.</a:t>
            </a:r>
            <a:r>
              <a:rPr lang="en-US" sz="2900" b="1" i="1" dirty="0" err="1"/>
              <a:t>out</a:t>
            </a:r>
            <a:r>
              <a:rPr lang="en-US" sz="2900" dirty="0" err="1"/>
              <a:t>.println</a:t>
            </a:r>
            <a:r>
              <a:rPr lang="en-US" sz="2900" dirty="0"/>
              <a:t>(&lt;an informative message&gt;);</a:t>
            </a:r>
          </a:p>
          <a:p>
            <a:pPr marL="10287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/>
              <a:t>                </a:t>
            </a:r>
            <a:r>
              <a:rPr lang="en-US" sz="2900" b="1" dirty="0"/>
              <a:t>else</a:t>
            </a:r>
            <a:r>
              <a:rPr lang="en-US" sz="2900" dirty="0"/>
              <a:t> </a:t>
            </a:r>
          </a:p>
          <a:p>
            <a:pPr marL="10287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/>
              <a:t>                    </a:t>
            </a:r>
            <a:r>
              <a:rPr lang="en-US" sz="2900" dirty="0" err="1"/>
              <a:t>System.</a:t>
            </a:r>
            <a:r>
              <a:rPr lang="en-US" sz="2900" b="1" i="1" dirty="0" err="1"/>
              <a:t>out</a:t>
            </a:r>
            <a:r>
              <a:rPr lang="en-US" sz="2900" dirty="0" err="1"/>
              <a:t>.println</a:t>
            </a:r>
            <a:r>
              <a:rPr lang="en-US" sz="2900" dirty="0"/>
              <a:t>("Book is not renewable");</a:t>
            </a:r>
          </a:p>
          <a:p>
            <a:pPr marL="10287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/>
              <a:t>            }</a:t>
            </a:r>
          </a:p>
          <a:p>
            <a:pPr marL="10287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/>
              <a:t>        }</a:t>
            </a:r>
          </a:p>
          <a:p>
            <a:pPr marL="10287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617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9E71E-D525-0544-B4E7-3561FB829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getBooks</a:t>
            </a:r>
            <a:r>
              <a:rPr lang="en-US" dirty="0"/>
              <a:t>() in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F0AF5-8C6E-D449-9DC8-362A23020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public Iterator&lt;Result&gt; </a:t>
            </a:r>
            <a:r>
              <a:rPr lang="en-US" dirty="0" err="1"/>
              <a:t>getBooks</a:t>
            </a:r>
            <a:r>
              <a:rPr lang="en-US" dirty="0"/>
              <a:t>(Request request)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        Member member = </a:t>
            </a:r>
            <a:r>
              <a:rPr lang="en-US" dirty="0" err="1"/>
              <a:t>members.search</a:t>
            </a:r>
            <a:r>
              <a:rPr lang="en-US" dirty="0"/>
              <a:t>(</a:t>
            </a:r>
            <a:r>
              <a:rPr lang="en-US" dirty="0" err="1"/>
              <a:t>request.getMemberId</a:t>
            </a:r>
            <a:r>
              <a:rPr lang="en-US" dirty="0"/>
              <a:t>());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        if (member == null)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            return null;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        } else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            return new </a:t>
            </a:r>
            <a:r>
              <a:rPr lang="en-US" dirty="0" err="1"/>
              <a:t>SafeIterator</a:t>
            </a:r>
            <a:r>
              <a:rPr lang="en-US" dirty="0"/>
              <a:t>&lt;Book&gt;(</a:t>
            </a:r>
            <a:r>
              <a:rPr lang="en-US" dirty="0" err="1"/>
              <a:t>member.getBooksIssued</a:t>
            </a:r>
            <a:r>
              <a:rPr lang="en-US" dirty="0"/>
              <a:t>(),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                             </a:t>
            </a:r>
            <a:r>
              <a:rPr lang="en-US" dirty="0" err="1"/>
              <a:t>SafeIterator.</a:t>
            </a:r>
            <a:r>
              <a:rPr lang="en-US" i="1" dirty="0" err="1"/>
              <a:t>BOOK</a:t>
            </a:r>
            <a:r>
              <a:rPr lang="en-US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    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0898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B451-8547-A54E-8A71-C990F2040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SafeIterator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AD349-9277-D540-AA18-339C18706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/>
              <a:t>public class </a:t>
            </a:r>
            <a:r>
              <a:rPr lang="en-US" sz="2600" dirty="0" err="1"/>
              <a:t>SafeIterator</a:t>
            </a:r>
            <a:r>
              <a:rPr lang="en-US" sz="2600" dirty="0"/>
              <a:t>&lt;T&gt; implements Iterator&lt;Result&gt;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/>
              <a:t>    private Iterator&lt;T&gt; iterator;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/>
              <a:t>    private Type type;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/>
              <a:t>    public </a:t>
            </a:r>
            <a:r>
              <a:rPr lang="en-US" sz="2600" dirty="0" err="1"/>
              <a:t>SafeIterator</a:t>
            </a:r>
            <a:r>
              <a:rPr lang="en-US" sz="2600" dirty="0"/>
              <a:t>(Iterator&lt;T&gt; iterator, Type type)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/>
              <a:t>        </a:t>
            </a:r>
            <a:r>
              <a:rPr lang="en-US" sz="2600" dirty="0" err="1"/>
              <a:t>this.iterator</a:t>
            </a:r>
            <a:r>
              <a:rPr lang="en-US" sz="2600" dirty="0"/>
              <a:t> = iterator;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/>
              <a:t>        </a:t>
            </a:r>
            <a:r>
              <a:rPr lang="en-US" sz="2600" dirty="0" err="1"/>
              <a:t>this.type</a:t>
            </a:r>
            <a:r>
              <a:rPr lang="en-US" sz="2600" dirty="0"/>
              <a:t> = type;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/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/>
              <a:t>    public abstract static class Type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/>
              <a:t>        public abstract void copy(Result result, Object object);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/>
              <a:t>        public static class </a:t>
            </a:r>
            <a:r>
              <a:rPr lang="en-US" sz="2600" dirty="0" err="1"/>
              <a:t>SafeBook</a:t>
            </a:r>
            <a:r>
              <a:rPr lang="en-US" sz="2600" dirty="0"/>
              <a:t> extends Type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/>
              <a:t>        // code not shown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/>
              <a:t>    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/>
              <a:t>        public static class </a:t>
            </a:r>
            <a:r>
              <a:rPr lang="en-US" sz="2600" dirty="0" err="1"/>
              <a:t>SafeMember</a:t>
            </a:r>
            <a:r>
              <a:rPr lang="en-US" sz="2600" dirty="0"/>
              <a:t> extends Type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/>
              <a:t>        // code not shown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/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/>
              <a:t>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/>
              <a:t>     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6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7453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577CD-41C5-E041-9ED9-484103121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85800"/>
            <a:ext cx="7886700" cy="5491163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/>
              <a:t> public abstract static class Type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/>
              <a:t>        public abstract void copy(Result result, Object object);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/>
              <a:t>        public static class </a:t>
            </a:r>
            <a:r>
              <a:rPr lang="en-US" sz="2200" dirty="0" err="1"/>
              <a:t>SafeBook</a:t>
            </a:r>
            <a:r>
              <a:rPr lang="en-US" sz="2200" dirty="0"/>
              <a:t> extends Type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/>
              <a:t>            @Override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/>
              <a:t>            public void copy(Result result, Object object)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/>
              <a:t>                Book book = (Book) object;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/>
              <a:t>                </a:t>
            </a:r>
            <a:r>
              <a:rPr lang="en-US" sz="2200" dirty="0" err="1"/>
              <a:t>result.setBookFields</a:t>
            </a:r>
            <a:r>
              <a:rPr lang="en-US" sz="2200" dirty="0"/>
              <a:t>(book);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/>
              <a:t>        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/>
              <a:t>    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/>
              <a:t>        public static class </a:t>
            </a:r>
            <a:r>
              <a:rPr lang="en-US" sz="2200" dirty="0" err="1"/>
              <a:t>SafeMember</a:t>
            </a:r>
            <a:r>
              <a:rPr lang="en-US" sz="2200" dirty="0"/>
              <a:t> extends Type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/>
              <a:t>            @Override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/>
              <a:t>            public void copy(Result result, Object object)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/>
              <a:t>                Member member = (Member) object;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/>
              <a:t>                </a:t>
            </a:r>
            <a:r>
              <a:rPr lang="en-US" sz="2200" dirty="0" err="1"/>
              <a:t>result.setMemberFields</a:t>
            </a:r>
            <a:r>
              <a:rPr lang="en-US" sz="2200" dirty="0"/>
              <a:t>(member);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/>
              <a:t>        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/>
              <a:t>    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/>
              <a:t>   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6DB8E-5FF0-2A42-88B7-E0A55B788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62000"/>
            <a:ext cx="7886700" cy="50292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public static final Type </a:t>
            </a:r>
            <a:r>
              <a:rPr lang="en-US" sz="2000" i="1" dirty="0"/>
              <a:t>BOOK</a:t>
            </a:r>
            <a:r>
              <a:rPr lang="en-US" sz="2000" dirty="0"/>
              <a:t> = new </a:t>
            </a:r>
            <a:r>
              <a:rPr lang="en-US" sz="2000" dirty="0" err="1"/>
              <a:t>SafeBook</a:t>
            </a:r>
            <a:r>
              <a:rPr lang="en-US" sz="20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public static final Type </a:t>
            </a:r>
            <a:r>
              <a:rPr lang="en-US" sz="2000" i="1" dirty="0"/>
              <a:t>MEMBER</a:t>
            </a:r>
            <a:r>
              <a:rPr lang="en-US" sz="2000" dirty="0"/>
              <a:t> = new </a:t>
            </a:r>
            <a:r>
              <a:rPr lang="en-US" sz="2000" dirty="0" err="1"/>
              <a:t>SafeMember</a:t>
            </a:r>
            <a:r>
              <a:rPr lang="en-US" sz="20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 @Override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    public </a:t>
            </a:r>
            <a:r>
              <a:rPr lang="en-US" sz="2000" dirty="0" err="1"/>
              <a:t>boolean</a:t>
            </a:r>
            <a:r>
              <a:rPr lang="en-US" sz="2000" dirty="0"/>
              <a:t> </a:t>
            </a:r>
            <a:r>
              <a:rPr lang="en-US" sz="2000" dirty="0" err="1"/>
              <a:t>hasNext</a:t>
            </a:r>
            <a:r>
              <a:rPr lang="en-US" sz="2000" dirty="0"/>
              <a:t>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        return </a:t>
            </a:r>
            <a:r>
              <a:rPr lang="en-US" sz="2000" dirty="0" err="1"/>
              <a:t>iterator.hasNext</a:t>
            </a:r>
            <a:r>
              <a:rPr lang="en-US" sz="20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    @Override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    public Result next()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        if (</a:t>
            </a:r>
            <a:r>
              <a:rPr lang="en-US" sz="2000" dirty="0" err="1"/>
              <a:t>iterator.hasNext</a:t>
            </a:r>
            <a:r>
              <a:rPr lang="en-US" sz="2000" dirty="0"/>
              <a:t>())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            </a:t>
            </a:r>
            <a:r>
              <a:rPr lang="en-US" sz="2000" dirty="0" err="1"/>
              <a:t>type.copy</a:t>
            </a:r>
            <a:r>
              <a:rPr lang="en-US" sz="2000" dirty="0"/>
              <a:t>(result, </a:t>
            </a:r>
            <a:r>
              <a:rPr lang="en-US" sz="2000" dirty="0" err="1"/>
              <a:t>iterator.next</a:t>
            </a:r>
            <a:r>
              <a:rPr lang="en-US" sz="2000" dirty="0"/>
              <a:t>());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        } else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            throw new </a:t>
            </a:r>
            <a:r>
              <a:rPr lang="en-US" sz="2000" dirty="0" err="1"/>
              <a:t>NoSuchElementException</a:t>
            </a:r>
            <a:r>
              <a:rPr lang="en-US" sz="2000" dirty="0"/>
              <a:t>("No such element");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    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        return result;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    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40118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5625"/>
            <a:ext cx="8705088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96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z="9600" b="1" dirty="0">
                <a:solidFill>
                  <a:srgbClr val="FF0000"/>
                </a:solidFill>
              </a:rPr>
              <a:t>Extra Functionality</a:t>
            </a:r>
          </a:p>
        </p:txBody>
      </p:sp>
    </p:spTree>
    <p:extLst>
      <p:ext uri="{BB962C8B-B14F-4D97-AF65-F5344CB8AC3E}">
        <p14:creationId xmlns:p14="http://schemas.microsoft.com/office/powerpoint/2010/main" val="6892286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11E55-3B46-4A4C-9C0F-6E699CBEC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all books and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A8426-1572-6E41-BC36-C28CBA64E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They use the </a:t>
            </a:r>
            <a:r>
              <a:rPr lang="en-US" dirty="0" err="1"/>
              <a:t>SafeIterator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640031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5625"/>
            <a:ext cx="8705088" cy="4351338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endParaRPr lang="en-US" sz="96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z="9600" b="1" dirty="0">
                <a:solidFill>
                  <a:srgbClr val="FF0000"/>
                </a:solidFill>
              </a:rPr>
              <a:t>Save </a:t>
            </a:r>
          </a:p>
          <a:p>
            <a:pPr marL="0" indent="0" algn="ctr">
              <a:buNone/>
            </a:pPr>
            <a:r>
              <a:rPr lang="en-US" sz="9600" b="1" dirty="0">
                <a:solidFill>
                  <a:srgbClr val="FF0000"/>
                </a:solidFill>
              </a:rPr>
              <a:t>and </a:t>
            </a:r>
          </a:p>
          <a:p>
            <a:pPr marL="0" indent="0" algn="ctr">
              <a:buNone/>
            </a:pPr>
            <a:r>
              <a:rPr lang="en-US" sz="9600" b="1" dirty="0">
                <a:solidFill>
                  <a:srgbClr val="FF0000"/>
                </a:solidFill>
              </a:rPr>
              <a:t>Retrieve</a:t>
            </a:r>
          </a:p>
        </p:txBody>
      </p:sp>
    </p:spTree>
    <p:extLst>
      <p:ext uri="{BB962C8B-B14F-4D97-AF65-F5344CB8AC3E}">
        <p14:creationId xmlns:p14="http://schemas.microsoft.com/office/powerpoint/2010/main" val="626487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66800" y="274638"/>
            <a:ext cx="7620000" cy="868362"/>
          </a:xfrm>
        </p:spPr>
        <p:txBody>
          <a:bodyPr/>
          <a:lstStyle/>
          <a:p>
            <a:r>
              <a:rPr lang="en-US" dirty="0" err="1"/>
              <a:t>UserInterface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95400" y="1600200"/>
            <a:ext cx="6781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public static void main(String[] s) {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UserInterface.instance</a:t>
            </a:r>
            <a:r>
              <a:rPr lang="en-US" sz="2400" dirty="0"/>
              <a:t>().process();</a:t>
            </a:r>
          </a:p>
          <a:p>
            <a:r>
              <a:rPr lang="en-US" sz="2400" dirty="0"/>
              <a:t>}</a:t>
            </a:r>
          </a:p>
          <a:p>
            <a:endParaRPr lang="en-US" sz="2400" dirty="0"/>
          </a:p>
          <a:p>
            <a:r>
              <a:rPr lang="en-US" sz="2400" dirty="0"/>
              <a:t>public static </a:t>
            </a:r>
            <a:r>
              <a:rPr lang="en-US" sz="2400" dirty="0" err="1"/>
              <a:t>UserInterface</a:t>
            </a:r>
            <a:r>
              <a:rPr lang="en-US" sz="2400" dirty="0"/>
              <a:t> instance() {</a:t>
            </a:r>
          </a:p>
          <a:p>
            <a:r>
              <a:rPr lang="en-US" sz="2400" dirty="0"/>
              <a:t>  if (</a:t>
            </a:r>
            <a:r>
              <a:rPr lang="en-US" sz="2400" dirty="0" err="1"/>
              <a:t>userInterface</a:t>
            </a:r>
            <a:r>
              <a:rPr lang="en-US" sz="2400" dirty="0"/>
              <a:t> == null) {</a:t>
            </a:r>
          </a:p>
          <a:p>
            <a:r>
              <a:rPr lang="en-US" sz="2400" dirty="0"/>
              <a:t>    return </a:t>
            </a:r>
            <a:r>
              <a:rPr lang="en-US" sz="2400" dirty="0" err="1"/>
              <a:t>userInterface</a:t>
            </a:r>
            <a:r>
              <a:rPr lang="en-US" sz="2400" dirty="0"/>
              <a:t> = new </a:t>
            </a:r>
            <a:r>
              <a:rPr lang="en-US" sz="2400" dirty="0" err="1"/>
              <a:t>UserInterface</a:t>
            </a:r>
            <a:r>
              <a:rPr lang="en-US" sz="2400" dirty="0"/>
              <a:t>();</a:t>
            </a:r>
          </a:p>
          <a:p>
            <a:r>
              <a:rPr lang="en-US" sz="2400" dirty="0"/>
              <a:t>  } else {</a:t>
            </a:r>
          </a:p>
          <a:p>
            <a:r>
              <a:rPr lang="en-US" sz="2400" dirty="0"/>
              <a:t>    return </a:t>
            </a:r>
            <a:r>
              <a:rPr lang="en-US" sz="2400" dirty="0" err="1"/>
              <a:t>userInterface</a:t>
            </a:r>
            <a:r>
              <a:rPr lang="en-US" sz="2400" dirty="0"/>
              <a:t>;</a:t>
            </a:r>
          </a:p>
          <a:p>
            <a:r>
              <a:rPr lang="en-US" sz="2400" dirty="0"/>
              <a:t>  }</a:t>
            </a:r>
          </a:p>
          <a:p>
            <a:r>
              <a:rPr lang="en-US" sz="2400" dirty="0"/>
              <a:t>}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620000" cy="868362"/>
          </a:xfrm>
        </p:spPr>
        <p:txBody>
          <a:bodyPr/>
          <a:lstStyle/>
          <a:p>
            <a:r>
              <a:rPr lang="en-US" dirty="0"/>
              <a:t>Save in </a:t>
            </a:r>
            <a:r>
              <a:rPr lang="en-US" dirty="0" err="1"/>
              <a:t>UserInterface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71600" y="1143000"/>
            <a:ext cx="7239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/>
          </a:p>
          <a:p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219200" y="1225689"/>
            <a:ext cx="708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66800" y="1371600"/>
            <a:ext cx="7696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private void save() {</a:t>
            </a:r>
          </a:p>
          <a:p>
            <a:r>
              <a:rPr lang="en-US" sz="2400" dirty="0"/>
              <a:t>  if (</a:t>
            </a:r>
            <a:r>
              <a:rPr lang="en-US" sz="2400" dirty="0" err="1"/>
              <a:t>library.save</a:t>
            </a:r>
            <a:r>
              <a:rPr lang="en-US" sz="2400" dirty="0"/>
              <a:t>()) {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System.out.println</a:t>
            </a:r>
            <a:r>
              <a:rPr lang="en-US" sz="2400" dirty="0"/>
              <a:t>("The library has been saved" );</a:t>
            </a:r>
          </a:p>
          <a:p>
            <a:r>
              <a:rPr lang="en-US" sz="2400" dirty="0"/>
              <a:t>  } else {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System.out.println</a:t>
            </a:r>
            <a:r>
              <a:rPr lang="en-US" sz="2400" dirty="0"/>
              <a:t>(“Error in saving \n" );</a:t>
            </a:r>
          </a:p>
          <a:p>
            <a:r>
              <a:rPr lang="en-US" sz="2400" dirty="0"/>
              <a:t>  }</a:t>
            </a:r>
          </a:p>
          <a:p>
            <a:r>
              <a:rPr lang="en-US" sz="2400" dirty="0"/>
              <a:t>}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620000" cy="868362"/>
          </a:xfrm>
        </p:spPr>
        <p:txBody>
          <a:bodyPr/>
          <a:lstStyle/>
          <a:p>
            <a:r>
              <a:rPr lang="en-US" dirty="0"/>
              <a:t>Save and Retrieve in Library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1371600" y="1143000"/>
            <a:ext cx="7239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/>
          </a:p>
          <a:p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219200" y="1225689"/>
            <a:ext cx="708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1371601"/>
            <a:ext cx="80772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           </a:t>
            </a:r>
            <a:r>
              <a:rPr lang="en-US" dirty="0" err="1"/>
              <a:t>FileInputStream</a:t>
            </a:r>
            <a:r>
              <a:rPr lang="en-US" dirty="0"/>
              <a:t> file = new </a:t>
            </a:r>
            <a:r>
              <a:rPr lang="en-US" dirty="0" err="1"/>
              <a:t>FileInputStream</a:t>
            </a:r>
            <a:r>
              <a:rPr lang="en-US" dirty="0"/>
              <a:t>("</a:t>
            </a:r>
            <a:r>
              <a:rPr lang="en-US" dirty="0" err="1"/>
              <a:t>LibraryData</a:t>
            </a:r>
            <a:r>
              <a:rPr lang="en-US" dirty="0"/>
              <a:t>");</a:t>
            </a:r>
          </a:p>
          <a:p>
            <a:r>
              <a:rPr lang="en-US" dirty="0"/>
              <a:t>            </a:t>
            </a:r>
            <a:r>
              <a:rPr lang="en-US" dirty="0" err="1"/>
              <a:t>ObjectInputStream</a:t>
            </a:r>
            <a:r>
              <a:rPr lang="en-US" dirty="0"/>
              <a:t> input = new </a:t>
            </a:r>
            <a:r>
              <a:rPr lang="en-US" dirty="0" err="1"/>
              <a:t>ObjectInputStream</a:t>
            </a:r>
            <a:r>
              <a:rPr lang="en-US" dirty="0"/>
              <a:t>(file);</a:t>
            </a:r>
          </a:p>
          <a:p>
            <a:r>
              <a:rPr lang="en-US" dirty="0"/>
              <a:t>            </a:t>
            </a:r>
            <a:r>
              <a:rPr lang="en-US" i="1" dirty="0"/>
              <a:t>library</a:t>
            </a:r>
            <a:r>
              <a:rPr lang="en-US" dirty="0"/>
              <a:t> = (Library) </a:t>
            </a:r>
            <a:r>
              <a:rPr lang="en-US" dirty="0" err="1"/>
              <a:t>input.readObject</a:t>
            </a:r>
            <a:r>
              <a:rPr lang="en-US" dirty="0"/>
              <a:t>();</a:t>
            </a:r>
          </a:p>
          <a:p>
            <a:r>
              <a:rPr lang="en-US" dirty="0"/>
              <a:t>            </a:t>
            </a:r>
            <a:r>
              <a:rPr lang="en-US" dirty="0" err="1"/>
              <a:t>Member.</a:t>
            </a:r>
            <a:r>
              <a:rPr lang="en-US" i="1" dirty="0" err="1"/>
              <a:t>retrieve</a:t>
            </a:r>
            <a:r>
              <a:rPr lang="en-US" dirty="0"/>
              <a:t>(input);</a:t>
            </a:r>
          </a:p>
          <a:p>
            <a:r>
              <a:rPr lang="en-US" dirty="0"/>
              <a:t>            return </a:t>
            </a:r>
            <a:r>
              <a:rPr lang="en-US" i="1" dirty="0"/>
              <a:t>library</a:t>
            </a:r>
            <a:r>
              <a:rPr lang="en-US" dirty="0"/>
              <a:t>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</a:t>
            </a:r>
            <a:r>
              <a:rPr lang="en-US" dirty="0" err="1"/>
              <a:t>FileOutputStream</a:t>
            </a:r>
            <a:r>
              <a:rPr lang="en-US" dirty="0"/>
              <a:t> file = new </a:t>
            </a:r>
            <a:r>
              <a:rPr lang="en-US" dirty="0" err="1"/>
              <a:t>FileOutputStream</a:t>
            </a:r>
            <a:r>
              <a:rPr lang="en-US" dirty="0"/>
              <a:t>("</a:t>
            </a:r>
            <a:r>
              <a:rPr lang="en-US" dirty="0" err="1"/>
              <a:t>LibraryData</a:t>
            </a:r>
            <a:r>
              <a:rPr lang="en-US" dirty="0"/>
              <a:t>");</a:t>
            </a:r>
          </a:p>
          <a:p>
            <a:r>
              <a:rPr lang="en-US" dirty="0"/>
              <a:t>            </a:t>
            </a:r>
            <a:r>
              <a:rPr lang="en-US" dirty="0" err="1"/>
              <a:t>ObjectOutputStream</a:t>
            </a:r>
            <a:r>
              <a:rPr lang="en-US" dirty="0"/>
              <a:t> output = new </a:t>
            </a:r>
            <a:r>
              <a:rPr lang="en-US" dirty="0" err="1"/>
              <a:t>ObjectOutputStream</a:t>
            </a:r>
            <a:r>
              <a:rPr lang="en-US" dirty="0"/>
              <a:t>(file);</a:t>
            </a:r>
          </a:p>
          <a:p>
            <a:r>
              <a:rPr lang="en-US" dirty="0"/>
              <a:t>            </a:t>
            </a:r>
            <a:r>
              <a:rPr lang="en-US" dirty="0" err="1"/>
              <a:t>output.writeObject</a:t>
            </a:r>
            <a:r>
              <a:rPr lang="en-US" dirty="0"/>
              <a:t>(</a:t>
            </a:r>
            <a:r>
              <a:rPr lang="en-US" i="1" dirty="0"/>
              <a:t>library</a:t>
            </a:r>
            <a:r>
              <a:rPr lang="en-US" dirty="0"/>
              <a:t>);</a:t>
            </a:r>
          </a:p>
          <a:p>
            <a:r>
              <a:rPr lang="en-US" dirty="0"/>
              <a:t>            </a:t>
            </a:r>
            <a:r>
              <a:rPr lang="en-US" dirty="0" err="1"/>
              <a:t>Member.</a:t>
            </a:r>
            <a:r>
              <a:rPr lang="en-US" i="1" dirty="0" err="1"/>
              <a:t>save</a:t>
            </a:r>
            <a:r>
              <a:rPr lang="en-US" dirty="0"/>
              <a:t>(output);</a:t>
            </a:r>
          </a:p>
          <a:p>
            <a:r>
              <a:rPr lang="en-US" dirty="0"/>
              <a:t>            </a:t>
            </a:r>
            <a:r>
              <a:rPr lang="en-US" dirty="0" err="1"/>
              <a:t>file.close</a:t>
            </a:r>
            <a:r>
              <a:rPr lang="en-US" dirty="0"/>
              <a:t>();</a:t>
            </a:r>
          </a:p>
          <a:p>
            <a:r>
              <a:rPr lang="en-US" dirty="0"/>
              <a:t>            return true;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Save and Retrieve in Member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public static void save(</a:t>
            </a:r>
            <a:r>
              <a:rPr lang="en-US" dirty="0" err="1"/>
              <a:t>ObjectOutputStream</a:t>
            </a:r>
            <a:r>
              <a:rPr lang="en-US" dirty="0"/>
              <a:t> output)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        throws </a:t>
            </a:r>
            <a:r>
              <a:rPr lang="en-US" dirty="0" err="1"/>
              <a:t>IOException</a:t>
            </a:r>
            <a:r>
              <a:rPr lang="en-US" dirty="0"/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        </a:t>
            </a:r>
            <a:r>
              <a:rPr lang="en-US" dirty="0" err="1"/>
              <a:t>output.writeObject</a:t>
            </a:r>
            <a:r>
              <a:rPr lang="en-US" dirty="0"/>
              <a:t>(</a:t>
            </a:r>
            <a:r>
              <a:rPr lang="en-US" i="1" dirty="0" err="1"/>
              <a:t>idCounter</a:t>
            </a:r>
            <a:r>
              <a:rPr lang="en-US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dirty="0"/>
            </a:b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public static void retrieve(</a:t>
            </a:r>
            <a:r>
              <a:rPr lang="en-US" dirty="0" err="1"/>
              <a:t>ObjectInputStream</a:t>
            </a:r>
            <a:r>
              <a:rPr lang="en-US" dirty="0"/>
              <a:t> input) throws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     </a:t>
            </a:r>
            <a:r>
              <a:rPr lang="en-US" dirty="0" err="1"/>
              <a:t>IOException</a:t>
            </a:r>
            <a:r>
              <a:rPr lang="en-US" dirty="0"/>
              <a:t>, </a:t>
            </a:r>
            <a:r>
              <a:rPr lang="en-US" dirty="0" err="1"/>
              <a:t>ClassNotFoundException</a:t>
            </a:r>
            <a:r>
              <a:rPr lang="en-US" dirty="0"/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        </a:t>
            </a:r>
            <a:r>
              <a:rPr lang="en-US" i="1" dirty="0" err="1"/>
              <a:t>idCounter</a:t>
            </a:r>
            <a:r>
              <a:rPr lang="en-US" dirty="0"/>
              <a:t> = (int) </a:t>
            </a:r>
            <a:r>
              <a:rPr lang="en-US" dirty="0" err="1"/>
              <a:t>input.readObject</a:t>
            </a:r>
            <a:r>
              <a:rPr lang="en-US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0143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66800" y="274638"/>
            <a:ext cx="7620000" cy="868362"/>
          </a:xfrm>
        </p:spPr>
        <p:txBody>
          <a:bodyPr/>
          <a:lstStyle/>
          <a:p>
            <a:r>
              <a:rPr lang="en-US" dirty="0" err="1"/>
              <a:t>UserInterface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95400" y="1600200"/>
            <a:ext cx="6781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private </a:t>
            </a:r>
            <a:r>
              <a:rPr lang="en-US" sz="2400" dirty="0" err="1"/>
              <a:t>UserInterface</a:t>
            </a:r>
            <a:r>
              <a:rPr lang="en-US" sz="2400" dirty="0"/>
              <a:t>() {</a:t>
            </a:r>
          </a:p>
          <a:p>
            <a:r>
              <a:rPr lang="en-US" sz="2400" dirty="0"/>
              <a:t>  File </a:t>
            </a:r>
            <a:r>
              <a:rPr lang="en-US" sz="2400" dirty="0" err="1"/>
              <a:t>file</a:t>
            </a:r>
            <a:r>
              <a:rPr lang="en-US" sz="2400" dirty="0"/>
              <a:t> = new File("</a:t>
            </a:r>
            <a:r>
              <a:rPr lang="en-US" sz="2400" dirty="0" err="1"/>
              <a:t>LibraryData</a:t>
            </a:r>
            <a:r>
              <a:rPr lang="en-US" sz="2400" dirty="0"/>
              <a:t>");</a:t>
            </a:r>
          </a:p>
          <a:p>
            <a:r>
              <a:rPr lang="en-US" sz="2400" dirty="0"/>
              <a:t>  if (</a:t>
            </a:r>
            <a:r>
              <a:rPr lang="en-US" sz="2400" dirty="0" err="1"/>
              <a:t>file.exists</a:t>
            </a:r>
            <a:r>
              <a:rPr lang="en-US" sz="2400" dirty="0"/>
              <a:t>() &amp;&amp; </a:t>
            </a:r>
            <a:r>
              <a:rPr lang="en-US" sz="2400" dirty="0" err="1"/>
              <a:t>file.canRead</a:t>
            </a:r>
            <a:r>
              <a:rPr lang="en-US" sz="2400" dirty="0"/>
              <a:t>()) {</a:t>
            </a:r>
          </a:p>
          <a:p>
            <a:r>
              <a:rPr lang="en-US" sz="2400" dirty="0"/>
              <a:t>    if (</a:t>
            </a:r>
            <a:r>
              <a:rPr lang="en-US" sz="2400" dirty="0" err="1"/>
              <a:t>yesOrNo</a:t>
            </a:r>
            <a:r>
              <a:rPr lang="en-US" sz="2400" dirty="0"/>
              <a:t>("Saved data exists. Use it?")) {</a:t>
            </a:r>
          </a:p>
          <a:p>
            <a:r>
              <a:rPr lang="en-US" sz="2400" dirty="0"/>
              <a:t>      retrieve();</a:t>
            </a:r>
          </a:p>
          <a:p>
            <a:r>
              <a:rPr lang="en-US" sz="2400" dirty="0"/>
              <a:t>    }</a:t>
            </a:r>
          </a:p>
          <a:p>
            <a:r>
              <a:rPr lang="en-US" sz="2400" dirty="0"/>
              <a:t>  }</a:t>
            </a:r>
          </a:p>
          <a:p>
            <a:r>
              <a:rPr lang="en-US" sz="2400" dirty="0"/>
              <a:t>  library = </a:t>
            </a:r>
            <a:r>
              <a:rPr lang="en-US" sz="2400" dirty="0" err="1"/>
              <a:t>Library.instance</a:t>
            </a:r>
            <a:r>
              <a:rPr lang="en-US" sz="2400" dirty="0"/>
              <a:t>();</a:t>
            </a:r>
          </a:p>
          <a:p>
            <a:r>
              <a:rPr lang="en-US" sz="2400" dirty="0"/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620000" cy="868362"/>
          </a:xfrm>
        </p:spPr>
        <p:txBody>
          <a:bodyPr/>
          <a:lstStyle/>
          <a:p>
            <a:r>
              <a:rPr lang="en-US" dirty="0" err="1"/>
              <a:t>UserInterface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71600" y="1143000"/>
            <a:ext cx="67818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public void process() {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int</a:t>
            </a:r>
            <a:r>
              <a:rPr lang="en-US" sz="2000" dirty="0"/>
              <a:t> command;</a:t>
            </a:r>
          </a:p>
          <a:p>
            <a:r>
              <a:rPr lang="en-US" sz="2000" dirty="0"/>
              <a:t>  help();</a:t>
            </a:r>
          </a:p>
          <a:p>
            <a:r>
              <a:rPr lang="en-US" sz="2000" dirty="0"/>
              <a:t>  while ((command = </a:t>
            </a:r>
            <a:r>
              <a:rPr lang="en-US" sz="2000" dirty="0" err="1"/>
              <a:t>getCommand</a:t>
            </a:r>
            <a:r>
              <a:rPr lang="en-US" sz="2000" dirty="0"/>
              <a:t>()) != EXIT) {</a:t>
            </a:r>
          </a:p>
          <a:p>
            <a:r>
              <a:rPr lang="en-US" sz="2000" dirty="0"/>
              <a:t>    switch (command) {</a:t>
            </a:r>
          </a:p>
          <a:p>
            <a:r>
              <a:rPr lang="en-US" sz="2000" dirty="0"/>
              <a:t>      case ADD_MEMBER:   </a:t>
            </a:r>
            <a:r>
              <a:rPr lang="en-US" sz="2000" dirty="0" err="1"/>
              <a:t>addMember</a:t>
            </a:r>
            <a:r>
              <a:rPr lang="en-US" sz="2000" dirty="0"/>
              <a:t>(); </a:t>
            </a:r>
          </a:p>
          <a:p>
            <a:r>
              <a:rPr lang="en-US" sz="2000" dirty="0"/>
              <a:t>                                        break;</a:t>
            </a:r>
          </a:p>
          <a:p>
            <a:r>
              <a:rPr lang="en-US" sz="2000" dirty="0"/>
              <a:t>      case ADD_BOOKS:     </a:t>
            </a:r>
            <a:r>
              <a:rPr lang="en-US" sz="2000" dirty="0" err="1"/>
              <a:t>addBooks</a:t>
            </a:r>
            <a:r>
              <a:rPr lang="en-US" sz="2000" dirty="0"/>
              <a:t>(); </a:t>
            </a:r>
          </a:p>
          <a:p>
            <a:r>
              <a:rPr lang="en-US" sz="2000" dirty="0"/>
              <a:t>                                        break;</a:t>
            </a:r>
          </a:p>
          <a:p>
            <a:r>
              <a:rPr lang="en-US" sz="2000" dirty="0"/>
              <a:t>      case ISSUE_BOOKS:    </a:t>
            </a:r>
            <a:r>
              <a:rPr lang="en-US" sz="2000" dirty="0" err="1"/>
              <a:t>issueBooks</a:t>
            </a:r>
            <a:r>
              <a:rPr lang="en-US" sz="2000" dirty="0"/>
              <a:t>(); </a:t>
            </a:r>
          </a:p>
          <a:p>
            <a:r>
              <a:rPr lang="en-US" sz="2000" dirty="0"/>
              <a:t>                                        break;</a:t>
            </a:r>
          </a:p>
          <a:p>
            <a:r>
              <a:rPr lang="en-US" sz="2000" dirty="0"/>
              <a:t>      // several lines of code not shown</a:t>
            </a:r>
          </a:p>
          <a:p>
            <a:r>
              <a:rPr lang="en-US" sz="2000" dirty="0"/>
              <a:t>      case HELP:                  help(); </a:t>
            </a:r>
          </a:p>
          <a:p>
            <a:r>
              <a:rPr lang="en-US" sz="2000" dirty="0"/>
              <a:t>                                        break;</a:t>
            </a:r>
          </a:p>
          <a:p>
            <a:r>
              <a:rPr lang="en-US" sz="2000" dirty="0"/>
              <a:t>    }</a:t>
            </a:r>
          </a:p>
          <a:p>
            <a:r>
              <a:rPr lang="en-US" sz="2000" dirty="0"/>
              <a:t>  }</a:t>
            </a:r>
          </a:p>
          <a:p>
            <a:r>
              <a:rPr lang="en-US" sz="2000" dirty="0"/>
              <a:t>}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Library class is a Facade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a simplified interface to a larger body of code</a:t>
            </a:r>
          </a:p>
          <a:p>
            <a:r>
              <a:rPr lang="en-US" dirty="0"/>
              <a:t>make a collection od classes easier to use, understand, and test, since the facade has convenient methods for common tasks</a:t>
            </a:r>
          </a:p>
          <a:p>
            <a:r>
              <a:rPr lang="en-US" dirty="0"/>
              <a:t>reduces  the coupling between client code and a collection of classes</a:t>
            </a:r>
          </a:p>
          <a:p>
            <a:r>
              <a:rPr lang="en-US" dirty="0"/>
              <a:t>used when a system is very complex or difficult to understand</a:t>
            </a:r>
          </a:p>
        </p:txBody>
      </p:sp>
    </p:spTree>
    <p:extLst>
      <p:ext uri="{BB962C8B-B14F-4D97-AF65-F5344CB8AC3E}">
        <p14:creationId xmlns:p14="http://schemas.microsoft.com/office/powerpoint/2010/main" val="1470091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5625"/>
            <a:ext cx="8705088" cy="4351338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endParaRPr lang="en-US" sz="96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z="9600" b="1" dirty="0">
                <a:solidFill>
                  <a:srgbClr val="FF0000"/>
                </a:solidFill>
              </a:rPr>
              <a:t>Communication between</a:t>
            </a:r>
          </a:p>
          <a:p>
            <a:pPr marL="0" indent="0" algn="ctr">
              <a:buNone/>
            </a:pPr>
            <a:r>
              <a:rPr lang="en-US" sz="9600" b="1" dirty="0">
                <a:solidFill>
                  <a:srgbClr val="FF0000"/>
                </a:solidFill>
              </a:rPr>
              <a:t>Library </a:t>
            </a:r>
          </a:p>
          <a:p>
            <a:pPr marL="0" indent="0" algn="ctr">
              <a:buNone/>
            </a:pPr>
            <a:r>
              <a:rPr lang="en-US" sz="9600" b="1" dirty="0">
                <a:solidFill>
                  <a:srgbClr val="FF0000"/>
                </a:solidFill>
              </a:rPr>
              <a:t>and</a:t>
            </a:r>
          </a:p>
          <a:p>
            <a:pPr marL="0" indent="0" algn="ctr">
              <a:buNone/>
            </a:pPr>
            <a:r>
              <a:rPr lang="en-US" sz="9600" b="1" dirty="0" err="1">
                <a:solidFill>
                  <a:srgbClr val="FF0000"/>
                </a:solidFill>
              </a:rPr>
              <a:t>UserInterface</a:t>
            </a:r>
            <a:endParaRPr lang="en-US" sz="9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786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18991</TotalTime>
  <Words>5282</Words>
  <Application>Microsoft Macintosh PowerPoint</Application>
  <PresentationFormat>On-screen Show (4:3)</PresentationFormat>
  <Paragraphs>547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Arial</vt:lpstr>
      <vt:lpstr>Calibri</vt:lpstr>
      <vt:lpstr>Calibri Light</vt:lpstr>
      <vt:lpstr>Office Theme</vt:lpstr>
      <vt:lpstr>PowerPoint Presentation</vt:lpstr>
      <vt:lpstr>Overview of the Code</vt:lpstr>
      <vt:lpstr>PowerPoint Presentation</vt:lpstr>
      <vt:lpstr>User Interface</vt:lpstr>
      <vt:lpstr>UserInterface</vt:lpstr>
      <vt:lpstr>UserInterface</vt:lpstr>
      <vt:lpstr>UserInterface</vt:lpstr>
      <vt:lpstr>The Library class is a Facade</vt:lpstr>
      <vt:lpstr>PowerPoint Presentation</vt:lpstr>
      <vt:lpstr>Data Transfer Object</vt:lpstr>
      <vt:lpstr>Setting All Book Fields</vt:lpstr>
      <vt:lpstr>No field is ever null</vt:lpstr>
      <vt:lpstr>Request and Result are concrete subclasses of DataTransferObject</vt:lpstr>
      <vt:lpstr>PowerPoint Presentation</vt:lpstr>
      <vt:lpstr>addBooks in UserInterface</vt:lpstr>
      <vt:lpstr>addBook in Library</vt:lpstr>
      <vt:lpstr>Catalog is an Inner Class of Library</vt:lpstr>
      <vt:lpstr>Adding Member is Similar. </vt:lpstr>
      <vt:lpstr>MemberList is also an inner class of Library</vt:lpstr>
      <vt:lpstr>PowerPoint Presentation</vt:lpstr>
      <vt:lpstr>issueBooks in UserInterface</vt:lpstr>
      <vt:lpstr>issueBooks in UserInterface</vt:lpstr>
      <vt:lpstr>issueBooks in UserInterface</vt:lpstr>
      <vt:lpstr>issueBooks in Library</vt:lpstr>
      <vt:lpstr>issue in Book</vt:lpstr>
      <vt:lpstr>issue in Member</vt:lpstr>
      <vt:lpstr>PowerPoint Presentation</vt:lpstr>
      <vt:lpstr>Transaction</vt:lpstr>
      <vt:lpstr>Transaction</vt:lpstr>
      <vt:lpstr>Transaction (continued)</vt:lpstr>
      <vt:lpstr>getTransactions in UserInterface</vt:lpstr>
      <vt:lpstr>getTransactions in Library</vt:lpstr>
      <vt:lpstr>getTransactions in Member</vt:lpstr>
      <vt:lpstr>PowerPoint Presentation</vt:lpstr>
      <vt:lpstr>PowerPoint Presentation</vt:lpstr>
      <vt:lpstr>Hold</vt:lpstr>
      <vt:lpstr>Place Holds in Member</vt:lpstr>
      <vt:lpstr>HoldList</vt:lpstr>
      <vt:lpstr>Remove Holds in Library</vt:lpstr>
      <vt:lpstr>Process Hold in Library</vt:lpstr>
      <vt:lpstr>PowerPoint Presentation</vt:lpstr>
      <vt:lpstr>Code in UserInterface</vt:lpstr>
      <vt:lpstr>getBooks() in Library</vt:lpstr>
      <vt:lpstr>SafeIterator</vt:lpstr>
      <vt:lpstr>PowerPoint Presentation</vt:lpstr>
      <vt:lpstr>PowerPoint Presentation</vt:lpstr>
      <vt:lpstr>PowerPoint Presentation</vt:lpstr>
      <vt:lpstr>Get all books and members</vt:lpstr>
      <vt:lpstr>PowerPoint Presentation</vt:lpstr>
      <vt:lpstr>Save in UserInterface</vt:lpstr>
      <vt:lpstr>Save and Retrieve in Library</vt:lpstr>
      <vt:lpstr>Save and Retrieve in Member</vt:lpstr>
    </vt:vector>
  </TitlesOfParts>
  <Company>Metropolitan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</dc:title>
  <dc:creator>juntto01</dc:creator>
  <cp:lastModifiedBy>Dathan, Brahma</cp:lastModifiedBy>
  <cp:revision>161</cp:revision>
  <dcterms:created xsi:type="dcterms:W3CDTF">2008-09-19T17:55:57Z</dcterms:created>
  <dcterms:modified xsi:type="dcterms:W3CDTF">2021-02-24T18:06:05Z</dcterms:modified>
</cp:coreProperties>
</file>